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4" r:id="rId3"/>
    <p:sldId id="258" r:id="rId4"/>
    <p:sldId id="257" r:id="rId5"/>
    <p:sldId id="279" r:id="rId6"/>
    <p:sldId id="259" r:id="rId7"/>
    <p:sldId id="267" r:id="rId8"/>
    <p:sldId id="270" r:id="rId9"/>
    <p:sldId id="260" r:id="rId10"/>
    <p:sldId id="268" r:id="rId11"/>
    <p:sldId id="269" r:id="rId12"/>
    <p:sldId id="275" r:id="rId13"/>
    <p:sldId id="271" r:id="rId14"/>
    <p:sldId id="261" r:id="rId15"/>
    <p:sldId id="274" r:id="rId16"/>
    <p:sldId id="273" r:id="rId17"/>
    <p:sldId id="272" r:id="rId18"/>
    <p:sldId id="278" r:id="rId19"/>
    <p:sldId id="265" r:id="rId20"/>
    <p:sldId id="277" r:id="rId21"/>
    <p:sldId id="266" r:id="rId22"/>
    <p:sldId id="276" r:id="rId23"/>
    <p:sldId id="262" r:id="rId24"/>
    <p:sldId id="263" r:id="rId2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Callie Wilkinson" initials="CW" lastIdx="1" clrIdx="0">
    <p:extLst>
      <p:ext uri="{19B8F6BF-5375-455C-9EA6-DF929625EA0E}">
        <p15:presenceInfo xmlns:p15="http://schemas.microsoft.com/office/powerpoint/2012/main" userId="86c6f037d7322b7a"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BF7560D-C8F9-4C69-9CD4-A441797BE080}" v="34" dt="2019-10-12T07:12:22.478"/>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980" autoAdjust="0"/>
    <p:restoredTop sz="94660"/>
  </p:normalViewPr>
  <p:slideViewPr>
    <p:cSldViewPr snapToGrid="0">
      <p:cViewPr varScale="1">
        <p:scale>
          <a:sx n="111" d="100"/>
          <a:sy n="111" d="100"/>
        </p:scale>
        <p:origin x="77" y="37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commentAuthors" Target="commentAuthor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microsoft.com/office/2015/10/relationships/revisionInfo" Target="revisionInfo.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microsoft.com/office/2016/11/relationships/changesInfo" Target="changesInfos/changesInfo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Callie Wilkinson" userId="86c6f037d7322b7a" providerId="LiveId" clId="{0BF7560D-C8F9-4C69-9CD4-A441797BE080}"/>
    <pc:docChg chg="undo custSel mod addSld modSld sldOrd">
      <pc:chgData name="Callie Wilkinson" userId="86c6f037d7322b7a" providerId="LiveId" clId="{0BF7560D-C8F9-4C69-9CD4-A441797BE080}" dt="2019-10-12T07:12:28.562" v="513" actId="26606"/>
      <pc:docMkLst>
        <pc:docMk/>
      </pc:docMkLst>
      <pc:sldChg chg="ord">
        <pc:chgData name="Callie Wilkinson" userId="86c6f037d7322b7a" providerId="LiveId" clId="{0BF7560D-C8F9-4C69-9CD4-A441797BE080}" dt="2019-10-11T11:06:53.308" v="502"/>
        <pc:sldMkLst>
          <pc:docMk/>
          <pc:sldMk cId="4135586678" sldId="261"/>
        </pc:sldMkLst>
      </pc:sldChg>
      <pc:sldChg chg="ord">
        <pc:chgData name="Callie Wilkinson" userId="86c6f037d7322b7a" providerId="LiveId" clId="{0BF7560D-C8F9-4C69-9CD4-A441797BE080}" dt="2019-10-11T11:06:11.842" v="497"/>
        <pc:sldMkLst>
          <pc:docMk/>
          <pc:sldMk cId="1074599722" sldId="262"/>
        </pc:sldMkLst>
      </pc:sldChg>
      <pc:sldChg chg="ord">
        <pc:chgData name="Callie Wilkinson" userId="86c6f037d7322b7a" providerId="LiveId" clId="{0BF7560D-C8F9-4C69-9CD4-A441797BE080}" dt="2019-10-11T11:06:16.273" v="498"/>
        <pc:sldMkLst>
          <pc:docMk/>
          <pc:sldMk cId="3595064706" sldId="263"/>
        </pc:sldMkLst>
      </pc:sldChg>
      <pc:sldChg chg="ord">
        <pc:chgData name="Callie Wilkinson" userId="86c6f037d7322b7a" providerId="LiveId" clId="{0BF7560D-C8F9-4C69-9CD4-A441797BE080}" dt="2019-10-11T11:05:47.563" v="493"/>
        <pc:sldMkLst>
          <pc:docMk/>
          <pc:sldMk cId="2821788504" sldId="265"/>
        </pc:sldMkLst>
      </pc:sldChg>
      <pc:sldChg chg="ord">
        <pc:chgData name="Callie Wilkinson" userId="86c6f037d7322b7a" providerId="LiveId" clId="{0BF7560D-C8F9-4C69-9CD4-A441797BE080}" dt="2019-10-11T11:05:58.444" v="495"/>
        <pc:sldMkLst>
          <pc:docMk/>
          <pc:sldMk cId="667445764" sldId="266"/>
        </pc:sldMkLst>
      </pc:sldChg>
      <pc:sldChg chg="ord">
        <pc:chgData name="Callie Wilkinson" userId="86c6f037d7322b7a" providerId="LiveId" clId="{0BF7560D-C8F9-4C69-9CD4-A441797BE080}" dt="2019-10-11T11:06:25.039" v="499"/>
        <pc:sldMkLst>
          <pc:docMk/>
          <pc:sldMk cId="3271987015" sldId="268"/>
        </pc:sldMkLst>
      </pc:sldChg>
      <pc:sldChg chg="modSp ord">
        <pc:chgData name="Callie Wilkinson" userId="86c6f037d7322b7a" providerId="LiveId" clId="{0BF7560D-C8F9-4C69-9CD4-A441797BE080}" dt="2019-10-11T12:39:22.139" v="509"/>
        <pc:sldMkLst>
          <pc:docMk/>
          <pc:sldMk cId="2552253983" sldId="269"/>
        </pc:sldMkLst>
        <pc:spChg chg="mod">
          <ac:chgData name="Callie Wilkinson" userId="86c6f037d7322b7a" providerId="LiveId" clId="{0BF7560D-C8F9-4C69-9CD4-A441797BE080}" dt="2019-10-11T12:39:16.404" v="508" actId="20577"/>
          <ac:spMkLst>
            <pc:docMk/>
            <pc:sldMk cId="2552253983" sldId="269"/>
            <ac:spMk id="3" creationId="{8D3502DF-06B6-492F-8C03-594E30825981}"/>
          </ac:spMkLst>
        </pc:spChg>
      </pc:sldChg>
      <pc:sldChg chg="modSp ord">
        <pc:chgData name="Callie Wilkinson" userId="86c6f037d7322b7a" providerId="LiveId" clId="{0BF7560D-C8F9-4C69-9CD4-A441797BE080}" dt="2019-10-11T11:06:37.978" v="501"/>
        <pc:sldMkLst>
          <pc:docMk/>
          <pc:sldMk cId="3671949676" sldId="271"/>
        </pc:sldMkLst>
        <pc:spChg chg="mod">
          <ac:chgData name="Callie Wilkinson" userId="86c6f037d7322b7a" providerId="LiveId" clId="{0BF7560D-C8F9-4C69-9CD4-A441797BE080}" dt="2019-10-11T10:51:19.145" v="25" actId="20577"/>
          <ac:spMkLst>
            <pc:docMk/>
            <pc:sldMk cId="3671949676" sldId="271"/>
            <ac:spMk id="2" creationId="{20A4C30E-BB73-43BF-8752-8BD61CBFC2FB}"/>
          </ac:spMkLst>
        </pc:spChg>
      </pc:sldChg>
      <pc:sldChg chg="ord">
        <pc:chgData name="Callie Wilkinson" userId="86c6f037d7322b7a" providerId="LiveId" clId="{0BF7560D-C8F9-4C69-9CD4-A441797BE080}" dt="2019-10-11T11:07:15.671" v="505"/>
        <pc:sldMkLst>
          <pc:docMk/>
          <pc:sldMk cId="2911401144" sldId="272"/>
        </pc:sldMkLst>
      </pc:sldChg>
      <pc:sldChg chg="ord">
        <pc:chgData name="Callie Wilkinson" userId="86c6f037d7322b7a" providerId="LiveId" clId="{0BF7560D-C8F9-4C69-9CD4-A441797BE080}" dt="2019-10-11T11:07:10.190" v="504"/>
        <pc:sldMkLst>
          <pc:docMk/>
          <pc:sldMk cId="1208591741" sldId="273"/>
        </pc:sldMkLst>
      </pc:sldChg>
      <pc:sldChg chg="ord">
        <pc:chgData name="Callie Wilkinson" userId="86c6f037d7322b7a" providerId="LiveId" clId="{0BF7560D-C8F9-4C69-9CD4-A441797BE080}" dt="2019-10-11T11:07:00.729" v="503"/>
        <pc:sldMkLst>
          <pc:docMk/>
          <pc:sldMk cId="723104862" sldId="274"/>
        </pc:sldMkLst>
      </pc:sldChg>
      <pc:sldChg chg="ord">
        <pc:chgData name="Callie Wilkinson" userId="86c6f037d7322b7a" providerId="LiveId" clId="{0BF7560D-C8F9-4C69-9CD4-A441797BE080}" dt="2019-10-11T11:06:31.152" v="500"/>
        <pc:sldMkLst>
          <pc:docMk/>
          <pc:sldMk cId="1921148299" sldId="275"/>
        </pc:sldMkLst>
      </pc:sldChg>
      <pc:sldChg chg="addSp delSp modSp add mod ord setBg">
        <pc:chgData name="Callie Wilkinson" userId="86c6f037d7322b7a" providerId="LiveId" clId="{0BF7560D-C8F9-4C69-9CD4-A441797BE080}" dt="2019-10-11T11:06:06.134" v="496"/>
        <pc:sldMkLst>
          <pc:docMk/>
          <pc:sldMk cId="793728487" sldId="276"/>
        </pc:sldMkLst>
        <pc:picChg chg="add del mod">
          <ac:chgData name="Callie Wilkinson" userId="86c6f037d7322b7a" providerId="LiveId" clId="{0BF7560D-C8F9-4C69-9CD4-A441797BE080}" dt="2019-10-11T09:46:47.181" v="8" actId="478"/>
          <ac:picMkLst>
            <pc:docMk/>
            <pc:sldMk cId="793728487" sldId="276"/>
            <ac:picMk id="11266" creationId="{2F4EE6FF-3734-4C3B-9C0B-E1ADD0EAC4BE}"/>
          </ac:picMkLst>
        </pc:picChg>
        <pc:picChg chg="add mod">
          <ac:chgData name="Callie Wilkinson" userId="86c6f037d7322b7a" providerId="LiveId" clId="{0BF7560D-C8F9-4C69-9CD4-A441797BE080}" dt="2019-10-11T09:46:59.625" v="12" actId="1076"/>
          <ac:picMkLst>
            <pc:docMk/>
            <pc:sldMk cId="793728487" sldId="276"/>
            <ac:picMk id="11268" creationId="{24E48EEF-1831-4C5A-AA42-E191617E4164}"/>
          </ac:picMkLst>
        </pc:picChg>
        <pc:picChg chg="add mod">
          <ac:chgData name="Callie Wilkinson" userId="86c6f037d7322b7a" providerId="LiveId" clId="{0BF7560D-C8F9-4C69-9CD4-A441797BE080}" dt="2019-10-11T09:47:03.296" v="13" actId="1076"/>
          <ac:picMkLst>
            <pc:docMk/>
            <pc:sldMk cId="793728487" sldId="276"/>
            <ac:picMk id="11270" creationId="{C2C70A9C-56E0-4054-B50D-60CA91EA2596}"/>
          </ac:picMkLst>
        </pc:picChg>
      </pc:sldChg>
      <pc:sldChg chg="modSp add ord">
        <pc:chgData name="Callie Wilkinson" userId="86c6f037d7322b7a" providerId="LiveId" clId="{0BF7560D-C8F9-4C69-9CD4-A441797BE080}" dt="2019-10-11T11:05:52.325" v="494"/>
        <pc:sldMkLst>
          <pc:docMk/>
          <pc:sldMk cId="987050514" sldId="277"/>
        </pc:sldMkLst>
        <pc:spChg chg="mod">
          <ac:chgData name="Callie Wilkinson" userId="86c6f037d7322b7a" providerId="LiveId" clId="{0BF7560D-C8F9-4C69-9CD4-A441797BE080}" dt="2019-10-11T10:51:51.060" v="76" actId="20577"/>
          <ac:spMkLst>
            <pc:docMk/>
            <pc:sldMk cId="987050514" sldId="277"/>
            <ac:spMk id="2" creationId="{59DB55F9-3BE5-49CC-B1A4-0C9804328B48}"/>
          </ac:spMkLst>
        </pc:spChg>
        <pc:spChg chg="mod">
          <ac:chgData name="Callie Wilkinson" userId="86c6f037d7322b7a" providerId="LiveId" clId="{0BF7560D-C8F9-4C69-9CD4-A441797BE080}" dt="2019-10-11T10:54:28.728" v="431" actId="20577"/>
          <ac:spMkLst>
            <pc:docMk/>
            <pc:sldMk cId="987050514" sldId="277"/>
            <ac:spMk id="3" creationId="{CFE45677-145A-4D47-959C-E13B2D3312F5}"/>
          </ac:spMkLst>
        </pc:spChg>
      </pc:sldChg>
      <pc:sldChg chg="addSp modSp add mod ord setBg">
        <pc:chgData name="Callie Wilkinson" userId="86c6f037d7322b7a" providerId="LiveId" clId="{0BF7560D-C8F9-4C69-9CD4-A441797BE080}" dt="2019-10-11T11:07:19.524" v="506"/>
        <pc:sldMkLst>
          <pc:docMk/>
          <pc:sldMk cId="2551024664" sldId="278"/>
        </pc:sldMkLst>
        <pc:spChg chg="add mod">
          <ac:chgData name="Callie Wilkinson" userId="86c6f037d7322b7a" providerId="LiveId" clId="{0BF7560D-C8F9-4C69-9CD4-A441797BE080}" dt="2019-10-11T11:00:04.675" v="492" actId="2711"/>
          <ac:spMkLst>
            <pc:docMk/>
            <pc:sldMk cId="2551024664" sldId="278"/>
            <ac:spMk id="2" creationId="{D2C9F1C0-BA24-42E3-B10B-188C5CEDF08E}"/>
          </ac:spMkLst>
        </pc:spChg>
        <pc:picChg chg="add mod">
          <ac:chgData name="Callie Wilkinson" userId="86c6f037d7322b7a" providerId="LiveId" clId="{0BF7560D-C8F9-4C69-9CD4-A441797BE080}" dt="2019-10-11T10:59:40.120" v="434" actId="26606"/>
          <ac:picMkLst>
            <pc:docMk/>
            <pc:sldMk cId="2551024664" sldId="278"/>
            <ac:picMk id="12290" creationId="{C3BA2B06-66B1-446D-A458-FAB6E84E4E87}"/>
          </ac:picMkLst>
        </pc:picChg>
      </pc:sldChg>
      <pc:sldChg chg="addSp modSp add mod setBg">
        <pc:chgData name="Callie Wilkinson" userId="86c6f037d7322b7a" providerId="LiveId" clId="{0BF7560D-C8F9-4C69-9CD4-A441797BE080}" dt="2019-10-12T07:12:28.562" v="513" actId="26606"/>
        <pc:sldMkLst>
          <pc:docMk/>
          <pc:sldMk cId="654397934" sldId="279"/>
        </pc:sldMkLst>
        <pc:picChg chg="add mod">
          <ac:chgData name="Callie Wilkinson" userId="86c6f037d7322b7a" providerId="LiveId" clId="{0BF7560D-C8F9-4C69-9CD4-A441797BE080}" dt="2019-10-12T07:12:28.562" v="513" actId="26606"/>
          <ac:picMkLst>
            <pc:docMk/>
            <pc:sldMk cId="654397934" sldId="279"/>
            <ac:picMk id="2" creationId="{BCBE5EAD-10F3-459E-8B42-34DCC28BD2E5}"/>
          </ac:picMkLst>
        </pc:pic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9907C0-2412-4F72-B0C3-95D523999047}"/>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B8F2398C-613E-40A4-BF0B-054D7F168D69}"/>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4B8F4B50-D240-42DF-AFB1-2E60EFFC6454}"/>
              </a:ext>
            </a:extLst>
          </p:cNvPr>
          <p:cNvSpPr>
            <a:spLocks noGrp="1"/>
          </p:cNvSpPr>
          <p:nvPr>
            <p:ph type="dt" sz="half" idx="10"/>
          </p:nvPr>
        </p:nvSpPr>
        <p:spPr/>
        <p:txBody>
          <a:bodyPr/>
          <a:lstStyle/>
          <a:p>
            <a:fld id="{24A238FD-E495-454E-9FB8-601068A51A19}" type="datetimeFigureOut">
              <a:rPr lang="en-GB" smtClean="0"/>
              <a:t>12/10/2019</a:t>
            </a:fld>
            <a:endParaRPr lang="en-GB"/>
          </a:p>
        </p:txBody>
      </p:sp>
      <p:sp>
        <p:nvSpPr>
          <p:cNvPr id="5" name="Footer Placeholder 4">
            <a:extLst>
              <a:ext uri="{FF2B5EF4-FFF2-40B4-BE49-F238E27FC236}">
                <a16:creationId xmlns:a16="http://schemas.microsoft.com/office/drawing/2014/main" id="{8035AAA5-B5DA-48D4-9B5A-383A73375FC8}"/>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A95A000E-19A3-4760-8B78-2FC9A9DD18AD}"/>
              </a:ext>
            </a:extLst>
          </p:cNvPr>
          <p:cNvSpPr>
            <a:spLocks noGrp="1"/>
          </p:cNvSpPr>
          <p:nvPr>
            <p:ph type="sldNum" sz="quarter" idx="12"/>
          </p:nvPr>
        </p:nvSpPr>
        <p:spPr/>
        <p:txBody>
          <a:bodyPr/>
          <a:lstStyle/>
          <a:p>
            <a:fld id="{4719E4F5-EF50-4F2C-96E1-8C97727E29A6}" type="slidenum">
              <a:rPr lang="en-GB" smtClean="0"/>
              <a:t>‹#›</a:t>
            </a:fld>
            <a:endParaRPr lang="en-GB"/>
          </a:p>
        </p:txBody>
      </p:sp>
    </p:spTree>
    <p:extLst>
      <p:ext uri="{BB962C8B-B14F-4D97-AF65-F5344CB8AC3E}">
        <p14:creationId xmlns:p14="http://schemas.microsoft.com/office/powerpoint/2010/main" val="11628173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4E8AB1-1BE5-4255-9C2D-F1B44FAC5557}"/>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B7136416-E6C1-42A2-91B8-254AE5EB8D25}"/>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22B5FDEE-AA05-411A-8222-BD82D1E2EE8C}"/>
              </a:ext>
            </a:extLst>
          </p:cNvPr>
          <p:cNvSpPr>
            <a:spLocks noGrp="1"/>
          </p:cNvSpPr>
          <p:nvPr>
            <p:ph type="dt" sz="half" idx="10"/>
          </p:nvPr>
        </p:nvSpPr>
        <p:spPr/>
        <p:txBody>
          <a:bodyPr/>
          <a:lstStyle/>
          <a:p>
            <a:fld id="{24A238FD-E495-454E-9FB8-601068A51A19}" type="datetimeFigureOut">
              <a:rPr lang="en-GB" smtClean="0"/>
              <a:t>12/10/2019</a:t>
            </a:fld>
            <a:endParaRPr lang="en-GB"/>
          </a:p>
        </p:txBody>
      </p:sp>
      <p:sp>
        <p:nvSpPr>
          <p:cNvPr id="5" name="Footer Placeholder 4">
            <a:extLst>
              <a:ext uri="{FF2B5EF4-FFF2-40B4-BE49-F238E27FC236}">
                <a16:creationId xmlns:a16="http://schemas.microsoft.com/office/drawing/2014/main" id="{8D9BC35D-620B-46A1-8173-8CFA1DF1B587}"/>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1B66F959-F325-4183-9038-8A3B65C8FA74}"/>
              </a:ext>
            </a:extLst>
          </p:cNvPr>
          <p:cNvSpPr>
            <a:spLocks noGrp="1"/>
          </p:cNvSpPr>
          <p:nvPr>
            <p:ph type="sldNum" sz="quarter" idx="12"/>
          </p:nvPr>
        </p:nvSpPr>
        <p:spPr/>
        <p:txBody>
          <a:bodyPr/>
          <a:lstStyle/>
          <a:p>
            <a:fld id="{4719E4F5-EF50-4F2C-96E1-8C97727E29A6}" type="slidenum">
              <a:rPr lang="en-GB" smtClean="0"/>
              <a:t>‹#›</a:t>
            </a:fld>
            <a:endParaRPr lang="en-GB"/>
          </a:p>
        </p:txBody>
      </p:sp>
    </p:spTree>
    <p:extLst>
      <p:ext uri="{BB962C8B-B14F-4D97-AF65-F5344CB8AC3E}">
        <p14:creationId xmlns:p14="http://schemas.microsoft.com/office/powerpoint/2010/main" val="114273679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EBCDB162-4E0E-4086-9004-20A5C07BA282}"/>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6C241638-6DE3-466D-B001-9F6FA6D278AC}"/>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DB5D6190-A74D-4806-AAE1-132936CBF1B3}"/>
              </a:ext>
            </a:extLst>
          </p:cNvPr>
          <p:cNvSpPr>
            <a:spLocks noGrp="1"/>
          </p:cNvSpPr>
          <p:nvPr>
            <p:ph type="dt" sz="half" idx="10"/>
          </p:nvPr>
        </p:nvSpPr>
        <p:spPr/>
        <p:txBody>
          <a:bodyPr/>
          <a:lstStyle/>
          <a:p>
            <a:fld id="{24A238FD-E495-454E-9FB8-601068A51A19}" type="datetimeFigureOut">
              <a:rPr lang="en-GB" smtClean="0"/>
              <a:t>12/10/2019</a:t>
            </a:fld>
            <a:endParaRPr lang="en-GB"/>
          </a:p>
        </p:txBody>
      </p:sp>
      <p:sp>
        <p:nvSpPr>
          <p:cNvPr id="5" name="Footer Placeholder 4">
            <a:extLst>
              <a:ext uri="{FF2B5EF4-FFF2-40B4-BE49-F238E27FC236}">
                <a16:creationId xmlns:a16="http://schemas.microsoft.com/office/drawing/2014/main" id="{9F67DB93-6307-48ED-9D82-6240E11ED97C}"/>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21A6B663-9B91-4479-85C1-F306820A6394}"/>
              </a:ext>
            </a:extLst>
          </p:cNvPr>
          <p:cNvSpPr>
            <a:spLocks noGrp="1"/>
          </p:cNvSpPr>
          <p:nvPr>
            <p:ph type="sldNum" sz="quarter" idx="12"/>
          </p:nvPr>
        </p:nvSpPr>
        <p:spPr/>
        <p:txBody>
          <a:bodyPr/>
          <a:lstStyle/>
          <a:p>
            <a:fld id="{4719E4F5-EF50-4F2C-96E1-8C97727E29A6}" type="slidenum">
              <a:rPr lang="en-GB" smtClean="0"/>
              <a:t>‹#›</a:t>
            </a:fld>
            <a:endParaRPr lang="en-GB"/>
          </a:p>
        </p:txBody>
      </p:sp>
    </p:spTree>
    <p:extLst>
      <p:ext uri="{BB962C8B-B14F-4D97-AF65-F5344CB8AC3E}">
        <p14:creationId xmlns:p14="http://schemas.microsoft.com/office/powerpoint/2010/main" val="285351863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7D8DBE-2BD8-413D-AF05-7266088134D2}"/>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21AE9BC0-3BD8-448A-9F42-2AD9C766B686}"/>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10AFADAC-DD22-4C19-9C50-A6630E1AE555}"/>
              </a:ext>
            </a:extLst>
          </p:cNvPr>
          <p:cNvSpPr>
            <a:spLocks noGrp="1"/>
          </p:cNvSpPr>
          <p:nvPr>
            <p:ph type="dt" sz="half" idx="10"/>
          </p:nvPr>
        </p:nvSpPr>
        <p:spPr/>
        <p:txBody>
          <a:bodyPr/>
          <a:lstStyle/>
          <a:p>
            <a:fld id="{24A238FD-E495-454E-9FB8-601068A51A19}" type="datetimeFigureOut">
              <a:rPr lang="en-GB" smtClean="0"/>
              <a:t>12/10/2019</a:t>
            </a:fld>
            <a:endParaRPr lang="en-GB"/>
          </a:p>
        </p:txBody>
      </p:sp>
      <p:sp>
        <p:nvSpPr>
          <p:cNvPr id="5" name="Footer Placeholder 4">
            <a:extLst>
              <a:ext uri="{FF2B5EF4-FFF2-40B4-BE49-F238E27FC236}">
                <a16:creationId xmlns:a16="http://schemas.microsoft.com/office/drawing/2014/main" id="{20BDD144-5122-4ABB-8DE3-15D62F87FFF9}"/>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B8638CF7-EFA4-4E3D-8BA0-301CA164CBEE}"/>
              </a:ext>
            </a:extLst>
          </p:cNvPr>
          <p:cNvSpPr>
            <a:spLocks noGrp="1"/>
          </p:cNvSpPr>
          <p:nvPr>
            <p:ph type="sldNum" sz="quarter" idx="12"/>
          </p:nvPr>
        </p:nvSpPr>
        <p:spPr/>
        <p:txBody>
          <a:bodyPr/>
          <a:lstStyle/>
          <a:p>
            <a:fld id="{4719E4F5-EF50-4F2C-96E1-8C97727E29A6}" type="slidenum">
              <a:rPr lang="en-GB" smtClean="0"/>
              <a:t>‹#›</a:t>
            </a:fld>
            <a:endParaRPr lang="en-GB"/>
          </a:p>
        </p:txBody>
      </p:sp>
    </p:spTree>
    <p:extLst>
      <p:ext uri="{BB962C8B-B14F-4D97-AF65-F5344CB8AC3E}">
        <p14:creationId xmlns:p14="http://schemas.microsoft.com/office/powerpoint/2010/main" val="164499157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13CA0F-A8C7-49DE-8B50-89ECABBA4552}"/>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1A6BE283-9C0F-4BC8-9EDC-C1FA94E8B6F0}"/>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88C04535-DB3A-4A49-ADAD-F4C72A3BC4AF}"/>
              </a:ext>
            </a:extLst>
          </p:cNvPr>
          <p:cNvSpPr>
            <a:spLocks noGrp="1"/>
          </p:cNvSpPr>
          <p:nvPr>
            <p:ph type="dt" sz="half" idx="10"/>
          </p:nvPr>
        </p:nvSpPr>
        <p:spPr/>
        <p:txBody>
          <a:bodyPr/>
          <a:lstStyle/>
          <a:p>
            <a:fld id="{24A238FD-E495-454E-9FB8-601068A51A19}" type="datetimeFigureOut">
              <a:rPr lang="en-GB" smtClean="0"/>
              <a:t>12/10/2019</a:t>
            </a:fld>
            <a:endParaRPr lang="en-GB"/>
          </a:p>
        </p:txBody>
      </p:sp>
      <p:sp>
        <p:nvSpPr>
          <p:cNvPr id="5" name="Footer Placeholder 4">
            <a:extLst>
              <a:ext uri="{FF2B5EF4-FFF2-40B4-BE49-F238E27FC236}">
                <a16:creationId xmlns:a16="http://schemas.microsoft.com/office/drawing/2014/main" id="{FAAA070D-6D6B-46E6-A0AF-7A3AF3688162}"/>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60093986-37A7-460A-8460-B0AD9054C69D}"/>
              </a:ext>
            </a:extLst>
          </p:cNvPr>
          <p:cNvSpPr>
            <a:spLocks noGrp="1"/>
          </p:cNvSpPr>
          <p:nvPr>
            <p:ph type="sldNum" sz="quarter" idx="12"/>
          </p:nvPr>
        </p:nvSpPr>
        <p:spPr/>
        <p:txBody>
          <a:bodyPr/>
          <a:lstStyle/>
          <a:p>
            <a:fld id="{4719E4F5-EF50-4F2C-96E1-8C97727E29A6}" type="slidenum">
              <a:rPr lang="en-GB" smtClean="0"/>
              <a:t>‹#›</a:t>
            </a:fld>
            <a:endParaRPr lang="en-GB"/>
          </a:p>
        </p:txBody>
      </p:sp>
    </p:spTree>
    <p:extLst>
      <p:ext uri="{BB962C8B-B14F-4D97-AF65-F5344CB8AC3E}">
        <p14:creationId xmlns:p14="http://schemas.microsoft.com/office/powerpoint/2010/main" val="392998418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8CC86E2-D52D-49EC-B7A7-6F1FD95C38E8}"/>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F33FA9E2-8896-4014-87CE-7C9C6A53FEB0}"/>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C1EE27E7-4C35-420F-8F6E-F0A5B689ACC0}"/>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77224046-B066-442E-86A0-D2C60CA6A22F}"/>
              </a:ext>
            </a:extLst>
          </p:cNvPr>
          <p:cNvSpPr>
            <a:spLocks noGrp="1"/>
          </p:cNvSpPr>
          <p:nvPr>
            <p:ph type="dt" sz="half" idx="10"/>
          </p:nvPr>
        </p:nvSpPr>
        <p:spPr/>
        <p:txBody>
          <a:bodyPr/>
          <a:lstStyle/>
          <a:p>
            <a:fld id="{24A238FD-E495-454E-9FB8-601068A51A19}" type="datetimeFigureOut">
              <a:rPr lang="en-GB" smtClean="0"/>
              <a:t>12/10/2019</a:t>
            </a:fld>
            <a:endParaRPr lang="en-GB"/>
          </a:p>
        </p:txBody>
      </p:sp>
      <p:sp>
        <p:nvSpPr>
          <p:cNvPr id="6" name="Footer Placeholder 5">
            <a:extLst>
              <a:ext uri="{FF2B5EF4-FFF2-40B4-BE49-F238E27FC236}">
                <a16:creationId xmlns:a16="http://schemas.microsoft.com/office/drawing/2014/main" id="{B02ACEA5-FDAF-4476-8177-1E690057A563}"/>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B5319E45-BE13-4CD3-BFA9-1D5FDB39CF78}"/>
              </a:ext>
            </a:extLst>
          </p:cNvPr>
          <p:cNvSpPr>
            <a:spLocks noGrp="1"/>
          </p:cNvSpPr>
          <p:nvPr>
            <p:ph type="sldNum" sz="quarter" idx="12"/>
          </p:nvPr>
        </p:nvSpPr>
        <p:spPr/>
        <p:txBody>
          <a:bodyPr/>
          <a:lstStyle/>
          <a:p>
            <a:fld id="{4719E4F5-EF50-4F2C-96E1-8C97727E29A6}" type="slidenum">
              <a:rPr lang="en-GB" smtClean="0"/>
              <a:t>‹#›</a:t>
            </a:fld>
            <a:endParaRPr lang="en-GB"/>
          </a:p>
        </p:txBody>
      </p:sp>
    </p:spTree>
    <p:extLst>
      <p:ext uri="{BB962C8B-B14F-4D97-AF65-F5344CB8AC3E}">
        <p14:creationId xmlns:p14="http://schemas.microsoft.com/office/powerpoint/2010/main" val="378897434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82975C-8E0A-429C-8BBD-C2DE3C1A9807}"/>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D9B2B299-FEC4-4363-8110-C3E82C59A16F}"/>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AC254E32-CC1F-4EA1-87F3-A820A156D9A8}"/>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9500DC9C-C64C-47C3-B014-9DA6648D2918}"/>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E7A0824E-1A81-4A53-9274-E62793B7C680}"/>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32FE2F43-C6D4-4170-BEAD-15E5D0D29B2D}"/>
              </a:ext>
            </a:extLst>
          </p:cNvPr>
          <p:cNvSpPr>
            <a:spLocks noGrp="1"/>
          </p:cNvSpPr>
          <p:nvPr>
            <p:ph type="dt" sz="half" idx="10"/>
          </p:nvPr>
        </p:nvSpPr>
        <p:spPr/>
        <p:txBody>
          <a:bodyPr/>
          <a:lstStyle/>
          <a:p>
            <a:fld id="{24A238FD-E495-454E-9FB8-601068A51A19}" type="datetimeFigureOut">
              <a:rPr lang="en-GB" smtClean="0"/>
              <a:t>12/10/2019</a:t>
            </a:fld>
            <a:endParaRPr lang="en-GB"/>
          </a:p>
        </p:txBody>
      </p:sp>
      <p:sp>
        <p:nvSpPr>
          <p:cNvPr id="8" name="Footer Placeholder 7">
            <a:extLst>
              <a:ext uri="{FF2B5EF4-FFF2-40B4-BE49-F238E27FC236}">
                <a16:creationId xmlns:a16="http://schemas.microsoft.com/office/drawing/2014/main" id="{4453176F-A918-4A7A-91F9-E1A076FD51F7}"/>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02AF90FB-02CD-4792-81A9-43E231B1BEE2}"/>
              </a:ext>
            </a:extLst>
          </p:cNvPr>
          <p:cNvSpPr>
            <a:spLocks noGrp="1"/>
          </p:cNvSpPr>
          <p:nvPr>
            <p:ph type="sldNum" sz="quarter" idx="12"/>
          </p:nvPr>
        </p:nvSpPr>
        <p:spPr/>
        <p:txBody>
          <a:bodyPr/>
          <a:lstStyle/>
          <a:p>
            <a:fld id="{4719E4F5-EF50-4F2C-96E1-8C97727E29A6}" type="slidenum">
              <a:rPr lang="en-GB" smtClean="0"/>
              <a:t>‹#›</a:t>
            </a:fld>
            <a:endParaRPr lang="en-GB"/>
          </a:p>
        </p:txBody>
      </p:sp>
    </p:spTree>
    <p:extLst>
      <p:ext uri="{BB962C8B-B14F-4D97-AF65-F5344CB8AC3E}">
        <p14:creationId xmlns:p14="http://schemas.microsoft.com/office/powerpoint/2010/main" val="340813934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7978F3-9980-46AD-B2EF-13A9A36D51E9}"/>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02BCBF98-6E8B-4A66-A07A-E0BEF4E92A9D}"/>
              </a:ext>
            </a:extLst>
          </p:cNvPr>
          <p:cNvSpPr>
            <a:spLocks noGrp="1"/>
          </p:cNvSpPr>
          <p:nvPr>
            <p:ph type="dt" sz="half" idx="10"/>
          </p:nvPr>
        </p:nvSpPr>
        <p:spPr/>
        <p:txBody>
          <a:bodyPr/>
          <a:lstStyle/>
          <a:p>
            <a:fld id="{24A238FD-E495-454E-9FB8-601068A51A19}" type="datetimeFigureOut">
              <a:rPr lang="en-GB" smtClean="0"/>
              <a:t>12/10/2019</a:t>
            </a:fld>
            <a:endParaRPr lang="en-GB"/>
          </a:p>
        </p:txBody>
      </p:sp>
      <p:sp>
        <p:nvSpPr>
          <p:cNvPr id="4" name="Footer Placeholder 3">
            <a:extLst>
              <a:ext uri="{FF2B5EF4-FFF2-40B4-BE49-F238E27FC236}">
                <a16:creationId xmlns:a16="http://schemas.microsoft.com/office/drawing/2014/main" id="{C9C5A759-EFE0-4371-BF8D-7E1CA40EFD5D}"/>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4366B776-F521-4764-8005-2B7411861917}"/>
              </a:ext>
            </a:extLst>
          </p:cNvPr>
          <p:cNvSpPr>
            <a:spLocks noGrp="1"/>
          </p:cNvSpPr>
          <p:nvPr>
            <p:ph type="sldNum" sz="quarter" idx="12"/>
          </p:nvPr>
        </p:nvSpPr>
        <p:spPr/>
        <p:txBody>
          <a:bodyPr/>
          <a:lstStyle/>
          <a:p>
            <a:fld id="{4719E4F5-EF50-4F2C-96E1-8C97727E29A6}" type="slidenum">
              <a:rPr lang="en-GB" smtClean="0"/>
              <a:t>‹#›</a:t>
            </a:fld>
            <a:endParaRPr lang="en-GB"/>
          </a:p>
        </p:txBody>
      </p:sp>
    </p:spTree>
    <p:extLst>
      <p:ext uri="{BB962C8B-B14F-4D97-AF65-F5344CB8AC3E}">
        <p14:creationId xmlns:p14="http://schemas.microsoft.com/office/powerpoint/2010/main" val="388271783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E894AACE-9FB3-41BD-8660-394251713FF1}"/>
              </a:ext>
            </a:extLst>
          </p:cNvPr>
          <p:cNvSpPr>
            <a:spLocks noGrp="1"/>
          </p:cNvSpPr>
          <p:nvPr>
            <p:ph type="dt" sz="half" idx="10"/>
          </p:nvPr>
        </p:nvSpPr>
        <p:spPr/>
        <p:txBody>
          <a:bodyPr/>
          <a:lstStyle/>
          <a:p>
            <a:fld id="{24A238FD-E495-454E-9FB8-601068A51A19}" type="datetimeFigureOut">
              <a:rPr lang="en-GB" smtClean="0"/>
              <a:t>12/10/2019</a:t>
            </a:fld>
            <a:endParaRPr lang="en-GB"/>
          </a:p>
        </p:txBody>
      </p:sp>
      <p:sp>
        <p:nvSpPr>
          <p:cNvPr id="3" name="Footer Placeholder 2">
            <a:extLst>
              <a:ext uri="{FF2B5EF4-FFF2-40B4-BE49-F238E27FC236}">
                <a16:creationId xmlns:a16="http://schemas.microsoft.com/office/drawing/2014/main" id="{BB22A87D-965A-4F36-BEE6-F5AF9A1FFC6C}"/>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8D536D74-B0B0-4E77-9605-E7901AC3C7DC}"/>
              </a:ext>
            </a:extLst>
          </p:cNvPr>
          <p:cNvSpPr>
            <a:spLocks noGrp="1"/>
          </p:cNvSpPr>
          <p:nvPr>
            <p:ph type="sldNum" sz="quarter" idx="12"/>
          </p:nvPr>
        </p:nvSpPr>
        <p:spPr/>
        <p:txBody>
          <a:bodyPr/>
          <a:lstStyle/>
          <a:p>
            <a:fld id="{4719E4F5-EF50-4F2C-96E1-8C97727E29A6}" type="slidenum">
              <a:rPr lang="en-GB" smtClean="0"/>
              <a:t>‹#›</a:t>
            </a:fld>
            <a:endParaRPr lang="en-GB"/>
          </a:p>
        </p:txBody>
      </p:sp>
    </p:spTree>
    <p:extLst>
      <p:ext uri="{BB962C8B-B14F-4D97-AF65-F5344CB8AC3E}">
        <p14:creationId xmlns:p14="http://schemas.microsoft.com/office/powerpoint/2010/main" val="417417468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83FC31-2E4F-4B4F-9438-AF0F72AFCDEA}"/>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F402DD01-0C74-4B46-AB51-3F515761FFC4}"/>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56188D38-942A-478D-A0D8-73FE8D501A2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5A40F960-A51F-4FC0-BE48-887DF3703D9D}"/>
              </a:ext>
            </a:extLst>
          </p:cNvPr>
          <p:cNvSpPr>
            <a:spLocks noGrp="1"/>
          </p:cNvSpPr>
          <p:nvPr>
            <p:ph type="dt" sz="half" idx="10"/>
          </p:nvPr>
        </p:nvSpPr>
        <p:spPr/>
        <p:txBody>
          <a:bodyPr/>
          <a:lstStyle/>
          <a:p>
            <a:fld id="{24A238FD-E495-454E-9FB8-601068A51A19}" type="datetimeFigureOut">
              <a:rPr lang="en-GB" smtClean="0"/>
              <a:t>12/10/2019</a:t>
            </a:fld>
            <a:endParaRPr lang="en-GB"/>
          </a:p>
        </p:txBody>
      </p:sp>
      <p:sp>
        <p:nvSpPr>
          <p:cNvPr id="6" name="Footer Placeholder 5">
            <a:extLst>
              <a:ext uri="{FF2B5EF4-FFF2-40B4-BE49-F238E27FC236}">
                <a16:creationId xmlns:a16="http://schemas.microsoft.com/office/drawing/2014/main" id="{D6A7B379-7003-41B0-AF36-50AC286A3D1E}"/>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00029F4B-9714-47E4-BF4B-3CD95B4BCAA5}"/>
              </a:ext>
            </a:extLst>
          </p:cNvPr>
          <p:cNvSpPr>
            <a:spLocks noGrp="1"/>
          </p:cNvSpPr>
          <p:nvPr>
            <p:ph type="sldNum" sz="quarter" idx="12"/>
          </p:nvPr>
        </p:nvSpPr>
        <p:spPr/>
        <p:txBody>
          <a:bodyPr/>
          <a:lstStyle/>
          <a:p>
            <a:fld id="{4719E4F5-EF50-4F2C-96E1-8C97727E29A6}" type="slidenum">
              <a:rPr lang="en-GB" smtClean="0"/>
              <a:t>‹#›</a:t>
            </a:fld>
            <a:endParaRPr lang="en-GB"/>
          </a:p>
        </p:txBody>
      </p:sp>
    </p:spTree>
    <p:extLst>
      <p:ext uri="{BB962C8B-B14F-4D97-AF65-F5344CB8AC3E}">
        <p14:creationId xmlns:p14="http://schemas.microsoft.com/office/powerpoint/2010/main" val="56735300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9E1B1B-1922-48F0-A6B5-B2EF330B46D9}"/>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E16CBF9A-C680-4AD9-A045-FA26A884545A}"/>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CC3A0B79-9465-47F1-9897-B16F7F31CDD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64E5714B-0582-4CC7-A92A-F6492A37A6A6}"/>
              </a:ext>
            </a:extLst>
          </p:cNvPr>
          <p:cNvSpPr>
            <a:spLocks noGrp="1"/>
          </p:cNvSpPr>
          <p:nvPr>
            <p:ph type="dt" sz="half" idx="10"/>
          </p:nvPr>
        </p:nvSpPr>
        <p:spPr/>
        <p:txBody>
          <a:bodyPr/>
          <a:lstStyle/>
          <a:p>
            <a:fld id="{24A238FD-E495-454E-9FB8-601068A51A19}" type="datetimeFigureOut">
              <a:rPr lang="en-GB" smtClean="0"/>
              <a:t>12/10/2019</a:t>
            </a:fld>
            <a:endParaRPr lang="en-GB"/>
          </a:p>
        </p:txBody>
      </p:sp>
      <p:sp>
        <p:nvSpPr>
          <p:cNvPr id="6" name="Footer Placeholder 5">
            <a:extLst>
              <a:ext uri="{FF2B5EF4-FFF2-40B4-BE49-F238E27FC236}">
                <a16:creationId xmlns:a16="http://schemas.microsoft.com/office/drawing/2014/main" id="{D8C89174-A1FA-43D0-B663-6817B4B94B29}"/>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256EEBB7-2112-49B8-9303-FE674119E96F}"/>
              </a:ext>
            </a:extLst>
          </p:cNvPr>
          <p:cNvSpPr>
            <a:spLocks noGrp="1"/>
          </p:cNvSpPr>
          <p:nvPr>
            <p:ph type="sldNum" sz="quarter" idx="12"/>
          </p:nvPr>
        </p:nvSpPr>
        <p:spPr/>
        <p:txBody>
          <a:bodyPr/>
          <a:lstStyle/>
          <a:p>
            <a:fld id="{4719E4F5-EF50-4F2C-96E1-8C97727E29A6}" type="slidenum">
              <a:rPr lang="en-GB" smtClean="0"/>
              <a:t>‹#›</a:t>
            </a:fld>
            <a:endParaRPr lang="en-GB"/>
          </a:p>
        </p:txBody>
      </p:sp>
    </p:spTree>
    <p:extLst>
      <p:ext uri="{BB962C8B-B14F-4D97-AF65-F5344CB8AC3E}">
        <p14:creationId xmlns:p14="http://schemas.microsoft.com/office/powerpoint/2010/main" val="112233540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CB3AECA-06E9-470E-94C1-F6E4D9302CEC}"/>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D991B096-7FA4-46C7-948D-FD50B92FAEEC}"/>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7F5A8C80-3E45-4C84-87C9-055CD83558F3}"/>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4A238FD-E495-454E-9FB8-601068A51A19}" type="datetimeFigureOut">
              <a:rPr lang="en-GB" smtClean="0"/>
              <a:t>12/10/2019</a:t>
            </a:fld>
            <a:endParaRPr lang="en-GB"/>
          </a:p>
        </p:txBody>
      </p:sp>
      <p:sp>
        <p:nvSpPr>
          <p:cNvPr id="5" name="Footer Placeholder 4">
            <a:extLst>
              <a:ext uri="{FF2B5EF4-FFF2-40B4-BE49-F238E27FC236}">
                <a16:creationId xmlns:a16="http://schemas.microsoft.com/office/drawing/2014/main" id="{421424BE-1899-4DBC-B57E-FC7421B2251E}"/>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CCA7AFD6-B687-4925-A9B7-89841D0CC8FA}"/>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719E4F5-EF50-4F2C-96E1-8C97727E29A6}" type="slidenum">
              <a:rPr lang="en-GB" smtClean="0"/>
              <a:t>‹#›</a:t>
            </a:fld>
            <a:endParaRPr lang="en-GB"/>
          </a:p>
        </p:txBody>
      </p:sp>
    </p:spTree>
    <p:extLst>
      <p:ext uri="{BB962C8B-B14F-4D97-AF65-F5344CB8AC3E}">
        <p14:creationId xmlns:p14="http://schemas.microsoft.com/office/powerpoint/2010/main" val="383870920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DAC3B9-B352-4DCC-A63C-31BDE585CD3E}"/>
              </a:ext>
            </a:extLst>
          </p:cNvPr>
          <p:cNvSpPr>
            <a:spLocks noGrp="1"/>
          </p:cNvSpPr>
          <p:nvPr>
            <p:ph type="ctrTitle"/>
          </p:nvPr>
        </p:nvSpPr>
        <p:spPr/>
        <p:txBody>
          <a:bodyPr/>
          <a:lstStyle/>
          <a:p>
            <a:r>
              <a:rPr lang="en-GB" dirty="0">
                <a:latin typeface="Garamond" panose="02020404030301010803" pitchFamily="18" charset="0"/>
              </a:rPr>
              <a:t>Wind and Sail </a:t>
            </a:r>
          </a:p>
        </p:txBody>
      </p:sp>
      <p:sp>
        <p:nvSpPr>
          <p:cNvPr id="3" name="Subtitle 2">
            <a:extLst>
              <a:ext uri="{FF2B5EF4-FFF2-40B4-BE49-F238E27FC236}">
                <a16:creationId xmlns:a16="http://schemas.microsoft.com/office/drawing/2014/main" id="{3707B10C-E739-4FA6-AF0E-8CFBA18B72E3}"/>
              </a:ext>
            </a:extLst>
          </p:cNvPr>
          <p:cNvSpPr>
            <a:spLocks noGrp="1"/>
          </p:cNvSpPr>
          <p:nvPr>
            <p:ph type="subTitle" idx="1"/>
          </p:nvPr>
        </p:nvSpPr>
        <p:spPr/>
        <p:txBody>
          <a:bodyPr/>
          <a:lstStyle/>
          <a:p>
            <a:r>
              <a:rPr lang="en-GB" dirty="0">
                <a:latin typeface="Garamond" panose="02020404030301010803" pitchFamily="18" charset="0"/>
              </a:rPr>
              <a:t>1780-1914</a:t>
            </a:r>
          </a:p>
        </p:txBody>
      </p:sp>
    </p:spTree>
    <p:extLst>
      <p:ext uri="{BB962C8B-B14F-4D97-AF65-F5344CB8AC3E}">
        <p14:creationId xmlns:p14="http://schemas.microsoft.com/office/powerpoint/2010/main" val="325152777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6CCFFA-12BC-478F-81B1-E148C2C1BD67}"/>
              </a:ext>
            </a:extLst>
          </p:cNvPr>
          <p:cNvSpPr>
            <a:spLocks noGrp="1"/>
          </p:cNvSpPr>
          <p:nvPr>
            <p:ph type="title"/>
          </p:nvPr>
        </p:nvSpPr>
        <p:spPr/>
        <p:txBody>
          <a:bodyPr/>
          <a:lstStyle/>
          <a:p>
            <a:r>
              <a:rPr lang="en-GB" dirty="0">
                <a:latin typeface="Garamond" panose="02020404030301010803" pitchFamily="18" charset="0"/>
              </a:rPr>
              <a:t>Maritime labour</a:t>
            </a:r>
          </a:p>
        </p:txBody>
      </p:sp>
      <p:sp>
        <p:nvSpPr>
          <p:cNvPr id="3" name="Text Placeholder 2">
            <a:extLst>
              <a:ext uri="{FF2B5EF4-FFF2-40B4-BE49-F238E27FC236}">
                <a16:creationId xmlns:a16="http://schemas.microsoft.com/office/drawing/2014/main" id="{4C9C420C-5D14-4A1D-B98F-3BA8C4D885A5}"/>
              </a:ext>
            </a:extLst>
          </p:cNvPr>
          <p:cNvSpPr>
            <a:spLocks noGrp="1"/>
          </p:cNvSpPr>
          <p:nvPr>
            <p:ph type="body" idx="1"/>
          </p:nvPr>
        </p:nvSpPr>
        <p:spPr/>
        <p:txBody>
          <a:bodyPr/>
          <a:lstStyle/>
          <a:p>
            <a:r>
              <a:rPr lang="en-GB" dirty="0">
                <a:latin typeface="Garamond" panose="02020404030301010803" pitchFamily="18" charset="0"/>
              </a:rPr>
              <a:t>Freedom and diversity; discipline and mutiny </a:t>
            </a:r>
          </a:p>
        </p:txBody>
      </p:sp>
    </p:spTree>
    <p:extLst>
      <p:ext uri="{BB962C8B-B14F-4D97-AF65-F5344CB8AC3E}">
        <p14:creationId xmlns:p14="http://schemas.microsoft.com/office/powerpoint/2010/main" val="327198701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B55D81-5C97-4383-ACC6-F4D9AAAEAB19}"/>
              </a:ext>
            </a:extLst>
          </p:cNvPr>
          <p:cNvSpPr>
            <a:spLocks noGrp="1"/>
          </p:cNvSpPr>
          <p:nvPr>
            <p:ph type="title"/>
          </p:nvPr>
        </p:nvSpPr>
        <p:spPr/>
        <p:txBody>
          <a:bodyPr/>
          <a:lstStyle/>
          <a:p>
            <a:r>
              <a:rPr lang="en-GB" dirty="0">
                <a:latin typeface="Garamond" panose="02020404030301010803" pitchFamily="18" charset="0"/>
              </a:rPr>
              <a:t>Key concepts</a:t>
            </a:r>
          </a:p>
        </p:txBody>
      </p:sp>
      <p:sp>
        <p:nvSpPr>
          <p:cNvPr id="3" name="Content Placeholder 2">
            <a:extLst>
              <a:ext uri="{FF2B5EF4-FFF2-40B4-BE49-F238E27FC236}">
                <a16:creationId xmlns:a16="http://schemas.microsoft.com/office/drawing/2014/main" id="{8D3502DF-06B6-492F-8C03-594E30825981}"/>
              </a:ext>
            </a:extLst>
          </p:cNvPr>
          <p:cNvSpPr>
            <a:spLocks noGrp="1"/>
          </p:cNvSpPr>
          <p:nvPr>
            <p:ph idx="1"/>
          </p:nvPr>
        </p:nvSpPr>
        <p:spPr/>
        <p:txBody>
          <a:bodyPr/>
          <a:lstStyle/>
          <a:p>
            <a:r>
              <a:rPr lang="en-GB" dirty="0" err="1">
                <a:latin typeface="Garamond" panose="02020404030301010803" pitchFamily="18" charset="0"/>
              </a:rPr>
              <a:t>Hydrarchy</a:t>
            </a:r>
            <a:endParaRPr lang="en-GB" dirty="0">
              <a:latin typeface="Garamond" panose="02020404030301010803" pitchFamily="18" charset="0"/>
            </a:endParaRPr>
          </a:p>
          <a:p>
            <a:r>
              <a:rPr lang="en-GB" dirty="0">
                <a:latin typeface="Garamond" panose="02020404030301010803" pitchFamily="18" charset="0"/>
              </a:rPr>
              <a:t>Many-headed hydra</a:t>
            </a:r>
          </a:p>
          <a:p>
            <a:r>
              <a:rPr lang="en-GB" dirty="0">
                <a:latin typeface="Garamond" panose="02020404030301010803" pitchFamily="18" charset="0"/>
              </a:rPr>
              <a:t>Motley crew</a:t>
            </a:r>
          </a:p>
        </p:txBody>
      </p:sp>
    </p:spTree>
    <p:extLst>
      <p:ext uri="{BB962C8B-B14F-4D97-AF65-F5344CB8AC3E}">
        <p14:creationId xmlns:p14="http://schemas.microsoft.com/office/powerpoint/2010/main" val="255225398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830112-8059-4726-902E-3EDC250FD5E8}"/>
              </a:ext>
            </a:extLst>
          </p:cNvPr>
          <p:cNvSpPr>
            <a:spLocks noGrp="1"/>
          </p:cNvSpPr>
          <p:nvPr>
            <p:ph type="title"/>
          </p:nvPr>
        </p:nvSpPr>
        <p:spPr/>
        <p:txBody>
          <a:bodyPr/>
          <a:lstStyle/>
          <a:p>
            <a:r>
              <a:rPr lang="en-GB" dirty="0">
                <a:latin typeface="Garamond" panose="02020404030301010803" pitchFamily="18" charset="0"/>
              </a:rPr>
              <a:t>Herman Melville, </a:t>
            </a:r>
            <a:r>
              <a:rPr lang="en-GB" i="1" dirty="0">
                <a:latin typeface="Garamond" panose="02020404030301010803" pitchFamily="18" charset="0"/>
              </a:rPr>
              <a:t>Moby Dick </a:t>
            </a:r>
            <a:r>
              <a:rPr lang="en-GB" dirty="0">
                <a:latin typeface="Garamond" panose="02020404030301010803" pitchFamily="18" charset="0"/>
              </a:rPr>
              <a:t>(1851)</a:t>
            </a:r>
            <a:r>
              <a:rPr lang="en-GB" i="1" dirty="0">
                <a:latin typeface="Garamond" panose="02020404030301010803" pitchFamily="18" charset="0"/>
              </a:rPr>
              <a:t> </a:t>
            </a:r>
            <a:r>
              <a:rPr lang="en-GB" dirty="0">
                <a:latin typeface="Garamond" panose="02020404030301010803" pitchFamily="18" charset="0"/>
              </a:rPr>
              <a:t>– chapter 6, ‘The Street’</a:t>
            </a:r>
          </a:p>
        </p:txBody>
      </p:sp>
      <p:sp>
        <p:nvSpPr>
          <p:cNvPr id="3" name="Content Placeholder 2">
            <a:extLst>
              <a:ext uri="{FF2B5EF4-FFF2-40B4-BE49-F238E27FC236}">
                <a16:creationId xmlns:a16="http://schemas.microsoft.com/office/drawing/2014/main" id="{8F141855-0917-4161-B789-A1775E88AE7D}"/>
              </a:ext>
            </a:extLst>
          </p:cNvPr>
          <p:cNvSpPr>
            <a:spLocks noGrp="1"/>
          </p:cNvSpPr>
          <p:nvPr>
            <p:ph idx="1"/>
          </p:nvPr>
        </p:nvSpPr>
        <p:spPr/>
        <p:txBody>
          <a:bodyPr>
            <a:normAutofit fontScale="92500" lnSpcReduction="20000"/>
          </a:bodyPr>
          <a:lstStyle/>
          <a:p>
            <a:pPr marL="0" indent="0">
              <a:buNone/>
            </a:pPr>
            <a:r>
              <a:rPr lang="en-GB" dirty="0">
                <a:latin typeface="Garamond" panose="02020404030301010803" pitchFamily="18" charset="0"/>
              </a:rPr>
              <a:t>‘If I had been astonished at first catching a glimpse of so outlandish an individual as </a:t>
            </a:r>
            <a:r>
              <a:rPr lang="en-GB" dirty="0" err="1">
                <a:latin typeface="Garamond" panose="02020404030301010803" pitchFamily="18" charset="0"/>
              </a:rPr>
              <a:t>Queequeg</a:t>
            </a:r>
            <a:r>
              <a:rPr lang="en-GB" dirty="0">
                <a:latin typeface="Garamond" panose="02020404030301010803" pitchFamily="18" charset="0"/>
              </a:rPr>
              <a:t> circulating among the polite society of a civilized town, that astonishment soon departed upon taking my first daylight stroll through the streets of New Bedford.</a:t>
            </a:r>
          </a:p>
          <a:p>
            <a:pPr marL="0" indent="0">
              <a:buNone/>
            </a:pPr>
            <a:r>
              <a:rPr lang="en-GB" dirty="0">
                <a:latin typeface="Garamond" panose="02020404030301010803" pitchFamily="18" charset="0"/>
              </a:rPr>
              <a:t>	In thoroughfares nigh the docks, any considerable seaport will frequently offer to view the queerest looking nondescripts from foreign parts. Even in Broadway and Chestnut streets, Mediterranean mariners will sometimes jostle affrighted ladies. Regent Street is not unknown to Lascars and Malays; and at Bombay, in the Apollo Green, live Yankees have often scared the natives. But New Bedford beats all Water Street and Wapping. In these last-mentioned haunts you see only sailors; but in New Bedford, actual cannibals stand chatting at street corners; savages outright; many of whom yet carry on their bones unholy flesh. It makes a stranger stare.’ </a:t>
            </a:r>
          </a:p>
        </p:txBody>
      </p:sp>
    </p:spTree>
    <p:extLst>
      <p:ext uri="{BB962C8B-B14F-4D97-AF65-F5344CB8AC3E}">
        <p14:creationId xmlns:p14="http://schemas.microsoft.com/office/powerpoint/2010/main" val="192114829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A4C30E-BB73-43BF-8752-8BD61CBFC2FB}"/>
              </a:ext>
            </a:extLst>
          </p:cNvPr>
          <p:cNvSpPr>
            <a:spLocks noGrp="1"/>
          </p:cNvSpPr>
          <p:nvPr>
            <p:ph type="title"/>
          </p:nvPr>
        </p:nvSpPr>
        <p:spPr>
          <a:xfrm>
            <a:off x="648929" y="629266"/>
            <a:ext cx="6586491" cy="1676603"/>
          </a:xfrm>
        </p:spPr>
        <p:txBody>
          <a:bodyPr vert="horz" lIns="91440" tIns="45720" rIns="91440" bIns="45720" rtlCol="0" anchor="ctr">
            <a:normAutofit/>
          </a:bodyPr>
          <a:lstStyle/>
          <a:p>
            <a:r>
              <a:rPr lang="en-US" dirty="0">
                <a:latin typeface="Garamond" panose="02020404030301010803" pitchFamily="18" charset="0"/>
              </a:rPr>
              <a:t>Olaudah Equiano (1745-97)</a:t>
            </a:r>
          </a:p>
        </p:txBody>
      </p:sp>
      <p:sp>
        <p:nvSpPr>
          <p:cNvPr id="4" name="Content Placeholder 3">
            <a:extLst>
              <a:ext uri="{FF2B5EF4-FFF2-40B4-BE49-F238E27FC236}">
                <a16:creationId xmlns:a16="http://schemas.microsoft.com/office/drawing/2014/main" id="{0B4EAEE3-8D2C-47DD-B919-6DE56DF4448D}"/>
              </a:ext>
            </a:extLst>
          </p:cNvPr>
          <p:cNvSpPr>
            <a:spLocks noGrp="1"/>
          </p:cNvSpPr>
          <p:nvPr>
            <p:ph sz="half" idx="2"/>
          </p:nvPr>
        </p:nvSpPr>
        <p:spPr>
          <a:xfrm>
            <a:off x="648930" y="2438400"/>
            <a:ext cx="6586489" cy="3785419"/>
          </a:xfrm>
        </p:spPr>
        <p:txBody>
          <a:bodyPr vert="horz" lIns="91440" tIns="45720" rIns="91440" bIns="45720" rtlCol="0">
            <a:normAutofit/>
          </a:bodyPr>
          <a:lstStyle/>
          <a:p>
            <a:r>
              <a:rPr lang="en-US" sz="2400" dirty="0">
                <a:latin typeface="Garamond" panose="02020404030301010803" pitchFamily="18" charset="0"/>
              </a:rPr>
              <a:t>Born in Nigeria; kidnapped at the age of eleven </a:t>
            </a:r>
          </a:p>
          <a:p>
            <a:r>
              <a:rPr lang="en-US" sz="2400" dirty="0">
                <a:latin typeface="Garamond" panose="02020404030301010803" pitchFamily="18" charset="0"/>
              </a:rPr>
              <a:t>Purchased his freedom and moved to Britain</a:t>
            </a:r>
          </a:p>
          <a:p>
            <a:r>
              <a:rPr lang="en-US" sz="2400" dirty="0">
                <a:latin typeface="Garamond" panose="02020404030301010803" pitchFamily="18" charset="0"/>
              </a:rPr>
              <a:t>Prominent spokesman for the black community in London and key abolitionist figure </a:t>
            </a:r>
          </a:p>
          <a:p>
            <a:r>
              <a:rPr lang="en-US" sz="2400" dirty="0">
                <a:latin typeface="Garamond" panose="02020404030301010803" pitchFamily="18" charset="0"/>
              </a:rPr>
              <a:t>Published his autobiographical </a:t>
            </a:r>
            <a:r>
              <a:rPr lang="en-US" sz="2400" i="1" dirty="0">
                <a:latin typeface="Garamond" panose="02020404030301010803" pitchFamily="18" charset="0"/>
              </a:rPr>
              <a:t>Interesting Narrative </a:t>
            </a:r>
            <a:r>
              <a:rPr lang="en-US" sz="2400" dirty="0">
                <a:latin typeface="Garamond" panose="02020404030301010803" pitchFamily="18" charset="0"/>
              </a:rPr>
              <a:t>in 1789, recounting his experiences as a slave. </a:t>
            </a:r>
          </a:p>
          <a:p>
            <a:r>
              <a:rPr lang="en-US" sz="2400" dirty="0">
                <a:latin typeface="Garamond" panose="02020404030301010803" pitchFamily="18" charset="0"/>
              </a:rPr>
              <a:t>Portrait by Daniel Orme. Stipple engraving. 1789. National Portrait Gallery, London. </a:t>
            </a:r>
          </a:p>
        </p:txBody>
      </p:sp>
      <p:pic>
        <p:nvPicPr>
          <p:cNvPr id="8194" name="Picture 2" descr="Olaudah Equiano ('Gustavus Vassa'), by Daniel Orme, published by  Olaudah Equiano ('Gustavus Vassa'), after  W. Denton, published 1 March 1789 - NPG D8546 - © National Portrait Gallery, London">
            <a:extLst>
              <a:ext uri="{FF2B5EF4-FFF2-40B4-BE49-F238E27FC236}">
                <a16:creationId xmlns:a16="http://schemas.microsoft.com/office/drawing/2014/main" id="{0A57A983-AC45-4373-ABE8-C8B2B964FB40}"/>
              </a:ext>
            </a:extLst>
          </p:cNvPr>
          <p:cNvPicPr>
            <a:picLocks noGrp="1" noChangeAspect="1" noChangeArrowheads="1"/>
          </p:cNvPicPr>
          <p:nvPr>
            <p:ph sz="half" idx="1"/>
          </p:nvPr>
        </p:nvPicPr>
        <p:blipFill rotWithShape="1">
          <a:blip r:embed="rId2">
            <a:extLst>
              <a:ext uri="{28A0092B-C50C-407E-A947-70E740481C1C}">
                <a14:useLocalDpi xmlns:a14="http://schemas.microsoft.com/office/drawing/2010/main" val="0"/>
              </a:ext>
            </a:extLst>
          </a:blip>
          <a:srcRect r="1" b="1250"/>
          <a:stretch/>
        </p:blipFill>
        <p:spPr bwMode="auto">
          <a:xfrm>
            <a:off x="7556408" y="10"/>
            <a:ext cx="4635591" cy="6857990"/>
          </a:xfrm>
          <a:prstGeom prst="rect">
            <a:avLst/>
          </a:prstGeom>
          <a:noFill/>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7194967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9D719158-AC0A-40B4-B2A2-7F4244351A31}"/>
              </a:ext>
            </a:extLst>
          </p:cNvPr>
          <p:cNvPicPr>
            <a:picLocks noChangeAspect="1"/>
          </p:cNvPicPr>
          <p:nvPr/>
        </p:nvPicPr>
        <p:blipFill rotWithShape="1">
          <a:blip r:embed="rId2"/>
          <a:srcRect r="3678"/>
          <a:stretch/>
        </p:blipFill>
        <p:spPr>
          <a:xfrm>
            <a:off x="133465" y="0"/>
            <a:ext cx="9168664" cy="6858000"/>
          </a:xfrm>
          <a:prstGeom prst="rect">
            <a:avLst/>
          </a:prstGeom>
        </p:spPr>
      </p:pic>
      <p:sp>
        <p:nvSpPr>
          <p:cNvPr id="3" name="TextBox 2">
            <a:extLst>
              <a:ext uri="{FF2B5EF4-FFF2-40B4-BE49-F238E27FC236}">
                <a16:creationId xmlns:a16="http://schemas.microsoft.com/office/drawing/2014/main" id="{C4C1DD1C-9F7E-4862-9786-DDEAB5FD9DA1}"/>
              </a:ext>
            </a:extLst>
          </p:cNvPr>
          <p:cNvSpPr txBox="1"/>
          <p:nvPr/>
        </p:nvSpPr>
        <p:spPr>
          <a:xfrm>
            <a:off x="9302129" y="61877"/>
            <a:ext cx="2756406" cy="2862322"/>
          </a:xfrm>
          <a:prstGeom prst="rect">
            <a:avLst/>
          </a:prstGeom>
          <a:noFill/>
        </p:spPr>
        <p:txBody>
          <a:bodyPr wrap="square" rtlCol="0">
            <a:spAutoFit/>
          </a:bodyPr>
          <a:lstStyle/>
          <a:p>
            <a:r>
              <a:rPr lang="en-GB" dirty="0">
                <a:latin typeface="Garamond" panose="02020404030301010803" pitchFamily="18" charset="0"/>
              </a:rPr>
              <a:t>Robinson, Charles Napier. Sailors telling tales belowdecks. 1810. Inc. in </a:t>
            </a:r>
            <a:r>
              <a:rPr lang="en-GB" i="1" dirty="0">
                <a:latin typeface="Garamond" panose="02020404030301010803" pitchFamily="18" charset="0"/>
              </a:rPr>
              <a:t>A Pictorial History of the Sea Services or Graphic Studies of the Sailor’s Life and Character Afloat </a:t>
            </a:r>
            <a:r>
              <a:rPr lang="en-GB" dirty="0">
                <a:latin typeface="Garamond" panose="02020404030301010803" pitchFamily="18" charset="0"/>
              </a:rPr>
              <a:t>(1911). Brown Military Collection, John Hay Library, Brown University.</a:t>
            </a:r>
          </a:p>
        </p:txBody>
      </p:sp>
    </p:spTree>
    <p:extLst>
      <p:ext uri="{BB962C8B-B14F-4D97-AF65-F5344CB8AC3E}">
        <p14:creationId xmlns:p14="http://schemas.microsoft.com/office/powerpoint/2010/main" val="413558667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42" name="Picture 2" descr="Print made by George Cruikshank, 1792–1878, British, Mr. B. on the Middle Watch--&quot;Cold blows the wind &amp; rain's coming on's - Plate 3, 1820, Aquatint and etching, hand-colored on moderately thick, slightly textured, beige wove paper, Yale Center for British Art, Paul Mellon Collection&lt;br&gt;&lt;/a&gt;recto">
            <a:extLst>
              <a:ext uri="{FF2B5EF4-FFF2-40B4-BE49-F238E27FC236}">
                <a16:creationId xmlns:a16="http://schemas.microsoft.com/office/drawing/2014/main" id="{DEC4F82A-168E-479D-A200-E5EF72448EF5}"/>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13266" b="21517"/>
          <a:stretch/>
        </p:blipFill>
        <p:spPr bwMode="auto">
          <a:xfrm>
            <a:off x="20" y="10"/>
            <a:ext cx="12191980" cy="685799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2310486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4576684-DB02-4B7D-A446-81F10F755947}"/>
              </a:ext>
            </a:extLst>
          </p:cNvPr>
          <p:cNvSpPr>
            <a:spLocks noGrp="1"/>
          </p:cNvSpPr>
          <p:nvPr>
            <p:ph type="title"/>
          </p:nvPr>
        </p:nvSpPr>
        <p:spPr/>
        <p:txBody>
          <a:bodyPr/>
          <a:lstStyle/>
          <a:p>
            <a:r>
              <a:rPr lang="en-GB" dirty="0">
                <a:latin typeface="Garamond" panose="02020404030301010803" pitchFamily="18" charset="0"/>
              </a:rPr>
              <a:t>Shipboard life</a:t>
            </a:r>
          </a:p>
        </p:txBody>
      </p:sp>
      <p:sp>
        <p:nvSpPr>
          <p:cNvPr id="3" name="Text Placeholder 2">
            <a:extLst>
              <a:ext uri="{FF2B5EF4-FFF2-40B4-BE49-F238E27FC236}">
                <a16:creationId xmlns:a16="http://schemas.microsoft.com/office/drawing/2014/main" id="{6D705603-D7D0-4EE6-94B7-328D9626940D}"/>
              </a:ext>
            </a:extLst>
          </p:cNvPr>
          <p:cNvSpPr>
            <a:spLocks noGrp="1"/>
          </p:cNvSpPr>
          <p:nvPr>
            <p:ph type="body" idx="1"/>
          </p:nvPr>
        </p:nvSpPr>
        <p:spPr/>
        <p:txBody>
          <a:bodyPr/>
          <a:lstStyle/>
          <a:p>
            <a:r>
              <a:rPr lang="en-GB" dirty="0">
                <a:latin typeface="Garamond" panose="02020404030301010803" pitchFamily="18" charset="0"/>
              </a:rPr>
              <a:t>What was it like to travel by sea? </a:t>
            </a:r>
          </a:p>
        </p:txBody>
      </p:sp>
    </p:spTree>
    <p:extLst>
      <p:ext uri="{BB962C8B-B14F-4D97-AF65-F5344CB8AC3E}">
        <p14:creationId xmlns:p14="http://schemas.microsoft.com/office/powerpoint/2010/main" val="120859174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2" descr="Image result for tom raw crossing the line">
            <a:extLst>
              <a:ext uri="{FF2B5EF4-FFF2-40B4-BE49-F238E27FC236}">
                <a16:creationId xmlns:a16="http://schemas.microsoft.com/office/drawing/2014/main" id="{00A01584-27A6-4787-AA29-01899FD4AF2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0500" y="251769"/>
            <a:ext cx="9525000" cy="6057900"/>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a:extLst>
              <a:ext uri="{FF2B5EF4-FFF2-40B4-BE49-F238E27FC236}">
                <a16:creationId xmlns:a16="http://schemas.microsoft.com/office/drawing/2014/main" id="{E588BFD2-68D4-40D7-AE1E-C104792FB09F}"/>
              </a:ext>
            </a:extLst>
          </p:cNvPr>
          <p:cNvSpPr txBox="1"/>
          <p:nvPr/>
        </p:nvSpPr>
        <p:spPr>
          <a:xfrm>
            <a:off x="9916297" y="253314"/>
            <a:ext cx="2150076" cy="3693319"/>
          </a:xfrm>
          <a:prstGeom prst="rect">
            <a:avLst/>
          </a:prstGeom>
          <a:noFill/>
        </p:spPr>
        <p:txBody>
          <a:bodyPr wrap="square" rtlCol="0">
            <a:spAutoFit/>
          </a:bodyPr>
          <a:lstStyle/>
          <a:p>
            <a:r>
              <a:rPr lang="en-GB" dirty="0">
                <a:latin typeface="Garamond" panose="02020404030301010803" pitchFamily="18" charset="0"/>
              </a:rPr>
              <a:t>From </a:t>
            </a:r>
            <a:r>
              <a:rPr lang="en-GB" dirty="0" err="1">
                <a:latin typeface="Garamond" panose="02020404030301010803" pitchFamily="18" charset="0"/>
              </a:rPr>
              <a:t>D’Oyly</a:t>
            </a:r>
            <a:r>
              <a:rPr lang="en-GB" dirty="0">
                <a:latin typeface="Garamond" panose="02020404030301010803" pitchFamily="18" charset="0"/>
              </a:rPr>
              <a:t>, Charles, </a:t>
            </a:r>
            <a:r>
              <a:rPr lang="en-GB" i="1" dirty="0">
                <a:latin typeface="Garamond" panose="02020404030301010803" pitchFamily="18" charset="0"/>
              </a:rPr>
              <a:t>Tom Raw the Griffin: a burlesque poem in twelve cantos, illustrated by twenty-five engravings, descriptive of the adventures of a cadet in the East India Company’s service, from the period of his quitting England to his obtaining a staff situation in India. </a:t>
            </a:r>
            <a:r>
              <a:rPr lang="en-GB" dirty="0">
                <a:latin typeface="Garamond" panose="02020404030301010803" pitchFamily="18" charset="0"/>
              </a:rPr>
              <a:t>(London, 1828). </a:t>
            </a:r>
          </a:p>
        </p:txBody>
      </p:sp>
    </p:spTree>
    <p:extLst>
      <p:ext uri="{BB962C8B-B14F-4D97-AF65-F5344CB8AC3E}">
        <p14:creationId xmlns:p14="http://schemas.microsoft.com/office/powerpoint/2010/main" val="291140114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2290" name="Picture 2" descr="Caricature of Crossing the Line">
            <a:extLst>
              <a:ext uri="{FF2B5EF4-FFF2-40B4-BE49-F238E27FC236}">
                <a16:creationId xmlns:a16="http://schemas.microsoft.com/office/drawing/2014/main" id="{C3BA2B06-66B1-446D-A458-FAB6E84E4E87}"/>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961376" y="643466"/>
            <a:ext cx="10269247" cy="5571067"/>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a:extLst>
              <a:ext uri="{FF2B5EF4-FFF2-40B4-BE49-F238E27FC236}">
                <a16:creationId xmlns:a16="http://schemas.microsoft.com/office/drawing/2014/main" id="{D2C9F1C0-BA24-42E3-B10B-188C5CEDF08E}"/>
              </a:ext>
            </a:extLst>
          </p:cNvPr>
          <p:cNvSpPr txBox="1"/>
          <p:nvPr/>
        </p:nvSpPr>
        <p:spPr>
          <a:xfrm>
            <a:off x="961376" y="6325386"/>
            <a:ext cx="6259556" cy="369332"/>
          </a:xfrm>
          <a:prstGeom prst="rect">
            <a:avLst/>
          </a:prstGeom>
          <a:noFill/>
        </p:spPr>
        <p:txBody>
          <a:bodyPr wrap="square" rtlCol="0">
            <a:spAutoFit/>
          </a:bodyPr>
          <a:lstStyle/>
          <a:p>
            <a:r>
              <a:rPr lang="en-GB" dirty="0">
                <a:latin typeface="Garamond" panose="02020404030301010803" pitchFamily="18" charset="0"/>
              </a:rPr>
              <a:t>Crossing the Line, 1 September 1825, George Cruikshank</a:t>
            </a:r>
          </a:p>
        </p:txBody>
      </p:sp>
    </p:spTree>
    <p:extLst>
      <p:ext uri="{BB962C8B-B14F-4D97-AF65-F5344CB8AC3E}">
        <p14:creationId xmlns:p14="http://schemas.microsoft.com/office/powerpoint/2010/main" val="255102466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DB9CEB-22AA-4059-8EA0-5CA92642425B}"/>
              </a:ext>
            </a:extLst>
          </p:cNvPr>
          <p:cNvSpPr>
            <a:spLocks noGrp="1"/>
          </p:cNvSpPr>
          <p:nvPr>
            <p:ph type="title"/>
          </p:nvPr>
        </p:nvSpPr>
        <p:spPr/>
        <p:txBody>
          <a:bodyPr/>
          <a:lstStyle/>
          <a:p>
            <a:r>
              <a:rPr lang="en-GB" dirty="0">
                <a:latin typeface="Garamond" panose="02020404030301010803" pitchFamily="18" charset="0"/>
              </a:rPr>
              <a:t>‘Voyages of discovery’</a:t>
            </a:r>
          </a:p>
        </p:txBody>
      </p:sp>
      <p:sp>
        <p:nvSpPr>
          <p:cNvPr id="3" name="Text Placeholder 2">
            <a:extLst>
              <a:ext uri="{FF2B5EF4-FFF2-40B4-BE49-F238E27FC236}">
                <a16:creationId xmlns:a16="http://schemas.microsoft.com/office/drawing/2014/main" id="{6DADDF39-1B85-4B59-AAD8-92ED6EFA5E11}"/>
              </a:ext>
            </a:extLst>
          </p:cNvPr>
          <p:cNvSpPr>
            <a:spLocks noGrp="1"/>
          </p:cNvSpPr>
          <p:nvPr>
            <p:ph type="body" idx="1"/>
          </p:nvPr>
        </p:nvSpPr>
        <p:spPr/>
        <p:txBody>
          <a:bodyPr/>
          <a:lstStyle/>
          <a:p>
            <a:r>
              <a:rPr lang="en-GB" dirty="0">
                <a:solidFill>
                  <a:schemeClr val="tx1"/>
                </a:solidFill>
                <a:latin typeface="Garamond" panose="02020404030301010803" pitchFamily="18" charset="0"/>
              </a:rPr>
              <a:t>Exploration of the Pacific and the search for the Northwest Passage</a:t>
            </a:r>
          </a:p>
        </p:txBody>
      </p:sp>
    </p:spTree>
    <p:extLst>
      <p:ext uri="{BB962C8B-B14F-4D97-AF65-F5344CB8AC3E}">
        <p14:creationId xmlns:p14="http://schemas.microsoft.com/office/powerpoint/2010/main" val="282178850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E1E82B-7A95-4D87-8DCC-F4FA480C14DC}"/>
              </a:ext>
            </a:extLst>
          </p:cNvPr>
          <p:cNvSpPr>
            <a:spLocks noGrp="1"/>
          </p:cNvSpPr>
          <p:nvPr>
            <p:ph type="title"/>
          </p:nvPr>
        </p:nvSpPr>
        <p:spPr/>
        <p:txBody>
          <a:bodyPr/>
          <a:lstStyle/>
          <a:p>
            <a:r>
              <a:rPr lang="en-GB" dirty="0">
                <a:latin typeface="Garamond" panose="02020404030301010803" pitchFamily="18" charset="0"/>
              </a:rPr>
              <a:t>Climate and environmental factors</a:t>
            </a:r>
          </a:p>
        </p:txBody>
      </p:sp>
      <p:sp>
        <p:nvSpPr>
          <p:cNvPr id="3" name="Text Placeholder 2">
            <a:extLst>
              <a:ext uri="{FF2B5EF4-FFF2-40B4-BE49-F238E27FC236}">
                <a16:creationId xmlns:a16="http://schemas.microsoft.com/office/drawing/2014/main" id="{B9C5E8A1-56F4-4BD1-AC2E-15D01403A245}"/>
              </a:ext>
            </a:extLst>
          </p:cNvPr>
          <p:cNvSpPr>
            <a:spLocks noGrp="1"/>
          </p:cNvSpPr>
          <p:nvPr>
            <p:ph type="body" idx="1"/>
          </p:nvPr>
        </p:nvSpPr>
        <p:spPr/>
        <p:txBody>
          <a:bodyPr/>
          <a:lstStyle/>
          <a:p>
            <a:r>
              <a:rPr lang="en-GB" dirty="0">
                <a:latin typeface="Garamond" panose="02020404030301010803" pitchFamily="18" charset="0"/>
              </a:rPr>
              <a:t>Ice, winds, and currents</a:t>
            </a:r>
          </a:p>
        </p:txBody>
      </p:sp>
    </p:spTree>
    <p:extLst>
      <p:ext uri="{BB962C8B-B14F-4D97-AF65-F5344CB8AC3E}">
        <p14:creationId xmlns:p14="http://schemas.microsoft.com/office/powerpoint/2010/main" val="282920166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DB55F9-3BE5-49CC-B1A4-0C9804328B48}"/>
              </a:ext>
            </a:extLst>
          </p:cNvPr>
          <p:cNvSpPr>
            <a:spLocks noGrp="1"/>
          </p:cNvSpPr>
          <p:nvPr>
            <p:ph type="title"/>
          </p:nvPr>
        </p:nvSpPr>
        <p:spPr/>
        <p:txBody>
          <a:bodyPr/>
          <a:lstStyle/>
          <a:p>
            <a:r>
              <a:rPr lang="en-GB" dirty="0"/>
              <a:t>Voyages of Captain James Cook</a:t>
            </a:r>
          </a:p>
        </p:txBody>
      </p:sp>
      <p:sp>
        <p:nvSpPr>
          <p:cNvPr id="3" name="Content Placeholder 2">
            <a:extLst>
              <a:ext uri="{FF2B5EF4-FFF2-40B4-BE49-F238E27FC236}">
                <a16:creationId xmlns:a16="http://schemas.microsoft.com/office/drawing/2014/main" id="{CFE45677-145A-4D47-959C-E13B2D3312F5}"/>
              </a:ext>
            </a:extLst>
          </p:cNvPr>
          <p:cNvSpPr>
            <a:spLocks noGrp="1"/>
          </p:cNvSpPr>
          <p:nvPr>
            <p:ph idx="1"/>
          </p:nvPr>
        </p:nvSpPr>
        <p:spPr/>
        <p:txBody>
          <a:bodyPr/>
          <a:lstStyle/>
          <a:p>
            <a:r>
              <a:rPr lang="en-GB" dirty="0"/>
              <a:t>1768-1771: First voyage – </a:t>
            </a:r>
            <a:r>
              <a:rPr lang="en-GB" i="1" dirty="0"/>
              <a:t>Endeavour </a:t>
            </a:r>
          </a:p>
          <a:p>
            <a:r>
              <a:rPr lang="en-GB" dirty="0"/>
              <a:t>1772-1775: Second voyage – </a:t>
            </a:r>
            <a:r>
              <a:rPr lang="en-GB" i="1" dirty="0"/>
              <a:t>Resolution </a:t>
            </a:r>
            <a:r>
              <a:rPr lang="en-GB" dirty="0"/>
              <a:t>and </a:t>
            </a:r>
            <a:r>
              <a:rPr lang="en-GB" i="1" dirty="0"/>
              <a:t>Adventure</a:t>
            </a:r>
          </a:p>
          <a:p>
            <a:r>
              <a:rPr lang="en-GB" dirty="0"/>
              <a:t>1776-1780: Third voyage – </a:t>
            </a:r>
            <a:r>
              <a:rPr lang="en-GB" i="1" dirty="0"/>
              <a:t>Resolution </a:t>
            </a:r>
            <a:r>
              <a:rPr lang="en-GB" dirty="0"/>
              <a:t>and </a:t>
            </a:r>
            <a:r>
              <a:rPr lang="en-GB" i="1" dirty="0"/>
              <a:t>Discovery </a:t>
            </a:r>
            <a:endParaRPr lang="en-GB" dirty="0"/>
          </a:p>
        </p:txBody>
      </p:sp>
    </p:spTree>
    <p:extLst>
      <p:ext uri="{BB962C8B-B14F-4D97-AF65-F5344CB8AC3E}">
        <p14:creationId xmlns:p14="http://schemas.microsoft.com/office/powerpoint/2010/main" val="98705051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2" name="Picture 4">
            <a:extLst>
              <a:ext uri="{FF2B5EF4-FFF2-40B4-BE49-F238E27FC236}">
                <a16:creationId xmlns:a16="http://schemas.microsoft.com/office/drawing/2014/main" id="{AEB3D550-591C-4187-958D-17D20C1914E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2000" cy="5638800"/>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a:extLst>
              <a:ext uri="{FF2B5EF4-FFF2-40B4-BE49-F238E27FC236}">
                <a16:creationId xmlns:a16="http://schemas.microsoft.com/office/drawing/2014/main" id="{B19EA011-84AD-4127-8C0C-DA6236ACD9F7}"/>
              </a:ext>
            </a:extLst>
          </p:cNvPr>
          <p:cNvSpPr txBox="1"/>
          <p:nvPr/>
        </p:nvSpPr>
        <p:spPr>
          <a:xfrm>
            <a:off x="110003" y="5713281"/>
            <a:ext cx="12031579" cy="646331"/>
          </a:xfrm>
          <a:prstGeom prst="rect">
            <a:avLst/>
          </a:prstGeom>
          <a:noFill/>
        </p:spPr>
        <p:txBody>
          <a:bodyPr wrap="square" rtlCol="0">
            <a:spAutoFit/>
          </a:bodyPr>
          <a:lstStyle/>
          <a:p>
            <a:r>
              <a:rPr lang="en-GB" dirty="0"/>
              <a:t>Webber, John. An inland view at Waimea, </a:t>
            </a:r>
            <a:r>
              <a:rPr lang="en-GB" dirty="0" err="1"/>
              <a:t>Atooi</a:t>
            </a:r>
            <a:r>
              <a:rPr lang="en-GB" dirty="0"/>
              <a:t>. Watercolour. 1778. From </a:t>
            </a:r>
            <a:r>
              <a:rPr lang="en-GB" i="1" dirty="0"/>
              <a:t>Drawings taken during the voyage of Captain James Cook 1777-1779</a:t>
            </a:r>
            <a:r>
              <a:rPr lang="en-GB" dirty="0"/>
              <a:t>, vol. 1. British Library, London. </a:t>
            </a:r>
          </a:p>
        </p:txBody>
      </p:sp>
    </p:spTree>
    <p:extLst>
      <p:ext uri="{BB962C8B-B14F-4D97-AF65-F5344CB8AC3E}">
        <p14:creationId xmlns:p14="http://schemas.microsoft.com/office/powerpoint/2010/main" val="66744576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8" name="Picture 4">
            <a:extLst>
              <a:ext uri="{FF2B5EF4-FFF2-40B4-BE49-F238E27FC236}">
                <a16:creationId xmlns:a16="http://schemas.microsoft.com/office/drawing/2014/main" id="{24E48EEF-1831-4C5A-AA42-E191617E416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311365" y="350634"/>
            <a:ext cx="3365835" cy="2991853"/>
          </a:xfrm>
          <a:prstGeom prst="rect">
            <a:avLst/>
          </a:prstGeom>
          <a:noFill/>
          <a:extLst>
            <a:ext uri="{909E8E84-426E-40DD-AFC4-6F175D3DCCD1}">
              <a14:hiddenFill xmlns:a14="http://schemas.microsoft.com/office/drawing/2010/main">
                <a:solidFill>
                  <a:srgbClr val="FFFFFF"/>
                </a:solidFill>
              </a14:hiddenFill>
            </a:ext>
          </a:extLst>
        </p:spPr>
      </p:pic>
      <p:pic>
        <p:nvPicPr>
          <p:cNvPr id="11270" name="Picture 6">
            <a:extLst>
              <a:ext uri="{FF2B5EF4-FFF2-40B4-BE49-F238E27FC236}">
                <a16:creationId xmlns:a16="http://schemas.microsoft.com/office/drawing/2014/main" id="{C2C70A9C-56E0-4054-B50D-60CA91EA259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3145" y="350634"/>
            <a:ext cx="7181850" cy="46672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9372848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a:extLst>
              <a:ext uri="{FF2B5EF4-FFF2-40B4-BE49-F238E27FC236}">
                <a16:creationId xmlns:a16="http://schemas.microsoft.com/office/drawing/2014/main" id="{C9B35351-88A8-4F25-9DFD-5D1D85672009}"/>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1722" t="2512" r="2150" b="3165"/>
          <a:stretch/>
        </p:blipFill>
        <p:spPr bwMode="auto">
          <a:xfrm>
            <a:off x="309384" y="201099"/>
            <a:ext cx="9597763" cy="6455802"/>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a:extLst>
              <a:ext uri="{FF2B5EF4-FFF2-40B4-BE49-F238E27FC236}">
                <a16:creationId xmlns:a16="http://schemas.microsoft.com/office/drawing/2014/main" id="{AF0637C2-977E-46AC-9DE9-8FBA2396E4CB}"/>
              </a:ext>
            </a:extLst>
          </p:cNvPr>
          <p:cNvSpPr txBox="1"/>
          <p:nvPr/>
        </p:nvSpPr>
        <p:spPr>
          <a:xfrm>
            <a:off x="9982773" y="201099"/>
            <a:ext cx="2055681" cy="1477328"/>
          </a:xfrm>
          <a:prstGeom prst="rect">
            <a:avLst/>
          </a:prstGeom>
          <a:noFill/>
        </p:spPr>
        <p:txBody>
          <a:bodyPr wrap="square" rtlCol="0">
            <a:spAutoFit/>
          </a:bodyPr>
          <a:lstStyle/>
          <a:p>
            <a:r>
              <a:rPr lang="en-GB" dirty="0">
                <a:latin typeface="Garamond" panose="02020404030301010803" pitchFamily="18" charset="0"/>
              </a:rPr>
              <a:t>James Cook’s copy of </a:t>
            </a:r>
            <a:r>
              <a:rPr lang="en-GB" dirty="0" err="1">
                <a:latin typeface="Garamond" panose="02020404030301010803" pitchFamily="18" charset="0"/>
              </a:rPr>
              <a:t>Tupaia’s</a:t>
            </a:r>
            <a:r>
              <a:rPr lang="en-GB" dirty="0">
                <a:latin typeface="Garamond" panose="02020404030301010803" pitchFamily="18" charset="0"/>
              </a:rPr>
              <a:t> map of the Society Islands. 1769. British Library, London. </a:t>
            </a:r>
          </a:p>
        </p:txBody>
      </p:sp>
    </p:spTree>
    <p:extLst>
      <p:ext uri="{BB962C8B-B14F-4D97-AF65-F5344CB8AC3E}">
        <p14:creationId xmlns:p14="http://schemas.microsoft.com/office/powerpoint/2010/main" val="107459972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a:extLst>
              <a:ext uri="{FF2B5EF4-FFF2-40B4-BE49-F238E27FC236}">
                <a16:creationId xmlns:a16="http://schemas.microsoft.com/office/drawing/2014/main" id="{F7A82AFF-3182-496D-A632-4A19439EC2C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74618" y="0"/>
            <a:ext cx="5284787"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a:extLst>
              <a:ext uri="{FF2B5EF4-FFF2-40B4-BE49-F238E27FC236}">
                <a16:creationId xmlns:a16="http://schemas.microsoft.com/office/drawing/2014/main" id="{3E93AED2-8BEC-4D68-B897-0AD585D3AC99}"/>
              </a:ext>
            </a:extLst>
          </p:cNvPr>
          <p:cNvSpPr txBox="1"/>
          <p:nvPr/>
        </p:nvSpPr>
        <p:spPr>
          <a:xfrm>
            <a:off x="6421426" y="103128"/>
            <a:ext cx="5458899" cy="1200329"/>
          </a:xfrm>
          <a:prstGeom prst="rect">
            <a:avLst/>
          </a:prstGeom>
          <a:noFill/>
        </p:spPr>
        <p:txBody>
          <a:bodyPr wrap="square" rtlCol="0">
            <a:spAutoFit/>
          </a:bodyPr>
          <a:lstStyle/>
          <a:p>
            <a:r>
              <a:rPr lang="en-GB" dirty="0" err="1">
                <a:latin typeface="Garamond" panose="02020404030301010803" pitchFamily="18" charset="0"/>
              </a:rPr>
              <a:t>Tupaia</a:t>
            </a:r>
            <a:r>
              <a:rPr lang="en-GB" dirty="0">
                <a:latin typeface="Garamond" panose="02020404030301010803" pitchFamily="18" charset="0"/>
              </a:rPr>
              <a:t>. Maori trading a crayfish with Joseph Banks. 1769. From </a:t>
            </a:r>
            <a:r>
              <a:rPr lang="en-GB" i="1" dirty="0">
                <a:latin typeface="Garamond" panose="02020404030301010803" pitchFamily="18" charset="0"/>
              </a:rPr>
              <a:t>Drawings illustrative of Captain Cook’s first voyage, 1767-1770, chiefly relating to Otaheite and New Zealand. </a:t>
            </a:r>
            <a:r>
              <a:rPr lang="en-GB" dirty="0">
                <a:latin typeface="Garamond" panose="02020404030301010803" pitchFamily="18" charset="0"/>
              </a:rPr>
              <a:t>British Library, London. </a:t>
            </a:r>
          </a:p>
        </p:txBody>
      </p:sp>
    </p:spTree>
    <p:extLst>
      <p:ext uri="{BB962C8B-B14F-4D97-AF65-F5344CB8AC3E}">
        <p14:creationId xmlns:p14="http://schemas.microsoft.com/office/powerpoint/2010/main" val="359506470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2">
            <a:extLst>
              <a:ext uri="{FF2B5EF4-FFF2-40B4-BE49-F238E27FC236}">
                <a16:creationId xmlns:a16="http://schemas.microsoft.com/office/drawing/2014/main" id="{D1285313-1A76-4F0D-8622-3E1F2F0EBADB}"/>
              </a:ext>
            </a:extLst>
          </p:cNvPr>
          <p:cNvPicPr>
            <a:picLocks noGrp="1" noChangeAspect="1" noChangeArrowheads="1"/>
          </p:cNvPicPr>
          <p:nvPr>
            <p:ph idx="1"/>
          </p:nvPr>
        </p:nvPicPr>
        <p:blipFill rotWithShape="1">
          <a:blip r:embed="rId2">
            <a:extLst>
              <a:ext uri="{28A0092B-C50C-407E-A947-70E740481C1C}">
                <a14:useLocalDpi xmlns:a14="http://schemas.microsoft.com/office/drawing/2010/main" val="0"/>
              </a:ext>
            </a:extLst>
          </a:blip>
          <a:srcRect t="15730"/>
          <a:stretch/>
        </p:blipFill>
        <p:spPr bwMode="auto">
          <a:xfrm>
            <a:off x="20" y="10"/>
            <a:ext cx="12191980" cy="6857990"/>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690D7047-0840-4726-BDCA-2277D5D6DAA0}"/>
              </a:ext>
            </a:extLst>
          </p:cNvPr>
          <p:cNvSpPr txBox="1"/>
          <p:nvPr/>
        </p:nvSpPr>
        <p:spPr>
          <a:xfrm>
            <a:off x="232756" y="166254"/>
            <a:ext cx="4596918" cy="769441"/>
          </a:xfrm>
          <a:prstGeom prst="rect">
            <a:avLst/>
          </a:prstGeom>
          <a:noFill/>
        </p:spPr>
        <p:txBody>
          <a:bodyPr wrap="square" rtlCol="0">
            <a:spAutoFit/>
          </a:bodyPr>
          <a:lstStyle/>
          <a:p>
            <a:r>
              <a:rPr lang="en-GB" sz="4400" dirty="0">
                <a:latin typeface="Garamond" panose="02020404030301010803" pitchFamily="18" charset="0"/>
              </a:rPr>
              <a:t>The East Indiamen</a:t>
            </a:r>
          </a:p>
        </p:txBody>
      </p:sp>
      <p:sp>
        <p:nvSpPr>
          <p:cNvPr id="5" name="TextBox 4">
            <a:extLst>
              <a:ext uri="{FF2B5EF4-FFF2-40B4-BE49-F238E27FC236}">
                <a16:creationId xmlns:a16="http://schemas.microsoft.com/office/drawing/2014/main" id="{DF8C4BF7-8EFA-403E-A98A-4EE6148CE98E}"/>
              </a:ext>
            </a:extLst>
          </p:cNvPr>
          <p:cNvSpPr txBox="1"/>
          <p:nvPr/>
        </p:nvSpPr>
        <p:spPr>
          <a:xfrm>
            <a:off x="8140222" y="6119326"/>
            <a:ext cx="4127405" cy="738664"/>
          </a:xfrm>
          <a:prstGeom prst="rect">
            <a:avLst/>
          </a:prstGeom>
          <a:noFill/>
        </p:spPr>
        <p:txBody>
          <a:bodyPr wrap="square" rtlCol="0">
            <a:spAutoFit/>
          </a:bodyPr>
          <a:lstStyle/>
          <a:p>
            <a:r>
              <a:rPr lang="en-GB" sz="1400" dirty="0">
                <a:solidFill>
                  <a:schemeClr val="bg1"/>
                </a:solidFill>
                <a:latin typeface="Garamond" panose="02020404030301010803" pitchFamily="18" charset="0"/>
              </a:rPr>
              <a:t>Whitcombe, Thomas. </a:t>
            </a:r>
            <a:r>
              <a:rPr lang="en-GB" sz="1400" b="1" dirty="0">
                <a:solidFill>
                  <a:schemeClr val="bg1"/>
                </a:solidFill>
                <a:latin typeface="Garamond" panose="02020404030301010803" pitchFamily="18" charset="0"/>
              </a:rPr>
              <a:t>The East Indiamen ‘Minerva’, ‘</a:t>
            </a:r>
            <a:r>
              <a:rPr lang="en-GB" sz="1400" b="1" dirty="0" err="1">
                <a:solidFill>
                  <a:schemeClr val="bg1"/>
                </a:solidFill>
                <a:latin typeface="Garamond" panose="02020404030301010803" pitchFamily="18" charset="0"/>
              </a:rPr>
              <a:t>Scaleby</a:t>
            </a:r>
            <a:r>
              <a:rPr lang="en-GB" sz="1400" b="1" dirty="0">
                <a:solidFill>
                  <a:schemeClr val="bg1"/>
                </a:solidFill>
                <a:latin typeface="Garamond" panose="02020404030301010803" pitchFamily="18" charset="0"/>
              </a:rPr>
              <a:t> Castle’ and ‘Charles Grant’. </a:t>
            </a:r>
            <a:r>
              <a:rPr lang="en-GB" sz="1400" dirty="0">
                <a:solidFill>
                  <a:schemeClr val="bg1"/>
                </a:solidFill>
                <a:latin typeface="Garamond" panose="02020404030301010803" pitchFamily="18" charset="0"/>
              </a:rPr>
              <a:t>Oil on canvas. 1820. National Maritime Museum, Greenwich, London. </a:t>
            </a:r>
          </a:p>
        </p:txBody>
      </p:sp>
    </p:spTree>
    <p:extLst>
      <p:ext uri="{BB962C8B-B14F-4D97-AF65-F5344CB8AC3E}">
        <p14:creationId xmlns:p14="http://schemas.microsoft.com/office/powerpoint/2010/main" val="79936097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a:extLst>
              <a:ext uri="{FF2B5EF4-FFF2-40B4-BE49-F238E27FC236}">
                <a16:creationId xmlns:a16="http://schemas.microsoft.com/office/drawing/2014/main" id="{FC451A78-909F-45C3-8D84-F12727312CE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238125"/>
            <a:ext cx="12192000" cy="6381750"/>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a:extLst>
              <a:ext uri="{FF2B5EF4-FFF2-40B4-BE49-F238E27FC236}">
                <a16:creationId xmlns:a16="http://schemas.microsoft.com/office/drawing/2014/main" id="{23F4D4CE-86D6-436D-8564-0D372D2A0F7C}"/>
              </a:ext>
            </a:extLst>
          </p:cNvPr>
          <p:cNvSpPr txBox="1"/>
          <p:nvPr/>
        </p:nvSpPr>
        <p:spPr>
          <a:xfrm>
            <a:off x="116378" y="232756"/>
            <a:ext cx="4638502" cy="707886"/>
          </a:xfrm>
          <a:prstGeom prst="rect">
            <a:avLst/>
          </a:prstGeom>
          <a:noFill/>
        </p:spPr>
        <p:txBody>
          <a:bodyPr wrap="square" rtlCol="0">
            <a:spAutoFit/>
          </a:bodyPr>
          <a:lstStyle/>
          <a:p>
            <a:r>
              <a:rPr lang="en-GB" sz="4000" dirty="0">
                <a:latin typeface="Garamond" panose="02020404030301010803" pitchFamily="18" charset="0"/>
              </a:rPr>
              <a:t>The </a:t>
            </a:r>
            <a:r>
              <a:rPr lang="en-GB" sz="4000" dirty="0" err="1">
                <a:latin typeface="Garamond" panose="02020404030301010803" pitchFamily="18" charset="0"/>
              </a:rPr>
              <a:t>Nor’westers</a:t>
            </a:r>
            <a:endParaRPr lang="en-GB" sz="4000" dirty="0">
              <a:latin typeface="Garamond" panose="02020404030301010803" pitchFamily="18" charset="0"/>
            </a:endParaRPr>
          </a:p>
        </p:txBody>
      </p:sp>
      <p:sp>
        <p:nvSpPr>
          <p:cNvPr id="3" name="TextBox 2">
            <a:extLst>
              <a:ext uri="{FF2B5EF4-FFF2-40B4-BE49-F238E27FC236}">
                <a16:creationId xmlns:a16="http://schemas.microsoft.com/office/drawing/2014/main" id="{25D64BC4-FF89-44C9-A67C-E4FD8758A6C8}"/>
              </a:ext>
            </a:extLst>
          </p:cNvPr>
          <p:cNvSpPr txBox="1"/>
          <p:nvPr/>
        </p:nvSpPr>
        <p:spPr>
          <a:xfrm>
            <a:off x="8119597" y="5823284"/>
            <a:ext cx="4072403" cy="738664"/>
          </a:xfrm>
          <a:prstGeom prst="rect">
            <a:avLst/>
          </a:prstGeom>
          <a:noFill/>
        </p:spPr>
        <p:txBody>
          <a:bodyPr wrap="square" rtlCol="0">
            <a:spAutoFit/>
          </a:bodyPr>
          <a:lstStyle/>
          <a:p>
            <a:r>
              <a:rPr lang="en-GB" sz="1400" dirty="0">
                <a:solidFill>
                  <a:schemeClr val="bg1"/>
                </a:solidFill>
                <a:latin typeface="Garamond" panose="02020404030301010803" pitchFamily="18" charset="0"/>
              </a:rPr>
              <a:t>Hood, John. Three ships of the Hudson’s Bay Company off Greenwich. Pen and ink. 1789. National Maritime Museum, Greenwich, London. </a:t>
            </a:r>
          </a:p>
        </p:txBody>
      </p:sp>
    </p:spTree>
    <p:extLst>
      <p:ext uri="{BB962C8B-B14F-4D97-AF65-F5344CB8AC3E}">
        <p14:creationId xmlns:p14="http://schemas.microsoft.com/office/powerpoint/2010/main" val="158291450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BCBE5EAD-10F3-459E-8B42-34DCC28BD2E5}"/>
              </a:ext>
            </a:extLst>
          </p:cNvPr>
          <p:cNvPicPr>
            <a:picLocks noChangeAspect="1"/>
          </p:cNvPicPr>
          <p:nvPr/>
        </p:nvPicPr>
        <p:blipFill>
          <a:blip r:embed="rId2"/>
          <a:stretch>
            <a:fillRect/>
          </a:stretch>
        </p:blipFill>
        <p:spPr>
          <a:xfrm>
            <a:off x="164533" y="0"/>
            <a:ext cx="11862934" cy="6858000"/>
          </a:xfrm>
          <a:prstGeom prst="rect">
            <a:avLst/>
          </a:prstGeom>
        </p:spPr>
      </p:pic>
    </p:spTree>
    <p:extLst>
      <p:ext uri="{BB962C8B-B14F-4D97-AF65-F5344CB8AC3E}">
        <p14:creationId xmlns:p14="http://schemas.microsoft.com/office/powerpoint/2010/main" val="65439793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3074" name="Picture 2">
            <a:extLst>
              <a:ext uri="{FF2B5EF4-FFF2-40B4-BE49-F238E27FC236}">
                <a16:creationId xmlns:a16="http://schemas.microsoft.com/office/drawing/2014/main" id="{29F23F0E-B46F-480D-A931-2717BAF9E18B}"/>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12791" r="4341"/>
          <a:stretch/>
        </p:blipFill>
        <p:spPr bwMode="auto">
          <a:xfrm>
            <a:off x="264632" y="0"/>
            <a:ext cx="11662736"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a:extLst>
              <a:ext uri="{FF2B5EF4-FFF2-40B4-BE49-F238E27FC236}">
                <a16:creationId xmlns:a16="http://schemas.microsoft.com/office/drawing/2014/main" id="{1EB52332-9391-44FC-BB4A-F13F6EA8174E}"/>
              </a:ext>
            </a:extLst>
          </p:cNvPr>
          <p:cNvSpPr txBox="1"/>
          <p:nvPr/>
        </p:nvSpPr>
        <p:spPr>
          <a:xfrm>
            <a:off x="399011" y="0"/>
            <a:ext cx="4164676" cy="707886"/>
          </a:xfrm>
          <a:prstGeom prst="rect">
            <a:avLst/>
          </a:prstGeom>
          <a:noFill/>
        </p:spPr>
        <p:txBody>
          <a:bodyPr wrap="square" rtlCol="0">
            <a:spAutoFit/>
          </a:bodyPr>
          <a:lstStyle/>
          <a:p>
            <a:r>
              <a:rPr lang="en-GB" sz="4000" dirty="0">
                <a:solidFill>
                  <a:schemeClr val="bg1"/>
                </a:solidFill>
                <a:latin typeface="Garamond" panose="02020404030301010803" pitchFamily="18" charset="0"/>
              </a:rPr>
              <a:t>HMS Terror </a:t>
            </a:r>
          </a:p>
        </p:txBody>
      </p:sp>
      <p:sp>
        <p:nvSpPr>
          <p:cNvPr id="3" name="TextBox 2">
            <a:extLst>
              <a:ext uri="{FF2B5EF4-FFF2-40B4-BE49-F238E27FC236}">
                <a16:creationId xmlns:a16="http://schemas.microsoft.com/office/drawing/2014/main" id="{EBC6615B-608C-4698-B69D-77623386171F}"/>
              </a:ext>
            </a:extLst>
          </p:cNvPr>
          <p:cNvSpPr txBox="1"/>
          <p:nvPr/>
        </p:nvSpPr>
        <p:spPr>
          <a:xfrm>
            <a:off x="8002719" y="5740782"/>
            <a:ext cx="3856980" cy="954107"/>
          </a:xfrm>
          <a:prstGeom prst="rect">
            <a:avLst/>
          </a:prstGeom>
          <a:noFill/>
        </p:spPr>
        <p:txBody>
          <a:bodyPr wrap="square" rtlCol="0">
            <a:spAutoFit/>
          </a:bodyPr>
          <a:lstStyle/>
          <a:p>
            <a:r>
              <a:rPr lang="en-GB" sz="1400" dirty="0">
                <a:solidFill>
                  <a:schemeClr val="bg1"/>
                </a:solidFill>
                <a:latin typeface="Garamond" panose="02020404030301010803" pitchFamily="18" charset="0"/>
              </a:rPr>
              <a:t>Smyth, William Henry. Perilous position of HMS Terror, Captain Back, in the Arctic Regions in the summer of 1837.  Oil on canvas. National Maritime Museum, Greenwich, London. </a:t>
            </a:r>
          </a:p>
        </p:txBody>
      </p:sp>
    </p:spTree>
    <p:extLst>
      <p:ext uri="{BB962C8B-B14F-4D97-AF65-F5344CB8AC3E}">
        <p14:creationId xmlns:p14="http://schemas.microsoft.com/office/powerpoint/2010/main" val="195788660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A2209C-E2AB-4726-A696-1F3CDD0CC454}"/>
              </a:ext>
            </a:extLst>
          </p:cNvPr>
          <p:cNvSpPr>
            <a:spLocks noGrp="1"/>
          </p:cNvSpPr>
          <p:nvPr>
            <p:ph type="title"/>
          </p:nvPr>
        </p:nvSpPr>
        <p:spPr/>
        <p:txBody>
          <a:bodyPr/>
          <a:lstStyle/>
          <a:p>
            <a:r>
              <a:rPr lang="en-GB" dirty="0">
                <a:latin typeface="Garamond" panose="02020404030301010803" pitchFamily="18" charset="0"/>
              </a:rPr>
              <a:t>Geography</a:t>
            </a:r>
          </a:p>
        </p:txBody>
      </p:sp>
      <p:sp>
        <p:nvSpPr>
          <p:cNvPr id="3" name="Text Placeholder 2">
            <a:extLst>
              <a:ext uri="{FF2B5EF4-FFF2-40B4-BE49-F238E27FC236}">
                <a16:creationId xmlns:a16="http://schemas.microsoft.com/office/drawing/2014/main" id="{596A2D00-64CF-4662-B87F-97AEA2D8208E}"/>
              </a:ext>
            </a:extLst>
          </p:cNvPr>
          <p:cNvSpPr>
            <a:spLocks noGrp="1"/>
          </p:cNvSpPr>
          <p:nvPr>
            <p:ph type="body" idx="1"/>
          </p:nvPr>
        </p:nvSpPr>
        <p:spPr/>
        <p:txBody>
          <a:bodyPr/>
          <a:lstStyle/>
          <a:p>
            <a:r>
              <a:rPr lang="en-GB" dirty="0">
                <a:latin typeface="Garamond" panose="02020404030301010803" pitchFamily="18" charset="0"/>
              </a:rPr>
              <a:t>Islands, straits, and canals </a:t>
            </a:r>
          </a:p>
        </p:txBody>
      </p:sp>
    </p:spTree>
    <p:extLst>
      <p:ext uri="{BB962C8B-B14F-4D97-AF65-F5344CB8AC3E}">
        <p14:creationId xmlns:p14="http://schemas.microsoft.com/office/powerpoint/2010/main" val="226750944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A7C7EC6B-EAA4-436E-8E05-42344AAD0FCF}"/>
              </a:ext>
            </a:extLst>
          </p:cNvPr>
          <p:cNvPicPr>
            <a:picLocks noChangeAspect="1"/>
          </p:cNvPicPr>
          <p:nvPr/>
        </p:nvPicPr>
        <p:blipFill rotWithShape="1">
          <a:blip r:embed="rId2"/>
          <a:srcRect l="2024" t="1002" r="1551" b="2757"/>
          <a:stretch/>
        </p:blipFill>
        <p:spPr>
          <a:xfrm>
            <a:off x="1450665" y="68752"/>
            <a:ext cx="9531016" cy="6737684"/>
          </a:xfrm>
          <a:prstGeom prst="rect">
            <a:avLst/>
          </a:prstGeom>
        </p:spPr>
      </p:pic>
    </p:spTree>
    <p:extLst>
      <p:ext uri="{BB962C8B-B14F-4D97-AF65-F5344CB8AC3E}">
        <p14:creationId xmlns:p14="http://schemas.microsoft.com/office/powerpoint/2010/main" val="203622145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a:extLst>
              <a:ext uri="{FF2B5EF4-FFF2-40B4-BE49-F238E27FC236}">
                <a16:creationId xmlns:a16="http://schemas.microsoft.com/office/drawing/2014/main" id="{FFB357F1-73B0-4FB4-B85C-AA2CD93B93F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75582" y="0"/>
            <a:ext cx="9240837" cy="6858000"/>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233B0162-4A07-48FB-BCD9-43FB78C8F483}"/>
              </a:ext>
            </a:extLst>
          </p:cNvPr>
          <p:cNvSpPr txBox="1"/>
          <p:nvPr/>
        </p:nvSpPr>
        <p:spPr>
          <a:xfrm>
            <a:off x="7504981" y="284671"/>
            <a:ext cx="2889849" cy="707886"/>
          </a:xfrm>
          <a:prstGeom prst="rect">
            <a:avLst/>
          </a:prstGeom>
          <a:noFill/>
        </p:spPr>
        <p:txBody>
          <a:bodyPr wrap="square" rtlCol="0">
            <a:spAutoFit/>
          </a:bodyPr>
          <a:lstStyle/>
          <a:p>
            <a:r>
              <a:rPr lang="en-GB" sz="4000" dirty="0">
                <a:latin typeface="Garamond" panose="02020404030301010803" pitchFamily="18" charset="0"/>
              </a:rPr>
              <a:t>Cape Town </a:t>
            </a:r>
          </a:p>
        </p:txBody>
      </p:sp>
      <p:sp>
        <p:nvSpPr>
          <p:cNvPr id="6" name="TextBox 5">
            <a:extLst>
              <a:ext uri="{FF2B5EF4-FFF2-40B4-BE49-F238E27FC236}">
                <a16:creationId xmlns:a16="http://schemas.microsoft.com/office/drawing/2014/main" id="{BA76349F-C8D7-4073-A67B-747E24C6DC78}"/>
              </a:ext>
            </a:extLst>
          </p:cNvPr>
          <p:cNvSpPr txBox="1"/>
          <p:nvPr/>
        </p:nvSpPr>
        <p:spPr>
          <a:xfrm>
            <a:off x="10716418" y="60385"/>
            <a:ext cx="1475582" cy="1384995"/>
          </a:xfrm>
          <a:prstGeom prst="rect">
            <a:avLst/>
          </a:prstGeom>
          <a:noFill/>
        </p:spPr>
        <p:txBody>
          <a:bodyPr wrap="square" rtlCol="0">
            <a:spAutoFit/>
          </a:bodyPr>
          <a:lstStyle/>
          <a:p>
            <a:r>
              <a:rPr lang="en-GB" sz="1400" dirty="0">
                <a:latin typeface="Garamond" panose="02020404030301010803" pitchFamily="18" charset="0"/>
              </a:rPr>
              <a:t>Decker, </a:t>
            </a:r>
            <a:r>
              <a:rPr lang="en-GB" sz="1400" dirty="0" err="1">
                <a:latin typeface="Garamond" panose="02020404030301010803" pitchFamily="18" charset="0"/>
              </a:rPr>
              <a:t>Coenraet</a:t>
            </a:r>
            <a:r>
              <a:rPr lang="en-GB" sz="1400" dirty="0">
                <a:latin typeface="Garamond" panose="02020404030301010803" pitchFamily="18" charset="0"/>
              </a:rPr>
              <a:t>. Engraving. National Maritime Museum, Greenwich, London. </a:t>
            </a:r>
          </a:p>
        </p:txBody>
      </p:sp>
    </p:spTree>
    <p:extLst>
      <p:ext uri="{BB962C8B-B14F-4D97-AF65-F5344CB8AC3E}">
        <p14:creationId xmlns:p14="http://schemas.microsoft.com/office/powerpoint/2010/main" val="375226813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192</TotalTime>
  <Words>541</Words>
  <Application>Microsoft Office PowerPoint</Application>
  <PresentationFormat>Widescreen</PresentationFormat>
  <Paragraphs>43</Paragraphs>
  <Slides>24</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24</vt:i4>
      </vt:variant>
    </vt:vector>
  </HeadingPairs>
  <TitlesOfParts>
    <vt:vector size="29" baseType="lpstr">
      <vt:lpstr>Arial</vt:lpstr>
      <vt:lpstr>Calibri</vt:lpstr>
      <vt:lpstr>Calibri Light</vt:lpstr>
      <vt:lpstr>Garamond</vt:lpstr>
      <vt:lpstr>Office Theme</vt:lpstr>
      <vt:lpstr>Wind and Sail </vt:lpstr>
      <vt:lpstr>Climate and environmental factors</vt:lpstr>
      <vt:lpstr>PowerPoint Presentation</vt:lpstr>
      <vt:lpstr>PowerPoint Presentation</vt:lpstr>
      <vt:lpstr>PowerPoint Presentation</vt:lpstr>
      <vt:lpstr>PowerPoint Presentation</vt:lpstr>
      <vt:lpstr>Geography</vt:lpstr>
      <vt:lpstr>PowerPoint Presentation</vt:lpstr>
      <vt:lpstr>PowerPoint Presentation</vt:lpstr>
      <vt:lpstr>Maritime labour</vt:lpstr>
      <vt:lpstr>Key concepts</vt:lpstr>
      <vt:lpstr>Herman Melville, Moby Dick (1851) – chapter 6, ‘The Street’</vt:lpstr>
      <vt:lpstr>Olaudah Equiano (1745-97)</vt:lpstr>
      <vt:lpstr>PowerPoint Presentation</vt:lpstr>
      <vt:lpstr>PowerPoint Presentation</vt:lpstr>
      <vt:lpstr>Shipboard life</vt:lpstr>
      <vt:lpstr>PowerPoint Presentation</vt:lpstr>
      <vt:lpstr>PowerPoint Presentation</vt:lpstr>
      <vt:lpstr>‘Voyages of discovery’</vt:lpstr>
      <vt:lpstr>Voyages of Captain James Cook</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Wind and Sail </dc:title>
  <dc:creator>Callie Wilkinson</dc:creator>
  <cp:lastModifiedBy>Callie Wilkinson</cp:lastModifiedBy>
  <cp:revision>2</cp:revision>
  <dcterms:created xsi:type="dcterms:W3CDTF">2019-10-11T08:47:56Z</dcterms:created>
  <dcterms:modified xsi:type="dcterms:W3CDTF">2019-10-12T07:12:30Z</dcterms:modified>
</cp:coreProperties>
</file>