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30"/>
  </p:notesMasterIdLst>
  <p:sldIdLst>
    <p:sldId id="256" r:id="rId2"/>
    <p:sldId id="353" r:id="rId3"/>
    <p:sldId id="333" r:id="rId4"/>
    <p:sldId id="381" r:id="rId5"/>
    <p:sldId id="348" r:id="rId6"/>
    <p:sldId id="379" r:id="rId7"/>
    <p:sldId id="377" r:id="rId8"/>
    <p:sldId id="378" r:id="rId9"/>
    <p:sldId id="382" r:id="rId10"/>
    <p:sldId id="270" r:id="rId11"/>
    <p:sldId id="306" r:id="rId12"/>
    <p:sldId id="355" r:id="rId13"/>
    <p:sldId id="359" r:id="rId14"/>
    <p:sldId id="362" r:id="rId15"/>
    <p:sldId id="342" r:id="rId16"/>
    <p:sldId id="349" r:id="rId17"/>
    <p:sldId id="351" r:id="rId18"/>
    <p:sldId id="380" r:id="rId19"/>
    <p:sldId id="368" r:id="rId20"/>
    <p:sldId id="374" r:id="rId21"/>
    <p:sldId id="390" r:id="rId22"/>
    <p:sldId id="391" r:id="rId23"/>
    <p:sldId id="396" r:id="rId24"/>
    <p:sldId id="393" r:id="rId25"/>
    <p:sldId id="394" r:id="rId26"/>
    <p:sldId id="392" r:id="rId27"/>
    <p:sldId id="395" r:id="rId28"/>
    <p:sldId id="385"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C715CD1-8A22-477D-B536-4F218474408F}">
          <p14:sldIdLst>
            <p14:sldId id="256"/>
            <p14:sldId id="353"/>
            <p14:sldId id="333"/>
            <p14:sldId id="381"/>
            <p14:sldId id="348"/>
            <p14:sldId id="379"/>
            <p14:sldId id="377"/>
            <p14:sldId id="378"/>
            <p14:sldId id="382"/>
            <p14:sldId id="270"/>
            <p14:sldId id="306"/>
            <p14:sldId id="355"/>
            <p14:sldId id="359"/>
            <p14:sldId id="362"/>
            <p14:sldId id="342"/>
            <p14:sldId id="349"/>
            <p14:sldId id="351"/>
            <p14:sldId id="380"/>
            <p14:sldId id="368"/>
            <p14:sldId id="374"/>
            <p14:sldId id="390"/>
            <p14:sldId id="391"/>
            <p14:sldId id="396"/>
            <p14:sldId id="393"/>
            <p14:sldId id="394"/>
            <p14:sldId id="392"/>
            <p14:sldId id="395"/>
            <p14:sldId id="38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7322"/>
    <a:srgbClr val="D34817"/>
    <a:srgbClr val="EC7B54"/>
    <a:srgbClr val="DB82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5520429-18B4-4974-85EC-81614B250DBA}" v="1" dt="2024-03-04T15:42:48.9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p:cViewPr varScale="1">
        <p:scale>
          <a:sx n="104" d="100"/>
          <a:sy n="104" d="100"/>
        </p:scale>
        <p:origin x="1608" y="132"/>
      </p:cViewPr>
      <p:guideLst>
        <p:guide orient="horz" pos="2160"/>
        <p:guide pos="2880"/>
      </p:guideLst>
    </p:cSldViewPr>
  </p:slideViewPr>
  <p:notesTextViewPr>
    <p:cViewPr>
      <p:scale>
        <a:sx n="3" d="2"/>
        <a:sy n="3" d="2"/>
      </p:scale>
      <p:origin x="0" y="0"/>
    </p:cViewPr>
  </p:notesTextViewPr>
  <p:notesViewPr>
    <p:cSldViewPr>
      <p:cViewPr varScale="1">
        <p:scale>
          <a:sx n="43" d="100"/>
          <a:sy n="43" d="100"/>
        </p:scale>
        <p:origin x="2804" y="3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ullin, Naomi" userId="0678b7ad-ba03-4f54-bdd2-163f9506367e" providerId="ADAL" clId="{D5520429-18B4-4974-85EC-81614B250DBA}"/>
    <pc:docChg chg="custSel modSld">
      <pc:chgData name="Pullin, Naomi" userId="0678b7ad-ba03-4f54-bdd2-163f9506367e" providerId="ADAL" clId="{D5520429-18B4-4974-85EC-81614B250DBA}" dt="2024-03-04T15:49:13.368" v="212" actId="20577"/>
      <pc:docMkLst>
        <pc:docMk/>
      </pc:docMkLst>
      <pc:sldChg chg="modSp mod">
        <pc:chgData name="Pullin, Naomi" userId="0678b7ad-ba03-4f54-bdd2-163f9506367e" providerId="ADAL" clId="{D5520429-18B4-4974-85EC-81614B250DBA}" dt="2024-03-04T15:29:44.375" v="6" actId="20577"/>
        <pc:sldMkLst>
          <pc:docMk/>
          <pc:sldMk cId="461395195" sldId="353"/>
        </pc:sldMkLst>
        <pc:spChg chg="mod">
          <ac:chgData name="Pullin, Naomi" userId="0678b7ad-ba03-4f54-bdd2-163f9506367e" providerId="ADAL" clId="{D5520429-18B4-4974-85EC-81614B250DBA}" dt="2024-03-04T15:29:44.375" v="6" actId="20577"/>
          <ac:spMkLst>
            <pc:docMk/>
            <pc:sldMk cId="461395195" sldId="353"/>
            <ac:spMk id="3" creationId="{5CE0E5FC-FD2D-9ECE-C2FB-08640F71F4FB}"/>
          </ac:spMkLst>
        </pc:spChg>
      </pc:sldChg>
      <pc:sldChg chg="modSp mod">
        <pc:chgData name="Pullin, Naomi" userId="0678b7ad-ba03-4f54-bdd2-163f9506367e" providerId="ADAL" clId="{D5520429-18B4-4974-85EC-81614B250DBA}" dt="2024-03-04T15:34:01.898" v="13" actId="20577"/>
        <pc:sldMkLst>
          <pc:docMk/>
          <pc:sldMk cId="4137464926" sldId="379"/>
        </pc:sldMkLst>
        <pc:spChg chg="mod">
          <ac:chgData name="Pullin, Naomi" userId="0678b7ad-ba03-4f54-bdd2-163f9506367e" providerId="ADAL" clId="{D5520429-18B4-4974-85EC-81614B250DBA}" dt="2024-03-04T15:34:01.898" v="13" actId="20577"/>
          <ac:spMkLst>
            <pc:docMk/>
            <pc:sldMk cId="4137464926" sldId="379"/>
            <ac:spMk id="2" creationId="{5A98FF89-97FA-339D-0B48-850CB001CE38}"/>
          </ac:spMkLst>
        </pc:spChg>
      </pc:sldChg>
      <pc:sldChg chg="modSp mod">
        <pc:chgData name="Pullin, Naomi" userId="0678b7ad-ba03-4f54-bdd2-163f9506367e" providerId="ADAL" clId="{D5520429-18B4-4974-85EC-81614B250DBA}" dt="2024-03-04T15:47:03.608" v="190" actId="20577"/>
        <pc:sldMkLst>
          <pc:docMk/>
          <pc:sldMk cId="4018233649" sldId="390"/>
        </pc:sldMkLst>
        <pc:spChg chg="mod">
          <ac:chgData name="Pullin, Naomi" userId="0678b7ad-ba03-4f54-bdd2-163f9506367e" providerId="ADAL" clId="{D5520429-18B4-4974-85EC-81614B250DBA}" dt="2024-03-04T15:47:03.608" v="190" actId="20577"/>
          <ac:spMkLst>
            <pc:docMk/>
            <pc:sldMk cId="4018233649" sldId="390"/>
            <ac:spMk id="2" creationId="{FCC7F181-2EA4-858D-4BD6-7E19C96EE301}"/>
          </ac:spMkLst>
        </pc:spChg>
        <pc:spChg chg="mod">
          <ac:chgData name="Pullin, Naomi" userId="0678b7ad-ba03-4f54-bdd2-163f9506367e" providerId="ADAL" clId="{D5520429-18B4-4974-85EC-81614B250DBA}" dt="2024-03-04T15:42:48.955" v="138" actId="1076"/>
          <ac:spMkLst>
            <pc:docMk/>
            <pc:sldMk cId="4018233649" sldId="390"/>
            <ac:spMk id="4" creationId="{D7CF30BD-EF1E-4FFF-9AD2-51257E43D2D7}"/>
          </ac:spMkLst>
        </pc:spChg>
      </pc:sldChg>
      <pc:sldChg chg="modSp mod">
        <pc:chgData name="Pullin, Naomi" userId="0678b7ad-ba03-4f54-bdd2-163f9506367e" providerId="ADAL" clId="{D5520429-18B4-4974-85EC-81614B250DBA}" dt="2024-03-04T15:49:13.368" v="212" actId="20577"/>
        <pc:sldMkLst>
          <pc:docMk/>
          <pc:sldMk cId="1679346047" sldId="391"/>
        </pc:sldMkLst>
        <pc:spChg chg="mod">
          <ac:chgData name="Pullin, Naomi" userId="0678b7ad-ba03-4f54-bdd2-163f9506367e" providerId="ADAL" clId="{D5520429-18B4-4974-85EC-81614B250DBA}" dt="2024-03-04T15:49:13.368" v="212" actId="20577"/>
          <ac:spMkLst>
            <pc:docMk/>
            <pc:sldMk cId="1679346047" sldId="391"/>
            <ac:spMk id="2" creationId="{FCC7F181-2EA4-858D-4BD6-7E19C96EE301}"/>
          </ac:spMkLst>
        </pc:spChg>
      </pc:sldChg>
    </pc:docChg>
  </pc:docChgLst>
  <pc:docChgLst>
    <pc:chgData name="Pullin, Naomi" userId="0678b7ad-ba03-4f54-bdd2-163f9506367e" providerId="ADAL" clId="{DC99BDDF-9DA4-4E6C-AD98-FEF39804531D}"/>
    <pc:docChg chg="undo custSel addSld modSld sldOrd modSection">
      <pc:chgData name="Pullin, Naomi" userId="0678b7ad-ba03-4f54-bdd2-163f9506367e" providerId="ADAL" clId="{DC99BDDF-9DA4-4E6C-AD98-FEF39804531D}" dt="2023-03-07T10:26:51.535" v="13156" actId="14100"/>
      <pc:docMkLst>
        <pc:docMk/>
      </pc:docMkLst>
      <pc:sldChg chg="addSp delSp modSp mod">
        <pc:chgData name="Pullin, Naomi" userId="0678b7ad-ba03-4f54-bdd2-163f9506367e" providerId="ADAL" clId="{DC99BDDF-9DA4-4E6C-AD98-FEF39804531D}" dt="2023-03-06T22:56:26.932" v="68" actId="1076"/>
        <pc:sldMkLst>
          <pc:docMk/>
          <pc:sldMk cId="0" sldId="256"/>
        </pc:sldMkLst>
        <pc:spChg chg="mod">
          <ac:chgData name="Pullin, Naomi" userId="0678b7ad-ba03-4f54-bdd2-163f9506367e" providerId="ADAL" clId="{DC99BDDF-9DA4-4E6C-AD98-FEF39804531D}" dt="2023-03-06T22:54:24.089" v="28" actId="403"/>
          <ac:spMkLst>
            <pc:docMk/>
            <pc:sldMk cId="0" sldId="256"/>
            <ac:spMk id="4" creationId="{00000000-0000-0000-0000-000000000000}"/>
          </ac:spMkLst>
        </pc:spChg>
        <pc:spChg chg="mod">
          <ac:chgData name="Pullin, Naomi" userId="0678b7ad-ba03-4f54-bdd2-163f9506367e" providerId="ADAL" clId="{DC99BDDF-9DA4-4E6C-AD98-FEF39804531D}" dt="2023-03-06T22:56:26.932" v="68" actId="1076"/>
          <ac:spMkLst>
            <pc:docMk/>
            <pc:sldMk cId="0" sldId="256"/>
            <ac:spMk id="5" creationId="{00000000-0000-0000-0000-000000000000}"/>
          </ac:spMkLst>
        </pc:spChg>
        <pc:spChg chg="mod">
          <ac:chgData name="Pullin, Naomi" userId="0678b7ad-ba03-4f54-bdd2-163f9506367e" providerId="ADAL" clId="{DC99BDDF-9DA4-4E6C-AD98-FEF39804531D}" dt="2023-03-06T22:54:46.784" v="53" actId="1076"/>
          <ac:spMkLst>
            <pc:docMk/>
            <pc:sldMk cId="0" sldId="256"/>
            <ac:spMk id="8" creationId="{E423D704-B7D1-A6C3-7C2B-3A55E700D111}"/>
          </ac:spMkLst>
        </pc:spChg>
        <pc:picChg chg="add mod">
          <ac:chgData name="Pullin, Naomi" userId="0678b7ad-ba03-4f54-bdd2-163f9506367e" providerId="ADAL" clId="{DC99BDDF-9DA4-4E6C-AD98-FEF39804531D}" dt="2023-03-06T22:56:21.740" v="66" actId="1076"/>
          <ac:picMkLst>
            <pc:docMk/>
            <pc:sldMk cId="0" sldId="256"/>
            <ac:picMk id="2" creationId="{241F68AC-8616-6C14-1BF7-DE211F68E6A6}"/>
          </ac:picMkLst>
        </pc:picChg>
        <pc:picChg chg="add mod">
          <ac:chgData name="Pullin, Naomi" userId="0678b7ad-ba03-4f54-bdd2-163f9506367e" providerId="ADAL" clId="{DC99BDDF-9DA4-4E6C-AD98-FEF39804531D}" dt="2023-03-06T22:56:21.740" v="66" actId="1076"/>
          <ac:picMkLst>
            <pc:docMk/>
            <pc:sldMk cId="0" sldId="256"/>
            <ac:picMk id="3" creationId="{9C924CE8-7536-5C68-D4C4-4D418EFAF45B}"/>
          </ac:picMkLst>
        </pc:picChg>
        <pc:picChg chg="add del mod">
          <ac:chgData name="Pullin, Naomi" userId="0678b7ad-ba03-4f54-bdd2-163f9506367e" providerId="ADAL" clId="{DC99BDDF-9DA4-4E6C-AD98-FEF39804531D}" dt="2023-03-06T22:55:22.002" v="58" actId="478"/>
          <ac:picMkLst>
            <pc:docMk/>
            <pc:sldMk cId="0" sldId="256"/>
            <ac:picMk id="6" creationId="{1DD920F2-35CF-2FDF-FC56-FF59A0C77695}"/>
          </ac:picMkLst>
        </pc:picChg>
        <pc:picChg chg="add del mod">
          <ac:chgData name="Pullin, Naomi" userId="0678b7ad-ba03-4f54-bdd2-163f9506367e" providerId="ADAL" clId="{DC99BDDF-9DA4-4E6C-AD98-FEF39804531D}" dt="2023-03-06T22:56:17.200" v="65" actId="478"/>
          <ac:picMkLst>
            <pc:docMk/>
            <pc:sldMk cId="0" sldId="256"/>
            <ac:picMk id="7" creationId="{543F446B-24E4-F5FB-93A5-4C4362BDE0EA}"/>
          </ac:picMkLst>
        </pc:picChg>
        <pc:picChg chg="add mod">
          <ac:chgData name="Pullin, Naomi" userId="0678b7ad-ba03-4f54-bdd2-163f9506367e" providerId="ADAL" clId="{DC99BDDF-9DA4-4E6C-AD98-FEF39804531D}" dt="2023-03-06T22:56:21.740" v="66" actId="1076"/>
          <ac:picMkLst>
            <pc:docMk/>
            <pc:sldMk cId="0" sldId="256"/>
            <ac:picMk id="9" creationId="{20F79776-008B-FAD3-7112-A630CB7D4AF6}"/>
          </ac:picMkLst>
        </pc:picChg>
        <pc:picChg chg="del">
          <ac:chgData name="Pullin, Naomi" userId="0678b7ad-ba03-4f54-bdd2-163f9506367e" providerId="ADAL" clId="{DC99BDDF-9DA4-4E6C-AD98-FEF39804531D}" dt="2023-03-06T22:53:52.632" v="0" actId="478"/>
          <ac:picMkLst>
            <pc:docMk/>
            <pc:sldMk cId="0" sldId="256"/>
            <ac:picMk id="1026" creationId="{95BACF43-FA84-F78F-A05A-E164A255BBDC}"/>
          </ac:picMkLst>
        </pc:picChg>
      </pc:sldChg>
      <pc:sldChg chg="addSp delSp modSp mod">
        <pc:chgData name="Pullin, Naomi" userId="0678b7ad-ba03-4f54-bdd2-163f9506367e" providerId="ADAL" clId="{DC99BDDF-9DA4-4E6C-AD98-FEF39804531D}" dt="2023-03-06T23:47:24.163" v="4341" actId="20577"/>
        <pc:sldMkLst>
          <pc:docMk/>
          <pc:sldMk cId="654658049" sldId="270"/>
        </pc:sldMkLst>
        <pc:spChg chg="del">
          <ac:chgData name="Pullin, Naomi" userId="0678b7ad-ba03-4f54-bdd2-163f9506367e" providerId="ADAL" clId="{DC99BDDF-9DA4-4E6C-AD98-FEF39804531D}" dt="2023-03-06T23:43:10.976" v="3786" actId="478"/>
          <ac:spMkLst>
            <pc:docMk/>
            <pc:sldMk cId="654658049" sldId="270"/>
            <ac:spMk id="2" creationId="{1A073105-FD59-9654-9E01-87D61FB23AEB}"/>
          </ac:spMkLst>
        </pc:spChg>
        <pc:spChg chg="add mod">
          <ac:chgData name="Pullin, Naomi" userId="0678b7ad-ba03-4f54-bdd2-163f9506367e" providerId="ADAL" clId="{DC99BDDF-9DA4-4E6C-AD98-FEF39804531D}" dt="2023-03-06T23:44:27.915" v="3846" actId="255"/>
          <ac:spMkLst>
            <pc:docMk/>
            <pc:sldMk cId="654658049" sldId="270"/>
            <ac:spMk id="3" creationId="{33B9520D-97A4-E786-6DDC-B5C2ECBADE30}"/>
          </ac:spMkLst>
        </pc:spChg>
        <pc:spChg chg="del">
          <ac:chgData name="Pullin, Naomi" userId="0678b7ad-ba03-4f54-bdd2-163f9506367e" providerId="ADAL" clId="{DC99BDDF-9DA4-4E6C-AD98-FEF39804531D}" dt="2023-03-06T23:43:12.090" v="3787" actId="478"/>
          <ac:spMkLst>
            <pc:docMk/>
            <pc:sldMk cId="654658049" sldId="270"/>
            <ac:spMk id="4" creationId="{33266B91-5D93-FE6B-CC02-0D6F83471A89}"/>
          </ac:spMkLst>
        </pc:spChg>
        <pc:spChg chg="add mod">
          <ac:chgData name="Pullin, Naomi" userId="0678b7ad-ba03-4f54-bdd2-163f9506367e" providerId="ADAL" clId="{DC99BDDF-9DA4-4E6C-AD98-FEF39804531D}" dt="2023-03-06T23:47:24.163" v="4341" actId="20577"/>
          <ac:spMkLst>
            <pc:docMk/>
            <pc:sldMk cId="654658049" sldId="270"/>
            <ac:spMk id="5" creationId="{B1A01846-ED3A-403C-2A46-85743A326012}"/>
          </ac:spMkLst>
        </pc:spChg>
        <pc:spChg chg="del mod">
          <ac:chgData name="Pullin, Naomi" userId="0678b7ad-ba03-4f54-bdd2-163f9506367e" providerId="ADAL" clId="{DC99BDDF-9DA4-4E6C-AD98-FEF39804531D}" dt="2023-03-06T23:43:09.448" v="3785" actId="478"/>
          <ac:spMkLst>
            <pc:docMk/>
            <pc:sldMk cId="654658049" sldId="270"/>
            <ac:spMk id="16" creationId="{EDF044D7-AA75-4C0F-4E3D-A346EAD36088}"/>
          </ac:spMkLst>
        </pc:spChg>
        <pc:picChg chg="del">
          <ac:chgData name="Pullin, Naomi" userId="0678b7ad-ba03-4f54-bdd2-163f9506367e" providerId="ADAL" clId="{DC99BDDF-9DA4-4E6C-AD98-FEF39804531D}" dt="2023-03-06T23:43:05.048" v="3783" actId="478"/>
          <ac:picMkLst>
            <pc:docMk/>
            <pc:sldMk cId="654658049" sldId="270"/>
            <ac:picMk id="5122" creationId="{E69E0AC7-DCEA-3A85-D5B2-19B778783F37}"/>
          </ac:picMkLst>
        </pc:picChg>
        <pc:picChg chg="add mod">
          <ac:chgData name="Pullin, Naomi" userId="0678b7ad-ba03-4f54-bdd2-163f9506367e" providerId="ADAL" clId="{DC99BDDF-9DA4-4E6C-AD98-FEF39804531D}" dt="2023-03-06T23:44:45.073" v="3851" actId="1076"/>
          <ac:picMkLst>
            <pc:docMk/>
            <pc:sldMk cId="654658049" sldId="270"/>
            <ac:picMk id="6146" creationId="{0215D2B2-5441-3D82-A7A8-709C1D84A17E}"/>
          </ac:picMkLst>
        </pc:picChg>
      </pc:sldChg>
      <pc:sldChg chg="addSp delSp modSp mod">
        <pc:chgData name="Pullin, Naomi" userId="0678b7ad-ba03-4f54-bdd2-163f9506367e" providerId="ADAL" clId="{DC99BDDF-9DA4-4E6C-AD98-FEF39804531D}" dt="2023-03-06T23:58:54.261" v="4896" actId="255"/>
        <pc:sldMkLst>
          <pc:docMk/>
          <pc:sldMk cId="127345977" sldId="306"/>
        </pc:sldMkLst>
        <pc:spChg chg="mod">
          <ac:chgData name="Pullin, Naomi" userId="0678b7ad-ba03-4f54-bdd2-163f9506367e" providerId="ADAL" clId="{DC99BDDF-9DA4-4E6C-AD98-FEF39804531D}" dt="2023-03-06T23:49:26.390" v="4433" actId="1076"/>
          <ac:spMkLst>
            <pc:docMk/>
            <pc:sldMk cId="127345977" sldId="306"/>
            <ac:spMk id="2" creationId="{08B85298-4606-5686-E0FB-1CA425879969}"/>
          </ac:spMkLst>
        </pc:spChg>
        <pc:spChg chg="del">
          <ac:chgData name="Pullin, Naomi" userId="0678b7ad-ba03-4f54-bdd2-163f9506367e" providerId="ADAL" clId="{DC99BDDF-9DA4-4E6C-AD98-FEF39804531D}" dt="2023-03-06T23:47:59.651" v="4343" actId="478"/>
          <ac:spMkLst>
            <pc:docMk/>
            <pc:sldMk cId="127345977" sldId="306"/>
            <ac:spMk id="4" creationId="{5BA08460-19B2-5182-37AC-99C809889263}"/>
          </ac:spMkLst>
        </pc:spChg>
        <pc:spChg chg="mod">
          <ac:chgData name="Pullin, Naomi" userId="0678b7ad-ba03-4f54-bdd2-163f9506367e" providerId="ADAL" clId="{DC99BDDF-9DA4-4E6C-AD98-FEF39804531D}" dt="2023-03-06T23:58:54.261" v="4896" actId="255"/>
          <ac:spMkLst>
            <pc:docMk/>
            <pc:sldMk cId="127345977" sldId="306"/>
            <ac:spMk id="5" creationId="{A5CB4745-22A1-2A98-6095-38A8EA8F7DBC}"/>
          </ac:spMkLst>
        </pc:spChg>
        <pc:picChg chg="del">
          <ac:chgData name="Pullin, Naomi" userId="0678b7ad-ba03-4f54-bdd2-163f9506367e" providerId="ADAL" clId="{DC99BDDF-9DA4-4E6C-AD98-FEF39804531D}" dt="2023-03-06T23:47:57.736" v="4342" actId="478"/>
          <ac:picMkLst>
            <pc:docMk/>
            <pc:sldMk cId="127345977" sldId="306"/>
            <ac:picMk id="6150" creationId="{1B5A592E-0E25-2FA9-B678-0ED6094E3345}"/>
          </ac:picMkLst>
        </pc:picChg>
        <pc:picChg chg="add mod">
          <ac:chgData name="Pullin, Naomi" userId="0678b7ad-ba03-4f54-bdd2-163f9506367e" providerId="ADAL" clId="{DC99BDDF-9DA4-4E6C-AD98-FEF39804531D}" dt="2023-03-06T23:49:30.198" v="4434" actId="1076"/>
          <ac:picMkLst>
            <pc:docMk/>
            <pc:sldMk cId="127345977" sldId="306"/>
            <ac:picMk id="7170" creationId="{386AEE52-86C8-604A-8A50-439E6C5AE5FC}"/>
          </ac:picMkLst>
        </pc:picChg>
      </pc:sldChg>
      <pc:sldChg chg="modSp mod">
        <pc:chgData name="Pullin, Naomi" userId="0678b7ad-ba03-4f54-bdd2-163f9506367e" providerId="ADAL" clId="{DC99BDDF-9DA4-4E6C-AD98-FEF39804531D}" dt="2023-03-06T23:07:38.651" v="905" actId="20577"/>
        <pc:sldMkLst>
          <pc:docMk/>
          <pc:sldMk cId="3513619674" sldId="333"/>
        </pc:sldMkLst>
        <pc:spChg chg="mod">
          <ac:chgData name="Pullin, Naomi" userId="0678b7ad-ba03-4f54-bdd2-163f9506367e" providerId="ADAL" clId="{DC99BDDF-9DA4-4E6C-AD98-FEF39804531D}" dt="2023-03-06T23:07:38.651" v="905" actId="20577"/>
          <ac:spMkLst>
            <pc:docMk/>
            <pc:sldMk cId="3513619674" sldId="333"/>
            <ac:spMk id="4" creationId="{00000000-0000-0000-0000-000000000000}"/>
          </ac:spMkLst>
        </pc:spChg>
      </pc:sldChg>
      <pc:sldChg chg="delSp modSp mod">
        <pc:chgData name="Pullin, Naomi" userId="0678b7ad-ba03-4f54-bdd2-163f9506367e" providerId="ADAL" clId="{DC99BDDF-9DA4-4E6C-AD98-FEF39804531D}" dt="2023-03-07T00:31:24.893" v="7509" actId="20577"/>
        <pc:sldMkLst>
          <pc:docMk/>
          <pc:sldMk cId="768234567" sldId="342"/>
        </pc:sldMkLst>
        <pc:spChg chg="mod">
          <ac:chgData name="Pullin, Naomi" userId="0678b7ad-ba03-4f54-bdd2-163f9506367e" providerId="ADAL" clId="{DC99BDDF-9DA4-4E6C-AD98-FEF39804531D}" dt="2023-03-07T00:31:24.893" v="7509" actId="20577"/>
          <ac:spMkLst>
            <pc:docMk/>
            <pc:sldMk cId="768234567" sldId="342"/>
            <ac:spMk id="3" creationId="{A9A3572D-8726-0BE5-A6F8-EB6AEC6F4479}"/>
          </ac:spMkLst>
        </pc:spChg>
        <pc:spChg chg="mod">
          <ac:chgData name="Pullin, Naomi" userId="0678b7ad-ba03-4f54-bdd2-163f9506367e" providerId="ADAL" clId="{DC99BDDF-9DA4-4E6C-AD98-FEF39804531D}" dt="2023-03-07T00:24:32.380" v="6898" actId="1076"/>
          <ac:spMkLst>
            <pc:docMk/>
            <pc:sldMk cId="768234567" sldId="342"/>
            <ac:spMk id="8" creationId="{478029BD-D4FA-895A-7778-1D5157C30B3A}"/>
          </ac:spMkLst>
        </pc:spChg>
        <pc:picChg chg="del mod">
          <ac:chgData name="Pullin, Naomi" userId="0678b7ad-ba03-4f54-bdd2-163f9506367e" providerId="ADAL" clId="{DC99BDDF-9DA4-4E6C-AD98-FEF39804531D}" dt="2023-03-07T00:24:34.593" v="6900" actId="478"/>
          <ac:picMkLst>
            <pc:docMk/>
            <pc:sldMk cId="768234567" sldId="342"/>
            <ac:picMk id="11266" creationId="{B025F0FC-D1ED-C26D-6279-30FE8CF7C7BB}"/>
          </ac:picMkLst>
        </pc:picChg>
      </pc:sldChg>
      <pc:sldChg chg="delSp modSp mod">
        <pc:chgData name="Pullin, Naomi" userId="0678b7ad-ba03-4f54-bdd2-163f9506367e" providerId="ADAL" clId="{DC99BDDF-9DA4-4E6C-AD98-FEF39804531D}" dt="2023-03-06T23:16:04.985" v="1968" actId="1076"/>
        <pc:sldMkLst>
          <pc:docMk/>
          <pc:sldMk cId="2025574919" sldId="348"/>
        </pc:sldMkLst>
        <pc:spChg chg="del">
          <ac:chgData name="Pullin, Naomi" userId="0678b7ad-ba03-4f54-bdd2-163f9506367e" providerId="ADAL" clId="{DC99BDDF-9DA4-4E6C-AD98-FEF39804531D}" dt="2023-03-06T23:10:30.385" v="1019" actId="478"/>
          <ac:spMkLst>
            <pc:docMk/>
            <pc:sldMk cId="2025574919" sldId="348"/>
            <ac:spMk id="2" creationId="{E98B9D19-54A6-BC20-BF55-6FF6A72B7EED}"/>
          </ac:spMkLst>
        </pc:spChg>
        <pc:spChg chg="mod">
          <ac:chgData name="Pullin, Naomi" userId="0678b7ad-ba03-4f54-bdd2-163f9506367e" providerId="ADAL" clId="{DC99BDDF-9DA4-4E6C-AD98-FEF39804531D}" dt="2023-03-06T23:16:04.985" v="1968" actId="1076"/>
          <ac:spMkLst>
            <pc:docMk/>
            <pc:sldMk cId="2025574919" sldId="348"/>
            <ac:spMk id="4" creationId="{C99EDFE3-E6FE-1177-9B5A-68202E3FC050}"/>
          </ac:spMkLst>
        </pc:spChg>
        <pc:spChg chg="mod">
          <ac:chgData name="Pullin, Naomi" userId="0678b7ad-ba03-4f54-bdd2-163f9506367e" providerId="ADAL" clId="{DC99BDDF-9DA4-4E6C-AD98-FEF39804531D}" dt="2023-03-06T23:10:40.430" v="1023" actId="1076"/>
          <ac:spMkLst>
            <pc:docMk/>
            <pc:sldMk cId="2025574919" sldId="348"/>
            <ac:spMk id="6" creationId="{882C7B9B-3342-7284-ED82-EB6F01C0612B}"/>
          </ac:spMkLst>
        </pc:spChg>
        <pc:picChg chg="del">
          <ac:chgData name="Pullin, Naomi" userId="0678b7ad-ba03-4f54-bdd2-163f9506367e" providerId="ADAL" clId="{DC99BDDF-9DA4-4E6C-AD98-FEF39804531D}" dt="2023-03-06T23:10:28.840" v="1018" actId="478"/>
          <ac:picMkLst>
            <pc:docMk/>
            <pc:sldMk cId="2025574919" sldId="348"/>
            <ac:picMk id="4098" creationId="{A2E28F81-8067-A9CE-499F-BB8078B0D796}"/>
          </ac:picMkLst>
        </pc:picChg>
      </pc:sldChg>
      <pc:sldChg chg="addSp delSp modSp mod modAnim">
        <pc:chgData name="Pullin, Naomi" userId="0678b7ad-ba03-4f54-bdd2-163f9506367e" providerId="ADAL" clId="{DC99BDDF-9DA4-4E6C-AD98-FEF39804531D}" dt="2023-03-07T00:36:14.812" v="7795"/>
        <pc:sldMkLst>
          <pc:docMk/>
          <pc:sldMk cId="2419079112" sldId="349"/>
        </pc:sldMkLst>
        <pc:spChg chg="del">
          <ac:chgData name="Pullin, Naomi" userId="0678b7ad-ba03-4f54-bdd2-163f9506367e" providerId="ADAL" clId="{DC99BDDF-9DA4-4E6C-AD98-FEF39804531D}" dt="2023-03-07T00:32:03.738" v="7544" actId="478"/>
          <ac:spMkLst>
            <pc:docMk/>
            <pc:sldMk cId="2419079112" sldId="349"/>
            <ac:spMk id="4" creationId="{B1C8A975-60B3-B448-A1DC-14DD91508BCB}"/>
          </ac:spMkLst>
        </pc:spChg>
        <pc:spChg chg="add mod">
          <ac:chgData name="Pullin, Naomi" userId="0678b7ad-ba03-4f54-bdd2-163f9506367e" providerId="ADAL" clId="{DC99BDDF-9DA4-4E6C-AD98-FEF39804531D}" dt="2023-03-07T00:34:39.726" v="7653" actId="1076"/>
          <ac:spMkLst>
            <pc:docMk/>
            <pc:sldMk cId="2419079112" sldId="349"/>
            <ac:spMk id="5" creationId="{DBB34DCD-3761-C98C-BF4C-BD8BA48C5F26}"/>
          </ac:spMkLst>
        </pc:spChg>
        <pc:spChg chg="add mod ord">
          <ac:chgData name="Pullin, Naomi" userId="0678b7ad-ba03-4f54-bdd2-163f9506367e" providerId="ADAL" clId="{DC99BDDF-9DA4-4E6C-AD98-FEF39804531D}" dt="2023-03-07T00:35:09.314" v="7662" actId="1076"/>
          <ac:spMkLst>
            <pc:docMk/>
            <pc:sldMk cId="2419079112" sldId="349"/>
            <ac:spMk id="8" creationId="{768FC002-8B26-AD61-34F6-71196B53D355}"/>
          </ac:spMkLst>
        </pc:spChg>
        <pc:spChg chg="add mod">
          <ac:chgData name="Pullin, Naomi" userId="0678b7ad-ba03-4f54-bdd2-163f9506367e" providerId="ADAL" clId="{DC99BDDF-9DA4-4E6C-AD98-FEF39804531D}" dt="2023-03-07T00:36:00.806" v="7793" actId="20577"/>
          <ac:spMkLst>
            <pc:docMk/>
            <pc:sldMk cId="2419079112" sldId="349"/>
            <ac:spMk id="11" creationId="{C4C9FE88-94E2-98D9-39B0-AA7A8983DE5B}"/>
          </ac:spMkLst>
        </pc:spChg>
        <pc:spChg chg="mod">
          <ac:chgData name="Pullin, Naomi" userId="0678b7ad-ba03-4f54-bdd2-163f9506367e" providerId="ADAL" clId="{DC99BDDF-9DA4-4E6C-AD98-FEF39804531D}" dt="2023-03-07T00:32:41.805" v="7573" actId="20578"/>
          <ac:spMkLst>
            <pc:docMk/>
            <pc:sldMk cId="2419079112" sldId="349"/>
            <ac:spMk id="13" creationId="{5E35108E-2C47-860B-9570-3456495C569A}"/>
          </ac:spMkLst>
        </pc:spChg>
        <pc:spChg chg="del">
          <ac:chgData name="Pullin, Naomi" userId="0678b7ad-ba03-4f54-bdd2-163f9506367e" providerId="ADAL" clId="{DC99BDDF-9DA4-4E6C-AD98-FEF39804531D}" dt="2023-03-07T00:32:02.564" v="7543" actId="478"/>
          <ac:spMkLst>
            <pc:docMk/>
            <pc:sldMk cId="2419079112" sldId="349"/>
            <ac:spMk id="14" creationId="{A2D2CFD0-538E-4F39-C186-67523445A575}"/>
          </ac:spMkLst>
        </pc:spChg>
        <pc:picChg chg="add mod modCrop">
          <ac:chgData name="Pullin, Naomi" userId="0678b7ad-ba03-4f54-bdd2-163f9506367e" providerId="ADAL" clId="{DC99BDDF-9DA4-4E6C-AD98-FEF39804531D}" dt="2023-03-07T00:34:41.046" v="7654" actId="1076"/>
          <ac:picMkLst>
            <pc:docMk/>
            <pc:sldMk cId="2419079112" sldId="349"/>
            <ac:picMk id="3" creationId="{56F6C1FA-BDB5-A6C2-5667-ADEB75C23786}"/>
          </ac:picMkLst>
        </pc:picChg>
        <pc:picChg chg="add mod modCrop">
          <ac:chgData name="Pullin, Naomi" userId="0678b7ad-ba03-4f54-bdd2-163f9506367e" providerId="ADAL" clId="{DC99BDDF-9DA4-4E6C-AD98-FEF39804531D}" dt="2023-03-07T00:34:44.379" v="7655" actId="1076"/>
          <ac:picMkLst>
            <pc:docMk/>
            <pc:sldMk cId="2419079112" sldId="349"/>
            <ac:picMk id="7" creationId="{D7E29843-9A16-7955-C856-46553637C8D2}"/>
          </ac:picMkLst>
        </pc:picChg>
        <pc:picChg chg="add mod modCrop">
          <ac:chgData name="Pullin, Naomi" userId="0678b7ad-ba03-4f54-bdd2-163f9506367e" providerId="ADAL" clId="{DC99BDDF-9DA4-4E6C-AD98-FEF39804531D}" dt="2023-03-07T00:34:57.072" v="7659" actId="14100"/>
          <ac:picMkLst>
            <pc:docMk/>
            <pc:sldMk cId="2419079112" sldId="349"/>
            <ac:picMk id="10" creationId="{41E185E8-DB16-CE71-7AD7-FF0617C5F097}"/>
          </ac:picMkLst>
        </pc:picChg>
        <pc:picChg chg="del">
          <ac:chgData name="Pullin, Naomi" userId="0678b7ad-ba03-4f54-bdd2-163f9506367e" providerId="ADAL" clId="{DC99BDDF-9DA4-4E6C-AD98-FEF39804531D}" dt="2023-03-07T00:32:00.518" v="7542" actId="478"/>
          <ac:picMkLst>
            <pc:docMk/>
            <pc:sldMk cId="2419079112" sldId="349"/>
            <ac:picMk id="12290" creationId="{71F8C230-F07C-1723-8F74-29B1F06BA459}"/>
          </ac:picMkLst>
        </pc:picChg>
      </pc:sldChg>
      <pc:sldChg chg="addSp delSp modSp mod">
        <pc:chgData name="Pullin, Naomi" userId="0678b7ad-ba03-4f54-bdd2-163f9506367e" providerId="ADAL" clId="{DC99BDDF-9DA4-4E6C-AD98-FEF39804531D}" dt="2023-03-07T00:40:34.975" v="8160" actId="1076"/>
        <pc:sldMkLst>
          <pc:docMk/>
          <pc:sldMk cId="420522213" sldId="351"/>
        </pc:sldMkLst>
        <pc:spChg chg="mod">
          <ac:chgData name="Pullin, Naomi" userId="0678b7ad-ba03-4f54-bdd2-163f9506367e" providerId="ADAL" clId="{DC99BDDF-9DA4-4E6C-AD98-FEF39804531D}" dt="2023-03-07T00:40:31.031" v="8158" actId="1076"/>
          <ac:spMkLst>
            <pc:docMk/>
            <pc:sldMk cId="420522213" sldId="351"/>
            <ac:spMk id="2" creationId="{FCC7F181-2EA4-858D-4BD6-7E19C96EE301}"/>
          </ac:spMkLst>
        </pc:spChg>
        <pc:spChg chg="mod">
          <ac:chgData name="Pullin, Naomi" userId="0678b7ad-ba03-4f54-bdd2-163f9506367e" providerId="ADAL" clId="{DC99BDDF-9DA4-4E6C-AD98-FEF39804531D}" dt="2023-03-07T00:40:34.975" v="8160" actId="1076"/>
          <ac:spMkLst>
            <pc:docMk/>
            <pc:sldMk cId="420522213" sldId="351"/>
            <ac:spMk id="4" creationId="{D7CF30BD-EF1E-4FFF-9AD2-51257E43D2D7}"/>
          </ac:spMkLst>
        </pc:spChg>
        <pc:picChg chg="add mod">
          <ac:chgData name="Pullin, Naomi" userId="0678b7ad-ba03-4f54-bdd2-163f9506367e" providerId="ADAL" clId="{DC99BDDF-9DA4-4E6C-AD98-FEF39804531D}" dt="2023-03-07T00:38:53.698" v="7861" actId="14100"/>
          <ac:picMkLst>
            <pc:docMk/>
            <pc:sldMk cId="420522213" sldId="351"/>
            <ac:picMk id="5" creationId="{6A95C96E-71DC-DBB3-53CE-C3581E24F1B4}"/>
          </ac:picMkLst>
        </pc:picChg>
        <pc:picChg chg="del">
          <ac:chgData name="Pullin, Naomi" userId="0678b7ad-ba03-4f54-bdd2-163f9506367e" providerId="ADAL" clId="{DC99BDDF-9DA4-4E6C-AD98-FEF39804531D}" dt="2023-03-07T00:38:08.374" v="7796" actId="478"/>
          <ac:picMkLst>
            <pc:docMk/>
            <pc:sldMk cId="420522213" sldId="351"/>
            <ac:picMk id="13314" creationId="{CE3131FA-7C5F-8C4B-2B44-1E94170CF59E}"/>
          </ac:picMkLst>
        </pc:picChg>
      </pc:sldChg>
      <pc:sldChg chg="addSp delSp modSp mod ord">
        <pc:chgData name="Pullin, Naomi" userId="0678b7ad-ba03-4f54-bdd2-163f9506367e" providerId="ADAL" clId="{DC99BDDF-9DA4-4E6C-AD98-FEF39804531D}" dt="2023-03-06T23:04:13.008" v="438" actId="113"/>
        <pc:sldMkLst>
          <pc:docMk/>
          <pc:sldMk cId="461395195" sldId="353"/>
        </pc:sldMkLst>
        <pc:spChg chg="mod">
          <ac:chgData name="Pullin, Naomi" userId="0678b7ad-ba03-4f54-bdd2-163f9506367e" providerId="ADAL" clId="{DC99BDDF-9DA4-4E6C-AD98-FEF39804531D}" dt="2023-03-06T23:04:13.008" v="438" actId="113"/>
          <ac:spMkLst>
            <pc:docMk/>
            <pc:sldMk cId="461395195" sldId="353"/>
            <ac:spMk id="3" creationId="{5CE0E5FC-FD2D-9ECE-C2FB-08640F71F4FB}"/>
          </ac:spMkLst>
        </pc:spChg>
        <pc:spChg chg="mod">
          <ac:chgData name="Pullin, Naomi" userId="0678b7ad-ba03-4f54-bdd2-163f9506367e" providerId="ADAL" clId="{DC99BDDF-9DA4-4E6C-AD98-FEF39804531D}" dt="2023-03-06T23:04:08.467" v="437" actId="403"/>
          <ac:spMkLst>
            <pc:docMk/>
            <pc:sldMk cId="461395195" sldId="353"/>
            <ac:spMk id="8" creationId="{E3E3EE1D-EA7F-D920-64EE-DC4574DA13D8}"/>
          </ac:spMkLst>
        </pc:spChg>
        <pc:picChg chg="add mod">
          <ac:chgData name="Pullin, Naomi" userId="0678b7ad-ba03-4f54-bdd2-163f9506367e" providerId="ADAL" clId="{DC99BDDF-9DA4-4E6C-AD98-FEF39804531D}" dt="2023-03-06T23:03:42.831" v="435" actId="1076"/>
          <ac:picMkLst>
            <pc:docMk/>
            <pc:sldMk cId="461395195" sldId="353"/>
            <ac:picMk id="2" creationId="{A5CF10A4-3D3F-DB92-865D-A49F49C6D526}"/>
          </ac:picMkLst>
        </pc:picChg>
        <pc:picChg chg="del">
          <ac:chgData name="Pullin, Naomi" userId="0678b7ad-ba03-4f54-bdd2-163f9506367e" providerId="ADAL" clId="{DC99BDDF-9DA4-4E6C-AD98-FEF39804531D}" dt="2023-03-06T22:59:09.730" v="107" actId="478"/>
          <ac:picMkLst>
            <pc:docMk/>
            <pc:sldMk cId="461395195" sldId="353"/>
            <ac:picMk id="3076" creationId="{B9A54E07-8598-F39E-D91A-C00B6BBBA52E}"/>
          </ac:picMkLst>
        </pc:picChg>
      </pc:sldChg>
      <pc:sldChg chg="addSp delSp modSp mod">
        <pc:chgData name="Pullin, Naomi" userId="0678b7ad-ba03-4f54-bdd2-163f9506367e" providerId="ADAL" clId="{DC99BDDF-9DA4-4E6C-AD98-FEF39804531D}" dt="2023-03-07T00:08:13.899" v="5639" actId="20577"/>
        <pc:sldMkLst>
          <pc:docMk/>
          <pc:sldMk cId="3913403033" sldId="355"/>
        </pc:sldMkLst>
        <pc:spChg chg="add mod">
          <ac:chgData name="Pullin, Naomi" userId="0678b7ad-ba03-4f54-bdd2-163f9506367e" providerId="ADAL" clId="{DC99BDDF-9DA4-4E6C-AD98-FEF39804531D}" dt="2023-03-07T00:07:58.914" v="5637" actId="179"/>
          <ac:spMkLst>
            <pc:docMk/>
            <pc:sldMk cId="3913403033" sldId="355"/>
            <ac:spMk id="2" creationId="{DE5FC605-CB81-6DD4-8CA4-CC5F1AA35F5F}"/>
          </ac:spMkLst>
        </pc:spChg>
        <pc:spChg chg="mod">
          <ac:chgData name="Pullin, Naomi" userId="0678b7ad-ba03-4f54-bdd2-163f9506367e" providerId="ADAL" clId="{DC99BDDF-9DA4-4E6C-AD98-FEF39804531D}" dt="2023-03-07T00:03:24.218" v="5165" actId="20577"/>
          <ac:spMkLst>
            <pc:docMk/>
            <pc:sldMk cId="3913403033" sldId="355"/>
            <ac:spMk id="3" creationId="{0AD7FCBA-2481-15E4-6F72-3D7E7DC42D91}"/>
          </ac:spMkLst>
        </pc:spChg>
        <pc:spChg chg="del">
          <ac:chgData name="Pullin, Naomi" userId="0678b7ad-ba03-4f54-bdd2-163f9506367e" providerId="ADAL" clId="{DC99BDDF-9DA4-4E6C-AD98-FEF39804531D}" dt="2023-03-06T23:53:43.549" v="4842" actId="478"/>
          <ac:spMkLst>
            <pc:docMk/>
            <pc:sldMk cId="3913403033" sldId="355"/>
            <ac:spMk id="4" creationId="{094AC247-F13A-4033-33B9-940EF5B34C55}"/>
          </ac:spMkLst>
        </pc:spChg>
        <pc:spChg chg="add mod">
          <ac:chgData name="Pullin, Naomi" userId="0678b7ad-ba03-4f54-bdd2-163f9506367e" providerId="ADAL" clId="{DC99BDDF-9DA4-4E6C-AD98-FEF39804531D}" dt="2023-03-07T00:08:13.899" v="5639" actId="20577"/>
          <ac:spMkLst>
            <pc:docMk/>
            <pc:sldMk cId="3913403033" sldId="355"/>
            <ac:spMk id="7" creationId="{19466BE2-9C2B-DC1C-DDF1-AE4464CA9739}"/>
          </ac:spMkLst>
        </pc:spChg>
        <pc:picChg chg="del">
          <ac:chgData name="Pullin, Naomi" userId="0678b7ad-ba03-4f54-bdd2-163f9506367e" providerId="ADAL" clId="{DC99BDDF-9DA4-4E6C-AD98-FEF39804531D}" dt="2023-03-06T23:53:40.565" v="4841" actId="478"/>
          <ac:picMkLst>
            <pc:docMk/>
            <pc:sldMk cId="3913403033" sldId="355"/>
            <ac:picMk id="5" creationId="{4E139FA4-FF90-ED4E-F54E-39D4842AA900}"/>
          </ac:picMkLst>
        </pc:picChg>
        <pc:picChg chg="add mod">
          <ac:chgData name="Pullin, Naomi" userId="0678b7ad-ba03-4f54-bdd2-163f9506367e" providerId="ADAL" clId="{DC99BDDF-9DA4-4E6C-AD98-FEF39804531D}" dt="2023-03-07T00:06:50.849" v="5619" actId="1076"/>
          <ac:picMkLst>
            <pc:docMk/>
            <pc:sldMk cId="3913403033" sldId="355"/>
            <ac:picMk id="8194" creationId="{96CC5E83-4EC3-8BE4-D8CE-D805B571FB28}"/>
          </ac:picMkLst>
        </pc:picChg>
      </pc:sldChg>
      <pc:sldChg chg="addSp delSp modSp mod ord">
        <pc:chgData name="Pullin, Naomi" userId="0678b7ad-ba03-4f54-bdd2-163f9506367e" providerId="ADAL" clId="{DC99BDDF-9DA4-4E6C-AD98-FEF39804531D}" dt="2023-03-07T00:12:06.812" v="6130" actId="20577"/>
        <pc:sldMkLst>
          <pc:docMk/>
          <pc:sldMk cId="3002400316" sldId="359"/>
        </pc:sldMkLst>
        <pc:spChg chg="mod">
          <ac:chgData name="Pullin, Naomi" userId="0678b7ad-ba03-4f54-bdd2-163f9506367e" providerId="ADAL" clId="{DC99BDDF-9DA4-4E6C-AD98-FEF39804531D}" dt="2023-03-07T00:12:06.812" v="6130" actId="20577"/>
          <ac:spMkLst>
            <pc:docMk/>
            <pc:sldMk cId="3002400316" sldId="359"/>
            <ac:spMk id="4" creationId="{570F6692-D3BD-E44D-7081-C540256D4207}"/>
          </ac:spMkLst>
        </pc:spChg>
        <pc:spChg chg="mod">
          <ac:chgData name="Pullin, Naomi" userId="0678b7ad-ba03-4f54-bdd2-163f9506367e" providerId="ADAL" clId="{DC99BDDF-9DA4-4E6C-AD98-FEF39804531D}" dt="2023-03-07T00:09:30.032" v="5705" actId="1076"/>
          <ac:spMkLst>
            <pc:docMk/>
            <pc:sldMk cId="3002400316" sldId="359"/>
            <ac:spMk id="8" creationId="{22735C2C-ECB3-E442-5CD3-E76958BD1475}"/>
          </ac:spMkLst>
        </pc:spChg>
        <pc:picChg chg="add mod">
          <ac:chgData name="Pullin, Naomi" userId="0678b7ad-ba03-4f54-bdd2-163f9506367e" providerId="ADAL" clId="{DC99BDDF-9DA4-4E6C-AD98-FEF39804531D}" dt="2023-03-07T00:11:55.748" v="6125" actId="1076"/>
          <ac:picMkLst>
            <pc:docMk/>
            <pc:sldMk cId="3002400316" sldId="359"/>
            <ac:picMk id="2" creationId="{85C6C46F-EC06-F2A7-30E0-579B58E87EAA}"/>
          </ac:picMkLst>
        </pc:picChg>
        <pc:picChg chg="del">
          <ac:chgData name="Pullin, Naomi" userId="0678b7ad-ba03-4f54-bdd2-163f9506367e" providerId="ADAL" clId="{DC99BDDF-9DA4-4E6C-AD98-FEF39804531D}" dt="2023-03-07T00:08:39.777" v="5642" actId="478"/>
          <ac:picMkLst>
            <pc:docMk/>
            <pc:sldMk cId="3002400316" sldId="359"/>
            <ac:picMk id="9218" creationId="{403327A6-14CD-D312-72C4-E4CE5352176C}"/>
          </ac:picMkLst>
        </pc:picChg>
      </pc:sldChg>
      <pc:sldChg chg="addSp delSp modSp mod">
        <pc:chgData name="Pullin, Naomi" userId="0678b7ad-ba03-4f54-bdd2-163f9506367e" providerId="ADAL" clId="{DC99BDDF-9DA4-4E6C-AD98-FEF39804531D}" dt="2023-03-07T00:23:59.093" v="6851" actId="1076"/>
        <pc:sldMkLst>
          <pc:docMk/>
          <pc:sldMk cId="1410390283" sldId="362"/>
        </pc:sldMkLst>
        <pc:spChg chg="add mod">
          <ac:chgData name="Pullin, Naomi" userId="0678b7ad-ba03-4f54-bdd2-163f9506367e" providerId="ADAL" clId="{DC99BDDF-9DA4-4E6C-AD98-FEF39804531D}" dt="2023-03-07T00:22:18.389" v="6730" actId="14100"/>
          <ac:spMkLst>
            <pc:docMk/>
            <pc:sldMk cId="1410390283" sldId="362"/>
            <ac:spMk id="4" creationId="{7B6598B9-E074-F59F-33D0-6BA9C1E658F7}"/>
          </ac:spMkLst>
        </pc:spChg>
        <pc:spChg chg="del">
          <ac:chgData name="Pullin, Naomi" userId="0678b7ad-ba03-4f54-bdd2-163f9506367e" providerId="ADAL" clId="{DC99BDDF-9DA4-4E6C-AD98-FEF39804531D}" dt="2023-03-07T00:18:57.181" v="6232" actId="478"/>
          <ac:spMkLst>
            <pc:docMk/>
            <pc:sldMk cId="1410390283" sldId="362"/>
            <ac:spMk id="6" creationId="{8A1069AA-3A65-A841-D124-152609D93275}"/>
          </ac:spMkLst>
        </pc:spChg>
        <pc:spChg chg="mod">
          <ac:chgData name="Pullin, Naomi" userId="0678b7ad-ba03-4f54-bdd2-163f9506367e" providerId="ADAL" clId="{DC99BDDF-9DA4-4E6C-AD98-FEF39804531D}" dt="2023-03-07T00:23:59.093" v="6851" actId="1076"/>
          <ac:spMkLst>
            <pc:docMk/>
            <pc:sldMk cId="1410390283" sldId="362"/>
            <ac:spMk id="7" creationId="{290F012F-3049-7FB3-C648-3A4178B071B4}"/>
          </ac:spMkLst>
        </pc:spChg>
        <pc:picChg chg="add mod">
          <ac:chgData name="Pullin, Naomi" userId="0678b7ad-ba03-4f54-bdd2-163f9506367e" providerId="ADAL" clId="{DC99BDDF-9DA4-4E6C-AD98-FEF39804531D}" dt="2023-03-07T00:21:10.802" v="6671" actId="1076"/>
          <ac:picMkLst>
            <pc:docMk/>
            <pc:sldMk cId="1410390283" sldId="362"/>
            <ac:picMk id="3" creationId="{4F28EB57-628E-D531-BBFE-53D83CFEFEBA}"/>
          </ac:picMkLst>
        </pc:picChg>
        <pc:picChg chg="del">
          <ac:chgData name="Pullin, Naomi" userId="0678b7ad-ba03-4f54-bdd2-163f9506367e" providerId="ADAL" clId="{DC99BDDF-9DA4-4E6C-AD98-FEF39804531D}" dt="2023-03-07T00:18:46.548" v="6226" actId="478"/>
          <ac:picMkLst>
            <pc:docMk/>
            <pc:sldMk cId="1410390283" sldId="362"/>
            <ac:picMk id="10242" creationId="{8C2C857E-8F3A-175A-3775-9E2A6D5EB5F6}"/>
          </ac:picMkLst>
        </pc:picChg>
      </pc:sldChg>
      <pc:sldChg chg="addSp delSp modSp mod ord">
        <pc:chgData name="Pullin, Naomi" userId="0678b7ad-ba03-4f54-bdd2-163f9506367e" providerId="ADAL" clId="{DC99BDDF-9DA4-4E6C-AD98-FEF39804531D}" dt="2023-03-07T00:48:00.110" v="9335" actId="1076"/>
        <pc:sldMkLst>
          <pc:docMk/>
          <pc:sldMk cId="3877606170" sldId="368"/>
        </pc:sldMkLst>
        <pc:spChg chg="add mod">
          <ac:chgData name="Pullin, Naomi" userId="0678b7ad-ba03-4f54-bdd2-163f9506367e" providerId="ADAL" clId="{DC99BDDF-9DA4-4E6C-AD98-FEF39804531D}" dt="2023-03-07T00:48:00.110" v="9335" actId="1076"/>
          <ac:spMkLst>
            <pc:docMk/>
            <pc:sldMk cId="3877606170" sldId="368"/>
            <ac:spMk id="2" creationId="{7AB64C93-0486-5EF1-F6FC-795EE4D5D00E}"/>
          </ac:spMkLst>
        </pc:spChg>
        <pc:spChg chg="mod">
          <ac:chgData name="Pullin, Naomi" userId="0678b7ad-ba03-4f54-bdd2-163f9506367e" providerId="ADAL" clId="{DC99BDDF-9DA4-4E6C-AD98-FEF39804531D}" dt="2023-03-07T00:47:57.344" v="9334" actId="1076"/>
          <ac:spMkLst>
            <pc:docMk/>
            <pc:sldMk cId="3877606170" sldId="368"/>
            <ac:spMk id="4" creationId="{4C27392A-98EC-B3F4-37FB-4549A407808E}"/>
          </ac:spMkLst>
        </pc:spChg>
        <pc:spChg chg="mod">
          <ac:chgData name="Pullin, Naomi" userId="0678b7ad-ba03-4f54-bdd2-163f9506367e" providerId="ADAL" clId="{DC99BDDF-9DA4-4E6C-AD98-FEF39804531D}" dt="2023-03-07T00:47:04.811" v="9295" actId="1076"/>
          <ac:spMkLst>
            <pc:docMk/>
            <pc:sldMk cId="3877606170" sldId="368"/>
            <ac:spMk id="5" creationId="{00000000-0000-0000-0000-000000000000}"/>
          </ac:spMkLst>
        </pc:spChg>
        <pc:spChg chg="del">
          <ac:chgData name="Pullin, Naomi" userId="0678b7ad-ba03-4f54-bdd2-163f9506367e" providerId="ADAL" clId="{DC99BDDF-9DA4-4E6C-AD98-FEF39804531D}" dt="2023-03-07T00:44:02.838" v="8574" actId="478"/>
          <ac:spMkLst>
            <pc:docMk/>
            <pc:sldMk cId="3877606170" sldId="368"/>
            <ac:spMk id="8" creationId="{CDC090A4-327E-2E19-82BB-9693DE02FA95}"/>
          </ac:spMkLst>
        </pc:spChg>
        <pc:picChg chg="del">
          <ac:chgData name="Pullin, Naomi" userId="0678b7ad-ba03-4f54-bdd2-163f9506367e" providerId="ADAL" clId="{DC99BDDF-9DA4-4E6C-AD98-FEF39804531D}" dt="2023-03-07T00:44:01.180" v="8573" actId="478"/>
          <ac:picMkLst>
            <pc:docMk/>
            <pc:sldMk cId="3877606170" sldId="368"/>
            <ac:picMk id="14340" creationId="{B1DD0D3F-D532-7042-FCBC-5333E6DA721F}"/>
          </ac:picMkLst>
        </pc:picChg>
      </pc:sldChg>
      <pc:sldChg chg="modSp mod">
        <pc:chgData name="Pullin, Naomi" userId="0678b7ad-ba03-4f54-bdd2-163f9506367e" providerId="ADAL" clId="{DC99BDDF-9DA4-4E6C-AD98-FEF39804531D}" dt="2023-03-07T00:48:19.740" v="9394" actId="20577"/>
        <pc:sldMkLst>
          <pc:docMk/>
          <pc:sldMk cId="2711272743" sldId="374"/>
        </pc:sldMkLst>
        <pc:spChg chg="mod">
          <ac:chgData name="Pullin, Naomi" userId="0678b7ad-ba03-4f54-bdd2-163f9506367e" providerId="ADAL" clId="{DC99BDDF-9DA4-4E6C-AD98-FEF39804531D}" dt="2023-03-07T00:48:19.740" v="9394" actId="20577"/>
          <ac:spMkLst>
            <pc:docMk/>
            <pc:sldMk cId="2711272743" sldId="374"/>
            <ac:spMk id="3" creationId="{84BCBFD1-B458-A693-1063-F666D1F51FD3}"/>
          </ac:spMkLst>
        </pc:spChg>
      </pc:sldChg>
      <pc:sldChg chg="addSp delSp modSp mod">
        <pc:chgData name="Pullin, Naomi" userId="0678b7ad-ba03-4f54-bdd2-163f9506367e" providerId="ADAL" clId="{DC99BDDF-9DA4-4E6C-AD98-FEF39804531D}" dt="2023-03-06T23:33:50.497" v="3360" actId="6549"/>
        <pc:sldMkLst>
          <pc:docMk/>
          <pc:sldMk cId="645104085" sldId="377"/>
        </pc:sldMkLst>
        <pc:spChg chg="mod">
          <ac:chgData name="Pullin, Naomi" userId="0678b7ad-ba03-4f54-bdd2-163f9506367e" providerId="ADAL" clId="{DC99BDDF-9DA4-4E6C-AD98-FEF39804531D}" dt="2023-03-06T23:30:55.022" v="3247" actId="1076"/>
          <ac:spMkLst>
            <pc:docMk/>
            <pc:sldMk cId="645104085" sldId="377"/>
            <ac:spMk id="4" creationId="{36B653C0-7040-65B4-6242-DC388E0F8E79}"/>
          </ac:spMkLst>
        </pc:spChg>
        <pc:spChg chg="mod">
          <ac:chgData name="Pullin, Naomi" userId="0678b7ad-ba03-4f54-bdd2-163f9506367e" providerId="ADAL" clId="{DC99BDDF-9DA4-4E6C-AD98-FEF39804531D}" dt="2023-03-06T23:27:05.134" v="3142" actId="1076"/>
          <ac:spMkLst>
            <pc:docMk/>
            <pc:sldMk cId="645104085" sldId="377"/>
            <ac:spMk id="5" creationId="{69DB2E58-CC3E-C8CB-06C7-4F999EFB1EFC}"/>
          </ac:spMkLst>
        </pc:spChg>
        <pc:spChg chg="add mod">
          <ac:chgData name="Pullin, Naomi" userId="0678b7ad-ba03-4f54-bdd2-163f9506367e" providerId="ADAL" clId="{DC99BDDF-9DA4-4E6C-AD98-FEF39804531D}" dt="2023-03-06T23:33:50.497" v="3360" actId="6549"/>
          <ac:spMkLst>
            <pc:docMk/>
            <pc:sldMk cId="645104085" sldId="377"/>
            <ac:spMk id="6" creationId="{6A31935F-5B85-26DD-8970-706D3E65EAFF}"/>
          </ac:spMkLst>
        </pc:spChg>
        <pc:picChg chg="del">
          <ac:chgData name="Pullin, Naomi" userId="0678b7ad-ba03-4f54-bdd2-163f9506367e" providerId="ADAL" clId="{DC99BDDF-9DA4-4E6C-AD98-FEF39804531D}" dt="2023-03-06T23:22:21.356" v="2501" actId="478"/>
          <ac:picMkLst>
            <pc:docMk/>
            <pc:sldMk cId="645104085" sldId="377"/>
            <ac:picMk id="3" creationId="{890009F0-E295-5F16-A994-32C9FA56A72E}"/>
          </ac:picMkLst>
        </pc:picChg>
        <pc:picChg chg="add mod">
          <ac:chgData name="Pullin, Naomi" userId="0678b7ad-ba03-4f54-bdd2-163f9506367e" providerId="ADAL" clId="{DC99BDDF-9DA4-4E6C-AD98-FEF39804531D}" dt="2023-03-06T23:31:06.266" v="3250" actId="1076"/>
          <ac:picMkLst>
            <pc:docMk/>
            <pc:sldMk cId="645104085" sldId="377"/>
            <ac:picMk id="4098" creationId="{300778EC-0C59-A5F6-6F52-CAF396D4CA25}"/>
          </ac:picMkLst>
        </pc:picChg>
      </pc:sldChg>
      <pc:sldChg chg="addSp modSp mod">
        <pc:chgData name="Pullin, Naomi" userId="0678b7ad-ba03-4f54-bdd2-163f9506367e" providerId="ADAL" clId="{DC99BDDF-9DA4-4E6C-AD98-FEF39804531D}" dt="2023-03-06T23:42:17.454" v="3782" actId="1076"/>
        <pc:sldMkLst>
          <pc:docMk/>
          <pc:sldMk cId="2109369106" sldId="378"/>
        </pc:sldMkLst>
        <pc:spChg chg="mod">
          <ac:chgData name="Pullin, Naomi" userId="0678b7ad-ba03-4f54-bdd2-163f9506367e" providerId="ADAL" clId="{DC99BDDF-9DA4-4E6C-AD98-FEF39804531D}" dt="2023-03-06T23:42:17.454" v="3782" actId="1076"/>
          <ac:spMkLst>
            <pc:docMk/>
            <pc:sldMk cId="2109369106" sldId="378"/>
            <ac:spMk id="2" creationId="{63DB8EE5-1689-96E2-1CCD-419EE6D187C0}"/>
          </ac:spMkLst>
        </pc:spChg>
        <pc:spChg chg="mod">
          <ac:chgData name="Pullin, Naomi" userId="0678b7ad-ba03-4f54-bdd2-163f9506367e" providerId="ADAL" clId="{DC99BDDF-9DA4-4E6C-AD98-FEF39804531D}" dt="2023-03-06T23:42:10.678" v="3780" actId="1076"/>
          <ac:spMkLst>
            <pc:docMk/>
            <pc:sldMk cId="2109369106" sldId="378"/>
            <ac:spMk id="3" creationId="{6A2AD25D-1308-10B5-6DC2-4751329BC27F}"/>
          </ac:spMkLst>
        </pc:spChg>
        <pc:picChg chg="add mod">
          <ac:chgData name="Pullin, Naomi" userId="0678b7ad-ba03-4f54-bdd2-163f9506367e" providerId="ADAL" clId="{DC99BDDF-9DA4-4E6C-AD98-FEF39804531D}" dt="2023-03-06T23:42:12.138" v="3781" actId="1076"/>
          <ac:picMkLst>
            <pc:docMk/>
            <pc:sldMk cId="2109369106" sldId="378"/>
            <ac:picMk id="5122" creationId="{75CD5156-A206-9132-3FBD-1410847287AE}"/>
          </ac:picMkLst>
        </pc:picChg>
      </pc:sldChg>
      <pc:sldChg chg="addSp modSp mod">
        <pc:chgData name="Pullin, Naomi" userId="0678b7ad-ba03-4f54-bdd2-163f9506367e" providerId="ADAL" clId="{DC99BDDF-9DA4-4E6C-AD98-FEF39804531D}" dt="2023-03-06T23:20:51.232" v="2491" actId="313"/>
        <pc:sldMkLst>
          <pc:docMk/>
          <pc:sldMk cId="4137464926" sldId="379"/>
        </pc:sldMkLst>
        <pc:spChg chg="add mod">
          <ac:chgData name="Pullin, Naomi" userId="0678b7ad-ba03-4f54-bdd2-163f9506367e" providerId="ADAL" clId="{DC99BDDF-9DA4-4E6C-AD98-FEF39804531D}" dt="2023-03-06T23:20:38.816" v="2484" actId="20577"/>
          <ac:spMkLst>
            <pc:docMk/>
            <pc:sldMk cId="4137464926" sldId="379"/>
            <ac:spMk id="2" creationId="{5A98FF89-97FA-339D-0B48-850CB001CE38}"/>
          </ac:spMkLst>
        </pc:spChg>
        <pc:spChg chg="mod">
          <ac:chgData name="Pullin, Naomi" userId="0678b7ad-ba03-4f54-bdd2-163f9506367e" providerId="ADAL" clId="{DC99BDDF-9DA4-4E6C-AD98-FEF39804531D}" dt="2023-03-06T23:16:31.205" v="1988" actId="1076"/>
          <ac:spMkLst>
            <pc:docMk/>
            <pc:sldMk cId="4137464926" sldId="379"/>
            <ac:spMk id="4" creationId="{1B0C36F4-478B-5593-1DB7-C2F4B60F73F4}"/>
          </ac:spMkLst>
        </pc:spChg>
        <pc:spChg chg="mod">
          <ac:chgData name="Pullin, Naomi" userId="0678b7ad-ba03-4f54-bdd2-163f9506367e" providerId="ADAL" clId="{DC99BDDF-9DA4-4E6C-AD98-FEF39804531D}" dt="2023-03-06T23:20:51.232" v="2491" actId="313"/>
          <ac:spMkLst>
            <pc:docMk/>
            <pc:sldMk cId="4137464926" sldId="379"/>
            <ac:spMk id="5" creationId="{5978D217-A4E9-C31E-E3B7-1589BBB4D9CF}"/>
          </ac:spMkLst>
        </pc:spChg>
        <pc:picChg chg="add mod">
          <ac:chgData name="Pullin, Naomi" userId="0678b7ad-ba03-4f54-bdd2-163f9506367e" providerId="ADAL" clId="{DC99BDDF-9DA4-4E6C-AD98-FEF39804531D}" dt="2023-03-06T23:20:02.997" v="2457" actId="1076"/>
          <ac:picMkLst>
            <pc:docMk/>
            <pc:sldMk cId="4137464926" sldId="379"/>
            <ac:picMk id="3074" creationId="{E2A4810F-BE78-E3B4-EDA7-AD227D66815A}"/>
          </ac:picMkLst>
        </pc:picChg>
      </pc:sldChg>
      <pc:sldChg chg="addSp modSp mod">
        <pc:chgData name="Pullin, Naomi" userId="0678b7ad-ba03-4f54-bdd2-163f9506367e" providerId="ADAL" clId="{DC99BDDF-9DA4-4E6C-AD98-FEF39804531D}" dt="2023-03-07T00:43:28.056" v="8570" actId="20577"/>
        <pc:sldMkLst>
          <pc:docMk/>
          <pc:sldMk cId="3617631790" sldId="380"/>
        </pc:sldMkLst>
        <pc:spChg chg="mod">
          <ac:chgData name="Pullin, Naomi" userId="0678b7ad-ba03-4f54-bdd2-163f9506367e" providerId="ADAL" clId="{DC99BDDF-9DA4-4E6C-AD98-FEF39804531D}" dt="2023-03-07T00:43:28.056" v="8570" actId="20577"/>
          <ac:spMkLst>
            <pc:docMk/>
            <pc:sldMk cId="3617631790" sldId="380"/>
            <ac:spMk id="3" creationId="{F412861E-A724-8671-DB78-46CF323AC1A9}"/>
          </ac:spMkLst>
        </pc:spChg>
        <pc:spChg chg="mod">
          <ac:chgData name="Pullin, Naomi" userId="0678b7ad-ba03-4f54-bdd2-163f9506367e" providerId="ADAL" clId="{DC99BDDF-9DA4-4E6C-AD98-FEF39804531D}" dt="2023-03-07T00:42:29.804" v="8388" actId="313"/>
          <ac:spMkLst>
            <pc:docMk/>
            <pc:sldMk cId="3617631790" sldId="380"/>
            <ac:spMk id="9" creationId="{158F63FD-FE5B-78A6-6ABA-5B25234EF31F}"/>
          </ac:spMkLst>
        </pc:spChg>
        <pc:picChg chg="add mod">
          <ac:chgData name="Pullin, Naomi" userId="0678b7ad-ba03-4f54-bdd2-163f9506367e" providerId="ADAL" clId="{DC99BDDF-9DA4-4E6C-AD98-FEF39804531D}" dt="2023-03-07T00:41:30.518" v="8223" actId="1076"/>
          <ac:picMkLst>
            <pc:docMk/>
            <pc:sldMk cId="3617631790" sldId="380"/>
            <ac:picMk id="11266" creationId="{911BDF83-3D1A-17F7-9275-1F8EC3FA0DF8}"/>
          </ac:picMkLst>
        </pc:picChg>
      </pc:sldChg>
      <pc:sldChg chg="addSp delSp modSp mod chgLayout">
        <pc:chgData name="Pullin, Naomi" userId="0678b7ad-ba03-4f54-bdd2-163f9506367e" providerId="ADAL" clId="{DC99BDDF-9DA4-4E6C-AD98-FEF39804531D}" dt="2023-03-06T23:09:58.692" v="984" actId="478"/>
        <pc:sldMkLst>
          <pc:docMk/>
          <pc:sldMk cId="1533087907" sldId="381"/>
        </pc:sldMkLst>
        <pc:spChg chg="mod">
          <ac:chgData name="Pullin, Naomi" userId="0678b7ad-ba03-4f54-bdd2-163f9506367e" providerId="ADAL" clId="{DC99BDDF-9DA4-4E6C-AD98-FEF39804531D}" dt="2023-03-06T23:09:56.521" v="983" actId="1076"/>
          <ac:spMkLst>
            <pc:docMk/>
            <pc:sldMk cId="1533087907" sldId="381"/>
            <ac:spMk id="7" creationId="{E8CF2CE2-54CF-236E-ECF2-F7384EEA2502}"/>
          </ac:spMkLst>
        </pc:spChg>
        <pc:spChg chg="add del mod">
          <ac:chgData name="Pullin, Naomi" userId="0678b7ad-ba03-4f54-bdd2-163f9506367e" providerId="ADAL" clId="{DC99BDDF-9DA4-4E6C-AD98-FEF39804531D}" dt="2023-03-06T23:09:52.237" v="982" actId="478"/>
          <ac:spMkLst>
            <pc:docMk/>
            <pc:sldMk cId="1533087907" sldId="381"/>
            <ac:spMk id="13" creationId="{E1C4556A-C511-428B-4767-18E381E25905}"/>
          </ac:spMkLst>
        </pc:spChg>
        <pc:spChg chg="add del mod">
          <ac:chgData name="Pullin, Naomi" userId="0678b7ad-ba03-4f54-bdd2-163f9506367e" providerId="ADAL" clId="{DC99BDDF-9DA4-4E6C-AD98-FEF39804531D}" dt="2023-03-06T23:09:58.692" v="984" actId="478"/>
          <ac:spMkLst>
            <pc:docMk/>
            <pc:sldMk cId="1533087907" sldId="381"/>
            <ac:spMk id="15" creationId="{C1A029E4-03C7-1D7A-143A-C1BCBF689365}"/>
          </ac:spMkLst>
        </pc:spChg>
        <pc:picChg chg="add mod">
          <ac:chgData name="Pullin, Naomi" userId="0678b7ad-ba03-4f54-bdd2-163f9506367e" providerId="ADAL" clId="{DC99BDDF-9DA4-4E6C-AD98-FEF39804531D}" dt="2023-03-06T23:09:46.852" v="981" actId="732"/>
          <ac:picMkLst>
            <pc:docMk/>
            <pc:sldMk cId="1533087907" sldId="381"/>
            <ac:picMk id="2" creationId="{9AF1F8A7-96AD-9178-4C6E-1688F304F5D2}"/>
          </ac:picMkLst>
        </pc:picChg>
        <pc:picChg chg="add del">
          <ac:chgData name="Pullin, Naomi" userId="0678b7ad-ba03-4f54-bdd2-163f9506367e" providerId="ADAL" clId="{DC99BDDF-9DA4-4E6C-AD98-FEF39804531D}" dt="2023-03-06T23:09:25.422" v="975" actId="478"/>
          <ac:picMkLst>
            <pc:docMk/>
            <pc:sldMk cId="1533087907" sldId="381"/>
            <ac:picMk id="9" creationId="{8E674B42-4656-0144-B4AE-F7BAC77BE736}"/>
          </ac:picMkLst>
        </pc:picChg>
        <pc:picChg chg="del">
          <ac:chgData name="Pullin, Naomi" userId="0678b7ad-ba03-4f54-bdd2-163f9506367e" providerId="ADAL" clId="{DC99BDDF-9DA4-4E6C-AD98-FEF39804531D}" dt="2023-03-06T23:08:27.001" v="969" actId="478"/>
          <ac:picMkLst>
            <pc:docMk/>
            <pc:sldMk cId="1533087907" sldId="381"/>
            <ac:picMk id="2050" creationId="{7356DD51-E706-077A-D885-A0AC5BBA7831}"/>
          </ac:picMkLst>
        </pc:picChg>
      </pc:sldChg>
      <pc:sldChg chg="addSp delSp modSp mod ord modClrScheme chgLayout">
        <pc:chgData name="Pullin, Naomi" userId="0678b7ad-ba03-4f54-bdd2-163f9506367e" providerId="ADAL" clId="{DC99BDDF-9DA4-4E6C-AD98-FEF39804531D}" dt="2023-03-07T10:26:28.712" v="13153"/>
        <pc:sldMkLst>
          <pc:docMk/>
          <pc:sldMk cId="4162833723" sldId="382"/>
        </pc:sldMkLst>
        <pc:spChg chg="mod">
          <ac:chgData name="Pullin, Naomi" userId="0678b7ad-ba03-4f54-bdd2-163f9506367e" providerId="ADAL" clId="{DC99BDDF-9DA4-4E6C-AD98-FEF39804531D}" dt="2023-03-07T00:16:21.657" v="6225" actId="1076"/>
          <ac:spMkLst>
            <pc:docMk/>
            <pc:sldMk cId="4162833723" sldId="382"/>
            <ac:spMk id="5" creationId="{537177AE-858E-F6AA-22FE-DFE50D8154DE}"/>
          </ac:spMkLst>
        </pc:spChg>
        <pc:spChg chg="add del mod">
          <ac:chgData name="Pullin, Naomi" userId="0678b7ad-ba03-4f54-bdd2-163f9506367e" providerId="ADAL" clId="{DC99BDDF-9DA4-4E6C-AD98-FEF39804531D}" dt="2023-03-07T00:16:05.872" v="6219" actId="478"/>
          <ac:spMkLst>
            <pc:docMk/>
            <pc:sldMk cId="4162833723" sldId="382"/>
            <ac:spMk id="10247" creationId="{6D55212A-8753-0410-2C50-E7F08A8BB35D}"/>
          </ac:spMkLst>
        </pc:spChg>
        <pc:picChg chg="del">
          <ac:chgData name="Pullin, Naomi" userId="0678b7ad-ba03-4f54-bdd2-163f9506367e" providerId="ADAL" clId="{DC99BDDF-9DA4-4E6C-AD98-FEF39804531D}" dt="2023-03-07T00:15:37.666" v="6215" actId="478"/>
          <ac:picMkLst>
            <pc:docMk/>
            <pc:sldMk cId="4162833723" sldId="382"/>
            <ac:picMk id="8194" creationId="{66BB294C-B5B1-FC56-1112-6F0B467CECCF}"/>
          </ac:picMkLst>
        </pc:picChg>
        <pc:picChg chg="add mod">
          <ac:chgData name="Pullin, Naomi" userId="0678b7ad-ba03-4f54-bdd2-163f9506367e" providerId="ADAL" clId="{DC99BDDF-9DA4-4E6C-AD98-FEF39804531D}" dt="2023-03-07T00:16:03.269" v="6218" actId="26606"/>
          <ac:picMkLst>
            <pc:docMk/>
            <pc:sldMk cId="4162833723" sldId="382"/>
            <ac:picMk id="10242" creationId="{4D668968-9770-BD41-EA2B-0FD03EF114A9}"/>
          </ac:picMkLst>
        </pc:picChg>
      </pc:sldChg>
      <pc:sldChg chg="modSp mod">
        <pc:chgData name="Pullin, Naomi" userId="0678b7ad-ba03-4f54-bdd2-163f9506367e" providerId="ADAL" clId="{DC99BDDF-9DA4-4E6C-AD98-FEF39804531D}" dt="2023-03-07T01:19:56.441" v="13151" actId="1076"/>
        <pc:sldMkLst>
          <pc:docMk/>
          <pc:sldMk cId="2730590519" sldId="385"/>
        </pc:sldMkLst>
        <pc:spChg chg="mod">
          <ac:chgData name="Pullin, Naomi" userId="0678b7ad-ba03-4f54-bdd2-163f9506367e" providerId="ADAL" clId="{DC99BDDF-9DA4-4E6C-AD98-FEF39804531D}" dt="2023-03-07T01:19:56.441" v="13151" actId="1076"/>
          <ac:spMkLst>
            <pc:docMk/>
            <pc:sldMk cId="2730590519" sldId="385"/>
            <ac:spMk id="2" creationId="{7F90FBCE-E773-4A61-0DA2-DE36AF027221}"/>
          </ac:spMkLst>
        </pc:spChg>
      </pc:sldChg>
      <pc:sldChg chg="modSp mod">
        <pc:chgData name="Pullin, Naomi" userId="0678b7ad-ba03-4f54-bdd2-163f9506367e" providerId="ADAL" clId="{DC99BDDF-9DA4-4E6C-AD98-FEF39804531D}" dt="2023-03-07T00:52:49.482" v="10145" actId="20577"/>
        <pc:sldMkLst>
          <pc:docMk/>
          <pc:sldMk cId="4018233649" sldId="390"/>
        </pc:sldMkLst>
        <pc:spChg chg="mod">
          <ac:chgData name="Pullin, Naomi" userId="0678b7ad-ba03-4f54-bdd2-163f9506367e" providerId="ADAL" clId="{DC99BDDF-9DA4-4E6C-AD98-FEF39804531D}" dt="2023-03-07T00:52:49.482" v="10145" actId="20577"/>
          <ac:spMkLst>
            <pc:docMk/>
            <pc:sldMk cId="4018233649" sldId="390"/>
            <ac:spMk id="2" creationId="{FCC7F181-2EA4-858D-4BD6-7E19C96EE301}"/>
          </ac:spMkLst>
        </pc:spChg>
        <pc:spChg chg="mod">
          <ac:chgData name="Pullin, Naomi" userId="0678b7ad-ba03-4f54-bdd2-163f9506367e" providerId="ADAL" clId="{DC99BDDF-9DA4-4E6C-AD98-FEF39804531D}" dt="2023-03-07T00:48:56.415" v="9422" actId="20577"/>
          <ac:spMkLst>
            <pc:docMk/>
            <pc:sldMk cId="4018233649" sldId="390"/>
            <ac:spMk id="4" creationId="{D7CF30BD-EF1E-4FFF-9AD2-51257E43D2D7}"/>
          </ac:spMkLst>
        </pc:spChg>
      </pc:sldChg>
      <pc:sldChg chg="addSp delSp modSp mod">
        <pc:chgData name="Pullin, Naomi" userId="0678b7ad-ba03-4f54-bdd2-163f9506367e" providerId="ADAL" clId="{DC99BDDF-9DA4-4E6C-AD98-FEF39804531D}" dt="2023-03-07T10:26:42.216" v="13154"/>
        <pc:sldMkLst>
          <pc:docMk/>
          <pc:sldMk cId="1679346047" sldId="391"/>
        </pc:sldMkLst>
        <pc:spChg chg="mod">
          <ac:chgData name="Pullin, Naomi" userId="0678b7ad-ba03-4f54-bdd2-163f9506367e" providerId="ADAL" clId="{DC99BDDF-9DA4-4E6C-AD98-FEF39804531D}" dt="2023-03-07T00:58:39.491" v="10661" actId="1076"/>
          <ac:spMkLst>
            <pc:docMk/>
            <pc:sldMk cId="1679346047" sldId="391"/>
            <ac:spMk id="2" creationId="{FCC7F181-2EA4-858D-4BD6-7E19C96EE301}"/>
          </ac:spMkLst>
        </pc:spChg>
        <pc:spChg chg="mod">
          <ac:chgData name="Pullin, Naomi" userId="0678b7ad-ba03-4f54-bdd2-163f9506367e" providerId="ADAL" clId="{DC99BDDF-9DA4-4E6C-AD98-FEF39804531D}" dt="2023-03-07T00:58:37.462" v="10660" actId="1076"/>
          <ac:spMkLst>
            <pc:docMk/>
            <pc:sldMk cId="1679346047" sldId="391"/>
            <ac:spMk id="4" creationId="{D7CF30BD-EF1E-4FFF-9AD2-51257E43D2D7}"/>
          </ac:spMkLst>
        </pc:spChg>
        <pc:picChg chg="del">
          <ac:chgData name="Pullin, Naomi" userId="0678b7ad-ba03-4f54-bdd2-163f9506367e" providerId="ADAL" clId="{DC99BDDF-9DA4-4E6C-AD98-FEF39804531D}" dt="2023-03-07T10:26:42.216" v="13154"/>
          <ac:picMkLst>
            <pc:docMk/>
            <pc:sldMk cId="1679346047" sldId="391"/>
            <ac:picMk id="5" creationId="{FCF9E511-C3E8-D338-D7C5-A7316B04EF2C}"/>
          </ac:picMkLst>
        </pc:picChg>
        <pc:picChg chg="add mod">
          <ac:chgData name="Pullin, Naomi" userId="0678b7ad-ba03-4f54-bdd2-163f9506367e" providerId="ADAL" clId="{DC99BDDF-9DA4-4E6C-AD98-FEF39804531D}" dt="2023-03-07T00:56:44.875" v="10658" actId="1076"/>
          <ac:picMkLst>
            <pc:docMk/>
            <pc:sldMk cId="1679346047" sldId="391"/>
            <ac:picMk id="13314" creationId="{E68AB82A-0081-2448-C07B-773D3FE81BC5}"/>
          </ac:picMkLst>
        </pc:picChg>
        <pc:picChg chg="del">
          <ac:chgData name="Pullin, Naomi" userId="0678b7ad-ba03-4f54-bdd2-163f9506367e" providerId="ADAL" clId="{DC99BDDF-9DA4-4E6C-AD98-FEF39804531D}" dt="2023-03-07T00:53:31.821" v="10172" actId="478"/>
          <ac:picMkLst>
            <pc:docMk/>
            <pc:sldMk cId="1679346047" sldId="391"/>
            <ac:picMk id="15364" creationId="{DB222027-741D-BACB-9A8E-B65D6812E77C}"/>
          </ac:picMkLst>
        </pc:picChg>
      </pc:sldChg>
      <pc:sldChg chg="delSp modSp mod ord">
        <pc:chgData name="Pullin, Naomi" userId="0678b7ad-ba03-4f54-bdd2-163f9506367e" providerId="ADAL" clId="{DC99BDDF-9DA4-4E6C-AD98-FEF39804531D}" dt="2023-03-07T01:12:04.599" v="12118"/>
        <pc:sldMkLst>
          <pc:docMk/>
          <pc:sldMk cId="793772552" sldId="392"/>
        </pc:sldMkLst>
        <pc:spChg chg="mod">
          <ac:chgData name="Pullin, Naomi" userId="0678b7ad-ba03-4f54-bdd2-163f9506367e" providerId="ADAL" clId="{DC99BDDF-9DA4-4E6C-AD98-FEF39804531D}" dt="2023-03-07T01:11:37.912" v="12116" actId="179"/>
          <ac:spMkLst>
            <pc:docMk/>
            <pc:sldMk cId="793772552" sldId="392"/>
            <ac:spMk id="2" creationId="{FCC7F181-2EA4-858D-4BD6-7E19C96EE301}"/>
          </ac:spMkLst>
        </pc:spChg>
        <pc:spChg chg="mod">
          <ac:chgData name="Pullin, Naomi" userId="0678b7ad-ba03-4f54-bdd2-163f9506367e" providerId="ADAL" clId="{DC99BDDF-9DA4-4E6C-AD98-FEF39804531D}" dt="2023-03-07T01:11:22.541" v="12111" actId="403"/>
          <ac:spMkLst>
            <pc:docMk/>
            <pc:sldMk cId="793772552" sldId="392"/>
            <ac:spMk id="4" creationId="{D7CF30BD-EF1E-4FFF-9AD2-51257E43D2D7}"/>
          </ac:spMkLst>
        </pc:spChg>
        <pc:spChg chg="del">
          <ac:chgData name="Pullin, Naomi" userId="0678b7ad-ba03-4f54-bdd2-163f9506367e" providerId="ADAL" clId="{DC99BDDF-9DA4-4E6C-AD98-FEF39804531D}" dt="2023-03-07T01:00:56.694" v="11067" actId="478"/>
          <ac:spMkLst>
            <pc:docMk/>
            <pc:sldMk cId="793772552" sldId="392"/>
            <ac:spMk id="8" creationId="{4D0170F0-A263-3225-B68E-171D8D5D4DFB}"/>
          </ac:spMkLst>
        </pc:spChg>
        <pc:picChg chg="del">
          <ac:chgData name="Pullin, Naomi" userId="0678b7ad-ba03-4f54-bdd2-163f9506367e" providerId="ADAL" clId="{DC99BDDF-9DA4-4E6C-AD98-FEF39804531D}" dt="2023-03-07T01:00:55.739" v="11066" actId="478"/>
          <ac:picMkLst>
            <pc:docMk/>
            <pc:sldMk cId="793772552" sldId="392"/>
            <ac:picMk id="7" creationId="{0719B688-B0F6-322E-25AE-2B63E57FB76B}"/>
          </ac:picMkLst>
        </pc:picChg>
      </pc:sldChg>
      <pc:sldChg chg="addSp delSp modSp add mod ord">
        <pc:chgData name="Pullin, Naomi" userId="0678b7ad-ba03-4f54-bdd2-163f9506367e" providerId="ADAL" clId="{DC99BDDF-9DA4-4E6C-AD98-FEF39804531D}" dt="2023-03-07T01:05:59.292" v="11496" actId="1076"/>
        <pc:sldMkLst>
          <pc:docMk/>
          <pc:sldMk cId="2200754244" sldId="393"/>
        </pc:sldMkLst>
        <pc:spChg chg="mod">
          <ac:chgData name="Pullin, Naomi" userId="0678b7ad-ba03-4f54-bdd2-163f9506367e" providerId="ADAL" clId="{DC99BDDF-9DA4-4E6C-AD98-FEF39804531D}" dt="2023-03-07T01:05:59.292" v="11496" actId="1076"/>
          <ac:spMkLst>
            <pc:docMk/>
            <pc:sldMk cId="2200754244" sldId="393"/>
            <ac:spMk id="2" creationId="{FCC7F181-2EA4-858D-4BD6-7E19C96EE301}"/>
          </ac:spMkLst>
        </pc:spChg>
        <pc:spChg chg="mod">
          <ac:chgData name="Pullin, Naomi" userId="0678b7ad-ba03-4f54-bdd2-163f9506367e" providerId="ADAL" clId="{DC99BDDF-9DA4-4E6C-AD98-FEF39804531D}" dt="2023-03-07T01:01:51.202" v="11103" actId="20577"/>
          <ac:spMkLst>
            <pc:docMk/>
            <pc:sldMk cId="2200754244" sldId="393"/>
            <ac:spMk id="4" creationId="{D7CF30BD-EF1E-4FFF-9AD2-51257E43D2D7}"/>
          </ac:spMkLst>
        </pc:spChg>
        <pc:picChg chg="del">
          <ac:chgData name="Pullin, Naomi" userId="0678b7ad-ba03-4f54-bdd2-163f9506367e" providerId="ADAL" clId="{DC99BDDF-9DA4-4E6C-AD98-FEF39804531D}" dt="2023-03-07T01:02:51.576" v="11104" actId="478"/>
          <ac:picMkLst>
            <pc:docMk/>
            <pc:sldMk cId="2200754244" sldId="393"/>
            <ac:picMk id="13314" creationId="{E68AB82A-0081-2448-C07B-773D3FE81BC5}"/>
          </ac:picMkLst>
        </pc:picChg>
        <pc:picChg chg="add del mod">
          <ac:chgData name="Pullin, Naomi" userId="0678b7ad-ba03-4f54-bdd2-163f9506367e" providerId="ADAL" clId="{DC99BDDF-9DA4-4E6C-AD98-FEF39804531D}" dt="2023-03-07T01:05:02.774" v="11351" actId="478"/>
          <ac:picMkLst>
            <pc:docMk/>
            <pc:sldMk cId="2200754244" sldId="393"/>
            <ac:picMk id="14338" creationId="{8B81E317-0591-6F2C-6F1B-8FE3100A8C1B}"/>
          </ac:picMkLst>
        </pc:picChg>
        <pc:picChg chg="add mod">
          <ac:chgData name="Pullin, Naomi" userId="0678b7ad-ba03-4f54-bdd2-163f9506367e" providerId="ADAL" clId="{DC99BDDF-9DA4-4E6C-AD98-FEF39804531D}" dt="2023-03-07T01:05:07.434" v="11354" actId="1076"/>
          <ac:picMkLst>
            <pc:docMk/>
            <pc:sldMk cId="2200754244" sldId="393"/>
            <ac:picMk id="14340" creationId="{16B3E330-1D8E-40E3-4D74-A52DE9EDF51E}"/>
          </ac:picMkLst>
        </pc:picChg>
      </pc:sldChg>
      <pc:sldChg chg="addSp delSp modSp add mod">
        <pc:chgData name="Pullin, Naomi" userId="0678b7ad-ba03-4f54-bdd2-163f9506367e" providerId="ADAL" clId="{DC99BDDF-9DA4-4E6C-AD98-FEF39804531D}" dt="2023-03-07T01:09:42.540" v="11957" actId="20577"/>
        <pc:sldMkLst>
          <pc:docMk/>
          <pc:sldMk cId="3413907476" sldId="394"/>
        </pc:sldMkLst>
        <pc:spChg chg="mod">
          <ac:chgData name="Pullin, Naomi" userId="0678b7ad-ba03-4f54-bdd2-163f9506367e" providerId="ADAL" clId="{DC99BDDF-9DA4-4E6C-AD98-FEF39804531D}" dt="2023-03-07T01:09:42.540" v="11957" actId="20577"/>
          <ac:spMkLst>
            <pc:docMk/>
            <pc:sldMk cId="3413907476" sldId="394"/>
            <ac:spMk id="2" creationId="{FCC7F181-2EA4-858D-4BD6-7E19C96EE301}"/>
          </ac:spMkLst>
        </pc:spChg>
        <pc:spChg chg="mod">
          <ac:chgData name="Pullin, Naomi" userId="0678b7ad-ba03-4f54-bdd2-163f9506367e" providerId="ADAL" clId="{DC99BDDF-9DA4-4E6C-AD98-FEF39804531D}" dt="2023-03-07T01:09:10.250" v="11905" actId="20577"/>
          <ac:spMkLst>
            <pc:docMk/>
            <pc:sldMk cId="3413907476" sldId="394"/>
            <ac:spMk id="4" creationId="{D7CF30BD-EF1E-4FFF-9AD2-51257E43D2D7}"/>
          </ac:spMkLst>
        </pc:spChg>
        <pc:picChg chg="del">
          <ac:chgData name="Pullin, Naomi" userId="0678b7ad-ba03-4f54-bdd2-163f9506367e" providerId="ADAL" clId="{DC99BDDF-9DA4-4E6C-AD98-FEF39804531D}" dt="2023-03-07T01:06:57.302" v="11544" actId="478"/>
          <ac:picMkLst>
            <pc:docMk/>
            <pc:sldMk cId="3413907476" sldId="394"/>
            <ac:picMk id="14340" creationId="{16B3E330-1D8E-40E3-4D74-A52DE9EDF51E}"/>
          </ac:picMkLst>
        </pc:picChg>
        <pc:picChg chg="add mod">
          <ac:chgData name="Pullin, Naomi" userId="0678b7ad-ba03-4f54-bdd2-163f9506367e" providerId="ADAL" clId="{DC99BDDF-9DA4-4E6C-AD98-FEF39804531D}" dt="2023-03-07T01:09:28.023" v="11911" actId="1076"/>
          <ac:picMkLst>
            <pc:docMk/>
            <pc:sldMk cId="3413907476" sldId="394"/>
            <ac:picMk id="15362" creationId="{4D449317-EEB8-79B8-847C-AC6E5E324142}"/>
          </ac:picMkLst>
        </pc:picChg>
      </pc:sldChg>
      <pc:sldChg chg="addSp delSp modSp add mod ord modAnim">
        <pc:chgData name="Pullin, Naomi" userId="0678b7ad-ba03-4f54-bdd2-163f9506367e" providerId="ADAL" clId="{DC99BDDF-9DA4-4E6C-AD98-FEF39804531D}" dt="2023-03-07T01:14:34.120" v="12391" actId="1076"/>
        <pc:sldMkLst>
          <pc:docMk/>
          <pc:sldMk cId="3096453996" sldId="395"/>
        </pc:sldMkLst>
        <pc:spChg chg="mod">
          <ac:chgData name="Pullin, Naomi" userId="0678b7ad-ba03-4f54-bdd2-163f9506367e" providerId="ADAL" clId="{DC99BDDF-9DA4-4E6C-AD98-FEF39804531D}" dt="2023-03-07T01:14:30.878" v="12390" actId="20577"/>
          <ac:spMkLst>
            <pc:docMk/>
            <pc:sldMk cId="3096453996" sldId="395"/>
            <ac:spMk id="2" creationId="{FCC7F181-2EA4-858D-4BD6-7E19C96EE301}"/>
          </ac:spMkLst>
        </pc:spChg>
        <pc:spChg chg="mod">
          <ac:chgData name="Pullin, Naomi" userId="0678b7ad-ba03-4f54-bdd2-163f9506367e" providerId="ADAL" clId="{DC99BDDF-9DA4-4E6C-AD98-FEF39804531D}" dt="2023-03-07T01:14:17.108" v="12355" actId="1076"/>
          <ac:spMkLst>
            <pc:docMk/>
            <pc:sldMk cId="3096453996" sldId="395"/>
            <ac:spMk id="4" creationId="{D7CF30BD-EF1E-4FFF-9AD2-51257E43D2D7}"/>
          </ac:spMkLst>
        </pc:spChg>
        <pc:picChg chg="add mod">
          <ac:chgData name="Pullin, Naomi" userId="0678b7ad-ba03-4f54-bdd2-163f9506367e" providerId="ADAL" clId="{DC99BDDF-9DA4-4E6C-AD98-FEF39804531D}" dt="2023-03-07T01:14:34.120" v="12391" actId="1076"/>
          <ac:picMkLst>
            <pc:docMk/>
            <pc:sldMk cId="3096453996" sldId="395"/>
            <ac:picMk id="5" creationId="{EC9126E1-B565-4448-CB83-331B9AFEDFB7}"/>
          </ac:picMkLst>
        </pc:picChg>
        <pc:picChg chg="del">
          <ac:chgData name="Pullin, Naomi" userId="0678b7ad-ba03-4f54-bdd2-163f9506367e" providerId="ADAL" clId="{DC99BDDF-9DA4-4E6C-AD98-FEF39804531D}" dt="2023-03-07T01:12:39.038" v="12148" actId="478"/>
          <ac:picMkLst>
            <pc:docMk/>
            <pc:sldMk cId="3096453996" sldId="395"/>
            <ac:picMk id="15362" creationId="{4D449317-EEB8-79B8-847C-AC6E5E324142}"/>
          </ac:picMkLst>
        </pc:picChg>
      </pc:sldChg>
      <pc:sldChg chg="modSp add mod">
        <pc:chgData name="Pullin, Naomi" userId="0678b7ad-ba03-4f54-bdd2-163f9506367e" providerId="ADAL" clId="{DC99BDDF-9DA4-4E6C-AD98-FEF39804531D}" dt="2023-03-07T10:26:51.535" v="13156" actId="14100"/>
        <pc:sldMkLst>
          <pc:docMk/>
          <pc:sldMk cId="3765323196" sldId="396"/>
        </pc:sldMkLst>
        <pc:spChg chg="mod">
          <ac:chgData name="Pullin, Naomi" userId="0678b7ad-ba03-4f54-bdd2-163f9506367e" providerId="ADAL" clId="{DC99BDDF-9DA4-4E6C-AD98-FEF39804531D}" dt="2023-03-07T10:26:51.535" v="13156" actId="14100"/>
          <ac:spMkLst>
            <pc:docMk/>
            <pc:sldMk cId="3765323196" sldId="396"/>
            <ac:spMk id="2" creationId="{FCC7F181-2EA4-858D-4BD6-7E19C96EE30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CFE5C2-0D70-4AEA-9D83-8E95AE974490}" type="datetimeFigureOut">
              <a:rPr lang="en-GB" smtClean="0"/>
              <a:t>04/03/2024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82FCE5-0398-420C-8583-37DA7F527DC3}" type="slidenum">
              <a:rPr lang="en-GB" smtClean="0"/>
              <a:t>‹#›</a:t>
            </a:fld>
            <a:endParaRPr lang="en-GB"/>
          </a:p>
        </p:txBody>
      </p:sp>
    </p:spTree>
    <p:extLst>
      <p:ext uri="{BB962C8B-B14F-4D97-AF65-F5344CB8AC3E}">
        <p14:creationId xmlns:p14="http://schemas.microsoft.com/office/powerpoint/2010/main" val="10351650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946404" y="758952"/>
            <a:ext cx="7063740" cy="4041648"/>
          </a:xfrm>
        </p:spPr>
        <p:txBody>
          <a:bodyPr anchor="b">
            <a:normAutofit/>
          </a:bodyPr>
          <a:lstStyle>
            <a:lvl1pPr algn="l">
              <a:lnSpc>
                <a:spcPct val="85000"/>
              </a:lnSpc>
              <a:defRPr sz="540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946404" y="4800600"/>
            <a:ext cx="7063740" cy="1691640"/>
          </a:xfrm>
        </p:spPr>
        <p:txBody>
          <a:bodyPr>
            <a:normAutofit/>
          </a:bodyPr>
          <a:lstStyle>
            <a:lvl1pPr marL="0" indent="0" algn="l">
              <a:buNone/>
              <a:defRPr sz="1650" spc="23" baseline="0">
                <a:solidFill>
                  <a:schemeClr val="tx1">
                    <a:lumMod val="75000"/>
                  </a:schemeClr>
                </a:solidFill>
              </a:defRPr>
            </a:lvl1pPr>
            <a:lvl2pPr marL="342900" indent="0" algn="ctr">
              <a:buNone/>
              <a:defRPr sz="1650"/>
            </a:lvl2pPr>
            <a:lvl3pPr marL="685800" indent="0" algn="ctr">
              <a:buNone/>
              <a:defRPr sz="165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7" name="Rectangle 6"/>
          <p:cNvSpPr/>
          <p:nvPr/>
        </p:nvSpPr>
        <p:spPr>
          <a:xfrm>
            <a:off x="0" y="0"/>
            <a:ext cx="342900" cy="685800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Date Placeholder 7"/>
          <p:cNvSpPr>
            <a:spLocks noGrp="1"/>
          </p:cNvSpPr>
          <p:nvPr>
            <p:ph type="dt" sz="half" idx="10"/>
          </p:nvPr>
        </p:nvSpPr>
        <p:spPr/>
        <p:txBody>
          <a:bodyPr/>
          <a:lstStyle/>
          <a:p>
            <a:pPr>
              <a:defRPr/>
            </a:pPr>
            <a:fld id="{598CDFBC-899E-4746-9A1E-40AA22783A8E}" type="datetime1">
              <a:rPr lang="en-US" smtClean="0"/>
              <a:t>3/4/2024</a:t>
            </a:fld>
            <a:endParaRPr lang="en-GB"/>
          </a:p>
        </p:txBody>
      </p:sp>
      <p:sp>
        <p:nvSpPr>
          <p:cNvPr id="9" name="Footer Placeholder 8"/>
          <p:cNvSpPr>
            <a:spLocks noGrp="1"/>
          </p:cNvSpPr>
          <p:nvPr>
            <p:ph type="ftr" sz="quarter" idx="11"/>
          </p:nvPr>
        </p:nvSpPr>
        <p:spPr/>
        <p:txBody>
          <a:bodyPr/>
          <a:lstStyle/>
          <a:p>
            <a:pPr>
              <a:defRPr/>
            </a:pPr>
            <a:r>
              <a:rPr lang="en-GB"/>
              <a:t>© Naomi Pullin</a:t>
            </a:r>
          </a:p>
        </p:txBody>
      </p:sp>
      <p:sp>
        <p:nvSpPr>
          <p:cNvPr id="10" name="Slide Number Placeholder 9"/>
          <p:cNvSpPr>
            <a:spLocks noGrp="1"/>
          </p:cNvSpPr>
          <p:nvPr>
            <p:ph type="sldNum" sz="quarter" idx="12"/>
          </p:nvPr>
        </p:nvSpPr>
        <p:spPr/>
        <p:txBody>
          <a:bodyPr/>
          <a:lstStyle/>
          <a:p>
            <a:pPr>
              <a:defRPr/>
            </a:pPr>
            <a:fld id="{E16A6CBF-05D6-4065-A2B7-2BCAC7720DB9}" type="slidenum">
              <a:rPr lang="en-GB" smtClean="0"/>
              <a:pPr>
                <a:defRPr/>
              </a:pPr>
              <a:t>‹#›</a:t>
            </a:fld>
            <a:endParaRPr lang="en-GB"/>
          </a:p>
        </p:txBody>
      </p:sp>
    </p:spTree>
    <p:extLst>
      <p:ext uri="{BB962C8B-B14F-4D97-AF65-F5344CB8AC3E}">
        <p14:creationId xmlns:p14="http://schemas.microsoft.com/office/powerpoint/2010/main" val="119178587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6E69CB81-E716-468A-8908-CACF072574F0}" type="datetime1">
              <a:rPr lang="en-US" smtClean="0"/>
              <a:t>3/4/2024</a:t>
            </a:fld>
            <a:endParaRPr lang="en-GB"/>
          </a:p>
        </p:txBody>
      </p:sp>
      <p:sp>
        <p:nvSpPr>
          <p:cNvPr id="5" name="Footer Placeholder 4"/>
          <p:cNvSpPr>
            <a:spLocks noGrp="1"/>
          </p:cNvSpPr>
          <p:nvPr>
            <p:ph type="ftr" sz="quarter" idx="11"/>
          </p:nvPr>
        </p:nvSpPr>
        <p:spPr/>
        <p:txBody>
          <a:bodyPr/>
          <a:lstStyle/>
          <a:p>
            <a:pPr>
              <a:defRPr/>
            </a:pPr>
            <a:r>
              <a:rPr lang="en-GB"/>
              <a:t>© Naomi Pullin</a:t>
            </a:r>
          </a:p>
        </p:txBody>
      </p:sp>
      <p:sp>
        <p:nvSpPr>
          <p:cNvPr id="6" name="Slide Number Placeholder 5"/>
          <p:cNvSpPr>
            <a:spLocks noGrp="1"/>
          </p:cNvSpPr>
          <p:nvPr>
            <p:ph type="sldNum" sz="quarter" idx="12"/>
          </p:nvPr>
        </p:nvSpPr>
        <p:spPr/>
        <p:txBody>
          <a:bodyPr/>
          <a:lstStyle/>
          <a:p>
            <a:pPr>
              <a:defRPr/>
            </a:pPr>
            <a:fld id="{0391188E-B5B4-406F-A570-F8CAFC4867FD}" type="slidenum">
              <a:rPr lang="en-GB" smtClean="0"/>
              <a:pPr>
                <a:defRPr/>
              </a:pPr>
              <a:t>‹#›</a:t>
            </a:fld>
            <a:endParaRPr lang="en-GB"/>
          </a:p>
        </p:txBody>
      </p:sp>
      <p:sp>
        <p:nvSpPr>
          <p:cNvPr id="7" name="Rectangle 6"/>
          <p:cNvSpPr/>
          <p:nvPr/>
        </p:nvSpPr>
        <p:spPr>
          <a:xfrm>
            <a:off x="0" y="0"/>
            <a:ext cx="3429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87092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6525" y="381000"/>
            <a:ext cx="1857375"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71500" y="381000"/>
            <a:ext cx="5800725" cy="58975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ED6A7179-CDAD-4AFC-9435-DAC0DF7298EC}" type="datetime1">
              <a:rPr lang="en-US" smtClean="0"/>
              <a:t>3/4/2024</a:t>
            </a:fld>
            <a:endParaRPr lang="en-GB"/>
          </a:p>
        </p:txBody>
      </p:sp>
      <p:sp>
        <p:nvSpPr>
          <p:cNvPr id="5" name="Footer Placeholder 4"/>
          <p:cNvSpPr>
            <a:spLocks noGrp="1"/>
          </p:cNvSpPr>
          <p:nvPr>
            <p:ph type="ftr" sz="quarter" idx="11"/>
          </p:nvPr>
        </p:nvSpPr>
        <p:spPr/>
        <p:txBody>
          <a:bodyPr/>
          <a:lstStyle/>
          <a:p>
            <a:pPr>
              <a:defRPr/>
            </a:pPr>
            <a:r>
              <a:rPr lang="en-GB"/>
              <a:t>© Naomi Pullin</a:t>
            </a:r>
          </a:p>
        </p:txBody>
      </p:sp>
      <p:sp>
        <p:nvSpPr>
          <p:cNvPr id="6" name="Slide Number Placeholder 5"/>
          <p:cNvSpPr>
            <a:spLocks noGrp="1"/>
          </p:cNvSpPr>
          <p:nvPr>
            <p:ph type="sldNum" sz="quarter" idx="12"/>
          </p:nvPr>
        </p:nvSpPr>
        <p:spPr/>
        <p:txBody>
          <a:bodyPr/>
          <a:lstStyle/>
          <a:p>
            <a:pPr>
              <a:defRPr/>
            </a:pPr>
            <a:fld id="{78878A4B-5054-4FFC-A09B-6C3FAE289591}" type="slidenum">
              <a:rPr lang="en-GB" smtClean="0"/>
              <a:pPr>
                <a:defRPr/>
              </a:pPr>
              <a:t>‹#›</a:t>
            </a:fld>
            <a:endParaRPr lang="en-GB"/>
          </a:p>
        </p:txBody>
      </p:sp>
      <p:sp>
        <p:nvSpPr>
          <p:cNvPr id="7" name="Rectangle 6"/>
          <p:cNvSpPr/>
          <p:nvPr/>
        </p:nvSpPr>
        <p:spPr>
          <a:xfrm>
            <a:off x="0" y="0"/>
            <a:ext cx="3429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18938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45137577-827D-4EA8-9650-D2342824974C}" type="datetime1">
              <a:rPr lang="en-US" smtClean="0"/>
              <a:t>3/4/2024</a:t>
            </a:fld>
            <a:endParaRPr lang="en-GB"/>
          </a:p>
        </p:txBody>
      </p:sp>
      <p:sp>
        <p:nvSpPr>
          <p:cNvPr id="5" name="Footer Placeholder 4"/>
          <p:cNvSpPr>
            <a:spLocks noGrp="1"/>
          </p:cNvSpPr>
          <p:nvPr>
            <p:ph type="ftr" sz="quarter" idx="11"/>
          </p:nvPr>
        </p:nvSpPr>
        <p:spPr/>
        <p:txBody>
          <a:bodyPr/>
          <a:lstStyle/>
          <a:p>
            <a:pPr>
              <a:defRPr/>
            </a:pPr>
            <a:r>
              <a:rPr lang="en-GB"/>
              <a:t>© Naomi Pullin</a:t>
            </a:r>
          </a:p>
        </p:txBody>
      </p:sp>
      <p:sp>
        <p:nvSpPr>
          <p:cNvPr id="6" name="Slide Number Placeholder 5"/>
          <p:cNvSpPr>
            <a:spLocks noGrp="1"/>
          </p:cNvSpPr>
          <p:nvPr>
            <p:ph type="sldNum" sz="quarter" idx="12"/>
          </p:nvPr>
        </p:nvSpPr>
        <p:spPr/>
        <p:txBody>
          <a:bodyPr/>
          <a:lstStyle/>
          <a:p>
            <a:pPr>
              <a:defRPr/>
            </a:pPr>
            <a:fld id="{7585424E-7CB9-41C4-B648-AD28362C8CE6}" type="slidenum">
              <a:rPr lang="en-GB" smtClean="0"/>
              <a:pPr>
                <a:defRPr/>
              </a:pPr>
              <a:t>‹#›</a:t>
            </a:fld>
            <a:endParaRPr lang="en-GB"/>
          </a:p>
        </p:txBody>
      </p:sp>
      <p:sp>
        <p:nvSpPr>
          <p:cNvPr id="8" name="Rectangle 7"/>
          <p:cNvSpPr/>
          <p:nvPr/>
        </p:nvSpPr>
        <p:spPr>
          <a:xfrm>
            <a:off x="0" y="0"/>
            <a:ext cx="3429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52563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46404" y="758952"/>
            <a:ext cx="7063740" cy="4041648"/>
          </a:xfrm>
        </p:spPr>
        <p:txBody>
          <a:bodyPr anchor="b">
            <a:normAutofit/>
          </a:bodyPr>
          <a:lstStyle>
            <a:lvl1pPr>
              <a:lnSpc>
                <a:spcPct val="85000"/>
              </a:lnSpc>
              <a:defRPr sz="5400" b="1"/>
            </a:lvl1pPr>
          </a:lstStyle>
          <a:p>
            <a:r>
              <a:rPr lang="en-US"/>
              <a:t>Click to edit Master title style</a:t>
            </a:r>
            <a:endParaRPr lang="en-US" dirty="0"/>
          </a:p>
        </p:txBody>
      </p:sp>
      <p:sp>
        <p:nvSpPr>
          <p:cNvPr id="3" name="Text Placeholder 2"/>
          <p:cNvSpPr>
            <a:spLocks noGrp="1"/>
          </p:cNvSpPr>
          <p:nvPr>
            <p:ph type="body" idx="1"/>
          </p:nvPr>
        </p:nvSpPr>
        <p:spPr>
          <a:xfrm>
            <a:off x="946404" y="4800600"/>
            <a:ext cx="7063740" cy="1691640"/>
          </a:xfrm>
        </p:spPr>
        <p:txBody>
          <a:bodyPr anchor="t">
            <a:normAutofit/>
          </a:bodyPr>
          <a:lstStyle>
            <a:lvl1pPr marL="0" indent="0">
              <a:buNone/>
              <a:defRPr sz="1650" spc="23" baseline="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75DA4F72-58EC-4291-B10B-D99E05E9A478}" type="datetime1">
              <a:rPr lang="en-US" smtClean="0"/>
              <a:t>3/4/2024</a:t>
            </a:fld>
            <a:endParaRPr lang="en-GB"/>
          </a:p>
        </p:txBody>
      </p:sp>
      <p:sp>
        <p:nvSpPr>
          <p:cNvPr id="5" name="Footer Placeholder 4"/>
          <p:cNvSpPr>
            <a:spLocks noGrp="1"/>
          </p:cNvSpPr>
          <p:nvPr>
            <p:ph type="ftr" sz="quarter" idx="11"/>
          </p:nvPr>
        </p:nvSpPr>
        <p:spPr/>
        <p:txBody>
          <a:bodyPr/>
          <a:lstStyle/>
          <a:p>
            <a:pPr>
              <a:defRPr/>
            </a:pPr>
            <a:r>
              <a:rPr lang="en-GB"/>
              <a:t>© Naomi Pullin</a:t>
            </a:r>
          </a:p>
        </p:txBody>
      </p:sp>
      <p:sp>
        <p:nvSpPr>
          <p:cNvPr id="6" name="Slide Number Placeholder 5"/>
          <p:cNvSpPr>
            <a:spLocks noGrp="1"/>
          </p:cNvSpPr>
          <p:nvPr>
            <p:ph type="sldNum" sz="quarter" idx="12"/>
          </p:nvPr>
        </p:nvSpPr>
        <p:spPr/>
        <p:txBody>
          <a:bodyPr/>
          <a:lstStyle/>
          <a:p>
            <a:pPr>
              <a:defRPr/>
            </a:pPr>
            <a:fld id="{2F78F618-AAAE-4FBE-BFCF-1DAA294085A0}" type="slidenum">
              <a:rPr lang="en-GB" smtClean="0"/>
              <a:pPr>
                <a:defRPr/>
              </a:pPr>
              <a:t>‹#›</a:t>
            </a:fld>
            <a:endParaRPr lang="en-GB"/>
          </a:p>
        </p:txBody>
      </p:sp>
      <p:sp>
        <p:nvSpPr>
          <p:cNvPr id="8" name="Rectangle 7"/>
          <p:cNvSpPr/>
          <p:nvPr/>
        </p:nvSpPr>
        <p:spPr>
          <a:xfrm>
            <a:off x="0" y="0"/>
            <a:ext cx="3429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204142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46404" y="1828801"/>
            <a:ext cx="3360420" cy="4351337"/>
          </a:xfrm>
        </p:spPr>
        <p:txBody>
          <a:bodyPr/>
          <a:lstStyle>
            <a:lvl1pPr>
              <a:defRPr sz="1500"/>
            </a:lvl1pPr>
            <a:lvl2pPr>
              <a:defRPr sz="1350"/>
            </a:lvl2pPr>
            <a:lvl3pPr>
              <a:defRPr sz="1200"/>
            </a:lvl3pPr>
            <a:lvl4pPr>
              <a:defRPr sz="1050"/>
            </a:lvl4pPr>
            <a:lvl5pPr>
              <a:defRPr sz="1050"/>
            </a:lvl5pPr>
            <a:lvl6pPr>
              <a:defRPr sz="1050"/>
            </a:lvl6pPr>
            <a:lvl7pPr>
              <a:defRPr sz="1050"/>
            </a:lvl7pPr>
            <a:lvl8pPr>
              <a:defRPr sz="1050"/>
            </a:lvl8pPr>
            <a:lvl9pPr>
              <a:defRPr sz="10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594860" y="1828801"/>
            <a:ext cx="3360420" cy="4351337"/>
          </a:xfrm>
        </p:spPr>
        <p:txBody>
          <a:bodyPr/>
          <a:lstStyle>
            <a:lvl1pPr>
              <a:defRPr sz="1500"/>
            </a:lvl1pPr>
            <a:lvl2pPr>
              <a:defRPr sz="1350"/>
            </a:lvl2pPr>
            <a:lvl3pPr>
              <a:defRPr sz="1200"/>
            </a:lvl3pPr>
            <a:lvl4pPr>
              <a:defRPr sz="1050"/>
            </a:lvl4pPr>
            <a:lvl5pPr>
              <a:defRPr sz="1050"/>
            </a:lvl5pPr>
            <a:lvl6pPr>
              <a:defRPr sz="1050"/>
            </a:lvl6pPr>
            <a:lvl7pPr>
              <a:defRPr sz="1050"/>
            </a:lvl7pPr>
            <a:lvl8pPr>
              <a:defRPr sz="1050"/>
            </a:lvl8pPr>
            <a:lvl9pPr>
              <a:defRPr sz="10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0B83F4EF-40C0-4581-ACAE-B92B12525792}" type="datetime1">
              <a:rPr lang="en-US" smtClean="0"/>
              <a:t>3/4/2024</a:t>
            </a:fld>
            <a:endParaRPr lang="en-GB"/>
          </a:p>
        </p:txBody>
      </p:sp>
      <p:sp>
        <p:nvSpPr>
          <p:cNvPr id="6" name="Footer Placeholder 5"/>
          <p:cNvSpPr>
            <a:spLocks noGrp="1"/>
          </p:cNvSpPr>
          <p:nvPr>
            <p:ph type="ftr" sz="quarter" idx="11"/>
          </p:nvPr>
        </p:nvSpPr>
        <p:spPr/>
        <p:txBody>
          <a:bodyPr/>
          <a:lstStyle/>
          <a:p>
            <a:pPr>
              <a:defRPr/>
            </a:pPr>
            <a:r>
              <a:rPr lang="en-GB"/>
              <a:t>© Naomi Pullin</a:t>
            </a:r>
          </a:p>
        </p:txBody>
      </p:sp>
      <p:sp>
        <p:nvSpPr>
          <p:cNvPr id="7" name="Slide Number Placeholder 6"/>
          <p:cNvSpPr>
            <a:spLocks noGrp="1"/>
          </p:cNvSpPr>
          <p:nvPr>
            <p:ph type="sldNum" sz="quarter" idx="12"/>
          </p:nvPr>
        </p:nvSpPr>
        <p:spPr/>
        <p:txBody>
          <a:bodyPr/>
          <a:lstStyle/>
          <a:p>
            <a:pPr>
              <a:defRPr/>
            </a:pPr>
            <a:fld id="{856A190E-D53A-466F-8201-63978B495E07}" type="slidenum">
              <a:rPr lang="en-GB" smtClean="0"/>
              <a:pPr>
                <a:defRPr/>
              </a:pPr>
              <a:t>‹#›</a:t>
            </a:fld>
            <a:endParaRPr lang="en-GB"/>
          </a:p>
        </p:txBody>
      </p:sp>
      <p:sp>
        <p:nvSpPr>
          <p:cNvPr id="8" name="Rectangle 7"/>
          <p:cNvSpPr/>
          <p:nvPr/>
        </p:nvSpPr>
        <p:spPr>
          <a:xfrm>
            <a:off x="0" y="0"/>
            <a:ext cx="3429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22937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946404" y="1713655"/>
            <a:ext cx="3360420" cy="731520"/>
          </a:xfrm>
        </p:spPr>
        <p:txBody>
          <a:bodyPr anchor="b">
            <a:normAutofit/>
          </a:bodyPr>
          <a:lstStyle>
            <a:lvl1pPr marL="0" indent="0">
              <a:spcBef>
                <a:spcPts val="0"/>
              </a:spcBef>
              <a:buNone/>
              <a:defRPr sz="1500" b="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946404" y="2507550"/>
            <a:ext cx="3360420" cy="3664650"/>
          </a:xfrm>
        </p:spPr>
        <p:txBody>
          <a:bodyPr/>
          <a:lstStyle>
            <a:lvl1pPr>
              <a:defRPr sz="1350"/>
            </a:lvl1pPr>
            <a:lvl2pPr>
              <a:defRPr sz="1200"/>
            </a:lvl2pPr>
            <a:lvl3pPr>
              <a:defRPr sz="1050"/>
            </a:lvl3pPr>
            <a:lvl4pPr>
              <a:defRPr sz="1050"/>
            </a:lvl4pPr>
            <a:lvl5pPr>
              <a:defRPr sz="1050"/>
            </a:lvl5pPr>
            <a:lvl6pPr>
              <a:defRPr sz="1050"/>
            </a:lvl6pPr>
            <a:lvl7pPr>
              <a:defRPr sz="1050"/>
            </a:lvl7pPr>
            <a:lvl8pPr>
              <a:defRPr sz="1050"/>
            </a:lvl8pPr>
            <a:lvl9pPr>
              <a:defRPr sz="10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594860" y="1713655"/>
            <a:ext cx="3360420" cy="731520"/>
          </a:xfrm>
        </p:spPr>
        <p:txBody>
          <a:bodyPr anchor="b">
            <a:normAutofit/>
          </a:bodyPr>
          <a:lstStyle>
            <a:lvl1pPr marL="0" indent="0">
              <a:lnSpc>
                <a:spcPct val="95000"/>
              </a:lnSpc>
              <a:spcBef>
                <a:spcPts val="0"/>
              </a:spcBef>
              <a:buNone/>
              <a:defRPr lang="en-US" sz="1500" b="0" kern="1200" dirty="0">
                <a:solidFill>
                  <a:schemeClr val="tx2"/>
                </a:solidFill>
                <a:latin typeface="+mn-lt"/>
                <a:ea typeface="+mn-ea"/>
                <a:cs typeface="+mn-cs"/>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marL="0" lvl="0" indent="0" algn="l" defTabSz="685800" rtl="0" eaLnBrk="1" latinLnBrk="0" hangingPunct="1">
              <a:lnSpc>
                <a:spcPct val="90000"/>
              </a:lnSpc>
              <a:spcBef>
                <a:spcPts val="1500"/>
              </a:spcBef>
              <a:buFontTx/>
              <a:buNone/>
            </a:pPr>
            <a:r>
              <a:rPr lang="en-US"/>
              <a:t>Click to edit Master text styles</a:t>
            </a:r>
          </a:p>
        </p:txBody>
      </p:sp>
      <p:sp>
        <p:nvSpPr>
          <p:cNvPr id="6" name="Content Placeholder 5"/>
          <p:cNvSpPr>
            <a:spLocks noGrp="1"/>
          </p:cNvSpPr>
          <p:nvPr>
            <p:ph sz="quarter" idx="4"/>
          </p:nvPr>
        </p:nvSpPr>
        <p:spPr>
          <a:xfrm>
            <a:off x="4594860" y="2507550"/>
            <a:ext cx="3360420" cy="3664650"/>
          </a:xfrm>
        </p:spPr>
        <p:txBody>
          <a:bodyPr/>
          <a:lstStyle>
            <a:lvl1pPr>
              <a:defRPr sz="1350"/>
            </a:lvl1pPr>
            <a:lvl2pPr>
              <a:defRPr sz="1200"/>
            </a:lvl2pPr>
            <a:lvl3pPr>
              <a:defRPr sz="1050"/>
            </a:lvl3pPr>
            <a:lvl4pPr>
              <a:defRPr sz="1050"/>
            </a:lvl4pPr>
            <a:lvl5pPr>
              <a:defRPr sz="1050"/>
            </a:lvl5pPr>
            <a:lvl6pPr>
              <a:defRPr sz="1050"/>
            </a:lvl6pPr>
            <a:lvl7pPr>
              <a:defRPr sz="1050"/>
            </a:lvl7pPr>
            <a:lvl8pPr>
              <a:defRPr sz="1050"/>
            </a:lvl8pPr>
            <a:lvl9pPr>
              <a:defRPr sz="10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4E77BAD9-601B-41B1-88CA-8233139BFA7E}" type="datetime1">
              <a:rPr lang="en-US" smtClean="0"/>
              <a:t>3/4/2024</a:t>
            </a:fld>
            <a:endParaRPr lang="en-GB"/>
          </a:p>
        </p:txBody>
      </p:sp>
      <p:sp>
        <p:nvSpPr>
          <p:cNvPr id="8" name="Footer Placeholder 7"/>
          <p:cNvSpPr>
            <a:spLocks noGrp="1"/>
          </p:cNvSpPr>
          <p:nvPr>
            <p:ph type="ftr" sz="quarter" idx="11"/>
          </p:nvPr>
        </p:nvSpPr>
        <p:spPr/>
        <p:txBody>
          <a:bodyPr/>
          <a:lstStyle/>
          <a:p>
            <a:pPr>
              <a:defRPr/>
            </a:pPr>
            <a:r>
              <a:rPr lang="en-GB"/>
              <a:t>© Naomi Pullin</a:t>
            </a:r>
          </a:p>
        </p:txBody>
      </p:sp>
      <p:sp>
        <p:nvSpPr>
          <p:cNvPr id="9" name="Slide Number Placeholder 8"/>
          <p:cNvSpPr>
            <a:spLocks noGrp="1"/>
          </p:cNvSpPr>
          <p:nvPr>
            <p:ph type="sldNum" sz="quarter" idx="12"/>
          </p:nvPr>
        </p:nvSpPr>
        <p:spPr/>
        <p:txBody>
          <a:bodyPr/>
          <a:lstStyle/>
          <a:p>
            <a:pPr>
              <a:defRPr/>
            </a:pPr>
            <a:fld id="{A61CB408-CAF3-41EB-94EA-FE9E6B756F74}" type="slidenum">
              <a:rPr lang="en-GB" smtClean="0"/>
              <a:pPr>
                <a:defRPr/>
              </a:pPr>
              <a:t>‹#›</a:t>
            </a:fld>
            <a:endParaRPr lang="en-GB"/>
          </a:p>
        </p:txBody>
      </p:sp>
      <p:sp>
        <p:nvSpPr>
          <p:cNvPr id="11" name="Rectangle 10"/>
          <p:cNvSpPr/>
          <p:nvPr/>
        </p:nvSpPr>
        <p:spPr>
          <a:xfrm>
            <a:off x="0" y="0"/>
            <a:ext cx="3429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27801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1CC0B373-A9F7-4241-A627-38D88DEE2154}" type="datetime1">
              <a:rPr lang="en-US" smtClean="0"/>
              <a:t>3/4/2024</a:t>
            </a:fld>
            <a:endParaRPr lang="en-GB"/>
          </a:p>
        </p:txBody>
      </p:sp>
      <p:sp>
        <p:nvSpPr>
          <p:cNvPr id="4" name="Footer Placeholder 3"/>
          <p:cNvSpPr>
            <a:spLocks noGrp="1"/>
          </p:cNvSpPr>
          <p:nvPr>
            <p:ph type="ftr" sz="quarter" idx="11"/>
          </p:nvPr>
        </p:nvSpPr>
        <p:spPr/>
        <p:txBody>
          <a:bodyPr/>
          <a:lstStyle/>
          <a:p>
            <a:pPr>
              <a:defRPr/>
            </a:pPr>
            <a:r>
              <a:rPr lang="en-GB"/>
              <a:t>© Naomi Pullin</a:t>
            </a:r>
          </a:p>
        </p:txBody>
      </p:sp>
      <p:sp>
        <p:nvSpPr>
          <p:cNvPr id="5" name="Slide Number Placeholder 4"/>
          <p:cNvSpPr>
            <a:spLocks noGrp="1"/>
          </p:cNvSpPr>
          <p:nvPr>
            <p:ph type="sldNum" sz="quarter" idx="12"/>
          </p:nvPr>
        </p:nvSpPr>
        <p:spPr/>
        <p:txBody>
          <a:bodyPr/>
          <a:lstStyle/>
          <a:p>
            <a:pPr>
              <a:defRPr/>
            </a:pPr>
            <a:fld id="{923B39D8-DCDF-4741-B20D-C942F1AB2597}" type="slidenum">
              <a:rPr lang="en-GB" smtClean="0"/>
              <a:pPr>
                <a:defRPr/>
              </a:pPr>
              <a:t>‹#›</a:t>
            </a:fld>
            <a:endParaRPr lang="en-GB"/>
          </a:p>
        </p:txBody>
      </p:sp>
      <p:sp>
        <p:nvSpPr>
          <p:cNvPr id="7" name="Rectangle 6"/>
          <p:cNvSpPr/>
          <p:nvPr/>
        </p:nvSpPr>
        <p:spPr>
          <a:xfrm>
            <a:off x="0" y="0"/>
            <a:ext cx="3429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21018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1739E4B-7B61-4170-B551-946AF4A8884D}" type="datetime1">
              <a:rPr lang="en-US" smtClean="0"/>
              <a:t>3/4/2024</a:t>
            </a:fld>
            <a:endParaRPr lang="en-GB"/>
          </a:p>
        </p:txBody>
      </p:sp>
      <p:sp>
        <p:nvSpPr>
          <p:cNvPr id="3" name="Footer Placeholder 2"/>
          <p:cNvSpPr>
            <a:spLocks noGrp="1"/>
          </p:cNvSpPr>
          <p:nvPr>
            <p:ph type="ftr" sz="quarter" idx="11"/>
          </p:nvPr>
        </p:nvSpPr>
        <p:spPr/>
        <p:txBody>
          <a:bodyPr/>
          <a:lstStyle/>
          <a:p>
            <a:pPr>
              <a:defRPr/>
            </a:pPr>
            <a:r>
              <a:rPr lang="en-GB"/>
              <a:t>© Naomi Pullin</a:t>
            </a:r>
          </a:p>
        </p:txBody>
      </p:sp>
      <p:sp>
        <p:nvSpPr>
          <p:cNvPr id="4" name="Slide Number Placeholder 3"/>
          <p:cNvSpPr>
            <a:spLocks noGrp="1"/>
          </p:cNvSpPr>
          <p:nvPr>
            <p:ph type="sldNum" sz="quarter" idx="12"/>
          </p:nvPr>
        </p:nvSpPr>
        <p:spPr/>
        <p:txBody>
          <a:bodyPr/>
          <a:lstStyle/>
          <a:p>
            <a:pPr>
              <a:defRPr/>
            </a:pPr>
            <a:fld id="{30739EEF-5696-4487-9110-3AA6F29C77F3}" type="slidenum">
              <a:rPr lang="en-GB" smtClean="0"/>
              <a:pPr>
                <a:defRPr/>
              </a:pPr>
              <a:t>‹#›</a:t>
            </a:fld>
            <a:endParaRPr lang="en-GB"/>
          </a:p>
        </p:txBody>
      </p:sp>
      <p:sp>
        <p:nvSpPr>
          <p:cNvPr id="5" name="Rectangle 4"/>
          <p:cNvSpPr/>
          <p:nvPr/>
        </p:nvSpPr>
        <p:spPr>
          <a:xfrm>
            <a:off x="0" y="0"/>
            <a:ext cx="3429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743731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400300" cy="1600197"/>
          </a:xfrm>
        </p:spPr>
        <p:txBody>
          <a:bodyPr anchor="b">
            <a:normAutofit/>
          </a:bodyPr>
          <a:lstStyle>
            <a:lvl1pPr>
              <a:defRPr sz="2100" b="1" baseline="0"/>
            </a:lvl1pPr>
          </a:lstStyle>
          <a:p>
            <a:r>
              <a:rPr lang="en-US"/>
              <a:t>Click to edit Master title style</a:t>
            </a:r>
            <a:endParaRPr lang="en-US" dirty="0"/>
          </a:p>
        </p:txBody>
      </p:sp>
      <p:sp>
        <p:nvSpPr>
          <p:cNvPr id="3" name="Content Placeholder 2"/>
          <p:cNvSpPr>
            <a:spLocks noGrp="1"/>
          </p:cNvSpPr>
          <p:nvPr>
            <p:ph idx="1"/>
          </p:nvPr>
        </p:nvSpPr>
        <p:spPr>
          <a:xfrm>
            <a:off x="3378200" y="685800"/>
            <a:ext cx="4559300" cy="5486400"/>
          </a:xfrm>
        </p:spPr>
        <p:txBody>
          <a:bodyPr/>
          <a:lstStyle>
            <a:lvl1pPr>
              <a:defRPr sz="1500"/>
            </a:lvl1pPr>
            <a:lvl2pPr>
              <a:defRPr sz="1350"/>
            </a:lvl2pPr>
            <a:lvl3pPr>
              <a:defRPr sz="1200"/>
            </a:lvl3pPr>
            <a:lvl4pPr>
              <a:defRPr sz="1050"/>
            </a:lvl4pPr>
            <a:lvl5pPr>
              <a:defRPr sz="1050"/>
            </a:lvl5pPr>
            <a:lvl6pPr>
              <a:defRPr sz="1050"/>
            </a:lvl6pPr>
            <a:lvl7pPr>
              <a:defRPr sz="1050"/>
            </a:lvl7pPr>
            <a:lvl8pPr>
              <a:defRPr sz="1050"/>
            </a:lvl8pPr>
            <a:lvl9pPr>
              <a:defRPr sz="10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0936" y="2099735"/>
            <a:ext cx="2400300" cy="3810001"/>
          </a:xfrm>
        </p:spPr>
        <p:txBody>
          <a:bodyPr>
            <a:normAutofit/>
          </a:bodyPr>
          <a:lstStyle>
            <a:lvl1pPr marL="0" indent="0">
              <a:lnSpc>
                <a:spcPct val="114000"/>
              </a:lnSpc>
              <a:spcBef>
                <a:spcPts val="600"/>
              </a:spcBef>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7D38A11B-405C-4846-9335-53BAE0E18E91}" type="datetime1">
              <a:rPr lang="en-US" smtClean="0"/>
              <a:t>3/4/2024</a:t>
            </a:fld>
            <a:endParaRPr lang="en-GB"/>
          </a:p>
        </p:txBody>
      </p:sp>
      <p:sp>
        <p:nvSpPr>
          <p:cNvPr id="6" name="Footer Placeholder 5"/>
          <p:cNvSpPr>
            <a:spLocks noGrp="1"/>
          </p:cNvSpPr>
          <p:nvPr>
            <p:ph type="ftr" sz="quarter" idx="11"/>
          </p:nvPr>
        </p:nvSpPr>
        <p:spPr/>
        <p:txBody>
          <a:bodyPr/>
          <a:lstStyle/>
          <a:p>
            <a:pPr>
              <a:defRPr/>
            </a:pPr>
            <a:r>
              <a:rPr lang="en-GB"/>
              <a:t>© Naomi Pullin</a:t>
            </a:r>
          </a:p>
        </p:txBody>
      </p:sp>
      <p:sp>
        <p:nvSpPr>
          <p:cNvPr id="7" name="Slide Number Placeholder 6"/>
          <p:cNvSpPr>
            <a:spLocks noGrp="1"/>
          </p:cNvSpPr>
          <p:nvPr>
            <p:ph type="sldNum" sz="quarter" idx="12"/>
          </p:nvPr>
        </p:nvSpPr>
        <p:spPr/>
        <p:txBody>
          <a:bodyPr/>
          <a:lstStyle/>
          <a:p>
            <a:pPr>
              <a:defRPr/>
            </a:pPr>
            <a:fld id="{529BE6C6-7DAE-4435-B31F-EA94656CC419}" type="slidenum">
              <a:rPr lang="en-GB" smtClean="0"/>
              <a:pPr>
                <a:defRPr/>
              </a:pPr>
              <a:t>‹#›</a:t>
            </a:fld>
            <a:endParaRPr lang="en-GB"/>
          </a:p>
        </p:txBody>
      </p:sp>
    </p:spTree>
    <p:extLst>
      <p:ext uri="{BB962C8B-B14F-4D97-AF65-F5344CB8AC3E}">
        <p14:creationId xmlns:p14="http://schemas.microsoft.com/office/powerpoint/2010/main" val="2809608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8469630" cy="1752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5800" y="5257800"/>
            <a:ext cx="7486650" cy="914400"/>
          </a:xfrm>
        </p:spPr>
        <p:txBody>
          <a:bodyPr anchor="b">
            <a:normAutofit/>
          </a:bodyPr>
          <a:lstStyle>
            <a:lvl1pPr>
              <a:defRPr sz="2100" b="1">
                <a:solidFill>
                  <a:schemeClr val="bg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8469630" cy="5128923"/>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85800" y="6108590"/>
            <a:ext cx="7486650" cy="597011"/>
          </a:xfrm>
        </p:spPr>
        <p:txBody>
          <a:bodyPr>
            <a:normAutofit/>
          </a:bodyPr>
          <a:lstStyle>
            <a:lvl1pPr marL="0" indent="0">
              <a:lnSpc>
                <a:spcPct val="100000"/>
              </a:lnSpc>
              <a:spcBef>
                <a:spcPts val="600"/>
              </a:spcBef>
              <a:buNone/>
              <a:defRPr sz="1050" baseline="0">
                <a:solidFill>
                  <a:schemeClr val="bg1">
                    <a:lumMod val="75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A3739644-C394-471E-942A-E237879F06DF}" type="datetime1">
              <a:rPr lang="en-US" smtClean="0"/>
              <a:t>3/4/2024</a:t>
            </a:fld>
            <a:endParaRPr lang="en-GB"/>
          </a:p>
        </p:txBody>
      </p:sp>
      <p:sp>
        <p:nvSpPr>
          <p:cNvPr id="6" name="Footer Placeholder 5"/>
          <p:cNvSpPr>
            <a:spLocks noGrp="1"/>
          </p:cNvSpPr>
          <p:nvPr>
            <p:ph type="ftr" sz="quarter" idx="11"/>
          </p:nvPr>
        </p:nvSpPr>
        <p:spPr/>
        <p:txBody>
          <a:bodyPr/>
          <a:lstStyle/>
          <a:p>
            <a:pPr>
              <a:defRPr/>
            </a:pPr>
            <a:r>
              <a:rPr lang="en-GB"/>
              <a:t>© Naomi Pullin</a:t>
            </a:r>
          </a:p>
        </p:txBody>
      </p:sp>
      <p:sp>
        <p:nvSpPr>
          <p:cNvPr id="7" name="Slide Number Placeholder 6"/>
          <p:cNvSpPr>
            <a:spLocks noGrp="1"/>
          </p:cNvSpPr>
          <p:nvPr>
            <p:ph type="sldNum" sz="quarter" idx="12"/>
          </p:nvPr>
        </p:nvSpPr>
        <p:spPr/>
        <p:txBody>
          <a:bodyPr/>
          <a:lstStyle/>
          <a:p>
            <a:pPr>
              <a:defRPr/>
            </a:pPr>
            <a:fld id="{D677E441-88E3-4BAC-845D-ADB8A3B1D7D7}" type="slidenum">
              <a:rPr lang="en-GB" smtClean="0"/>
              <a:pPr>
                <a:defRPr/>
              </a:pPr>
              <a:t>‹#›</a:t>
            </a:fld>
            <a:endParaRPr lang="en-GB"/>
          </a:p>
        </p:txBody>
      </p:sp>
    </p:spTree>
    <p:extLst>
      <p:ext uri="{BB962C8B-B14F-4D97-AF65-F5344CB8AC3E}">
        <p14:creationId xmlns:p14="http://schemas.microsoft.com/office/powerpoint/2010/main" val="1475836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8469630" y="0"/>
            <a:ext cx="685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946404" y="294198"/>
            <a:ext cx="7269480" cy="1397124"/>
          </a:xfrm>
          <a:prstGeom prst="rect">
            <a:avLst/>
          </a:prstGeom>
        </p:spPr>
        <p:txBody>
          <a:bodyPr vert="horz" lIns="91440" tIns="27432"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946404" y="1828801"/>
            <a:ext cx="6446520" cy="435133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6200000">
            <a:off x="7860032" y="1044178"/>
            <a:ext cx="1904999" cy="273844"/>
          </a:xfrm>
          <a:prstGeom prst="rect">
            <a:avLst/>
          </a:prstGeom>
        </p:spPr>
        <p:txBody>
          <a:bodyPr vert="horz" lIns="91440" tIns="45720" rIns="91440" bIns="45720" rtlCol="0" anchor="ctr"/>
          <a:lstStyle>
            <a:lvl1pPr algn="r">
              <a:defRPr sz="788" b="0">
                <a:solidFill>
                  <a:schemeClr val="accent1">
                    <a:lumMod val="40000"/>
                    <a:lumOff val="60000"/>
                  </a:schemeClr>
                </a:solidFill>
              </a:defRPr>
            </a:lvl1pPr>
          </a:lstStyle>
          <a:p>
            <a:pPr>
              <a:defRPr/>
            </a:pPr>
            <a:fld id="{8777658E-E825-4532-8B3D-39A1A1D183FD}" type="datetime1">
              <a:rPr lang="en-US" smtClean="0"/>
              <a:t>3/4/2024</a:t>
            </a:fld>
            <a:endParaRPr lang="en-GB"/>
          </a:p>
        </p:txBody>
      </p:sp>
      <p:sp>
        <p:nvSpPr>
          <p:cNvPr id="5" name="Footer Placeholder 4"/>
          <p:cNvSpPr>
            <a:spLocks noGrp="1"/>
          </p:cNvSpPr>
          <p:nvPr>
            <p:ph type="ftr" sz="quarter" idx="3"/>
          </p:nvPr>
        </p:nvSpPr>
        <p:spPr>
          <a:xfrm rot="16200000">
            <a:off x="7021831" y="4092178"/>
            <a:ext cx="3581400" cy="273844"/>
          </a:xfrm>
          <a:prstGeom prst="rect">
            <a:avLst/>
          </a:prstGeom>
        </p:spPr>
        <p:txBody>
          <a:bodyPr vert="horz" lIns="91440" tIns="45720" rIns="91440" bIns="45720" rtlCol="0" anchor="ctr"/>
          <a:lstStyle>
            <a:lvl1pPr algn="l">
              <a:defRPr sz="788">
                <a:solidFill>
                  <a:schemeClr val="accent1">
                    <a:lumMod val="40000"/>
                    <a:lumOff val="60000"/>
                  </a:schemeClr>
                </a:solidFill>
              </a:defRPr>
            </a:lvl1pPr>
          </a:lstStyle>
          <a:p>
            <a:pPr>
              <a:defRPr/>
            </a:pPr>
            <a:r>
              <a:rPr lang="en-GB"/>
              <a:t>© Naomi Pullin</a:t>
            </a:r>
          </a:p>
        </p:txBody>
      </p:sp>
      <p:sp>
        <p:nvSpPr>
          <p:cNvPr id="6" name="Slide Number Placeholder 5"/>
          <p:cNvSpPr>
            <a:spLocks noGrp="1"/>
          </p:cNvSpPr>
          <p:nvPr>
            <p:ph type="sldNum" sz="quarter" idx="4"/>
          </p:nvPr>
        </p:nvSpPr>
        <p:spPr>
          <a:xfrm>
            <a:off x="8469630" y="6172201"/>
            <a:ext cx="685800" cy="593725"/>
          </a:xfrm>
          <a:prstGeom prst="rect">
            <a:avLst/>
          </a:prstGeom>
        </p:spPr>
        <p:txBody>
          <a:bodyPr vert="horz" lIns="45720" tIns="45720" rIns="45720" bIns="45720" rtlCol="0" anchor="ctr">
            <a:normAutofit/>
          </a:bodyPr>
          <a:lstStyle>
            <a:lvl1pPr algn="ctr">
              <a:defRPr sz="2700">
                <a:solidFill>
                  <a:schemeClr val="accent1">
                    <a:lumMod val="60000"/>
                    <a:lumOff val="40000"/>
                  </a:schemeClr>
                </a:solidFill>
                <a:latin typeface="+mj-lt"/>
              </a:defRPr>
            </a:lvl1pPr>
          </a:lstStyle>
          <a:p>
            <a:pPr>
              <a:defRPr/>
            </a:pPr>
            <a:fld id="{A1B72DE1-3568-410D-AB0D-8DDD792F614C}" type="slidenum">
              <a:rPr lang="en-GB" smtClean="0"/>
              <a:pPr>
                <a:defRPr/>
              </a:pPr>
              <a:t>‹#›</a:t>
            </a:fld>
            <a:endParaRPr lang="en-GB"/>
          </a:p>
        </p:txBody>
      </p:sp>
    </p:spTree>
    <p:extLst>
      <p:ext uri="{BB962C8B-B14F-4D97-AF65-F5344CB8AC3E}">
        <p14:creationId xmlns:p14="http://schemas.microsoft.com/office/powerpoint/2010/main" val="239166097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685800" rtl="0" eaLnBrk="1" latinLnBrk="0" hangingPunct="1">
        <a:lnSpc>
          <a:spcPct val="90000"/>
        </a:lnSpc>
        <a:spcBef>
          <a:spcPct val="0"/>
        </a:spcBef>
        <a:buNone/>
        <a:defRPr sz="3300" b="1" kern="1200" spc="-38" baseline="0">
          <a:solidFill>
            <a:schemeClr val="accent1"/>
          </a:solidFill>
          <a:latin typeface="+mj-lt"/>
          <a:ea typeface="+mj-ea"/>
          <a:cs typeface="+mj-cs"/>
        </a:defRPr>
      </a:lvl1pPr>
    </p:titleStyle>
    <p:bodyStyle>
      <a:lvl1pPr marL="137160" indent="-137160" algn="l" defTabSz="685800" rtl="0" eaLnBrk="1" latinLnBrk="0" hangingPunct="1">
        <a:lnSpc>
          <a:spcPct val="95000"/>
        </a:lnSpc>
        <a:spcBef>
          <a:spcPts val="1050"/>
        </a:spcBef>
        <a:spcAft>
          <a:spcPts val="150"/>
        </a:spcAft>
        <a:buClr>
          <a:schemeClr val="accent1"/>
        </a:buClr>
        <a:buSzPct val="80000"/>
        <a:buFont typeface="Arial" pitchFamily="34" charset="0"/>
        <a:buChar char="•"/>
        <a:defRPr sz="1500" kern="1200" spc="8" baseline="0">
          <a:solidFill>
            <a:schemeClr val="tx1">
              <a:lumMod val="65000"/>
              <a:lumOff val="35000"/>
            </a:schemeClr>
          </a:solidFill>
          <a:latin typeface="+mn-lt"/>
          <a:ea typeface="+mn-ea"/>
          <a:cs typeface="+mn-cs"/>
        </a:defRPr>
      </a:lvl1pPr>
      <a:lvl2pPr marL="34290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350" kern="1200">
          <a:solidFill>
            <a:schemeClr val="tx1">
              <a:lumMod val="65000"/>
              <a:lumOff val="35000"/>
            </a:schemeClr>
          </a:solidFill>
          <a:latin typeface="+mn-lt"/>
          <a:ea typeface="+mn-ea"/>
          <a:cs typeface="+mn-cs"/>
        </a:defRPr>
      </a:lvl2pPr>
      <a:lvl3pPr marL="54864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200" kern="1200">
          <a:solidFill>
            <a:schemeClr val="tx1">
              <a:lumMod val="65000"/>
              <a:lumOff val="35000"/>
            </a:schemeClr>
          </a:solidFill>
          <a:latin typeface="+mn-lt"/>
          <a:ea typeface="+mn-ea"/>
          <a:cs typeface="+mn-cs"/>
        </a:defRPr>
      </a:lvl3pPr>
      <a:lvl4pPr marL="75438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4pPr>
      <a:lvl5pPr marL="96012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5pPr>
      <a:lvl6pPr marL="120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142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165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187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Layout" Target="../slideLayouts/slideLayout2.xml"/><Relationship Id="rId1" Type="http://schemas.openxmlformats.org/officeDocument/2006/relationships/video" Target="https://www.youtube.com/embed/qql78n2yYTg?feature=oembed"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bwMode="auto">
          <a:xfrm>
            <a:off x="827584" y="218628"/>
            <a:ext cx="7462036" cy="1368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lvl1pPr marL="0" indent="0" algn="ctr" rtl="0" eaLnBrk="0" fontAlgn="base" hangingPunct="0">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eaLnBrk="1" fontAlgn="auto" hangingPunct="1">
              <a:spcAft>
                <a:spcPts val="0"/>
              </a:spcAft>
              <a:buFont typeface="Arial" pitchFamily="34" charset="0"/>
              <a:buNone/>
              <a:defRPr/>
            </a:pPr>
            <a:r>
              <a:rPr lang="en-GB" sz="3600" b="1" dirty="0">
                <a:solidFill>
                  <a:schemeClr val="tx1"/>
                </a:solidFill>
                <a:latin typeface="Cambria" panose="02040503050406030204" pitchFamily="18" charset="0"/>
                <a:ea typeface="Cambria" panose="02040503050406030204" pitchFamily="18" charset="0"/>
              </a:rPr>
              <a:t>HI2E2 Historiography II</a:t>
            </a:r>
          </a:p>
        </p:txBody>
      </p:sp>
      <p:sp>
        <p:nvSpPr>
          <p:cNvPr id="5" name="Title 1"/>
          <p:cNvSpPr txBox="1">
            <a:spLocks/>
          </p:cNvSpPr>
          <p:nvPr/>
        </p:nvSpPr>
        <p:spPr bwMode="auto">
          <a:xfrm>
            <a:off x="874407" y="3580004"/>
            <a:ext cx="7395185"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en-GB" sz="3600" b="1" dirty="0">
                <a:solidFill>
                  <a:srgbClr val="EA7322"/>
                </a:solidFill>
                <a:latin typeface="Cambria" panose="02040503050406030204" pitchFamily="18" charset="0"/>
                <a:ea typeface="Cambria" panose="02040503050406030204" pitchFamily="18" charset="0"/>
              </a:rPr>
              <a:t>Emotions History </a:t>
            </a:r>
          </a:p>
        </p:txBody>
      </p:sp>
      <p:sp>
        <p:nvSpPr>
          <p:cNvPr id="8" name="Subtitle 2">
            <a:extLst>
              <a:ext uri="{FF2B5EF4-FFF2-40B4-BE49-F238E27FC236}">
                <a16:creationId xmlns:a16="http://schemas.microsoft.com/office/drawing/2014/main" id="{E423D704-B7D1-A6C3-7C2B-3A55E700D111}"/>
              </a:ext>
            </a:extLst>
          </p:cNvPr>
          <p:cNvSpPr>
            <a:spLocks noGrp="1"/>
          </p:cNvSpPr>
          <p:nvPr>
            <p:ph type="subTitle" idx="1"/>
          </p:nvPr>
        </p:nvSpPr>
        <p:spPr>
          <a:xfrm>
            <a:off x="990337" y="5085184"/>
            <a:ext cx="7136530" cy="1415008"/>
          </a:xfrm>
        </p:spPr>
        <p:txBody>
          <a:bodyPr rtlCol="0">
            <a:normAutofit/>
          </a:bodyPr>
          <a:lstStyle/>
          <a:p>
            <a:pPr eaLnBrk="1" fontAlgn="auto" hangingPunct="1">
              <a:spcAft>
                <a:spcPts val="0"/>
              </a:spcAft>
              <a:buFont typeface="Arial" pitchFamily="34" charset="0"/>
              <a:buNone/>
              <a:defRPr/>
            </a:pPr>
            <a:r>
              <a:rPr lang="en-GB" sz="3200" dirty="0">
                <a:solidFill>
                  <a:schemeClr val="tx1"/>
                </a:solidFill>
                <a:latin typeface="Cambria" panose="02040503050406030204" pitchFamily="18" charset="0"/>
                <a:ea typeface="Cambria" panose="02040503050406030204" pitchFamily="18" charset="0"/>
              </a:rPr>
              <a:t>Dr Naomi Pullin</a:t>
            </a:r>
          </a:p>
          <a:p>
            <a:pPr eaLnBrk="1" fontAlgn="auto" hangingPunct="1">
              <a:spcAft>
                <a:spcPts val="0"/>
              </a:spcAft>
              <a:buFont typeface="Arial" pitchFamily="34" charset="0"/>
              <a:buNone/>
              <a:defRPr/>
            </a:pPr>
            <a:r>
              <a:rPr lang="en-GB" sz="3200" dirty="0">
                <a:solidFill>
                  <a:schemeClr val="tx1"/>
                </a:solidFill>
                <a:latin typeface="Cambria" panose="02040503050406030204" pitchFamily="18" charset="0"/>
                <a:ea typeface="Cambria" panose="02040503050406030204" pitchFamily="18" charset="0"/>
              </a:rPr>
              <a:t>naomi.pullin@warwick.ac.uk</a:t>
            </a:r>
          </a:p>
        </p:txBody>
      </p:sp>
      <p:pic>
        <p:nvPicPr>
          <p:cNvPr id="2" name="Picture 2" descr="Virgin Mary statue weeps 'tears of olive oil', Catholic church claims | The  Independent | The Independent">
            <a:extLst>
              <a:ext uri="{FF2B5EF4-FFF2-40B4-BE49-F238E27FC236}">
                <a16:creationId xmlns:a16="http://schemas.microsoft.com/office/drawing/2014/main" id="{241F68AC-8616-6C14-1BF7-DE211F68E6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337" y="1289620"/>
            <a:ext cx="2883341" cy="216025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9C924CE8-7536-5C68-D4C4-4D418EFAF45B}"/>
              </a:ext>
            </a:extLst>
          </p:cNvPr>
          <p:cNvPicPr>
            <a:picLocks noChangeAspect="1"/>
          </p:cNvPicPr>
          <p:nvPr/>
        </p:nvPicPr>
        <p:blipFill rotWithShape="1">
          <a:blip r:embed="rId3"/>
          <a:srcRect l="13240" t="25374" r="73367" b="12857"/>
          <a:stretch/>
        </p:blipFill>
        <p:spPr>
          <a:xfrm>
            <a:off x="3819048" y="1289620"/>
            <a:ext cx="1698111" cy="2202693"/>
          </a:xfrm>
          <a:prstGeom prst="rect">
            <a:avLst/>
          </a:prstGeom>
        </p:spPr>
      </p:pic>
      <p:pic>
        <p:nvPicPr>
          <p:cNvPr id="9" name="Picture 2" descr="Believe Not Every Spirit">
            <a:extLst>
              <a:ext uri="{FF2B5EF4-FFF2-40B4-BE49-F238E27FC236}">
                <a16:creationId xmlns:a16="http://schemas.microsoft.com/office/drawing/2014/main" id="{20F79776-008B-FAD3-7112-A630CB7D4AF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3137"/>
          <a:stretch/>
        </p:blipFill>
        <p:spPr bwMode="auto">
          <a:xfrm>
            <a:off x="5548940" y="1289620"/>
            <a:ext cx="2059104" cy="220269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a:extLst>
              <a:ext uri="{FF2B5EF4-FFF2-40B4-BE49-F238E27FC236}">
                <a16:creationId xmlns:a16="http://schemas.microsoft.com/office/drawing/2014/main" id="{0215D2B2-5441-3D82-A7A8-709C1D84A1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1424216"/>
            <a:ext cx="3019425" cy="4762500"/>
          </a:xfrm>
          <a:prstGeom prst="rect">
            <a:avLst/>
          </a:prstGeom>
          <a:noFill/>
          <a:extLst>
            <a:ext uri="{909E8E84-426E-40DD-AFC4-6F175D3DCCD1}">
              <a14:hiddenFill xmlns:a14="http://schemas.microsoft.com/office/drawing/2010/main">
                <a:solidFill>
                  <a:srgbClr val="FFFFFF"/>
                </a:solidFill>
              </a14:hiddenFill>
            </a:ext>
          </a:extLst>
        </p:spPr>
      </p:pic>
      <p:sp>
        <p:nvSpPr>
          <p:cNvPr id="3" name="Title 1">
            <a:extLst>
              <a:ext uri="{FF2B5EF4-FFF2-40B4-BE49-F238E27FC236}">
                <a16:creationId xmlns:a16="http://schemas.microsoft.com/office/drawing/2014/main" id="{33B9520D-97A4-E786-6DDC-B5C2ECBADE30}"/>
              </a:ext>
            </a:extLst>
          </p:cNvPr>
          <p:cNvSpPr txBox="1">
            <a:spLocks/>
          </p:cNvSpPr>
          <p:nvPr/>
        </p:nvSpPr>
        <p:spPr>
          <a:xfrm>
            <a:off x="822412" y="26670"/>
            <a:ext cx="7499176" cy="1143000"/>
          </a:xfrm>
          <a:prstGeom prst="rect">
            <a:avLst/>
          </a:prstGeom>
        </p:spPr>
        <p:txBody>
          <a:bodyPr vert="horz" lIns="91440" tIns="27432" rIns="91440" bIns="45720" rtlCol="0" anchor="b">
            <a:normAutofit fontScale="97500"/>
          </a:bodyPr>
          <a:lstStyle>
            <a:lvl1pPr algn="l" defTabSz="685800" rtl="0" eaLnBrk="1" latinLnBrk="0" hangingPunct="1">
              <a:lnSpc>
                <a:spcPct val="90000"/>
              </a:lnSpc>
              <a:spcBef>
                <a:spcPct val="0"/>
              </a:spcBef>
              <a:buNone/>
              <a:defRPr sz="3300" b="1" kern="1200" spc="-38" baseline="0">
                <a:solidFill>
                  <a:schemeClr val="accent1"/>
                </a:solidFill>
                <a:latin typeface="+mj-lt"/>
                <a:ea typeface="+mj-ea"/>
                <a:cs typeface="+mj-cs"/>
              </a:defRPr>
            </a:lvl1pPr>
          </a:lstStyle>
          <a:p>
            <a:r>
              <a:rPr lang="en-GB" sz="3200" dirty="0">
                <a:solidFill>
                  <a:schemeClr val="tx1">
                    <a:lumMod val="65000"/>
                    <a:lumOff val="35000"/>
                  </a:schemeClr>
                </a:solidFill>
                <a:latin typeface="Cambria" panose="02040503050406030204" pitchFamily="18" charset="0"/>
                <a:ea typeface="Cambria" panose="02040503050406030204" pitchFamily="18" charset="0"/>
              </a:rPr>
              <a:t>Johan </a:t>
            </a:r>
            <a:r>
              <a:rPr lang="en-GB" sz="3200" dirty="0" err="1">
                <a:solidFill>
                  <a:schemeClr val="tx1">
                    <a:lumMod val="65000"/>
                    <a:lumOff val="35000"/>
                  </a:schemeClr>
                </a:solidFill>
                <a:latin typeface="Cambria" panose="02040503050406030204" pitchFamily="18" charset="0"/>
                <a:ea typeface="Cambria" panose="02040503050406030204" pitchFamily="18" charset="0"/>
              </a:rPr>
              <a:t>Huizingha</a:t>
            </a:r>
            <a:r>
              <a:rPr lang="en-GB" sz="3200" dirty="0">
                <a:solidFill>
                  <a:schemeClr val="tx1">
                    <a:lumMod val="65000"/>
                    <a:lumOff val="35000"/>
                  </a:schemeClr>
                </a:solidFill>
                <a:latin typeface="Cambria" panose="02040503050406030204" pitchFamily="18" charset="0"/>
                <a:ea typeface="Cambria" panose="02040503050406030204" pitchFamily="18" charset="0"/>
              </a:rPr>
              <a:t>, </a:t>
            </a:r>
            <a:r>
              <a:rPr lang="en-GB" sz="3200" i="1" dirty="0">
                <a:solidFill>
                  <a:schemeClr val="tx1">
                    <a:lumMod val="65000"/>
                    <a:lumOff val="35000"/>
                  </a:schemeClr>
                </a:solidFill>
                <a:latin typeface="Cambria" panose="02040503050406030204" pitchFamily="18" charset="0"/>
                <a:ea typeface="Cambria" panose="02040503050406030204" pitchFamily="18" charset="0"/>
              </a:rPr>
              <a:t>The Waning of the Middle Ages </a:t>
            </a:r>
            <a:r>
              <a:rPr lang="en-GB" sz="3200" dirty="0">
                <a:solidFill>
                  <a:schemeClr val="tx1">
                    <a:lumMod val="65000"/>
                    <a:lumOff val="35000"/>
                  </a:schemeClr>
                </a:solidFill>
                <a:latin typeface="Cambria" panose="02040503050406030204" pitchFamily="18" charset="0"/>
                <a:ea typeface="Cambria" panose="02040503050406030204" pitchFamily="18" charset="0"/>
              </a:rPr>
              <a:t>(1919)</a:t>
            </a:r>
          </a:p>
        </p:txBody>
      </p:sp>
      <p:sp>
        <p:nvSpPr>
          <p:cNvPr id="5" name="Content Placeholder 2">
            <a:extLst>
              <a:ext uri="{FF2B5EF4-FFF2-40B4-BE49-F238E27FC236}">
                <a16:creationId xmlns:a16="http://schemas.microsoft.com/office/drawing/2014/main" id="{B1A01846-ED3A-403C-2A46-85743A326012}"/>
              </a:ext>
            </a:extLst>
          </p:cNvPr>
          <p:cNvSpPr txBox="1">
            <a:spLocks/>
          </p:cNvSpPr>
          <p:nvPr/>
        </p:nvSpPr>
        <p:spPr>
          <a:xfrm>
            <a:off x="822412" y="1677863"/>
            <a:ext cx="4181636" cy="4525963"/>
          </a:xfrm>
          <a:prstGeom prst="rect">
            <a:avLst/>
          </a:prstGeom>
        </p:spPr>
        <p:txBody>
          <a:bodyPr vert="horz" lIns="91440" tIns="45720" rIns="91440" bIns="45720" rtlCol="0">
            <a:noAutofit/>
          </a:bodyPr>
          <a:lstStyle>
            <a:lvl1pPr marL="137160" indent="-137160" algn="l" defTabSz="685800" rtl="0" eaLnBrk="1" latinLnBrk="0" hangingPunct="1">
              <a:lnSpc>
                <a:spcPct val="95000"/>
              </a:lnSpc>
              <a:spcBef>
                <a:spcPts val="1050"/>
              </a:spcBef>
              <a:spcAft>
                <a:spcPts val="150"/>
              </a:spcAft>
              <a:buClr>
                <a:schemeClr val="accent1"/>
              </a:buClr>
              <a:buSzPct val="80000"/>
              <a:buFont typeface="Arial" pitchFamily="34" charset="0"/>
              <a:buChar char="•"/>
              <a:defRPr sz="1500" kern="1200" spc="8" baseline="0">
                <a:solidFill>
                  <a:schemeClr val="tx1">
                    <a:lumMod val="65000"/>
                    <a:lumOff val="35000"/>
                  </a:schemeClr>
                </a:solidFill>
                <a:latin typeface="+mn-lt"/>
                <a:ea typeface="+mn-ea"/>
                <a:cs typeface="+mn-cs"/>
              </a:defRPr>
            </a:lvl1pPr>
            <a:lvl2pPr marL="34290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350" kern="1200">
                <a:solidFill>
                  <a:schemeClr val="tx1">
                    <a:lumMod val="65000"/>
                    <a:lumOff val="35000"/>
                  </a:schemeClr>
                </a:solidFill>
                <a:latin typeface="+mn-lt"/>
                <a:ea typeface="+mn-ea"/>
                <a:cs typeface="+mn-cs"/>
              </a:defRPr>
            </a:lvl2pPr>
            <a:lvl3pPr marL="54864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200" kern="1200">
                <a:solidFill>
                  <a:schemeClr val="tx1">
                    <a:lumMod val="65000"/>
                    <a:lumOff val="35000"/>
                  </a:schemeClr>
                </a:solidFill>
                <a:latin typeface="+mn-lt"/>
                <a:ea typeface="+mn-ea"/>
                <a:cs typeface="+mn-cs"/>
              </a:defRPr>
            </a:lvl3pPr>
            <a:lvl4pPr marL="75438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4pPr>
            <a:lvl5pPr marL="96012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5pPr>
            <a:lvl6pPr marL="120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142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165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187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a:lnSpc>
                <a:spcPct val="100000"/>
              </a:lnSpc>
              <a:spcBef>
                <a:spcPts val="0"/>
              </a:spcBef>
              <a:spcAft>
                <a:spcPts val="0"/>
              </a:spcAft>
              <a:buFont typeface="Wingdings" panose="05000000000000000000" pitchFamily="2" charset="2"/>
              <a:buChar char="§"/>
            </a:pPr>
            <a:r>
              <a:rPr lang="en-GB" sz="2400" dirty="0">
                <a:latin typeface="Cambria" panose="02040503050406030204" pitchFamily="18" charset="0"/>
                <a:ea typeface="Cambria" panose="02040503050406030204" pitchFamily="18" charset="0"/>
              </a:rPr>
              <a:t>Examined emotional climate of 14</a:t>
            </a:r>
            <a:r>
              <a:rPr lang="en-GB" sz="2400" baseline="30000" dirty="0">
                <a:latin typeface="Cambria" panose="02040503050406030204" pitchFamily="18" charset="0"/>
                <a:ea typeface="Cambria" panose="02040503050406030204" pitchFamily="18" charset="0"/>
              </a:rPr>
              <a:t>th</a:t>
            </a:r>
            <a:r>
              <a:rPr lang="en-GB" sz="2400" dirty="0">
                <a:latin typeface="Cambria" panose="02040503050406030204" pitchFamily="18" charset="0"/>
                <a:ea typeface="Cambria" panose="02040503050406030204" pitchFamily="18" charset="0"/>
              </a:rPr>
              <a:t> and 15</a:t>
            </a:r>
            <a:r>
              <a:rPr lang="en-GB" sz="2400" baseline="30000" dirty="0">
                <a:latin typeface="Cambria" panose="02040503050406030204" pitchFamily="18" charset="0"/>
                <a:ea typeface="Cambria" panose="02040503050406030204" pitchFamily="18" charset="0"/>
              </a:rPr>
              <a:t>th</a:t>
            </a:r>
            <a:r>
              <a:rPr lang="en-GB" sz="2400" dirty="0">
                <a:latin typeface="Cambria" panose="02040503050406030204" pitchFamily="18" charset="0"/>
                <a:ea typeface="Cambria" panose="02040503050406030204" pitchFamily="18" charset="0"/>
              </a:rPr>
              <a:t> centuries. </a:t>
            </a:r>
          </a:p>
          <a:p>
            <a:pPr>
              <a:lnSpc>
                <a:spcPct val="100000"/>
              </a:lnSpc>
              <a:spcBef>
                <a:spcPts val="0"/>
              </a:spcBef>
              <a:spcAft>
                <a:spcPts val="0"/>
              </a:spcAft>
              <a:buFont typeface="Wingdings" panose="05000000000000000000" pitchFamily="2" charset="2"/>
              <a:buChar char="§"/>
            </a:pPr>
            <a:r>
              <a:rPr lang="en-GB" sz="2400" dirty="0">
                <a:latin typeface="Cambria" panose="02040503050406030204" pitchFamily="18" charset="0"/>
                <a:ea typeface="Cambria" panose="02040503050406030204" pitchFamily="18" charset="0"/>
              </a:rPr>
              <a:t>Argued for excessive, uncontrolled emotions that were refined from 16</a:t>
            </a:r>
            <a:r>
              <a:rPr lang="en-GB" sz="2400" baseline="30000" dirty="0">
                <a:latin typeface="Cambria" panose="02040503050406030204" pitchFamily="18" charset="0"/>
                <a:ea typeface="Cambria" panose="02040503050406030204" pitchFamily="18" charset="0"/>
              </a:rPr>
              <a:t>th</a:t>
            </a:r>
            <a:r>
              <a:rPr lang="en-GB" sz="2400" dirty="0">
                <a:latin typeface="Cambria" panose="02040503050406030204" pitchFamily="18" charset="0"/>
                <a:ea typeface="Cambria" panose="02040503050406030204" pitchFamily="18" charset="0"/>
              </a:rPr>
              <a:t> century onwards. </a:t>
            </a:r>
          </a:p>
          <a:p>
            <a:pPr>
              <a:lnSpc>
                <a:spcPct val="100000"/>
              </a:lnSpc>
              <a:spcBef>
                <a:spcPts val="0"/>
              </a:spcBef>
              <a:spcAft>
                <a:spcPts val="0"/>
              </a:spcAft>
              <a:buFont typeface="Wingdings" panose="05000000000000000000" pitchFamily="2" charset="2"/>
              <a:buChar char="§"/>
            </a:pPr>
            <a:r>
              <a:rPr lang="en-GB" sz="2400" dirty="0">
                <a:latin typeface="Cambria" panose="02040503050406030204" pitchFamily="18" charset="0"/>
                <a:ea typeface="Cambria" panose="02040503050406030204" pitchFamily="18" charset="0"/>
              </a:rPr>
              <a:t>Unrestrained weeping and anger. Dominant culture of cruelty and revenge. </a:t>
            </a:r>
          </a:p>
          <a:p>
            <a:pPr>
              <a:lnSpc>
                <a:spcPct val="100000"/>
              </a:lnSpc>
              <a:spcBef>
                <a:spcPts val="0"/>
              </a:spcBef>
              <a:spcAft>
                <a:spcPts val="0"/>
              </a:spcAft>
              <a:buFont typeface="Wingdings" panose="05000000000000000000" pitchFamily="2" charset="2"/>
              <a:buChar char="§"/>
            </a:pPr>
            <a:r>
              <a:rPr lang="en-GB" sz="2400" dirty="0">
                <a:latin typeface="Cambria" panose="02040503050406030204" pitchFamily="18" charset="0"/>
                <a:ea typeface="Cambria" panose="02040503050406030204" pitchFamily="18" charset="0"/>
              </a:rPr>
              <a:t>Emotional control of medieval people described as child-like.  </a:t>
            </a:r>
          </a:p>
        </p:txBody>
      </p:sp>
    </p:spTree>
    <p:extLst>
      <p:ext uri="{BB962C8B-B14F-4D97-AF65-F5344CB8AC3E}">
        <p14:creationId xmlns:p14="http://schemas.microsoft.com/office/powerpoint/2010/main" val="654658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85298-4606-5686-E0FB-1CA425879969}"/>
              </a:ext>
            </a:extLst>
          </p:cNvPr>
          <p:cNvSpPr txBox="1">
            <a:spLocks noGrp="1"/>
          </p:cNvSpPr>
          <p:nvPr>
            <p:ph type="title"/>
          </p:nvPr>
        </p:nvSpPr>
        <p:spPr bwMode="auto">
          <a:xfrm>
            <a:off x="937260" y="-272380"/>
            <a:ext cx="7269480" cy="1397124"/>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anchor="b" anchorCtr="0" compatLnSpc="1">
            <a:prstTxWarp prst="textNoShape">
              <a:avLst/>
            </a:prstTxWarp>
            <a:norm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en-GB" sz="3200" b="1" dirty="0">
                <a:solidFill>
                  <a:schemeClr val="accent1"/>
                </a:solidFill>
                <a:latin typeface="Cambria" panose="02040503050406030204" pitchFamily="18" charset="0"/>
                <a:ea typeface="Cambria" panose="02040503050406030204" pitchFamily="18" charset="0"/>
              </a:rPr>
              <a:t>Norbert Elias, </a:t>
            </a:r>
            <a:r>
              <a:rPr lang="en-GB" sz="3200" b="1" i="1" dirty="0">
                <a:solidFill>
                  <a:schemeClr val="accent1"/>
                </a:solidFill>
                <a:latin typeface="Cambria" panose="02040503050406030204" pitchFamily="18" charset="0"/>
                <a:ea typeface="Cambria" panose="02040503050406030204" pitchFamily="18" charset="0"/>
              </a:rPr>
              <a:t>The Civilizing Process </a:t>
            </a:r>
            <a:r>
              <a:rPr lang="en-GB" sz="3200" b="1" dirty="0">
                <a:solidFill>
                  <a:schemeClr val="accent1"/>
                </a:solidFill>
                <a:latin typeface="Cambria" panose="02040503050406030204" pitchFamily="18" charset="0"/>
                <a:ea typeface="Cambria" panose="02040503050406030204" pitchFamily="18" charset="0"/>
              </a:rPr>
              <a:t>(1939, English trans. 1978-82)</a:t>
            </a:r>
          </a:p>
        </p:txBody>
      </p:sp>
      <p:sp>
        <p:nvSpPr>
          <p:cNvPr id="5" name="Content Placeholder 2">
            <a:extLst>
              <a:ext uri="{FF2B5EF4-FFF2-40B4-BE49-F238E27FC236}">
                <a16:creationId xmlns:a16="http://schemas.microsoft.com/office/drawing/2014/main" id="{A5CB4745-22A1-2A98-6095-38A8EA8F7DBC}"/>
              </a:ext>
            </a:extLst>
          </p:cNvPr>
          <p:cNvSpPr>
            <a:spLocks noGrp="1"/>
          </p:cNvSpPr>
          <p:nvPr>
            <p:ph sz="half" idx="1"/>
          </p:nvPr>
        </p:nvSpPr>
        <p:spPr>
          <a:xfrm>
            <a:off x="4266808" y="1628800"/>
            <a:ext cx="3922772" cy="4666323"/>
          </a:xfrm>
        </p:spPr>
        <p:txBody>
          <a:bodyPr>
            <a:noAutofit/>
          </a:bodyPr>
          <a:lstStyle/>
          <a:p>
            <a:pPr>
              <a:lnSpc>
                <a:spcPct val="100000"/>
              </a:lnSpc>
              <a:spcBef>
                <a:spcPts val="0"/>
              </a:spcBef>
              <a:spcAft>
                <a:spcPts val="0"/>
              </a:spcAft>
              <a:buFont typeface="Wingdings" panose="05000000000000000000" pitchFamily="2" charset="2"/>
              <a:buChar char="§"/>
            </a:pPr>
            <a:r>
              <a:rPr lang="en-GB" sz="2400" dirty="0">
                <a:latin typeface="Cambria" panose="02040503050406030204" pitchFamily="18" charset="0"/>
                <a:ea typeface="Cambria" panose="02040503050406030204" pitchFamily="18" charset="0"/>
              </a:rPr>
              <a:t>Examined nobility at court of Louis XIV of France. </a:t>
            </a:r>
          </a:p>
          <a:p>
            <a:pPr>
              <a:lnSpc>
                <a:spcPct val="100000"/>
              </a:lnSpc>
              <a:spcBef>
                <a:spcPts val="0"/>
              </a:spcBef>
              <a:spcAft>
                <a:spcPts val="0"/>
              </a:spcAft>
              <a:buFont typeface="Wingdings" panose="05000000000000000000" pitchFamily="2" charset="2"/>
              <a:buChar char="§"/>
            </a:pPr>
            <a:r>
              <a:rPr lang="en-GB" sz="2400" dirty="0">
                <a:latin typeface="Cambria" panose="02040503050406030204" pitchFamily="18" charset="0"/>
                <a:ea typeface="Cambria" panose="02040503050406030204" pitchFamily="18" charset="0"/>
              </a:rPr>
              <a:t>European modernity began around 1600 through process of emotional control and restraint. </a:t>
            </a:r>
          </a:p>
          <a:p>
            <a:pPr>
              <a:lnSpc>
                <a:spcPct val="100000"/>
              </a:lnSpc>
              <a:spcBef>
                <a:spcPts val="0"/>
              </a:spcBef>
              <a:spcAft>
                <a:spcPts val="0"/>
              </a:spcAft>
              <a:buFont typeface="Wingdings" panose="05000000000000000000" pitchFamily="2" charset="2"/>
              <a:buChar char="§"/>
            </a:pPr>
            <a:r>
              <a:rPr lang="en-GB" sz="2400" dirty="0">
                <a:latin typeface="Cambria" panose="02040503050406030204" pitchFamily="18" charset="0"/>
                <a:ea typeface="Cambria" panose="02040503050406030204" pitchFamily="18" charset="0"/>
              </a:rPr>
              <a:t>Emergence of taboos and self-regulation in emotional disposition. </a:t>
            </a:r>
          </a:p>
          <a:p>
            <a:pPr>
              <a:lnSpc>
                <a:spcPct val="100000"/>
              </a:lnSpc>
              <a:spcBef>
                <a:spcPts val="0"/>
              </a:spcBef>
              <a:spcAft>
                <a:spcPts val="0"/>
              </a:spcAft>
              <a:buFont typeface="Wingdings" panose="05000000000000000000" pitchFamily="2" charset="2"/>
              <a:buChar char="§"/>
            </a:pPr>
            <a:r>
              <a:rPr lang="en-GB" sz="2400" dirty="0">
                <a:latin typeface="Cambria" panose="02040503050406030204" pitchFamily="18" charset="0"/>
                <a:ea typeface="Cambria" panose="02040503050406030204" pitchFamily="18" charset="0"/>
              </a:rPr>
              <a:t>‘Shame’ = key emotion – greater cultural conditions to feel personal and societal shame. </a:t>
            </a:r>
          </a:p>
        </p:txBody>
      </p:sp>
      <p:pic>
        <p:nvPicPr>
          <p:cNvPr id="7170" name="Picture 2" descr="The Civilizing Process">
            <a:extLst>
              <a:ext uri="{FF2B5EF4-FFF2-40B4-BE49-F238E27FC236}">
                <a16:creationId xmlns:a16="http://schemas.microsoft.com/office/drawing/2014/main" id="{386AEE52-86C8-604A-8A50-439E6C5AE5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340768"/>
            <a:ext cx="3360950" cy="53859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345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AD7FCBA-2481-15E4-6F72-3D7E7DC42D91}"/>
              </a:ext>
            </a:extLst>
          </p:cNvPr>
          <p:cNvSpPr txBox="1">
            <a:spLocks noGrp="1"/>
          </p:cNvSpPr>
          <p:nvPr>
            <p:ph type="title"/>
          </p:nvPr>
        </p:nvSpPr>
        <p:spPr bwMode="auto">
          <a:xfrm>
            <a:off x="629248" y="146767"/>
            <a:ext cx="7885504"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en-GB" sz="3200" b="1" dirty="0">
                <a:solidFill>
                  <a:srgbClr val="D34817"/>
                </a:solidFill>
                <a:latin typeface="Cambria" panose="02040503050406030204" pitchFamily="18" charset="0"/>
                <a:ea typeface="Cambria" panose="02040503050406030204" pitchFamily="18" charset="0"/>
              </a:rPr>
              <a:t>Lucien </a:t>
            </a:r>
            <a:r>
              <a:rPr lang="en-GB" sz="3200" b="1" dirty="0" err="1">
                <a:solidFill>
                  <a:srgbClr val="D34817"/>
                </a:solidFill>
                <a:latin typeface="Cambria" panose="02040503050406030204" pitchFamily="18" charset="0"/>
                <a:ea typeface="Cambria" panose="02040503050406030204" pitchFamily="18" charset="0"/>
              </a:rPr>
              <a:t>Febvre</a:t>
            </a:r>
            <a:r>
              <a:rPr lang="en-GB" sz="3200" b="1" dirty="0">
                <a:solidFill>
                  <a:srgbClr val="D34817"/>
                </a:solidFill>
                <a:latin typeface="Cambria" panose="02040503050406030204" pitchFamily="18" charset="0"/>
                <a:ea typeface="Cambria" panose="02040503050406030204" pitchFamily="18" charset="0"/>
              </a:rPr>
              <a:t> and the </a:t>
            </a:r>
            <a:r>
              <a:rPr lang="en-GB" sz="3200" b="1" i="1" dirty="0">
                <a:solidFill>
                  <a:srgbClr val="D34817"/>
                </a:solidFill>
                <a:latin typeface="Cambria" panose="02040503050406030204" pitchFamily="18" charset="0"/>
                <a:ea typeface="Cambria" panose="02040503050406030204" pitchFamily="18" charset="0"/>
              </a:rPr>
              <a:t>Annales,</a:t>
            </a:r>
            <a:r>
              <a:rPr lang="en-GB" sz="3200" b="1" dirty="0">
                <a:solidFill>
                  <a:srgbClr val="D34817"/>
                </a:solidFill>
                <a:latin typeface="Cambria" panose="02040503050406030204" pitchFamily="18" charset="0"/>
                <a:ea typeface="Cambria" panose="02040503050406030204" pitchFamily="18" charset="0"/>
              </a:rPr>
              <a:t> </a:t>
            </a:r>
            <a:br>
              <a:rPr lang="en-GB" sz="3200" b="1" dirty="0">
                <a:solidFill>
                  <a:srgbClr val="D34817"/>
                </a:solidFill>
                <a:latin typeface="Cambria" panose="02040503050406030204" pitchFamily="18" charset="0"/>
                <a:ea typeface="Cambria" panose="02040503050406030204" pitchFamily="18" charset="0"/>
              </a:rPr>
            </a:br>
            <a:r>
              <a:rPr lang="en-GB" sz="3200" b="1" dirty="0">
                <a:solidFill>
                  <a:srgbClr val="D34817"/>
                </a:solidFill>
                <a:latin typeface="Cambria" panose="02040503050406030204" pitchFamily="18" charset="0"/>
                <a:ea typeface="Cambria" panose="02040503050406030204" pitchFamily="18" charset="0"/>
              </a:rPr>
              <a:t>1930s and 1940s</a:t>
            </a:r>
          </a:p>
        </p:txBody>
      </p:sp>
      <p:pic>
        <p:nvPicPr>
          <p:cNvPr id="8194" name="Picture 2" descr="Lucien Febvre - Wikipedia">
            <a:extLst>
              <a:ext uri="{FF2B5EF4-FFF2-40B4-BE49-F238E27FC236}">
                <a16:creationId xmlns:a16="http://schemas.microsoft.com/office/drawing/2014/main" id="{96CC5E83-4EC3-8BE4-D8CE-D805B571FB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1213137"/>
            <a:ext cx="2957875" cy="4177189"/>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2">
            <a:extLst>
              <a:ext uri="{FF2B5EF4-FFF2-40B4-BE49-F238E27FC236}">
                <a16:creationId xmlns:a16="http://schemas.microsoft.com/office/drawing/2014/main" id="{DE5FC605-CB81-6DD4-8CA4-CC5F1AA35F5F}"/>
              </a:ext>
            </a:extLst>
          </p:cNvPr>
          <p:cNvSpPr>
            <a:spLocks noGrp="1"/>
          </p:cNvSpPr>
          <p:nvPr>
            <p:ph sz="half" idx="1"/>
          </p:nvPr>
        </p:nvSpPr>
        <p:spPr>
          <a:xfrm>
            <a:off x="555830" y="1289767"/>
            <a:ext cx="4752528" cy="4666323"/>
          </a:xfrm>
        </p:spPr>
        <p:txBody>
          <a:bodyPr>
            <a:noAutofit/>
          </a:bodyPr>
          <a:lstStyle/>
          <a:p>
            <a:pPr marL="354013" indent="-354013">
              <a:lnSpc>
                <a:spcPct val="100000"/>
              </a:lnSpc>
              <a:spcBef>
                <a:spcPts val="0"/>
              </a:spcBef>
              <a:spcAft>
                <a:spcPts val="600"/>
              </a:spcAft>
              <a:buFont typeface="Wingdings" panose="05000000000000000000" pitchFamily="2" charset="2"/>
              <a:buChar char="§"/>
            </a:pPr>
            <a:r>
              <a:rPr lang="en-GB" sz="2300" dirty="0">
                <a:latin typeface="Cambria" panose="02040503050406030204" pitchFamily="18" charset="0"/>
                <a:ea typeface="Cambria" panose="02040503050406030204" pitchFamily="18" charset="0"/>
              </a:rPr>
              <a:t>Necessary for historians to ‘plunge into the darkness where psychology wrestles with history’. </a:t>
            </a:r>
          </a:p>
          <a:p>
            <a:pPr marL="354013" indent="-354013">
              <a:lnSpc>
                <a:spcPct val="100000"/>
              </a:lnSpc>
              <a:spcBef>
                <a:spcPts val="0"/>
              </a:spcBef>
              <a:spcAft>
                <a:spcPts val="600"/>
              </a:spcAft>
              <a:buFont typeface="Wingdings" panose="05000000000000000000" pitchFamily="2" charset="2"/>
              <a:buChar char="§"/>
            </a:pPr>
            <a:r>
              <a:rPr lang="en-GB" sz="2300" i="1" dirty="0">
                <a:latin typeface="Cambria" panose="02040503050406030204" pitchFamily="18" charset="0"/>
                <a:ea typeface="Cambria" panose="02040503050406030204" pitchFamily="18" charset="0"/>
              </a:rPr>
              <a:t>A New Kind of History – </a:t>
            </a:r>
            <a:r>
              <a:rPr lang="en-GB" sz="2300" dirty="0">
                <a:latin typeface="Cambria" panose="02040503050406030204" pitchFamily="18" charset="0"/>
                <a:ea typeface="Cambria" panose="02040503050406030204" pitchFamily="18" charset="0"/>
              </a:rPr>
              <a:t>human feelings culturally constructed for the historian ‘to establish a detailed inventory of the mental equipment of men of the time’. </a:t>
            </a:r>
          </a:p>
          <a:p>
            <a:pPr marL="354013" indent="-354013">
              <a:lnSpc>
                <a:spcPct val="100000"/>
              </a:lnSpc>
              <a:spcBef>
                <a:spcPts val="0"/>
              </a:spcBef>
              <a:spcAft>
                <a:spcPts val="600"/>
              </a:spcAft>
              <a:buFont typeface="Wingdings" panose="05000000000000000000" pitchFamily="2" charset="2"/>
              <a:buChar char="§"/>
            </a:pPr>
            <a:r>
              <a:rPr lang="en-GB" sz="2300" dirty="0">
                <a:latin typeface="Cambria" panose="02040503050406030204" pitchFamily="18" charset="0"/>
                <a:ea typeface="Cambria" panose="02040503050406030204" pitchFamily="18" charset="0"/>
              </a:rPr>
              <a:t>Attempt to recover the intellectual and moral universe of the people of the past. </a:t>
            </a:r>
          </a:p>
        </p:txBody>
      </p:sp>
      <p:sp>
        <p:nvSpPr>
          <p:cNvPr id="7" name="TextBox 6">
            <a:extLst>
              <a:ext uri="{FF2B5EF4-FFF2-40B4-BE49-F238E27FC236}">
                <a16:creationId xmlns:a16="http://schemas.microsoft.com/office/drawing/2014/main" id="{19466BE2-9C2B-DC1C-DDF1-AE4464CA9739}"/>
              </a:ext>
            </a:extLst>
          </p:cNvPr>
          <p:cNvSpPr txBox="1"/>
          <p:nvPr/>
        </p:nvSpPr>
        <p:spPr>
          <a:xfrm>
            <a:off x="629248" y="5703838"/>
            <a:ext cx="7349308" cy="1154162"/>
          </a:xfrm>
          <a:prstGeom prst="rect">
            <a:avLst/>
          </a:prstGeom>
          <a:noFill/>
        </p:spPr>
        <p:txBody>
          <a:bodyPr wrap="square">
            <a:spAutoFit/>
          </a:bodyPr>
          <a:lstStyle/>
          <a:p>
            <a:pPr marL="263525" indent="-263525">
              <a:lnSpc>
                <a:spcPct val="100000"/>
              </a:lnSpc>
              <a:spcBef>
                <a:spcPts val="0"/>
              </a:spcBef>
              <a:spcAft>
                <a:spcPts val="0"/>
              </a:spcAft>
              <a:buFont typeface="Wingdings" panose="05000000000000000000" pitchFamily="2" charset="2"/>
              <a:buChar char="§"/>
            </a:pPr>
            <a:r>
              <a:rPr lang="en-GB" sz="2300" i="1" dirty="0">
                <a:solidFill>
                  <a:schemeClr val="tx1">
                    <a:lumMod val="65000"/>
                    <a:lumOff val="35000"/>
                  </a:schemeClr>
                </a:solidFill>
                <a:latin typeface="Cambria" panose="02040503050406030204" pitchFamily="18" charset="0"/>
                <a:ea typeface="Cambria" panose="02040503050406030204" pitchFamily="18" charset="0"/>
              </a:rPr>
              <a:t>Annales </a:t>
            </a:r>
            <a:r>
              <a:rPr lang="en-GB" sz="2300" dirty="0">
                <a:solidFill>
                  <a:schemeClr val="tx1">
                    <a:lumMod val="65000"/>
                    <a:lumOff val="35000"/>
                  </a:schemeClr>
                </a:solidFill>
                <a:latin typeface="Cambria" panose="02040503050406030204" pitchFamily="18" charset="0"/>
                <a:ea typeface="Cambria" panose="02040503050406030204" pitchFamily="18" charset="0"/>
              </a:rPr>
              <a:t>set agenda for study of </a:t>
            </a:r>
            <a:r>
              <a:rPr lang="en-GB" sz="2300" i="1" dirty="0" err="1">
                <a:solidFill>
                  <a:schemeClr val="tx1">
                    <a:lumMod val="65000"/>
                    <a:lumOff val="35000"/>
                  </a:schemeClr>
                </a:solidFill>
                <a:latin typeface="Cambria" panose="02040503050406030204" pitchFamily="18" charset="0"/>
                <a:ea typeface="Cambria" panose="02040503050406030204" pitchFamily="18" charset="0"/>
              </a:rPr>
              <a:t>mentalites</a:t>
            </a:r>
            <a:r>
              <a:rPr lang="en-GB" sz="2300" i="1" dirty="0">
                <a:solidFill>
                  <a:schemeClr val="tx1">
                    <a:lumMod val="65000"/>
                    <a:lumOff val="35000"/>
                  </a:schemeClr>
                </a:solidFill>
                <a:latin typeface="Cambria" panose="02040503050406030204" pitchFamily="18" charset="0"/>
                <a:ea typeface="Cambria" panose="02040503050406030204" pitchFamily="18" charset="0"/>
              </a:rPr>
              <a:t> </a:t>
            </a:r>
            <a:r>
              <a:rPr lang="en-GB" sz="2300" dirty="0">
                <a:solidFill>
                  <a:schemeClr val="tx1">
                    <a:lumMod val="65000"/>
                    <a:lumOff val="35000"/>
                  </a:schemeClr>
                </a:solidFill>
                <a:latin typeface="Cambria" panose="02040503050406030204" pitchFamily="18" charset="0"/>
                <a:ea typeface="Cambria" panose="02040503050406030204" pitchFamily="18" charset="0"/>
              </a:rPr>
              <a:t>of people of the past – emphasised interpretation as integral skill of historian. </a:t>
            </a:r>
          </a:p>
        </p:txBody>
      </p:sp>
    </p:spTree>
    <p:extLst>
      <p:ext uri="{BB962C8B-B14F-4D97-AF65-F5344CB8AC3E}">
        <p14:creationId xmlns:p14="http://schemas.microsoft.com/office/powerpoint/2010/main" val="3913403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a:extLst>
              <a:ext uri="{FF2B5EF4-FFF2-40B4-BE49-F238E27FC236}">
                <a16:creationId xmlns:a16="http://schemas.microsoft.com/office/drawing/2014/main" id="{22735C2C-ECB3-E442-5CD3-E76958BD1475}"/>
              </a:ext>
            </a:extLst>
          </p:cNvPr>
          <p:cNvSpPr>
            <a:spLocks noGrp="1" noChangeArrowheads="1"/>
          </p:cNvSpPr>
          <p:nvPr>
            <p:ph type="title"/>
          </p:nvPr>
        </p:nvSpPr>
        <p:spPr>
          <a:xfrm>
            <a:off x="521306" y="-205582"/>
            <a:ext cx="7467600" cy="1371600"/>
          </a:xfrm>
        </p:spPr>
        <p:txBody>
          <a:bodyPr>
            <a:normAutofit/>
          </a:bodyPr>
          <a:lstStyle/>
          <a:p>
            <a:pPr eaLnBrk="1" hangingPunct="1">
              <a:defRPr/>
            </a:pPr>
            <a:r>
              <a:rPr lang="en-GB" sz="3200" dirty="0">
                <a:solidFill>
                  <a:schemeClr val="tx1">
                    <a:lumMod val="65000"/>
                    <a:lumOff val="35000"/>
                  </a:schemeClr>
                </a:solidFill>
                <a:latin typeface="Cambria" panose="02040503050406030204" pitchFamily="18" charset="0"/>
                <a:ea typeface="Cambria" panose="02040503050406030204" pitchFamily="18" charset="0"/>
              </a:rPr>
              <a:t>Robert Darnton and </a:t>
            </a:r>
            <a:r>
              <a:rPr lang="en-GB" sz="3200" i="1" dirty="0">
                <a:solidFill>
                  <a:schemeClr val="tx1">
                    <a:lumMod val="65000"/>
                    <a:lumOff val="35000"/>
                  </a:schemeClr>
                </a:solidFill>
                <a:latin typeface="Cambria" panose="02040503050406030204" pitchFamily="18" charset="0"/>
                <a:ea typeface="Cambria" panose="02040503050406030204" pitchFamily="18" charset="0"/>
              </a:rPr>
              <a:t>The Great Cat Massacre </a:t>
            </a:r>
            <a:r>
              <a:rPr lang="en-GB" sz="3200" dirty="0">
                <a:solidFill>
                  <a:schemeClr val="tx1">
                    <a:lumMod val="65000"/>
                    <a:lumOff val="35000"/>
                  </a:schemeClr>
                </a:solidFill>
                <a:latin typeface="Cambria" panose="02040503050406030204" pitchFamily="18" charset="0"/>
                <a:ea typeface="Cambria" panose="02040503050406030204" pitchFamily="18" charset="0"/>
              </a:rPr>
              <a:t>(1984)</a:t>
            </a:r>
          </a:p>
        </p:txBody>
      </p:sp>
      <p:sp>
        <p:nvSpPr>
          <p:cNvPr id="4" name="Content Placeholder 2">
            <a:extLst>
              <a:ext uri="{FF2B5EF4-FFF2-40B4-BE49-F238E27FC236}">
                <a16:creationId xmlns:a16="http://schemas.microsoft.com/office/drawing/2014/main" id="{570F6692-D3BD-E44D-7081-C540256D4207}"/>
              </a:ext>
            </a:extLst>
          </p:cNvPr>
          <p:cNvSpPr txBox="1">
            <a:spLocks/>
          </p:cNvSpPr>
          <p:nvPr/>
        </p:nvSpPr>
        <p:spPr>
          <a:xfrm>
            <a:off x="3923928" y="1318066"/>
            <a:ext cx="4392488" cy="4525963"/>
          </a:xfrm>
          <a:prstGeom prst="rect">
            <a:avLst/>
          </a:prstGeom>
        </p:spPr>
        <p:txBody>
          <a:bodyPr vert="horz" lIns="91440" tIns="45720" rIns="91440" bIns="45720" rtlCol="0">
            <a:noAutofit/>
          </a:bodyPr>
          <a:lstStyle>
            <a:lvl1pPr marL="137160" indent="-137160" algn="l" defTabSz="685800" rtl="0" eaLnBrk="1" latinLnBrk="0" hangingPunct="1">
              <a:lnSpc>
                <a:spcPct val="95000"/>
              </a:lnSpc>
              <a:spcBef>
                <a:spcPts val="1050"/>
              </a:spcBef>
              <a:spcAft>
                <a:spcPts val="150"/>
              </a:spcAft>
              <a:buClr>
                <a:schemeClr val="accent1"/>
              </a:buClr>
              <a:buSzPct val="80000"/>
              <a:buFont typeface="Arial" pitchFamily="34" charset="0"/>
              <a:buChar char="•"/>
              <a:defRPr sz="1500" kern="1200" spc="8" baseline="0">
                <a:solidFill>
                  <a:schemeClr val="tx1">
                    <a:lumMod val="65000"/>
                    <a:lumOff val="35000"/>
                  </a:schemeClr>
                </a:solidFill>
                <a:latin typeface="+mn-lt"/>
                <a:ea typeface="+mn-ea"/>
                <a:cs typeface="+mn-cs"/>
              </a:defRPr>
            </a:lvl1pPr>
            <a:lvl2pPr marL="34290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350" kern="1200">
                <a:solidFill>
                  <a:schemeClr val="tx1">
                    <a:lumMod val="65000"/>
                    <a:lumOff val="35000"/>
                  </a:schemeClr>
                </a:solidFill>
                <a:latin typeface="+mn-lt"/>
                <a:ea typeface="+mn-ea"/>
                <a:cs typeface="+mn-cs"/>
              </a:defRPr>
            </a:lvl2pPr>
            <a:lvl3pPr marL="54864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200" kern="1200">
                <a:solidFill>
                  <a:schemeClr val="tx1">
                    <a:lumMod val="65000"/>
                    <a:lumOff val="35000"/>
                  </a:schemeClr>
                </a:solidFill>
                <a:latin typeface="+mn-lt"/>
                <a:ea typeface="+mn-ea"/>
                <a:cs typeface="+mn-cs"/>
              </a:defRPr>
            </a:lvl3pPr>
            <a:lvl4pPr marL="75438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4pPr>
            <a:lvl5pPr marL="96012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5pPr>
            <a:lvl6pPr marL="120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142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165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187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a:lnSpc>
                <a:spcPct val="100000"/>
              </a:lnSpc>
              <a:spcBef>
                <a:spcPts val="0"/>
              </a:spcBef>
              <a:spcAft>
                <a:spcPts val="600"/>
              </a:spcAft>
              <a:buFont typeface="Wingdings" panose="05000000000000000000" pitchFamily="2" charset="2"/>
              <a:buChar char="§"/>
            </a:pPr>
            <a:r>
              <a:rPr lang="en-GB" sz="2400" dirty="0">
                <a:latin typeface="Cambria" panose="02040503050406030204" pitchFamily="18" charset="0"/>
                <a:ea typeface="Cambria" panose="02040503050406030204" pitchFamily="18" charset="0"/>
              </a:rPr>
              <a:t>Critical of </a:t>
            </a:r>
            <a:r>
              <a:rPr lang="en-GB" sz="2400" i="1" dirty="0">
                <a:latin typeface="Cambria" panose="02040503050406030204" pitchFamily="18" charset="0"/>
                <a:ea typeface="Cambria" panose="02040503050406030204" pitchFamily="18" charset="0"/>
              </a:rPr>
              <a:t>Annales. </a:t>
            </a:r>
          </a:p>
          <a:p>
            <a:pPr>
              <a:lnSpc>
                <a:spcPct val="100000"/>
              </a:lnSpc>
              <a:spcBef>
                <a:spcPts val="0"/>
              </a:spcBef>
              <a:spcAft>
                <a:spcPts val="600"/>
              </a:spcAft>
              <a:buFont typeface="Wingdings" panose="05000000000000000000" pitchFamily="2" charset="2"/>
              <a:buChar char="§"/>
            </a:pPr>
            <a:r>
              <a:rPr lang="en-GB" sz="2400" dirty="0">
                <a:latin typeface="Cambria" panose="02040503050406030204" pitchFamily="18" charset="0"/>
                <a:ea typeface="Cambria" panose="02040503050406030204" pitchFamily="18" charset="0"/>
              </a:rPr>
              <a:t>Examined massacre of cats by group of apprentices in the rue Saint-</a:t>
            </a:r>
            <a:r>
              <a:rPr lang="en-GB" sz="2400" dirty="0" err="1">
                <a:latin typeface="Cambria" panose="02040503050406030204" pitchFamily="18" charset="0"/>
                <a:ea typeface="Cambria" panose="02040503050406030204" pitchFamily="18" charset="0"/>
              </a:rPr>
              <a:t>Séverin</a:t>
            </a:r>
            <a:r>
              <a:rPr lang="en-GB" sz="2400" dirty="0">
                <a:latin typeface="Cambria" panose="02040503050406030204" pitchFamily="18" charset="0"/>
                <a:ea typeface="Cambria" panose="02040503050406030204" pitchFamily="18" charset="0"/>
              </a:rPr>
              <a:t> (Paris) in 1730s.</a:t>
            </a:r>
          </a:p>
          <a:p>
            <a:pPr>
              <a:lnSpc>
                <a:spcPct val="100000"/>
              </a:lnSpc>
              <a:spcBef>
                <a:spcPts val="0"/>
              </a:spcBef>
              <a:spcAft>
                <a:spcPts val="600"/>
              </a:spcAft>
              <a:buFont typeface="Wingdings" panose="05000000000000000000" pitchFamily="2" charset="2"/>
              <a:buChar char="§"/>
            </a:pPr>
            <a:r>
              <a:rPr lang="en-GB" sz="2400" dirty="0">
                <a:latin typeface="Cambria" panose="02040503050406030204" pitchFamily="18" charset="0"/>
                <a:ea typeface="Cambria" panose="02040503050406030204" pitchFamily="18" charset="0"/>
              </a:rPr>
              <a:t>Those who carried out the killing thought it was funny and had symbolic value. </a:t>
            </a:r>
          </a:p>
          <a:p>
            <a:pPr>
              <a:lnSpc>
                <a:spcPct val="100000"/>
              </a:lnSpc>
              <a:spcBef>
                <a:spcPts val="0"/>
              </a:spcBef>
              <a:spcAft>
                <a:spcPts val="600"/>
              </a:spcAft>
              <a:buFont typeface="Wingdings" panose="05000000000000000000" pitchFamily="2" charset="2"/>
              <a:buChar char="§"/>
            </a:pPr>
            <a:r>
              <a:rPr lang="en-GB" sz="2400" dirty="0">
                <a:latin typeface="Cambria" panose="02040503050406030204" pitchFamily="18" charset="0"/>
                <a:ea typeface="Cambria" panose="02040503050406030204" pitchFamily="18" charset="0"/>
              </a:rPr>
              <a:t>Our inability to understand ‘the joke’ shows the distance that separates us from workers of pre-industrial Europe.  </a:t>
            </a:r>
          </a:p>
        </p:txBody>
      </p:sp>
      <p:pic>
        <p:nvPicPr>
          <p:cNvPr id="2" name="Picture 2">
            <a:extLst>
              <a:ext uri="{FF2B5EF4-FFF2-40B4-BE49-F238E27FC236}">
                <a16:creationId xmlns:a16="http://schemas.microsoft.com/office/drawing/2014/main" id="{85C6C46F-EC06-F2A7-30E0-579B58E87E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50" y="1484784"/>
            <a:ext cx="3171825" cy="476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2400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a:extLst>
              <a:ext uri="{FF2B5EF4-FFF2-40B4-BE49-F238E27FC236}">
                <a16:creationId xmlns:a16="http://schemas.microsoft.com/office/drawing/2014/main" id="{290F012F-3049-7FB3-C648-3A4178B071B4}"/>
              </a:ext>
            </a:extLst>
          </p:cNvPr>
          <p:cNvSpPr txBox="1">
            <a:spLocks noChangeArrowheads="1"/>
          </p:cNvSpPr>
          <p:nvPr/>
        </p:nvSpPr>
        <p:spPr>
          <a:xfrm>
            <a:off x="4438558" y="1192228"/>
            <a:ext cx="4005890" cy="5256584"/>
          </a:xfrm>
          <a:prstGeom prst="rect">
            <a:avLst/>
          </a:prstGeom>
        </p:spPr>
        <p:txBody>
          <a:bodyPr vert="horz" lIns="91440" tIns="45720" rIns="91440" bIns="45720" rtlCol="0">
            <a:noAutofit/>
          </a:bodyPr>
          <a:lstStyle>
            <a:lvl1pPr marL="137160" indent="-137160" algn="l" defTabSz="685800" rtl="0" eaLnBrk="1" latinLnBrk="0" hangingPunct="1">
              <a:lnSpc>
                <a:spcPct val="95000"/>
              </a:lnSpc>
              <a:spcBef>
                <a:spcPts val="1050"/>
              </a:spcBef>
              <a:spcAft>
                <a:spcPts val="150"/>
              </a:spcAft>
              <a:buClr>
                <a:schemeClr val="accent1"/>
              </a:buClr>
              <a:buSzPct val="80000"/>
              <a:buFont typeface="Arial" pitchFamily="34" charset="0"/>
              <a:buChar char="•"/>
              <a:defRPr sz="1500" kern="1200" spc="8" baseline="0">
                <a:solidFill>
                  <a:schemeClr val="tx1">
                    <a:lumMod val="65000"/>
                    <a:lumOff val="35000"/>
                  </a:schemeClr>
                </a:solidFill>
                <a:latin typeface="+mn-lt"/>
                <a:ea typeface="+mn-ea"/>
                <a:cs typeface="+mn-cs"/>
              </a:defRPr>
            </a:lvl1pPr>
            <a:lvl2pPr marL="34290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350" kern="1200">
                <a:solidFill>
                  <a:schemeClr val="tx1">
                    <a:lumMod val="65000"/>
                    <a:lumOff val="35000"/>
                  </a:schemeClr>
                </a:solidFill>
                <a:latin typeface="+mn-lt"/>
                <a:ea typeface="+mn-ea"/>
                <a:cs typeface="+mn-cs"/>
              </a:defRPr>
            </a:lvl2pPr>
            <a:lvl3pPr marL="54864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200" kern="1200">
                <a:solidFill>
                  <a:schemeClr val="tx1">
                    <a:lumMod val="65000"/>
                    <a:lumOff val="35000"/>
                  </a:schemeClr>
                </a:solidFill>
                <a:latin typeface="+mn-lt"/>
                <a:ea typeface="+mn-ea"/>
                <a:cs typeface="+mn-cs"/>
              </a:defRPr>
            </a:lvl3pPr>
            <a:lvl4pPr marL="75438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4pPr>
            <a:lvl5pPr marL="96012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5pPr>
            <a:lvl6pPr marL="120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142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165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187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a:lnSpc>
                <a:spcPct val="100000"/>
              </a:lnSpc>
              <a:spcBef>
                <a:spcPts val="0"/>
              </a:spcBef>
              <a:spcAft>
                <a:spcPts val="600"/>
              </a:spcAft>
              <a:buFont typeface="Wingdings" panose="05000000000000000000" pitchFamily="2" charset="2"/>
              <a:buChar char="§"/>
            </a:pPr>
            <a:r>
              <a:rPr lang="en-GB" altLang="en-US" sz="2300" dirty="0">
                <a:latin typeface="Cambria" panose="02040503050406030204" pitchFamily="18" charset="0"/>
                <a:ea typeface="Cambria" panose="02040503050406030204" pitchFamily="18" charset="0"/>
              </a:rPr>
              <a:t>Resistant to grand narratives of change over time (e.g. Elias, Huizinga) – to focus on periodisation and individual experience. </a:t>
            </a:r>
          </a:p>
          <a:p>
            <a:pPr>
              <a:lnSpc>
                <a:spcPct val="100000"/>
              </a:lnSpc>
              <a:spcBef>
                <a:spcPts val="0"/>
              </a:spcBef>
              <a:spcAft>
                <a:spcPts val="600"/>
              </a:spcAft>
              <a:buFont typeface="Wingdings" panose="05000000000000000000" pitchFamily="2" charset="2"/>
              <a:buChar char="§"/>
            </a:pPr>
            <a:r>
              <a:rPr lang="en-GB" altLang="en-US" sz="2300" dirty="0">
                <a:latin typeface="Cambria" panose="02040503050406030204" pitchFamily="18" charset="0"/>
                <a:ea typeface="Cambria" panose="02040503050406030204" pitchFamily="18" charset="0"/>
              </a:rPr>
              <a:t>Employ Ekman view of the ‘big six’ universal emotions. </a:t>
            </a:r>
          </a:p>
          <a:p>
            <a:pPr>
              <a:lnSpc>
                <a:spcPct val="100000"/>
              </a:lnSpc>
              <a:spcBef>
                <a:spcPts val="0"/>
              </a:spcBef>
              <a:spcAft>
                <a:spcPts val="600"/>
              </a:spcAft>
              <a:buFont typeface="Wingdings" panose="05000000000000000000" pitchFamily="2" charset="2"/>
              <a:buChar char="§"/>
            </a:pPr>
            <a:r>
              <a:rPr lang="en-GB" altLang="en-US" sz="2300" dirty="0">
                <a:latin typeface="Cambria" panose="02040503050406030204" pitchFamily="18" charset="0"/>
                <a:ea typeface="Cambria" panose="02040503050406030204" pitchFamily="18" charset="0"/>
              </a:rPr>
              <a:t>‘Emotionology’ = the ‘rules’ of expression that shape meanings attached to emotions in different historical contexts, </a:t>
            </a:r>
            <a:r>
              <a:rPr lang="en-GB" altLang="en-US" sz="2300" dirty="0" err="1">
                <a:latin typeface="Cambria" panose="02040503050406030204" pitchFamily="18" charset="0"/>
                <a:ea typeface="Cambria" panose="02040503050406030204" pitchFamily="18" charset="0"/>
              </a:rPr>
              <a:t>e.g</a:t>
            </a:r>
            <a:r>
              <a:rPr lang="en-GB" altLang="en-US" sz="2300" dirty="0">
                <a:latin typeface="Cambria" panose="02040503050406030204" pitchFamily="18" charset="0"/>
                <a:ea typeface="Cambria" panose="02040503050406030204" pitchFamily="18" charset="0"/>
              </a:rPr>
              <a:t> ‘Anger’. </a:t>
            </a:r>
          </a:p>
          <a:p>
            <a:pPr>
              <a:lnSpc>
                <a:spcPct val="100000"/>
              </a:lnSpc>
              <a:spcBef>
                <a:spcPts val="0"/>
              </a:spcBef>
              <a:spcAft>
                <a:spcPts val="600"/>
              </a:spcAft>
              <a:buFont typeface="Wingdings" panose="05000000000000000000" pitchFamily="2" charset="2"/>
              <a:buChar char="§"/>
            </a:pPr>
            <a:r>
              <a:rPr lang="en-GB" altLang="en-US" sz="2300" dirty="0">
                <a:latin typeface="Cambria" panose="02040503050406030204" pitchFamily="18" charset="0"/>
                <a:ea typeface="Cambria" panose="02040503050406030204" pitchFamily="18" charset="0"/>
              </a:rPr>
              <a:t>= show that emotions have a history in their own right. </a:t>
            </a:r>
          </a:p>
        </p:txBody>
      </p:sp>
      <p:pic>
        <p:nvPicPr>
          <p:cNvPr id="3" name="Picture 2" descr="Text, letter&#10;&#10;Description automatically generated">
            <a:extLst>
              <a:ext uri="{FF2B5EF4-FFF2-40B4-BE49-F238E27FC236}">
                <a16:creationId xmlns:a16="http://schemas.microsoft.com/office/drawing/2014/main" id="{4F28EB57-628E-D531-BBFE-53D83CFEFE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536" y="264061"/>
            <a:ext cx="4203022" cy="6329878"/>
          </a:xfrm>
          <a:prstGeom prst="rect">
            <a:avLst/>
          </a:prstGeom>
        </p:spPr>
      </p:pic>
      <p:sp>
        <p:nvSpPr>
          <p:cNvPr id="4" name="Rectangle 2">
            <a:extLst>
              <a:ext uri="{FF2B5EF4-FFF2-40B4-BE49-F238E27FC236}">
                <a16:creationId xmlns:a16="http://schemas.microsoft.com/office/drawing/2014/main" id="{7B6598B9-E074-F59F-33D0-6BA9C1E658F7}"/>
              </a:ext>
            </a:extLst>
          </p:cNvPr>
          <p:cNvSpPr txBox="1">
            <a:spLocks noChangeArrowheads="1"/>
          </p:cNvSpPr>
          <p:nvPr/>
        </p:nvSpPr>
        <p:spPr>
          <a:xfrm>
            <a:off x="4598278" y="-171400"/>
            <a:ext cx="3846170" cy="1371600"/>
          </a:xfrm>
          <a:prstGeom prst="rect">
            <a:avLst/>
          </a:prstGeom>
        </p:spPr>
        <p:txBody>
          <a:bodyPr vert="horz" lIns="91440" tIns="27432" rIns="91440" bIns="45720" rtlCol="0" anchor="b">
            <a:normAutofit/>
          </a:bodyPr>
          <a:lstStyle>
            <a:lvl1pPr algn="l" defTabSz="685800" rtl="0" eaLnBrk="1" latinLnBrk="0" hangingPunct="1">
              <a:lnSpc>
                <a:spcPct val="85000"/>
              </a:lnSpc>
              <a:spcBef>
                <a:spcPct val="0"/>
              </a:spcBef>
              <a:buNone/>
              <a:defRPr sz="5400" b="1" kern="1200" spc="-38" baseline="0">
                <a:solidFill>
                  <a:schemeClr val="tx1"/>
                </a:solidFill>
                <a:latin typeface="+mj-lt"/>
                <a:ea typeface="+mj-ea"/>
                <a:cs typeface="+mj-cs"/>
              </a:defRPr>
            </a:lvl1pPr>
          </a:lstStyle>
          <a:p>
            <a:pPr>
              <a:defRPr/>
            </a:pPr>
            <a:r>
              <a:rPr lang="en-GB" sz="3200" i="1" dirty="0">
                <a:solidFill>
                  <a:schemeClr val="tx1">
                    <a:lumMod val="65000"/>
                    <a:lumOff val="35000"/>
                  </a:schemeClr>
                </a:solidFill>
                <a:latin typeface="Cambria" panose="02040503050406030204" pitchFamily="18" charset="0"/>
                <a:ea typeface="Cambria" panose="02040503050406030204" pitchFamily="18" charset="0"/>
              </a:rPr>
              <a:t>Stearns and Stearns (1985) </a:t>
            </a:r>
            <a:endParaRPr lang="en-GB" sz="3200" dirty="0">
              <a:solidFill>
                <a:schemeClr val="tx1">
                  <a:lumMod val="65000"/>
                  <a:lumOff val="35000"/>
                </a:schemeClr>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410390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478029BD-D4FA-895A-7778-1D5157C30B3A}"/>
              </a:ext>
            </a:extLst>
          </p:cNvPr>
          <p:cNvSpPr txBox="1"/>
          <p:nvPr/>
        </p:nvSpPr>
        <p:spPr>
          <a:xfrm>
            <a:off x="692736" y="330138"/>
            <a:ext cx="7416824" cy="584775"/>
          </a:xfrm>
          <a:prstGeom prst="rect">
            <a:avLst/>
          </a:prstGeom>
          <a:noFill/>
        </p:spPr>
        <p:txBody>
          <a:bodyPr wrap="square">
            <a:spAutoFit/>
          </a:bodyPr>
          <a:lstStyle/>
          <a:p>
            <a:r>
              <a:rPr lang="en-GB" sz="3200" b="1" dirty="0">
                <a:solidFill>
                  <a:schemeClr val="tx1">
                    <a:lumMod val="75000"/>
                    <a:lumOff val="25000"/>
                  </a:schemeClr>
                </a:solidFill>
                <a:effectLst/>
                <a:latin typeface="Cambria" panose="02040503050406030204" pitchFamily="18" charset="0"/>
                <a:ea typeface="Calibri" panose="020F0502020204030204" pitchFamily="34" charset="0"/>
                <a:cs typeface="Times New Roman" panose="02020603050405020304" pitchFamily="18" charset="0"/>
              </a:rPr>
              <a:t>Key works in the history of emotions</a:t>
            </a:r>
            <a:endParaRPr lang="en-GB" sz="3200" b="1" dirty="0">
              <a:solidFill>
                <a:schemeClr val="tx1">
                  <a:lumMod val="75000"/>
                  <a:lumOff val="25000"/>
                </a:schemeClr>
              </a:solidFill>
            </a:endParaRPr>
          </a:p>
        </p:txBody>
      </p:sp>
      <p:sp>
        <p:nvSpPr>
          <p:cNvPr id="3" name="Rectangle 3">
            <a:extLst>
              <a:ext uri="{FF2B5EF4-FFF2-40B4-BE49-F238E27FC236}">
                <a16:creationId xmlns:a16="http://schemas.microsoft.com/office/drawing/2014/main" id="{A9A3572D-8726-0BE5-A6F8-EB6AEC6F4479}"/>
              </a:ext>
            </a:extLst>
          </p:cNvPr>
          <p:cNvSpPr txBox="1">
            <a:spLocks noChangeArrowheads="1"/>
          </p:cNvSpPr>
          <p:nvPr/>
        </p:nvSpPr>
        <p:spPr>
          <a:xfrm>
            <a:off x="512716" y="1124744"/>
            <a:ext cx="7776864" cy="5256584"/>
          </a:xfrm>
          <a:prstGeom prst="rect">
            <a:avLst/>
          </a:prstGeom>
        </p:spPr>
        <p:txBody>
          <a:bodyPr vert="horz" lIns="91440" tIns="45720" rIns="91440" bIns="45720" rtlCol="0">
            <a:normAutofit/>
          </a:bodyPr>
          <a:lstStyle>
            <a:lvl1pPr marL="137160" indent="-137160" algn="l" defTabSz="685800" rtl="0" eaLnBrk="1" latinLnBrk="0" hangingPunct="1">
              <a:lnSpc>
                <a:spcPct val="95000"/>
              </a:lnSpc>
              <a:spcBef>
                <a:spcPts val="1050"/>
              </a:spcBef>
              <a:spcAft>
                <a:spcPts val="150"/>
              </a:spcAft>
              <a:buClr>
                <a:schemeClr val="accent1"/>
              </a:buClr>
              <a:buSzPct val="80000"/>
              <a:buFont typeface="Arial" pitchFamily="34" charset="0"/>
              <a:buChar char="•"/>
              <a:defRPr sz="1500" kern="1200" spc="8" baseline="0">
                <a:solidFill>
                  <a:schemeClr val="tx1">
                    <a:lumMod val="65000"/>
                    <a:lumOff val="35000"/>
                  </a:schemeClr>
                </a:solidFill>
                <a:latin typeface="+mn-lt"/>
                <a:ea typeface="+mn-ea"/>
                <a:cs typeface="+mn-cs"/>
              </a:defRPr>
            </a:lvl1pPr>
            <a:lvl2pPr marL="34290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350" kern="1200">
                <a:solidFill>
                  <a:schemeClr val="tx1">
                    <a:lumMod val="65000"/>
                    <a:lumOff val="35000"/>
                  </a:schemeClr>
                </a:solidFill>
                <a:latin typeface="+mn-lt"/>
                <a:ea typeface="+mn-ea"/>
                <a:cs typeface="+mn-cs"/>
              </a:defRPr>
            </a:lvl2pPr>
            <a:lvl3pPr marL="54864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200" kern="1200">
                <a:solidFill>
                  <a:schemeClr val="tx1">
                    <a:lumMod val="65000"/>
                    <a:lumOff val="35000"/>
                  </a:schemeClr>
                </a:solidFill>
                <a:latin typeface="+mn-lt"/>
                <a:ea typeface="+mn-ea"/>
                <a:cs typeface="+mn-cs"/>
              </a:defRPr>
            </a:lvl3pPr>
            <a:lvl4pPr marL="75438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4pPr>
            <a:lvl5pPr marL="96012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5pPr>
            <a:lvl6pPr marL="120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142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165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187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a:lnSpc>
                <a:spcPct val="100000"/>
              </a:lnSpc>
              <a:spcBef>
                <a:spcPts val="0"/>
              </a:spcBef>
              <a:spcAft>
                <a:spcPts val="600"/>
              </a:spcAft>
              <a:buFont typeface="Wingdings" panose="05000000000000000000" pitchFamily="2" charset="2"/>
              <a:buChar char="§"/>
            </a:pPr>
            <a:r>
              <a:rPr lang="en-GB" altLang="en-US" sz="2200" dirty="0">
                <a:latin typeface="Cambria" panose="02040503050406030204" pitchFamily="18" charset="0"/>
                <a:ea typeface="Cambria" panose="02040503050406030204" pitchFamily="18" charset="0"/>
              </a:rPr>
              <a:t>Philip Stearns and Carol Stearns, </a:t>
            </a:r>
            <a:r>
              <a:rPr lang="en-GB" altLang="en-US" sz="2200" i="1" dirty="0">
                <a:latin typeface="Cambria" panose="02040503050406030204" pitchFamily="18" charset="0"/>
                <a:ea typeface="Cambria" panose="02040503050406030204" pitchFamily="18" charset="0"/>
              </a:rPr>
              <a:t>Anger: The Struggle for Emotional Control in America’s History </a:t>
            </a:r>
            <a:r>
              <a:rPr lang="en-GB" altLang="en-US" sz="2200" dirty="0">
                <a:latin typeface="Cambria" panose="02040503050406030204" pitchFamily="18" charset="0"/>
                <a:ea typeface="Cambria" panose="02040503050406030204" pitchFamily="18" charset="0"/>
              </a:rPr>
              <a:t>(1986). </a:t>
            </a:r>
          </a:p>
          <a:p>
            <a:pPr>
              <a:lnSpc>
                <a:spcPct val="100000"/>
              </a:lnSpc>
              <a:spcBef>
                <a:spcPts val="0"/>
              </a:spcBef>
              <a:spcAft>
                <a:spcPts val="600"/>
              </a:spcAft>
              <a:buFont typeface="Wingdings" panose="05000000000000000000" pitchFamily="2" charset="2"/>
              <a:buChar char="§"/>
            </a:pPr>
            <a:r>
              <a:rPr lang="en-GB" altLang="en-US" sz="2200" dirty="0">
                <a:latin typeface="Cambria" panose="02040503050406030204" pitchFamily="18" charset="0"/>
                <a:ea typeface="Cambria" panose="02040503050406030204" pitchFamily="18" charset="0"/>
              </a:rPr>
              <a:t>William Reddy, </a:t>
            </a:r>
            <a:r>
              <a:rPr lang="en-GB" altLang="en-US" sz="2200" i="1" dirty="0">
                <a:latin typeface="Cambria" panose="02040503050406030204" pitchFamily="18" charset="0"/>
                <a:ea typeface="Cambria" panose="02040503050406030204" pitchFamily="18" charset="0"/>
              </a:rPr>
              <a:t>The Navigation of Feeling: A Framework for the History of Emotions </a:t>
            </a:r>
            <a:r>
              <a:rPr lang="en-GB" altLang="en-US" sz="2200" dirty="0">
                <a:latin typeface="Cambria" panose="02040503050406030204" pitchFamily="18" charset="0"/>
                <a:ea typeface="Cambria" panose="02040503050406030204" pitchFamily="18" charset="0"/>
              </a:rPr>
              <a:t>(2001).</a:t>
            </a:r>
          </a:p>
          <a:p>
            <a:pPr>
              <a:lnSpc>
                <a:spcPct val="100000"/>
              </a:lnSpc>
              <a:spcBef>
                <a:spcPts val="0"/>
              </a:spcBef>
              <a:spcAft>
                <a:spcPts val="600"/>
              </a:spcAft>
              <a:buFont typeface="Wingdings" panose="05000000000000000000" pitchFamily="2" charset="2"/>
              <a:buChar char="§"/>
            </a:pPr>
            <a:r>
              <a:rPr lang="en-GB" altLang="en-US" sz="2200" dirty="0">
                <a:latin typeface="Cambria" panose="02040503050406030204" pitchFamily="18" charset="0"/>
                <a:ea typeface="Cambria" panose="02040503050406030204" pitchFamily="18" charset="0"/>
              </a:rPr>
              <a:t>Barbara Rosenwein, </a:t>
            </a:r>
            <a:r>
              <a:rPr lang="en-GB" altLang="en-US" sz="2200" i="1" dirty="0">
                <a:latin typeface="Cambria" panose="02040503050406030204" pitchFamily="18" charset="0"/>
                <a:ea typeface="Cambria" panose="02040503050406030204" pitchFamily="18" charset="0"/>
              </a:rPr>
              <a:t>Anger’s Past: The Social Uses of an Emotion in the Middle Ages </a:t>
            </a:r>
            <a:r>
              <a:rPr lang="en-GB" altLang="en-US" sz="2200" dirty="0">
                <a:latin typeface="Cambria" panose="02040503050406030204" pitchFamily="18" charset="0"/>
                <a:ea typeface="Cambria" panose="02040503050406030204" pitchFamily="18" charset="0"/>
              </a:rPr>
              <a:t>(1998); </a:t>
            </a:r>
            <a:r>
              <a:rPr lang="en-GB" altLang="en-US" sz="2200" i="1" dirty="0">
                <a:latin typeface="Cambria" panose="02040503050406030204" pitchFamily="18" charset="0"/>
                <a:ea typeface="Cambria" panose="02040503050406030204" pitchFamily="18" charset="0"/>
              </a:rPr>
              <a:t>Emotional Communities in the Early Middle Ages </a:t>
            </a:r>
            <a:r>
              <a:rPr lang="en-GB" altLang="en-US" sz="2200" dirty="0">
                <a:latin typeface="Cambria" panose="02040503050406030204" pitchFamily="18" charset="0"/>
                <a:ea typeface="Cambria" panose="02040503050406030204" pitchFamily="18" charset="0"/>
              </a:rPr>
              <a:t>(2006). </a:t>
            </a:r>
          </a:p>
          <a:p>
            <a:pPr>
              <a:lnSpc>
                <a:spcPct val="100000"/>
              </a:lnSpc>
              <a:spcBef>
                <a:spcPts val="0"/>
              </a:spcBef>
              <a:spcAft>
                <a:spcPts val="600"/>
              </a:spcAft>
              <a:buFont typeface="Wingdings" panose="05000000000000000000" pitchFamily="2" charset="2"/>
              <a:buChar char="§"/>
            </a:pPr>
            <a:r>
              <a:rPr lang="en-GB" altLang="en-US" sz="2200" dirty="0">
                <a:latin typeface="Cambria" panose="02040503050406030204" pitchFamily="18" charset="0"/>
                <a:ea typeface="Cambria" panose="02040503050406030204" pitchFamily="18" charset="0"/>
              </a:rPr>
              <a:t>Ute </a:t>
            </a:r>
            <a:r>
              <a:rPr lang="en-GB" altLang="en-US" sz="2200" dirty="0" err="1">
                <a:latin typeface="Cambria" panose="02040503050406030204" pitchFamily="18" charset="0"/>
                <a:ea typeface="Cambria" panose="02040503050406030204" pitchFamily="18" charset="0"/>
              </a:rPr>
              <a:t>Frevert</a:t>
            </a:r>
            <a:r>
              <a:rPr lang="en-GB" altLang="en-US" sz="2200" dirty="0">
                <a:latin typeface="Cambria" panose="02040503050406030204" pitchFamily="18" charset="0"/>
                <a:ea typeface="Cambria" panose="02040503050406030204" pitchFamily="18" charset="0"/>
              </a:rPr>
              <a:t>, </a:t>
            </a:r>
            <a:r>
              <a:rPr lang="en-GB" altLang="en-US" sz="2200" i="1" dirty="0">
                <a:latin typeface="Cambria" panose="02040503050406030204" pitchFamily="18" charset="0"/>
                <a:ea typeface="Cambria" panose="02040503050406030204" pitchFamily="18" charset="0"/>
              </a:rPr>
              <a:t>Emotions in History - Lost and Found </a:t>
            </a:r>
            <a:r>
              <a:rPr lang="en-GB" altLang="en-US" sz="2200" dirty="0">
                <a:latin typeface="Cambria" panose="02040503050406030204" pitchFamily="18" charset="0"/>
                <a:ea typeface="Cambria" panose="02040503050406030204" pitchFamily="18" charset="0"/>
              </a:rPr>
              <a:t>(2011).</a:t>
            </a:r>
            <a:endParaRPr lang="en-GB" altLang="en-US" sz="2200" i="1" dirty="0">
              <a:latin typeface="Cambria" panose="02040503050406030204" pitchFamily="18" charset="0"/>
              <a:ea typeface="Cambria" panose="02040503050406030204" pitchFamily="18" charset="0"/>
            </a:endParaRPr>
          </a:p>
          <a:p>
            <a:pPr>
              <a:lnSpc>
                <a:spcPct val="100000"/>
              </a:lnSpc>
              <a:spcBef>
                <a:spcPts val="0"/>
              </a:spcBef>
              <a:spcAft>
                <a:spcPts val="600"/>
              </a:spcAft>
              <a:buFont typeface="Wingdings" panose="05000000000000000000" pitchFamily="2" charset="2"/>
              <a:buChar char="§"/>
            </a:pPr>
            <a:r>
              <a:rPr lang="en-GB" altLang="en-US" sz="2200" dirty="0">
                <a:latin typeface="Cambria" panose="02040503050406030204" pitchFamily="18" charset="0"/>
                <a:ea typeface="Cambria" panose="02040503050406030204" pitchFamily="18" charset="0"/>
              </a:rPr>
              <a:t>Jan </a:t>
            </a:r>
            <a:r>
              <a:rPr lang="en-GB" altLang="en-US" sz="2200" dirty="0" err="1">
                <a:latin typeface="Cambria" panose="02040503050406030204" pitchFamily="18" charset="0"/>
                <a:ea typeface="Cambria" panose="02040503050406030204" pitchFamily="18" charset="0"/>
              </a:rPr>
              <a:t>Pampler</a:t>
            </a:r>
            <a:r>
              <a:rPr lang="en-GB" altLang="en-US" sz="2200" dirty="0">
                <a:latin typeface="Cambria" panose="02040503050406030204" pitchFamily="18" charset="0"/>
                <a:ea typeface="Cambria" panose="02040503050406030204" pitchFamily="18" charset="0"/>
              </a:rPr>
              <a:t>, </a:t>
            </a:r>
            <a:r>
              <a:rPr lang="en-GB" altLang="en-US" sz="2200" i="1" dirty="0">
                <a:latin typeface="Cambria" panose="02040503050406030204" pitchFamily="18" charset="0"/>
                <a:ea typeface="Cambria" panose="02040503050406030204" pitchFamily="18" charset="0"/>
              </a:rPr>
              <a:t>The History of Emotions: An Introduction </a:t>
            </a:r>
            <a:r>
              <a:rPr lang="en-GB" altLang="en-US" sz="2200" dirty="0">
                <a:latin typeface="Cambria" panose="02040503050406030204" pitchFamily="18" charset="0"/>
                <a:ea typeface="Cambria" panose="02040503050406030204" pitchFamily="18" charset="0"/>
              </a:rPr>
              <a:t>(2012).</a:t>
            </a:r>
          </a:p>
          <a:p>
            <a:pPr>
              <a:lnSpc>
                <a:spcPct val="100000"/>
              </a:lnSpc>
              <a:spcBef>
                <a:spcPts val="0"/>
              </a:spcBef>
              <a:spcAft>
                <a:spcPts val="600"/>
              </a:spcAft>
              <a:buFont typeface="Wingdings" panose="05000000000000000000" pitchFamily="2" charset="2"/>
              <a:buChar char="§"/>
            </a:pPr>
            <a:r>
              <a:rPr lang="en-GB" altLang="en-US" sz="2200" dirty="0">
                <a:latin typeface="Cambria" panose="02040503050406030204" pitchFamily="18" charset="0"/>
                <a:ea typeface="Cambria" panose="02040503050406030204" pitchFamily="18" charset="0"/>
              </a:rPr>
              <a:t>Barbara Rosenwein, </a:t>
            </a:r>
            <a:r>
              <a:rPr lang="en-GB" altLang="en-US" sz="2200" i="1" dirty="0">
                <a:latin typeface="Cambria" panose="02040503050406030204" pitchFamily="18" charset="0"/>
                <a:ea typeface="Cambria" panose="02040503050406030204" pitchFamily="18" charset="0"/>
              </a:rPr>
              <a:t>Generations of Feeling: A History of Emotions 600-1700 </a:t>
            </a:r>
            <a:r>
              <a:rPr lang="en-GB" altLang="en-US" sz="2200" dirty="0">
                <a:latin typeface="Cambria" panose="02040503050406030204" pitchFamily="18" charset="0"/>
                <a:ea typeface="Cambria" panose="02040503050406030204" pitchFamily="18" charset="0"/>
              </a:rPr>
              <a:t>(2016). </a:t>
            </a:r>
          </a:p>
          <a:p>
            <a:pPr>
              <a:lnSpc>
                <a:spcPct val="100000"/>
              </a:lnSpc>
              <a:spcBef>
                <a:spcPts val="0"/>
              </a:spcBef>
              <a:spcAft>
                <a:spcPts val="600"/>
              </a:spcAft>
              <a:buFont typeface="Wingdings" panose="05000000000000000000" pitchFamily="2" charset="2"/>
              <a:buChar char="§"/>
            </a:pPr>
            <a:r>
              <a:rPr lang="en-GB" altLang="en-US" sz="2200" dirty="0">
                <a:latin typeface="Cambria" panose="02040503050406030204" pitchFamily="18" charset="0"/>
                <a:ea typeface="Cambria" panose="02040503050406030204" pitchFamily="18" charset="0"/>
              </a:rPr>
              <a:t>Monique Scheer, ‘Are Emotions a Kind of Practice (and Is That What Makes Them Have a History)? A Bordieuan Approach to Understanding Emotion’ (2012). </a:t>
            </a:r>
          </a:p>
        </p:txBody>
      </p:sp>
    </p:spTree>
    <p:extLst>
      <p:ext uri="{BB962C8B-B14F-4D97-AF65-F5344CB8AC3E}">
        <p14:creationId xmlns:p14="http://schemas.microsoft.com/office/powerpoint/2010/main" val="768234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5E35108E-2C47-860B-9570-3456495C569A}"/>
              </a:ext>
            </a:extLst>
          </p:cNvPr>
          <p:cNvSpPr>
            <a:spLocks noGrp="1"/>
          </p:cNvSpPr>
          <p:nvPr/>
        </p:nvSpPr>
        <p:spPr>
          <a:xfrm>
            <a:off x="395536" y="0"/>
            <a:ext cx="8001153"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200" b="1" dirty="0">
                <a:solidFill>
                  <a:schemeClr val="tx1">
                    <a:lumMod val="65000"/>
                    <a:lumOff val="35000"/>
                  </a:schemeClr>
                </a:solidFill>
                <a:latin typeface="Cambria" panose="02040503050406030204" pitchFamily="18" charset="0"/>
                <a:ea typeface="Cambria" panose="02040503050406030204" pitchFamily="18" charset="0"/>
              </a:rPr>
              <a:t>Centres for the history emotions</a:t>
            </a:r>
          </a:p>
        </p:txBody>
      </p:sp>
      <p:pic>
        <p:nvPicPr>
          <p:cNvPr id="3" name="Picture 2">
            <a:extLst>
              <a:ext uri="{FF2B5EF4-FFF2-40B4-BE49-F238E27FC236}">
                <a16:creationId xmlns:a16="http://schemas.microsoft.com/office/drawing/2014/main" id="{56F6C1FA-BDB5-A6C2-5667-ADEB75C23786}"/>
              </a:ext>
            </a:extLst>
          </p:cNvPr>
          <p:cNvPicPr>
            <a:picLocks noChangeAspect="1"/>
          </p:cNvPicPr>
          <p:nvPr/>
        </p:nvPicPr>
        <p:blipFill rotWithShape="1">
          <a:blip r:embed="rId2"/>
          <a:srcRect t="13601" r="50787" b="8000"/>
          <a:stretch/>
        </p:blipFill>
        <p:spPr>
          <a:xfrm>
            <a:off x="548700" y="1428238"/>
            <a:ext cx="4581726" cy="2052846"/>
          </a:xfrm>
          <a:prstGeom prst="rect">
            <a:avLst/>
          </a:prstGeom>
        </p:spPr>
      </p:pic>
      <p:sp>
        <p:nvSpPr>
          <p:cNvPr id="5" name="Title 1">
            <a:extLst>
              <a:ext uri="{FF2B5EF4-FFF2-40B4-BE49-F238E27FC236}">
                <a16:creationId xmlns:a16="http://schemas.microsoft.com/office/drawing/2014/main" id="{DBB34DCD-3761-C98C-BF4C-BD8BA48C5F26}"/>
              </a:ext>
            </a:extLst>
          </p:cNvPr>
          <p:cNvSpPr>
            <a:spLocks noGrp="1"/>
          </p:cNvSpPr>
          <p:nvPr/>
        </p:nvSpPr>
        <p:spPr>
          <a:xfrm>
            <a:off x="-900608" y="493693"/>
            <a:ext cx="8001153"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2400" b="1" dirty="0">
                <a:solidFill>
                  <a:schemeClr val="tx1">
                    <a:lumMod val="65000"/>
                    <a:lumOff val="35000"/>
                  </a:schemeClr>
                </a:solidFill>
                <a:latin typeface="Cambria" panose="02040503050406030204" pitchFamily="18" charset="0"/>
                <a:ea typeface="Cambria" panose="02040503050406030204" pitchFamily="18" charset="0"/>
              </a:rPr>
              <a:t>Queen Mary, University of London</a:t>
            </a:r>
          </a:p>
        </p:txBody>
      </p:sp>
      <p:pic>
        <p:nvPicPr>
          <p:cNvPr id="7" name="Picture 6">
            <a:extLst>
              <a:ext uri="{FF2B5EF4-FFF2-40B4-BE49-F238E27FC236}">
                <a16:creationId xmlns:a16="http://schemas.microsoft.com/office/drawing/2014/main" id="{D7E29843-9A16-7955-C856-46553637C8D2}"/>
              </a:ext>
            </a:extLst>
          </p:cNvPr>
          <p:cNvPicPr>
            <a:picLocks noChangeAspect="1"/>
          </p:cNvPicPr>
          <p:nvPr/>
        </p:nvPicPr>
        <p:blipFill rotWithShape="1">
          <a:blip r:embed="rId3"/>
          <a:srcRect t="13601" r="51575" b="8000"/>
          <a:stretch/>
        </p:blipFill>
        <p:spPr>
          <a:xfrm>
            <a:off x="4185722" y="2391001"/>
            <a:ext cx="4788024" cy="2180165"/>
          </a:xfrm>
          <a:prstGeom prst="rect">
            <a:avLst/>
          </a:prstGeom>
        </p:spPr>
      </p:pic>
      <p:pic>
        <p:nvPicPr>
          <p:cNvPr id="10" name="Picture 9">
            <a:extLst>
              <a:ext uri="{FF2B5EF4-FFF2-40B4-BE49-F238E27FC236}">
                <a16:creationId xmlns:a16="http://schemas.microsoft.com/office/drawing/2014/main" id="{41E185E8-DB16-CE71-7AD7-FF0617C5F097}"/>
              </a:ext>
            </a:extLst>
          </p:cNvPr>
          <p:cNvPicPr>
            <a:picLocks noChangeAspect="1"/>
          </p:cNvPicPr>
          <p:nvPr/>
        </p:nvPicPr>
        <p:blipFill rotWithShape="1">
          <a:blip r:embed="rId4"/>
          <a:srcRect t="15227" r="50787" b="10800"/>
          <a:stretch/>
        </p:blipFill>
        <p:spPr>
          <a:xfrm>
            <a:off x="395535" y="4049263"/>
            <a:ext cx="5476063" cy="2315044"/>
          </a:xfrm>
          <a:prstGeom prst="rect">
            <a:avLst/>
          </a:prstGeom>
        </p:spPr>
      </p:pic>
      <p:sp>
        <p:nvSpPr>
          <p:cNvPr id="8" name="Title 1">
            <a:extLst>
              <a:ext uri="{FF2B5EF4-FFF2-40B4-BE49-F238E27FC236}">
                <a16:creationId xmlns:a16="http://schemas.microsoft.com/office/drawing/2014/main" id="{768FC002-8B26-AD61-34F6-71196B53D355}"/>
              </a:ext>
            </a:extLst>
          </p:cNvPr>
          <p:cNvSpPr>
            <a:spLocks noGrp="1"/>
          </p:cNvSpPr>
          <p:nvPr/>
        </p:nvSpPr>
        <p:spPr>
          <a:xfrm>
            <a:off x="5287890" y="1325808"/>
            <a:ext cx="3528392"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2400" b="1" dirty="0">
                <a:solidFill>
                  <a:schemeClr val="tx1">
                    <a:lumMod val="65000"/>
                    <a:lumOff val="35000"/>
                  </a:schemeClr>
                </a:solidFill>
                <a:latin typeface="Cambria" panose="02040503050406030204" pitchFamily="18" charset="0"/>
                <a:ea typeface="Cambria" panose="02040503050406030204" pitchFamily="18" charset="0"/>
              </a:rPr>
              <a:t>Max Planck Institute, Berlin</a:t>
            </a:r>
          </a:p>
        </p:txBody>
      </p:sp>
      <p:sp>
        <p:nvSpPr>
          <p:cNvPr id="11" name="Title 1">
            <a:extLst>
              <a:ext uri="{FF2B5EF4-FFF2-40B4-BE49-F238E27FC236}">
                <a16:creationId xmlns:a16="http://schemas.microsoft.com/office/drawing/2014/main" id="{C4C9FE88-94E2-98D9-39B0-AA7A8983DE5B}"/>
              </a:ext>
            </a:extLst>
          </p:cNvPr>
          <p:cNvSpPr>
            <a:spLocks noGrp="1"/>
          </p:cNvSpPr>
          <p:nvPr/>
        </p:nvSpPr>
        <p:spPr>
          <a:xfrm>
            <a:off x="5884982" y="5064859"/>
            <a:ext cx="2431126"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2400" b="1" dirty="0">
                <a:solidFill>
                  <a:schemeClr val="tx1">
                    <a:lumMod val="65000"/>
                    <a:lumOff val="35000"/>
                  </a:schemeClr>
                </a:solidFill>
                <a:latin typeface="Cambria" panose="02040503050406030204" pitchFamily="18" charset="0"/>
                <a:ea typeface="Cambria" panose="02040503050406030204" pitchFamily="18" charset="0"/>
              </a:rPr>
              <a:t>Australian Research Council, University of Western Australia</a:t>
            </a:r>
          </a:p>
        </p:txBody>
      </p:sp>
    </p:spTree>
    <p:extLst>
      <p:ext uri="{BB962C8B-B14F-4D97-AF65-F5344CB8AC3E}">
        <p14:creationId xmlns:p14="http://schemas.microsoft.com/office/powerpoint/2010/main" val="2419079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FCC7F181-2EA4-858D-4BD6-7E19C96EE301}"/>
              </a:ext>
            </a:extLst>
          </p:cNvPr>
          <p:cNvSpPr txBox="1">
            <a:spLocks noChangeArrowheads="1"/>
          </p:cNvSpPr>
          <p:nvPr/>
        </p:nvSpPr>
        <p:spPr>
          <a:xfrm>
            <a:off x="726625" y="2636912"/>
            <a:ext cx="3935964" cy="5575909"/>
          </a:xfrm>
          <a:prstGeom prst="rect">
            <a:avLst/>
          </a:prstGeom>
        </p:spPr>
        <p:txBody>
          <a:bodyPr vert="horz" lIns="91440" tIns="45720" rIns="91440" bIns="45720" rtlCol="0">
            <a:noAutofit/>
          </a:bodyPr>
          <a:lstStyle>
            <a:lvl1pPr marL="137160" indent="-137160" algn="l" defTabSz="685800" rtl="0" eaLnBrk="1" latinLnBrk="0" hangingPunct="1">
              <a:lnSpc>
                <a:spcPct val="95000"/>
              </a:lnSpc>
              <a:spcBef>
                <a:spcPts val="1050"/>
              </a:spcBef>
              <a:spcAft>
                <a:spcPts val="150"/>
              </a:spcAft>
              <a:buClr>
                <a:schemeClr val="accent1"/>
              </a:buClr>
              <a:buSzPct val="80000"/>
              <a:buFont typeface="Arial" pitchFamily="34" charset="0"/>
              <a:buChar char="•"/>
              <a:defRPr sz="1500" kern="1200" spc="8" baseline="0">
                <a:solidFill>
                  <a:schemeClr val="tx1">
                    <a:lumMod val="65000"/>
                    <a:lumOff val="35000"/>
                  </a:schemeClr>
                </a:solidFill>
                <a:latin typeface="+mn-lt"/>
                <a:ea typeface="+mn-ea"/>
                <a:cs typeface="+mn-cs"/>
              </a:defRPr>
            </a:lvl1pPr>
            <a:lvl2pPr marL="34290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350" kern="1200">
                <a:solidFill>
                  <a:schemeClr val="tx1">
                    <a:lumMod val="65000"/>
                    <a:lumOff val="35000"/>
                  </a:schemeClr>
                </a:solidFill>
                <a:latin typeface="+mn-lt"/>
                <a:ea typeface="+mn-ea"/>
                <a:cs typeface="+mn-cs"/>
              </a:defRPr>
            </a:lvl2pPr>
            <a:lvl3pPr marL="54864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200" kern="1200">
                <a:solidFill>
                  <a:schemeClr val="tx1">
                    <a:lumMod val="65000"/>
                    <a:lumOff val="35000"/>
                  </a:schemeClr>
                </a:solidFill>
                <a:latin typeface="+mn-lt"/>
                <a:ea typeface="+mn-ea"/>
                <a:cs typeface="+mn-cs"/>
              </a:defRPr>
            </a:lvl3pPr>
            <a:lvl4pPr marL="75438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4pPr>
            <a:lvl5pPr marL="96012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5pPr>
            <a:lvl6pPr marL="120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142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165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187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a:lnSpc>
                <a:spcPct val="100000"/>
              </a:lnSpc>
              <a:spcBef>
                <a:spcPts val="0"/>
              </a:spcBef>
              <a:spcAft>
                <a:spcPts val="0"/>
              </a:spcAft>
              <a:buFont typeface="Wingdings" panose="05000000000000000000" pitchFamily="2" charset="2"/>
              <a:buChar char="§"/>
            </a:pPr>
            <a:r>
              <a:rPr lang="en-GB" altLang="en-US" sz="2300" dirty="0">
                <a:latin typeface="Cambria" panose="02040503050406030204" pitchFamily="18" charset="0"/>
                <a:ea typeface="Cambria" panose="02040503050406030204" pitchFamily="18" charset="0"/>
              </a:rPr>
              <a:t>Sees emotions as things you </a:t>
            </a:r>
            <a:r>
              <a:rPr lang="en-GB" altLang="en-US" sz="2300" i="1" dirty="0">
                <a:latin typeface="Cambria" panose="02040503050406030204" pitchFamily="18" charset="0"/>
                <a:ea typeface="Cambria" panose="02040503050406030204" pitchFamily="18" charset="0"/>
              </a:rPr>
              <a:t>do </a:t>
            </a:r>
            <a:r>
              <a:rPr lang="en-GB" altLang="en-US" sz="2300" dirty="0">
                <a:latin typeface="Cambria" panose="02040503050406030204" pitchFamily="18" charset="0"/>
                <a:ea typeface="Cambria" panose="02040503050406030204" pitchFamily="18" charset="0"/>
              </a:rPr>
              <a:t>rather than things you </a:t>
            </a:r>
            <a:r>
              <a:rPr lang="en-GB" altLang="en-US" sz="2300" i="1" dirty="0">
                <a:latin typeface="Cambria" panose="02040503050406030204" pitchFamily="18" charset="0"/>
                <a:ea typeface="Cambria" panose="02040503050406030204" pitchFamily="18" charset="0"/>
              </a:rPr>
              <a:t>feel</a:t>
            </a:r>
            <a:r>
              <a:rPr lang="en-GB" altLang="en-US" sz="2300" dirty="0">
                <a:latin typeface="Cambria" panose="02040503050406030204" pitchFamily="18" charset="0"/>
                <a:ea typeface="Cambria" panose="02040503050406030204" pitchFamily="18" charset="0"/>
              </a:rPr>
              <a:t>. </a:t>
            </a:r>
          </a:p>
          <a:p>
            <a:pPr>
              <a:lnSpc>
                <a:spcPct val="100000"/>
              </a:lnSpc>
              <a:spcBef>
                <a:spcPts val="0"/>
              </a:spcBef>
              <a:spcAft>
                <a:spcPts val="0"/>
              </a:spcAft>
              <a:buFont typeface="Wingdings" panose="05000000000000000000" pitchFamily="2" charset="2"/>
              <a:buChar char="§"/>
            </a:pPr>
            <a:r>
              <a:rPr lang="en-GB" altLang="en-US" sz="2300" dirty="0">
                <a:latin typeface="Cambria" panose="02040503050406030204" pitchFamily="18" charset="0"/>
                <a:ea typeface="Cambria" panose="02040503050406030204" pitchFamily="18" charset="0"/>
              </a:rPr>
              <a:t>Emotions not abstract – deeply connected to body as well as the mind. </a:t>
            </a:r>
          </a:p>
          <a:p>
            <a:pPr>
              <a:lnSpc>
                <a:spcPct val="100000"/>
              </a:lnSpc>
              <a:spcBef>
                <a:spcPts val="0"/>
              </a:spcBef>
              <a:spcAft>
                <a:spcPts val="0"/>
              </a:spcAft>
              <a:buFont typeface="Wingdings" panose="05000000000000000000" pitchFamily="2" charset="2"/>
              <a:buChar char="§"/>
            </a:pPr>
            <a:r>
              <a:rPr lang="en-GB" altLang="en-US" sz="2300" dirty="0">
                <a:latin typeface="Cambria" panose="02040503050406030204" pitchFamily="18" charset="0"/>
                <a:ea typeface="Cambria" panose="02040503050406030204" pitchFamily="18" charset="0"/>
              </a:rPr>
              <a:t>Recognises ‘performance’ in the study of past (and present) emotions. </a:t>
            </a:r>
          </a:p>
          <a:p>
            <a:pPr>
              <a:lnSpc>
                <a:spcPct val="100000"/>
              </a:lnSpc>
              <a:spcBef>
                <a:spcPts val="0"/>
              </a:spcBef>
              <a:spcAft>
                <a:spcPts val="0"/>
              </a:spcAft>
              <a:buFont typeface="Wingdings" panose="05000000000000000000" pitchFamily="2" charset="2"/>
              <a:buChar char="§"/>
            </a:pPr>
            <a:endParaRPr lang="en-GB" altLang="en-US" sz="2300" dirty="0">
              <a:latin typeface="Cambria" panose="02040503050406030204" pitchFamily="18" charset="0"/>
              <a:ea typeface="Cambria" panose="02040503050406030204" pitchFamily="18" charset="0"/>
            </a:endParaRPr>
          </a:p>
          <a:p>
            <a:pPr marL="0" indent="0">
              <a:lnSpc>
                <a:spcPct val="100000"/>
              </a:lnSpc>
              <a:spcAft>
                <a:spcPts val="0"/>
              </a:spcAft>
              <a:buNone/>
            </a:pPr>
            <a:endParaRPr lang="en-GB" altLang="en-US" sz="2300" dirty="0"/>
          </a:p>
        </p:txBody>
      </p:sp>
      <p:sp>
        <p:nvSpPr>
          <p:cNvPr id="4" name="Title 1">
            <a:extLst>
              <a:ext uri="{FF2B5EF4-FFF2-40B4-BE49-F238E27FC236}">
                <a16:creationId xmlns:a16="http://schemas.microsoft.com/office/drawing/2014/main" id="{D7CF30BD-EF1E-4FFF-9AD2-51257E43D2D7}"/>
              </a:ext>
            </a:extLst>
          </p:cNvPr>
          <p:cNvSpPr txBox="1">
            <a:spLocks/>
          </p:cNvSpPr>
          <p:nvPr/>
        </p:nvSpPr>
        <p:spPr bwMode="auto">
          <a:xfrm>
            <a:off x="726625" y="692696"/>
            <a:ext cx="3724281"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en-GB" sz="3200" b="1" dirty="0">
                <a:solidFill>
                  <a:schemeClr val="tx1">
                    <a:lumMod val="65000"/>
                    <a:lumOff val="35000"/>
                  </a:schemeClr>
                </a:solidFill>
                <a:latin typeface="Cambria" panose="02040503050406030204" pitchFamily="18" charset="0"/>
                <a:ea typeface="Cambria" panose="02040503050406030204" pitchFamily="18" charset="0"/>
              </a:rPr>
              <a:t>Monique Scheer – emotions and practice (2012)</a:t>
            </a:r>
            <a:endParaRPr lang="en-GB" sz="3200" dirty="0">
              <a:solidFill>
                <a:schemeClr val="tx1">
                  <a:lumMod val="65000"/>
                  <a:lumOff val="35000"/>
                </a:schemeClr>
              </a:solidFill>
              <a:latin typeface="Cambria" panose="02040503050406030204" pitchFamily="18" charset="0"/>
              <a:ea typeface="Cambria" panose="02040503050406030204" pitchFamily="18" charset="0"/>
            </a:endParaRPr>
          </a:p>
        </p:txBody>
      </p:sp>
      <p:pic>
        <p:nvPicPr>
          <p:cNvPr id="5" name="Picture 4" descr="Text, letter&#10;&#10;Description automatically generated">
            <a:extLst>
              <a:ext uri="{FF2B5EF4-FFF2-40B4-BE49-F238E27FC236}">
                <a16:creationId xmlns:a16="http://schemas.microsoft.com/office/drawing/2014/main" id="{6A95C96E-71DC-DBB3-53CE-C3581E24F1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7711" y="-26278"/>
            <a:ext cx="4098934" cy="6551622"/>
          </a:xfrm>
          <a:prstGeom prst="rect">
            <a:avLst/>
          </a:prstGeom>
        </p:spPr>
      </p:pic>
    </p:spTree>
    <p:extLst>
      <p:ext uri="{BB962C8B-B14F-4D97-AF65-F5344CB8AC3E}">
        <p14:creationId xmlns:p14="http://schemas.microsoft.com/office/powerpoint/2010/main" val="420522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158F63FD-FE5B-78A6-6ABA-5B25234EF31F}"/>
              </a:ext>
            </a:extLst>
          </p:cNvPr>
          <p:cNvSpPr txBox="1">
            <a:spLocks/>
          </p:cNvSpPr>
          <p:nvPr/>
        </p:nvSpPr>
        <p:spPr bwMode="auto">
          <a:xfrm>
            <a:off x="251520" y="18864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GB" sz="3200" b="1" dirty="0">
                <a:solidFill>
                  <a:srgbClr val="EA7322"/>
                </a:solidFill>
                <a:latin typeface="Cambria" panose="02040503050406030204" pitchFamily="18" charset="0"/>
                <a:ea typeface="Cambria" panose="02040503050406030204" pitchFamily="18" charset="0"/>
              </a:rPr>
              <a:t>The emotional ‘performance’ of Margery Kempe: ‘The crying saint’</a:t>
            </a:r>
            <a:endParaRPr lang="en-GB" sz="3200" dirty="0">
              <a:solidFill>
                <a:srgbClr val="EA7322"/>
              </a:solidFill>
              <a:latin typeface="Cambria" panose="02040503050406030204" pitchFamily="18" charset="0"/>
              <a:ea typeface="Cambria" panose="02040503050406030204" pitchFamily="18" charset="0"/>
            </a:endParaRPr>
          </a:p>
        </p:txBody>
      </p:sp>
      <p:sp>
        <p:nvSpPr>
          <p:cNvPr id="3" name="TextBox 2">
            <a:extLst>
              <a:ext uri="{FF2B5EF4-FFF2-40B4-BE49-F238E27FC236}">
                <a16:creationId xmlns:a16="http://schemas.microsoft.com/office/drawing/2014/main" id="{F412861E-A724-8671-DB78-46CF323AC1A9}"/>
              </a:ext>
            </a:extLst>
          </p:cNvPr>
          <p:cNvSpPr txBox="1"/>
          <p:nvPr/>
        </p:nvSpPr>
        <p:spPr>
          <a:xfrm>
            <a:off x="3995936" y="1628800"/>
            <a:ext cx="4320480" cy="5047536"/>
          </a:xfrm>
          <a:prstGeom prst="rect">
            <a:avLst/>
          </a:prstGeom>
          <a:noFill/>
        </p:spPr>
        <p:txBody>
          <a:bodyPr wrap="square">
            <a:spAutoFit/>
          </a:bodyPr>
          <a:lstStyle/>
          <a:p>
            <a:pPr marL="354013" indent="-354013">
              <a:buFont typeface="Wingdings" panose="05000000000000000000" pitchFamily="2" charset="2"/>
              <a:buChar char="§"/>
            </a:pPr>
            <a:r>
              <a:rPr lang="en-GB" sz="2300" dirty="0">
                <a:solidFill>
                  <a:schemeClr val="tx1">
                    <a:lumMod val="75000"/>
                    <a:lumOff val="25000"/>
                  </a:schemeClr>
                </a:solidFill>
                <a:latin typeface="Cambria" panose="02040503050406030204" pitchFamily="18" charset="0"/>
                <a:ea typeface="Cambria" panose="02040503050406030204" pitchFamily="18" charset="0"/>
              </a:rPr>
              <a:t>C14 mystic known for expressive visions and revelations. </a:t>
            </a:r>
          </a:p>
          <a:p>
            <a:pPr marL="354013" indent="-354013">
              <a:buFont typeface="Wingdings" panose="05000000000000000000" pitchFamily="2" charset="2"/>
              <a:buChar char="§"/>
            </a:pPr>
            <a:r>
              <a:rPr lang="en-GB" sz="2300" dirty="0">
                <a:solidFill>
                  <a:schemeClr val="tx1">
                    <a:lumMod val="75000"/>
                    <a:lumOff val="25000"/>
                  </a:schemeClr>
                </a:solidFill>
                <a:latin typeface="Cambria" panose="02040503050406030204" pitchFamily="18" charset="0"/>
                <a:ea typeface="Cambria" panose="02040503050406030204" pitchFamily="18" charset="0"/>
              </a:rPr>
              <a:t>Travelled to pilgrim sites dressed in white – would weep constantly and loudly.</a:t>
            </a:r>
          </a:p>
          <a:p>
            <a:pPr marL="354013" indent="-354013">
              <a:buFont typeface="Wingdings" panose="05000000000000000000" pitchFamily="2" charset="2"/>
              <a:buChar char="§"/>
            </a:pPr>
            <a:r>
              <a:rPr lang="en-GB" sz="2300" dirty="0">
                <a:solidFill>
                  <a:schemeClr val="tx1">
                    <a:lumMod val="75000"/>
                    <a:lumOff val="25000"/>
                  </a:schemeClr>
                </a:solidFill>
                <a:latin typeface="Cambria" panose="02040503050406030204" pitchFamily="18" charset="0"/>
                <a:ea typeface="Cambria" panose="02040503050406030204" pitchFamily="18" charset="0"/>
              </a:rPr>
              <a:t>Uses ‘emotional’ words in her book – </a:t>
            </a:r>
            <a:r>
              <a:rPr lang="en-GB" sz="2300" i="1" dirty="0" err="1">
                <a:solidFill>
                  <a:schemeClr val="tx1">
                    <a:lumMod val="75000"/>
                    <a:lumOff val="25000"/>
                  </a:schemeClr>
                </a:solidFill>
                <a:latin typeface="Cambria" panose="02040503050406030204" pitchFamily="18" charset="0"/>
                <a:ea typeface="Cambria" panose="02040503050406030204" pitchFamily="18" charset="0"/>
              </a:rPr>
              <a:t>schame</a:t>
            </a:r>
            <a:r>
              <a:rPr lang="en-GB" sz="2300" i="1" dirty="0">
                <a:solidFill>
                  <a:schemeClr val="tx1">
                    <a:lumMod val="75000"/>
                    <a:lumOff val="25000"/>
                  </a:schemeClr>
                </a:solidFill>
                <a:latin typeface="Cambria" panose="02040503050406030204" pitchFamily="18" charset="0"/>
                <a:ea typeface="Cambria" panose="02040503050406030204" pitchFamily="18" charset="0"/>
              </a:rPr>
              <a:t> </a:t>
            </a:r>
            <a:r>
              <a:rPr lang="en-GB" sz="2300" dirty="0">
                <a:solidFill>
                  <a:schemeClr val="tx1">
                    <a:lumMod val="75000"/>
                    <a:lumOff val="25000"/>
                  </a:schemeClr>
                </a:solidFill>
                <a:latin typeface="Cambria" panose="02040503050406030204" pitchFamily="18" charset="0"/>
                <a:ea typeface="Cambria" panose="02040503050406030204" pitchFamily="18" charset="0"/>
              </a:rPr>
              <a:t>(shame), joy, </a:t>
            </a:r>
            <a:r>
              <a:rPr lang="en-GB" sz="2300" i="1" dirty="0" err="1">
                <a:solidFill>
                  <a:schemeClr val="tx1">
                    <a:lumMod val="75000"/>
                    <a:lumOff val="25000"/>
                  </a:schemeClr>
                </a:solidFill>
                <a:latin typeface="Cambria" panose="02040503050406030204" pitchFamily="18" charset="0"/>
                <a:ea typeface="Cambria" panose="02040503050406030204" pitchFamily="18" charset="0"/>
              </a:rPr>
              <a:t>dispeyr</a:t>
            </a:r>
            <a:r>
              <a:rPr lang="en-GB" sz="2300" i="1" dirty="0">
                <a:solidFill>
                  <a:schemeClr val="tx1">
                    <a:lumMod val="75000"/>
                    <a:lumOff val="25000"/>
                  </a:schemeClr>
                </a:solidFill>
                <a:latin typeface="Cambria" panose="02040503050406030204" pitchFamily="18" charset="0"/>
                <a:ea typeface="Cambria" panose="02040503050406030204" pitchFamily="18" charset="0"/>
              </a:rPr>
              <a:t> </a:t>
            </a:r>
            <a:r>
              <a:rPr lang="en-GB" sz="2300" dirty="0">
                <a:solidFill>
                  <a:schemeClr val="tx1">
                    <a:lumMod val="75000"/>
                    <a:lumOff val="25000"/>
                  </a:schemeClr>
                </a:solidFill>
                <a:latin typeface="Cambria" panose="02040503050406030204" pitchFamily="18" charset="0"/>
                <a:ea typeface="Cambria" panose="02040503050406030204" pitchFamily="18" charset="0"/>
              </a:rPr>
              <a:t>(despair). </a:t>
            </a:r>
          </a:p>
          <a:p>
            <a:pPr marL="354013" indent="-354013">
              <a:buFont typeface="Wingdings" panose="05000000000000000000" pitchFamily="2" charset="2"/>
              <a:buChar char="§"/>
            </a:pPr>
            <a:r>
              <a:rPr lang="en-GB" sz="2300" dirty="0">
                <a:solidFill>
                  <a:schemeClr val="tx1">
                    <a:lumMod val="75000"/>
                    <a:lumOff val="25000"/>
                  </a:schemeClr>
                </a:solidFill>
                <a:latin typeface="Cambria" panose="02040503050406030204" pitchFamily="18" charset="0"/>
                <a:ea typeface="Cambria" panose="02040503050406030204" pitchFamily="18" charset="0"/>
              </a:rPr>
              <a:t>Emotional ‘performance’ through weeping  generated reaction from supporters and critics.  </a:t>
            </a:r>
          </a:p>
          <a:p>
            <a:pPr marL="354013" indent="-354013">
              <a:buFont typeface="Wingdings" panose="05000000000000000000" pitchFamily="2" charset="2"/>
              <a:buChar char="§"/>
            </a:pPr>
            <a:endParaRPr lang="en-GB" sz="2300" dirty="0">
              <a:solidFill>
                <a:schemeClr val="tx1">
                  <a:lumMod val="75000"/>
                  <a:lumOff val="25000"/>
                </a:schemeClr>
              </a:solidFill>
              <a:latin typeface="Cambria" panose="02040503050406030204" pitchFamily="18" charset="0"/>
              <a:ea typeface="Cambria" panose="02040503050406030204" pitchFamily="18" charset="0"/>
            </a:endParaRPr>
          </a:p>
        </p:txBody>
      </p:sp>
      <p:pic>
        <p:nvPicPr>
          <p:cNvPr id="11266" name="Picture 2">
            <a:extLst>
              <a:ext uri="{FF2B5EF4-FFF2-40B4-BE49-F238E27FC236}">
                <a16:creationId xmlns:a16="http://schemas.microsoft.com/office/drawing/2014/main" id="{911BDF83-3D1A-17F7-9275-1F8EC3FA0D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484784"/>
            <a:ext cx="3240360" cy="49512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7631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nvSpPr>
        <p:spPr bwMode="auto">
          <a:xfrm>
            <a:off x="719572" y="-475657"/>
            <a:ext cx="7200800" cy="139712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27432" rIns="91440" bIns="45720" numCol="1" rtlCol="0" anchor="b" anchorCtr="0" compatLnSpc="1">
            <a:prstTxWarp prst="textNoShape">
              <a:avLst/>
            </a:prstTxWarp>
            <a:norm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defTabSz="685800" eaLnBrk="1" hangingPunct="1">
              <a:lnSpc>
                <a:spcPct val="90000"/>
              </a:lnSpc>
              <a:spcAft>
                <a:spcPts val="600"/>
              </a:spcAft>
            </a:pPr>
            <a:r>
              <a:rPr lang="en-US" sz="3200" b="1" kern="1200" spc="-38" baseline="0" dirty="0">
                <a:solidFill>
                  <a:srgbClr val="EA7322"/>
                </a:solidFill>
                <a:latin typeface="Cambria" panose="02040503050406030204" pitchFamily="18" charset="0"/>
                <a:ea typeface="Cambria" panose="02040503050406030204" pitchFamily="18" charset="0"/>
              </a:rPr>
              <a:t>Key scholarly findings</a:t>
            </a:r>
          </a:p>
        </p:txBody>
      </p:sp>
      <p:sp>
        <p:nvSpPr>
          <p:cNvPr id="4" name="TextBox 3">
            <a:extLst>
              <a:ext uri="{FF2B5EF4-FFF2-40B4-BE49-F238E27FC236}">
                <a16:creationId xmlns:a16="http://schemas.microsoft.com/office/drawing/2014/main" id="{4C27392A-98EC-B3F4-37FB-4549A407808E}"/>
              </a:ext>
            </a:extLst>
          </p:cNvPr>
          <p:cNvSpPr txBox="1"/>
          <p:nvPr/>
        </p:nvSpPr>
        <p:spPr>
          <a:xfrm>
            <a:off x="734460" y="1370092"/>
            <a:ext cx="7343072" cy="2677656"/>
          </a:xfrm>
          <a:prstGeom prst="rect">
            <a:avLst/>
          </a:prstGeom>
          <a:noFill/>
        </p:spPr>
        <p:txBody>
          <a:bodyPr wrap="square">
            <a:spAutoFit/>
          </a:bodyPr>
          <a:lstStyle/>
          <a:p>
            <a:pPr marL="457200" indent="-457200">
              <a:spcBef>
                <a:spcPts val="0"/>
              </a:spcBef>
              <a:buAutoNum type="arabicPeriod"/>
              <a:tabLst>
                <a:tab pos="447675" algn="l"/>
              </a:tabLst>
            </a:pPr>
            <a:r>
              <a:rPr lang="en-GB" sz="2400" b="1" dirty="0">
                <a:solidFill>
                  <a:schemeClr val="tx1">
                    <a:lumMod val="65000"/>
                    <a:lumOff val="35000"/>
                  </a:schemeClr>
                </a:solidFill>
                <a:latin typeface="Cambria" panose="02040503050406030204" pitchFamily="18" charset="0"/>
                <a:ea typeface="Cambria" panose="02040503050406030204" pitchFamily="18" charset="0"/>
              </a:rPr>
              <a:t>Recognition of how emotions shaped history</a:t>
            </a:r>
          </a:p>
          <a:p>
            <a:pPr marL="342900" indent="-342900">
              <a:spcBef>
                <a:spcPts val="0"/>
              </a:spcBef>
              <a:buFont typeface="Wingdings" panose="05000000000000000000" pitchFamily="2" charset="2"/>
              <a:buChar char="§"/>
              <a:tabLst>
                <a:tab pos="447675" algn="l"/>
              </a:tabLst>
            </a:pPr>
            <a:r>
              <a:rPr lang="en-GB" sz="2400" dirty="0">
                <a:solidFill>
                  <a:schemeClr val="tx1">
                    <a:lumMod val="65000"/>
                    <a:lumOff val="35000"/>
                  </a:schemeClr>
                </a:solidFill>
                <a:latin typeface="Cambria" panose="02040503050406030204" pitchFamily="18" charset="0"/>
                <a:ea typeface="Cambria" panose="02040503050406030204" pitchFamily="18" charset="0"/>
              </a:rPr>
              <a:t>Exploring what emotions reveal about human experience and social relations. </a:t>
            </a:r>
          </a:p>
          <a:p>
            <a:pPr marL="342900" indent="-342900">
              <a:spcBef>
                <a:spcPts val="0"/>
              </a:spcBef>
              <a:buFont typeface="Wingdings" panose="05000000000000000000" pitchFamily="2" charset="2"/>
              <a:buChar char="§"/>
              <a:tabLst>
                <a:tab pos="447675" algn="l"/>
              </a:tabLst>
            </a:pPr>
            <a:r>
              <a:rPr lang="en-GB" sz="2400" dirty="0">
                <a:solidFill>
                  <a:schemeClr val="tx1">
                    <a:lumMod val="65000"/>
                    <a:lumOff val="35000"/>
                  </a:schemeClr>
                </a:solidFill>
                <a:latin typeface="Cambria" panose="02040503050406030204" pitchFamily="18" charset="0"/>
                <a:ea typeface="Cambria" panose="02040503050406030204" pitchFamily="18" charset="0"/>
              </a:rPr>
              <a:t>Roper emotions and German Peasants’ War = way to understand not just behaviour of groups and actors, but what emotions and experiences bind them together. </a:t>
            </a:r>
          </a:p>
        </p:txBody>
      </p:sp>
      <p:sp>
        <p:nvSpPr>
          <p:cNvPr id="2" name="TextBox 1">
            <a:extLst>
              <a:ext uri="{FF2B5EF4-FFF2-40B4-BE49-F238E27FC236}">
                <a16:creationId xmlns:a16="http://schemas.microsoft.com/office/drawing/2014/main" id="{7AB64C93-0486-5EF1-F6FC-795EE4D5D00E}"/>
              </a:ext>
            </a:extLst>
          </p:cNvPr>
          <p:cNvSpPr txBox="1"/>
          <p:nvPr/>
        </p:nvSpPr>
        <p:spPr>
          <a:xfrm>
            <a:off x="719572" y="4463611"/>
            <a:ext cx="7704856" cy="1569660"/>
          </a:xfrm>
          <a:prstGeom prst="rect">
            <a:avLst/>
          </a:prstGeom>
          <a:noFill/>
        </p:spPr>
        <p:txBody>
          <a:bodyPr wrap="square">
            <a:spAutoFit/>
          </a:bodyPr>
          <a:lstStyle/>
          <a:p>
            <a:pPr>
              <a:spcBef>
                <a:spcPts val="0"/>
              </a:spcBef>
              <a:tabLst>
                <a:tab pos="447675" algn="l"/>
              </a:tabLst>
            </a:pPr>
            <a:r>
              <a:rPr lang="en-GB" sz="2400" b="1" dirty="0">
                <a:solidFill>
                  <a:schemeClr val="tx1">
                    <a:lumMod val="65000"/>
                    <a:lumOff val="35000"/>
                  </a:schemeClr>
                </a:solidFill>
                <a:latin typeface="Cambria" panose="02040503050406030204" pitchFamily="18" charset="0"/>
                <a:ea typeface="Cambria" panose="02040503050406030204" pitchFamily="18" charset="0"/>
              </a:rPr>
              <a:t>2. Acknowledgement that emotions have a history</a:t>
            </a:r>
          </a:p>
          <a:p>
            <a:pPr marL="342900" indent="-342900">
              <a:spcBef>
                <a:spcPts val="0"/>
              </a:spcBef>
              <a:buFont typeface="Wingdings" panose="05000000000000000000" pitchFamily="2" charset="2"/>
              <a:buChar char="§"/>
              <a:tabLst>
                <a:tab pos="447675" algn="l"/>
              </a:tabLst>
            </a:pPr>
            <a:r>
              <a:rPr lang="en-GB" sz="2400" dirty="0">
                <a:solidFill>
                  <a:schemeClr val="tx1">
                    <a:lumMod val="65000"/>
                    <a:lumOff val="35000"/>
                  </a:schemeClr>
                </a:solidFill>
                <a:latin typeface="Cambria" panose="02040503050406030204" pitchFamily="18" charset="0"/>
                <a:ea typeface="Cambria" panose="02040503050406030204" pitchFamily="18" charset="0"/>
              </a:rPr>
              <a:t>Need to explore emotions on their own terms. </a:t>
            </a:r>
          </a:p>
          <a:p>
            <a:pPr marL="342900" indent="-342900">
              <a:spcBef>
                <a:spcPts val="0"/>
              </a:spcBef>
              <a:buFont typeface="Wingdings" panose="05000000000000000000" pitchFamily="2" charset="2"/>
              <a:buChar char="§"/>
              <a:tabLst>
                <a:tab pos="447675" algn="l"/>
              </a:tabLst>
            </a:pPr>
            <a:r>
              <a:rPr lang="en-GB" sz="2400" dirty="0">
                <a:solidFill>
                  <a:schemeClr val="tx1">
                    <a:lumMod val="65000"/>
                    <a:lumOff val="35000"/>
                  </a:schemeClr>
                </a:solidFill>
                <a:latin typeface="Cambria" panose="02040503050406030204" pitchFamily="18" charset="0"/>
                <a:ea typeface="Cambria" panose="02040503050406030204" pitchFamily="18" charset="0"/>
              </a:rPr>
              <a:t>Emotions are important products of the societies and cultures in which they operate. </a:t>
            </a:r>
          </a:p>
        </p:txBody>
      </p:sp>
    </p:spTree>
    <p:extLst>
      <p:ext uri="{BB962C8B-B14F-4D97-AF65-F5344CB8AC3E}">
        <p14:creationId xmlns:p14="http://schemas.microsoft.com/office/powerpoint/2010/main" val="3877606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E3E3EE1D-EA7F-D920-64EE-DC4574DA13D8}"/>
              </a:ext>
            </a:extLst>
          </p:cNvPr>
          <p:cNvSpPr txBox="1">
            <a:spLocks/>
          </p:cNvSpPr>
          <p:nvPr/>
        </p:nvSpPr>
        <p:spPr>
          <a:xfrm>
            <a:off x="899592" y="0"/>
            <a:ext cx="6984776" cy="857250"/>
          </a:xfrm>
          <a:prstGeom prst="rect">
            <a:avLst/>
          </a:prstGeom>
        </p:spPr>
        <p:txBody>
          <a:bodyPr vert="horz" lIns="68580" tIns="20574" rIns="68580" bIns="34290" rtlCol="0" anchor="b">
            <a:normAutofit/>
          </a:bodyPr>
          <a:lstStyle>
            <a:lvl1pPr algn="l" defTabSz="914400" rtl="0" eaLnBrk="1" latinLnBrk="0" hangingPunct="1">
              <a:lnSpc>
                <a:spcPct val="90000"/>
              </a:lnSpc>
              <a:spcBef>
                <a:spcPct val="0"/>
              </a:spcBef>
              <a:buNone/>
              <a:defRPr sz="4400" b="1" kern="1200" spc="-50" baseline="0">
                <a:solidFill>
                  <a:schemeClr val="accent1"/>
                </a:solidFill>
                <a:latin typeface="+mj-lt"/>
                <a:ea typeface="+mj-ea"/>
                <a:cs typeface="+mj-cs"/>
              </a:defRPr>
            </a:lvl1pPr>
          </a:lstStyle>
          <a:p>
            <a:r>
              <a:rPr lang="en-GB" sz="3200" dirty="0">
                <a:solidFill>
                  <a:srgbClr val="D34817"/>
                </a:solidFill>
                <a:latin typeface="Cambria" panose="02040503050406030204" pitchFamily="18" charset="0"/>
                <a:ea typeface="Cambria" panose="02040503050406030204" pitchFamily="18" charset="0"/>
              </a:rPr>
              <a:t>A Social History of Solitude </a:t>
            </a:r>
          </a:p>
        </p:txBody>
      </p:sp>
      <p:sp>
        <p:nvSpPr>
          <p:cNvPr id="3" name="Content Placeholder 3">
            <a:extLst>
              <a:ext uri="{FF2B5EF4-FFF2-40B4-BE49-F238E27FC236}">
                <a16:creationId xmlns:a16="http://schemas.microsoft.com/office/drawing/2014/main" id="{5CE0E5FC-FD2D-9ECE-C2FB-08640F71F4FB}"/>
              </a:ext>
            </a:extLst>
          </p:cNvPr>
          <p:cNvSpPr>
            <a:spLocks noGrp="1"/>
          </p:cNvSpPr>
          <p:nvPr>
            <p:ph idx="1"/>
          </p:nvPr>
        </p:nvSpPr>
        <p:spPr>
          <a:xfrm>
            <a:off x="467544" y="1267755"/>
            <a:ext cx="3960440" cy="5113573"/>
          </a:xfrm>
        </p:spPr>
        <p:txBody>
          <a:bodyPr vert="horz" lIns="68580" tIns="34290" rIns="68580" bIns="34290" rtlCol="0">
            <a:noAutofit/>
          </a:bodyPr>
          <a:lstStyle/>
          <a:p>
            <a:pPr marL="130731" indent="0">
              <a:lnSpc>
                <a:spcPct val="100000"/>
              </a:lnSpc>
              <a:spcBef>
                <a:spcPts val="0"/>
              </a:spcBef>
              <a:spcAft>
                <a:spcPts val="0"/>
              </a:spcAft>
              <a:buNone/>
            </a:pPr>
            <a:r>
              <a:rPr lang="en-US" sz="2400" b="1" dirty="0">
                <a:latin typeface="Cambria" panose="02040503050406030204" pitchFamily="18" charset="0"/>
                <a:ea typeface="Cambria" panose="02040503050406030204" pitchFamily="18" charset="0"/>
              </a:rPr>
              <a:t>Key questions: </a:t>
            </a:r>
          </a:p>
          <a:p>
            <a:pPr marL="473631" indent="-342900">
              <a:lnSpc>
                <a:spcPct val="100000"/>
              </a:lnSpc>
              <a:spcBef>
                <a:spcPts val="0"/>
              </a:spcBef>
              <a:spcAft>
                <a:spcPts val="0"/>
              </a:spcAft>
              <a:buFont typeface="Wingdings" panose="05000000000000000000" pitchFamily="2" charset="2"/>
              <a:buChar char="§"/>
            </a:pPr>
            <a:r>
              <a:rPr lang="en-US" sz="2400" dirty="0">
                <a:latin typeface="Cambria" panose="02040503050406030204" pitchFamily="18" charset="0"/>
                <a:ea typeface="Cambria" panose="02040503050406030204" pitchFamily="18" charset="0"/>
              </a:rPr>
              <a:t>Can an emotional approach to the early modern period provide new readings to a limited body of historical sources? </a:t>
            </a:r>
          </a:p>
          <a:p>
            <a:pPr marL="473631" indent="-342900">
              <a:lnSpc>
                <a:spcPct val="100000"/>
              </a:lnSpc>
              <a:spcBef>
                <a:spcPts val="0"/>
              </a:spcBef>
              <a:spcAft>
                <a:spcPts val="0"/>
              </a:spcAft>
              <a:buFont typeface="Wingdings" panose="05000000000000000000" pitchFamily="2" charset="2"/>
              <a:buChar char="§"/>
            </a:pPr>
            <a:r>
              <a:rPr lang="en-US" sz="2400" dirty="0">
                <a:latin typeface="Cambria" panose="02040503050406030204" pitchFamily="18" charset="0"/>
                <a:ea typeface="Cambria" panose="02040503050406030204" pitchFamily="18" charset="0"/>
              </a:rPr>
              <a:t>How did people feel about, experience and understand the time they spent alone? </a:t>
            </a:r>
          </a:p>
          <a:p>
            <a:pPr marL="473631" indent="-342900">
              <a:lnSpc>
                <a:spcPct val="100000"/>
              </a:lnSpc>
              <a:spcBef>
                <a:spcPts val="0"/>
              </a:spcBef>
              <a:spcAft>
                <a:spcPts val="0"/>
              </a:spcAft>
              <a:buFont typeface="Wingdings" panose="05000000000000000000" pitchFamily="2" charset="2"/>
              <a:buChar char="§"/>
            </a:pPr>
            <a:endParaRPr lang="en-US" sz="2400" dirty="0">
              <a:latin typeface="Cambria" panose="02040503050406030204" pitchFamily="18" charset="0"/>
              <a:ea typeface="Cambria" panose="02040503050406030204" pitchFamily="18" charset="0"/>
            </a:endParaRPr>
          </a:p>
          <a:p>
            <a:pPr marL="473631" indent="-342900">
              <a:lnSpc>
                <a:spcPct val="100000"/>
              </a:lnSpc>
              <a:spcBef>
                <a:spcPts val="0"/>
              </a:spcBef>
              <a:spcAft>
                <a:spcPts val="0"/>
              </a:spcAft>
              <a:buFontTx/>
              <a:buChar char="-"/>
            </a:pPr>
            <a:endParaRPr lang="en-US" sz="2400" dirty="0">
              <a:latin typeface="Cambria" panose="02040503050406030204" pitchFamily="18" charset="0"/>
              <a:ea typeface="Cambria" panose="02040503050406030204" pitchFamily="18" charset="0"/>
            </a:endParaRPr>
          </a:p>
        </p:txBody>
      </p:sp>
      <p:pic>
        <p:nvPicPr>
          <p:cNvPr id="2" name="Picture 2" descr="Image result for early modern melancholy">
            <a:extLst>
              <a:ext uri="{FF2B5EF4-FFF2-40B4-BE49-F238E27FC236}">
                <a16:creationId xmlns:a16="http://schemas.microsoft.com/office/drawing/2014/main" id="{A5CF10A4-3D3F-DB92-865D-A49F49C6D52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3024"/>
          <a:stretch/>
        </p:blipFill>
        <p:spPr bwMode="auto">
          <a:xfrm>
            <a:off x="4572000" y="1608576"/>
            <a:ext cx="3681908" cy="44319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1395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84BCBFD1-B458-A693-1063-F666D1F51FD3}"/>
              </a:ext>
            </a:extLst>
          </p:cNvPr>
          <p:cNvSpPr>
            <a:spLocks noGrp="1"/>
          </p:cNvSpPr>
          <p:nvPr/>
        </p:nvSpPr>
        <p:spPr>
          <a:xfrm>
            <a:off x="683568" y="2857500"/>
            <a:ext cx="7272808" cy="1143000"/>
          </a:xfrm>
          <a:prstGeom prst="rect">
            <a:avLst/>
          </a:prstGeom>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b="1" dirty="0">
                <a:latin typeface="Cambria" panose="02040503050406030204" pitchFamily="18" charset="0"/>
                <a:ea typeface="Cambria" panose="02040503050406030204" pitchFamily="18" charset="0"/>
              </a:rPr>
              <a:t>3. The challenges of working with emotions history</a:t>
            </a:r>
          </a:p>
        </p:txBody>
      </p:sp>
    </p:spTree>
    <p:extLst>
      <p:ext uri="{BB962C8B-B14F-4D97-AF65-F5344CB8AC3E}">
        <p14:creationId xmlns:p14="http://schemas.microsoft.com/office/powerpoint/2010/main" val="2711272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FCC7F181-2EA4-858D-4BD6-7E19C96EE301}"/>
              </a:ext>
            </a:extLst>
          </p:cNvPr>
          <p:cNvSpPr txBox="1">
            <a:spLocks noChangeArrowheads="1"/>
          </p:cNvSpPr>
          <p:nvPr/>
        </p:nvSpPr>
        <p:spPr>
          <a:xfrm>
            <a:off x="552631" y="908720"/>
            <a:ext cx="7757399" cy="5575909"/>
          </a:xfrm>
          <a:prstGeom prst="rect">
            <a:avLst/>
          </a:prstGeom>
        </p:spPr>
        <p:txBody>
          <a:bodyPr vert="horz" lIns="91440" tIns="45720" rIns="91440" bIns="45720" rtlCol="0">
            <a:noAutofit/>
          </a:bodyPr>
          <a:lstStyle>
            <a:lvl1pPr marL="137160" indent="-137160" algn="l" defTabSz="685800" rtl="0" eaLnBrk="1" latinLnBrk="0" hangingPunct="1">
              <a:lnSpc>
                <a:spcPct val="95000"/>
              </a:lnSpc>
              <a:spcBef>
                <a:spcPts val="1050"/>
              </a:spcBef>
              <a:spcAft>
                <a:spcPts val="150"/>
              </a:spcAft>
              <a:buClr>
                <a:schemeClr val="accent1"/>
              </a:buClr>
              <a:buSzPct val="80000"/>
              <a:buFont typeface="Arial" pitchFamily="34" charset="0"/>
              <a:buChar char="•"/>
              <a:defRPr sz="1500" kern="1200" spc="8" baseline="0">
                <a:solidFill>
                  <a:schemeClr val="tx1">
                    <a:lumMod val="65000"/>
                    <a:lumOff val="35000"/>
                  </a:schemeClr>
                </a:solidFill>
                <a:latin typeface="+mn-lt"/>
                <a:ea typeface="+mn-ea"/>
                <a:cs typeface="+mn-cs"/>
              </a:defRPr>
            </a:lvl1pPr>
            <a:lvl2pPr marL="34290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350" kern="1200">
                <a:solidFill>
                  <a:schemeClr val="tx1">
                    <a:lumMod val="65000"/>
                    <a:lumOff val="35000"/>
                  </a:schemeClr>
                </a:solidFill>
                <a:latin typeface="+mn-lt"/>
                <a:ea typeface="+mn-ea"/>
                <a:cs typeface="+mn-cs"/>
              </a:defRPr>
            </a:lvl2pPr>
            <a:lvl3pPr marL="54864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200" kern="1200">
                <a:solidFill>
                  <a:schemeClr val="tx1">
                    <a:lumMod val="65000"/>
                    <a:lumOff val="35000"/>
                  </a:schemeClr>
                </a:solidFill>
                <a:latin typeface="+mn-lt"/>
                <a:ea typeface="+mn-ea"/>
                <a:cs typeface="+mn-cs"/>
              </a:defRPr>
            </a:lvl3pPr>
            <a:lvl4pPr marL="75438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4pPr>
            <a:lvl5pPr marL="96012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5pPr>
            <a:lvl6pPr marL="120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142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165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187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a:lnSpc>
                <a:spcPct val="100000"/>
              </a:lnSpc>
              <a:spcBef>
                <a:spcPts val="0"/>
              </a:spcBef>
              <a:spcAft>
                <a:spcPts val="0"/>
              </a:spcAft>
              <a:buFont typeface="Wingdings" panose="05000000000000000000" pitchFamily="2" charset="2"/>
              <a:buChar char="§"/>
            </a:pPr>
            <a:r>
              <a:rPr lang="en-GB" altLang="en-US" sz="2400" dirty="0">
                <a:latin typeface="Cambria" panose="02040503050406030204" pitchFamily="18" charset="0"/>
                <a:ea typeface="Cambria" panose="02040503050406030204" pitchFamily="18" charset="0"/>
              </a:rPr>
              <a:t> The challenge of articulating everyday emotions – love, grief, despair, heartbreak.</a:t>
            </a:r>
          </a:p>
          <a:p>
            <a:pPr>
              <a:lnSpc>
                <a:spcPct val="100000"/>
              </a:lnSpc>
              <a:spcBef>
                <a:spcPts val="0"/>
              </a:spcBef>
              <a:spcAft>
                <a:spcPts val="0"/>
              </a:spcAft>
              <a:buFont typeface="Wingdings" panose="05000000000000000000" pitchFamily="2" charset="2"/>
              <a:buChar char="§"/>
            </a:pPr>
            <a:r>
              <a:rPr lang="en-GB" altLang="en-US" sz="2400" dirty="0">
                <a:latin typeface="Cambria" panose="02040503050406030204" pitchFamily="18" charset="0"/>
                <a:ea typeface="Cambria" panose="02040503050406030204" pitchFamily="18" charset="0"/>
              </a:rPr>
              <a:t>Gap between what people felt and what historians know about those feelings.   </a:t>
            </a:r>
          </a:p>
          <a:p>
            <a:pPr>
              <a:lnSpc>
                <a:spcPct val="100000"/>
              </a:lnSpc>
              <a:spcBef>
                <a:spcPts val="0"/>
              </a:spcBef>
              <a:spcAft>
                <a:spcPts val="0"/>
              </a:spcAft>
              <a:buFont typeface="Wingdings" panose="05000000000000000000" pitchFamily="2" charset="2"/>
              <a:buChar char="§"/>
            </a:pPr>
            <a:r>
              <a:rPr lang="en-GB" altLang="en-US" sz="2400" dirty="0">
                <a:latin typeface="Cambria" panose="02040503050406030204" pitchFamily="18" charset="0"/>
                <a:ea typeface="Cambria" panose="02040503050406030204" pitchFamily="18" charset="0"/>
              </a:rPr>
              <a:t>The problem of objectivity – easy to look for certain words and sources that connect with the historian’s understanding, experiences and contexts. </a:t>
            </a:r>
          </a:p>
          <a:p>
            <a:pPr>
              <a:lnSpc>
                <a:spcPct val="100000"/>
              </a:lnSpc>
              <a:spcBef>
                <a:spcPts val="0"/>
              </a:spcBef>
              <a:spcAft>
                <a:spcPts val="0"/>
              </a:spcAft>
              <a:buFont typeface="Wingdings" panose="05000000000000000000" pitchFamily="2" charset="2"/>
              <a:buChar char="§"/>
            </a:pPr>
            <a:r>
              <a:rPr lang="en-GB" altLang="en-US" sz="2400" dirty="0">
                <a:latin typeface="Cambria" panose="02040503050406030204" pitchFamily="18" charset="0"/>
                <a:ea typeface="Cambria" panose="02040503050406030204" pitchFamily="18" charset="0"/>
              </a:rPr>
              <a:t>Can never be certain whether words and ideas connected to different feelings or described in different ways. </a:t>
            </a:r>
          </a:p>
          <a:p>
            <a:pPr>
              <a:lnSpc>
                <a:spcPct val="100000"/>
              </a:lnSpc>
              <a:spcBef>
                <a:spcPts val="0"/>
              </a:spcBef>
              <a:spcAft>
                <a:spcPts val="0"/>
              </a:spcAft>
              <a:buFont typeface="Wingdings" panose="05000000000000000000" pitchFamily="2" charset="2"/>
              <a:buChar char="§"/>
            </a:pPr>
            <a:r>
              <a:rPr lang="en-GB" altLang="en-US" sz="2400" dirty="0">
                <a:latin typeface="Cambria" panose="02040503050406030204" pitchFamily="18" charset="0"/>
                <a:ea typeface="Cambria" panose="02040503050406030204" pitchFamily="18" charset="0"/>
              </a:rPr>
              <a:t>Melancholy c.1500encompassed broad range of meanings: sadness, delusions, anxiety, griefs, phobias, source of creative genius and inspiration. </a:t>
            </a:r>
          </a:p>
          <a:p>
            <a:pPr>
              <a:lnSpc>
                <a:spcPct val="100000"/>
              </a:lnSpc>
              <a:spcBef>
                <a:spcPts val="0"/>
              </a:spcBef>
              <a:spcAft>
                <a:spcPts val="0"/>
              </a:spcAft>
              <a:buFont typeface="Wingdings" panose="05000000000000000000" pitchFamily="2" charset="2"/>
              <a:buChar char="§"/>
            </a:pPr>
            <a:r>
              <a:rPr lang="en-GB" altLang="en-US" sz="2400" dirty="0">
                <a:latin typeface="Cambria" panose="02040503050406030204" pitchFamily="18" charset="0"/>
                <a:ea typeface="Cambria" panose="02040503050406030204" pitchFamily="18" charset="0"/>
              </a:rPr>
              <a:t>Connected and multiple emotions could often be contradictory, e.g. the pleasure of pain / the joy of suffering. </a:t>
            </a:r>
          </a:p>
        </p:txBody>
      </p:sp>
      <p:sp>
        <p:nvSpPr>
          <p:cNvPr id="4" name="Title 1">
            <a:extLst>
              <a:ext uri="{FF2B5EF4-FFF2-40B4-BE49-F238E27FC236}">
                <a16:creationId xmlns:a16="http://schemas.microsoft.com/office/drawing/2014/main" id="{D7CF30BD-EF1E-4FFF-9AD2-51257E43D2D7}"/>
              </a:ext>
            </a:extLst>
          </p:cNvPr>
          <p:cNvSpPr txBox="1">
            <a:spLocks/>
          </p:cNvSpPr>
          <p:nvPr/>
        </p:nvSpPr>
        <p:spPr bwMode="auto">
          <a:xfrm>
            <a:off x="97834" y="-90264"/>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GB" sz="3200" b="1" dirty="0">
                <a:solidFill>
                  <a:srgbClr val="EA7322"/>
                </a:solidFill>
                <a:latin typeface="Cambria" panose="02040503050406030204" pitchFamily="18" charset="0"/>
                <a:ea typeface="Cambria" panose="02040503050406030204" pitchFamily="18" charset="0"/>
              </a:rPr>
              <a:t>1. The problem of distance</a:t>
            </a:r>
            <a:endParaRPr lang="en-GB" sz="3200" dirty="0">
              <a:solidFill>
                <a:srgbClr val="EA7322"/>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018233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FCC7F181-2EA4-858D-4BD6-7E19C96EE301}"/>
              </a:ext>
            </a:extLst>
          </p:cNvPr>
          <p:cNvSpPr txBox="1">
            <a:spLocks noChangeArrowheads="1"/>
          </p:cNvSpPr>
          <p:nvPr/>
        </p:nvSpPr>
        <p:spPr>
          <a:xfrm>
            <a:off x="609142" y="947619"/>
            <a:ext cx="3391408" cy="5575909"/>
          </a:xfrm>
          <a:prstGeom prst="rect">
            <a:avLst/>
          </a:prstGeom>
        </p:spPr>
        <p:txBody>
          <a:bodyPr vert="horz" lIns="91440" tIns="45720" rIns="91440" bIns="45720" rtlCol="0">
            <a:noAutofit/>
          </a:bodyPr>
          <a:lstStyle>
            <a:lvl1pPr marL="137160" indent="-137160" algn="l" defTabSz="685800" rtl="0" eaLnBrk="1" latinLnBrk="0" hangingPunct="1">
              <a:lnSpc>
                <a:spcPct val="95000"/>
              </a:lnSpc>
              <a:spcBef>
                <a:spcPts val="1050"/>
              </a:spcBef>
              <a:spcAft>
                <a:spcPts val="150"/>
              </a:spcAft>
              <a:buClr>
                <a:schemeClr val="accent1"/>
              </a:buClr>
              <a:buSzPct val="80000"/>
              <a:buFont typeface="Arial" pitchFamily="34" charset="0"/>
              <a:buChar char="•"/>
              <a:defRPr sz="1500" kern="1200" spc="8" baseline="0">
                <a:solidFill>
                  <a:schemeClr val="tx1">
                    <a:lumMod val="65000"/>
                    <a:lumOff val="35000"/>
                  </a:schemeClr>
                </a:solidFill>
                <a:latin typeface="+mn-lt"/>
                <a:ea typeface="+mn-ea"/>
                <a:cs typeface="+mn-cs"/>
              </a:defRPr>
            </a:lvl1pPr>
            <a:lvl2pPr marL="34290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350" kern="1200">
                <a:solidFill>
                  <a:schemeClr val="tx1">
                    <a:lumMod val="65000"/>
                    <a:lumOff val="35000"/>
                  </a:schemeClr>
                </a:solidFill>
                <a:latin typeface="+mn-lt"/>
                <a:ea typeface="+mn-ea"/>
                <a:cs typeface="+mn-cs"/>
              </a:defRPr>
            </a:lvl2pPr>
            <a:lvl3pPr marL="54864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200" kern="1200">
                <a:solidFill>
                  <a:schemeClr val="tx1">
                    <a:lumMod val="65000"/>
                    <a:lumOff val="35000"/>
                  </a:schemeClr>
                </a:solidFill>
                <a:latin typeface="+mn-lt"/>
                <a:ea typeface="+mn-ea"/>
                <a:cs typeface="+mn-cs"/>
              </a:defRPr>
            </a:lvl3pPr>
            <a:lvl4pPr marL="75438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4pPr>
            <a:lvl5pPr marL="96012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5pPr>
            <a:lvl6pPr marL="120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142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165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187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a:lnSpc>
                <a:spcPct val="100000"/>
              </a:lnSpc>
              <a:spcBef>
                <a:spcPts val="0"/>
              </a:spcBef>
              <a:spcAft>
                <a:spcPts val="0"/>
              </a:spcAft>
              <a:buFont typeface="Wingdings" panose="05000000000000000000" pitchFamily="2" charset="2"/>
              <a:buChar char="§"/>
            </a:pPr>
            <a:r>
              <a:rPr lang="en-GB" altLang="en-US" sz="2400" dirty="0">
                <a:latin typeface="Cambria" panose="02040503050406030204" pitchFamily="18" charset="0"/>
                <a:ea typeface="Cambria" panose="02040503050406030204" pitchFamily="18" charset="0"/>
              </a:rPr>
              <a:t>Does an emotion have to have a name for us to understand it? </a:t>
            </a:r>
          </a:p>
          <a:p>
            <a:pPr>
              <a:lnSpc>
                <a:spcPct val="100000"/>
              </a:lnSpc>
              <a:spcBef>
                <a:spcPts val="0"/>
              </a:spcBef>
              <a:spcAft>
                <a:spcPts val="0"/>
              </a:spcAft>
              <a:buFont typeface="Wingdings" panose="05000000000000000000" pitchFamily="2" charset="2"/>
              <a:buChar char="§"/>
            </a:pPr>
            <a:r>
              <a:rPr lang="en-GB" altLang="en-US" sz="2400" dirty="0">
                <a:latin typeface="Cambria" panose="02040503050406030204" pitchFamily="18" charset="0"/>
                <a:ea typeface="Cambria" panose="02040503050406030204" pitchFamily="18" charset="0"/>
              </a:rPr>
              <a:t>‘Loneliness’ and feeling of being ‘lonely’ – not in widespread use until C19. So, could people feel ‘lonely’ before the 1800s? </a:t>
            </a:r>
          </a:p>
          <a:p>
            <a:pPr>
              <a:lnSpc>
                <a:spcPct val="100000"/>
              </a:lnSpc>
              <a:spcBef>
                <a:spcPts val="0"/>
              </a:spcBef>
              <a:spcAft>
                <a:spcPts val="0"/>
              </a:spcAft>
              <a:buFont typeface="Wingdings" panose="05000000000000000000" pitchFamily="2" charset="2"/>
              <a:buChar char="§"/>
            </a:pPr>
            <a:r>
              <a:rPr lang="en-GB" altLang="en-US" sz="2400" dirty="0">
                <a:latin typeface="Cambria" panose="02040503050406030204" pitchFamily="18" charset="0"/>
                <a:ea typeface="Cambria" panose="02040503050406030204" pitchFamily="18" charset="0"/>
              </a:rPr>
              <a:t>Possible, e.g. abandonment by God and spiritual despair. </a:t>
            </a:r>
          </a:p>
          <a:p>
            <a:pPr>
              <a:lnSpc>
                <a:spcPct val="100000"/>
              </a:lnSpc>
              <a:spcBef>
                <a:spcPts val="0"/>
              </a:spcBef>
              <a:spcAft>
                <a:spcPts val="0"/>
              </a:spcAft>
              <a:buFont typeface="Wingdings" panose="05000000000000000000" pitchFamily="2" charset="2"/>
              <a:buChar char="§"/>
            </a:pPr>
            <a:r>
              <a:rPr lang="en-GB" altLang="en-US" sz="2400" dirty="0">
                <a:latin typeface="Cambria" panose="02040503050406030204" pitchFamily="18" charset="0"/>
                <a:ea typeface="Cambria" panose="02040503050406030204" pitchFamily="18" charset="0"/>
              </a:rPr>
              <a:t>Raises question of how far language shapes emotions. </a:t>
            </a:r>
          </a:p>
          <a:p>
            <a:pPr>
              <a:lnSpc>
                <a:spcPct val="100000"/>
              </a:lnSpc>
              <a:spcBef>
                <a:spcPts val="0"/>
              </a:spcBef>
              <a:spcAft>
                <a:spcPts val="0"/>
              </a:spcAft>
              <a:buFont typeface="Wingdings" panose="05000000000000000000" pitchFamily="2" charset="2"/>
              <a:buChar char="§"/>
            </a:pPr>
            <a:endParaRPr lang="en-GB" altLang="en-US" sz="2200" dirty="0"/>
          </a:p>
        </p:txBody>
      </p:sp>
      <p:sp>
        <p:nvSpPr>
          <p:cNvPr id="4" name="Title 1">
            <a:extLst>
              <a:ext uri="{FF2B5EF4-FFF2-40B4-BE49-F238E27FC236}">
                <a16:creationId xmlns:a16="http://schemas.microsoft.com/office/drawing/2014/main" id="{D7CF30BD-EF1E-4FFF-9AD2-51257E43D2D7}"/>
              </a:ext>
            </a:extLst>
          </p:cNvPr>
          <p:cNvSpPr txBox="1">
            <a:spLocks/>
          </p:cNvSpPr>
          <p:nvPr/>
        </p:nvSpPr>
        <p:spPr bwMode="auto">
          <a:xfrm>
            <a:off x="0" y="-179407"/>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GB" sz="3200" b="1" dirty="0">
                <a:solidFill>
                  <a:srgbClr val="EA7322"/>
                </a:solidFill>
                <a:latin typeface="Cambria" panose="02040503050406030204" pitchFamily="18" charset="0"/>
                <a:ea typeface="Cambria" panose="02040503050406030204" pitchFamily="18" charset="0"/>
              </a:rPr>
              <a:t>2. The problem of language</a:t>
            </a:r>
            <a:endParaRPr lang="en-GB" sz="3200" dirty="0">
              <a:solidFill>
                <a:srgbClr val="EA7322"/>
              </a:solidFill>
              <a:latin typeface="Cambria" panose="02040503050406030204" pitchFamily="18" charset="0"/>
              <a:ea typeface="Cambria" panose="02040503050406030204" pitchFamily="18" charset="0"/>
            </a:endParaRPr>
          </a:p>
        </p:txBody>
      </p:sp>
      <p:sp>
        <p:nvSpPr>
          <p:cNvPr id="3" name="AutoShape 2" descr="Syphilitic City">
            <a:extLst>
              <a:ext uri="{FF2B5EF4-FFF2-40B4-BE49-F238E27FC236}">
                <a16:creationId xmlns:a16="http://schemas.microsoft.com/office/drawing/2014/main" id="{542DF2B7-1364-842A-C109-0D273E667AA2}"/>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3314" name="Picture 2" descr="Robinson Crusoe - Wikipedia">
            <a:extLst>
              <a:ext uri="{FF2B5EF4-FFF2-40B4-BE49-F238E27FC236}">
                <a16:creationId xmlns:a16="http://schemas.microsoft.com/office/drawing/2014/main" id="{E68AB82A-0081-2448-C07B-773D3FE81B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1628800"/>
            <a:ext cx="4859932" cy="4199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9346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FCC7F181-2EA4-858D-4BD6-7E19C96EE301}"/>
              </a:ext>
            </a:extLst>
          </p:cNvPr>
          <p:cNvSpPr txBox="1">
            <a:spLocks noChangeArrowheads="1"/>
          </p:cNvSpPr>
          <p:nvPr/>
        </p:nvSpPr>
        <p:spPr>
          <a:xfrm>
            <a:off x="864311" y="1556792"/>
            <a:ext cx="7380097" cy="5575909"/>
          </a:xfrm>
          <a:prstGeom prst="rect">
            <a:avLst/>
          </a:prstGeom>
        </p:spPr>
        <p:txBody>
          <a:bodyPr vert="horz" lIns="91440" tIns="45720" rIns="91440" bIns="45720" rtlCol="0">
            <a:noAutofit/>
          </a:bodyPr>
          <a:lstStyle>
            <a:lvl1pPr marL="137160" indent="-137160" algn="l" defTabSz="685800" rtl="0" eaLnBrk="1" latinLnBrk="0" hangingPunct="1">
              <a:lnSpc>
                <a:spcPct val="95000"/>
              </a:lnSpc>
              <a:spcBef>
                <a:spcPts val="1050"/>
              </a:spcBef>
              <a:spcAft>
                <a:spcPts val="150"/>
              </a:spcAft>
              <a:buClr>
                <a:schemeClr val="accent1"/>
              </a:buClr>
              <a:buSzPct val="80000"/>
              <a:buFont typeface="Arial" pitchFamily="34" charset="0"/>
              <a:buChar char="•"/>
              <a:defRPr sz="1500" kern="1200" spc="8" baseline="0">
                <a:solidFill>
                  <a:schemeClr val="tx1">
                    <a:lumMod val="65000"/>
                    <a:lumOff val="35000"/>
                  </a:schemeClr>
                </a:solidFill>
                <a:latin typeface="+mn-lt"/>
                <a:ea typeface="+mn-ea"/>
                <a:cs typeface="+mn-cs"/>
              </a:defRPr>
            </a:lvl1pPr>
            <a:lvl2pPr marL="34290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350" kern="1200">
                <a:solidFill>
                  <a:schemeClr val="tx1">
                    <a:lumMod val="65000"/>
                    <a:lumOff val="35000"/>
                  </a:schemeClr>
                </a:solidFill>
                <a:latin typeface="+mn-lt"/>
                <a:ea typeface="+mn-ea"/>
                <a:cs typeface="+mn-cs"/>
              </a:defRPr>
            </a:lvl2pPr>
            <a:lvl3pPr marL="54864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200" kern="1200">
                <a:solidFill>
                  <a:schemeClr val="tx1">
                    <a:lumMod val="65000"/>
                    <a:lumOff val="35000"/>
                  </a:schemeClr>
                </a:solidFill>
                <a:latin typeface="+mn-lt"/>
                <a:ea typeface="+mn-ea"/>
                <a:cs typeface="+mn-cs"/>
              </a:defRPr>
            </a:lvl3pPr>
            <a:lvl4pPr marL="75438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4pPr>
            <a:lvl5pPr marL="96012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5pPr>
            <a:lvl6pPr marL="120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142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165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187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marL="354013" indent="-354013">
              <a:lnSpc>
                <a:spcPct val="100000"/>
              </a:lnSpc>
              <a:spcBef>
                <a:spcPts val="0"/>
              </a:spcBef>
              <a:spcAft>
                <a:spcPts val="600"/>
              </a:spcAft>
              <a:buFont typeface="Wingdings" panose="05000000000000000000" pitchFamily="2" charset="2"/>
              <a:buChar char="§"/>
            </a:pPr>
            <a:r>
              <a:rPr lang="en-GB" altLang="en-US" sz="2400" dirty="0">
                <a:latin typeface="Cambria" panose="02040503050406030204" pitchFamily="18" charset="0"/>
                <a:ea typeface="Cambria" panose="02040503050406030204" pitchFamily="18" charset="0"/>
              </a:rPr>
              <a:t>Words might have different meanings for different groups in the same society. </a:t>
            </a:r>
          </a:p>
          <a:p>
            <a:pPr marL="354013" indent="-354013">
              <a:lnSpc>
                <a:spcPct val="100000"/>
              </a:lnSpc>
              <a:spcBef>
                <a:spcPts val="0"/>
              </a:spcBef>
              <a:spcAft>
                <a:spcPts val="600"/>
              </a:spcAft>
              <a:buFont typeface="Wingdings" panose="05000000000000000000" pitchFamily="2" charset="2"/>
              <a:buChar char="§"/>
            </a:pPr>
            <a:r>
              <a:rPr lang="en-GB" altLang="en-US" sz="2400" dirty="0">
                <a:latin typeface="Cambria" panose="02040503050406030204" pitchFamily="18" charset="0"/>
                <a:ea typeface="Cambria" panose="02040503050406030204" pitchFamily="18" charset="0"/>
              </a:rPr>
              <a:t>One of main sources for history of emotions = written sources and records. </a:t>
            </a:r>
          </a:p>
          <a:p>
            <a:pPr marL="354013" indent="-354013">
              <a:lnSpc>
                <a:spcPct val="100000"/>
              </a:lnSpc>
              <a:spcBef>
                <a:spcPts val="0"/>
              </a:spcBef>
              <a:spcAft>
                <a:spcPts val="600"/>
              </a:spcAft>
              <a:buFont typeface="Wingdings" panose="05000000000000000000" pitchFamily="2" charset="2"/>
              <a:buChar char="§"/>
            </a:pPr>
            <a:r>
              <a:rPr lang="en-GB" altLang="en-US" sz="2400" dirty="0">
                <a:latin typeface="Cambria" panose="02040503050406030204" pitchFamily="18" charset="0"/>
                <a:ea typeface="Cambria" panose="02040503050406030204" pitchFamily="18" charset="0"/>
              </a:rPr>
              <a:t>Danger that history of emotions is the history of ‘articulate’ and ‘literate’ groups. </a:t>
            </a:r>
          </a:p>
          <a:p>
            <a:pPr marL="354013" indent="-354013">
              <a:lnSpc>
                <a:spcPct val="100000"/>
              </a:lnSpc>
              <a:spcBef>
                <a:spcPts val="0"/>
              </a:spcBef>
              <a:spcAft>
                <a:spcPts val="600"/>
              </a:spcAft>
              <a:buFont typeface="Wingdings" panose="05000000000000000000" pitchFamily="2" charset="2"/>
              <a:buChar char="§"/>
            </a:pPr>
            <a:r>
              <a:rPr lang="en-GB" altLang="en-US" sz="2400" dirty="0">
                <a:latin typeface="Cambria" panose="02040503050406030204" pitchFamily="18" charset="0"/>
                <a:ea typeface="Cambria" panose="02040503050406030204" pitchFamily="18" charset="0"/>
              </a:rPr>
              <a:t>Obscures experiences and feelings of socially marginalised. </a:t>
            </a:r>
          </a:p>
          <a:p>
            <a:pPr>
              <a:lnSpc>
                <a:spcPct val="100000"/>
              </a:lnSpc>
              <a:spcBef>
                <a:spcPts val="0"/>
              </a:spcBef>
              <a:spcAft>
                <a:spcPts val="0"/>
              </a:spcAft>
              <a:buFont typeface="Wingdings" panose="05000000000000000000" pitchFamily="2" charset="2"/>
              <a:buChar char="§"/>
            </a:pPr>
            <a:endParaRPr lang="en-GB" altLang="en-US" sz="2200" dirty="0"/>
          </a:p>
        </p:txBody>
      </p:sp>
      <p:sp>
        <p:nvSpPr>
          <p:cNvPr id="4" name="Title 1">
            <a:extLst>
              <a:ext uri="{FF2B5EF4-FFF2-40B4-BE49-F238E27FC236}">
                <a16:creationId xmlns:a16="http://schemas.microsoft.com/office/drawing/2014/main" id="{D7CF30BD-EF1E-4FFF-9AD2-51257E43D2D7}"/>
              </a:ext>
            </a:extLst>
          </p:cNvPr>
          <p:cNvSpPr txBox="1">
            <a:spLocks/>
          </p:cNvSpPr>
          <p:nvPr/>
        </p:nvSpPr>
        <p:spPr bwMode="auto">
          <a:xfrm>
            <a:off x="25152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GB" sz="3200" b="1" dirty="0">
                <a:solidFill>
                  <a:srgbClr val="EA7322"/>
                </a:solidFill>
                <a:latin typeface="Cambria" panose="02040503050406030204" pitchFamily="18" charset="0"/>
                <a:ea typeface="Cambria" panose="02040503050406030204" pitchFamily="18" charset="0"/>
              </a:rPr>
              <a:t>3. The problem of class</a:t>
            </a:r>
            <a:endParaRPr lang="en-GB" sz="3200" dirty="0">
              <a:solidFill>
                <a:srgbClr val="EA7322"/>
              </a:solidFill>
              <a:latin typeface="Cambria" panose="02040503050406030204" pitchFamily="18" charset="0"/>
              <a:ea typeface="Cambria" panose="02040503050406030204" pitchFamily="18" charset="0"/>
            </a:endParaRPr>
          </a:p>
        </p:txBody>
      </p:sp>
      <p:sp>
        <p:nvSpPr>
          <p:cNvPr id="3" name="AutoShape 2" descr="Syphilitic City">
            <a:extLst>
              <a:ext uri="{FF2B5EF4-FFF2-40B4-BE49-F238E27FC236}">
                <a16:creationId xmlns:a16="http://schemas.microsoft.com/office/drawing/2014/main" id="{542DF2B7-1364-842A-C109-0D273E667AA2}"/>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765323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FCC7F181-2EA4-858D-4BD6-7E19C96EE301}"/>
              </a:ext>
            </a:extLst>
          </p:cNvPr>
          <p:cNvSpPr txBox="1">
            <a:spLocks noChangeArrowheads="1"/>
          </p:cNvSpPr>
          <p:nvPr/>
        </p:nvSpPr>
        <p:spPr>
          <a:xfrm>
            <a:off x="647564" y="3957052"/>
            <a:ext cx="7848872" cy="5575909"/>
          </a:xfrm>
          <a:prstGeom prst="rect">
            <a:avLst/>
          </a:prstGeom>
        </p:spPr>
        <p:txBody>
          <a:bodyPr vert="horz" lIns="91440" tIns="45720" rIns="91440" bIns="45720" rtlCol="0">
            <a:noAutofit/>
          </a:bodyPr>
          <a:lstStyle>
            <a:lvl1pPr marL="137160" indent="-137160" algn="l" defTabSz="685800" rtl="0" eaLnBrk="1" latinLnBrk="0" hangingPunct="1">
              <a:lnSpc>
                <a:spcPct val="95000"/>
              </a:lnSpc>
              <a:spcBef>
                <a:spcPts val="1050"/>
              </a:spcBef>
              <a:spcAft>
                <a:spcPts val="150"/>
              </a:spcAft>
              <a:buClr>
                <a:schemeClr val="accent1"/>
              </a:buClr>
              <a:buSzPct val="80000"/>
              <a:buFont typeface="Arial" pitchFamily="34" charset="0"/>
              <a:buChar char="•"/>
              <a:defRPr sz="1500" kern="1200" spc="8" baseline="0">
                <a:solidFill>
                  <a:schemeClr val="tx1">
                    <a:lumMod val="65000"/>
                    <a:lumOff val="35000"/>
                  </a:schemeClr>
                </a:solidFill>
                <a:latin typeface="+mn-lt"/>
                <a:ea typeface="+mn-ea"/>
                <a:cs typeface="+mn-cs"/>
              </a:defRPr>
            </a:lvl1pPr>
            <a:lvl2pPr marL="34290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350" kern="1200">
                <a:solidFill>
                  <a:schemeClr val="tx1">
                    <a:lumMod val="65000"/>
                    <a:lumOff val="35000"/>
                  </a:schemeClr>
                </a:solidFill>
                <a:latin typeface="+mn-lt"/>
                <a:ea typeface="+mn-ea"/>
                <a:cs typeface="+mn-cs"/>
              </a:defRPr>
            </a:lvl2pPr>
            <a:lvl3pPr marL="54864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200" kern="1200">
                <a:solidFill>
                  <a:schemeClr val="tx1">
                    <a:lumMod val="65000"/>
                    <a:lumOff val="35000"/>
                  </a:schemeClr>
                </a:solidFill>
                <a:latin typeface="+mn-lt"/>
                <a:ea typeface="+mn-ea"/>
                <a:cs typeface="+mn-cs"/>
              </a:defRPr>
            </a:lvl3pPr>
            <a:lvl4pPr marL="75438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4pPr>
            <a:lvl5pPr marL="96012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5pPr>
            <a:lvl6pPr marL="120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142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165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187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a:lnSpc>
                <a:spcPct val="100000"/>
              </a:lnSpc>
              <a:spcBef>
                <a:spcPts val="0"/>
              </a:spcBef>
              <a:spcAft>
                <a:spcPts val="600"/>
              </a:spcAft>
              <a:buFont typeface="Wingdings" panose="05000000000000000000" pitchFamily="2" charset="2"/>
              <a:buChar char="§"/>
            </a:pPr>
            <a:r>
              <a:rPr lang="en-GB" altLang="en-US" sz="2400" dirty="0">
                <a:latin typeface="Cambria" panose="02040503050406030204" pitchFamily="18" charset="0"/>
                <a:ea typeface="Cambria" panose="02040503050406030204" pitchFamily="18" charset="0"/>
              </a:rPr>
              <a:t>Regional bias to emotion history centred on nations of Western Europe and North America. </a:t>
            </a:r>
          </a:p>
          <a:p>
            <a:pPr>
              <a:lnSpc>
                <a:spcPct val="100000"/>
              </a:lnSpc>
              <a:spcBef>
                <a:spcPts val="0"/>
              </a:spcBef>
              <a:spcAft>
                <a:spcPts val="600"/>
              </a:spcAft>
              <a:buFont typeface="Wingdings" panose="05000000000000000000" pitchFamily="2" charset="2"/>
              <a:buChar char="§"/>
            </a:pPr>
            <a:r>
              <a:rPr lang="en-GB" altLang="en-US" sz="2400" dirty="0">
                <a:latin typeface="Cambria" panose="02040503050406030204" pitchFamily="18" charset="0"/>
                <a:ea typeface="Cambria" panose="02040503050406030204" pitchFamily="18" charset="0"/>
              </a:rPr>
              <a:t>Very little work engages with global dimensions of emotions history – a historical opportunity. </a:t>
            </a:r>
          </a:p>
          <a:p>
            <a:pPr>
              <a:lnSpc>
                <a:spcPct val="100000"/>
              </a:lnSpc>
              <a:spcBef>
                <a:spcPts val="0"/>
              </a:spcBef>
              <a:spcAft>
                <a:spcPts val="600"/>
              </a:spcAft>
              <a:buFont typeface="Wingdings" panose="05000000000000000000" pitchFamily="2" charset="2"/>
              <a:buChar char="§"/>
            </a:pPr>
            <a:r>
              <a:rPr lang="en-GB" altLang="en-US" sz="2400" dirty="0">
                <a:latin typeface="Cambria" panose="02040503050406030204" pitchFamily="18" charset="0"/>
                <a:ea typeface="Cambria" panose="02040503050406030204" pitchFamily="18" charset="0"/>
              </a:rPr>
              <a:t>E.g. Archaeological excavations of slave burial grounds in southern colonies = shows slaves buried with artefacts to help them return to Africa in afterlife. </a:t>
            </a:r>
          </a:p>
          <a:p>
            <a:pPr>
              <a:lnSpc>
                <a:spcPct val="100000"/>
              </a:lnSpc>
              <a:spcBef>
                <a:spcPts val="0"/>
              </a:spcBef>
              <a:spcAft>
                <a:spcPts val="600"/>
              </a:spcAft>
              <a:buFont typeface="Wingdings" panose="05000000000000000000" pitchFamily="2" charset="2"/>
              <a:buChar char="§"/>
            </a:pPr>
            <a:endParaRPr lang="en-GB" altLang="en-US" sz="2200" dirty="0"/>
          </a:p>
        </p:txBody>
      </p:sp>
      <p:sp>
        <p:nvSpPr>
          <p:cNvPr id="4" name="Title 1">
            <a:extLst>
              <a:ext uri="{FF2B5EF4-FFF2-40B4-BE49-F238E27FC236}">
                <a16:creationId xmlns:a16="http://schemas.microsoft.com/office/drawing/2014/main" id="{D7CF30BD-EF1E-4FFF-9AD2-51257E43D2D7}"/>
              </a:ext>
            </a:extLst>
          </p:cNvPr>
          <p:cNvSpPr txBox="1">
            <a:spLocks/>
          </p:cNvSpPr>
          <p:nvPr/>
        </p:nvSpPr>
        <p:spPr bwMode="auto">
          <a:xfrm>
            <a:off x="0" y="-179407"/>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GB" sz="3200" b="1" dirty="0">
                <a:solidFill>
                  <a:srgbClr val="EA7322"/>
                </a:solidFill>
                <a:latin typeface="Cambria" panose="02040503050406030204" pitchFamily="18" charset="0"/>
                <a:ea typeface="Cambria" panose="02040503050406030204" pitchFamily="18" charset="0"/>
              </a:rPr>
              <a:t>4. Geographical challenges</a:t>
            </a:r>
            <a:endParaRPr lang="en-GB" sz="3200" dirty="0">
              <a:solidFill>
                <a:srgbClr val="EA7322"/>
              </a:solidFill>
              <a:latin typeface="Cambria" panose="02040503050406030204" pitchFamily="18" charset="0"/>
              <a:ea typeface="Cambria" panose="02040503050406030204" pitchFamily="18" charset="0"/>
            </a:endParaRPr>
          </a:p>
        </p:txBody>
      </p:sp>
      <p:sp>
        <p:nvSpPr>
          <p:cNvPr id="3" name="AutoShape 2" descr="Syphilitic City">
            <a:extLst>
              <a:ext uri="{FF2B5EF4-FFF2-40B4-BE49-F238E27FC236}">
                <a16:creationId xmlns:a16="http://schemas.microsoft.com/office/drawing/2014/main" id="{542DF2B7-1364-842A-C109-0D273E667AA2}"/>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4340" name="Picture 4" descr="At Clemson, 667 unmarked slave graves highlight plantation past -  CSMonitor.com">
            <a:extLst>
              <a:ext uri="{FF2B5EF4-FFF2-40B4-BE49-F238E27FC236}">
                <a16:creationId xmlns:a16="http://schemas.microsoft.com/office/drawing/2014/main" id="{16B3E330-1D8E-40E3-4D74-A52DE9EDF5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5651" y="787524"/>
            <a:ext cx="4718298" cy="31455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0754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FCC7F181-2EA4-858D-4BD6-7E19C96EE301}"/>
              </a:ext>
            </a:extLst>
          </p:cNvPr>
          <p:cNvSpPr txBox="1">
            <a:spLocks noChangeArrowheads="1"/>
          </p:cNvSpPr>
          <p:nvPr/>
        </p:nvSpPr>
        <p:spPr>
          <a:xfrm>
            <a:off x="550404" y="1700808"/>
            <a:ext cx="3716796" cy="5575909"/>
          </a:xfrm>
          <a:prstGeom prst="rect">
            <a:avLst/>
          </a:prstGeom>
        </p:spPr>
        <p:txBody>
          <a:bodyPr vert="horz" lIns="91440" tIns="45720" rIns="91440" bIns="45720" rtlCol="0">
            <a:noAutofit/>
          </a:bodyPr>
          <a:lstStyle>
            <a:lvl1pPr marL="137160" indent="-137160" algn="l" defTabSz="685800" rtl="0" eaLnBrk="1" latinLnBrk="0" hangingPunct="1">
              <a:lnSpc>
                <a:spcPct val="95000"/>
              </a:lnSpc>
              <a:spcBef>
                <a:spcPts val="1050"/>
              </a:spcBef>
              <a:spcAft>
                <a:spcPts val="150"/>
              </a:spcAft>
              <a:buClr>
                <a:schemeClr val="accent1"/>
              </a:buClr>
              <a:buSzPct val="80000"/>
              <a:buFont typeface="Arial" pitchFamily="34" charset="0"/>
              <a:buChar char="•"/>
              <a:defRPr sz="1500" kern="1200" spc="8" baseline="0">
                <a:solidFill>
                  <a:schemeClr val="tx1">
                    <a:lumMod val="65000"/>
                    <a:lumOff val="35000"/>
                  </a:schemeClr>
                </a:solidFill>
                <a:latin typeface="+mn-lt"/>
                <a:ea typeface="+mn-ea"/>
                <a:cs typeface="+mn-cs"/>
              </a:defRPr>
            </a:lvl1pPr>
            <a:lvl2pPr marL="34290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350" kern="1200">
                <a:solidFill>
                  <a:schemeClr val="tx1">
                    <a:lumMod val="65000"/>
                    <a:lumOff val="35000"/>
                  </a:schemeClr>
                </a:solidFill>
                <a:latin typeface="+mn-lt"/>
                <a:ea typeface="+mn-ea"/>
                <a:cs typeface="+mn-cs"/>
              </a:defRPr>
            </a:lvl2pPr>
            <a:lvl3pPr marL="54864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200" kern="1200">
                <a:solidFill>
                  <a:schemeClr val="tx1">
                    <a:lumMod val="65000"/>
                    <a:lumOff val="35000"/>
                  </a:schemeClr>
                </a:solidFill>
                <a:latin typeface="+mn-lt"/>
                <a:ea typeface="+mn-ea"/>
                <a:cs typeface="+mn-cs"/>
              </a:defRPr>
            </a:lvl3pPr>
            <a:lvl4pPr marL="75438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4pPr>
            <a:lvl5pPr marL="96012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5pPr>
            <a:lvl6pPr marL="120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142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165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187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a:lnSpc>
                <a:spcPct val="100000"/>
              </a:lnSpc>
              <a:spcBef>
                <a:spcPts val="0"/>
              </a:spcBef>
              <a:spcAft>
                <a:spcPts val="600"/>
              </a:spcAft>
              <a:buFont typeface="Wingdings" panose="05000000000000000000" pitchFamily="2" charset="2"/>
              <a:buChar char="§"/>
            </a:pPr>
            <a:r>
              <a:rPr lang="en-GB" altLang="en-US" sz="2400" dirty="0">
                <a:latin typeface="Cambria" panose="02040503050406030204" pitchFamily="18" charset="0"/>
                <a:ea typeface="Cambria" panose="02040503050406030204" pitchFamily="18" charset="0"/>
              </a:rPr>
              <a:t>Historians long attuned to the emotions, ideas, feelings and expressions of people in the past. </a:t>
            </a:r>
          </a:p>
          <a:p>
            <a:pPr>
              <a:lnSpc>
                <a:spcPct val="100000"/>
              </a:lnSpc>
              <a:spcBef>
                <a:spcPts val="0"/>
              </a:spcBef>
              <a:spcAft>
                <a:spcPts val="600"/>
              </a:spcAft>
              <a:buFont typeface="Wingdings" panose="05000000000000000000" pitchFamily="2" charset="2"/>
              <a:buChar char="§"/>
            </a:pPr>
            <a:r>
              <a:rPr lang="en-GB" altLang="en-US" sz="2400" dirty="0" err="1">
                <a:latin typeface="Cambria" panose="02040503050406030204" pitchFamily="18" charset="0"/>
                <a:ea typeface="Cambria" panose="02040503050406030204" pitchFamily="18" charset="0"/>
              </a:rPr>
              <a:t>Lyndal</a:t>
            </a:r>
            <a:r>
              <a:rPr lang="en-GB" altLang="en-US" sz="2400" dirty="0">
                <a:latin typeface="Cambria" panose="02040503050406030204" pitchFamily="18" charset="0"/>
                <a:ea typeface="Cambria" panose="02040503050406030204" pitchFamily="18" charset="0"/>
              </a:rPr>
              <a:t> Roper used psychoanalysis in 1990s to understand psychology that motivated people to accuse neighbours, friends and relatives of an ‘imagined’ crime. </a:t>
            </a:r>
          </a:p>
        </p:txBody>
      </p:sp>
      <p:sp>
        <p:nvSpPr>
          <p:cNvPr id="4" name="Title 1">
            <a:extLst>
              <a:ext uri="{FF2B5EF4-FFF2-40B4-BE49-F238E27FC236}">
                <a16:creationId xmlns:a16="http://schemas.microsoft.com/office/drawing/2014/main" id="{D7CF30BD-EF1E-4FFF-9AD2-51257E43D2D7}"/>
              </a:ext>
            </a:extLst>
          </p:cNvPr>
          <p:cNvSpPr txBox="1">
            <a:spLocks/>
          </p:cNvSpPr>
          <p:nvPr/>
        </p:nvSpPr>
        <p:spPr bwMode="auto">
          <a:xfrm>
            <a:off x="0" y="26064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GB" sz="3200" b="1" dirty="0">
                <a:solidFill>
                  <a:srgbClr val="EA7322"/>
                </a:solidFill>
                <a:latin typeface="Cambria" panose="02040503050406030204" pitchFamily="18" charset="0"/>
                <a:ea typeface="Cambria" panose="02040503050406030204" pitchFamily="18" charset="0"/>
              </a:rPr>
              <a:t>5. What is new about the history of emotions?</a:t>
            </a:r>
            <a:endParaRPr lang="en-GB" sz="3200" dirty="0">
              <a:solidFill>
                <a:srgbClr val="EA7322"/>
              </a:solidFill>
              <a:latin typeface="Cambria" panose="02040503050406030204" pitchFamily="18" charset="0"/>
              <a:ea typeface="Cambria" panose="02040503050406030204" pitchFamily="18" charset="0"/>
            </a:endParaRPr>
          </a:p>
        </p:txBody>
      </p:sp>
      <p:sp>
        <p:nvSpPr>
          <p:cNvPr id="3" name="AutoShape 2" descr="Syphilitic City">
            <a:extLst>
              <a:ext uri="{FF2B5EF4-FFF2-40B4-BE49-F238E27FC236}">
                <a16:creationId xmlns:a16="http://schemas.microsoft.com/office/drawing/2014/main" id="{542DF2B7-1364-842A-C109-0D273E667AA2}"/>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5362" name="Picture 2" descr="PDF] Witch Craze by Lyndal Roper eBook | Perlego">
            <a:extLst>
              <a:ext uri="{FF2B5EF4-FFF2-40B4-BE49-F238E27FC236}">
                <a16:creationId xmlns:a16="http://schemas.microsoft.com/office/drawing/2014/main" id="{4D449317-EEB8-79B8-847C-AC6E5E3241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1476038"/>
            <a:ext cx="3295208" cy="49498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3907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FCC7F181-2EA4-858D-4BD6-7E19C96EE301}"/>
              </a:ext>
            </a:extLst>
          </p:cNvPr>
          <p:cNvSpPr txBox="1">
            <a:spLocks noChangeArrowheads="1"/>
          </p:cNvSpPr>
          <p:nvPr/>
        </p:nvSpPr>
        <p:spPr>
          <a:xfrm>
            <a:off x="760942" y="2132856"/>
            <a:ext cx="7720178" cy="5575909"/>
          </a:xfrm>
          <a:prstGeom prst="rect">
            <a:avLst/>
          </a:prstGeom>
        </p:spPr>
        <p:txBody>
          <a:bodyPr vert="horz" lIns="91440" tIns="45720" rIns="91440" bIns="45720" rtlCol="0">
            <a:noAutofit/>
          </a:bodyPr>
          <a:lstStyle>
            <a:lvl1pPr marL="137160" indent="-137160" algn="l" defTabSz="685800" rtl="0" eaLnBrk="1" latinLnBrk="0" hangingPunct="1">
              <a:lnSpc>
                <a:spcPct val="95000"/>
              </a:lnSpc>
              <a:spcBef>
                <a:spcPts val="1050"/>
              </a:spcBef>
              <a:spcAft>
                <a:spcPts val="150"/>
              </a:spcAft>
              <a:buClr>
                <a:schemeClr val="accent1"/>
              </a:buClr>
              <a:buSzPct val="80000"/>
              <a:buFont typeface="Arial" pitchFamily="34" charset="0"/>
              <a:buChar char="•"/>
              <a:defRPr sz="1500" kern="1200" spc="8" baseline="0">
                <a:solidFill>
                  <a:schemeClr val="tx1">
                    <a:lumMod val="65000"/>
                    <a:lumOff val="35000"/>
                  </a:schemeClr>
                </a:solidFill>
                <a:latin typeface="+mn-lt"/>
                <a:ea typeface="+mn-ea"/>
                <a:cs typeface="+mn-cs"/>
              </a:defRPr>
            </a:lvl1pPr>
            <a:lvl2pPr marL="34290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350" kern="1200">
                <a:solidFill>
                  <a:schemeClr val="tx1">
                    <a:lumMod val="65000"/>
                    <a:lumOff val="35000"/>
                  </a:schemeClr>
                </a:solidFill>
                <a:latin typeface="+mn-lt"/>
                <a:ea typeface="+mn-ea"/>
                <a:cs typeface="+mn-cs"/>
              </a:defRPr>
            </a:lvl2pPr>
            <a:lvl3pPr marL="54864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200" kern="1200">
                <a:solidFill>
                  <a:schemeClr val="tx1">
                    <a:lumMod val="65000"/>
                    <a:lumOff val="35000"/>
                  </a:schemeClr>
                </a:solidFill>
                <a:latin typeface="+mn-lt"/>
                <a:ea typeface="+mn-ea"/>
                <a:cs typeface="+mn-cs"/>
              </a:defRPr>
            </a:lvl3pPr>
            <a:lvl4pPr marL="75438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4pPr>
            <a:lvl5pPr marL="96012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5pPr>
            <a:lvl6pPr marL="120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142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165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187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marL="446088" indent="-446088">
              <a:lnSpc>
                <a:spcPct val="100000"/>
              </a:lnSpc>
              <a:spcBef>
                <a:spcPts val="0"/>
              </a:spcBef>
              <a:spcAft>
                <a:spcPts val="600"/>
              </a:spcAft>
              <a:buFont typeface="Wingdings" panose="05000000000000000000" pitchFamily="2" charset="2"/>
              <a:buChar char="§"/>
            </a:pPr>
            <a:r>
              <a:rPr lang="en-GB" altLang="en-US" sz="3200" dirty="0">
                <a:latin typeface="Cambria" panose="02040503050406030204" pitchFamily="18" charset="0"/>
                <a:ea typeface="Cambria" panose="02040503050406030204" pitchFamily="18" charset="0"/>
              </a:rPr>
              <a:t>Does putting the emotions into history undermine the objectivity of history writing and the historical discipline? </a:t>
            </a:r>
          </a:p>
          <a:p>
            <a:pPr>
              <a:lnSpc>
                <a:spcPct val="100000"/>
              </a:lnSpc>
              <a:spcBef>
                <a:spcPts val="0"/>
              </a:spcBef>
              <a:spcAft>
                <a:spcPts val="0"/>
              </a:spcAft>
              <a:buFont typeface="Wingdings" panose="05000000000000000000" pitchFamily="2" charset="2"/>
              <a:buChar char="§"/>
            </a:pPr>
            <a:endParaRPr lang="en-GB" altLang="en-US" sz="2200" dirty="0"/>
          </a:p>
        </p:txBody>
      </p:sp>
      <p:sp>
        <p:nvSpPr>
          <p:cNvPr id="4" name="Title 1">
            <a:extLst>
              <a:ext uri="{FF2B5EF4-FFF2-40B4-BE49-F238E27FC236}">
                <a16:creationId xmlns:a16="http://schemas.microsoft.com/office/drawing/2014/main" id="{D7CF30BD-EF1E-4FFF-9AD2-51257E43D2D7}"/>
              </a:ext>
            </a:extLst>
          </p:cNvPr>
          <p:cNvSpPr txBox="1">
            <a:spLocks/>
          </p:cNvSpPr>
          <p:nvPr/>
        </p:nvSpPr>
        <p:spPr bwMode="auto">
          <a:xfrm>
            <a:off x="25152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GB" sz="3600" b="1" dirty="0">
                <a:solidFill>
                  <a:srgbClr val="EA7322"/>
                </a:solidFill>
                <a:latin typeface="Cambria" panose="02040503050406030204" pitchFamily="18" charset="0"/>
                <a:ea typeface="Cambria" panose="02040503050406030204" pitchFamily="18" charset="0"/>
              </a:rPr>
              <a:t>6. The disciplinary challenge</a:t>
            </a:r>
            <a:endParaRPr lang="en-GB" sz="3600" dirty="0">
              <a:solidFill>
                <a:srgbClr val="EA7322"/>
              </a:solidFill>
              <a:latin typeface="Cambria" panose="02040503050406030204" pitchFamily="18" charset="0"/>
              <a:ea typeface="Cambria" panose="02040503050406030204" pitchFamily="18" charset="0"/>
            </a:endParaRPr>
          </a:p>
        </p:txBody>
      </p:sp>
      <p:sp>
        <p:nvSpPr>
          <p:cNvPr id="3" name="AutoShape 2" descr="Syphilitic City">
            <a:extLst>
              <a:ext uri="{FF2B5EF4-FFF2-40B4-BE49-F238E27FC236}">
                <a16:creationId xmlns:a16="http://schemas.microsoft.com/office/drawing/2014/main" id="{542DF2B7-1364-842A-C109-0D273E667AA2}"/>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793772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FCC7F181-2EA4-858D-4BD6-7E19C96EE301}"/>
              </a:ext>
            </a:extLst>
          </p:cNvPr>
          <p:cNvSpPr txBox="1">
            <a:spLocks noChangeArrowheads="1"/>
          </p:cNvSpPr>
          <p:nvPr/>
        </p:nvSpPr>
        <p:spPr>
          <a:xfrm>
            <a:off x="797006" y="1282121"/>
            <a:ext cx="7549988" cy="5575909"/>
          </a:xfrm>
          <a:prstGeom prst="rect">
            <a:avLst/>
          </a:prstGeom>
        </p:spPr>
        <p:txBody>
          <a:bodyPr vert="horz" lIns="91440" tIns="45720" rIns="91440" bIns="45720" rtlCol="0">
            <a:noAutofit/>
          </a:bodyPr>
          <a:lstStyle>
            <a:lvl1pPr marL="137160" indent="-137160" algn="l" defTabSz="685800" rtl="0" eaLnBrk="1" latinLnBrk="0" hangingPunct="1">
              <a:lnSpc>
                <a:spcPct val="95000"/>
              </a:lnSpc>
              <a:spcBef>
                <a:spcPts val="1050"/>
              </a:spcBef>
              <a:spcAft>
                <a:spcPts val="150"/>
              </a:spcAft>
              <a:buClr>
                <a:schemeClr val="accent1"/>
              </a:buClr>
              <a:buSzPct val="80000"/>
              <a:buFont typeface="Arial" pitchFamily="34" charset="0"/>
              <a:buChar char="•"/>
              <a:defRPr sz="1500" kern="1200" spc="8" baseline="0">
                <a:solidFill>
                  <a:schemeClr val="tx1">
                    <a:lumMod val="65000"/>
                    <a:lumOff val="35000"/>
                  </a:schemeClr>
                </a:solidFill>
                <a:latin typeface="+mn-lt"/>
                <a:ea typeface="+mn-ea"/>
                <a:cs typeface="+mn-cs"/>
              </a:defRPr>
            </a:lvl1pPr>
            <a:lvl2pPr marL="34290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350" kern="1200">
                <a:solidFill>
                  <a:schemeClr val="tx1">
                    <a:lumMod val="65000"/>
                    <a:lumOff val="35000"/>
                  </a:schemeClr>
                </a:solidFill>
                <a:latin typeface="+mn-lt"/>
                <a:ea typeface="+mn-ea"/>
                <a:cs typeface="+mn-cs"/>
              </a:defRPr>
            </a:lvl2pPr>
            <a:lvl3pPr marL="54864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200" kern="1200">
                <a:solidFill>
                  <a:schemeClr val="tx1">
                    <a:lumMod val="65000"/>
                    <a:lumOff val="35000"/>
                  </a:schemeClr>
                </a:solidFill>
                <a:latin typeface="+mn-lt"/>
                <a:ea typeface="+mn-ea"/>
                <a:cs typeface="+mn-cs"/>
              </a:defRPr>
            </a:lvl3pPr>
            <a:lvl4pPr marL="75438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4pPr>
            <a:lvl5pPr marL="96012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5pPr>
            <a:lvl6pPr marL="120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142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165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187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a:lnSpc>
                <a:spcPct val="100000"/>
              </a:lnSpc>
              <a:spcBef>
                <a:spcPts val="0"/>
              </a:spcBef>
              <a:spcAft>
                <a:spcPts val="600"/>
              </a:spcAft>
              <a:buFont typeface="Wingdings" panose="05000000000000000000" pitchFamily="2" charset="2"/>
              <a:buChar char="§"/>
            </a:pPr>
            <a:r>
              <a:rPr lang="en-GB" altLang="en-US" sz="2400" dirty="0">
                <a:latin typeface="Cambria" panose="02040503050406030204" pitchFamily="18" charset="0"/>
                <a:ea typeface="Cambria" panose="02040503050406030204" pitchFamily="18" charset="0"/>
              </a:rPr>
              <a:t>Value in recovering the faint traces and feelings of the past. </a:t>
            </a:r>
          </a:p>
          <a:p>
            <a:pPr>
              <a:lnSpc>
                <a:spcPct val="100000"/>
              </a:lnSpc>
              <a:spcBef>
                <a:spcPts val="0"/>
              </a:spcBef>
              <a:spcAft>
                <a:spcPts val="600"/>
              </a:spcAft>
              <a:buFont typeface="Wingdings" panose="05000000000000000000" pitchFamily="2" charset="2"/>
              <a:buChar char="§"/>
            </a:pPr>
            <a:r>
              <a:rPr lang="en-GB" altLang="en-US" sz="2400" dirty="0">
                <a:latin typeface="Cambria" panose="02040503050406030204" pitchFamily="18" charset="0"/>
                <a:ea typeface="Cambria" panose="02040503050406030204" pitchFamily="18" charset="0"/>
              </a:rPr>
              <a:t>Recognises complexity of history – offers an enriched and embodied history of the world. </a:t>
            </a:r>
          </a:p>
          <a:p>
            <a:pPr>
              <a:lnSpc>
                <a:spcPct val="100000"/>
              </a:lnSpc>
              <a:spcBef>
                <a:spcPts val="0"/>
              </a:spcBef>
              <a:spcAft>
                <a:spcPts val="600"/>
              </a:spcAft>
              <a:buFont typeface="Wingdings" panose="05000000000000000000" pitchFamily="2" charset="2"/>
              <a:buChar char="§"/>
            </a:pPr>
            <a:r>
              <a:rPr lang="en-GB" altLang="en-US" sz="2400" dirty="0">
                <a:latin typeface="Cambria" panose="02040503050406030204" pitchFamily="18" charset="0"/>
                <a:ea typeface="Cambria" panose="02040503050406030204" pitchFamily="18" charset="0"/>
              </a:rPr>
              <a:t>The past in technicolour? </a:t>
            </a:r>
          </a:p>
        </p:txBody>
      </p:sp>
      <p:sp>
        <p:nvSpPr>
          <p:cNvPr id="4" name="Title 1">
            <a:extLst>
              <a:ext uri="{FF2B5EF4-FFF2-40B4-BE49-F238E27FC236}">
                <a16:creationId xmlns:a16="http://schemas.microsoft.com/office/drawing/2014/main" id="{D7CF30BD-EF1E-4FFF-9AD2-51257E43D2D7}"/>
              </a:ext>
            </a:extLst>
          </p:cNvPr>
          <p:cNvSpPr txBox="1">
            <a:spLocks/>
          </p:cNvSpPr>
          <p:nvPr/>
        </p:nvSpPr>
        <p:spPr bwMode="auto">
          <a:xfrm>
            <a:off x="304800" y="-19402"/>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GB" sz="3200" b="1" dirty="0">
                <a:solidFill>
                  <a:srgbClr val="EA7322"/>
                </a:solidFill>
                <a:latin typeface="Cambria" panose="02040503050406030204" pitchFamily="18" charset="0"/>
                <a:ea typeface="Cambria" panose="02040503050406030204" pitchFamily="18" charset="0"/>
              </a:rPr>
              <a:t>History with ‘a pulse’ (Dixon) </a:t>
            </a:r>
            <a:endParaRPr lang="en-GB" sz="3200" dirty="0">
              <a:solidFill>
                <a:srgbClr val="EA7322"/>
              </a:solidFill>
              <a:latin typeface="Cambria" panose="02040503050406030204" pitchFamily="18" charset="0"/>
              <a:ea typeface="Cambria" panose="02040503050406030204" pitchFamily="18" charset="0"/>
            </a:endParaRPr>
          </a:p>
        </p:txBody>
      </p:sp>
      <p:sp>
        <p:nvSpPr>
          <p:cNvPr id="3" name="AutoShape 2" descr="Syphilitic City">
            <a:extLst>
              <a:ext uri="{FF2B5EF4-FFF2-40B4-BE49-F238E27FC236}">
                <a16:creationId xmlns:a16="http://schemas.microsoft.com/office/drawing/2014/main" id="{542DF2B7-1364-842A-C109-0D273E667AA2}"/>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5" name="Online Media 4" title="The Wizard Of Oz (1939) - Black &amp; White To Color (1985 VHS)">
            <a:hlinkClick r:id="" action="ppaction://media"/>
            <a:extLst>
              <a:ext uri="{FF2B5EF4-FFF2-40B4-BE49-F238E27FC236}">
                <a16:creationId xmlns:a16="http://schemas.microsoft.com/office/drawing/2014/main" id="{EC9126E1-B565-4448-CB83-331B9AFEDFB7}"/>
              </a:ext>
            </a:extLst>
          </p:cNvPr>
          <p:cNvPicPr>
            <a:picLocks noRot="1" noChangeAspect="1"/>
          </p:cNvPicPr>
          <p:nvPr>
            <a:videoFile r:link="rId1"/>
          </p:nvPr>
        </p:nvPicPr>
        <p:blipFill>
          <a:blip r:embed="rId3"/>
          <a:stretch>
            <a:fillRect/>
          </a:stretch>
        </p:blipFill>
        <p:spPr>
          <a:xfrm>
            <a:off x="2267744" y="3429000"/>
            <a:ext cx="4006304" cy="3004728"/>
          </a:xfrm>
          <a:prstGeom prst="rect">
            <a:avLst/>
          </a:prstGeom>
        </p:spPr>
      </p:pic>
    </p:spTree>
    <p:extLst>
      <p:ext uri="{BB962C8B-B14F-4D97-AF65-F5344CB8AC3E}">
        <p14:creationId xmlns:p14="http://schemas.microsoft.com/office/powerpoint/2010/main" val="3096453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a:xfrm>
            <a:off x="755576" y="-3051720"/>
            <a:ext cx="7063740" cy="4041648"/>
          </a:xfrm>
        </p:spPr>
        <p:txBody>
          <a:bodyPr>
            <a:normAutofit/>
          </a:bodyPr>
          <a:lstStyle/>
          <a:p>
            <a:r>
              <a:rPr lang="en-GB" sz="4000" b="1" dirty="0">
                <a:solidFill>
                  <a:srgbClr val="EA7322"/>
                </a:solidFill>
                <a:latin typeface="Cambria" panose="02040503050406030204" pitchFamily="18" charset="0"/>
                <a:ea typeface="Cambria" panose="02040503050406030204" pitchFamily="18" charset="0"/>
              </a:rPr>
              <a:t>Conclusions</a:t>
            </a:r>
          </a:p>
        </p:txBody>
      </p:sp>
      <p:sp>
        <p:nvSpPr>
          <p:cNvPr id="2" name="Content Placeholder 2">
            <a:extLst>
              <a:ext uri="{FF2B5EF4-FFF2-40B4-BE49-F238E27FC236}">
                <a16:creationId xmlns:a16="http://schemas.microsoft.com/office/drawing/2014/main" id="{7F90FBCE-E773-4A61-0DA2-DE36AF027221}"/>
              </a:ext>
            </a:extLst>
          </p:cNvPr>
          <p:cNvSpPr txBox="1">
            <a:spLocks/>
          </p:cNvSpPr>
          <p:nvPr/>
        </p:nvSpPr>
        <p:spPr>
          <a:xfrm>
            <a:off x="683568" y="1268760"/>
            <a:ext cx="7632848" cy="3124944"/>
          </a:xfrm>
          <a:prstGeom prst="rect">
            <a:avLst/>
          </a:prstGeom>
        </p:spPr>
        <p:txBody>
          <a:bodyPr vert="horz" lIns="91440" tIns="45720" rIns="91440" bIns="45720" rtlCol="0">
            <a:noAutofit/>
          </a:bodyPr>
          <a:lstStyle>
            <a:lvl1pPr marL="0" indent="0" algn="l" defTabSz="685800" rtl="0" eaLnBrk="1" latinLnBrk="0" hangingPunct="1">
              <a:lnSpc>
                <a:spcPct val="95000"/>
              </a:lnSpc>
              <a:spcBef>
                <a:spcPts val="1050"/>
              </a:spcBef>
              <a:spcAft>
                <a:spcPts val="150"/>
              </a:spcAft>
              <a:buClr>
                <a:schemeClr val="accent1"/>
              </a:buClr>
              <a:buSzPct val="80000"/>
              <a:buFont typeface="Arial" pitchFamily="34" charset="0"/>
              <a:buNone/>
              <a:defRPr sz="1650" kern="1200" spc="23" baseline="0">
                <a:solidFill>
                  <a:schemeClr val="tx1">
                    <a:lumMod val="75000"/>
                  </a:schemeClr>
                </a:solidFill>
                <a:latin typeface="+mn-lt"/>
                <a:ea typeface="+mn-ea"/>
                <a:cs typeface="+mn-cs"/>
              </a:defRPr>
            </a:lvl1pPr>
            <a:lvl2pPr marL="342900" indent="0" algn="ctr" defTabSz="685800" rtl="0" eaLnBrk="1" latinLnBrk="0" hangingPunct="1">
              <a:lnSpc>
                <a:spcPct val="90000"/>
              </a:lnSpc>
              <a:spcBef>
                <a:spcPts val="225"/>
              </a:spcBef>
              <a:spcAft>
                <a:spcPts val="225"/>
              </a:spcAft>
              <a:buClr>
                <a:schemeClr val="accent1"/>
              </a:buClr>
              <a:buFont typeface="Wingdings 2" pitchFamily="18" charset="2"/>
              <a:buNone/>
              <a:defRPr sz="1650" kern="1200">
                <a:solidFill>
                  <a:schemeClr val="tx1">
                    <a:lumMod val="65000"/>
                    <a:lumOff val="35000"/>
                  </a:schemeClr>
                </a:solidFill>
                <a:latin typeface="+mn-lt"/>
                <a:ea typeface="+mn-ea"/>
                <a:cs typeface="+mn-cs"/>
              </a:defRPr>
            </a:lvl2pPr>
            <a:lvl3pPr marL="685800" indent="0" algn="ctr" defTabSz="685800" rtl="0" eaLnBrk="1" latinLnBrk="0" hangingPunct="1">
              <a:lnSpc>
                <a:spcPct val="90000"/>
              </a:lnSpc>
              <a:spcBef>
                <a:spcPts val="225"/>
              </a:spcBef>
              <a:spcAft>
                <a:spcPts val="225"/>
              </a:spcAft>
              <a:buClr>
                <a:schemeClr val="accent1"/>
              </a:buClr>
              <a:buFont typeface="Wingdings 2" pitchFamily="18" charset="2"/>
              <a:buNone/>
              <a:defRPr sz="1650" kern="1200">
                <a:solidFill>
                  <a:schemeClr val="tx1">
                    <a:lumMod val="65000"/>
                    <a:lumOff val="35000"/>
                  </a:schemeClr>
                </a:solidFill>
                <a:latin typeface="+mn-lt"/>
                <a:ea typeface="+mn-ea"/>
                <a:cs typeface="+mn-cs"/>
              </a:defRPr>
            </a:lvl3pPr>
            <a:lvl4pPr marL="1028700" indent="0" algn="ctr" defTabSz="685800" rtl="0" eaLnBrk="1" latinLnBrk="0" hangingPunct="1">
              <a:lnSpc>
                <a:spcPct val="90000"/>
              </a:lnSpc>
              <a:spcBef>
                <a:spcPts val="225"/>
              </a:spcBef>
              <a:spcAft>
                <a:spcPts val="225"/>
              </a:spcAft>
              <a:buClr>
                <a:schemeClr val="accent1"/>
              </a:buClr>
              <a:buFont typeface="Wingdings 2" pitchFamily="18" charset="2"/>
              <a:buNone/>
              <a:defRPr sz="1500" kern="1200">
                <a:solidFill>
                  <a:schemeClr val="tx1">
                    <a:lumMod val="65000"/>
                    <a:lumOff val="35000"/>
                  </a:schemeClr>
                </a:solidFill>
                <a:latin typeface="+mn-lt"/>
                <a:ea typeface="+mn-ea"/>
                <a:cs typeface="+mn-cs"/>
              </a:defRPr>
            </a:lvl4pPr>
            <a:lvl5pPr marL="1371600" indent="0" algn="ctr" defTabSz="685800" rtl="0" eaLnBrk="1" latinLnBrk="0" hangingPunct="1">
              <a:lnSpc>
                <a:spcPct val="90000"/>
              </a:lnSpc>
              <a:spcBef>
                <a:spcPts val="225"/>
              </a:spcBef>
              <a:spcAft>
                <a:spcPts val="225"/>
              </a:spcAft>
              <a:buClr>
                <a:schemeClr val="accent1"/>
              </a:buClr>
              <a:buFont typeface="Wingdings 2" pitchFamily="18" charset="2"/>
              <a:buNone/>
              <a:defRPr sz="1500" kern="1200">
                <a:solidFill>
                  <a:schemeClr val="tx1">
                    <a:lumMod val="65000"/>
                    <a:lumOff val="35000"/>
                  </a:schemeClr>
                </a:solidFill>
                <a:latin typeface="+mn-lt"/>
                <a:ea typeface="+mn-ea"/>
                <a:cs typeface="+mn-cs"/>
              </a:defRPr>
            </a:lvl5pPr>
            <a:lvl6pPr marL="1714500" indent="0" algn="ctr" defTabSz="685800" rtl="0" eaLnBrk="1" latinLnBrk="0" hangingPunct="1">
              <a:lnSpc>
                <a:spcPct val="90000"/>
              </a:lnSpc>
              <a:spcBef>
                <a:spcPts val="225"/>
              </a:spcBef>
              <a:spcAft>
                <a:spcPts val="225"/>
              </a:spcAft>
              <a:buClr>
                <a:schemeClr val="accent1"/>
              </a:buClr>
              <a:buFont typeface="Wingdings 2" pitchFamily="18" charset="2"/>
              <a:buNone/>
              <a:defRPr sz="1500" kern="1200">
                <a:solidFill>
                  <a:schemeClr val="tx1">
                    <a:lumMod val="65000"/>
                    <a:lumOff val="35000"/>
                  </a:schemeClr>
                </a:solidFill>
                <a:latin typeface="+mn-lt"/>
                <a:ea typeface="+mn-ea"/>
                <a:cs typeface="+mn-cs"/>
              </a:defRPr>
            </a:lvl6pPr>
            <a:lvl7pPr marL="2057400" indent="0" algn="ctr" defTabSz="685800" rtl="0" eaLnBrk="1" latinLnBrk="0" hangingPunct="1">
              <a:lnSpc>
                <a:spcPct val="90000"/>
              </a:lnSpc>
              <a:spcBef>
                <a:spcPts val="225"/>
              </a:spcBef>
              <a:spcAft>
                <a:spcPts val="225"/>
              </a:spcAft>
              <a:buClr>
                <a:schemeClr val="accent1"/>
              </a:buClr>
              <a:buFont typeface="Wingdings 2" pitchFamily="18" charset="2"/>
              <a:buNone/>
              <a:defRPr sz="1500" kern="1200">
                <a:solidFill>
                  <a:schemeClr val="tx1">
                    <a:lumMod val="65000"/>
                    <a:lumOff val="35000"/>
                  </a:schemeClr>
                </a:solidFill>
                <a:latin typeface="+mn-lt"/>
                <a:ea typeface="+mn-ea"/>
                <a:cs typeface="+mn-cs"/>
              </a:defRPr>
            </a:lvl7pPr>
            <a:lvl8pPr marL="2400300" indent="0" algn="ctr" defTabSz="685800" rtl="0" eaLnBrk="1" latinLnBrk="0" hangingPunct="1">
              <a:lnSpc>
                <a:spcPct val="90000"/>
              </a:lnSpc>
              <a:spcBef>
                <a:spcPts val="225"/>
              </a:spcBef>
              <a:spcAft>
                <a:spcPts val="225"/>
              </a:spcAft>
              <a:buClr>
                <a:schemeClr val="accent1"/>
              </a:buClr>
              <a:buFont typeface="Wingdings 2" pitchFamily="18" charset="2"/>
              <a:buNone/>
              <a:defRPr sz="1500" kern="1200">
                <a:solidFill>
                  <a:schemeClr val="tx1">
                    <a:lumMod val="65000"/>
                    <a:lumOff val="35000"/>
                  </a:schemeClr>
                </a:solidFill>
                <a:latin typeface="+mn-lt"/>
                <a:ea typeface="+mn-ea"/>
                <a:cs typeface="+mn-cs"/>
              </a:defRPr>
            </a:lvl8pPr>
            <a:lvl9pPr marL="2743200" indent="0" algn="ctr" defTabSz="685800" rtl="0" eaLnBrk="1" latinLnBrk="0" hangingPunct="1">
              <a:lnSpc>
                <a:spcPct val="90000"/>
              </a:lnSpc>
              <a:spcBef>
                <a:spcPts val="225"/>
              </a:spcBef>
              <a:spcAft>
                <a:spcPts val="225"/>
              </a:spcAft>
              <a:buClr>
                <a:schemeClr val="accent1"/>
              </a:buClr>
              <a:buFont typeface="Wingdings 2" pitchFamily="18" charset="2"/>
              <a:buNone/>
              <a:defRPr sz="1500" kern="1200">
                <a:solidFill>
                  <a:schemeClr val="tx1">
                    <a:lumMod val="65000"/>
                    <a:lumOff val="35000"/>
                  </a:schemeClr>
                </a:solidFill>
                <a:latin typeface="+mn-lt"/>
                <a:ea typeface="+mn-ea"/>
                <a:cs typeface="+mn-cs"/>
              </a:defRPr>
            </a:lvl9pPr>
          </a:lstStyle>
          <a:p>
            <a:pPr marL="457200" indent="-457200">
              <a:lnSpc>
                <a:spcPct val="100000"/>
              </a:lnSpc>
              <a:spcBef>
                <a:spcPts val="0"/>
              </a:spcBef>
              <a:spcAft>
                <a:spcPts val="600"/>
              </a:spcAft>
              <a:buFont typeface="Wingdings" panose="05000000000000000000" pitchFamily="2" charset="2"/>
              <a:buChar char="§"/>
            </a:pPr>
            <a:r>
              <a:rPr lang="en-GB" sz="2300" dirty="0">
                <a:solidFill>
                  <a:schemeClr val="tx1"/>
                </a:solidFill>
                <a:latin typeface="Cambria" panose="02040503050406030204" pitchFamily="18" charset="0"/>
                <a:ea typeface="Cambria" panose="02040503050406030204" pitchFamily="18" charset="0"/>
              </a:rPr>
              <a:t>Exponential growth in emotions history suggests it is here to stay. </a:t>
            </a:r>
          </a:p>
          <a:p>
            <a:pPr marL="457200" indent="-457200">
              <a:lnSpc>
                <a:spcPct val="100000"/>
              </a:lnSpc>
              <a:spcBef>
                <a:spcPts val="0"/>
              </a:spcBef>
              <a:spcAft>
                <a:spcPts val="600"/>
              </a:spcAft>
              <a:buFont typeface="Wingdings" panose="05000000000000000000" pitchFamily="2" charset="2"/>
              <a:buChar char="§"/>
            </a:pPr>
            <a:r>
              <a:rPr lang="en-GB" sz="2300" dirty="0">
                <a:solidFill>
                  <a:schemeClr val="tx1"/>
                </a:solidFill>
                <a:latin typeface="Cambria" panose="02040503050406030204" pitchFamily="18" charset="0"/>
                <a:ea typeface="Cambria" panose="02040503050406030204" pitchFamily="18" charset="0"/>
              </a:rPr>
              <a:t>Emotions can make history genuinely interdisciplinary. </a:t>
            </a:r>
          </a:p>
          <a:p>
            <a:pPr marL="457200" indent="-457200">
              <a:lnSpc>
                <a:spcPct val="100000"/>
              </a:lnSpc>
              <a:spcBef>
                <a:spcPts val="0"/>
              </a:spcBef>
              <a:spcAft>
                <a:spcPts val="600"/>
              </a:spcAft>
              <a:buFont typeface="Wingdings" panose="05000000000000000000" pitchFamily="2" charset="2"/>
              <a:buChar char="§"/>
            </a:pPr>
            <a:r>
              <a:rPr lang="en-GB" sz="2300" dirty="0">
                <a:solidFill>
                  <a:schemeClr val="tx1"/>
                </a:solidFill>
                <a:latin typeface="Cambria" panose="02040503050406030204" pitchFamily="18" charset="0"/>
                <a:ea typeface="Cambria" panose="02040503050406030204" pitchFamily="18" charset="0"/>
              </a:rPr>
              <a:t>Whilst basic emotions might be shared, how they are expressed and what they mean varies significantly across time and cultures. </a:t>
            </a:r>
          </a:p>
          <a:p>
            <a:pPr marL="457200" indent="-457200">
              <a:lnSpc>
                <a:spcPct val="100000"/>
              </a:lnSpc>
              <a:spcBef>
                <a:spcPts val="0"/>
              </a:spcBef>
              <a:spcAft>
                <a:spcPts val="600"/>
              </a:spcAft>
              <a:buFont typeface="Wingdings" panose="05000000000000000000" pitchFamily="2" charset="2"/>
              <a:buChar char="§"/>
            </a:pPr>
            <a:r>
              <a:rPr lang="en-GB" sz="2300" dirty="0">
                <a:solidFill>
                  <a:schemeClr val="tx1"/>
                </a:solidFill>
                <a:latin typeface="Cambria" panose="02040503050406030204" pitchFamily="18" charset="0"/>
                <a:ea typeface="Cambria" panose="02040503050406030204" pitchFamily="18" charset="0"/>
              </a:rPr>
              <a:t>Problem of representation: may marginalise those already excluded from historical record even further – imperative to be creative in sources and approaches beyond written word. </a:t>
            </a:r>
          </a:p>
          <a:p>
            <a:pPr marL="457200" indent="-457200">
              <a:lnSpc>
                <a:spcPct val="100000"/>
              </a:lnSpc>
              <a:spcBef>
                <a:spcPts val="0"/>
              </a:spcBef>
              <a:spcAft>
                <a:spcPts val="600"/>
              </a:spcAft>
              <a:buFont typeface="Wingdings" panose="05000000000000000000" pitchFamily="2" charset="2"/>
              <a:buChar char="§"/>
            </a:pPr>
            <a:r>
              <a:rPr lang="en-GB" sz="2300" dirty="0">
                <a:solidFill>
                  <a:schemeClr val="tx1"/>
                </a:solidFill>
                <a:latin typeface="Cambria" panose="02040503050406030204" pitchFamily="18" charset="0"/>
                <a:ea typeface="Cambria" panose="02040503050406030204" pitchFamily="18" charset="0"/>
              </a:rPr>
              <a:t>A new historical subdiscipline? OR a new dimension to examine other historical topics (gender, sexuality, environment, politics etc)? </a:t>
            </a:r>
          </a:p>
        </p:txBody>
      </p:sp>
    </p:spTree>
    <p:extLst>
      <p:ext uri="{BB962C8B-B14F-4D97-AF65-F5344CB8AC3E}">
        <p14:creationId xmlns:p14="http://schemas.microsoft.com/office/powerpoint/2010/main" val="2730590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2404" y="-30115"/>
            <a:ext cx="8229600" cy="1143000"/>
          </a:xfrm>
        </p:spPr>
        <p:txBody>
          <a:bodyPr/>
          <a:lstStyle/>
          <a:p>
            <a:r>
              <a:rPr lang="en-GB" b="1" dirty="0">
                <a:solidFill>
                  <a:srgbClr val="EA7322"/>
                </a:solidFill>
                <a:latin typeface="Cambria" panose="02040503050406030204" pitchFamily="18" charset="0"/>
                <a:ea typeface="Cambria" panose="02040503050406030204" pitchFamily="18" charset="0"/>
              </a:rPr>
              <a:t>Focus of this lecture</a:t>
            </a:r>
          </a:p>
        </p:txBody>
      </p:sp>
      <p:sp>
        <p:nvSpPr>
          <p:cNvPr id="4" name="Rectangle 3"/>
          <p:cNvSpPr/>
          <p:nvPr/>
        </p:nvSpPr>
        <p:spPr>
          <a:xfrm>
            <a:off x="854108" y="1566952"/>
            <a:ext cx="6876764" cy="4278094"/>
          </a:xfrm>
          <a:prstGeom prst="rect">
            <a:avLst/>
          </a:prstGeom>
        </p:spPr>
        <p:txBody>
          <a:bodyPr wrap="square">
            <a:spAutoFit/>
          </a:bodyPr>
          <a:lstStyle/>
          <a:p>
            <a:pPr marL="514350" indent="-514350">
              <a:spcAft>
                <a:spcPts val="1200"/>
              </a:spcAft>
              <a:buAutoNum type="arabicPeriod"/>
            </a:pPr>
            <a:r>
              <a:rPr lang="en-GB" sz="2800" dirty="0">
                <a:solidFill>
                  <a:schemeClr val="tx1">
                    <a:lumMod val="75000"/>
                    <a:lumOff val="25000"/>
                  </a:schemeClr>
                </a:solidFill>
                <a:latin typeface="Cambria" panose="02040503050406030204" pitchFamily="18" charset="0"/>
                <a:ea typeface="Cambria" panose="02040503050406030204" pitchFamily="18" charset="0"/>
              </a:rPr>
              <a:t>Key definitions and terms – what is meant by the history of emotions? What do the ‘emotions’ in emotions history mean? </a:t>
            </a:r>
          </a:p>
          <a:p>
            <a:pPr marL="514350" indent="-514350">
              <a:spcAft>
                <a:spcPts val="1200"/>
              </a:spcAft>
              <a:buAutoNum type="arabicPeriod"/>
            </a:pPr>
            <a:r>
              <a:rPr lang="en-GB" sz="2800" dirty="0">
                <a:solidFill>
                  <a:schemeClr val="tx1">
                    <a:lumMod val="75000"/>
                    <a:lumOff val="25000"/>
                  </a:schemeClr>
                </a:solidFill>
                <a:latin typeface="Cambria" panose="02040503050406030204" pitchFamily="18" charset="0"/>
                <a:ea typeface="Cambria" panose="02040503050406030204" pitchFamily="18" charset="0"/>
              </a:rPr>
              <a:t>The evolution of the history of emotions – origins and recent trends. </a:t>
            </a:r>
          </a:p>
          <a:p>
            <a:pPr marL="514350" indent="-514350">
              <a:spcAft>
                <a:spcPts val="1200"/>
              </a:spcAft>
              <a:buAutoNum type="arabicPeriod"/>
            </a:pPr>
            <a:r>
              <a:rPr lang="en-GB" sz="2800" dirty="0">
                <a:solidFill>
                  <a:schemeClr val="tx1">
                    <a:lumMod val="75000"/>
                    <a:lumOff val="25000"/>
                  </a:schemeClr>
                </a:solidFill>
                <a:latin typeface="Cambria" panose="02040503050406030204" pitchFamily="18" charset="0"/>
                <a:ea typeface="Cambria" panose="02040503050406030204" pitchFamily="18" charset="0"/>
              </a:rPr>
              <a:t>The challenges and tensions with the history of emotions – things that historians need to overcome. </a:t>
            </a:r>
          </a:p>
        </p:txBody>
      </p:sp>
    </p:spTree>
    <p:extLst>
      <p:ext uri="{BB962C8B-B14F-4D97-AF65-F5344CB8AC3E}">
        <p14:creationId xmlns:p14="http://schemas.microsoft.com/office/powerpoint/2010/main" val="3513619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E8CF2CE2-54CF-236E-ECF2-F7384EEA2502}"/>
              </a:ext>
            </a:extLst>
          </p:cNvPr>
          <p:cNvSpPr txBox="1">
            <a:spLocks/>
          </p:cNvSpPr>
          <p:nvPr/>
        </p:nvSpPr>
        <p:spPr>
          <a:xfrm>
            <a:off x="611560" y="5562600"/>
            <a:ext cx="7486650" cy="914400"/>
          </a:xfrm>
          <a:prstGeom prst="rect">
            <a:avLst/>
          </a:prstGeom>
        </p:spPr>
        <p:txBody>
          <a:bodyPr vert="horz" lIns="91440" tIns="27432" rIns="91440" bIns="45720" rtlCol="0" anchor="b">
            <a:noAutofit/>
          </a:bodyPr>
          <a:lstStyle>
            <a:lvl1pPr algn="l" defTabSz="685800" rtl="0" eaLnBrk="1" latinLnBrk="0" hangingPunct="1">
              <a:lnSpc>
                <a:spcPct val="85000"/>
              </a:lnSpc>
              <a:spcBef>
                <a:spcPct val="0"/>
              </a:spcBef>
              <a:buNone/>
              <a:defRPr sz="5400" b="1" kern="1200" spc="-38" baseline="0">
                <a:solidFill>
                  <a:schemeClr val="tx1"/>
                </a:solidFill>
                <a:latin typeface="+mj-lt"/>
                <a:ea typeface="+mj-ea"/>
                <a:cs typeface="+mj-cs"/>
              </a:defRPr>
            </a:lvl1pPr>
          </a:lstStyle>
          <a:p>
            <a:pPr>
              <a:lnSpc>
                <a:spcPct val="90000"/>
              </a:lnSpc>
              <a:spcAft>
                <a:spcPts val="600"/>
              </a:spcAft>
            </a:pPr>
            <a:r>
              <a:rPr lang="en-US" sz="3200" b="1" kern="1200" spc="-38" baseline="0" dirty="0">
                <a:solidFill>
                  <a:schemeClr val="bg1"/>
                </a:solidFill>
                <a:latin typeface="Cambria" panose="02040503050406030204" pitchFamily="18" charset="0"/>
                <a:ea typeface="Cambria" panose="02040503050406030204" pitchFamily="18" charset="0"/>
              </a:rPr>
              <a:t>1. The History of Emotions: Key Definitions</a:t>
            </a:r>
          </a:p>
        </p:txBody>
      </p:sp>
      <p:pic>
        <p:nvPicPr>
          <p:cNvPr id="2" name="Picture 2" descr="The Importance of Definitions">
            <a:extLst>
              <a:ext uri="{FF2B5EF4-FFF2-40B4-BE49-F238E27FC236}">
                <a16:creationId xmlns:a16="http://schemas.microsoft.com/office/drawing/2014/main" id="{9AF1F8A7-96AD-9178-4C6E-1688F304F5D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767" b="4746"/>
          <a:stretch/>
        </p:blipFill>
        <p:spPr bwMode="auto">
          <a:xfrm>
            <a:off x="0" y="0"/>
            <a:ext cx="8458200" cy="525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3087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4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882C7B9B-3342-7284-ED82-EB6F01C0612B}"/>
              </a:ext>
            </a:extLst>
          </p:cNvPr>
          <p:cNvSpPr>
            <a:spLocks noGrp="1"/>
          </p:cNvSpPr>
          <p:nvPr/>
        </p:nvSpPr>
        <p:spPr>
          <a:xfrm>
            <a:off x="683568" y="116632"/>
            <a:ext cx="8136904" cy="1143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3200" b="1" dirty="0">
                <a:solidFill>
                  <a:srgbClr val="D34817"/>
                </a:solidFill>
                <a:latin typeface="Cambria" panose="02040503050406030204" pitchFamily="18" charset="0"/>
                <a:ea typeface="Cambria" panose="02040503050406030204" pitchFamily="18" charset="0"/>
              </a:rPr>
              <a:t>What is the history of emotions? </a:t>
            </a:r>
          </a:p>
        </p:txBody>
      </p:sp>
      <p:sp>
        <p:nvSpPr>
          <p:cNvPr id="4" name="TextBox 3">
            <a:extLst>
              <a:ext uri="{FF2B5EF4-FFF2-40B4-BE49-F238E27FC236}">
                <a16:creationId xmlns:a16="http://schemas.microsoft.com/office/drawing/2014/main" id="{C99EDFE3-E6FE-1177-9B5A-68202E3FC050}"/>
              </a:ext>
            </a:extLst>
          </p:cNvPr>
          <p:cNvSpPr txBox="1"/>
          <p:nvPr/>
        </p:nvSpPr>
        <p:spPr>
          <a:xfrm>
            <a:off x="611560" y="1340768"/>
            <a:ext cx="7632848" cy="5047536"/>
          </a:xfrm>
          <a:prstGeom prst="rect">
            <a:avLst/>
          </a:prstGeom>
          <a:noFill/>
        </p:spPr>
        <p:txBody>
          <a:bodyPr wrap="square">
            <a:spAutoFit/>
          </a:bodyPr>
          <a:lstStyle/>
          <a:p>
            <a:pPr marL="342900" indent="-182880" defTabSz="914400">
              <a:buClr>
                <a:schemeClr val="accent1"/>
              </a:buClr>
              <a:buFont typeface="Wingdings" panose="05000000000000000000" pitchFamily="2" charset="2"/>
              <a:buChar char="§"/>
            </a:pPr>
            <a:r>
              <a:rPr lang="en-GB" sz="2300" dirty="0">
                <a:solidFill>
                  <a:schemeClr val="tx1">
                    <a:lumMod val="75000"/>
                    <a:lumOff val="25000"/>
                  </a:schemeClr>
                </a:solidFill>
                <a:latin typeface="Cambria" panose="02040503050406030204" pitchFamily="18" charset="0"/>
                <a:ea typeface="Cambria" panose="02040503050406030204" pitchFamily="18" charset="0"/>
              </a:rPr>
              <a:t>A history of feeling in the past. </a:t>
            </a:r>
          </a:p>
          <a:p>
            <a:pPr marL="342900" indent="-182880" defTabSz="914400">
              <a:buClr>
                <a:schemeClr val="accent1"/>
              </a:buClr>
              <a:buFont typeface="Wingdings" panose="05000000000000000000" pitchFamily="2" charset="2"/>
              <a:buChar char="§"/>
            </a:pPr>
            <a:r>
              <a:rPr lang="en-GB" sz="2300" dirty="0">
                <a:solidFill>
                  <a:schemeClr val="tx1">
                    <a:lumMod val="75000"/>
                    <a:lumOff val="25000"/>
                  </a:schemeClr>
                </a:solidFill>
                <a:latin typeface="Cambria" panose="02040503050406030204" pitchFamily="18" charset="0"/>
                <a:ea typeface="Cambria" panose="02040503050406030204" pitchFamily="18" charset="0"/>
                <a:cs typeface="Times New Roman" panose="02020603050405020304" pitchFamily="18" charset="0"/>
              </a:rPr>
              <a:t>Not just looking at facts and causes of historical events, but using history to understand what (and how) people felt. </a:t>
            </a:r>
          </a:p>
          <a:p>
            <a:pPr marL="342900" indent="-182880" defTabSz="914400">
              <a:buClr>
                <a:schemeClr val="accent1"/>
              </a:buClr>
              <a:buFont typeface="Wingdings" panose="05000000000000000000" pitchFamily="2" charset="2"/>
              <a:buChar char="§"/>
            </a:pPr>
            <a:r>
              <a:rPr lang="en-GB" sz="2300" dirty="0">
                <a:solidFill>
                  <a:schemeClr val="tx1">
                    <a:lumMod val="75000"/>
                    <a:lumOff val="25000"/>
                  </a:schemeClr>
                </a:solidFill>
                <a:latin typeface="Cambria" panose="02040503050406030204" pitchFamily="18" charset="0"/>
                <a:ea typeface="Cambria" panose="02040503050406030204" pitchFamily="18" charset="0"/>
                <a:cs typeface="Times New Roman" panose="02020603050405020304" pitchFamily="18" charset="0"/>
              </a:rPr>
              <a:t>Recognises the importance of emotions to historians and students in the 21st century: what did history ‘feel’ like to those who lived through it? </a:t>
            </a:r>
          </a:p>
          <a:p>
            <a:pPr marL="342900" indent="-182880" defTabSz="914400">
              <a:buClr>
                <a:schemeClr val="accent1"/>
              </a:buClr>
              <a:buFont typeface="Wingdings" panose="05000000000000000000" pitchFamily="2" charset="2"/>
              <a:buChar char="§"/>
            </a:pPr>
            <a:r>
              <a:rPr lang="en-GB" sz="2300" dirty="0">
                <a:solidFill>
                  <a:schemeClr val="tx1">
                    <a:lumMod val="75000"/>
                    <a:lumOff val="25000"/>
                  </a:schemeClr>
                </a:solidFill>
                <a:latin typeface="Cambria" panose="02040503050406030204" pitchFamily="18" charset="0"/>
                <a:ea typeface="Cambria" panose="02040503050406030204" pitchFamily="18" charset="0"/>
                <a:cs typeface="Times New Roman" panose="02020603050405020304" pitchFamily="18" charset="0"/>
              </a:rPr>
              <a:t>Aims to explore what emotional expression can reveal about social, political, religious, cultural and economic values – the meaning attached to repression and regulation of feeling, as much as its articulation. </a:t>
            </a:r>
          </a:p>
          <a:p>
            <a:pPr marL="342900" indent="-182880" defTabSz="914400">
              <a:buClr>
                <a:schemeClr val="accent1"/>
              </a:buClr>
              <a:buFont typeface="Wingdings" panose="05000000000000000000" pitchFamily="2" charset="2"/>
              <a:buChar char="§"/>
            </a:pPr>
            <a:r>
              <a:rPr lang="en-GB" sz="2300" dirty="0">
                <a:solidFill>
                  <a:schemeClr val="tx1">
                    <a:lumMod val="75000"/>
                    <a:lumOff val="25000"/>
                  </a:schemeClr>
                </a:solidFill>
                <a:latin typeface="Cambria" panose="02040503050406030204" pitchFamily="18" charset="0"/>
                <a:ea typeface="Cambria" panose="02040503050406030204" pitchFamily="18" charset="0"/>
                <a:cs typeface="Times New Roman" panose="02020603050405020304" pitchFamily="18" charset="0"/>
              </a:rPr>
              <a:t>Problematises historical causation - recognises that not all acts and actions in the past are undertaken by rational historical actors. </a:t>
            </a:r>
          </a:p>
        </p:txBody>
      </p:sp>
    </p:spTree>
    <p:extLst>
      <p:ext uri="{BB962C8B-B14F-4D97-AF65-F5344CB8AC3E}">
        <p14:creationId xmlns:p14="http://schemas.microsoft.com/office/powerpoint/2010/main" val="2025574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B0C36F4-478B-5593-1DB7-C2F4B60F73F4}"/>
              </a:ext>
            </a:extLst>
          </p:cNvPr>
          <p:cNvSpPr txBox="1">
            <a:spLocks/>
          </p:cNvSpPr>
          <p:nvPr/>
        </p:nvSpPr>
        <p:spPr>
          <a:xfrm>
            <a:off x="827584" y="-171400"/>
            <a:ext cx="8158152" cy="1143000"/>
          </a:xfrm>
          <a:prstGeom prst="rect">
            <a:avLst/>
          </a:prstGeom>
        </p:spPr>
        <p:txBody>
          <a:bodyPr vert="horz" lIns="91440" tIns="27432" rIns="91440" bIns="45720" rtlCol="0" anchor="b">
            <a:normAutofit/>
          </a:bodyPr>
          <a:lstStyle>
            <a:lvl1pPr algn="l" defTabSz="914400" rtl="0" eaLnBrk="1" latinLnBrk="0" hangingPunct="1">
              <a:lnSpc>
                <a:spcPct val="90000"/>
              </a:lnSpc>
              <a:spcBef>
                <a:spcPct val="0"/>
              </a:spcBef>
              <a:buNone/>
              <a:defRPr sz="4400" b="1" kern="1200" spc="-50" baseline="0">
                <a:solidFill>
                  <a:schemeClr val="accent1"/>
                </a:solidFill>
                <a:latin typeface="+mj-lt"/>
                <a:ea typeface="+mj-ea"/>
                <a:cs typeface="+mj-cs"/>
              </a:defRPr>
            </a:lvl1pPr>
          </a:lstStyle>
          <a:p>
            <a:r>
              <a:rPr lang="en-GB" sz="3200" dirty="0">
                <a:solidFill>
                  <a:srgbClr val="EA7322"/>
                </a:solidFill>
                <a:latin typeface="Cambria" panose="02040503050406030204" pitchFamily="18" charset="0"/>
                <a:ea typeface="Cambria" panose="02040503050406030204" pitchFamily="18" charset="0"/>
              </a:rPr>
              <a:t>What are emotions? </a:t>
            </a:r>
          </a:p>
        </p:txBody>
      </p:sp>
      <p:sp>
        <p:nvSpPr>
          <p:cNvPr id="5" name="Rectangle 4">
            <a:extLst>
              <a:ext uri="{FF2B5EF4-FFF2-40B4-BE49-F238E27FC236}">
                <a16:creationId xmlns:a16="http://schemas.microsoft.com/office/drawing/2014/main" id="{5978D217-A4E9-C31E-E3B7-1589BBB4D9CF}"/>
              </a:ext>
            </a:extLst>
          </p:cNvPr>
          <p:cNvSpPr/>
          <p:nvPr/>
        </p:nvSpPr>
        <p:spPr>
          <a:xfrm>
            <a:off x="493011" y="1128317"/>
            <a:ext cx="7535373" cy="1292571"/>
          </a:xfrm>
          <a:prstGeom prst="rect">
            <a:avLst/>
          </a:prstGeom>
        </p:spPr>
        <p:txBody>
          <a:bodyPr vert="horz" lIns="91440" tIns="45720" rIns="91440" bIns="45720" rtlCol="0">
            <a:normAutofit lnSpcReduction="10000"/>
          </a:bodyPr>
          <a:lstStyle/>
          <a:p>
            <a:pPr marL="342900" indent="-182880" defTabSz="914400">
              <a:spcAft>
                <a:spcPts val="600"/>
              </a:spcAft>
              <a:buClr>
                <a:schemeClr val="accent1"/>
              </a:buClr>
              <a:buFont typeface="Wingdings" panose="05000000000000000000" pitchFamily="2" charset="2"/>
              <a:buChar char="§"/>
            </a:pPr>
            <a:r>
              <a:rPr lang="en-GB" sz="2300" dirty="0">
                <a:solidFill>
                  <a:schemeClr val="tx1">
                    <a:lumMod val="75000"/>
                    <a:lumOff val="25000"/>
                  </a:schemeClr>
                </a:solidFill>
                <a:latin typeface="Cambria" panose="02040503050406030204" pitchFamily="18" charset="0"/>
                <a:ea typeface="Cambria" panose="02040503050406030204" pitchFamily="18" charset="0"/>
              </a:rPr>
              <a:t>We don’t know! </a:t>
            </a:r>
          </a:p>
          <a:p>
            <a:pPr marL="342900" indent="-182880" defTabSz="914400">
              <a:spcAft>
                <a:spcPts val="600"/>
              </a:spcAft>
              <a:buClr>
                <a:schemeClr val="accent1"/>
              </a:buClr>
              <a:buFont typeface="Wingdings" panose="05000000000000000000" pitchFamily="2" charset="2"/>
              <a:buChar char="§"/>
            </a:pPr>
            <a:r>
              <a:rPr lang="en-GB" sz="2300" dirty="0">
                <a:solidFill>
                  <a:schemeClr val="tx1">
                    <a:lumMod val="75000"/>
                    <a:lumOff val="25000"/>
                  </a:schemeClr>
                </a:solidFill>
                <a:latin typeface="Cambria" panose="02040503050406030204" pitchFamily="18" charset="0"/>
                <a:ea typeface="Cambria" panose="02040503050406030204" pitchFamily="18" charset="0"/>
              </a:rPr>
              <a:t>Thomas Dixon ‘‘Emotion’: A Keyword in Crisis’ – from a definitional and conceptual perspective. </a:t>
            </a:r>
          </a:p>
          <a:p>
            <a:pPr marL="342900" indent="-182880" defTabSz="914400">
              <a:spcAft>
                <a:spcPts val="600"/>
              </a:spcAft>
              <a:buClr>
                <a:schemeClr val="accent1"/>
              </a:buClr>
              <a:buFont typeface="Wingdings" panose="05000000000000000000" pitchFamily="2" charset="2"/>
              <a:buChar char="§"/>
            </a:pPr>
            <a:endParaRPr lang="en-US" sz="2400" dirty="0">
              <a:solidFill>
                <a:schemeClr val="tx1">
                  <a:lumMod val="75000"/>
                  <a:lumOff val="25000"/>
                </a:schemeClr>
              </a:solidFill>
              <a:latin typeface="Cambria" panose="02040503050406030204" pitchFamily="18" charset="0"/>
              <a:ea typeface="Cambria" panose="02040503050406030204" pitchFamily="18" charset="0"/>
            </a:endParaRPr>
          </a:p>
          <a:p>
            <a:pPr marL="342900" indent="-182880" defTabSz="914400">
              <a:spcAft>
                <a:spcPts val="600"/>
              </a:spcAft>
              <a:buClr>
                <a:schemeClr val="accent1"/>
              </a:buClr>
              <a:buFont typeface="Wingdings" panose="05000000000000000000" pitchFamily="2" charset="2"/>
              <a:buChar char="§"/>
            </a:pPr>
            <a:endParaRPr lang="en-US" sz="2000" dirty="0">
              <a:solidFill>
                <a:schemeClr val="tx1">
                  <a:lumMod val="75000"/>
                  <a:lumOff val="25000"/>
                </a:schemeClr>
              </a:solidFill>
              <a:latin typeface="Cambria" panose="02040503050406030204" pitchFamily="18" charset="0"/>
              <a:ea typeface="Cambria" panose="02040503050406030204" pitchFamily="18" charset="0"/>
            </a:endParaRPr>
          </a:p>
        </p:txBody>
      </p:sp>
      <p:pic>
        <p:nvPicPr>
          <p:cNvPr id="3074" name="Picture 2" descr="The Psychology of “Inside Out”: How Accurate Is It? | Shrink Tank">
            <a:extLst>
              <a:ext uri="{FF2B5EF4-FFF2-40B4-BE49-F238E27FC236}">
                <a16:creationId xmlns:a16="http://schemas.microsoft.com/office/drawing/2014/main" id="{E2A4810F-BE78-E3B4-EDA7-AD227D6681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2414022"/>
            <a:ext cx="6726510" cy="219896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5A98FF89-97FA-339D-0B48-850CB001CE38}"/>
              </a:ext>
            </a:extLst>
          </p:cNvPr>
          <p:cNvSpPr/>
          <p:nvPr/>
        </p:nvSpPr>
        <p:spPr>
          <a:xfrm>
            <a:off x="493011" y="4776181"/>
            <a:ext cx="7895414" cy="2245015"/>
          </a:xfrm>
          <a:prstGeom prst="rect">
            <a:avLst/>
          </a:prstGeom>
        </p:spPr>
        <p:txBody>
          <a:bodyPr vert="horz" lIns="91440" tIns="45720" rIns="91440" bIns="45720" rtlCol="0">
            <a:normAutofit fontScale="92500"/>
          </a:bodyPr>
          <a:lstStyle/>
          <a:p>
            <a:pPr marL="342900" indent="-182880" defTabSz="914400">
              <a:spcAft>
                <a:spcPts val="600"/>
              </a:spcAft>
              <a:buClr>
                <a:schemeClr val="accent1"/>
              </a:buClr>
              <a:buFont typeface="Wingdings" panose="05000000000000000000" pitchFamily="2" charset="2"/>
              <a:buChar char="§"/>
            </a:pPr>
            <a:r>
              <a:rPr lang="en-GB" sz="2500" dirty="0">
                <a:solidFill>
                  <a:schemeClr val="tx1">
                    <a:lumMod val="75000"/>
                    <a:lumOff val="25000"/>
                  </a:schemeClr>
                </a:solidFill>
                <a:latin typeface="Cambria" panose="02040503050406030204" pitchFamily="18" charset="0"/>
                <a:ea typeface="Cambria" panose="02040503050406030204" pitchFamily="18" charset="0"/>
              </a:rPr>
              <a:t>Meaning of ‘emotion’ as a psychological category is relatively recent. Only existed in this sense from C19. </a:t>
            </a:r>
          </a:p>
          <a:p>
            <a:pPr marL="342900" indent="-182880" defTabSz="914400">
              <a:spcAft>
                <a:spcPts val="600"/>
              </a:spcAft>
              <a:buClr>
                <a:schemeClr val="accent1"/>
              </a:buClr>
              <a:buFont typeface="Wingdings" panose="05000000000000000000" pitchFamily="2" charset="2"/>
              <a:buChar char="§"/>
            </a:pPr>
            <a:r>
              <a:rPr lang="en-GB" sz="2500" dirty="0">
                <a:solidFill>
                  <a:schemeClr val="tx1">
                    <a:lumMod val="75000"/>
                    <a:lumOff val="25000"/>
                  </a:schemeClr>
                </a:solidFill>
                <a:latin typeface="Cambria" panose="02040503050406030204" pitchFamily="18" charset="0"/>
                <a:ea typeface="Cambria" panose="02040503050406030204" pitchFamily="18" charset="0"/>
              </a:rPr>
              <a:t>Emotions technically did not exist before this point – described under range of categories: ‘feelings’, ‘pleasures’, ‘pains’, ‘passions’, ‘sentiments’, ‘affects’/‘affections’. </a:t>
            </a:r>
          </a:p>
          <a:p>
            <a:pPr marL="342900" indent="-182880" defTabSz="914400">
              <a:spcAft>
                <a:spcPts val="600"/>
              </a:spcAft>
              <a:buClr>
                <a:schemeClr val="accent1"/>
              </a:buClr>
              <a:buFont typeface="Wingdings" panose="05000000000000000000" pitchFamily="2" charset="2"/>
              <a:buChar char="§"/>
            </a:pPr>
            <a:endParaRPr lang="en-US" sz="2400" dirty="0">
              <a:solidFill>
                <a:schemeClr val="tx1">
                  <a:lumMod val="75000"/>
                  <a:lumOff val="25000"/>
                </a:schemeClr>
              </a:solidFill>
              <a:latin typeface="Cambria" panose="02040503050406030204" pitchFamily="18" charset="0"/>
              <a:ea typeface="Cambria" panose="02040503050406030204" pitchFamily="18" charset="0"/>
            </a:endParaRPr>
          </a:p>
          <a:p>
            <a:pPr marL="342900" indent="-182880" defTabSz="914400">
              <a:spcAft>
                <a:spcPts val="600"/>
              </a:spcAft>
              <a:buClr>
                <a:schemeClr val="accent1"/>
              </a:buClr>
              <a:buFont typeface="Wingdings" panose="05000000000000000000" pitchFamily="2" charset="2"/>
              <a:buChar char="§"/>
            </a:pPr>
            <a:endParaRPr lang="en-US" sz="2000" dirty="0">
              <a:solidFill>
                <a:schemeClr val="tx1">
                  <a:lumMod val="75000"/>
                  <a:lumOff val="25000"/>
                </a:schemeClr>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137464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9DB2E58-CC3E-C8CB-06C7-4F999EFB1EFC}"/>
              </a:ext>
            </a:extLst>
          </p:cNvPr>
          <p:cNvSpPr>
            <a:spLocks noGrp="1"/>
          </p:cNvSpPr>
          <p:nvPr/>
        </p:nvSpPr>
        <p:spPr>
          <a:xfrm>
            <a:off x="170040" y="0"/>
            <a:ext cx="8229600" cy="1143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2800" b="1" dirty="0">
                <a:solidFill>
                  <a:srgbClr val="EA7322"/>
                </a:solidFill>
                <a:latin typeface="Cambria" panose="02040503050406030204" pitchFamily="18" charset="0"/>
                <a:ea typeface="Cambria" panose="02040503050406030204" pitchFamily="18" charset="0"/>
              </a:rPr>
              <a:t>Etymology and ‘invention’</a:t>
            </a:r>
          </a:p>
        </p:txBody>
      </p:sp>
      <p:sp>
        <p:nvSpPr>
          <p:cNvPr id="4" name="Rectangle 3">
            <a:extLst>
              <a:ext uri="{FF2B5EF4-FFF2-40B4-BE49-F238E27FC236}">
                <a16:creationId xmlns:a16="http://schemas.microsoft.com/office/drawing/2014/main" id="{36B653C0-7040-65B4-6242-DC388E0F8E79}"/>
              </a:ext>
            </a:extLst>
          </p:cNvPr>
          <p:cNvSpPr/>
          <p:nvPr/>
        </p:nvSpPr>
        <p:spPr>
          <a:xfrm>
            <a:off x="515440" y="908720"/>
            <a:ext cx="4608512" cy="3354765"/>
          </a:xfrm>
          <a:prstGeom prst="rect">
            <a:avLst/>
          </a:prstGeom>
        </p:spPr>
        <p:txBody>
          <a:bodyPr wrap="square">
            <a:spAutoFit/>
          </a:bodyPr>
          <a:lstStyle/>
          <a:p>
            <a:pPr marL="457200" indent="-457200">
              <a:spcAft>
                <a:spcPts val="600"/>
              </a:spcAft>
              <a:buFont typeface="Wingdings" panose="05000000000000000000" pitchFamily="2" charset="2"/>
              <a:buChar char="§"/>
            </a:pPr>
            <a:r>
              <a:rPr lang="en-GB" sz="2300" dirty="0">
                <a:solidFill>
                  <a:schemeClr val="tx1">
                    <a:lumMod val="75000"/>
                    <a:lumOff val="25000"/>
                  </a:schemeClr>
                </a:solidFill>
                <a:latin typeface="Cambria" panose="02040503050406030204" pitchFamily="18" charset="0"/>
                <a:ea typeface="Cambria" panose="02040503050406030204" pitchFamily="18" charset="0"/>
              </a:rPr>
              <a:t>Etymology carries very different meaning than we understand today - from medieval French </a:t>
            </a:r>
            <a:r>
              <a:rPr lang="en-GB" sz="2300" i="1" dirty="0" err="1">
                <a:effectLst/>
                <a:latin typeface="Cambria" panose="02040503050406030204" pitchFamily="18" charset="0"/>
                <a:ea typeface="Calibri" panose="020F0502020204030204" pitchFamily="34" charset="0"/>
                <a:cs typeface="Times New Roman" panose="02020603050405020304" pitchFamily="18" charset="0"/>
              </a:rPr>
              <a:t>émotion</a:t>
            </a:r>
            <a:r>
              <a:rPr lang="en-GB" sz="2300" i="1" dirty="0">
                <a:effectLst/>
                <a:latin typeface="Cambria" panose="02040503050406030204" pitchFamily="18" charset="0"/>
                <a:ea typeface="Calibri" panose="020F0502020204030204" pitchFamily="34" charset="0"/>
                <a:cs typeface="Times New Roman" panose="02020603050405020304" pitchFamily="18" charset="0"/>
              </a:rPr>
              <a:t> – </a:t>
            </a:r>
            <a:r>
              <a:rPr lang="en-GB" sz="2300" dirty="0">
                <a:effectLst/>
                <a:latin typeface="Cambria" panose="02040503050406030204" pitchFamily="18" charset="0"/>
                <a:ea typeface="Calibri" panose="020F0502020204030204" pitchFamily="34" charset="0"/>
                <a:cs typeface="Times New Roman" panose="02020603050405020304" pitchFamily="18" charset="0"/>
              </a:rPr>
              <a:t>to move out, move away, remove, stir up, irritate. </a:t>
            </a:r>
          </a:p>
          <a:p>
            <a:pPr marL="457200" indent="-457200">
              <a:spcAft>
                <a:spcPts val="600"/>
              </a:spcAft>
              <a:buFont typeface="Wingdings" panose="05000000000000000000" pitchFamily="2" charset="2"/>
              <a:buChar char="§"/>
            </a:pPr>
            <a:r>
              <a:rPr lang="en-GB" sz="2300" dirty="0">
                <a:latin typeface="Cambria" panose="02040503050406030204" pitchFamily="18" charset="0"/>
                <a:ea typeface="Calibri" panose="020F0502020204030204" pitchFamily="34" charset="0"/>
                <a:cs typeface="Times New Roman" panose="02020603050405020304" pitchFamily="18" charset="0"/>
              </a:rPr>
              <a:t>Thomas Brown (1778-1820) – first figure to connect ‘emotion’ with the science of the mind. </a:t>
            </a:r>
          </a:p>
        </p:txBody>
      </p:sp>
      <p:pic>
        <p:nvPicPr>
          <p:cNvPr id="4098" name="Picture 2" descr="Dr Thomas Brown (1778-1820) | The History of Emotions Blog">
            <a:extLst>
              <a:ext uri="{FF2B5EF4-FFF2-40B4-BE49-F238E27FC236}">
                <a16:creationId xmlns:a16="http://schemas.microsoft.com/office/drawing/2014/main" id="{300778EC-0C59-A5F6-6F52-CAF396D4CA2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586" r="8712" b="19446"/>
          <a:stretch/>
        </p:blipFill>
        <p:spPr bwMode="auto">
          <a:xfrm>
            <a:off x="5469352" y="1164955"/>
            <a:ext cx="2628504" cy="309853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6A31935F-5B85-26DD-8970-706D3E65EAFF}"/>
              </a:ext>
            </a:extLst>
          </p:cNvPr>
          <p:cNvSpPr txBox="1"/>
          <p:nvPr/>
        </p:nvSpPr>
        <p:spPr>
          <a:xfrm>
            <a:off x="435703" y="4437112"/>
            <a:ext cx="7698274" cy="2215991"/>
          </a:xfrm>
          <a:prstGeom prst="rect">
            <a:avLst/>
          </a:prstGeom>
          <a:noFill/>
        </p:spPr>
        <p:txBody>
          <a:bodyPr wrap="square">
            <a:spAutoFit/>
          </a:bodyPr>
          <a:lstStyle/>
          <a:p>
            <a:pPr marL="457200" indent="-457200">
              <a:spcAft>
                <a:spcPts val="600"/>
              </a:spcAft>
              <a:buFont typeface="Wingdings" panose="05000000000000000000" pitchFamily="2" charset="2"/>
              <a:buChar char="§"/>
            </a:pPr>
            <a:r>
              <a:rPr lang="en-GB" sz="2300" dirty="0">
                <a:effectLst/>
                <a:latin typeface="Cambria" panose="02040503050406030204" pitchFamily="18" charset="0"/>
                <a:ea typeface="Calibri" panose="020F0502020204030204" pitchFamily="34" charset="0"/>
                <a:cs typeface="Times New Roman" panose="02020603050405020304" pitchFamily="18" charset="0"/>
              </a:rPr>
              <a:t>Recognised that ‘emotion’ was broad term: ‘</a:t>
            </a:r>
            <a:r>
              <a:rPr lang="en-GB" sz="2300" i="1" dirty="0">
                <a:effectLst/>
                <a:latin typeface="Cambria" panose="02040503050406030204" pitchFamily="18" charset="0"/>
                <a:ea typeface="Calibri" panose="020F0502020204030204" pitchFamily="34" charset="0"/>
                <a:cs typeface="Times New Roman" panose="02020603050405020304" pitchFamily="18" charset="0"/>
              </a:rPr>
              <a:t>Perhaps, if any definition of them be possible, they may be defined to be vivid feelings, arising immediately from the consideration of objects, perceived, or remembered, or imagined, or from other prior emotions</a:t>
            </a:r>
            <a:r>
              <a:rPr lang="en-GB" sz="2300" dirty="0">
                <a:effectLst/>
                <a:latin typeface="Cambria" panose="02040503050406030204" pitchFamily="18" charset="0"/>
                <a:ea typeface="Calibri" panose="020F0502020204030204" pitchFamily="34" charset="0"/>
                <a:cs typeface="Times New Roman" panose="02020603050405020304" pitchFamily="18" charset="0"/>
              </a:rPr>
              <a:t>.’ = noncognitive, ‘vivid feelings’ separate from intellectual thought.  </a:t>
            </a:r>
          </a:p>
        </p:txBody>
      </p:sp>
    </p:spTree>
    <p:extLst>
      <p:ext uri="{BB962C8B-B14F-4D97-AF65-F5344CB8AC3E}">
        <p14:creationId xmlns:p14="http://schemas.microsoft.com/office/powerpoint/2010/main" val="645104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DB8EE5-1689-96E2-1CCD-419EE6D187C0}"/>
              </a:ext>
            </a:extLst>
          </p:cNvPr>
          <p:cNvSpPr txBox="1">
            <a:spLocks/>
          </p:cNvSpPr>
          <p:nvPr/>
        </p:nvSpPr>
        <p:spPr>
          <a:xfrm>
            <a:off x="1021673" y="-315416"/>
            <a:ext cx="7499176" cy="1143000"/>
          </a:xfrm>
          <a:prstGeom prst="rect">
            <a:avLst/>
          </a:prstGeom>
        </p:spPr>
        <p:txBody>
          <a:bodyPr vert="horz" lIns="91440" tIns="27432" rIns="91440" bIns="45720" rtlCol="0" anchor="b">
            <a:normAutofit fontScale="97500"/>
          </a:bodyPr>
          <a:lstStyle>
            <a:lvl1pPr algn="l" defTabSz="685800" rtl="0" eaLnBrk="1" latinLnBrk="0" hangingPunct="1">
              <a:lnSpc>
                <a:spcPct val="90000"/>
              </a:lnSpc>
              <a:spcBef>
                <a:spcPct val="0"/>
              </a:spcBef>
              <a:buNone/>
              <a:defRPr sz="3300" b="1" kern="1200" spc="-38" baseline="0">
                <a:solidFill>
                  <a:schemeClr val="accent1"/>
                </a:solidFill>
                <a:latin typeface="+mj-lt"/>
                <a:ea typeface="+mj-ea"/>
                <a:cs typeface="+mj-cs"/>
              </a:defRPr>
            </a:lvl1pPr>
          </a:lstStyle>
          <a:p>
            <a:r>
              <a:rPr lang="en-GB" sz="2800" dirty="0">
                <a:solidFill>
                  <a:schemeClr val="tx1">
                    <a:lumMod val="65000"/>
                    <a:lumOff val="35000"/>
                  </a:schemeClr>
                </a:solidFill>
                <a:latin typeface="Cambria" panose="02040503050406030204" pitchFamily="18" charset="0"/>
                <a:ea typeface="Cambria" panose="02040503050406030204" pitchFamily="18" charset="0"/>
              </a:rPr>
              <a:t>The Psychology of Emotions</a:t>
            </a:r>
          </a:p>
        </p:txBody>
      </p:sp>
      <p:sp>
        <p:nvSpPr>
          <p:cNvPr id="3" name="Content Placeholder 2">
            <a:extLst>
              <a:ext uri="{FF2B5EF4-FFF2-40B4-BE49-F238E27FC236}">
                <a16:creationId xmlns:a16="http://schemas.microsoft.com/office/drawing/2014/main" id="{6A2AD25D-1308-10B5-6DC2-4751329BC27F}"/>
              </a:ext>
            </a:extLst>
          </p:cNvPr>
          <p:cNvSpPr txBox="1">
            <a:spLocks/>
          </p:cNvSpPr>
          <p:nvPr/>
        </p:nvSpPr>
        <p:spPr>
          <a:xfrm>
            <a:off x="1021673" y="3835856"/>
            <a:ext cx="7056784" cy="4525963"/>
          </a:xfrm>
          <a:prstGeom prst="rect">
            <a:avLst/>
          </a:prstGeom>
        </p:spPr>
        <p:txBody>
          <a:bodyPr vert="horz" lIns="91440" tIns="45720" rIns="91440" bIns="45720" rtlCol="0">
            <a:noAutofit/>
          </a:bodyPr>
          <a:lstStyle>
            <a:lvl1pPr marL="137160" indent="-137160" algn="l" defTabSz="685800" rtl="0" eaLnBrk="1" latinLnBrk="0" hangingPunct="1">
              <a:lnSpc>
                <a:spcPct val="95000"/>
              </a:lnSpc>
              <a:spcBef>
                <a:spcPts val="1050"/>
              </a:spcBef>
              <a:spcAft>
                <a:spcPts val="150"/>
              </a:spcAft>
              <a:buClr>
                <a:schemeClr val="accent1"/>
              </a:buClr>
              <a:buSzPct val="80000"/>
              <a:buFont typeface="Arial" pitchFamily="34" charset="0"/>
              <a:buChar char="•"/>
              <a:defRPr sz="1500" kern="1200" spc="8" baseline="0">
                <a:solidFill>
                  <a:schemeClr val="tx1">
                    <a:lumMod val="65000"/>
                    <a:lumOff val="35000"/>
                  </a:schemeClr>
                </a:solidFill>
                <a:latin typeface="+mn-lt"/>
                <a:ea typeface="+mn-ea"/>
                <a:cs typeface="+mn-cs"/>
              </a:defRPr>
            </a:lvl1pPr>
            <a:lvl2pPr marL="34290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350" kern="1200">
                <a:solidFill>
                  <a:schemeClr val="tx1">
                    <a:lumMod val="65000"/>
                    <a:lumOff val="35000"/>
                  </a:schemeClr>
                </a:solidFill>
                <a:latin typeface="+mn-lt"/>
                <a:ea typeface="+mn-ea"/>
                <a:cs typeface="+mn-cs"/>
              </a:defRPr>
            </a:lvl2pPr>
            <a:lvl3pPr marL="54864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200" kern="1200">
                <a:solidFill>
                  <a:schemeClr val="tx1">
                    <a:lumMod val="65000"/>
                    <a:lumOff val="35000"/>
                  </a:schemeClr>
                </a:solidFill>
                <a:latin typeface="+mn-lt"/>
                <a:ea typeface="+mn-ea"/>
                <a:cs typeface="+mn-cs"/>
              </a:defRPr>
            </a:lvl3pPr>
            <a:lvl4pPr marL="75438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4pPr>
            <a:lvl5pPr marL="96012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5pPr>
            <a:lvl6pPr marL="120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142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165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187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a:lnSpc>
                <a:spcPct val="100000"/>
              </a:lnSpc>
              <a:spcBef>
                <a:spcPts val="0"/>
              </a:spcBef>
              <a:spcAft>
                <a:spcPts val="0"/>
              </a:spcAft>
              <a:buFont typeface="Wingdings" panose="05000000000000000000" pitchFamily="2" charset="2"/>
              <a:buChar char="§"/>
            </a:pPr>
            <a:r>
              <a:rPr lang="en-GB" sz="2300" dirty="0">
                <a:latin typeface="Cambria" panose="02040503050406030204" pitchFamily="18" charset="0"/>
                <a:ea typeface="Cambria" panose="02040503050406030204" pitchFamily="18" charset="0"/>
              </a:rPr>
              <a:t>Psychologists adopted ‘emotions’ to define human feelings and categorise them. </a:t>
            </a:r>
          </a:p>
          <a:p>
            <a:pPr>
              <a:lnSpc>
                <a:spcPct val="100000"/>
              </a:lnSpc>
              <a:spcBef>
                <a:spcPts val="0"/>
              </a:spcBef>
              <a:spcAft>
                <a:spcPts val="0"/>
              </a:spcAft>
              <a:buFont typeface="Wingdings" panose="05000000000000000000" pitchFamily="2" charset="2"/>
              <a:buChar char="§"/>
            </a:pPr>
            <a:r>
              <a:rPr lang="en-GB" sz="2300" dirty="0">
                <a:latin typeface="Cambria" panose="02040503050406030204" pitchFamily="18" charset="0"/>
                <a:ea typeface="Cambria" panose="02040503050406030204" pitchFamily="18" charset="0"/>
              </a:rPr>
              <a:t>1970s: Paul Ekman argued that there were six basic emotions universally experience by all people. </a:t>
            </a:r>
          </a:p>
          <a:p>
            <a:pPr>
              <a:lnSpc>
                <a:spcPct val="100000"/>
              </a:lnSpc>
              <a:spcBef>
                <a:spcPts val="0"/>
              </a:spcBef>
              <a:spcAft>
                <a:spcPts val="0"/>
              </a:spcAft>
              <a:buFont typeface="Wingdings" panose="05000000000000000000" pitchFamily="2" charset="2"/>
              <a:buChar char="§"/>
            </a:pPr>
            <a:r>
              <a:rPr lang="en-GB" sz="2300" dirty="0">
                <a:latin typeface="Cambria" panose="02040503050406030204" pitchFamily="18" charset="0"/>
                <a:ea typeface="Cambria" panose="02040503050406030204" pitchFamily="18" charset="0"/>
              </a:rPr>
              <a:t>Explains why some emotions prioritised over others in history (e.g. solitude and loneliness excluded).  </a:t>
            </a:r>
          </a:p>
          <a:p>
            <a:pPr>
              <a:lnSpc>
                <a:spcPct val="100000"/>
              </a:lnSpc>
              <a:spcBef>
                <a:spcPts val="0"/>
              </a:spcBef>
              <a:spcAft>
                <a:spcPts val="0"/>
              </a:spcAft>
              <a:buFont typeface="Wingdings" panose="05000000000000000000" pitchFamily="2" charset="2"/>
              <a:buChar char="§"/>
            </a:pPr>
            <a:r>
              <a:rPr lang="en-GB" sz="2300" dirty="0">
                <a:latin typeface="Cambria" panose="02040503050406030204" pitchFamily="18" charset="0"/>
                <a:ea typeface="Cambria" panose="02040503050406030204" pitchFamily="18" charset="0"/>
              </a:rPr>
              <a:t>Are emotions universal (biological), or culturally conditioned? </a:t>
            </a:r>
          </a:p>
        </p:txBody>
      </p:sp>
      <p:pic>
        <p:nvPicPr>
          <p:cNvPr id="5122" name="Picture 2" descr="The Six Universal Emotions — 42courses.com">
            <a:extLst>
              <a:ext uri="{FF2B5EF4-FFF2-40B4-BE49-F238E27FC236}">
                <a16:creationId xmlns:a16="http://schemas.microsoft.com/office/drawing/2014/main" id="{75CD5156-A206-9132-3FBD-1410847287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890" y="972721"/>
            <a:ext cx="5508350" cy="28096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9369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37177AE-858E-F6AA-22FE-DFE50D8154DE}"/>
              </a:ext>
            </a:extLst>
          </p:cNvPr>
          <p:cNvSpPr>
            <a:spLocks noGrp="1"/>
          </p:cNvSpPr>
          <p:nvPr>
            <p:ph type="title"/>
          </p:nvPr>
        </p:nvSpPr>
        <p:spPr>
          <a:xfrm>
            <a:off x="755576" y="260648"/>
            <a:ext cx="7269480" cy="1397124"/>
          </a:xfrm>
        </p:spPr>
        <p:txBody>
          <a:bodyPr anchor="b">
            <a:normAutofit/>
          </a:bodyPr>
          <a:lstStyle/>
          <a:p>
            <a:r>
              <a:rPr lang="en-GB" sz="3600" dirty="0">
                <a:latin typeface="Cambria" panose="02040503050406030204" pitchFamily="18" charset="0"/>
                <a:ea typeface="Cambria" panose="02040503050406030204" pitchFamily="18" charset="0"/>
              </a:rPr>
              <a:t>2. The evolution of emotions history </a:t>
            </a:r>
          </a:p>
        </p:txBody>
      </p:sp>
      <p:pic>
        <p:nvPicPr>
          <p:cNvPr id="10242" name="Picture 2" descr="Emotions: History, Culture, Society">
            <a:extLst>
              <a:ext uri="{FF2B5EF4-FFF2-40B4-BE49-F238E27FC236}">
                <a16:creationId xmlns:a16="http://schemas.microsoft.com/office/drawing/2014/main" id="{4D668968-9770-BD41-EA2B-0FD03EF114A9}"/>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993995" y="1828801"/>
            <a:ext cx="4351337" cy="4351337"/>
          </a:xfrm>
          <a:prstGeom prst="rect">
            <a:avLst/>
          </a:prstGeom>
          <a:solidFill>
            <a:srgbClr val="FFFFFF"/>
          </a:solidFill>
        </p:spPr>
      </p:pic>
    </p:spTree>
    <p:extLst>
      <p:ext uri="{BB962C8B-B14F-4D97-AF65-F5344CB8AC3E}">
        <p14:creationId xmlns:p14="http://schemas.microsoft.com/office/powerpoint/2010/main" val="4162833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heme1">
  <a:themeElements>
    <a:clrScheme name="View">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3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Theme1" id="{210BF648-426E-4B71-97F9-30432CF0546D}" vid="{C5657EA8-2CDE-4755-AD7D-B185E374DE3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2">
      <a:majorFont>
        <a:latin typeface="Cambria"/>
        <a:ea typeface=""/>
        <a:cs typeface=""/>
      </a:majorFont>
      <a:minorFont>
        <a:latin typeface="Cambr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7164</TotalTime>
  <Words>1786</Words>
  <Application>Microsoft Office PowerPoint</Application>
  <PresentationFormat>On-screen Show (4:3)</PresentationFormat>
  <Paragraphs>124</Paragraphs>
  <Slides>28</Slides>
  <Notes>0</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Cambria</vt:lpstr>
      <vt:lpstr>Century Schoolbook</vt:lpstr>
      <vt:lpstr>Wingdings</vt:lpstr>
      <vt:lpstr>Wingdings 2</vt:lpstr>
      <vt:lpstr>Theme1</vt:lpstr>
      <vt:lpstr>PowerPoint Presentation</vt:lpstr>
      <vt:lpstr>PowerPoint Presentation</vt:lpstr>
      <vt:lpstr>Focus of this lecture</vt:lpstr>
      <vt:lpstr>PowerPoint Presentation</vt:lpstr>
      <vt:lpstr>PowerPoint Presentation</vt:lpstr>
      <vt:lpstr>PowerPoint Presentation</vt:lpstr>
      <vt:lpstr>PowerPoint Presentation</vt:lpstr>
      <vt:lpstr>PowerPoint Presentation</vt:lpstr>
      <vt:lpstr>2. The evolution of emotions history </vt:lpstr>
      <vt:lpstr>PowerPoint Presentation</vt:lpstr>
      <vt:lpstr>Norbert Elias, The Civilizing Process (1939, English trans. 1978-82)</vt:lpstr>
      <vt:lpstr>Lucien Febvre and the Annales,  1930s and 1940s</vt:lpstr>
      <vt:lpstr>Robert Darnton and The Great Cat Massacre (1984)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Pullin, Naomi</cp:lastModifiedBy>
  <cp:revision>290</cp:revision>
  <dcterms:created xsi:type="dcterms:W3CDTF">2012-10-07T14:19:58Z</dcterms:created>
  <dcterms:modified xsi:type="dcterms:W3CDTF">2024-03-04T15:49:16Z</dcterms:modified>
</cp:coreProperties>
</file>