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8" r:id="rId1"/>
  </p:sldMasterIdLst>
  <p:notesMasterIdLst>
    <p:notesMasterId r:id="rId22"/>
  </p:notesMasterIdLst>
  <p:sldIdLst>
    <p:sldId id="339" r:id="rId2"/>
    <p:sldId id="313" r:id="rId3"/>
    <p:sldId id="361" r:id="rId4"/>
    <p:sldId id="362" r:id="rId5"/>
    <p:sldId id="341" r:id="rId6"/>
    <p:sldId id="344" r:id="rId7"/>
    <p:sldId id="359" r:id="rId8"/>
    <p:sldId id="346" r:id="rId9"/>
    <p:sldId id="347" r:id="rId10"/>
    <p:sldId id="348" r:id="rId11"/>
    <p:sldId id="349" r:id="rId12"/>
    <p:sldId id="350" r:id="rId13"/>
    <p:sldId id="351" r:id="rId14"/>
    <p:sldId id="352" r:id="rId15"/>
    <p:sldId id="353" r:id="rId16"/>
    <p:sldId id="356" r:id="rId17"/>
    <p:sldId id="354" r:id="rId18"/>
    <p:sldId id="355" r:id="rId19"/>
    <p:sldId id="357" r:id="rId20"/>
    <p:sldId id="358" r:id="rId21"/>
  </p:sldIdLst>
  <p:sldSz cx="9144000" cy="6858000" type="screen4x3"/>
  <p:notesSz cx="6858000" cy="9144000"/>
  <p:embeddedFontLst>
    <p:embeddedFont>
      <p:font typeface="Quicksand" panose="020B0604020202020204" charset="0"/>
      <p:regular r:id="rId23"/>
      <p:bold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90D493-FA70-44E3-8926-1B74AE15D25C}" v="306" dt="2024-01-05T14:41:01.060"/>
  </p1510:revLst>
</p1510:revInfo>
</file>

<file path=ppt/tableStyles.xml><?xml version="1.0" encoding="utf-8"?>
<a:tblStyleLst xmlns:a="http://schemas.openxmlformats.org/drawingml/2006/main" def="{6EB5DBB2-93A8-4D1D-90B4-E287B74A954A}">
  <a:tblStyle styleId="{6EB5DBB2-93A8-4D1D-90B4-E287B74A954A}" styleName="Table_0">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74" autoAdjust="0"/>
    <p:restoredTop sz="94434" autoAdjust="0"/>
  </p:normalViewPr>
  <p:slideViewPr>
    <p:cSldViewPr snapToGrid="0">
      <p:cViewPr varScale="1">
        <p:scale>
          <a:sx n="64" d="100"/>
          <a:sy n="64" d="100"/>
        </p:scale>
        <p:origin x="1360" y="4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plow, Simon" userId="e7639f54-ce05-42c0-b171-9d03bcd23cf9" providerId="ADAL" clId="{D38A1701-B45E-4F0D-B46E-8B70969EAE1F}"/>
    <pc:docChg chg="undo custSel addSld delSld modSld sldOrd">
      <pc:chgData name="Peplow, Simon" userId="e7639f54-ce05-42c0-b171-9d03bcd23cf9" providerId="ADAL" clId="{D38A1701-B45E-4F0D-B46E-8B70969EAE1F}" dt="2019-08-15T13:30:05.748" v="974" actId="2696"/>
      <pc:docMkLst>
        <pc:docMk/>
      </pc:docMkLst>
      <pc:sldChg chg="addSp delSp modSp add del">
        <pc:chgData name="Peplow, Simon" userId="e7639f54-ce05-42c0-b171-9d03bcd23cf9" providerId="ADAL" clId="{D38A1701-B45E-4F0D-B46E-8B70969EAE1F}" dt="2019-08-15T13:30:05.748" v="974" actId="2696"/>
        <pc:sldMkLst>
          <pc:docMk/>
          <pc:sldMk cId="0" sldId="256"/>
        </pc:sldMkLst>
        <pc:picChg chg="add del mod">
          <ac:chgData name="Peplow, Simon" userId="e7639f54-ce05-42c0-b171-9d03bcd23cf9" providerId="ADAL" clId="{D38A1701-B45E-4F0D-B46E-8B70969EAE1F}" dt="2019-08-14T16:41:54.242" v="865" actId="478"/>
          <ac:picMkLst>
            <pc:docMk/>
            <pc:sldMk cId="0" sldId="256"/>
            <ac:picMk id="4" creationId="{D756EEB4-9802-4D21-9DA5-B3AA930F81B6}"/>
          </ac:picMkLst>
        </pc:picChg>
        <pc:picChg chg="add del">
          <ac:chgData name="Peplow, Simon" userId="e7639f54-ce05-42c0-b171-9d03bcd23cf9" providerId="ADAL" clId="{D38A1701-B45E-4F0D-B46E-8B70969EAE1F}" dt="2019-08-14T15:24:48.701" v="821" actId="478"/>
          <ac:picMkLst>
            <pc:docMk/>
            <pc:sldMk cId="0" sldId="256"/>
            <ac:picMk id="5" creationId="{00000000-0000-0000-0000-000000000000}"/>
          </ac:picMkLst>
        </pc:picChg>
      </pc:sldChg>
      <pc:sldChg chg="addSp delSp modSp">
        <pc:chgData name="Peplow, Simon" userId="e7639f54-ce05-42c0-b171-9d03bcd23cf9" providerId="ADAL" clId="{D38A1701-B45E-4F0D-B46E-8B70969EAE1F}" dt="2019-07-23T10:32:21.984" v="306" actId="14100"/>
        <pc:sldMkLst>
          <pc:docMk/>
          <pc:sldMk cId="2188302581" sldId="313"/>
        </pc:sldMkLst>
        <pc:spChg chg="del mod">
          <ac:chgData name="Peplow, Simon" userId="e7639f54-ce05-42c0-b171-9d03bcd23cf9" providerId="ADAL" clId="{D38A1701-B45E-4F0D-B46E-8B70969EAE1F}" dt="2019-07-23T10:20:32.027" v="95" actId="478"/>
          <ac:spMkLst>
            <pc:docMk/>
            <pc:sldMk cId="2188302581" sldId="313"/>
            <ac:spMk id="2" creationId="{00000000-0000-0000-0000-000000000000}"/>
          </ac:spMkLst>
        </pc:spChg>
        <pc:spChg chg="mod">
          <ac:chgData name="Peplow, Simon" userId="e7639f54-ce05-42c0-b171-9d03bcd23cf9" providerId="ADAL" clId="{D38A1701-B45E-4F0D-B46E-8B70969EAE1F}" dt="2019-07-23T10:18:18.540" v="21" actId="20577"/>
          <ac:spMkLst>
            <pc:docMk/>
            <pc:sldMk cId="2188302581" sldId="313"/>
            <ac:spMk id="4" creationId="{00000000-0000-0000-0000-000000000000}"/>
          </ac:spMkLst>
        </pc:spChg>
        <pc:spChg chg="add del mod">
          <ac:chgData name="Peplow, Simon" userId="e7639f54-ce05-42c0-b171-9d03bcd23cf9" providerId="ADAL" clId="{D38A1701-B45E-4F0D-B46E-8B70969EAE1F}" dt="2019-07-23T10:20:38.989" v="98" actId="478"/>
          <ac:spMkLst>
            <pc:docMk/>
            <pc:sldMk cId="2188302581" sldId="313"/>
            <ac:spMk id="5" creationId="{FE4B1940-1917-4666-B52B-34E2BCC5983E}"/>
          </ac:spMkLst>
        </pc:spChg>
        <pc:spChg chg="add del">
          <ac:chgData name="Peplow, Simon" userId="e7639f54-ce05-42c0-b171-9d03bcd23cf9" providerId="ADAL" clId="{D38A1701-B45E-4F0D-B46E-8B70969EAE1F}" dt="2019-07-23T10:20:37.549" v="97" actId="478"/>
          <ac:spMkLst>
            <pc:docMk/>
            <pc:sldMk cId="2188302581" sldId="313"/>
            <ac:spMk id="6" creationId="{E42FDCFB-BD93-4643-9C7F-24AC5AAAC70F}"/>
          </ac:spMkLst>
        </pc:spChg>
        <pc:spChg chg="add mod">
          <ac:chgData name="Peplow, Simon" userId="e7639f54-ce05-42c0-b171-9d03bcd23cf9" providerId="ADAL" clId="{D38A1701-B45E-4F0D-B46E-8B70969EAE1F}" dt="2019-07-23T10:32:21.984" v="306" actId="14100"/>
          <ac:spMkLst>
            <pc:docMk/>
            <pc:sldMk cId="2188302581" sldId="313"/>
            <ac:spMk id="7" creationId="{140912D2-E542-4688-88F2-E9940F9FB514}"/>
          </ac:spMkLst>
        </pc:spChg>
        <pc:spChg chg="add del">
          <ac:chgData name="Peplow, Simon" userId="e7639f54-ce05-42c0-b171-9d03bcd23cf9" providerId="ADAL" clId="{D38A1701-B45E-4F0D-B46E-8B70969EAE1F}" dt="2019-07-23T10:22:28.771" v="166" actId="478"/>
          <ac:spMkLst>
            <pc:docMk/>
            <pc:sldMk cId="2188302581" sldId="313"/>
            <ac:spMk id="8" creationId="{A0E037BC-0B9B-4B40-89BD-462977E5BA92}"/>
          </ac:spMkLst>
        </pc:spChg>
      </pc:sldChg>
      <pc:sldChg chg="modSp">
        <pc:chgData name="Peplow, Simon" userId="e7639f54-ce05-42c0-b171-9d03bcd23cf9" providerId="ADAL" clId="{D38A1701-B45E-4F0D-B46E-8B70969EAE1F}" dt="2019-07-23T10:38:01.885" v="414" actId="20577"/>
        <pc:sldMkLst>
          <pc:docMk/>
          <pc:sldMk cId="1993046142" sldId="315"/>
        </pc:sldMkLst>
        <pc:spChg chg="mod">
          <ac:chgData name="Peplow, Simon" userId="e7639f54-ce05-42c0-b171-9d03bcd23cf9" providerId="ADAL" clId="{D38A1701-B45E-4F0D-B46E-8B70969EAE1F}" dt="2019-07-23T10:37:03.198" v="394" actId="14100"/>
          <ac:spMkLst>
            <pc:docMk/>
            <pc:sldMk cId="1993046142" sldId="315"/>
            <ac:spMk id="2" creationId="{00000000-0000-0000-0000-000000000000}"/>
          </ac:spMkLst>
        </pc:spChg>
        <pc:spChg chg="mod">
          <ac:chgData name="Peplow, Simon" userId="e7639f54-ce05-42c0-b171-9d03bcd23cf9" providerId="ADAL" clId="{D38A1701-B45E-4F0D-B46E-8B70969EAE1F}" dt="2019-07-23T10:38:01.885" v="414" actId="20577"/>
          <ac:spMkLst>
            <pc:docMk/>
            <pc:sldMk cId="1993046142" sldId="315"/>
            <ac:spMk id="4" creationId="{00000000-0000-0000-0000-000000000000}"/>
          </ac:spMkLst>
        </pc:spChg>
        <pc:picChg chg="mod">
          <ac:chgData name="Peplow, Simon" userId="e7639f54-ce05-42c0-b171-9d03bcd23cf9" providerId="ADAL" clId="{D38A1701-B45E-4F0D-B46E-8B70969EAE1F}" dt="2019-07-23T10:36:59.212" v="393" actId="1076"/>
          <ac:picMkLst>
            <pc:docMk/>
            <pc:sldMk cId="1993046142" sldId="315"/>
            <ac:picMk id="1026" creationId="{00000000-0000-0000-0000-000000000000}"/>
          </ac:picMkLst>
        </pc:picChg>
      </pc:sldChg>
      <pc:sldChg chg="modSp">
        <pc:chgData name="Peplow, Simon" userId="e7639f54-ce05-42c0-b171-9d03bcd23cf9" providerId="ADAL" clId="{D38A1701-B45E-4F0D-B46E-8B70969EAE1F}" dt="2019-07-24T10:48:05.387" v="675" actId="20577"/>
        <pc:sldMkLst>
          <pc:docMk/>
          <pc:sldMk cId="1575663146" sldId="316"/>
        </pc:sldMkLst>
        <pc:spChg chg="mod">
          <ac:chgData name="Peplow, Simon" userId="e7639f54-ce05-42c0-b171-9d03bcd23cf9" providerId="ADAL" clId="{D38A1701-B45E-4F0D-B46E-8B70969EAE1F}" dt="2019-07-24T10:47:57.615" v="671" actId="403"/>
          <ac:spMkLst>
            <pc:docMk/>
            <pc:sldMk cId="1575663146" sldId="316"/>
            <ac:spMk id="2" creationId="{00000000-0000-0000-0000-000000000000}"/>
          </ac:spMkLst>
        </pc:spChg>
        <pc:spChg chg="mod">
          <ac:chgData name="Peplow, Simon" userId="e7639f54-ce05-42c0-b171-9d03bcd23cf9" providerId="ADAL" clId="{D38A1701-B45E-4F0D-B46E-8B70969EAE1F}" dt="2019-07-24T10:48:05.387" v="675" actId="20577"/>
          <ac:spMkLst>
            <pc:docMk/>
            <pc:sldMk cId="1575663146" sldId="316"/>
            <ac:spMk id="4" creationId="{00000000-0000-0000-0000-000000000000}"/>
          </ac:spMkLst>
        </pc:spChg>
      </pc:sldChg>
      <pc:sldChg chg="modSp">
        <pc:chgData name="Peplow, Simon" userId="e7639f54-ce05-42c0-b171-9d03bcd23cf9" providerId="ADAL" clId="{D38A1701-B45E-4F0D-B46E-8B70969EAE1F}" dt="2019-07-23T10:36:14.756" v="384" actId="20577"/>
        <pc:sldMkLst>
          <pc:docMk/>
          <pc:sldMk cId="3106127920" sldId="319"/>
        </pc:sldMkLst>
        <pc:spChg chg="mod">
          <ac:chgData name="Peplow, Simon" userId="e7639f54-ce05-42c0-b171-9d03bcd23cf9" providerId="ADAL" clId="{D38A1701-B45E-4F0D-B46E-8B70969EAE1F}" dt="2019-07-23T10:34:57.968" v="347" actId="20577"/>
          <ac:spMkLst>
            <pc:docMk/>
            <pc:sldMk cId="3106127920" sldId="319"/>
            <ac:spMk id="2" creationId="{00000000-0000-0000-0000-000000000000}"/>
          </ac:spMkLst>
        </pc:spChg>
        <pc:spChg chg="mod">
          <ac:chgData name="Peplow, Simon" userId="e7639f54-ce05-42c0-b171-9d03bcd23cf9" providerId="ADAL" clId="{D38A1701-B45E-4F0D-B46E-8B70969EAE1F}" dt="2019-07-23T10:36:14.756" v="384" actId="20577"/>
          <ac:spMkLst>
            <pc:docMk/>
            <pc:sldMk cId="3106127920" sldId="319"/>
            <ac:spMk id="4" creationId="{00000000-0000-0000-0000-000000000000}"/>
          </ac:spMkLst>
        </pc:spChg>
      </pc:sldChg>
      <pc:sldChg chg="modSp">
        <pc:chgData name="Peplow, Simon" userId="e7639f54-ce05-42c0-b171-9d03bcd23cf9" providerId="ADAL" clId="{D38A1701-B45E-4F0D-B46E-8B70969EAE1F}" dt="2019-07-24T11:55:09.394" v="796" actId="1037"/>
        <pc:sldMkLst>
          <pc:docMk/>
          <pc:sldMk cId="2784333431" sldId="324"/>
        </pc:sldMkLst>
        <pc:spChg chg="mod">
          <ac:chgData name="Peplow, Simon" userId="e7639f54-ce05-42c0-b171-9d03bcd23cf9" providerId="ADAL" clId="{D38A1701-B45E-4F0D-B46E-8B70969EAE1F}" dt="2019-07-23T10:41:53.145" v="514" actId="122"/>
          <ac:spMkLst>
            <pc:docMk/>
            <pc:sldMk cId="2784333431" sldId="324"/>
            <ac:spMk id="2" creationId="{00000000-0000-0000-0000-000000000000}"/>
          </ac:spMkLst>
        </pc:spChg>
        <pc:spChg chg="mod">
          <ac:chgData name="Peplow, Simon" userId="e7639f54-ce05-42c0-b171-9d03bcd23cf9" providerId="ADAL" clId="{D38A1701-B45E-4F0D-B46E-8B70969EAE1F}" dt="2019-07-24T11:55:09.394" v="796" actId="1037"/>
          <ac:spMkLst>
            <pc:docMk/>
            <pc:sldMk cId="2784333431" sldId="324"/>
            <ac:spMk id="4" creationId="{00000000-0000-0000-0000-000000000000}"/>
          </ac:spMkLst>
        </pc:spChg>
        <pc:picChg chg="mod">
          <ac:chgData name="Peplow, Simon" userId="e7639f54-ce05-42c0-b171-9d03bcd23cf9" providerId="ADAL" clId="{D38A1701-B45E-4F0D-B46E-8B70969EAE1F}" dt="2019-07-23T10:42:18.991" v="521" actId="1076"/>
          <ac:picMkLst>
            <pc:docMk/>
            <pc:sldMk cId="2784333431" sldId="324"/>
            <ac:picMk id="3" creationId="{00000000-0000-0000-0000-000000000000}"/>
          </ac:picMkLst>
        </pc:picChg>
      </pc:sldChg>
      <pc:sldChg chg="modSp">
        <pc:chgData name="Peplow, Simon" userId="e7639f54-ce05-42c0-b171-9d03bcd23cf9" providerId="ADAL" clId="{D38A1701-B45E-4F0D-B46E-8B70969EAE1F}" dt="2019-07-23T10:44:10.677" v="558" actId="20577"/>
        <pc:sldMkLst>
          <pc:docMk/>
          <pc:sldMk cId="1009331801" sldId="325"/>
        </pc:sldMkLst>
        <pc:spChg chg="mod">
          <ac:chgData name="Peplow, Simon" userId="e7639f54-ce05-42c0-b171-9d03bcd23cf9" providerId="ADAL" clId="{D38A1701-B45E-4F0D-B46E-8B70969EAE1F}" dt="2019-07-23T10:42:35.005" v="524" actId="14100"/>
          <ac:spMkLst>
            <pc:docMk/>
            <pc:sldMk cId="1009331801" sldId="325"/>
            <ac:spMk id="2" creationId="{00000000-0000-0000-0000-000000000000}"/>
          </ac:spMkLst>
        </pc:spChg>
        <pc:spChg chg="mod">
          <ac:chgData name="Peplow, Simon" userId="e7639f54-ce05-42c0-b171-9d03bcd23cf9" providerId="ADAL" clId="{D38A1701-B45E-4F0D-B46E-8B70969EAE1F}" dt="2019-07-23T10:44:10.677" v="558" actId="20577"/>
          <ac:spMkLst>
            <pc:docMk/>
            <pc:sldMk cId="1009331801" sldId="325"/>
            <ac:spMk id="4" creationId="{00000000-0000-0000-0000-000000000000}"/>
          </ac:spMkLst>
        </pc:spChg>
        <pc:picChg chg="mod">
          <ac:chgData name="Peplow, Simon" userId="e7639f54-ce05-42c0-b171-9d03bcd23cf9" providerId="ADAL" clId="{D38A1701-B45E-4F0D-B46E-8B70969EAE1F}" dt="2019-07-23T10:43:42.100" v="537" actId="1076"/>
          <ac:picMkLst>
            <pc:docMk/>
            <pc:sldMk cId="1009331801" sldId="325"/>
            <ac:picMk id="3" creationId="{00000000-0000-0000-0000-000000000000}"/>
          </ac:picMkLst>
        </pc:picChg>
      </pc:sldChg>
      <pc:sldChg chg="modSp">
        <pc:chgData name="Peplow, Simon" userId="e7639f54-ce05-42c0-b171-9d03bcd23cf9" providerId="ADAL" clId="{D38A1701-B45E-4F0D-B46E-8B70969EAE1F}" dt="2019-07-24T10:48:51.356" v="679" actId="115"/>
        <pc:sldMkLst>
          <pc:docMk/>
          <pc:sldMk cId="643919009" sldId="328"/>
        </pc:sldMkLst>
        <pc:spChg chg="mod">
          <ac:chgData name="Peplow, Simon" userId="e7639f54-ce05-42c0-b171-9d03bcd23cf9" providerId="ADAL" clId="{D38A1701-B45E-4F0D-B46E-8B70969EAE1F}" dt="2019-07-23T10:45:18.015" v="565" actId="122"/>
          <ac:spMkLst>
            <pc:docMk/>
            <pc:sldMk cId="643919009" sldId="328"/>
            <ac:spMk id="2" creationId="{00000000-0000-0000-0000-000000000000}"/>
          </ac:spMkLst>
        </pc:spChg>
        <pc:spChg chg="mod">
          <ac:chgData name="Peplow, Simon" userId="e7639f54-ce05-42c0-b171-9d03bcd23cf9" providerId="ADAL" clId="{D38A1701-B45E-4F0D-B46E-8B70969EAE1F}" dt="2019-07-24T10:48:51.356" v="679" actId="115"/>
          <ac:spMkLst>
            <pc:docMk/>
            <pc:sldMk cId="643919009" sldId="328"/>
            <ac:spMk id="4" creationId="{00000000-0000-0000-0000-000000000000}"/>
          </ac:spMkLst>
        </pc:spChg>
        <pc:picChg chg="mod">
          <ac:chgData name="Peplow, Simon" userId="e7639f54-ce05-42c0-b171-9d03bcd23cf9" providerId="ADAL" clId="{D38A1701-B45E-4F0D-B46E-8B70969EAE1F}" dt="2019-07-23T10:46:29.192" v="597" actId="1076"/>
          <ac:picMkLst>
            <pc:docMk/>
            <pc:sldMk cId="643919009" sldId="328"/>
            <ac:picMk id="3" creationId="{00000000-0000-0000-0000-000000000000}"/>
          </ac:picMkLst>
        </pc:picChg>
      </pc:sldChg>
      <pc:sldChg chg="addSp modSp">
        <pc:chgData name="Peplow, Simon" userId="e7639f54-ce05-42c0-b171-9d03bcd23cf9" providerId="ADAL" clId="{D38A1701-B45E-4F0D-B46E-8B70969EAE1F}" dt="2019-07-24T11:56:43.279" v="819" actId="122"/>
        <pc:sldMkLst>
          <pc:docMk/>
          <pc:sldMk cId="2318214744" sldId="329"/>
        </pc:sldMkLst>
        <pc:spChg chg="mod">
          <ac:chgData name="Peplow, Simon" userId="e7639f54-ce05-42c0-b171-9d03bcd23cf9" providerId="ADAL" clId="{D38A1701-B45E-4F0D-B46E-8B70969EAE1F}" dt="2019-07-23T10:47:17.302" v="607" actId="20577"/>
          <ac:spMkLst>
            <pc:docMk/>
            <pc:sldMk cId="2318214744" sldId="329"/>
            <ac:spMk id="2" creationId="{00000000-0000-0000-0000-000000000000}"/>
          </ac:spMkLst>
        </pc:spChg>
        <pc:spChg chg="mod ord">
          <ac:chgData name="Peplow, Simon" userId="e7639f54-ce05-42c0-b171-9d03bcd23cf9" providerId="ADAL" clId="{D38A1701-B45E-4F0D-B46E-8B70969EAE1F}" dt="2019-07-24T11:56:43.279" v="819" actId="122"/>
          <ac:spMkLst>
            <pc:docMk/>
            <pc:sldMk cId="2318214744" sldId="329"/>
            <ac:spMk id="4" creationId="{00000000-0000-0000-0000-000000000000}"/>
          </ac:spMkLst>
        </pc:spChg>
        <pc:spChg chg="add mod">
          <ac:chgData name="Peplow, Simon" userId="e7639f54-ce05-42c0-b171-9d03bcd23cf9" providerId="ADAL" clId="{D38A1701-B45E-4F0D-B46E-8B70969EAE1F}" dt="2019-07-24T11:56:27.458" v="817" actId="207"/>
          <ac:spMkLst>
            <pc:docMk/>
            <pc:sldMk cId="2318214744" sldId="329"/>
            <ac:spMk id="5" creationId="{9B8C3838-E167-49B3-8323-2718B2C12A79}"/>
          </ac:spMkLst>
        </pc:spChg>
        <pc:picChg chg="mod">
          <ac:chgData name="Peplow, Simon" userId="e7639f54-ce05-42c0-b171-9d03bcd23cf9" providerId="ADAL" clId="{D38A1701-B45E-4F0D-B46E-8B70969EAE1F}" dt="2019-07-23T10:47:46.084" v="632" actId="1036"/>
          <ac:picMkLst>
            <pc:docMk/>
            <pc:sldMk cId="2318214744" sldId="329"/>
            <ac:picMk id="3" creationId="{00000000-0000-0000-0000-000000000000}"/>
          </ac:picMkLst>
        </pc:picChg>
      </pc:sldChg>
      <pc:sldChg chg="addSp modSp">
        <pc:chgData name="Peplow, Simon" userId="e7639f54-ce05-42c0-b171-9d03bcd23cf9" providerId="ADAL" clId="{D38A1701-B45E-4F0D-B46E-8B70969EAE1F}" dt="2019-07-24T11:54:22.072" v="771" actId="114"/>
        <pc:sldMkLst>
          <pc:docMk/>
          <pc:sldMk cId="3032178798" sldId="330"/>
        </pc:sldMkLst>
        <pc:spChg chg="mod">
          <ac:chgData name="Peplow, Simon" userId="e7639f54-ce05-42c0-b171-9d03bcd23cf9" providerId="ADAL" clId="{D38A1701-B45E-4F0D-B46E-8B70969EAE1F}" dt="2019-07-24T11:53:50.362" v="731" actId="12788"/>
          <ac:spMkLst>
            <pc:docMk/>
            <pc:sldMk cId="3032178798" sldId="330"/>
            <ac:spMk id="2" creationId="{00000000-0000-0000-0000-000000000000}"/>
          </ac:spMkLst>
        </pc:spChg>
        <pc:spChg chg="mod ord">
          <ac:chgData name="Peplow, Simon" userId="e7639f54-ce05-42c0-b171-9d03bcd23cf9" providerId="ADAL" clId="{D38A1701-B45E-4F0D-B46E-8B70969EAE1F}" dt="2019-07-24T11:54:22.072" v="771" actId="114"/>
          <ac:spMkLst>
            <pc:docMk/>
            <pc:sldMk cId="3032178798" sldId="330"/>
            <ac:spMk id="4" creationId="{00000000-0000-0000-0000-000000000000}"/>
          </ac:spMkLst>
        </pc:spChg>
        <pc:spChg chg="add mod">
          <ac:chgData name="Peplow, Simon" userId="e7639f54-ce05-42c0-b171-9d03bcd23cf9" providerId="ADAL" clId="{D38A1701-B45E-4F0D-B46E-8B70969EAE1F}" dt="2019-07-24T11:53:57.716" v="748" actId="1035"/>
          <ac:spMkLst>
            <pc:docMk/>
            <pc:sldMk cId="3032178798" sldId="330"/>
            <ac:spMk id="5" creationId="{C3AC2F60-085F-4F63-8383-C1F2FD7D18D1}"/>
          </ac:spMkLst>
        </pc:spChg>
      </pc:sldChg>
      <pc:sldChg chg="modSp">
        <pc:chgData name="Peplow, Simon" userId="e7639f54-ce05-42c0-b171-9d03bcd23cf9" providerId="ADAL" clId="{D38A1701-B45E-4F0D-B46E-8B70969EAE1F}" dt="2019-07-23T10:34:24.618" v="341" actId="255"/>
        <pc:sldMkLst>
          <pc:docMk/>
          <pc:sldMk cId="1256551378" sldId="331"/>
        </pc:sldMkLst>
        <pc:spChg chg="mod">
          <ac:chgData name="Peplow, Simon" userId="e7639f54-ce05-42c0-b171-9d03bcd23cf9" providerId="ADAL" clId="{D38A1701-B45E-4F0D-B46E-8B70969EAE1F}" dt="2019-07-23T10:33:46.897" v="327" actId="122"/>
          <ac:spMkLst>
            <pc:docMk/>
            <pc:sldMk cId="1256551378" sldId="331"/>
            <ac:spMk id="2" creationId="{00000000-0000-0000-0000-000000000000}"/>
          </ac:spMkLst>
        </pc:spChg>
        <pc:spChg chg="mod">
          <ac:chgData name="Peplow, Simon" userId="e7639f54-ce05-42c0-b171-9d03bcd23cf9" providerId="ADAL" clId="{D38A1701-B45E-4F0D-B46E-8B70969EAE1F}" dt="2019-07-23T10:34:24.618" v="341" actId="255"/>
          <ac:spMkLst>
            <pc:docMk/>
            <pc:sldMk cId="1256551378" sldId="331"/>
            <ac:spMk id="4" creationId="{00000000-0000-0000-0000-000000000000}"/>
          </ac:spMkLst>
        </pc:spChg>
      </pc:sldChg>
      <pc:sldChg chg="addSp delSp modSp">
        <pc:chgData name="Peplow, Simon" userId="e7639f54-ce05-42c0-b171-9d03bcd23cf9" providerId="ADAL" clId="{D38A1701-B45E-4F0D-B46E-8B70969EAE1F}" dt="2019-07-23T10:32:40.749" v="310" actId="14100"/>
        <pc:sldMkLst>
          <pc:docMk/>
          <pc:sldMk cId="359578579" sldId="332"/>
        </pc:sldMkLst>
        <pc:spChg chg="del mod">
          <ac:chgData name="Peplow, Simon" userId="e7639f54-ce05-42c0-b171-9d03bcd23cf9" providerId="ADAL" clId="{D38A1701-B45E-4F0D-B46E-8B70969EAE1F}" dt="2019-07-23T10:20:13.178" v="90" actId="478"/>
          <ac:spMkLst>
            <pc:docMk/>
            <pc:sldMk cId="359578579" sldId="332"/>
            <ac:spMk id="2" creationId="{00000000-0000-0000-0000-000000000000}"/>
          </ac:spMkLst>
        </pc:spChg>
        <pc:spChg chg="mod">
          <ac:chgData name="Peplow, Simon" userId="e7639f54-ce05-42c0-b171-9d03bcd23cf9" providerId="ADAL" clId="{D38A1701-B45E-4F0D-B46E-8B70969EAE1F}" dt="2019-07-23T10:19:34.023" v="50" actId="20577"/>
          <ac:spMkLst>
            <pc:docMk/>
            <pc:sldMk cId="359578579" sldId="332"/>
            <ac:spMk id="4" creationId="{00000000-0000-0000-0000-000000000000}"/>
          </ac:spMkLst>
        </pc:spChg>
        <pc:spChg chg="add mod">
          <ac:chgData name="Peplow, Simon" userId="e7639f54-ce05-42c0-b171-9d03bcd23cf9" providerId="ADAL" clId="{D38A1701-B45E-4F0D-B46E-8B70969EAE1F}" dt="2019-07-23T10:32:40.749" v="310" actId="14100"/>
          <ac:spMkLst>
            <pc:docMk/>
            <pc:sldMk cId="359578579" sldId="332"/>
            <ac:spMk id="5" creationId="{26255735-9FDC-45B9-8813-50E1BC643064}"/>
          </ac:spMkLst>
        </pc:spChg>
        <pc:spChg chg="add del mod">
          <ac:chgData name="Peplow, Simon" userId="e7639f54-ce05-42c0-b171-9d03bcd23cf9" providerId="ADAL" clId="{D38A1701-B45E-4F0D-B46E-8B70969EAE1F}" dt="2019-07-23T10:20:15.646" v="91" actId="478"/>
          <ac:spMkLst>
            <pc:docMk/>
            <pc:sldMk cId="359578579" sldId="332"/>
            <ac:spMk id="6" creationId="{E3812036-6282-4173-A599-5620AB463B27}"/>
          </ac:spMkLst>
        </pc:spChg>
        <pc:spChg chg="add del">
          <ac:chgData name="Peplow, Simon" userId="e7639f54-ce05-42c0-b171-9d03bcd23cf9" providerId="ADAL" clId="{D38A1701-B45E-4F0D-B46E-8B70969EAE1F}" dt="2019-07-23T10:22:06.833" v="162" actId="478"/>
          <ac:spMkLst>
            <pc:docMk/>
            <pc:sldMk cId="359578579" sldId="332"/>
            <ac:spMk id="7" creationId="{9F22373F-19B3-491B-B9C2-7A520E4924AD}"/>
          </ac:spMkLst>
        </pc:spChg>
        <pc:spChg chg="add del mod">
          <ac:chgData name="Peplow, Simon" userId="e7639f54-ce05-42c0-b171-9d03bcd23cf9" providerId="ADAL" clId="{D38A1701-B45E-4F0D-B46E-8B70969EAE1F}" dt="2019-07-23T10:22:10.880" v="163" actId="478"/>
          <ac:spMkLst>
            <pc:docMk/>
            <pc:sldMk cId="359578579" sldId="332"/>
            <ac:spMk id="9" creationId="{CC565213-C7AA-46F8-9D82-DA4A5FF0C5D3}"/>
          </ac:spMkLst>
        </pc:spChg>
      </pc:sldChg>
      <pc:sldChg chg="modSp">
        <pc:chgData name="Peplow, Simon" userId="e7639f54-ce05-42c0-b171-9d03bcd23cf9" providerId="ADAL" clId="{D38A1701-B45E-4F0D-B46E-8B70969EAE1F}" dt="2019-07-24T10:46:59.717" v="670" actId="6549"/>
        <pc:sldMkLst>
          <pc:docMk/>
          <pc:sldMk cId="4275700904" sldId="333"/>
        </pc:sldMkLst>
        <pc:spChg chg="mod">
          <ac:chgData name="Peplow, Simon" userId="e7639f54-ce05-42c0-b171-9d03bcd23cf9" providerId="ADAL" clId="{D38A1701-B45E-4F0D-B46E-8B70969EAE1F}" dt="2019-07-24T10:46:26.806" v="656" actId="20577"/>
          <ac:spMkLst>
            <pc:docMk/>
            <pc:sldMk cId="4275700904" sldId="333"/>
            <ac:spMk id="2" creationId="{00000000-0000-0000-0000-000000000000}"/>
          </ac:spMkLst>
        </pc:spChg>
        <pc:spChg chg="mod">
          <ac:chgData name="Peplow, Simon" userId="e7639f54-ce05-42c0-b171-9d03bcd23cf9" providerId="ADAL" clId="{D38A1701-B45E-4F0D-B46E-8B70969EAE1F}" dt="2019-07-24T10:46:59.717" v="670" actId="6549"/>
          <ac:spMkLst>
            <pc:docMk/>
            <pc:sldMk cId="4275700904" sldId="333"/>
            <ac:spMk id="4" creationId="{00000000-0000-0000-0000-000000000000}"/>
          </ac:spMkLst>
        </pc:spChg>
      </pc:sldChg>
      <pc:sldChg chg="modSp">
        <pc:chgData name="Peplow, Simon" userId="e7639f54-ce05-42c0-b171-9d03bcd23cf9" providerId="ADAL" clId="{D38A1701-B45E-4F0D-B46E-8B70969EAE1F}" dt="2019-07-23T10:33:31.397" v="324" actId="14100"/>
        <pc:sldMkLst>
          <pc:docMk/>
          <pc:sldMk cId="2378058474" sldId="334"/>
        </pc:sldMkLst>
        <pc:spChg chg="mod">
          <ac:chgData name="Peplow, Simon" userId="e7639f54-ce05-42c0-b171-9d03bcd23cf9" providerId="ADAL" clId="{D38A1701-B45E-4F0D-B46E-8B70969EAE1F}" dt="2019-07-23T10:33:31.397" v="324" actId="14100"/>
          <ac:spMkLst>
            <pc:docMk/>
            <pc:sldMk cId="2378058474" sldId="334"/>
            <ac:spMk id="2" creationId="{00000000-0000-0000-0000-000000000000}"/>
          </ac:spMkLst>
        </pc:spChg>
        <pc:spChg chg="mod">
          <ac:chgData name="Peplow, Simon" userId="e7639f54-ce05-42c0-b171-9d03bcd23cf9" providerId="ADAL" clId="{D38A1701-B45E-4F0D-B46E-8B70969EAE1F}" dt="2019-07-23T10:31:45.560" v="304" actId="255"/>
          <ac:spMkLst>
            <pc:docMk/>
            <pc:sldMk cId="2378058474" sldId="334"/>
            <ac:spMk id="4" creationId="{00000000-0000-0000-0000-000000000000}"/>
          </ac:spMkLst>
        </pc:spChg>
      </pc:sldChg>
      <pc:sldChg chg="modSp">
        <pc:chgData name="Peplow, Simon" userId="e7639f54-ce05-42c0-b171-9d03bcd23cf9" providerId="ADAL" clId="{D38A1701-B45E-4F0D-B46E-8B70969EAE1F}" dt="2019-07-23T10:41:34.851" v="509" actId="14100"/>
        <pc:sldMkLst>
          <pc:docMk/>
          <pc:sldMk cId="3710268280" sldId="335"/>
        </pc:sldMkLst>
        <pc:spChg chg="mod">
          <ac:chgData name="Peplow, Simon" userId="e7639f54-ce05-42c0-b171-9d03bcd23cf9" providerId="ADAL" clId="{D38A1701-B45E-4F0D-B46E-8B70969EAE1F}" dt="2019-07-23T10:41:00.382" v="490" actId="14100"/>
          <ac:spMkLst>
            <pc:docMk/>
            <pc:sldMk cId="3710268280" sldId="335"/>
            <ac:spMk id="2" creationId="{00000000-0000-0000-0000-000000000000}"/>
          </ac:spMkLst>
        </pc:spChg>
        <pc:spChg chg="mod">
          <ac:chgData name="Peplow, Simon" userId="e7639f54-ce05-42c0-b171-9d03bcd23cf9" providerId="ADAL" clId="{D38A1701-B45E-4F0D-B46E-8B70969EAE1F}" dt="2019-07-23T10:41:34.851" v="509" actId="14100"/>
          <ac:spMkLst>
            <pc:docMk/>
            <pc:sldMk cId="3710268280" sldId="335"/>
            <ac:spMk id="4" creationId="{00000000-0000-0000-0000-000000000000}"/>
          </ac:spMkLst>
        </pc:spChg>
      </pc:sldChg>
      <pc:sldChg chg="modSp">
        <pc:chgData name="Peplow, Simon" userId="e7639f54-ce05-42c0-b171-9d03bcd23cf9" providerId="ADAL" clId="{D38A1701-B45E-4F0D-B46E-8B70969EAE1F}" dt="2019-07-23T10:32:51.879" v="312" actId="14100"/>
        <pc:sldMkLst>
          <pc:docMk/>
          <pc:sldMk cId="704123446" sldId="337"/>
        </pc:sldMkLst>
        <pc:spChg chg="mod">
          <ac:chgData name="Peplow, Simon" userId="e7639f54-ce05-42c0-b171-9d03bcd23cf9" providerId="ADAL" clId="{D38A1701-B45E-4F0D-B46E-8B70969EAE1F}" dt="2019-07-23T10:32:51.879" v="312" actId="14100"/>
          <ac:spMkLst>
            <pc:docMk/>
            <pc:sldMk cId="704123446" sldId="337"/>
            <ac:spMk id="2" creationId="{00000000-0000-0000-0000-000000000000}"/>
          </ac:spMkLst>
        </pc:spChg>
        <pc:spChg chg="mod">
          <ac:chgData name="Peplow, Simon" userId="e7639f54-ce05-42c0-b171-9d03bcd23cf9" providerId="ADAL" clId="{D38A1701-B45E-4F0D-B46E-8B70969EAE1F}" dt="2019-07-23T10:26:25.318" v="207" actId="113"/>
          <ac:spMkLst>
            <pc:docMk/>
            <pc:sldMk cId="704123446" sldId="337"/>
            <ac:spMk id="4" creationId="{00000000-0000-0000-0000-000000000000}"/>
          </ac:spMkLst>
        </pc:spChg>
      </pc:sldChg>
      <pc:sldChg chg="delSp modSp add del">
        <pc:chgData name="Peplow, Simon" userId="e7639f54-ce05-42c0-b171-9d03bcd23cf9" providerId="ADAL" clId="{D38A1701-B45E-4F0D-B46E-8B70969EAE1F}" dt="2019-08-14T16:41:50.980" v="864" actId="2696"/>
        <pc:sldMkLst>
          <pc:docMk/>
          <pc:sldMk cId="600862591" sldId="338"/>
        </pc:sldMkLst>
        <pc:spChg chg="del">
          <ac:chgData name="Peplow, Simon" userId="e7639f54-ce05-42c0-b171-9d03bcd23cf9" providerId="ADAL" clId="{D38A1701-B45E-4F0D-B46E-8B70969EAE1F}" dt="2019-08-14T15:25:09.899" v="831" actId="478"/>
          <ac:spMkLst>
            <pc:docMk/>
            <pc:sldMk cId="600862591" sldId="338"/>
            <ac:spMk id="3" creationId="{00000000-0000-0000-0000-000000000000}"/>
          </ac:spMkLst>
        </pc:spChg>
        <pc:spChg chg="mod">
          <ac:chgData name="Peplow, Simon" userId="e7639f54-ce05-42c0-b171-9d03bcd23cf9" providerId="ADAL" clId="{D38A1701-B45E-4F0D-B46E-8B70969EAE1F}" dt="2019-08-14T16:35:27.967" v="863" actId="122"/>
          <ac:spMkLst>
            <pc:docMk/>
            <pc:sldMk cId="600862591" sldId="338"/>
            <ac:spMk id="61" creationId="{00000000-0000-0000-0000-000000000000}"/>
          </ac:spMkLst>
        </pc:spChg>
        <pc:picChg chg="del">
          <ac:chgData name="Peplow, Simon" userId="e7639f54-ce05-42c0-b171-9d03bcd23cf9" providerId="ADAL" clId="{D38A1701-B45E-4F0D-B46E-8B70969EAE1F}" dt="2019-08-14T15:24:53.075" v="823" actId="478"/>
          <ac:picMkLst>
            <pc:docMk/>
            <pc:sldMk cId="600862591" sldId="338"/>
            <ac:picMk id="5" creationId="{00000000-0000-0000-0000-000000000000}"/>
          </ac:picMkLst>
        </pc:picChg>
      </pc:sldChg>
      <pc:sldChg chg="addSp delSp modSp add ord">
        <pc:chgData name="Peplow, Simon" userId="e7639f54-ce05-42c0-b171-9d03bcd23cf9" providerId="ADAL" clId="{D38A1701-B45E-4F0D-B46E-8B70969EAE1F}" dt="2019-08-15T11:46:03.680" v="931"/>
        <pc:sldMkLst>
          <pc:docMk/>
          <pc:sldMk cId="3531956924" sldId="338"/>
        </pc:sldMkLst>
        <pc:spChg chg="del">
          <ac:chgData name="Peplow, Simon" userId="e7639f54-ce05-42c0-b171-9d03bcd23cf9" providerId="ADAL" clId="{D38A1701-B45E-4F0D-B46E-8B70969EAE1F}" dt="2019-08-15T11:41:53.312" v="869" actId="478"/>
          <ac:spMkLst>
            <pc:docMk/>
            <pc:sldMk cId="3531956924" sldId="338"/>
            <ac:spMk id="2" creationId="{00000000-0000-0000-0000-000000000000}"/>
          </ac:spMkLst>
        </pc:spChg>
        <pc:spChg chg="del">
          <ac:chgData name="Peplow, Simon" userId="e7639f54-ce05-42c0-b171-9d03bcd23cf9" providerId="ADAL" clId="{D38A1701-B45E-4F0D-B46E-8B70969EAE1F}" dt="2019-08-15T11:41:47.720" v="868" actId="478"/>
          <ac:spMkLst>
            <pc:docMk/>
            <pc:sldMk cId="3531956924" sldId="338"/>
            <ac:spMk id="4" creationId="{00000000-0000-0000-0000-000000000000}"/>
          </ac:spMkLst>
        </pc:spChg>
        <pc:spChg chg="add del mod">
          <ac:chgData name="Peplow, Simon" userId="e7639f54-ce05-42c0-b171-9d03bcd23cf9" providerId="ADAL" clId="{D38A1701-B45E-4F0D-B46E-8B70969EAE1F}" dt="2019-08-15T11:41:53.312" v="869" actId="478"/>
          <ac:spMkLst>
            <pc:docMk/>
            <pc:sldMk cId="3531956924" sldId="338"/>
            <ac:spMk id="6" creationId="{C9B0477F-1D7C-45E6-B953-F8DF26A850BC}"/>
          </ac:spMkLst>
        </pc:spChg>
        <pc:spChg chg="add del mod">
          <ac:chgData name="Peplow, Simon" userId="e7639f54-ce05-42c0-b171-9d03bcd23cf9" providerId="ADAL" clId="{D38A1701-B45E-4F0D-B46E-8B70969EAE1F}" dt="2019-08-15T11:41:56.578" v="870" actId="478"/>
          <ac:spMkLst>
            <pc:docMk/>
            <pc:sldMk cId="3531956924" sldId="338"/>
            <ac:spMk id="8" creationId="{BADFC51C-FD3A-45FE-9F1F-93855C4793BA}"/>
          </ac:spMkLst>
        </pc:spChg>
        <pc:spChg chg="add mod">
          <ac:chgData name="Peplow, Simon" userId="e7639f54-ce05-42c0-b171-9d03bcd23cf9" providerId="ADAL" clId="{D38A1701-B45E-4F0D-B46E-8B70969EAE1F}" dt="2019-08-15T11:43:42.682" v="916" actId="14100"/>
          <ac:spMkLst>
            <pc:docMk/>
            <pc:sldMk cId="3531956924" sldId="338"/>
            <ac:spMk id="10" creationId="{DA6ECCDC-BF21-4E51-8CA9-DDE76781477E}"/>
          </ac:spMkLst>
        </pc:spChg>
        <pc:spChg chg="add mod">
          <ac:chgData name="Peplow, Simon" userId="e7639f54-ce05-42c0-b171-9d03bcd23cf9" providerId="ADAL" clId="{D38A1701-B45E-4F0D-B46E-8B70969EAE1F}" dt="2019-08-15T11:43:43.041" v="917" actId="1076"/>
          <ac:spMkLst>
            <pc:docMk/>
            <pc:sldMk cId="3531956924" sldId="338"/>
            <ac:spMk id="11" creationId="{A7963ECA-6FA4-46B9-8207-8BBF4B77DA0E}"/>
          </ac:spMkLst>
        </pc:spChg>
        <pc:spChg chg="add mod">
          <ac:chgData name="Peplow, Simon" userId="e7639f54-ce05-42c0-b171-9d03bcd23cf9" providerId="ADAL" clId="{D38A1701-B45E-4F0D-B46E-8B70969EAE1F}" dt="2019-08-15T11:43:43.416" v="918" actId="1076"/>
          <ac:spMkLst>
            <pc:docMk/>
            <pc:sldMk cId="3531956924" sldId="338"/>
            <ac:spMk id="12" creationId="{1692209B-A846-4A7D-86E1-8F55518D4936}"/>
          </ac:spMkLst>
        </pc:spChg>
        <pc:picChg chg="del">
          <ac:chgData name="Peplow, Simon" userId="e7639f54-ce05-42c0-b171-9d03bcd23cf9" providerId="ADAL" clId="{D38A1701-B45E-4F0D-B46E-8B70969EAE1F}" dt="2019-08-15T11:41:47.720" v="868" actId="478"/>
          <ac:picMkLst>
            <pc:docMk/>
            <pc:sldMk cId="3531956924" sldId="338"/>
            <ac:picMk id="3" creationId="{00000000-0000-0000-0000-000000000000}"/>
          </ac:picMkLst>
        </pc:picChg>
        <pc:picChg chg="add mod">
          <ac:chgData name="Peplow, Simon" userId="e7639f54-ce05-42c0-b171-9d03bcd23cf9" providerId="ADAL" clId="{D38A1701-B45E-4F0D-B46E-8B70969EAE1F}" dt="2019-08-15T11:43:48.823" v="929" actId="1038"/>
          <ac:picMkLst>
            <pc:docMk/>
            <pc:sldMk cId="3531956924" sldId="338"/>
            <ac:picMk id="9" creationId="{54759DD3-0BC9-4210-B943-342F7FE1FF6A}"/>
          </ac:picMkLst>
        </pc:picChg>
      </pc:sldChg>
      <pc:sldChg chg="delSp modSp add del">
        <pc:chgData name="Peplow, Simon" userId="e7639f54-ce05-42c0-b171-9d03bcd23cf9" providerId="ADAL" clId="{D38A1701-B45E-4F0D-B46E-8B70969EAE1F}" dt="2019-08-14T16:42:09.463" v="866" actId="2696"/>
        <pc:sldMkLst>
          <pc:docMk/>
          <pc:sldMk cId="3811952027" sldId="339"/>
        </pc:sldMkLst>
        <pc:picChg chg="mod">
          <ac:chgData name="Peplow, Simon" userId="e7639f54-ce05-42c0-b171-9d03bcd23cf9" providerId="ADAL" clId="{D38A1701-B45E-4F0D-B46E-8B70969EAE1F}" dt="2019-08-14T16:34:29.759" v="850" actId="1076"/>
          <ac:picMkLst>
            <pc:docMk/>
            <pc:sldMk cId="3811952027" sldId="339"/>
            <ac:picMk id="4" creationId="{D756EEB4-9802-4D21-9DA5-B3AA930F81B6}"/>
          </ac:picMkLst>
        </pc:picChg>
        <pc:picChg chg="del">
          <ac:chgData name="Peplow, Simon" userId="e7639f54-ce05-42c0-b171-9d03bcd23cf9" providerId="ADAL" clId="{D38A1701-B45E-4F0D-B46E-8B70969EAE1F}" dt="2019-08-14T16:34:16.999" v="847" actId="478"/>
          <ac:picMkLst>
            <pc:docMk/>
            <pc:sldMk cId="3811952027" sldId="339"/>
            <ac:picMk id="5" creationId="{00000000-0000-0000-0000-000000000000}"/>
          </ac:picMkLst>
        </pc:picChg>
      </pc:sldChg>
      <pc:sldChg chg="addSp delSp modSp add">
        <pc:chgData name="Peplow, Simon" userId="e7639f54-ce05-42c0-b171-9d03bcd23cf9" providerId="ADAL" clId="{D38A1701-B45E-4F0D-B46E-8B70969EAE1F}" dt="2019-08-15T13:29:40.492" v="973" actId="1035"/>
        <pc:sldMkLst>
          <pc:docMk/>
          <pc:sldMk cId="3910814461" sldId="339"/>
        </pc:sldMkLst>
        <pc:spChg chg="ord">
          <ac:chgData name="Peplow, Simon" userId="e7639f54-ce05-42c0-b171-9d03bcd23cf9" providerId="ADAL" clId="{D38A1701-B45E-4F0D-B46E-8B70969EAE1F}" dt="2019-08-15T13:29:38.144" v="970" actId="167"/>
          <ac:spMkLst>
            <pc:docMk/>
            <pc:sldMk cId="3910814461" sldId="339"/>
            <ac:spMk id="61" creationId="{00000000-0000-0000-0000-000000000000}"/>
          </ac:spMkLst>
        </pc:spChg>
        <pc:picChg chg="add del mod">
          <ac:chgData name="Peplow, Simon" userId="e7639f54-ce05-42c0-b171-9d03bcd23cf9" providerId="ADAL" clId="{D38A1701-B45E-4F0D-B46E-8B70969EAE1F}" dt="2019-08-15T13:29:14.965" v="969" actId="478"/>
          <ac:picMkLst>
            <pc:docMk/>
            <pc:sldMk cId="3910814461" sldId="339"/>
            <ac:picMk id="4" creationId="{CD3324E1-8659-4272-ABB3-8E6BF792F683}"/>
          </ac:picMkLst>
        </pc:picChg>
        <pc:picChg chg="del">
          <ac:chgData name="Peplow, Simon" userId="e7639f54-ce05-42c0-b171-9d03bcd23cf9" providerId="ADAL" clId="{D38A1701-B45E-4F0D-B46E-8B70969EAE1F}" dt="2019-08-15T13:21:11.599" v="933" actId="478"/>
          <ac:picMkLst>
            <pc:docMk/>
            <pc:sldMk cId="3910814461" sldId="339"/>
            <ac:picMk id="5" creationId="{00000000-0000-0000-0000-000000000000}"/>
          </ac:picMkLst>
        </pc:picChg>
        <pc:picChg chg="add del mod">
          <ac:chgData name="Peplow, Simon" userId="e7639f54-ce05-42c0-b171-9d03bcd23cf9" providerId="ADAL" clId="{D38A1701-B45E-4F0D-B46E-8B70969EAE1F}" dt="2019-08-15T13:29:05.819" v="965" actId="478"/>
          <ac:picMkLst>
            <pc:docMk/>
            <pc:sldMk cId="3910814461" sldId="339"/>
            <ac:picMk id="7" creationId="{64CD8227-D3D0-4830-BA0C-FD15A77991EC}"/>
          </ac:picMkLst>
        </pc:picChg>
        <pc:picChg chg="add del mod ord">
          <ac:chgData name="Peplow, Simon" userId="e7639f54-ce05-42c0-b171-9d03bcd23cf9" providerId="ADAL" clId="{D38A1701-B45E-4F0D-B46E-8B70969EAE1F}" dt="2019-08-15T13:29:40.492" v="973" actId="1035"/>
          <ac:picMkLst>
            <pc:docMk/>
            <pc:sldMk cId="3910814461" sldId="339"/>
            <ac:picMk id="9" creationId="{8F7F50F6-3144-4D52-9CD2-9AEC685C7583}"/>
          </ac:picMkLst>
        </pc:picChg>
      </pc:sldChg>
    </pc:docChg>
  </pc:docChgLst>
  <pc:docChgLst>
    <pc:chgData name="Peplow, Simon" userId="e7639f54-ce05-42c0-b171-9d03bcd23cf9" providerId="ADAL" clId="{E8FE296A-B7B3-468F-9166-69C983AF5D58}"/>
    <pc:docChg chg="undo custSel modSld">
      <pc:chgData name="Peplow, Simon" userId="e7639f54-ce05-42c0-b171-9d03bcd23cf9" providerId="ADAL" clId="{E8FE296A-B7B3-468F-9166-69C983AF5D58}" dt="2021-08-12T09:52:34.745" v="46" actId="255"/>
      <pc:docMkLst>
        <pc:docMk/>
      </pc:docMkLst>
      <pc:sldChg chg="modSp mod">
        <pc:chgData name="Peplow, Simon" userId="e7639f54-ce05-42c0-b171-9d03bcd23cf9" providerId="ADAL" clId="{E8FE296A-B7B3-468F-9166-69C983AF5D58}" dt="2021-08-10T12:48:27.028" v="36" actId="255"/>
        <pc:sldMkLst>
          <pc:docMk/>
          <pc:sldMk cId="704123446" sldId="337"/>
        </pc:sldMkLst>
        <pc:spChg chg="mod">
          <ac:chgData name="Peplow, Simon" userId="e7639f54-ce05-42c0-b171-9d03bcd23cf9" providerId="ADAL" clId="{E8FE296A-B7B3-468F-9166-69C983AF5D58}" dt="2021-08-10T12:48:27.028" v="36" actId="255"/>
          <ac:spMkLst>
            <pc:docMk/>
            <pc:sldMk cId="704123446" sldId="337"/>
            <ac:spMk id="4" creationId="{00000000-0000-0000-0000-000000000000}"/>
          </ac:spMkLst>
        </pc:spChg>
      </pc:sldChg>
      <pc:sldChg chg="delSp modSp mod">
        <pc:chgData name="Peplow, Simon" userId="e7639f54-ce05-42c0-b171-9d03bcd23cf9" providerId="ADAL" clId="{E8FE296A-B7B3-468F-9166-69C983AF5D58}" dt="2021-08-12T09:52:34.745" v="46" actId="255"/>
        <pc:sldMkLst>
          <pc:docMk/>
          <pc:sldMk cId="3910814461" sldId="339"/>
        </pc:sldMkLst>
        <pc:spChg chg="del">
          <ac:chgData name="Peplow, Simon" userId="e7639f54-ce05-42c0-b171-9d03bcd23cf9" providerId="ADAL" clId="{E8FE296A-B7B3-468F-9166-69C983AF5D58}" dt="2021-08-12T09:45:28.268" v="37" actId="478"/>
          <ac:spMkLst>
            <pc:docMk/>
            <pc:sldMk cId="3910814461" sldId="339"/>
            <ac:spMk id="3" creationId="{00000000-0000-0000-0000-000000000000}"/>
          </ac:spMkLst>
        </pc:spChg>
        <pc:spChg chg="mod">
          <ac:chgData name="Peplow, Simon" userId="e7639f54-ce05-42c0-b171-9d03bcd23cf9" providerId="ADAL" clId="{E8FE296A-B7B3-468F-9166-69C983AF5D58}" dt="2021-08-12T09:52:34.745" v="46" actId="255"/>
          <ac:spMkLst>
            <pc:docMk/>
            <pc:sldMk cId="3910814461" sldId="339"/>
            <ac:spMk id="61" creationId="{00000000-0000-0000-0000-000000000000}"/>
          </ac:spMkLst>
        </pc:spChg>
        <pc:picChg chg="mod">
          <ac:chgData name="Peplow, Simon" userId="e7639f54-ce05-42c0-b171-9d03bcd23cf9" providerId="ADAL" clId="{E8FE296A-B7B3-468F-9166-69C983AF5D58}" dt="2021-08-12T09:51:53.263" v="41" actId="12789"/>
          <ac:picMkLst>
            <pc:docMk/>
            <pc:sldMk cId="3910814461" sldId="339"/>
            <ac:picMk id="9" creationId="{8F7F50F6-3144-4D52-9CD2-9AEC685C7583}"/>
          </ac:picMkLst>
        </pc:picChg>
      </pc:sldChg>
    </pc:docChg>
  </pc:docChgLst>
  <pc:docChgLst>
    <pc:chgData name="Peplow, Simon" userId="e7639f54-ce05-42c0-b171-9d03bcd23cf9" providerId="ADAL" clId="{3F0B68BC-3E8B-4129-A21D-635188C5C16A}"/>
    <pc:docChg chg="undo custSel addSld modSld">
      <pc:chgData name="Peplow, Simon" userId="e7639f54-ce05-42c0-b171-9d03bcd23cf9" providerId="ADAL" clId="{3F0B68BC-3E8B-4129-A21D-635188C5C16A}" dt="2019-10-01T12:50:35.151" v="349" actId="20577"/>
      <pc:docMkLst>
        <pc:docMk/>
      </pc:docMkLst>
      <pc:sldChg chg="modSp">
        <pc:chgData name="Peplow, Simon" userId="e7639f54-ce05-42c0-b171-9d03bcd23cf9" providerId="ADAL" clId="{3F0B68BC-3E8B-4129-A21D-635188C5C16A}" dt="2019-10-01T12:50:35.151" v="349" actId="20577"/>
        <pc:sldMkLst>
          <pc:docMk/>
          <pc:sldMk cId="2188302581" sldId="313"/>
        </pc:sldMkLst>
        <pc:spChg chg="mod">
          <ac:chgData name="Peplow, Simon" userId="e7639f54-ce05-42c0-b171-9d03bcd23cf9" providerId="ADAL" clId="{3F0B68BC-3E8B-4129-A21D-635188C5C16A}" dt="2019-10-01T12:50:35.151" v="349" actId="20577"/>
          <ac:spMkLst>
            <pc:docMk/>
            <pc:sldMk cId="2188302581" sldId="313"/>
            <ac:spMk id="4" creationId="{00000000-0000-0000-0000-000000000000}"/>
          </ac:spMkLst>
        </pc:spChg>
        <pc:spChg chg="mod">
          <ac:chgData name="Peplow, Simon" userId="e7639f54-ce05-42c0-b171-9d03bcd23cf9" providerId="ADAL" clId="{3F0B68BC-3E8B-4129-A21D-635188C5C16A}" dt="2019-09-09T14:38:28.019" v="333" actId="20577"/>
          <ac:spMkLst>
            <pc:docMk/>
            <pc:sldMk cId="2188302581" sldId="313"/>
            <ac:spMk id="7" creationId="{140912D2-E542-4688-88F2-E9940F9FB514}"/>
          </ac:spMkLst>
        </pc:spChg>
      </pc:sldChg>
      <pc:sldChg chg="modSp">
        <pc:chgData name="Peplow, Simon" userId="e7639f54-ce05-42c0-b171-9d03bcd23cf9" providerId="ADAL" clId="{3F0B68BC-3E8B-4129-A21D-635188C5C16A}" dt="2019-09-17T09:28:31.855" v="336" actId="12788"/>
        <pc:sldMkLst>
          <pc:docMk/>
          <pc:sldMk cId="1256551378" sldId="331"/>
        </pc:sldMkLst>
        <pc:spChg chg="mod">
          <ac:chgData name="Peplow, Simon" userId="e7639f54-ce05-42c0-b171-9d03bcd23cf9" providerId="ADAL" clId="{3F0B68BC-3E8B-4129-A21D-635188C5C16A}" dt="2019-09-17T09:28:31.855" v="336" actId="12788"/>
          <ac:spMkLst>
            <pc:docMk/>
            <pc:sldMk cId="1256551378" sldId="331"/>
            <ac:spMk id="4" creationId="{00000000-0000-0000-0000-000000000000}"/>
          </ac:spMkLst>
        </pc:spChg>
      </pc:sldChg>
      <pc:sldChg chg="add">
        <pc:chgData name="Peplow, Simon" userId="e7639f54-ce05-42c0-b171-9d03bcd23cf9" providerId="ADAL" clId="{3F0B68BC-3E8B-4129-A21D-635188C5C16A}" dt="2019-09-09T14:31:18.796" v="0"/>
        <pc:sldMkLst>
          <pc:docMk/>
          <pc:sldMk cId="2916753053" sldId="340"/>
        </pc:sldMkLst>
      </pc:sldChg>
    </pc:docChg>
  </pc:docChgLst>
  <pc:docChgLst>
    <pc:chgData name="Simon Peplow" userId="e7639f54-ce05-42c0-b171-9d03bcd23cf9" providerId="ADAL" clId="{18EBC0A7-1082-1F46-A7F4-BBFFB84583D1}"/>
    <pc:docChg chg="undo custSel modSld">
      <pc:chgData name="Simon Peplow" userId="e7639f54-ce05-42c0-b171-9d03bcd23cf9" providerId="ADAL" clId="{18EBC0A7-1082-1F46-A7F4-BBFFB84583D1}" dt="2022-01-23T20:50:54.243" v="29" actId="255"/>
      <pc:docMkLst>
        <pc:docMk/>
      </pc:docMkLst>
      <pc:sldChg chg="modSp">
        <pc:chgData name="Simon Peplow" userId="e7639f54-ce05-42c0-b171-9d03bcd23cf9" providerId="ADAL" clId="{18EBC0A7-1082-1F46-A7F4-BBFFB84583D1}" dt="2022-01-23T20:50:54.243" v="29" actId="255"/>
        <pc:sldMkLst>
          <pc:docMk/>
          <pc:sldMk cId="2429529672" sldId="358"/>
        </pc:sldMkLst>
        <pc:spChg chg="mod">
          <ac:chgData name="Simon Peplow" userId="e7639f54-ce05-42c0-b171-9d03bcd23cf9" providerId="ADAL" clId="{18EBC0A7-1082-1F46-A7F4-BBFFB84583D1}" dt="2022-01-23T20:50:54.243" v="29" actId="255"/>
          <ac:spMkLst>
            <pc:docMk/>
            <pc:sldMk cId="2429529672" sldId="358"/>
            <ac:spMk id="4" creationId="{00000000-0000-0000-0000-000000000000}"/>
          </ac:spMkLst>
        </pc:spChg>
      </pc:sldChg>
    </pc:docChg>
  </pc:docChgLst>
  <pc:docChgLst>
    <pc:chgData name="Simon Peplow" userId="e7639f54-ce05-42c0-b171-9d03bcd23cf9" providerId="ADAL" clId="{BC66B026-3AA1-6543-89D3-158D68CDD838}"/>
    <pc:docChg chg="undo redo custSel modSld">
      <pc:chgData name="Simon Peplow" userId="e7639f54-ce05-42c0-b171-9d03bcd23cf9" providerId="ADAL" clId="{BC66B026-3AA1-6543-89D3-158D68CDD838}" dt="2022-01-24T22:35:58.844" v="96" actId="20577"/>
      <pc:docMkLst>
        <pc:docMk/>
      </pc:docMkLst>
      <pc:sldChg chg="modTransition">
        <pc:chgData name="Simon Peplow" userId="e7639f54-ce05-42c0-b171-9d03bcd23cf9" providerId="ADAL" clId="{BC66B026-3AA1-6543-89D3-158D68CDD838}" dt="2022-01-24T22:25:29.269" v="1" actId="12563"/>
        <pc:sldMkLst>
          <pc:docMk/>
          <pc:sldMk cId="3983436874" sldId="313"/>
        </pc:sldMkLst>
      </pc:sldChg>
      <pc:sldChg chg="modSp modTransition">
        <pc:chgData name="Simon Peplow" userId="e7639f54-ce05-42c0-b171-9d03bcd23cf9" providerId="ADAL" clId="{BC66B026-3AA1-6543-89D3-158D68CDD838}" dt="2022-01-24T22:31:47.823" v="85" actId="20577"/>
        <pc:sldMkLst>
          <pc:docMk/>
          <pc:sldMk cId="3106127920" sldId="319"/>
        </pc:sldMkLst>
        <pc:spChg chg="mod">
          <ac:chgData name="Simon Peplow" userId="e7639f54-ce05-42c0-b171-9d03bcd23cf9" providerId="ADAL" clId="{BC66B026-3AA1-6543-89D3-158D68CDD838}" dt="2022-01-24T22:31:47.823" v="85" actId="20577"/>
          <ac:spMkLst>
            <pc:docMk/>
            <pc:sldMk cId="3106127920" sldId="319"/>
            <ac:spMk id="4" creationId="{00000000-0000-0000-0000-000000000000}"/>
          </ac:spMkLst>
        </pc:spChg>
      </pc:sldChg>
      <pc:sldChg chg="modTransition">
        <pc:chgData name="Simon Peplow" userId="e7639f54-ce05-42c0-b171-9d03bcd23cf9" providerId="ADAL" clId="{BC66B026-3AA1-6543-89D3-158D68CDD838}" dt="2022-01-24T22:25:19.833" v="0" actId="12563"/>
        <pc:sldMkLst>
          <pc:docMk/>
          <pc:sldMk cId="3910814461" sldId="339"/>
        </pc:sldMkLst>
      </pc:sldChg>
      <pc:sldChg chg="modTransition">
        <pc:chgData name="Simon Peplow" userId="e7639f54-ce05-42c0-b171-9d03bcd23cf9" providerId="ADAL" clId="{BC66B026-3AA1-6543-89D3-158D68CDD838}" dt="2022-01-24T22:25:35.548" v="3" actId="12563"/>
        <pc:sldMkLst>
          <pc:docMk/>
          <pc:sldMk cId="2731651000" sldId="341"/>
        </pc:sldMkLst>
      </pc:sldChg>
      <pc:sldChg chg="modTransition">
        <pc:chgData name="Simon Peplow" userId="e7639f54-ce05-42c0-b171-9d03bcd23cf9" providerId="ADAL" clId="{BC66B026-3AA1-6543-89D3-158D68CDD838}" dt="2022-01-24T22:25:39.040" v="4" actId="12563"/>
        <pc:sldMkLst>
          <pc:docMk/>
          <pc:sldMk cId="4195358028" sldId="344"/>
        </pc:sldMkLst>
      </pc:sldChg>
      <pc:sldChg chg="modTransition">
        <pc:chgData name="Simon Peplow" userId="e7639f54-ce05-42c0-b171-9d03bcd23cf9" providerId="ADAL" clId="{BC66B026-3AA1-6543-89D3-158D68CDD838}" dt="2022-01-24T22:25:45.513" v="6" actId="12563"/>
        <pc:sldMkLst>
          <pc:docMk/>
          <pc:sldMk cId="1074121902" sldId="346"/>
        </pc:sldMkLst>
      </pc:sldChg>
      <pc:sldChg chg="modTransition">
        <pc:chgData name="Simon Peplow" userId="e7639f54-ce05-42c0-b171-9d03bcd23cf9" providerId="ADAL" clId="{BC66B026-3AA1-6543-89D3-158D68CDD838}" dt="2022-01-24T22:25:48.765" v="7" actId="12563"/>
        <pc:sldMkLst>
          <pc:docMk/>
          <pc:sldMk cId="3532097446" sldId="347"/>
        </pc:sldMkLst>
      </pc:sldChg>
      <pc:sldChg chg="modTransition">
        <pc:chgData name="Simon Peplow" userId="e7639f54-ce05-42c0-b171-9d03bcd23cf9" providerId="ADAL" clId="{BC66B026-3AA1-6543-89D3-158D68CDD838}" dt="2022-01-24T22:25:51.427" v="8" actId="12563"/>
        <pc:sldMkLst>
          <pc:docMk/>
          <pc:sldMk cId="2226187000" sldId="348"/>
        </pc:sldMkLst>
      </pc:sldChg>
      <pc:sldChg chg="modTransition">
        <pc:chgData name="Simon Peplow" userId="e7639f54-ce05-42c0-b171-9d03bcd23cf9" providerId="ADAL" clId="{BC66B026-3AA1-6543-89D3-158D68CDD838}" dt="2022-01-24T22:25:55.552" v="9" actId="12563"/>
        <pc:sldMkLst>
          <pc:docMk/>
          <pc:sldMk cId="3167999481" sldId="349"/>
        </pc:sldMkLst>
      </pc:sldChg>
      <pc:sldChg chg="modSp modTransition">
        <pc:chgData name="Simon Peplow" userId="e7639f54-ce05-42c0-b171-9d03bcd23cf9" providerId="ADAL" clId="{BC66B026-3AA1-6543-89D3-158D68CDD838}" dt="2022-01-24T22:35:58.844" v="96" actId="20577"/>
        <pc:sldMkLst>
          <pc:docMk/>
          <pc:sldMk cId="2101046397" sldId="350"/>
        </pc:sldMkLst>
        <pc:spChg chg="mod">
          <ac:chgData name="Simon Peplow" userId="e7639f54-ce05-42c0-b171-9d03bcd23cf9" providerId="ADAL" clId="{BC66B026-3AA1-6543-89D3-158D68CDD838}" dt="2022-01-24T22:35:58.844" v="96" actId="20577"/>
          <ac:spMkLst>
            <pc:docMk/>
            <pc:sldMk cId="2101046397" sldId="350"/>
            <ac:spMk id="4" creationId="{00000000-0000-0000-0000-000000000000}"/>
          </ac:spMkLst>
        </pc:spChg>
      </pc:sldChg>
      <pc:sldChg chg="modTransition">
        <pc:chgData name="Simon Peplow" userId="e7639f54-ce05-42c0-b171-9d03bcd23cf9" providerId="ADAL" clId="{BC66B026-3AA1-6543-89D3-158D68CDD838}" dt="2022-01-24T22:26:01.575" v="11" actId="12563"/>
        <pc:sldMkLst>
          <pc:docMk/>
          <pc:sldMk cId="743860293" sldId="351"/>
        </pc:sldMkLst>
      </pc:sldChg>
      <pc:sldChg chg="modTransition">
        <pc:chgData name="Simon Peplow" userId="e7639f54-ce05-42c0-b171-9d03bcd23cf9" providerId="ADAL" clId="{BC66B026-3AA1-6543-89D3-158D68CDD838}" dt="2022-01-24T22:26:05.020" v="12" actId="12563"/>
        <pc:sldMkLst>
          <pc:docMk/>
          <pc:sldMk cId="3880218824" sldId="352"/>
        </pc:sldMkLst>
      </pc:sldChg>
      <pc:sldChg chg="modTransition">
        <pc:chgData name="Simon Peplow" userId="e7639f54-ce05-42c0-b171-9d03bcd23cf9" providerId="ADAL" clId="{BC66B026-3AA1-6543-89D3-158D68CDD838}" dt="2022-01-24T22:26:08.256" v="13" actId="12563"/>
        <pc:sldMkLst>
          <pc:docMk/>
          <pc:sldMk cId="3063981359" sldId="353"/>
        </pc:sldMkLst>
      </pc:sldChg>
      <pc:sldChg chg="modTransition">
        <pc:chgData name="Simon Peplow" userId="e7639f54-ce05-42c0-b171-9d03bcd23cf9" providerId="ADAL" clId="{BC66B026-3AA1-6543-89D3-158D68CDD838}" dt="2022-01-24T22:28:57.434" v="45" actId="12563"/>
        <pc:sldMkLst>
          <pc:docMk/>
          <pc:sldMk cId="1464717187" sldId="354"/>
        </pc:sldMkLst>
      </pc:sldChg>
      <pc:sldChg chg="modTransition">
        <pc:chgData name="Simon Peplow" userId="e7639f54-ce05-42c0-b171-9d03bcd23cf9" providerId="ADAL" clId="{BC66B026-3AA1-6543-89D3-158D68CDD838}" dt="2022-01-24T22:28:58.714" v="46" actId="12563"/>
        <pc:sldMkLst>
          <pc:docMk/>
          <pc:sldMk cId="2884603130" sldId="355"/>
        </pc:sldMkLst>
      </pc:sldChg>
      <pc:sldChg chg="modTransition">
        <pc:chgData name="Simon Peplow" userId="e7639f54-ce05-42c0-b171-9d03bcd23cf9" providerId="ADAL" clId="{BC66B026-3AA1-6543-89D3-158D68CDD838}" dt="2022-01-24T22:26:10.540" v="14" actId="12563"/>
        <pc:sldMkLst>
          <pc:docMk/>
          <pc:sldMk cId="600748020" sldId="356"/>
        </pc:sldMkLst>
      </pc:sldChg>
      <pc:sldChg chg="modTransition">
        <pc:chgData name="Simon Peplow" userId="e7639f54-ce05-42c0-b171-9d03bcd23cf9" providerId="ADAL" clId="{BC66B026-3AA1-6543-89D3-158D68CDD838}" dt="2022-01-24T22:28:59.615" v="47" actId="12563"/>
        <pc:sldMkLst>
          <pc:docMk/>
          <pc:sldMk cId="3762632116" sldId="357"/>
        </pc:sldMkLst>
      </pc:sldChg>
      <pc:sldChg chg="modTransition">
        <pc:chgData name="Simon Peplow" userId="e7639f54-ce05-42c0-b171-9d03bcd23cf9" providerId="ADAL" clId="{BC66B026-3AA1-6543-89D3-158D68CDD838}" dt="2022-01-24T22:29:00.566" v="48" actId="12563"/>
        <pc:sldMkLst>
          <pc:docMk/>
          <pc:sldMk cId="2429529672" sldId="358"/>
        </pc:sldMkLst>
      </pc:sldChg>
      <pc:sldChg chg="modTransition">
        <pc:chgData name="Simon Peplow" userId="e7639f54-ce05-42c0-b171-9d03bcd23cf9" providerId="ADAL" clId="{BC66B026-3AA1-6543-89D3-158D68CDD838}" dt="2022-01-24T22:25:42.458" v="5" actId="12563"/>
        <pc:sldMkLst>
          <pc:docMk/>
          <pc:sldMk cId="2835305516" sldId="359"/>
        </pc:sldMkLst>
      </pc:sldChg>
    </pc:docChg>
  </pc:docChgLst>
  <pc:docChgLst>
    <pc:chgData name="Simon Peplow" userId="e7639f54-ce05-42c0-b171-9d03bcd23cf9" providerId="ADAL" clId="{58559700-FD82-194A-AC7C-3C81C5888996}"/>
    <pc:docChg chg="modSld">
      <pc:chgData name="Simon Peplow" userId="e7639f54-ce05-42c0-b171-9d03bcd23cf9" providerId="ADAL" clId="{58559700-FD82-194A-AC7C-3C81C5888996}" dt="2022-01-24T22:22:50.446" v="0" actId="12563"/>
      <pc:docMkLst>
        <pc:docMk/>
      </pc:docMkLst>
      <pc:sldChg chg="modTransition">
        <pc:chgData name="Simon Peplow" userId="e7639f54-ce05-42c0-b171-9d03bcd23cf9" providerId="ADAL" clId="{58559700-FD82-194A-AC7C-3C81C5888996}" dt="2022-01-24T22:22:50.446" v="0" actId="12563"/>
        <pc:sldMkLst>
          <pc:docMk/>
          <pc:sldMk cId="3106127920" sldId="319"/>
        </pc:sldMkLst>
      </pc:sldChg>
    </pc:docChg>
  </pc:docChgLst>
  <pc:docChgLst>
    <pc:chgData name="Peplow, Simon" userId="e7639f54-ce05-42c0-b171-9d03bcd23cf9" providerId="ADAL" clId="{6090D493-FA70-44E3-8926-1B74AE15D25C}"/>
    <pc:docChg chg="undo redo custSel addSld delSld modSld sldOrd delMainMaster">
      <pc:chgData name="Peplow, Simon" userId="e7639f54-ce05-42c0-b171-9d03bcd23cf9" providerId="ADAL" clId="{6090D493-FA70-44E3-8926-1B74AE15D25C}" dt="2024-01-08T16:26:40.450" v="11204" actId="20577"/>
      <pc:docMkLst>
        <pc:docMk/>
      </pc:docMkLst>
      <pc:sldChg chg="modSp add del mod">
        <pc:chgData name="Peplow, Simon" userId="e7639f54-ce05-42c0-b171-9d03bcd23cf9" providerId="ADAL" clId="{6090D493-FA70-44E3-8926-1B74AE15D25C}" dt="2022-01-23T18:18:02.375" v="5276" actId="47"/>
        <pc:sldMkLst>
          <pc:docMk/>
          <pc:sldMk cId="455343424" sldId="263"/>
        </pc:sldMkLst>
        <pc:spChg chg="mod">
          <ac:chgData name="Peplow, Simon" userId="e7639f54-ce05-42c0-b171-9d03bcd23cf9" providerId="ADAL" clId="{6090D493-FA70-44E3-8926-1B74AE15D25C}" dt="2022-01-23T14:32:01.790" v="816"/>
          <ac:spMkLst>
            <pc:docMk/>
            <pc:sldMk cId="455343424" sldId="263"/>
            <ac:spMk id="3" creationId="{00000000-0000-0000-0000-000000000000}"/>
          </ac:spMkLst>
        </pc:spChg>
      </pc:sldChg>
      <pc:sldChg chg="modSp add del mod">
        <pc:chgData name="Peplow, Simon" userId="e7639f54-ce05-42c0-b171-9d03bcd23cf9" providerId="ADAL" clId="{6090D493-FA70-44E3-8926-1B74AE15D25C}" dt="2022-01-23T18:18:01.666" v="5275" actId="47"/>
        <pc:sldMkLst>
          <pc:docMk/>
          <pc:sldMk cId="227275575" sldId="267"/>
        </pc:sldMkLst>
        <pc:spChg chg="mod">
          <ac:chgData name="Peplow, Simon" userId="e7639f54-ce05-42c0-b171-9d03bcd23cf9" providerId="ADAL" clId="{6090D493-FA70-44E3-8926-1B74AE15D25C}" dt="2022-01-23T14:32:01.790" v="816"/>
          <ac:spMkLst>
            <pc:docMk/>
            <pc:sldMk cId="227275575" sldId="267"/>
            <ac:spMk id="3" creationId="{00000000-0000-0000-0000-000000000000}"/>
          </ac:spMkLst>
        </pc:spChg>
      </pc:sldChg>
      <pc:sldChg chg="modSp del mod">
        <pc:chgData name="Peplow, Simon" userId="e7639f54-ce05-42c0-b171-9d03bcd23cf9" providerId="ADAL" clId="{6090D493-FA70-44E3-8926-1B74AE15D25C}" dt="2022-01-24T16:51:17.067" v="7732" actId="47"/>
        <pc:sldMkLst>
          <pc:docMk/>
          <pc:sldMk cId="3627260788" sldId="312"/>
        </pc:sldMkLst>
        <pc:spChg chg="mod">
          <ac:chgData name="Peplow, Simon" userId="e7639f54-ce05-42c0-b171-9d03bcd23cf9" providerId="ADAL" clId="{6090D493-FA70-44E3-8926-1B74AE15D25C}" dt="2022-01-24T16:51:11.597" v="7731" actId="20577"/>
          <ac:spMkLst>
            <pc:docMk/>
            <pc:sldMk cId="3627260788" sldId="312"/>
            <ac:spMk id="4" creationId="{00000000-0000-0000-0000-000000000000}"/>
          </ac:spMkLst>
        </pc:spChg>
      </pc:sldChg>
      <pc:sldChg chg="del">
        <pc:chgData name="Peplow, Simon" userId="e7639f54-ce05-42c0-b171-9d03bcd23cf9" providerId="ADAL" clId="{6090D493-FA70-44E3-8926-1B74AE15D25C}" dt="2022-01-22T19:19:41.380" v="89" actId="47"/>
        <pc:sldMkLst>
          <pc:docMk/>
          <pc:sldMk cId="2188302581" sldId="313"/>
        </pc:sldMkLst>
      </pc:sldChg>
      <pc:sldChg chg="modSp add mod">
        <pc:chgData name="Peplow, Simon" userId="e7639f54-ce05-42c0-b171-9d03bcd23cf9" providerId="ADAL" clId="{6090D493-FA70-44E3-8926-1B74AE15D25C}" dt="2024-01-05T12:05:18.570" v="10427" actId="20577"/>
        <pc:sldMkLst>
          <pc:docMk/>
          <pc:sldMk cId="3983436874" sldId="313"/>
        </pc:sldMkLst>
        <pc:spChg chg="mod">
          <ac:chgData name="Peplow, Simon" userId="e7639f54-ce05-42c0-b171-9d03bcd23cf9" providerId="ADAL" clId="{6090D493-FA70-44E3-8926-1B74AE15D25C}" dt="2022-12-20T15:12:58.673" v="7957" actId="14100"/>
          <ac:spMkLst>
            <pc:docMk/>
            <pc:sldMk cId="3983436874" sldId="313"/>
            <ac:spMk id="2" creationId="{00000000-0000-0000-0000-000000000000}"/>
          </ac:spMkLst>
        </pc:spChg>
        <pc:spChg chg="mod">
          <ac:chgData name="Peplow, Simon" userId="e7639f54-ce05-42c0-b171-9d03bcd23cf9" providerId="ADAL" clId="{6090D493-FA70-44E3-8926-1B74AE15D25C}" dt="2024-01-05T12:05:18.570" v="10427" actId="20577"/>
          <ac:spMkLst>
            <pc:docMk/>
            <pc:sldMk cId="3983436874" sldId="313"/>
            <ac:spMk id="4" creationId="{00000000-0000-0000-0000-000000000000}"/>
          </ac:spMkLst>
        </pc:spChg>
      </pc:sldChg>
      <pc:sldChg chg="del">
        <pc:chgData name="Peplow, Simon" userId="e7639f54-ce05-42c0-b171-9d03bcd23cf9" providerId="ADAL" clId="{6090D493-FA70-44E3-8926-1B74AE15D25C}" dt="2022-01-22T19:22:16.697" v="150" actId="47"/>
        <pc:sldMkLst>
          <pc:docMk/>
          <pc:sldMk cId="1993046142" sldId="315"/>
        </pc:sldMkLst>
      </pc:sldChg>
      <pc:sldChg chg="del">
        <pc:chgData name="Peplow, Simon" userId="e7639f54-ce05-42c0-b171-9d03bcd23cf9" providerId="ADAL" clId="{6090D493-FA70-44E3-8926-1B74AE15D25C}" dt="2022-01-22T19:22:12.939" v="149" actId="47"/>
        <pc:sldMkLst>
          <pc:docMk/>
          <pc:sldMk cId="1575663146" sldId="316"/>
        </pc:sldMkLst>
      </pc:sldChg>
      <pc:sldChg chg="addSp delSp modSp del mod">
        <pc:chgData name="Peplow, Simon" userId="e7639f54-ce05-42c0-b171-9d03bcd23cf9" providerId="ADAL" clId="{6090D493-FA70-44E3-8926-1B74AE15D25C}" dt="2022-12-20T15:15:39.734" v="7971" actId="47"/>
        <pc:sldMkLst>
          <pc:docMk/>
          <pc:sldMk cId="3106127920" sldId="319"/>
        </pc:sldMkLst>
        <pc:spChg chg="add del mod">
          <ac:chgData name="Peplow, Simon" userId="e7639f54-ce05-42c0-b171-9d03bcd23cf9" providerId="ADAL" clId="{6090D493-FA70-44E3-8926-1B74AE15D25C}" dt="2022-12-20T15:12:34.653" v="7955" actId="14100"/>
          <ac:spMkLst>
            <pc:docMk/>
            <pc:sldMk cId="3106127920" sldId="319"/>
            <ac:spMk id="2" creationId="{00000000-0000-0000-0000-000000000000}"/>
          </ac:spMkLst>
        </pc:spChg>
        <pc:spChg chg="add del mod">
          <ac:chgData name="Peplow, Simon" userId="e7639f54-ce05-42c0-b171-9d03bcd23cf9" providerId="ADAL" clId="{6090D493-FA70-44E3-8926-1B74AE15D25C}" dt="2022-12-20T15:12:28.194" v="7954" actId="478"/>
          <ac:spMkLst>
            <pc:docMk/>
            <pc:sldMk cId="3106127920" sldId="319"/>
            <ac:spMk id="3" creationId="{F8A82EC4-5A9E-8D09-D30F-AAD1CEDA6AAF}"/>
          </ac:spMkLst>
        </pc:spChg>
        <pc:spChg chg="mod">
          <ac:chgData name="Peplow, Simon" userId="e7639f54-ce05-42c0-b171-9d03bcd23cf9" providerId="ADAL" clId="{6090D493-FA70-44E3-8926-1B74AE15D25C}" dt="2022-12-20T15:12:25.318" v="7953" actId="14100"/>
          <ac:spMkLst>
            <pc:docMk/>
            <pc:sldMk cId="3106127920" sldId="319"/>
            <ac:spMk id="4" creationId="{00000000-0000-0000-0000-000000000000}"/>
          </ac:spMkLst>
        </pc:spChg>
        <pc:spChg chg="add del mod">
          <ac:chgData name="Peplow, Simon" userId="e7639f54-ce05-42c0-b171-9d03bcd23cf9" providerId="ADAL" clId="{6090D493-FA70-44E3-8926-1B74AE15D25C}" dt="2022-01-23T14:25:24.977" v="788"/>
          <ac:spMkLst>
            <pc:docMk/>
            <pc:sldMk cId="3106127920" sldId="319"/>
            <ac:spMk id="5" creationId="{9B57266E-EC8D-4158-836D-807675D91D5D}"/>
          </ac:spMkLst>
        </pc:spChg>
        <pc:spChg chg="add del mod">
          <ac:chgData name="Peplow, Simon" userId="e7639f54-ce05-42c0-b171-9d03bcd23cf9" providerId="ADAL" clId="{6090D493-FA70-44E3-8926-1B74AE15D25C}" dt="2022-01-23T14:25:24.493" v="787" actId="478"/>
          <ac:spMkLst>
            <pc:docMk/>
            <pc:sldMk cId="3106127920" sldId="319"/>
            <ac:spMk id="6" creationId="{7C27E1FE-0897-4299-B01A-815CDD9A66CB}"/>
          </ac:spMkLst>
        </pc:spChg>
        <pc:picChg chg="del">
          <ac:chgData name="Peplow, Simon" userId="e7639f54-ce05-42c0-b171-9d03bcd23cf9" providerId="ADAL" clId="{6090D493-FA70-44E3-8926-1B74AE15D25C}" dt="2022-01-22T19:22:23.488" v="152" actId="478"/>
          <ac:picMkLst>
            <pc:docMk/>
            <pc:sldMk cId="3106127920" sldId="319"/>
            <ac:picMk id="3" creationId="{00000000-0000-0000-0000-000000000000}"/>
          </ac:picMkLst>
        </pc:picChg>
      </pc:sldChg>
      <pc:sldChg chg="del">
        <pc:chgData name="Peplow, Simon" userId="e7639f54-ce05-42c0-b171-9d03bcd23cf9" providerId="ADAL" clId="{6090D493-FA70-44E3-8926-1B74AE15D25C}" dt="2022-01-23T18:17:57.864" v="5274" actId="47"/>
        <pc:sldMkLst>
          <pc:docMk/>
          <pc:sldMk cId="2784333431" sldId="324"/>
        </pc:sldMkLst>
      </pc:sldChg>
      <pc:sldChg chg="del">
        <pc:chgData name="Peplow, Simon" userId="e7639f54-ce05-42c0-b171-9d03bcd23cf9" providerId="ADAL" clId="{6090D493-FA70-44E3-8926-1B74AE15D25C}" dt="2022-01-22T19:21:52.768" v="148" actId="47"/>
        <pc:sldMkLst>
          <pc:docMk/>
          <pc:sldMk cId="1009331801" sldId="325"/>
        </pc:sldMkLst>
      </pc:sldChg>
      <pc:sldChg chg="del">
        <pc:chgData name="Peplow, Simon" userId="e7639f54-ce05-42c0-b171-9d03bcd23cf9" providerId="ADAL" clId="{6090D493-FA70-44E3-8926-1B74AE15D25C}" dt="2022-01-22T19:21:51.594" v="147" actId="47"/>
        <pc:sldMkLst>
          <pc:docMk/>
          <pc:sldMk cId="643919009" sldId="328"/>
        </pc:sldMkLst>
      </pc:sldChg>
      <pc:sldChg chg="add del">
        <pc:chgData name="Peplow, Simon" userId="e7639f54-ce05-42c0-b171-9d03bcd23cf9" providerId="ADAL" clId="{6090D493-FA70-44E3-8926-1B74AE15D25C}" dt="2022-01-22T19:21:50.434" v="146" actId="47"/>
        <pc:sldMkLst>
          <pc:docMk/>
          <pc:sldMk cId="2318214744" sldId="329"/>
        </pc:sldMkLst>
      </pc:sldChg>
      <pc:sldChg chg="del">
        <pc:chgData name="Peplow, Simon" userId="e7639f54-ce05-42c0-b171-9d03bcd23cf9" providerId="ADAL" clId="{6090D493-FA70-44E3-8926-1B74AE15D25C}" dt="2022-01-22T19:20:49.576" v="136" actId="47"/>
        <pc:sldMkLst>
          <pc:docMk/>
          <pc:sldMk cId="3032178798" sldId="330"/>
        </pc:sldMkLst>
      </pc:sldChg>
      <pc:sldChg chg="del">
        <pc:chgData name="Peplow, Simon" userId="e7639f54-ce05-42c0-b171-9d03bcd23cf9" providerId="ADAL" clId="{6090D493-FA70-44E3-8926-1B74AE15D25C}" dt="2022-01-22T19:20:54.764" v="139" actId="47"/>
        <pc:sldMkLst>
          <pc:docMk/>
          <pc:sldMk cId="1256551378" sldId="331"/>
        </pc:sldMkLst>
      </pc:sldChg>
      <pc:sldChg chg="del">
        <pc:chgData name="Peplow, Simon" userId="e7639f54-ce05-42c0-b171-9d03bcd23cf9" providerId="ADAL" clId="{6090D493-FA70-44E3-8926-1B74AE15D25C}" dt="2022-01-22T19:19:47.302" v="90" actId="47"/>
        <pc:sldMkLst>
          <pc:docMk/>
          <pc:sldMk cId="359578579" sldId="332"/>
        </pc:sldMkLst>
      </pc:sldChg>
      <pc:sldChg chg="del">
        <pc:chgData name="Peplow, Simon" userId="e7639f54-ce05-42c0-b171-9d03bcd23cf9" providerId="ADAL" clId="{6090D493-FA70-44E3-8926-1B74AE15D25C}" dt="2022-01-22T19:20:52.336" v="137" actId="47"/>
        <pc:sldMkLst>
          <pc:docMk/>
          <pc:sldMk cId="4275700904" sldId="333"/>
        </pc:sldMkLst>
      </pc:sldChg>
      <pc:sldChg chg="del">
        <pc:chgData name="Peplow, Simon" userId="e7639f54-ce05-42c0-b171-9d03bcd23cf9" providerId="ADAL" clId="{6090D493-FA70-44E3-8926-1B74AE15D25C}" dt="2022-01-22T19:20:53.235" v="138" actId="47"/>
        <pc:sldMkLst>
          <pc:docMk/>
          <pc:sldMk cId="2378058474" sldId="334"/>
        </pc:sldMkLst>
      </pc:sldChg>
      <pc:sldChg chg="del">
        <pc:chgData name="Peplow, Simon" userId="e7639f54-ce05-42c0-b171-9d03bcd23cf9" providerId="ADAL" clId="{6090D493-FA70-44E3-8926-1B74AE15D25C}" dt="2022-01-23T18:17:57.204" v="5273" actId="47"/>
        <pc:sldMkLst>
          <pc:docMk/>
          <pc:sldMk cId="3710268280" sldId="335"/>
        </pc:sldMkLst>
      </pc:sldChg>
      <pc:sldChg chg="addSp delSp modSp del mod">
        <pc:chgData name="Peplow, Simon" userId="e7639f54-ce05-42c0-b171-9d03bcd23cf9" providerId="ADAL" clId="{6090D493-FA70-44E3-8926-1B74AE15D25C}" dt="2022-01-23T18:18:03.583" v="5277" actId="47"/>
        <pc:sldMkLst>
          <pc:docMk/>
          <pc:sldMk cId="398820485" sldId="336"/>
        </pc:sldMkLst>
        <pc:picChg chg="del">
          <ac:chgData name="Peplow, Simon" userId="e7639f54-ce05-42c0-b171-9d03bcd23cf9" providerId="ADAL" clId="{6090D493-FA70-44E3-8926-1B74AE15D25C}" dt="2022-01-23T16:56:03.847" v="2823" actId="21"/>
          <ac:picMkLst>
            <pc:docMk/>
            <pc:sldMk cId="398820485" sldId="336"/>
            <ac:picMk id="5" creationId="{00000000-0000-0000-0000-000000000000}"/>
          </ac:picMkLst>
        </pc:picChg>
        <pc:picChg chg="add mod">
          <ac:chgData name="Peplow, Simon" userId="e7639f54-ce05-42c0-b171-9d03bcd23cf9" providerId="ADAL" clId="{6090D493-FA70-44E3-8926-1B74AE15D25C}" dt="2022-01-22T19:21:41.798" v="144"/>
          <ac:picMkLst>
            <pc:docMk/>
            <pc:sldMk cId="398820485" sldId="336"/>
            <ac:picMk id="8" creationId="{07531F29-F89B-44D8-8A10-892B07ADAF94}"/>
          </ac:picMkLst>
        </pc:picChg>
        <pc:picChg chg="add del mod">
          <ac:chgData name="Peplow, Simon" userId="e7639f54-ce05-42c0-b171-9d03bcd23cf9" providerId="ADAL" clId="{6090D493-FA70-44E3-8926-1B74AE15D25C}" dt="2022-01-23T16:56:02.368" v="2822" actId="478"/>
          <ac:picMkLst>
            <pc:docMk/>
            <pc:sldMk cId="398820485" sldId="336"/>
            <ac:picMk id="9" creationId="{608440C8-96AF-4ED3-A2FE-5EBA46859EEF}"/>
          </ac:picMkLst>
        </pc:picChg>
      </pc:sldChg>
      <pc:sldChg chg="del">
        <pc:chgData name="Peplow, Simon" userId="e7639f54-ce05-42c0-b171-9d03bcd23cf9" providerId="ADAL" clId="{6090D493-FA70-44E3-8926-1B74AE15D25C}" dt="2022-01-22T19:21:19.732" v="141" actId="47"/>
        <pc:sldMkLst>
          <pc:docMk/>
          <pc:sldMk cId="704123446" sldId="337"/>
        </pc:sldMkLst>
      </pc:sldChg>
      <pc:sldChg chg="addSp delSp modSp mod">
        <pc:chgData name="Peplow, Simon" userId="e7639f54-ce05-42c0-b171-9d03bcd23cf9" providerId="ADAL" clId="{6090D493-FA70-44E3-8926-1B74AE15D25C}" dt="2024-01-08T16:22:48.948" v="11111" actId="114"/>
        <pc:sldMkLst>
          <pc:docMk/>
          <pc:sldMk cId="3910814461" sldId="339"/>
        </pc:sldMkLst>
        <pc:spChg chg="mod">
          <ac:chgData name="Peplow, Simon" userId="e7639f54-ce05-42c0-b171-9d03bcd23cf9" providerId="ADAL" clId="{6090D493-FA70-44E3-8926-1B74AE15D25C}" dt="2024-01-08T16:22:48.948" v="11111" actId="114"/>
          <ac:spMkLst>
            <pc:docMk/>
            <pc:sldMk cId="3910814461" sldId="339"/>
            <ac:spMk id="61" creationId="{00000000-0000-0000-0000-000000000000}"/>
          </ac:spMkLst>
        </pc:spChg>
        <pc:picChg chg="del">
          <ac:chgData name="Peplow, Simon" userId="e7639f54-ce05-42c0-b171-9d03bcd23cf9" providerId="ADAL" clId="{6090D493-FA70-44E3-8926-1B74AE15D25C}" dt="2022-01-22T19:17:39.049" v="63" actId="478"/>
          <ac:picMkLst>
            <pc:docMk/>
            <pc:sldMk cId="3910814461" sldId="339"/>
            <ac:picMk id="9" creationId="{8F7F50F6-3144-4D52-9CD2-9AEC685C7583}"/>
          </ac:picMkLst>
        </pc:picChg>
        <pc:picChg chg="add mod">
          <ac:chgData name="Peplow, Simon" userId="e7639f54-ce05-42c0-b171-9d03bcd23cf9" providerId="ADAL" clId="{6090D493-FA70-44E3-8926-1B74AE15D25C}" dt="2022-01-22T19:19:01.091" v="77" actId="12788"/>
          <ac:picMkLst>
            <pc:docMk/>
            <pc:sldMk cId="3910814461" sldId="339"/>
            <ac:picMk id="1026" creationId="{21AE4BB5-5228-4F9B-B957-0A8D97575AD7}"/>
          </ac:picMkLst>
        </pc:picChg>
      </pc:sldChg>
      <pc:sldChg chg="modSp add del mod">
        <pc:chgData name="Peplow, Simon" userId="e7639f54-ce05-42c0-b171-9d03bcd23cf9" providerId="ADAL" clId="{6090D493-FA70-44E3-8926-1B74AE15D25C}" dt="2022-01-23T18:17:52.341" v="5271" actId="47"/>
        <pc:sldMkLst>
          <pc:docMk/>
          <pc:sldMk cId="3719219916" sldId="340"/>
        </pc:sldMkLst>
        <pc:spChg chg="mod">
          <ac:chgData name="Peplow, Simon" userId="e7639f54-ce05-42c0-b171-9d03bcd23cf9" providerId="ADAL" clId="{6090D493-FA70-44E3-8926-1B74AE15D25C}" dt="2022-01-23T14:28:22.101" v="804" actId="20577"/>
          <ac:spMkLst>
            <pc:docMk/>
            <pc:sldMk cId="3719219916" sldId="340"/>
            <ac:spMk id="2" creationId="{00000000-0000-0000-0000-000000000000}"/>
          </ac:spMkLst>
        </pc:spChg>
        <pc:spChg chg="mod">
          <ac:chgData name="Peplow, Simon" userId="e7639f54-ce05-42c0-b171-9d03bcd23cf9" providerId="ADAL" clId="{6090D493-FA70-44E3-8926-1B74AE15D25C}" dt="2022-01-23T18:02:57.176" v="4690" actId="21"/>
          <ac:spMkLst>
            <pc:docMk/>
            <pc:sldMk cId="3719219916" sldId="340"/>
            <ac:spMk id="4" creationId="{00000000-0000-0000-0000-000000000000}"/>
          </ac:spMkLst>
        </pc:spChg>
      </pc:sldChg>
      <pc:sldChg chg="modSp add mod">
        <pc:chgData name="Peplow, Simon" userId="e7639f54-ce05-42c0-b171-9d03bcd23cf9" providerId="ADAL" clId="{6090D493-FA70-44E3-8926-1B74AE15D25C}" dt="2024-01-05T13:01:05.453" v="10497" actId="20577"/>
        <pc:sldMkLst>
          <pc:docMk/>
          <pc:sldMk cId="2731651000" sldId="341"/>
        </pc:sldMkLst>
        <pc:spChg chg="mod">
          <ac:chgData name="Peplow, Simon" userId="e7639f54-ce05-42c0-b171-9d03bcd23cf9" providerId="ADAL" clId="{6090D493-FA70-44E3-8926-1B74AE15D25C}" dt="2022-12-21T15:41:45.250" v="9274" actId="14100"/>
          <ac:spMkLst>
            <pc:docMk/>
            <pc:sldMk cId="2731651000" sldId="341"/>
            <ac:spMk id="2" creationId="{00000000-0000-0000-0000-000000000000}"/>
          </ac:spMkLst>
        </pc:spChg>
        <pc:spChg chg="mod">
          <ac:chgData name="Peplow, Simon" userId="e7639f54-ce05-42c0-b171-9d03bcd23cf9" providerId="ADAL" clId="{6090D493-FA70-44E3-8926-1B74AE15D25C}" dt="2024-01-05T13:01:05.453" v="10497" actId="20577"/>
          <ac:spMkLst>
            <pc:docMk/>
            <pc:sldMk cId="2731651000" sldId="341"/>
            <ac:spMk id="4" creationId="{00000000-0000-0000-0000-000000000000}"/>
          </ac:spMkLst>
        </pc:spChg>
      </pc:sldChg>
      <pc:sldChg chg="addSp modSp add del">
        <pc:chgData name="Peplow, Simon" userId="e7639f54-ce05-42c0-b171-9d03bcd23cf9" providerId="ADAL" clId="{6090D493-FA70-44E3-8926-1B74AE15D25C}" dt="2022-01-23T18:17:53.963" v="5272" actId="47"/>
        <pc:sldMkLst>
          <pc:docMk/>
          <pc:sldMk cId="1321998982" sldId="342"/>
        </pc:sldMkLst>
        <pc:picChg chg="add mod">
          <ac:chgData name="Peplow, Simon" userId="e7639f54-ce05-42c0-b171-9d03bcd23cf9" providerId="ADAL" clId="{6090D493-FA70-44E3-8926-1B74AE15D25C}" dt="2022-01-23T14:28:49.381" v="807"/>
          <ac:picMkLst>
            <pc:docMk/>
            <pc:sldMk cId="1321998982" sldId="342"/>
            <ac:picMk id="5" creationId="{738D723C-CFBD-4945-9E7D-B00CA57C1200}"/>
          </ac:picMkLst>
        </pc:picChg>
      </pc:sldChg>
      <pc:sldChg chg="add del">
        <pc:chgData name="Peplow, Simon" userId="e7639f54-ce05-42c0-b171-9d03bcd23cf9" providerId="ADAL" clId="{6090D493-FA70-44E3-8926-1B74AE15D25C}" dt="2022-01-23T16:04:08.948" v="1201" actId="47"/>
        <pc:sldMkLst>
          <pc:docMk/>
          <pc:sldMk cId="847386467" sldId="343"/>
        </pc:sldMkLst>
      </pc:sldChg>
      <pc:sldChg chg="modSp add mod ord">
        <pc:chgData name="Peplow, Simon" userId="e7639f54-ce05-42c0-b171-9d03bcd23cf9" providerId="ADAL" clId="{6090D493-FA70-44E3-8926-1B74AE15D25C}" dt="2024-01-05T13:04:40.403" v="10519" actId="20577"/>
        <pc:sldMkLst>
          <pc:docMk/>
          <pc:sldMk cId="4195358028" sldId="344"/>
        </pc:sldMkLst>
        <pc:spChg chg="mod">
          <ac:chgData name="Peplow, Simon" userId="e7639f54-ce05-42c0-b171-9d03bcd23cf9" providerId="ADAL" clId="{6090D493-FA70-44E3-8926-1B74AE15D25C}" dt="2022-12-21T15:43:27.029" v="9313" actId="20577"/>
          <ac:spMkLst>
            <pc:docMk/>
            <pc:sldMk cId="4195358028" sldId="344"/>
            <ac:spMk id="2" creationId="{00000000-0000-0000-0000-000000000000}"/>
          </ac:spMkLst>
        </pc:spChg>
        <pc:spChg chg="mod">
          <ac:chgData name="Peplow, Simon" userId="e7639f54-ce05-42c0-b171-9d03bcd23cf9" providerId="ADAL" clId="{6090D493-FA70-44E3-8926-1B74AE15D25C}" dt="2024-01-05T13:04:40.403" v="10519" actId="20577"/>
          <ac:spMkLst>
            <pc:docMk/>
            <pc:sldMk cId="4195358028" sldId="344"/>
            <ac:spMk id="4" creationId="{00000000-0000-0000-0000-000000000000}"/>
          </ac:spMkLst>
        </pc:spChg>
      </pc:sldChg>
      <pc:sldChg chg="modSp add del mod">
        <pc:chgData name="Peplow, Simon" userId="e7639f54-ce05-42c0-b171-9d03bcd23cf9" providerId="ADAL" clId="{6090D493-FA70-44E3-8926-1B74AE15D25C}" dt="2022-01-23T16:50:57.911" v="2543" actId="47"/>
        <pc:sldMkLst>
          <pc:docMk/>
          <pc:sldMk cId="1512707168" sldId="345"/>
        </pc:sldMkLst>
        <pc:spChg chg="mod">
          <ac:chgData name="Peplow, Simon" userId="e7639f54-ce05-42c0-b171-9d03bcd23cf9" providerId="ADAL" clId="{6090D493-FA70-44E3-8926-1B74AE15D25C}" dt="2022-01-23T16:10:15.387" v="1381" actId="20577"/>
          <ac:spMkLst>
            <pc:docMk/>
            <pc:sldMk cId="1512707168" sldId="345"/>
            <ac:spMk id="2" creationId="{00000000-0000-0000-0000-000000000000}"/>
          </ac:spMkLst>
        </pc:spChg>
        <pc:spChg chg="mod">
          <ac:chgData name="Peplow, Simon" userId="e7639f54-ce05-42c0-b171-9d03bcd23cf9" providerId="ADAL" clId="{6090D493-FA70-44E3-8926-1B74AE15D25C}" dt="2022-01-23T16:18:23.549" v="1625" actId="948"/>
          <ac:spMkLst>
            <pc:docMk/>
            <pc:sldMk cId="1512707168" sldId="345"/>
            <ac:spMk id="4" creationId="{00000000-0000-0000-0000-000000000000}"/>
          </ac:spMkLst>
        </pc:spChg>
      </pc:sldChg>
      <pc:sldChg chg="addSp modSp add mod ord">
        <pc:chgData name="Peplow, Simon" userId="e7639f54-ce05-42c0-b171-9d03bcd23cf9" providerId="ADAL" clId="{6090D493-FA70-44E3-8926-1B74AE15D25C}" dt="2024-01-08T16:23:45.420" v="11124" actId="20577"/>
        <pc:sldMkLst>
          <pc:docMk/>
          <pc:sldMk cId="1074121902" sldId="346"/>
        </pc:sldMkLst>
        <pc:spChg chg="mod">
          <ac:chgData name="Peplow, Simon" userId="e7639f54-ce05-42c0-b171-9d03bcd23cf9" providerId="ADAL" clId="{6090D493-FA70-44E3-8926-1B74AE15D25C}" dt="2024-01-08T16:23:45.420" v="11124" actId="20577"/>
          <ac:spMkLst>
            <pc:docMk/>
            <pc:sldMk cId="1074121902" sldId="346"/>
            <ac:spMk id="2" creationId="{00000000-0000-0000-0000-000000000000}"/>
          </ac:spMkLst>
        </pc:spChg>
        <pc:spChg chg="mod">
          <ac:chgData name="Peplow, Simon" userId="e7639f54-ce05-42c0-b171-9d03bcd23cf9" providerId="ADAL" clId="{6090D493-FA70-44E3-8926-1B74AE15D25C}" dt="2024-01-05T13:18:42.603" v="10692" actId="113"/>
          <ac:spMkLst>
            <pc:docMk/>
            <pc:sldMk cId="1074121902" sldId="346"/>
            <ac:spMk id="4" creationId="{00000000-0000-0000-0000-000000000000}"/>
          </ac:spMkLst>
        </pc:spChg>
        <pc:picChg chg="add mod">
          <ac:chgData name="Peplow, Simon" userId="e7639f54-ce05-42c0-b171-9d03bcd23cf9" providerId="ADAL" clId="{6090D493-FA70-44E3-8926-1B74AE15D25C}" dt="2024-01-05T13:18:19.574" v="10677" actId="14100"/>
          <ac:picMkLst>
            <pc:docMk/>
            <pc:sldMk cId="1074121902" sldId="346"/>
            <ac:picMk id="1026" creationId="{6A6177F5-99E6-4F05-95BD-D4DC1AF6D6AC}"/>
          </ac:picMkLst>
        </pc:picChg>
      </pc:sldChg>
      <pc:sldChg chg="addSp delSp modSp add mod ord">
        <pc:chgData name="Peplow, Simon" userId="e7639f54-ce05-42c0-b171-9d03bcd23cf9" providerId="ADAL" clId="{6090D493-FA70-44E3-8926-1B74AE15D25C}" dt="2024-01-08T16:23:58.707" v="11128" actId="313"/>
        <pc:sldMkLst>
          <pc:docMk/>
          <pc:sldMk cId="3532097446" sldId="347"/>
        </pc:sldMkLst>
        <pc:spChg chg="mod">
          <ac:chgData name="Peplow, Simon" userId="e7639f54-ce05-42c0-b171-9d03bcd23cf9" providerId="ADAL" clId="{6090D493-FA70-44E3-8926-1B74AE15D25C}" dt="2024-01-08T16:23:58.707" v="11128" actId="313"/>
          <ac:spMkLst>
            <pc:docMk/>
            <pc:sldMk cId="3532097446" sldId="347"/>
            <ac:spMk id="2" creationId="{00000000-0000-0000-0000-000000000000}"/>
          </ac:spMkLst>
        </pc:spChg>
        <pc:spChg chg="mod">
          <ac:chgData name="Peplow, Simon" userId="e7639f54-ce05-42c0-b171-9d03bcd23cf9" providerId="ADAL" clId="{6090D493-FA70-44E3-8926-1B74AE15D25C}" dt="2024-01-05T13:22:38.517" v="10722" actId="20577"/>
          <ac:spMkLst>
            <pc:docMk/>
            <pc:sldMk cId="3532097446" sldId="347"/>
            <ac:spMk id="4" creationId="{00000000-0000-0000-0000-000000000000}"/>
          </ac:spMkLst>
        </pc:spChg>
        <pc:picChg chg="add mod">
          <ac:chgData name="Peplow, Simon" userId="e7639f54-ce05-42c0-b171-9d03bcd23cf9" providerId="ADAL" clId="{6090D493-FA70-44E3-8926-1B74AE15D25C}" dt="2024-01-05T13:21:40.076" v="10715" actId="14100"/>
          <ac:picMkLst>
            <pc:docMk/>
            <pc:sldMk cId="3532097446" sldId="347"/>
            <ac:picMk id="3" creationId="{5632CA78-9D09-2600-126D-7B05508B4AF2}"/>
          </ac:picMkLst>
        </pc:picChg>
        <pc:picChg chg="add mod">
          <ac:chgData name="Peplow, Simon" userId="e7639f54-ce05-42c0-b171-9d03bcd23cf9" providerId="ADAL" clId="{6090D493-FA70-44E3-8926-1B74AE15D25C}" dt="2024-01-05T13:21:31.736" v="10713" actId="14100"/>
          <ac:picMkLst>
            <pc:docMk/>
            <pc:sldMk cId="3532097446" sldId="347"/>
            <ac:picMk id="5" creationId="{DFDA1E66-5EF5-1F49-B67B-1B5471B2097B}"/>
          </ac:picMkLst>
        </pc:picChg>
        <pc:picChg chg="add del mod">
          <ac:chgData name="Peplow, Simon" userId="e7639f54-ce05-42c0-b171-9d03bcd23cf9" providerId="ADAL" clId="{6090D493-FA70-44E3-8926-1B74AE15D25C}" dt="2022-12-21T15:48:59.768" v="9437" actId="478"/>
          <ac:picMkLst>
            <pc:docMk/>
            <pc:sldMk cId="3532097446" sldId="347"/>
            <ac:picMk id="2050" creationId="{38F8276D-64D3-4A26-8E3B-45EF2E544BA9}"/>
          </ac:picMkLst>
        </pc:picChg>
        <pc:picChg chg="add mod">
          <ac:chgData name="Peplow, Simon" userId="e7639f54-ce05-42c0-b171-9d03bcd23cf9" providerId="ADAL" clId="{6090D493-FA70-44E3-8926-1B74AE15D25C}" dt="2024-01-05T13:22:03.489" v="10717" actId="1076"/>
          <ac:picMkLst>
            <pc:docMk/>
            <pc:sldMk cId="3532097446" sldId="347"/>
            <ac:picMk id="2052" creationId="{85E0A6D7-6EED-4FA4-8658-A6832FE08DF4}"/>
          </ac:picMkLst>
        </pc:picChg>
        <pc:picChg chg="add del mod">
          <ac:chgData name="Peplow, Simon" userId="e7639f54-ce05-42c0-b171-9d03bcd23cf9" providerId="ADAL" clId="{6090D493-FA70-44E3-8926-1B74AE15D25C}" dt="2022-12-21T15:48:59.768" v="9437" actId="478"/>
          <ac:picMkLst>
            <pc:docMk/>
            <pc:sldMk cId="3532097446" sldId="347"/>
            <ac:picMk id="2054" creationId="{119C2439-7291-4796-87AA-8B5FAC5F3B84}"/>
          </ac:picMkLst>
        </pc:picChg>
      </pc:sldChg>
      <pc:sldChg chg="addSp modSp add mod ord">
        <pc:chgData name="Peplow, Simon" userId="e7639f54-ce05-42c0-b171-9d03bcd23cf9" providerId="ADAL" clId="{6090D493-FA70-44E3-8926-1B74AE15D25C}" dt="2024-01-05T13:25:52.677" v="10723" actId="14100"/>
        <pc:sldMkLst>
          <pc:docMk/>
          <pc:sldMk cId="2226187000" sldId="348"/>
        </pc:sldMkLst>
        <pc:spChg chg="mod">
          <ac:chgData name="Peplow, Simon" userId="e7639f54-ce05-42c0-b171-9d03bcd23cf9" providerId="ADAL" clId="{6090D493-FA70-44E3-8926-1B74AE15D25C}" dt="2024-01-05T13:25:52.677" v="10723" actId="14100"/>
          <ac:spMkLst>
            <pc:docMk/>
            <pc:sldMk cId="2226187000" sldId="348"/>
            <ac:spMk id="2" creationId="{00000000-0000-0000-0000-000000000000}"/>
          </ac:spMkLst>
        </pc:spChg>
        <pc:spChg chg="mod">
          <ac:chgData name="Peplow, Simon" userId="e7639f54-ce05-42c0-b171-9d03bcd23cf9" providerId="ADAL" clId="{6090D493-FA70-44E3-8926-1B74AE15D25C}" dt="2022-12-21T15:56:37.591" v="9541" actId="948"/>
          <ac:spMkLst>
            <pc:docMk/>
            <pc:sldMk cId="2226187000" sldId="348"/>
            <ac:spMk id="4" creationId="{00000000-0000-0000-0000-000000000000}"/>
          </ac:spMkLst>
        </pc:spChg>
        <pc:picChg chg="add mod ord">
          <ac:chgData name="Peplow, Simon" userId="e7639f54-ce05-42c0-b171-9d03bcd23cf9" providerId="ADAL" clId="{6090D493-FA70-44E3-8926-1B74AE15D25C}" dt="2022-12-21T15:54:29.808" v="9512" actId="1076"/>
          <ac:picMkLst>
            <pc:docMk/>
            <pc:sldMk cId="2226187000" sldId="348"/>
            <ac:picMk id="5" creationId="{554364DC-CDD9-4727-B98D-2413CFDDE721}"/>
          </ac:picMkLst>
        </pc:picChg>
        <pc:picChg chg="add mod">
          <ac:chgData name="Peplow, Simon" userId="e7639f54-ce05-42c0-b171-9d03bcd23cf9" providerId="ADAL" clId="{6090D493-FA70-44E3-8926-1B74AE15D25C}" dt="2022-12-21T15:54:21.872" v="9511" actId="1076"/>
          <ac:picMkLst>
            <pc:docMk/>
            <pc:sldMk cId="2226187000" sldId="348"/>
            <ac:picMk id="6" creationId="{15F89051-E00D-40E0-A7F3-701458075D47}"/>
          </ac:picMkLst>
        </pc:picChg>
        <pc:picChg chg="add mod">
          <ac:chgData name="Peplow, Simon" userId="e7639f54-ce05-42c0-b171-9d03bcd23cf9" providerId="ADAL" clId="{6090D493-FA70-44E3-8926-1B74AE15D25C}" dt="2022-12-21T15:56:59.083" v="9543" actId="14100"/>
          <ac:picMkLst>
            <pc:docMk/>
            <pc:sldMk cId="2226187000" sldId="348"/>
            <ac:picMk id="7" creationId="{34DA9171-31D0-4322-A652-DE9C27630B11}"/>
          </ac:picMkLst>
        </pc:picChg>
      </pc:sldChg>
      <pc:sldChg chg="add del ord">
        <pc:chgData name="Peplow, Simon" userId="e7639f54-ce05-42c0-b171-9d03bcd23cf9" providerId="ADAL" clId="{6090D493-FA70-44E3-8926-1B74AE15D25C}" dt="2022-01-23T17:01:14.998" v="2946" actId="47"/>
        <pc:sldMkLst>
          <pc:docMk/>
          <pc:sldMk cId="421795753" sldId="349"/>
        </pc:sldMkLst>
      </pc:sldChg>
      <pc:sldChg chg="addSp modSp add mod ord">
        <pc:chgData name="Peplow, Simon" userId="e7639f54-ce05-42c0-b171-9d03bcd23cf9" providerId="ADAL" clId="{6090D493-FA70-44E3-8926-1B74AE15D25C}" dt="2022-12-21T16:30:49.887" v="9673" actId="20577"/>
        <pc:sldMkLst>
          <pc:docMk/>
          <pc:sldMk cId="3167999481" sldId="349"/>
        </pc:sldMkLst>
        <pc:spChg chg="mod">
          <ac:chgData name="Peplow, Simon" userId="e7639f54-ce05-42c0-b171-9d03bcd23cf9" providerId="ADAL" clId="{6090D493-FA70-44E3-8926-1B74AE15D25C}" dt="2022-12-21T16:27:23.841" v="9566" actId="14100"/>
          <ac:spMkLst>
            <pc:docMk/>
            <pc:sldMk cId="3167999481" sldId="349"/>
            <ac:spMk id="2" creationId="{00000000-0000-0000-0000-000000000000}"/>
          </ac:spMkLst>
        </pc:spChg>
        <pc:spChg chg="mod">
          <ac:chgData name="Peplow, Simon" userId="e7639f54-ce05-42c0-b171-9d03bcd23cf9" providerId="ADAL" clId="{6090D493-FA70-44E3-8926-1B74AE15D25C}" dt="2022-12-21T16:30:49.887" v="9673" actId="20577"/>
          <ac:spMkLst>
            <pc:docMk/>
            <pc:sldMk cId="3167999481" sldId="349"/>
            <ac:spMk id="4" creationId="{00000000-0000-0000-0000-000000000000}"/>
          </ac:spMkLst>
        </pc:spChg>
        <pc:picChg chg="add mod">
          <ac:chgData name="Peplow, Simon" userId="e7639f54-ce05-42c0-b171-9d03bcd23cf9" providerId="ADAL" clId="{6090D493-FA70-44E3-8926-1B74AE15D25C}" dt="2022-12-21T16:27:20.970" v="9565" actId="14100"/>
          <ac:picMkLst>
            <pc:docMk/>
            <pc:sldMk cId="3167999481" sldId="349"/>
            <ac:picMk id="3074" creationId="{45143686-3F91-41E3-B147-A143AB70890F}"/>
          </ac:picMkLst>
        </pc:picChg>
      </pc:sldChg>
      <pc:sldChg chg="modSp add mod">
        <pc:chgData name="Peplow, Simon" userId="e7639f54-ce05-42c0-b171-9d03bcd23cf9" providerId="ADAL" clId="{6090D493-FA70-44E3-8926-1B74AE15D25C}" dt="2024-01-08T16:25:05.860" v="11161" actId="20577"/>
        <pc:sldMkLst>
          <pc:docMk/>
          <pc:sldMk cId="2101046397" sldId="350"/>
        </pc:sldMkLst>
        <pc:spChg chg="mod">
          <ac:chgData name="Peplow, Simon" userId="e7639f54-ce05-42c0-b171-9d03bcd23cf9" providerId="ADAL" clId="{6090D493-FA70-44E3-8926-1B74AE15D25C}" dt="2022-12-21T14:52:40.963" v="8483" actId="14100"/>
          <ac:spMkLst>
            <pc:docMk/>
            <pc:sldMk cId="2101046397" sldId="350"/>
            <ac:spMk id="2" creationId="{00000000-0000-0000-0000-000000000000}"/>
          </ac:spMkLst>
        </pc:spChg>
        <pc:spChg chg="mod">
          <ac:chgData name="Peplow, Simon" userId="e7639f54-ce05-42c0-b171-9d03bcd23cf9" providerId="ADAL" clId="{6090D493-FA70-44E3-8926-1B74AE15D25C}" dt="2024-01-08T16:25:05.860" v="11161" actId="20577"/>
          <ac:spMkLst>
            <pc:docMk/>
            <pc:sldMk cId="2101046397" sldId="350"/>
            <ac:spMk id="4" creationId="{00000000-0000-0000-0000-000000000000}"/>
          </ac:spMkLst>
        </pc:spChg>
      </pc:sldChg>
      <pc:sldChg chg="addSp delSp modSp add mod">
        <pc:chgData name="Peplow, Simon" userId="e7639f54-ce05-42c0-b171-9d03bcd23cf9" providerId="ADAL" clId="{6090D493-FA70-44E3-8926-1B74AE15D25C}" dt="2022-12-21T16:32:59.127" v="9750" actId="20577"/>
        <pc:sldMkLst>
          <pc:docMk/>
          <pc:sldMk cId="743860293" sldId="351"/>
        </pc:sldMkLst>
        <pc:spChg chg="mod">
          <ac:chgData name="Peplow, Simon" userId="e7639f54-ce05-42c0-b171-9d03bcd23cf9" providerId="ADAL" clId="{6090D493-FA70-44E3-8926-1B74AE15D25C}" dt="2022-12-21T15:11:27.648" v="8872" actId="14100"/>
          <ac:spMkLst>
            <pc:docMk/>
            <pc:sldMk cId="743860293" sldId="351"/>
            <ac:spMk id="2" creationId="{00000000-0000-0000-0000-000000000000}"/>
          </ac:spMkLst>
        </pc:spChg>
        <pc:spChg chg="mod">
          <ac:chgData name="Peplow, Simon" userId="e7639f54-ce05-42c0-b171-9d03bcd23cf9" providerId="ADAL" clId="{6090D493-FA70-44E3-8926-1B74AE15D25C}" dt="2022-12-21T16:32:59.127" v="9750" actId="20577"/>
          <ac:spMkLst>
            <pc:docMk/>
            <pc:sldMk cId="743860293" sldId="351"/>
            <ac:spMk id="4" creationId="{00000000-0000-0000-0000-000000000000}"/>
          </ac:spMkLst>
        </pc:spChg>
        <pc:picChg chg="add del mod">
          <ac:chgData name="Peplow, Simon" userId="e7639f54-ce05-42c0-b171-9d03bcd23cf9" providerId="ADAL" clId="{6090D493-FA70-44E3-8926-1B74AE15D25C}" dt="2022-01-23T17:36:13.576" v="4427" actId="21"/>
          <ac:picMkLst>
            <pc:docMk/>
            <pc:sldMk cId="743860293" sldId="351"/>
            <ac:picMk id="4098" creationId="{3636296B-F4A3-4818-8B2F-1ED075039606}"/>
          </ac:picMkLst>
        </pc:picChg>
      </pc:sldChg>
      <pc:sldChg chg="addSp delSp modSp add mod">
        <pc:chgData name="Peplow, Simon" userId="e7639f54-ce05-42c0-b171-9d03bcd23cf9" providerId="ADAL" clId="{6090D493-FA70-44E3-8926-1B74AE15D25C}" dt="2022-12-21T16:34:55.419" v="9794" actId="948"/>
        <pc:sldMkLst>
          <pc:docMk/>
          <pc:sldMk cId="3880218824" sldId="352"/>
        </pc:sldMkLst>
        <pc:spChg chg="mod">
          <ac:chgData name="Peplow, Simon" userId="e7639f54-ce05-42c0-b171-9d03bcd23cf9" providerId="ADAL" clId="{6090D493-FA70-44E3-8926-1B74AE15D25C}" dt="2022-12-21T15:11:49.509" v="8873" actId="14100"/>
          <ac:spMkLst>
            <pc:docMk/>
            <pc:sldMk cId="3880218824" sldId="352"/>
            <ac:spMk id="2" creationId="{00000000-0000-0000-0000-000000000000}"/>
          </ac:spMkLst>
        </pc:spChg>
        <pc:spChg chg="mod">
          <ac:chgData name="Peplow, Simon" userId="e7639f54-ce05-42c0-b171-9d03bcd23cf9" providerId="ADAL" clId="{6090D493-FA70-44E3-8926-1B74AE15D25C}" dt="2022-12-21T16:34:55.419" v="9794" actId="948"/>
          <ac:spMkLst>
            <pc:docMk/>
            <pc:sldMk cId="3880218824" sldId="352"/>
            <ac:spMk id="4" creationId="{00000000-0000-0000-0000-000000000000}"/>
          </ac:spMkLst>
        </pc:spChg>
        <pc:picChg chg="add del mod">
          <ac:chgData name="Peplow, Simon" userId="e7639f54-ce05-42c0-b171-9d03bcd23cf9" providerId="ADAL" clId="{6090D493-FA70-44E3-8926-1B74AE15D25C}" dt="2022-01-23T18:05:55.083" v="4786" actId="478"/>
          <ac:picMkLst>
            <pc:docMk/>
            <pc:sldMk cId="3880218824" sldId="352"/>
            <ac:picMk id="5" creationId="{0CB831AE-D7DA-4EC9-A893-330C2D46106A}"/>
          </ac:picMkLst>
        </pc:picChg>
      </pc:sldChg>
      <pc:sldChg chg="addSp delSp modSp add mod">
        <pc:chgData name="Peplow, Simon" userId="e7639f54-ce05-42c0-b171-9d03bcd23cf9" providerId="ADAL" clId="{6090D493-FA70-44E3-8926-1B74AE15D25C}" dt="2024-01-05T14:41:01.060" v="11091" actId="1035"/>
        <pc:sldMkLst>
          <pc:docMk/>
          <pc:sldMk cId="3063981359" sldId="353"/>
        </pc:sldMkLst>
        <pc:spChg chg="mod">
          <ac:chgData name="Peplow, Simon" userId="e7639f54-ce05-42c0-b171-9d03bcd23cf9" providerId="ADAL" clId="{6090D493-FA70-44E3-8926-1B74AE15D25C}" dt="2022-12-21T16:50:40.859" v="9955" actId="14100"/>
          <ac:spMkLst>
            <pc:docMk/>
            <pc:sldMk cId="3063981359" sldId="353"/>
            <ac:spMk id="2" creationId="{00000000-0000-0000-0000-000000000000}"/>
          </ac:spMkLst>
        </pc:spChg>
        <pc:spChg chg="mod">
          <ac:chgData name="Peplow, Simon" userId="e7639f54-ce05-42c0-b171-9d03bcd23cf9" providerId="ADAL" clId="{6090D493-FA70-44E3-8926-1B74AE15D25C}" dt="2024-01-05T14:40:37.374" v="11082" actId="20577"/>
          <ac:spMkLst>
            <pc:docMk/>
            <pc:sldMk cId="3063981359" sldId="353"/>
            <ac:spMk id="4" creationId="{00000000-0000-0000-0000-000000000000}"/>
          </ac:spMkLst>
        </pc:spChg>
        <pc:picChg chg="add del">
          <ac:chgData name="Peplow, Simon" userId="e7639f54-ce05-42c0-b171-9d03bcd23cf9" providerId="ADAL" clId="{6090D493-FA70-44E3-8926-1B74AE15D25C}" dt="2024-01-05T14:25:51.896" v="10789" actId="478"/>
          <ac:picMkLst>
            <pc:docMk/>
            <pc:sldMk cId="3063981359" sldId="353"/>
            <ac:picMk id="5" creationId="{74684968-48D7-8AF9-05D3-6885D2743E13}"/>
          </ac:picMkLst>
        </pc:picChg>
        <pc:picChg chg="add mod modCrop">
          <ac:chgData name="Peplow, Simon" userId="e7639f54-ce05-42c0-b171-9d03bcd23cf9" providerId="ADAL" clId="{6090D493-FA70-44E3-8926-1B74AE15D25C}" dt="2024-01-05T14:40:51.032" v="11084" actId="1076"/>
          <ac:picMkLst>
            <pc:docMk/>
            <pc:sldMk cId="3063981359" sldId="353"/>
            <ac:picMk id="7" creationId="{D0277570-666D-1F95-FF79-7D51F2257155}"/>
          </ac:picMkLst>
        </pc:picChg>
        <pc:picChg chg="add mod">
          <ac:chgData name="Peplow, Simon" userId="e7639f54-ce05-42c0-b171-9d03bcd23cf9" providerId="ADAL" clId="{6090D493-FA70-44E3-8926-1B74AE15D25C}" dt="2024-01-05T14:41:01.060" v="11091" actId="1035"/>
          <ac:picMkLst>
            <pc:docMk/>
            <pc:sldMk cId="3063981359" sldId="353"/>
            <ac:picMk id="5122" creationId="{831349F2-398F-466B-8C32-57F69B1C5D12}"/>
          </ac:picMkLst>
        </pc:picChg>
      </pc:sldChg>
      <pc:sldChg chg="modSp add mod">
        <pc:chgData name="Peplow, Simon" userId="e7639f54-ce05-42c0-b171-9d03bcd23cf9" providerId="ADAL" clId="{6090D493-FA70-44E3-8926-1B74AE15D25C}" dt="2022-12-21T15:18:57.223" v="8895" actId="14100"/>
        <pc:sldMkLst>
          <pc:docMk/>
          <pc:sldMk cId="1464717187" sldId="354"/>
        </pc:sldMkLst>
        <pc:spChg chg="mod">
          <ac:chgData name="Peplow, Simon" userId="e7639f54-ce05-42c0-b171-9d03bcd23cf9" providerId="ADAL" clId="{6090D493-FA70-44E3-8926-1B74AE15D25C}" dt="2022-12-21T15:18:57.223" v="8895" actId="14100"/>
          <ac:spMkLst>
            <pc:docMk/>
            <pc:sldMk cId="1464717187" sldId="354"/>
            <ac:spMk id="2" creationId="{00000000-0000-0000-0000-000000000000}"/>
          </ac:spMkLst>
        </pc:spChg>
        <pc:spChg chg="mod">
          <ac:chgData name="Peplow, Simon" userId="e7639f54-ce05-42c0-b171-9d03bcd23cf9" providerId="ADAL" clId="{6090D493-FA70-44E3-8926-1B74AE15D25C}" dt="2022-01-23T18:25:35.108" v="5523" actId="20577"/>
          <ac:spMkLst>
            <pc:docMk/>
            <pc:sldMk cId="1464717187" sldId="354"/>
            <ac:spMk id="4" creationId="{00000000-0000-0000-0000-000000000000}"/>
          </ac:spMkLst>
        </pc:spChg>
      </pc:sldChg>
      <pc:sldChg chg="modSp add mod">
        <pc:chgData name="Peplow, Simon" userId="e7639f54-ce05-42c0-b171-9d03bcd23cf9" providerId="ADAL" clId="{6090D493-FA70-44E3-8926-1B74AE15D25C}" dt="2022-12-21T16:55:54.574" v="10136" actId="20577"/>
        <pc:sldMkLst>
          <pc:docMk/>
          <pc:sldMk cId="2884603130" sldId="355"/>
        </pc:sldMkLst>
        <pc:spChg chg="mod">
          <ac:chgData name="Peplow, Simon" userId="e7639f54-ce05-42c0-b171-9d03bcd23cf9" providerId="ADAL" clId="{6090D493-FA70-44E3-8926-1B74AE15D25C}" dt="2022-12-21T16:55:39.730" v="10130" actId="14100"/>
          <ac:spMkLst>
            <pc:docMk/>
            <pc:sldMk cId="2884603130" sldId="355"/>
            <ac:spMk id="2" creationId="{00000000-0000-0000-0000-000000000000}"/>
          </ac:spMkLst>
        </pc:spChg>
        <pc:spChg chg="mod">
          <ac:chgData name="Peplow, Simon" userId="e7639f54-ce05-42c0-b171-9d03bcd23cf9" providerId="ADAL" clId="{6090D493-FA70-44E3-8926-1B74AE15D25C}" dt="2022-12-21T16:55:54.574" v="10136" actId="20577"/>
          <ac:spMkLst>
            <pc:docMk/>
            <pc:sldMk cId="2884603130" sldId="355"/>
            <ac:spMk id="4" creationId="{00000000-0000-0000-0000-000000000000}"/>
          </ac:spMkLst>
        </pc:spChg>
      </pc:sldChg>
      <pc:sldChg chg="modSp add mod">
        <pc:chgData name="Peplow, Simon" userId="e7639f54-ce05-42c0-b171-9d03bcd23cf9" providerId="ADAL" clId="{6090D493-FA70-44E3-8926-1B74AE15D25C}" dt="2022-12-21T16:54:01.964" v="10108" actId="20577"/>
        <pc:sldMkLst>
          <pc:docMk/>
          <pc:sldMk cId="600748020" sldId="356"/>
        </pc:sldMkLst>
        <pc:spChg chg="mod">
          <ac:chgData name="Peplow, Simon" userId="e7639f54-ce05-42c0-b171-9d03bcd23cf9" providerId="ADAL" clId="{6090D493-FA70-44E3-8926-1B74AE15D25C}" dt="2022-12-21T15:18:38.346" v="8893" actId="14100"/>
          <ac:spMkLst>
            <pc:docMk/>
            <pc:sldMk cId="600748020" sldId="356"/>
            <ac:spMk id="2" creationId="{00000000-0000-0000-0000-000000000000}"/>
          </ac:spMkLst>
        </pc:spChg>
        <pc:spChg chg="mod">
          <ac:chgData name="Peplow, Simon" userId="e7639f54-ce05-42c0-b171-9d03bcd23cf9" providerId="ADAL" clId="{6090D493-FA70-44E3-8926-1B74AE15D25C}" dt="2022-12-21T16:54:01.964" v="10108" actId="20577"/>
          <ac:spMkLst>
            <pc:docMk/>
            <pc:sldMk cId="600748020" sldId="356"/>
            <ac:spMk id="4" creationId="{00000000-0000-0000-0000-000000000000}"/>
          </ac:spMkLst>
        </pc:spChg>
      </pc:sldChg>
      <pc:sldChg chg="addSp delSp add del">
        <pc:chgData name="Peplow, Simon" userId="e7639f54-ce05-42c0-b171-9d03bcd23cf9" providerId="ADAL" clId="{6090D493-FA70-44E3-8926-1B74AE15D25C}" dt="2022-01-23T18:05:39.718" v="4768" actId="2890"/>
        <pc:sldMkLst>
          <pc:docMk/>
          <pc:sldMk cId="1622439268" sldId="356"/>
        </pc:sldMkLst>
        <pc:picChg chg="add del">
          <ac:chgData name="Peplow, Simon" userId="e7639f54-ce05-42c0-b171-9d03bcd23cf9" providerId="ADAL" clId="{6090D493-FA70-44E3-8926-1B74AE15D25C}" dt="2022-01-23T18:05:39.381" v="4767" actId="478"/>
          <ac:picMkLst>
            <pc:docMk/>
            <pc:sldMk cId="1622439268" sldId="356"/>
            <ac:picMk id="5" creationId="{0CB831AE-D7DA-4EC9-A893-330C2D46106A}"/>
          </ac:picMkLst>
        </pc:picChg>
      </pc:sldChg>
      <pc:sldChg chg="addSp delSp modSp add mod">
        <pc:chgData name="Peplow, Simon" userId="e7639f54-ce05-42c0-b171-9d03bcd23cf9" providerId="ADAL" clId="{6090D493-FA70-44E3-8926-1B74AE15D25C}" dt="2024-01-08T16:26:40.450" v="11204" actId="20577"/>
        <pc:sldMkLst>
          <pc:docMk/>
          <pc:sldMk cId="3762632116" sldId="357"/>
        </pc:sldMkLst>
        <pc:spChg chg="del mod">
          <ac:chgData name="Peplow, Simon" userId="e7639f54-ce05-42c0-b171-9d03bcd23cf9" providerId="ADAL" clId="{6090D493-FA70-44E3-8926-1B74AE15D25C}" dt="2022-01-23T23:19:36.450" v="6055" actId="478"/>
          <ac:spMkLst>
            <pc:docMk/>
            <pc:sldMk cId="3762632116" sldId="357"/>
            <ac:spMk id="2" creationId="{00000000-0000-0000-0000-000000000000}"/>
          </ac:spMkLst>
        </pc:spChg>
        <pc:spChg chg="mod">
          <ac:chgData name="Peplow, Simon" userId="e7639f54-ce05-42c0-b171-9d03bcd23cf9" providerId="ADAL" clId="{6090D493-FA70-44E3-8926-1B74AE15D25C}" dt="2024-01-08T16:26:40.450" v="11204" actId="20577"/>
          <ac:spMkLst>
            <pc:docMk/>
            <pc:sldMk cId="3762632116" sldId="357"/>
            <ac:spMk id="4" creationId="{00000000-0000-0000-0000-000000000000}"/>
          </ac:spMkLst>
        </pc:spChg>
        <pc:spChg chg="add del mod">
          <ac:chgData name="Peplow, Simon" userId="e7639f54-ce05-42c0-b171-9d03bcd23cf9" providerId="ADAL" clId="{6090D493-FA70-44E3-8926-1B74AE15D25C}" dt="2022-01-23T23:19:38.762" v="6056" actId="478"/>
          <ac:spMkLst>
            <pc:docMk/>
            <pc:sldMk cId="3762632116" sldId="357"/>
            <ac:spMk id="5" creationId="{7133A4ED-F170-4A37-9147-BEF8056709E7}"/>
          </ac:spMkLst>
        </pc:spChg>
        <pc:spChg chg="add mod">
          <ac:chgData name="Peplow, Simon" userId="e7639f54-ce05-42c0-b171-9d03bcd23cf9" providerId="ADAL" clId="{6090D493-FA70-44E3-8926-1B74AE15D25C}" dt="2022-12-21T15:33:02.506" v="9176" actId="14100"/>
          <ac:spMkLst>
            <pc:docMk/>
            <pc:sldMk cId="3762632116" sldId="357"/>
            <ac:spMk id="6" creationId="{8AAA7FDD-4272-43C2-9DB6-5E39CE2D3EF2}"/>
          </ac:spMkLst>
        </pc:spChg>
      </pc:sldChg>
      <pc:sldChg chg="addSp delSp modSp add mod">
        <pc:chgData name="Peplow, Simon" userId="e7639f54-ce05-42c0-b171-9d03bcd23cf9" providerId="ADAL" clId="{6090D493-FA70-44E3-8926-1B74AE15D25C}" dt="2022-12-21T17:00:37.647" v="10370" actId="20577"/>
        <pc:sldMkLst>
          <pc:docMk/>
          <pc:sldMk cId="2429529672" sldId="358"/>
        </pc:sldMkLst>
        <pc:spChg chg="del">
          <ac:chgData name="Peplow, Simon" userId="e7639f54-ce05-42c0-b171-9d03bcd23cf9" providerId="ADAL" clId="{6090D493-FA70-44E3-8926-1B74AE15D25C}" dt="2022-01-23T23:31:11.383" v="6219" actId="478"/>
          <ac:spMkLst>
            <pc:docMk/>
            <pc:sldMk cId="2429529672" sldId="358"/>
            <ac:spMk id="2" creationId="{00000000-0000-0000-0000-000000000000}"/>
          </ac:spMkLst>
        </pc:spChg>
        <pc:spChg chg="mod">
          <ac:chgData name="Peplow, Simon" userId="e7639f54-ce05-42c0-b171-9d03bcd23cf9" providerId="ADAL" clId="{6090D493-FA70-44E3-8926-1B74AE15D25C}" dt="2022-12-21T17:00:37.647" v="10370" actId="20577"/>
          <ac:spMkLst>
            <pc:docMk/>
            <pc:sldMk cId="2429529672" sldId="358"/>
            <ac:spMk id="4" creationId="{00000000-0000-0000-0000-000000000000}"/>
          </ac:spMkLst>
        </pc:spChg>
        <pc:spChg chg="add del mod">
          <ac:chgData name="Peplow, Simon" userId="e7639f54-ce05-42c0-b171-9d03bcd23cf9" providerId="ADAL" clId="{6090D493-FA70-44E3-8926-1B74AE15D25C}" dt="2022-01-23T23:31:14.071" v="6220" actId="478"/>
          <ac:spMkLst>
            <pc:docMk/>
            <pc:sldMk cId="2429529672" sldId="358"/>
            <ac:spMk id="5" creationId="{AB8D24ED-6EA1-452B-AF08-A7FB74FB150A}"/>
          </ac:spMkLst>
        </pc:spChg>
      </pc:sldChg>
      <pc:sldChg chg="addSp modSp add mod ord">
        <pc:chgData name="Peplow, Simon" userId="e7639f54-ce05-42c0-b171-9d03bcd23cf9" providerId="ADAL" clId="{6090D493-FA70-44E3-8926-1B74AE15D25C}" dt="2024-01-05T13:12:59.687" v="10542" actId="208"/>
        <pc:sldMkLst>
          <pc:docMk/>
          <pc:sldMk cId="2835305516" sldId="359"/>
        </pc:sldMkLst>
        <pc:spChg chg="mod">
          <ac:chgData name="Peplow, Simon" userId="e7639f54-ce05-42c0-b171-9d03bcd23cf9" providerId="ADAL" clId="{6090D493-FA70-44E3-8926-1B74AE15D25C}" dt="2024-01-05T13:10:45.109" v="10525" actId="20577"/>
          <ac:spMkLst>
            <pc:docMk/>
            <pc:sldMk cId="2835305516" sldId="359"/>
            <ac:spMk id="2" creationId="{00000000-0000-0000-0000-000000000000}"/>
          </ac:spMkLst>
        </pc:spChg>
        <pc:spChg chg="mod">
          <ac:chgData name="Peplow, Simon" userId="e7639f54-ce05-42c0-b171-9d03bcd23cf9" providerId="ADAL" clId="{6090D493-FA70-44E3-8926-1B74AE15D25C}" dt="2024-01-05T13:12:21.053" v="10540" actId="14100"/>
          <ac:spMkLst>
            <pc:docMk/>
            <pc:sldMk cId="2835305516" sldId="359"/>
            <ac:spMk id="4" creationId="{00000000-0000-0000-0000-000000000000}"/>
          </ac:spMkLst>
        </pc:spChg>
        <pc:picChg chg="add mod">
          <ac:chgData name="Peplow, Simon" userId="e7639f54-ce05-42c0-b171-9d03bcd23cf9" providerId="ADAL" clId="{6090D493-FA70-44E3-8926-1B74AE15D25C}" dt="2022-01-24T13:20:38.639" v="7080" actId="14100"/>
          <ac:picMkLst>
            <pc:docMk/>
            <pc:sldMk cId="2835305516" sldId="359"/>
            <ac:picMk id="1026" creationId="{F3C37C42-1C05-4D07-8712-355873DB3590}"/>
          </ac:picMkLst>
        </pc:picChg>
        <pc:picChg chg="add mod">
          <ac:chgData name="Peplow, Simon" userId="e7639f54-ce05-42c0-b171-9d03bcd23cf9" providerId="ADAL" clId="{6090D493-FA70-44E3-8926-1B74AE15D25C}" dt="2024-01-05T13:12:59.687" v="10542" actId="208"/>
          <ac:picMkLst>
            <pc:docMk/>
            <pc:sldMk cId="2835305516" sldId="359"/>
            <ac:picMk id="2050" creationId="{090E7616-2571-3402-2264-0E7469FBF578}"/>
          </ac:picMkLst>
        </pc:picChg>
      </pc:sldChg>
      <pc:sldChg chg="modSp add del mod">
        <pc:chgData name="Peplow, Simon" userId="e7639f54-ce05-42c0-b171-9d03bcd23cf9" providerId="ADAL" clId="{6090D493-FA70-44E3-8926-1B74AE15D25C}" dt="2022-12-20T15:08:36.815" v="7905" actId="2890"/>
        <pc:sldMkLst>
          <pc:docMk/>
          <pc:sldMk cId="2152746424" sldId="360"/>
        </pc:sldMkLst>
        <pc:spChg chg="mod">
          <ac:chgData name="Peplow, Simon" userId="e7639f54-ce05-42c0-b171-9d03bcd23cf9" providerId="ADAL" clId="{6090D493-FA70-44E3-8926-1B74AE15D25C}" dt="2022-12-20T15:08:36.478" v="7904" actId="6549"/>
          <ac:spMkLst>
            <pc:docMk/>
            <pc:sldMk cId="2152746424" sldId="360"/>
            <ac:spMk id="4" creationId="{00000000-0000-0000-0000-000000000000}"/>
          </ac:spMkLst>
        </pc:spChg>
      </pc:sldChg>
      <pc:sldChg chg="modSp add del mod">
        <pc:chgData name="Peplow, Simon" userId="e7639f54-ce05-42c0-b171-9d03bcd23cf9" providerId="ADAL" clId="{6090D493-FA70-44E3-8926-1B74AE15D25C}" dt="2022-12-20T15:15:48.172" v="7973" actId="47"/>
        <pc:sldMkLst>
          <pc:docMk/>
          <pc:sldMk cId="3743280948" sldId="360"/>
        </pc:sldMkLst>
        <pc:spChg chg="mod">
          <ac:chgData name="Peplow, Simon" userId="e7639f54-ce05-42c0-b171-9d03bcd23cf9" providerId="ADAL" clId="{6090D493-FA70-44E3-8926-1B74AE15D25C}" dt="2022-12-20T15:12:01.789" v="7948" actId="6549"/>
          <ac:spMkLst>
            <pc:docMk/>
            <pc:sldMk cId="3743280948" sldId="360"/>
            <ac:spMk id="4" creationId="{00000000-0000-0000-0000-000000000000}"/>
          </ac:spMkLst>
        </pc:spChg>
      </pc:sldChg>
      <pc:sldChg chg="modSp add mod">
        <pc:chgData name="Peplow, Simon" userId="e7639f54-ce05-42c0-b171-9d03bcd23cf9" providerId="ADAL" clId="{6090D493-FA70-44E3-8926-1B74AE15D25C}" dt="2024-01-05T12:44:18.316" v="10431" actId="14100"/>
        <pc:sldMkLst>
          <pc:docMk/>
          <pc:sldMk cId="567893289" sldId="361"/>
        </pc:sldMkLst>
        <pc:spChg chg="mod">
          <ac:chgData name="Peplow, Simon" userId="e7639f54-ce05-42c0-b171-9d03bcd23cf9" providerId="ADAL" clId="{6090D493-FA70-44E3-8926-1B74AE15D25C}" dt="2024-01-05T12:44:18.316" v="10431" actId="14100"/>
          <ac:spMkLst>
            <pc:docMk/>
            <pc:sldMk cId="567893289" sldId="361"/>
            <ac:spMk id="2" creationId="{00000000-0000-0000-0000-000000000000}"/>
          </ac:spMkLst>
        </pc:spChg>
        <pc:spChg chg="mod">
          <ac:chgData name="Peplow, Simon" userId="e7639f54-ce05-42c0-b171-9d03bcd23cf9" providerId="ADAL" clId="{6090D493-FA70-44E3-8926-1B74AE15D25C}" dt="2024-01-05T12:44:12.326" v="10430" actId="12788"/>
          <ac:spMkLst>
            <pc:docMk/>
            <pc:sldMk cId="567893289" sldId="361"/>
            <ac:spMk id="4" creationId="{00000000-0000-0000-0000-000000000000}"/>
          </ac:spMkLst>
        </pc:spChg>
      </pc:sldChg>
      <pc:sldChg chg="addSp delSp modSp add mod">
        <pc:chgData name="Peplow, Simon" userId="e7639f54-ce05-42c0-b171-9d03bcd23cf9" providerId="ADAL" clId="{6090D493-FA70-44E3-8926-1B74AE15D25C}" dt="2024-01-05T13:13:10.028" v="10543" actId="208"/>
        <pc:sldMkLst>
          <pc:docMk/>
          <pc:sldMk cId="3779360198" sldId="362"/>
        </pc:sldMkLst>
        <pc:spChg chg="mod">
          <ac:chgData name="Peplow, Simon" userId="e7639f54-ce05-42c0-b171-9d03bcd23cf9" providerId="ADAL" clId="{6090D493-FA70-44E3-8926-1B74AE15D25C}" dt="2024-01-05T12:49:22.541" v="10440" actId="14100"/>
          <ac:spMkLst>
            <pc:docMk/>
            <pc:sldMk cId="3779360198" sldId="362"/>
            <ac:spMk id="2" creationId="{00000000-0000-0000-0000-000000000000}"/>
          </ac:spMkLst>
        </pc:spChg>
        <pc:spChg chg="add mod ord">
          <ac:chgData name="Peplow, Simon" userId="e7639f54-ce05-42c0-b171-9d03bcd23cf9" providerId="ADAL" clId="{6090D493-FA70-44E3-8926-1B74AE15D25C}" dt="2024-01-05T12:49:00.185" v="10438" actId="6549"/>
          <ac:spMkLst>
            <pc:docMk/>
            <pc:sldMk cId="3779360198" sldId="362"/>
            <ac:spMk id="3" creationId="{869F5CB2-1FD9-6C60-E147-5459F3111C65}"/>
          </ac:spMkLst>
        </pc:spChg>
        <pc:spChg chg="del mod">
          <ac:chgData name="Peplow, Simon" userId="e7639f54-ce05-42c0-b171-9d03bcd23cf9" providerId="ADAL" clId="{6090D493-FA70-44E3-8926-1B74AE15D25C}" dt="2022-12-20T15:20:46.412" v="8026" actId="478"/>
          <ac:spMkLst>
            <pc:docMk/>
            <pc:sldMk cId="3779360198" sldId="362"/>
            <ac:spMk id="4" creationId="{00000000-0000-0000-0000-000000000000}"/>
          </ac:spMkLst>
        </pc:spChg>
        <pc:picChg chg="add del mod ord">
          <ac:chgData name="Peplow, Simon" userId="e7639f54-ce05-42c0-b171-9d03bcd23cf9" providerId="ADAL" clId="{6090D493-FA70-44E3-8926-1B74AE15D25C}" dt="2022-12-20T15:24:23.708" v="8041" actId="478"/>
          <ac:picMkLst>
            <pc:docMk/>
            <pc:sldMk cId="3779360198" sldId="362"/>
            <ac:picMk id="6" creationId="{308E3258-7B79-32A7-2CD0-F40243CDA9E5}"/>
          </ac:picMkLst>
        </pc:picChg>
        <pc:picChg chg="add mod">
          <ac:chgData name="Peplow, Simon" userId="e7639f54-ce05-42c0-b171-9d03bcd23cf9" providerId="ADAL" clId="{6090D493-FA70-44E3-8926-1B74AE15D25C}" dt="2024-01-05T13:13:10.028" v="10543" actId="208"/>
          <ac:picMkLst>
            <pc:docMk/>
            <pc:sldMk cId="3779360198" sldId="362"/>
            <ac:picMk id="1026" creationId="{2AD9E906-DB51-A472-0CBE-889E91CB8AD7}"/>
          </ac:picMkLst>
        </pc:picChg>
        <pc:picChg chg="add del mod">
          <ac:chgData name="Peplow, Simon" userId="e7639f54-ce05-42c0-b171-9d03bcd23cf9" providerId="ADAL" clId="{6090D493-FA70-44E3-8926-1B74AE15D25C}" dt="2022-12-20T15:22:37.760" v="8038" actId="478"/>
          <ac:picMkLst>
            <pc:docMk/>
            <pc:sldMk cId="3779360198" sldId="362"/>
            <ac:picMk id="1026" creationId="{B4C324CB-EDE3-8519-BEC4-D2D57B73F28D}"/>
          </ac:picMkLst>
        </pc:picChg>
      </pc:sldChg>
      <pc:sldMasterChg chg="del delSldLayout">
        <pc:chgData name="Peplow, Simon" userId="e7639f54-ce05-42c0-b171-9d03bcd23cf9" providerId="ADAL" clId="{6090D493-FA70-44E3-8926-1B74AE15D25C}" dt="2022-01-23T18:18:02.375" v="5276" actId="47"/>
        <pc:sldMasterMkLst>
          <pc:docMk/>
          <pc:sldMasterMk cId="4118946181" sldId="2147483659"/>
        </pc:sldMasterMkLst>
        <pc:sldLayoutChg chg="del">
          <pc:chgData name="Peplow, Simon" userId="e7639f54-ce05-42c0-b171-9d03bcd23cf9" providerId="ADAL" clId="{6090D493-FA70-44E3-8926-1B74AE15D25C}" dt="2022-01-23T18:18:02.375" v="5276" actId="47"/>
          <pc:sldLayoutMkLst>
            <pc:docMk/>
            <pc:sldMasterMk cId="4118946181" sldId="2147483659"/>
            <pc:sldLayoutMk cId="2815863065" sldId="2147483660"/>
          </pc:sldLayoutMkLst>
        </pc:sldLayoutChg>
        <pc:sldLayoutChg chg="del">
          <pc:chgData name="Peplow, Simon" userId="e7639f54-ce05-42c0-b171-9d03bcd23cf9" providerId="ADAL" clId="{6090D493-FA70-44E3-8926-1B74AE15D25C}" dt="2022-01-23T18:18:02.375" v="5276" actId="47"/>
          <pc:sldLayoutMkLst>
            <pc:docMk/>
            <pc:sldMasterMk cId="4118946181" sldId="2147483659"/>
            <pc:sldLayoutMk cId="1856718694" sldId="2147483661"/>
          </pc:sldLayoutMkLst>
        </pc:sldLayoutChg>
        <pc:sldLayoutChg chg="del">
          <pc:chgData name="Peplow, Simon" userId="e7639f54-ce05-42c0-b171-9d03bcd23cf9" providerId="ADAL" clId="{6090D493-FA70-44E3-8926-1B74AE15D25C}" dt="2022-01-23T18:18:02.375" v="5276" actId="47"/>
          <pc:sldLayoutMkLst>
            <pc:docMk/>
            <pc:sldMasterMk cId="4118946181" sldId="2147483659"/>
            <pc:sldLayoutMk cId="4071822395" sldId="2147483662"/>
          </pc:sldLayoutMkLst>
        </pc:sldLayoutChg>
        <pc:sldLayoutChg chg="del">
          <pc:chgData name="Peplow, Simon" userId="e7639f54-ce05-42c0-b171-9d03bcd23cf9" providerId="ADAL" clId="{6090D493-FA70-44E3-8926-1B74AE15D25C}" dt="2022-01-23T18:18:02.375" v="5276" actId="47"/>
          <pc:sldLayoutMkLst>
            <pc:docMk/>
            <pc:sldMasterMk cId="4118946181" sldId="2147483659"/>
            <pc:sldLayoutMk cId="2723043986" sldId="2147483663"/>
          </pc:sldLayoutMkLst>
        </pc:sldLayoutChg>
        <pc:sldLayoutChg chg="del">
          <pc:chgData name="Peplow, Simon" userId="e7639f54-ce05-42c0-b171-9d03bcd23cf9" providerId="ADAL" clId="{6090D493-FA70-44E3-8926-1B74AE15D25C}" dt="2022-01-23T18:18:02.375" v="5276" actId="47"/>
          <pc:sldLayoutMkLst>
            <pc:docMk/>
            <pc:sldMasterMk cId="4118946181" sldId="2147483659"/>
            <pc:sldLayoutMk cId="130280405" sldId="2147483664"/>
          </pc:sldLayoutMkLst>
        </pc:sldLayoutChg>
        <pc:sldLayoutChg chg="del">
          <pc:chgData name="Peplow, Simon" userId="e7639f54-ce05-42c0-b171-9d03bcd23cf9" providerId="ADAL" clId="{6090D493-FA70-44E3-8926-1B74AE15D25C}" dt="2022-01-23T18:18:02.375" v="5276" actId="47"/>
          <pc:sldLayoutMkLst>
            <pc:docMk/>
            <pc:sldMasterMk cId="4118946181" sldId="2147483659"/>
            <pc:sldLayoutMk cId="1735245412" sldId="2147483665"/>
          </pc:sldLayoutMkLst>
        </pc:sldLayoutChg>
        <pc:sldLayoutChg chg="del">
          <pc:chgData name="Peplow, Simon" userId="e7639f54-ce05-42c0-b171-9d03bcd23cf9" providerId="ADAL" clId="{6090D493-FA70-44E3-8926-1B74AE15D25C}" dt="2022-01-23T18:18:02.375" v="5276" actId="47"/>
          <pc:sldLayoutMkLst>
            <pc:docMk/>
            <pc:sldMasterMk cId="4118946181" sldId="2147483659"/>
            <pc:sldLayoutMk cId="3685524630" sldId="2147483666"/>
          </pc:sldLayoutMkLst>
        </pc:sldLayoutChg>
        <pc:sldLayoutChg chg="del">
          <pc:chgData name="Peplow, Simon" userId="e7639f54-ce05-42c0-b171-9d03bcd23cf9" providerId="ADAL" clId="{6090D493-FA70-44E3-8926-1B74AE15D25C}" dt="2022-01-23T18:18:02.375" v="5276" actId="47"/>
          <pc:sldLayoutMkLst>
            <pc:docMk/>
            <pc:sldMasterMk cId="4118946181" sldId="2147483659"/>
            <pc:sldLayoutMk cId="2729989607" sldId="2147483667"/>
          </pc:sldLayoutMkLst>
        </pc:sldLayoutChg>
        <pc:sldLayoutChg chg="del">
          <pc:chgData name="Peplow, Simon" userId="e7639f54-ce05-42c0-b171-9d03bcd23cf9" providerId="ADAL" clId="{6090D493-FA70-44E3-8926-1B74AE15D25C}" dt="2022-01-23T18:18:02.375" v="5276" actId="47"/>
          <pc:sldLayoutMkLst>
            <pc:docMk/>
            <pc:sldMasterMk cId="4118946181" sldId="2147483659"/>
            <pc:sldLayoutMk cId="2007607233" sldId="2147483668"/>
          </pc:sldLayoutMkLst>
        </pc:sldLayoutChg>
        <pc:sldLayoutChg chg="del">
          <pc:chgData name="Peplow, Simon" userId="e7639f54-ce05-42c0-b171-9d03bcd23cf9" providerId="ADAL" clId="{6090D493-FA70-44E3-8926-1B74AE15D25C}" dt="2022-01-23T18:18:02.375" v="5276" actId="47"/>
          <pc:sldLayoutMkLst>
            <pc:docMk/>
            <pc:sldMasterMk cId="4118946181" sldId="2147483659"/>
            <pc:sldLayoutMk cId="1755602483" sldId="2147483669"/>
          </pc:sldLayoutMkLst>
        </pc:sldLayoutChg>
        <pc:sldLayoutChg chg="del">
          <pc:chgData name="Peplow, Simon" userId="e7639f54-ce05-42c0-b171-9d03bcd23cf9" providerId="ADAL" clId="{6090D493-FA70-44E3-8926-1B74AE15D25C}" dt="2022-01-23T18:18:02.375" v="5276" actId="47"/>
          <pc:sldLayoutMkLst>
            <pc:docMk/>
            <pc:sldMasterMk cId="4118946181" sldId="2147483659"/>
            <pc:sldLayoutMk cId="4242479444" sldId="2147483670"/>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95159292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Shape 5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9" name="Shape 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dirty="0"/>
          </a:p>
        </p:txBody>
      </p:sp>
    </p:spTree>
    <p:extLst>
      <p:ext uri="{BB962C8B-B14F-4D97-AF65-F5344CB8AC3E}">
        <p14:creationId xmlns:p14="http://schemas.microsoft.com/office/powerpoint/2010/main" val="12474005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8136881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1319175" y="2876425"/>
            <a:ext cx="6680399" cy="1546500"/>
          </a:xfrm>
          <a:prstGeom prst="rect">
            <a:avLst/>
          </a:prstGeom>
        </p:spPr>
        <p:txBody>
          <a:bodyPr lIns="91425" tIns="91425" rIns="91425" bIns="91425" anchor="t" anchorCtr="0"/>
          <a:lstStyle>
            <a:lvl1pPr lvl="0">
              <a:spcBef>
                <a:spcPts val="0"/>
              </a:spcBef>
              <a:buSzPct val="100000"/>
              <a:defRPr sz="6000"/>
            </a:lvl1pPr>
            <a:lvl2pPr lvl="1">
              <a:spcBef>
                <a:spcPts val="0"/>
              </a:spcBef>
              <a:buSzPct val="100000"/>
              <a:defRPr sz="6000"/>
            </a:lvl2pPr>
            <a:lvl3pPr lvl="2">
              <a:spcBef>
                <a:spcPts val="0"/>
              </a:spcBef>
              <a:buSzPct val="100000"/>
              <a:defRPr sz="6000"/>
            </a:lvl3pPr>
            <a:lvl4pPr lvl="3">
              <a:spcBef>
                <a:spcPts val="0"/>
              </a:spcBef>
              <a:buSzPct val="100000"/>
              <a:defRPr sz="6000"/>
            </a:lvl4pPr>
            <a:lvl5pPr lvl="4">
              <a:spcBef>
                <a:spcPts val="0"/>
              </a:spcBef>
              <a:buSzPct val="100000"/>
              <a:defRPr sz="6000"/>
            </a:lvl5pPr>
            <a:lvl6pPr lvl="5">
              <a:spcBef>
                <a:spcPts val="0"/>
              </a:spcBef>
              <a:buSzPct val="100000"/>
              <a:defRPr sz="6000"/>
            </a:lvl6pPr>
            <a:lvl7pPr lvl="6">
              <a:spcBef>
                <a:spcPts val="0"/>
              </a:spcBef>
              <a:buSzPct val="100000"/>
              <a:defRPr sz="6000"/>
            </a:lvl7pPr>
            <a:lvl8pPr lvl="7">
              <a:spcBef>
                <a:spcPts val="0"/>
              </a:spcBef>
              <a:buSzPct val="100000"/>
              <a:defRPr sz="6000"/>
            </a:lvl8pPr>
            <a:lvl9pPr lvl="8">
              <a:spcBef>
                <a:spcPts val="0"/>
              </a:spcBef>
              <a:buSzPct val="100000"/>
              <a:defRPr sz="6000"/>
            </a:lvl9pPr>
          </a:lstStyle>
          <a:p>
            <a:r>
              <a:rPr lang="en-US"/>
              <a:t>Click to edit Master title style</a:t>
            </a:r>
            <a:endParaRPr/>
          </a:p>
        </p:txBody>
      </p:sp>
      <p:cxnSp>
        <p:nvCxnSpPr>
          <p:cNvPr id="10" name="Shape 10"/>
          <p:cNvCxnSpPr>
            <a:stCxn id="11" idx="4"/>
          </p:cNvCxnSpPr>
          <p:nvPr/>
        </p:nvCxnSpPr>
        <p:spPr>
          <a:xfrm>
            <a:off x="903750" y="3563700"/>
            <a:ext cx="0" cy="3294300"/>
          </a:xfrm>
          <a:prstGeom prst="straightConnector1">
            <a:avLst/>
          </a:prstGeom>
          <a:noFill/>
          <a:ln w="9525" cap="flat" cmpd="sng">
            <a:solidFill>
              <a:srgbClr val="999FA9"/>
            </a:solidFill>
            <a:prstDash val="solid"/>
            <a:round/>
            <a:headEnd type="none" w="lg" len="lg"/>
            <a:tailEnd type="none" w="lg" len="lg"/>
          </a:ln>
        </p:spPr>
      </p:cxnSp>
      <p:sp>
        <p:nvSpPr>
          <p:cNvPr id="11" name="Shape 11"/>
          <p:cNvSpPr/>
          <p:nvPr/>
        </p:nvSpPr>
        <p:spPr>
          <a:xfrm>
            <a:off x="769050" y="3294300"/>
            <a:ext cx="269400" cy="269400"/>
          </a:xfrm>
          <a:prstGeom prst="ellipse">
            <a:avLst/>
          </a:prstGeom>
          <a:solidFill>
            <a:srgbClr val="39C0BA"/>
          </a:solidFill>
          <a:ln w="28575" cap="flat" cmpd="sng">
            <a:solidFill>
              <a:srgbClr val="2E3037"/>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dirty="0"/>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2"/>
        <p:cNvGrpSpPr/>
        <p:nvPr/>
      </p:nvGrpSpPr>
      <p:grpSpPr>
        <a:xfrm>
          <a:off x="0" y="0"/>
          <a:ext cx="0" cy="0"/>
          <a:chOff x="0" y="0"/>
          <a:chExt cx="0" cy="0"/>
        </a:xfrm>
      </p:grpSpPr>
      <p:cxnSp>
        <p:nvCxnSpPr>
          <p:cNvPr id="23" name="Shape 23"/>
          <p:cNvCxnSpPr/>
          <p:nvPr/>
        </p:nvCxnSpPr>
        <p:spPr>
          <a:xfrm>
            <a:off x="903825" y="-7925"/>
            <a:ext cx="0" cy="6866100"/>
          </a:xfrm>
          <a:prstGeom prst="straightConnector1">
            <a:avLst/>
          </a:prstGeom>
          <a:noFill/>
          <a:ln w="9525" cap="flat" cmpd="sng">
            <a:solidFill>
              <a:srgbClr val="999FA9"/>
            </a:solidFill>
            <a:prstDash val="solid"/>
            <a:round/>
            <a:headEnd type="none" w="lg" len="lg"/>
            <a:tailEnd type="none" w="lg" len="lg"/>
          </a:ln>
        </p:spPr>
      </p:cxnSp>
      <p:sp>
        <p:nvSpPr>
          <p:cNvPr id="24" name="Shape 24"/>
          <p:cNvSpPr/>
          <p:nvPr/>
        </p:nvSpPr>
        <p:spPr>
          <a:xfrm>
            <a:off x="808725" y="800750"/>
            <a:ext cx="190200" cy="190200"/>
          </a:xfrm>
          <a:prstGeom prst="ellipse">
            <a:avLst/>
          </a:prstGeom>
          <a:solidFill>
            <a:srgbClr val="39C0BA"/>
          </a:solidFill>
          <a:ln w="28575" cap="flat" cmpd="sng">
            <a:solidFill>
              <a:srgbClr val="2E3037"/>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dirty="0"/>
          </a:p>
        </p:txBody>
      </p:sp>
      <p:sp>
        <p:nvSpPr>
          <p:cNvPr id="25" name="Shape 25"/>
          <p:cNvSpPr/>
          <p:nvPr/>
        </p:nvSpPr>
        <p:spPr>
          <a:xfrm>
            <a:off x="769050" y="1861900"/>
            <a:ext cx="269400" cy="269400"/>
          </a:xfrm>
          <a:prstGeom prst="ellipse">
            <a:avLst/>
          </a:prstGeom>
          <a:solidFill>
            <a:srgbClr val="2E3037"/>
          </a:solidFill>
          <a:ln w="9525" cap="flat" cmpd="sng">
            <a:solidFill>
              <a:srgbClr val="999FA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dirty="0"/>
          </a:p>
        </p:txBody>
      </p:sp>
      <p:sp>
        <p:nvSpPr>
          <p:cNvPr id="26" name="Shape 26"/>
          <p:cNvSpPr txBox="1">
            <a:spLocks noGrp="1"/>
          </p:cNvSpPr>
          <p:nvPr>
            <p:ph type="title"/>
          </p:nvPr>
        </p:nvSpPr>
        <p:spPr>
          <a:xfrm>
            <a:off x="1165475" y="665975"/>
            <a:ext cx="6858000" cy="459900"/>
          </a:xfrm>
          <a:prstGeom prst="rect">
            <a:avLst/>
          </a:prstGeom>
        </p:spPr>
        <p:txBody>
          <a:bodyPr lIns="91425" tIns="91425" rIns="91425" bIns="91425" anchor="b" anchorCtr="0"/>
          <a:lstStyle>
            <a:lvl1pPr lvl="0" rtl="0">
              <a:spcBef>
                <a:spcPts val="0"/>
              </a:spcBef>
              <a:buClr>
                <a:srgbClr val="39C0BA"/>
              </a:buClr>
              <a:buSzPct val="100000"/>
              <a:buFont typeface="Quicksand"/>
              <a:buNone/>
              <a:defRPr sz="1800">
                <a:solidFill>
                  <a:srgbClr val="39C0BA"/>
                </a:solidFill>
                <a:latin typeface="Quicksand"/>
                <a:ea typeface="Quicksand"/>
                <a:cs typeface="Quicksand"/>
                <a:sym typeface="Quicksand"/>
              </a:defRPr>
            </a:lvl1pPr>
            <a:lvl2pPr lvl="1" rtl="0">
              <a:spcBef>
                <a:spcPts val="0"/>
              </a:spcBef>
              <a:buClr>
                <a:srgbClr val="39C0BA"/>
              </a:buClr>
              <a:buSzPct val="100000"/>
              <a:buFont typeface="Quicksand"/>
              <a:buNone/>
              <a:defRPr sz="1800">
                <a:solidFill>
                  <a:srgbClr val="39C0BA"/>
                </a:solidFill>
                <a:latin typeface="Quicksand"/>
                <a:ea typeface="Quicksand"/>
                <a:cs typeface="Quicksand"/>
                <a:sym typeface="Quicksand"/>
              </a:defRPr>
            </a:lvl2pPr>
            <a:lvl3pPr lvl="2" rtl="0">
              <a:spcBef>
                <a:spcPts val="0"/>
              </a:spcBef>
              <a:buClr>
                <a:srgbClr val="39C0BA"/>
              </a:buClr>
              <a:buSzPct val="100000"/>
              <a:buFont typeface="Quicksand"/>
              <a:buNone/>
              <a:defRPr sz="1800">
                <a:solidFill>
                  <a:srgbClr val="39C0BA"/>
                </a:solidFill>
                <a:latin typeface="Quicksand"/>
                <a:ea typeface="Quicksand"/>
                <a:cs typeface="Quicksand"/>
                <a:sym typeface="Quicksand"/>
              </a:defRPr>
            </a:lvl3pPr>
            <a:lvl4pPr lvl="3" rtl="0">
              <a:spcBef>
                <a:spcPts val="0"/>
              </a:spcBef>
              <a:buClr>
                <a:srgbClr val="39C0BA"/>
              </a:buClr>
              <a:buSzPct val="100000"/>
              <a:buFont typeface="Quicksand"/>
              <a:buNone/>
              <a:defRPr sz="1800">
                <a:solidFill>
                  <a:srgbClr val="39C0BA"/>
                </a:solidFill>
                <a:latin typeface="Quicksand"/>
                <a:ea typeface="Quicksand"/>
                <a:cs typeface="Quicksand"/>
                <a:sym typeface="Quicksand"/>
              </a:defRPr>
            </a:lvl4pPr>
            <a:lvl5pPr lvl="4" rtl="0">
              <a:spcBef>
                <a:spcPts val="0"/>
              </a:spcBef>
              <a:buClr>
                <a:srgbClr val="39C0BA"/>
              </a:buClr>
              <a:buSzPct val="100000"/>
              <a:buFont typeface="Quicksand"/>
              <a:buNone/>
              <a:defRPr sz="1800">
                <a:solidFill>
                  <a:srgbClr val="39C0BA"/>
                </a:solidFill>
                <a:latin typeface="Quicksand"/>
                <a:ea typeface="Quicksand"/>
                <a:cs typeface="Quicksand"/>
                <a:sym typeface="Quicksand"/>
              </a:defRPr>
            </a:lvl5pPr>
            <a:lvl6pPr lvl="5" rtl="0">
              <a:spcBef>
                <a:spcPts val="0"/>
              </a:spcBef>
              <a:buClr>
                <a:srgbClr val="39C0BA"/>
              </a:buClr>
              <a:buSzPct val="100000"/>
              <a:buFont typeface="Quicksand"/>
              <a:buNone/>
              <a:defRPr sz="1800">
                <a:solidFill>
                  <a:srgbClr val="39C0BA"/>
                </a:solidFill>
                <a:latin typeface="Quicksand"/>
                <a:ea typeface="Quicksand"/>
                <a:cs typeface="Quicksand"/>
                <a:sym typeface="Quicksand"/>
              </a:defRPr>
            </a:lvl6pPr>
            <a:lvl7pPr lvl="6" rtl="0">
              <a:spcBef>
                <a:spcPts val="0"/>
              </a:spcBef>
              <a:buClr>
                <a:srgbClr val="39C0BA"/>
              </a:buClr>
              <a:buSzPct val="100000"/>
              <a:buFont typeface="Quicksand"/>
              <a:buNone/>
              <a:defRPr sz="1800">
                <a:solidFill>
                  <a:srgbClr val="39C0BA"/>
                </a:solidFill>
                <a:latin typeface="Quicksand"/>
                <a:ea typeface="Quicksand"/>
                <a:cs typeface="Quicksand"/>
                <a:sym typeface="Quicksand"/>
              </a:defRPr>
            </a:lvl7pPr>
            <a:lvl8pPr lvl="7" rtl="0">
              <a:spcBef>
                <a:spcPts val="0"/>
              </a:spcBef>
              <a:buClr>
                <a:srgbClr val="39C0BA"/>
              </a:buClr>
              <a:buSzPct val="100000"/>
              <a:buFont typeface="Quicksand"/>
              <a:buNone/>
              <a:defRPr sz="1800">
                <a:solidFill>
                  <a:srgbClr val="39C0BA"/>
                </a:solidFill>
                <a:latin typeface="Quicksand"/>
                <a:ea typeface="Quicksand"/>
                <a:cs typeface="Quicksand"/>
                <a:sym typeface="Quicksand"/>
              </a:defRPr>
            </a:lvl8pPr>
            <a:lvl9pPr lvl="8" rtl="0">
              <a:spcBef>
                <a:spcPts val="0"/>
              </a:spcBef>
              <a:buClr>
                <a:srgbClr val="39C0BA"/>
              </a:buClr>
              <a:buSzPct val="100000"/>
              <a:buFont typeface="Quicksand"/>
              <a:buNone/>
              <a:defRPr sz="1800">
                <a:solidFill>
                  <a:srgbClr val="39C0BA"/>
                </a:solidFill>
                <a:latin typeface="Quicksand"/>
                <a:ea typeface="Quicksand"/>
                <a:cs typeface="Quicksand"/>
                <a:sym typeface="Quicksand"/>
              </a:defRPr>
            </a:lvl9pPr>
          </a:lstStyle>
          <a:p>
            <a:r>
              <a:rPr lang="en-US"/>
              <a:t>Click to edit Master title style</a:t>
            </a:r>
            <a:endParaRPr/>
          </a:p>
        </p:txBody>
      </p:sp>
      <p:sp>
        <p:nvSpPr>
          <p:cNvPr id="27" name="Shape 27"/>
          <p:cNvSpPr txBox="1">
            <a:spLocks noGrp="1"/>
          </p:cNvSpPr>
          <p:nvPr>
            <p:ph type="body" idx="1"/>
          </p:nvPr>
        </p:nvSpPr>
        <p:spPr>
          <a:xfrm>
            <a:off x="1165497" y="1600200"/>
            <a:ext cx="6858000" cy="4967700"/>
          </a:xfrm>
          <a:prstGeom prst="rect">
            <a:avLst/>
          </a:prstGeom>
        </p:spPr>
        <p:txBody>
          <a:bodyPr lIns="91425" tIns="91425" rIns="91425" bIns="91425" anchor="t" anchorCtr="0"/>
          <a:lstStyle>
            <a:lvl1pPr lvl="0" rtl="0">
              <a:spcBef>
                <a:spcPts val="600"/>
              </a:spcBef>
              <a:buClr>
                <a:srgbClr val="F3F3F3"/>
              </a:buClr>
              <a:buSzPct val="100000"/>
              <a:buFont typeface="Quicksand"/>
              <a:buChar char="◦"/>
              <a:defRPr sz="3000">
                <a:solidFill>
                  <a:srgbClr val="F3F3F3"/>
                </a:solidFill>
                <a:latin typeface="Quicksand"/>
                <a:ea typeface="Quicksand"/>
                <a:cs typeface="Quicksand"/>
                <a:sym typeface="Quicksand"/>
              </a:defRPr>
            </a:lvl1pPr>
            <a:lvl2pPr lvl="1" rtl="0">
              <a:spcBef>
                <a:spcPts val="480"/>
              </a:spcBef>
              <a:buClr>
                <a:srgbClr val="F3F3F3"/>
              </a:buClr>
              <a:buSzPct val="100000"/>
              <a:buFont typeface="Quicksand"/>
              <a:buChar char="▫"/>
              <a:defRPr sz="2400">
                <a:solidFill>
                  <a:srgbClr val="F3F3F3"/>
                </a:solidFill>
                <a:latin typeface="Quicksand"/>
                <a:ea typeface="Quicksand"/>
                <a:cs typeface="Quicksand"/>
                <a:sym typeface="Quicksand"/>
              </a:defRPr>
            </a:lvl2pPr>
            <a:lvl3pPr lvl="2" rtl="0">
              <a:spcBef>
                <a:spcPts val="480"/>
              </a:spcBef>
              <a:buClr>
                <a:srgbClr val="F3F3F3"/>
              </a:buClr>
              <a:buSzPct val="100000"/>
              <a:buFont typeface="Quicksand"/>
              <a:defRPr sz="2400">
                <a:solidFill>
                  <a:srgbClr val="F3F3F3"/>
                </a:solidFill>
                <a:latin typeface="Quicksand"/>
                <a:ea typeface="Quicksand"/>
                <a:cs typeface="Quicksand"/>
                <a:sym typeface="Quicksand"/>
              </a:defRPr>
            </a:lvl3pPr>
            <a:lvl4pPr lvl="3" rtl="0">
              <a:spcBef>
                <a:spcPts val="360"/>
              </a:spcBef>
              <a:buClr>
                <a:srgbClr val="F3F3F3"/>
              </a:buClr>
              <a:buSzPct val="100000"/>
              <a:buFont typeface="Quicksand"/>
              <a:defRPr sz="1800">
                <a:solidFill>
                  <a:srgbClr val="F3F3F3"/>
                </a:solidFill>
                <a:latin typeface="Quicksand"/>
                <a:ea typeface="Quicksand"/>
                <a:cs typeface="Quicksand"/>
                <a:sym typeface="Quicksand"/>
              </a:defRPr>
            </a:lvl4pPr>
            <a:lvl5pPr lvl="4" rtl="0">
              <a:spcBef>
                <a:spcPts val="360"/>
              </a:spcBef>
              <a:buClr>
                <a:srgbClr val="F3F3F3"/>
              </a:buClr>
              <a:buSzPct val="100000"/>
              <a:buFont typeface="Quicksand"/>
              <a:defRPr sz="1800">
                <a:solidFill>
                  <a:srgbClr val="F3F3F3"/>
                </a:solidFill>
                <a:latin typeface="Quicksand"/>
                <a:ea typeface="Quicksand"/>
                <a:cs typeface="Quicksand"/>
                <a:sym typeface="Quicksand"/>
              </a:defRPr>
            </a:lvl5pPr>
            <a:lvl6pPr lvl="5" rtl="0">
              <a:spcBef>
                <a:spcPts val="360"/>
              </a:spcBef>
              <a:buClr>
                <a:srgbClr val="F3F3F3"/>
              </a:buClr>
              <a:buSzPct val="100000"/>
              <a:buFont typeface="Quicksand"/>
              <a:defRPr sz="1800">
                <a:solidFill>
                  <a:srgbClr val="F3F3F3"/>
                </a:solidFill>
                <a:latin typeface="Quicksand"/>
                <a:ea typeface="Quicksand"/>
                <a:cs typeface="Quicksand"/>
                <a:sym typeface="Quicksand"/>
              </a:defRPr>
            </a:lvl6pPr>
            <a:lvl7pPr lvl="6" rtl="0">
              <a:spcBef>
                <a:spcPts val="360"/>
              </a:spcBef>
              <a:buClr>
                <a:srgbClr val="F3F3F3"/>
              </a:buClr>
              <a:buSzPct val="100000"/>
              <a:buFont typeface="Quicksand"/>
              <a:defRPr sz="1800">
                <a:solidFill>
                  <a:srgbClr val="F3F3F3"/>
                </a:solidFill>
                <a:latin typeface="Quicksand"/>
                <a:ea typeface="Quicksand"/>
                <a:cs typeface="Quicksand"/>
                <a:sym typeface="Quicksand"/>
              </a:defRPr>
            </a:lvl7pPr>
            <a:lvl8pPr lvl="7" rtl="0">
              <a:spcBef>
                <a:spcPts val="360"/>
              </a:spcBef>
              <a:buClr>
                <a:srgbClr val="F3F3F3"/>
              </a:buClr>
              <a:buSzPct val="100000"/>
              <a:buFont typeface="Quicksand"/>
              <a:defRPr sz="1800">
                <a:solidFill>
                  <a:srgbClr val="F3F3F3"/>
                </a:solidFill>
                <a:latin typeface="Quicksand"/>
                <a:ea typeface="Quicksand"/>
                <a:cs typeface="Quicksand"/>
                <a:sym typeface="Quicksand"/>
              </a:defRPr>
            </a:lvl8pPr>
            <a:lvl9pPr lvl="8" rtl="0">
              <a:spcBef>
                <a:spcPts val="360"/>
              </a:spcBef>
              <a:buClr>
                <a:srgbClr val="F3F3F3"/>
              </a:buClr>
              <a:buSzPct val="100000"/>
              <a:buFont typeface="Quicksand"/>
              <a:defRPr sz="1800">
                <a:solidFill>
                  <a:srgbClr val="F3F3F3"/>
                </a:solidFill>
                <a:latin typeface="Quicksand"/>
                <a:ea typeface="Quicksand"/>
                <a:cs typeface="Quicksand"/>
                <a:sym typeface="Quicksand"/>
              </a:defRPr>
            </a:lvl9pPr>
          </a:lstStyle>
          <a:p>
            <a:pPr lvl="0"/>
            <a:r>
              <a:rPr lang="en-US"/>
              <a:t>Click to edit Master text styles</a:t>
            </a:r>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E3037"/>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1165475" y="665975"/>
            <a:ext cx="6858000" cy="459900"/>
          </a:xfrm>
          <a:prstGeom prst="rect">
            <a:avLst/>
          </a:prstGeom>
          <a:noFill/>
          <a:ln>
            <a:noFill/>
          </a:ln>
        </p:spPr>
        <p:txBody>
          <a:bodyPr lIns="91425" tIns="91425" rIns="91425" bIns="91425" anchor="b" anchorCtr="0"/>
          <a:lstStyle>
            <a:lvl1pPr lvl="0">
              <a:spcBef>
                <a:spcPts val="0"/>
              </a:spcBef>
              <a:buClr>
                <a:srgbClr val="39C0BA"/>
              </a:buClr>
              <a:buSzPct val="100000"/>
              <a:buFont typeface="Quicksand"/>
              <a:buNone/>
              <a:defRPr sz="1800">
                <a:solidFill>
                  <a:srgbClr val="39C0BA"/>
                </a:solidFill>
                <a:latin typeface="Quicksand"/>
                <a:ea typeface="Quicksand"/>
                <a:cs typeface="Quicksand"/>
                <a:sym typeface="Quicksand"/>
              </a:defRPr>
            </a:lvl1pPr>
            <a:lvl2pPr lvl="1">
              <a:spcBef>
                <a:spcPts val="0"/>
              </a:spcBef>
              <a:buClr>
                <a:srgbClr val="39C0BA"/>
              </a:buClr>
              <a:buSzPct val="100000"/>
              <a:buFont typeface="Quicksand"/>
              <a:buNone/>
              <a:defRPr sz="1800">
                <a:solidFill>
                  <a:srgbClr val="39C0BA"/>
                </a:solidFill>
                <a:latin typeface="Quicksand"/>
                <a:ea typeface="Quicksand"/>
                <a:cs typeface="Quicksand"/>
                <a:sym typeface="Quicksand"/>
              </a:defRPr>
            </a:lvl2pPr>
            <a:lvl3pPr lvl="2">
              <a:spcBef>
                <a:spcPts val="0"/>
              </a:spcBef>
              <a:buClr>
                <a:srgbClr val="39C0BA"/>
              </a:buClr>
              <a:buSzPct val="100000"/>
              <a:buFont typeface="Quicksand"/>
              <a:buNone/>
              <a:defRPr sz="1800">
                <a:solidFill>
                  <a:srgbClr val="39C0BA"/>
                </a:solidFill>
                <a:latin typeface="Quicksand"/>
                <a:ea typeface="Quicksand"/>
                <a:cs typeface="Quicksand"/>
                <a:sym typeface="Quicksand"/>
              </a:defRPr>
            </a:lvl3pPr>
            <a:lvl4pPr lvl="3">
              <a:spcBef>
                <a:spcPts val="0"/>
              </a:spcBef>
              <a:buClr>
                <a:srgbClr val="39C0BA"/>
              </a:buClr>
              <a:buSzPct val="100000"/>
              <a:buFont typeface="Quicksand"/>
              <a:buNone/>
              <a:defRPr sz="1800">
                <a:solidFill>
                  <a:srgbClr val="39C0BA"/>
                </a:solidFill>
                <a:latin typeface="Quicksand"/>
                <a:ea typeface="Quicksand"/>
                <a:cs typeface="Quicksand"/>
                <a:sym typeface="Quicksand"/>
              </a:defRPr>
            </a:lvl4pPr>
            <a:lvl5pPr lvl="4">
              <a:spcBef>
                <a:spcPts val="0"/>
              </a:spcBef>
              <a:buClr>
                <a:srgbClr val="39C0BA"/>
              </a:buClr>
              <a:buSzPct val="100000"/>
              <a:buFont typeface="Quicksand"/>
              <a:buNone/>
              <a:defRPr sz="1800">
                <a:solidFill>
                  <a:srgbClr val="39C0BA"/>
                </a:solidFill>
                <a:latin typeface="Quicksand"/>
                <a:ea typeface="Quicksand"/>
                <a:cs typeface="Quicksand"/>
                <a:sym typeface="Quicksand"/>
              </a:defRPr>
            </a:lvl5pPr>
            <a:lvl6pPr lvl="5">
              <a:spcBef>
                <a:spcPts val="0"/>
              </a:spcBef>
              <a:buClr>
                <a:srgbClr val="39C0BA"/>
              </a:buClr>
              <a:buSzPct val="100000"/>
              <a:buFont typeface="Quicksand"/>
              <a:buNone/>
              <a:defRPr sz="1800">
                <a:solidFill>
                  <a:srgbClr val="39C0BA"/>
                </a:solidFill>
                <a:latin typeface="Quicksand"/>
                <a:ea typeface="Quicksand"/>
                <a:cs typeface="Quicksand"/>
                <a:sym typeface="Quicksand"/>
              </a:defRPr>
            </a:lvl6pPr>
            <a:lvl7pPr lvl="6">
              <a:spcBef>
                <a:spcPts val="0"/>
              </a:spcBef>
              <a:buClr>
                <a:srgbClr val="39C0BA"/>
              </a:buClr>
              <a:buSzPct val="100000"/>
              <a:buFont typeface="Quicksand"/>
              <a:buNone/>
              <a:defRPr sz="1800">
                <a:solidFill>
                  <a:srgbClr val="39C0BA"/>
                </a:solidFill>
                <a:latin typeface="Quicksand"/>
                <a:ea typeface="Quicksand"/>
                <a:cs typeface="Quicksand"/>
                <a:sym typeface="Quicksand"/>
              </a:defRPr>
            </a:lvl7pPr>
            <a:lvl8pPr lvl="7">
              <a:spcBef>
                <a:spcPts val="0"/>
              </a:spcBef>
              <a:buClr>
                <a:srgbClr val="39C0BA"/>
              </a:buClr>
              <a:buSzPct val="100000"/>
              <a:buFont typeface="Quicksand"/>
              <a:buNone/>
              <a:defRPr sz="1800">
                <a:solidFill>
                  <a:srgbClr val="39C0BA"/>
                </a:solidFill>
                <a:latin typeface="Quicksand"/>
                <a:ea typeface="Quicksand"/>
                <a:cs typeface="Quicksand"/>
                <a:sym typeface="Quicksand"/>
              </a:defRPr>
            </a:lvl8pPr>
            <a:lvl9pPr lvl="8">
              <a:spcBef>
                <a:spcPts val="0"/>
              </a:spcBef>
              <a:buClr>
                <a:srgbClr val="39C0BA"/>
              </a:buClr>
              <a:buSzPct val="100000"/>
              <a:buFont typeface="Quicksand"/>
              <a:buNone/>
              <a:defRPr sz="1800">
                <a:solidFill>
                  <a:srgbClr val="39C0BA"/>
                </a:solidFill>
                <a:latin typeface="Quicksand"/>
                <a:ea typeface="Quicksand"/>
                <a:cs typeface="Quicksand"/>
                <a:sym typeface="Quicksand"/>
              </a:defRPr>
            </a:lvl9pPr>
          </a:lstStyle>
          <a:p>
            <a:endParaRPr/>
          </a:p>
        </p:txBody>
      </p:sp>
      <p:sp>
        <p:nvSpPr>
          <p:cNvPr id="7" name="Shape 7"/>
          <p:cNvSpPr txBox="1">
            <a:spLocks noGrp="1"/>
          </p:cNvSpPr>
          <p:nvPr>
            <p:ph type="body" idx="1"/>
          </p:nvPr>
        </p:nvSpPr>
        <p:spPr>
          <a:xfrm>
            <a:off x="1165497" y="1600200"/>
            <a:ext cx="6858000" cy="4967700"/>
          </a:xfrm>
          <a:prstGeom prst="rect">
            <a:avLst/>
          </a:prstGeom>
          <a:noFill/>
          <a:ln>
            <a:noFill/>
          </a:ln>
        </p:spPr>
        <p:txBody>
          <a:bodyPr lIns="91425" tIns="91425" rIns="91425" bIns="91425" anchor="t" anchorCtr="0"/>
          <a:lstStyle>
            <a:lvl1pPr lvl="0">
              <a:spcBef>
                <a:spcPts val="600"/>
              </a:spcBef>
              <a:buClr>
                <a:srgbClr val="F3F3F3"/>
              </a:buClr>
              <a:buSzPct val="100000"/>
              <a:buFont typeface="Quicksand"/>
              <a:buChar char="◦"/>
              <a:defRPr sz="3000">
                <a:solidFill>
                  <a:srgbClr val="F3F3F3"/>
                </a:solidFill>
                <a:latin typeface="Quicksand"/>
                <a:ea typeface="Quicksand"/>
                <a:cs typeface="Quicksand"/>
                <a:sym typeface="Quicksand"/>
              </a:defRPr>
            </a:lvl1pPr>
            <a:lvl2pPr lvl="1">
              <a:spcBef>
                <a:spcPts val="480"/>
              </a:spcBef>
              <a:buClr>
                <a:srgbClr val="F3F3F3"/>
              </a:buClr>
              <a:buSzPct val="100000"/>
              <a:buFont typeface="Quicksand"/>
              <a:buChar char="▫"/>
              <a:defRPr sz="2400">
                <a:solidFill>
                  <a:srgbClr val="F3F3F3"/>
                </a:solidFill>
                <a:latin typeface="Quicksand"/>
                <a:ea typeface="Quicksand"/>
                <a:cs typeface="Quicksand"/>
                <a:sym typeface="Quicksand"/>
              </a:defRPr>
            </a:lvl2pPr>
            <a:lvl3pPr lvl="2">
              <a:spcBef>
                <a:spcPts val="480"/>
              </a:spcBef>
              <a:buClr>
                <a:srgbClr val="F3F3F3"/>
              </a:buClr>
              <a:buSzPct val="100000"/>
              <a:buFont typeface="Quicksand"/>
              <a:defRPr sz="2400">
                <a:solidFill>
                  <a:srgbClr val="F3F3F3"/>
                </a:solidFill>
                <a:latin typeface="Quicksand"/>
                <a:ea typeface="Quicksand"/>
                <a:cs typeface="Quicksand"/>
                <a:sym typeface="Quicksand"/>
              </a:defRPr>
            </a:lvl3pPr>
            <a:lvl4pPr lvl="3">
              <a:spcBef>
                <a:spcPts val="360"/>
              </a:spcBef>
              <a:buClr>
                <a:srgbClr val="F3F3F3"/>
              </a:buClr>
              <a:buSzPct val="100000"/>
              <a:buFont typeface="Quicksand"/>
              <a:defRPr sz="1800">
                <a:solidFill>
                  <a:srgbClr val="F3F3F3"/>
                </a:solidFill>
                <a:latin typeface="Quicksand"/>
                <a:ea typeface="Quicksand"/>
                <a:cs typeface="Quicksand"/>
                <a:sym typeface="Quicksand"/>
              </a:defRPr>
            </a:lvl4pPr>
            <a:lvl5pPr lvl="4">
              <a:spcBef>
                <a:spcPts val="360"/>
              </a:spcBef>
              <a:buClr>
                <a:srgbClr val="F3F3F3"/>
              </a:buClr>
              <a:buSzPct val="100000"/>
              <a:buFont typeface="Quicksand"/>
              <a:defRPr sz="1800">
                <a:solidFill>
                  <a:srgbClr val="F3F3F3"/>
                </a:solidFill>
                <a:latin typeface="Quicksand"/>
                <a:ea typeface="Quicksand"/>
                <a:cs typeface="Quicksand"/>
                <a:sym typeface="Quicksand"/>
              </a:defRPr>
            </a:lvl5pPr>
            <a:lvl6pPr lvl="5">
              <a:spcBef>
                <a:spcPts val="360"/>
              </a:spcBef>
              <a:buClr>
                <a:srgbClr val="F3F3F3"/>
              </a:buClr>
              <a:buSzPct val="100000"/>
              <a:buFont typeface="Quicksand"/>
              <a:defRPr sz="1800">
                <a:solidFill>
                  <a:srgbClr val="F3F3F3"/>
                </a:solidFill>
                <a:latin typeface="Quicksand"/>
                <a:ea typeface="Quicksand"/>
                <a:cs typeface="Quicksand"/>
                <a:sym typeface="Quicksand"/>
              </a:defRPr>
            </a:lvl6pPr>
            <a:lvl7pPr lvl="6">
              <a:spcBef>
                <a:spcPts val="360"/>
              </a:spcBef>
              <a:buClr>
                <a:srgbClr val="F3F3F3"/>
              </a:buClr>
              <a:buSzPct val="100000"/>
              <a:buFont typeface="Quicksand"/>
              <a:defRPr sz="1800">
                <a:solidFill>
                  <a:srgbClr val="F3F3F3"/>
                </a:solidFill>
                <a:latin typeface="Quicksand"/>
                <a:ea typeface="Quicksand"/>
                <a:cs typeface="Quicksand"/>
                <a:sym typeface="Quicksand"/>
              </a:defRPr>
            </a:lvl7pPr>
            <a:lvl8pPr lvl="7">
              <a:spcBef>
                <a:spcPts val="360"/>
              </a:spcBef>
              <a:buClr>
                <a:srgbClr val="F3F3F3"/>
              </a:buClr>
              <a:buSzPct val="100000"/>
              <a:buFont typeface="Quicksand"/>
              <a:defRPr sz="1800">
                <a:solidFill>
                  <a:srgbClr val="F3F3F3"/>
                </a:solidFill>
                <a:latin typeface="Quicksand"/>
                <a:ea typeface="Quicksand"/>
                <a:cs typeface="Quicksand"/>
                <a:sym typeface="Quicksand"/>
              </a:defRPr>
            </a:lvl8pPr>
            <a:lvl9pPr lvl="8">
              <a:spcBef>
                <a:spcPts val="360"/>
              </a:spcBef>
              <a:buClr>
                <a:srgbClr val="F3F3F3"/>
              </a:buClr>
              <a:buSzPct val="100000"/>
              <a:buFont typeface="Quicksand"/>
              <a:defRPr sz="1800">
                <a:solidFill>
                  <a:srgbClr val="F3F3F3"/>
                </a:solidFill>
                <a:latin typeface="Quicksand"/>
                <a:ea typeface="Quicksand"/>
                <a:cs typeface="Quicksand"/>
                <a:sym typeface="Quicksand"/>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Lst>
  <p:transition spd="slow">
    <p:push dir="u"/>
  </p:transition>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historyworkshop.org.uk/podcast/rethinking-race-in-british-labour-history/" TargetMode="External"/><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Shape 61"/>
          <p:cNvSpPr txBox="1">
            <a:spLocks noGrp="1"/>
          </p:cNvSpPr>
          <p:nvPr>
            <p:ph type="ctrTitle"/>
          </p:nvPr>
        </p:nvSpPr>
        <p:spPr>
          <a:xfrm>
            <a:off x="0" y="-1"/>
            <a:ext cx="9144000" cy="6858001"/>
          </a:xfrm>
          <a:prstGeom prst="rect">
            <a:avLst/>
          </a:prstGeom>
        </p:spPr>
        <p:txBody>
          <a:bodyPr lIns="91425" tIns="91425" rIns="91425" bIns="91425" anchor="t" anchorCtr="0">
            <a:noAutofit/>
          </a:bodyPr>
          <a:lstStyle/>
          <a:p>
            <a:pPr lvl="0" algn="ctr">
              <a:spcAft>
                <a:spcPts val="1200"/>
              </a:spcAft>
            </a:pPr>
            <a:r>
              <a:rPr lang="en-GB" sz="4400" b="1" cap="small" dirty="0"/>
              <a:t>Historiography II (HI2E2)</a:t>
            </a:r>
            <a:br>
              <a:rPr lang="en-GB" sz="4000" b="1" cap="small" dirty="0"/>
            </a:br>
            <a:br>
              <a:rPr lang="en-GB" sz="3800" b="1" cap="small" dirty="0"/>
            </a:br>
            <a:br>
              <a:rPr lang="en-GB" sz="3800" b="1" cap="small" dirty="0"/>
            </a:br>
            <a:br>
              <a:rPr lang="en-GB" sz="3800" b="1" cap="small" dirty="0"/>
            </a:br>
            <a:br>
              <a:rPr lang="en-GB" sz="3800" b="1" cap="small" dirty="0"/>
            </a:br>
            <a:br>
              <a:rPr lang="en-GB" sz="3800" b="1" cap="small" dirty="0"/>
            </a:br>
            <a:br>
              <a:rPr lang="en-GB" sz="3800" b="1" cap="small" dirty="0"/>
            </a:br>
            <a:br>
              <a:rPr lang="en-GB" sz="3800" b="1" cap="small" dirty="0"/>
            </a:br>
            <a:r>
              <a:rPr lang="en-GB" sz="4000" cap="small" dirty="0"/>
              <a:t>Race and Ethnicity</a:t>
            </a:r>
            <a:br>
              <a:rPr lang="en-GB" sz="4000" cap="small" dirty="0"/>
            </a:br>
            <a:r>
              <a:rPr lang="en-GB" sz="2800" cap="small" dirty="0"/>
              <a:t>Dr Simon Peplow</a:t>
            </a:r>
            <a:br>
              <a:rPr lang="en-GB" sz="2800" cap="small" dirty="0"/>
            </a:br>
            <a:r>
              <a:rPr lang="en-GB" sz="2800" cap="small" dirty="0"/>
              <a:t>Associate Professor of </a:t>
            </a:r>
            <a:br>
              <a:rPr lang="en-GB" sz="2800" cap="small" dirty="0"/>
            </a:br>
            <a:r>
              <a:rPr lang="en-GB" sz="2800" cap="small" dirty="0"/>
              <a:t>Modern British History</a:t>
            </a:r>
            <a:endParaRPr lang="en" sz="2800" cap="small" dirty="0"/>
          </a:p>
        </p:txBody>
      </p:sp>
      <p:pic>
        <p:nvPicPr>
          <p:cNvPr id="1026" name="Picture 2">
            <a:extLst>
              <a:ext uri="{FF2B5EF4-FFF2-40B4-BE49-F238E27FC236}">
                <a16:creationId xmlns:a16="http://schemas.microsoft.com/office/drawing/2014/main" id="{21AE4BB5-5228-4F9B-B957-0A8D97575A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2818" y="830609"/>
            <a:ext cx="6798364" cy="381817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0814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4461" y="-1"/>
            <a:ext cx="6838481" cy="1125875"/>
          </a:xfrm>
        </p:spPr>
        <p:txBody>
          <a:bodyPr anchor="ctr"/>
          <a:lstStyle/>
          <a:p>
            <a:pPr algn="ctr"/>
            <a:r>
              <a:rPr lang="en-GB" sz="3200" cap="small" dirty="0"/>
              <a:t>Post-WWII and </a:t>
            </a:r>
            <a:br>
              <a:rPr lang="en-GB" sz="3200" cap="small" dirty="0"/>
            </a:br>
            <a:r>
              <a:rPr lang="en-GB" sz="3200" cap="small" dirty="0"/>
              <a:t>‘New’ Cultural Racism</a:t>
            </a:r>
            <a:endParaRPr lang="en-GB" sz="3200" cap="small" baseline="30000" dirty="0"/>
          </a:p>
        </p:txBody>
      </p:sp>
      <p:sp useBgFill="1">
        <p:nvSpPr>
          <p:cNvPr id="4" name="Text Placeholder 3"/>
          <p:cNvSpPr>
            <a:spLocks noGrp="1"/>
          </p:cNvSpPr>
          <p:nvPr>
            <p:ph type="body" idx="1"/>
          </p:nvPr>
        </p:nvSpPr>
        <p:spPr>
          <a:xfrm>
            <a:off x="-1" y="1125874"/>
            <a:ext cx="8239540" cy="5640686"/>
          </a:xfrm>
        </p:spPr>
        <p:txBody>
          <a:bodyPr anchor="ctr"/>
          <a:lstStyle/>
          <a:p>
            <a:pPr indent="288000">
              <a:spcBef>
                <a:spcPts val="0"/>
              </a:spcBef>
              <a:spcAft>
                <a:spcPts val="900"/>
              </a:spcAft>
            </a:pPr>
            <a:r>
              <a:rPr lang="en-GB" sz="2500" dirty="0"/>
              <a:t>Understandings of race became increasingly </a:t>
            </a:r>
            <a:br>
              <a:rPr lang="en-GB" sz="2500" dirty="0"/>
            </a:br>
            <a:r>
              <a:rPr lang="en-GB" sz="2500" dirty="0"/>
              <a:t>domain of social, rather than biological sciences.</a:t>
            </a:r>
          </a:p>
          <a:p>
            <a:pPr indent="288000">
              <a:spcBef>
                <a:spcPts val="0"/>
              </a:spcBef>
              <a:spcAft>
                <a:spcPts val="900"/>
              </a:spcAft>
            </a:pPr>
            <a:r>
              <a:rPr lang="en-GB" sz="2500" dirty="0"/>
              <a:t>Ideas of difference transferred to culture – </a:t>
            </a:r>
            <a:br>
              <a:rPr lang="en-GB" sz="2500" dirty="0"/>
            </a:br>
            <a:r>
              <a:rPr lang="en-GB" sz="2500" b="1" dirty="0"/>
              <a:t>‘New racism’</a:t>
            </a:r>
            <a:r>
              <a:rPr lang="en-GB" sz="2500" dirty="0"/>
              <a:t>: </a:t>
            </a:r>
            <a:r>
              <a:rPr lang="en-GB" sz="2500" i="1" dirty="0"/>
              <a:t>‘more indirect, more subtle, </a:t>
            </a:r>
            <a:br>
              <a:rPr lang="en-GB" sz="2500" i="1" dirty="0"/>
            </a:br>
            <a:r>
              <a:rPr lang="en-GB" sz="2500" i="1" dirty="0"/>
              <a:t>more procedural, more ostensibly non-racial’ </a:t>
            </a:r>
            <a:r>
              <a:rPr lang="en-GB" sz="2500" dirty="0"/>
              <a:t>.</a:t>
            </a:r>
            <a:endParaRPr lang="en-GB" sz="2500" i="1" dirty="0"/>
          </a:p>
          <a:p>
            <a:pPr indent="-288000">
              <a:spcBef>
                <a:spcPts val="0"/>
              </a:spcBef>
              <a:spcAft>
                <a:spcPts val="900"/>
              </a:spcAft>
              <a:buSzPct val="70000"/>
              <a:buFont typeface="Wingdings" panose="05000000000000000000" pitchFamily="2" charset="2"/>
              <a:buChar char="v"/>
            </a:pPr>
            <a:r>
              <a:rPr lang="en-GB" sz="2500" i="1" dirty="0"/>
              <a:t>‘It is easy to exaggerate the divide between </a:t>
            </a:r>
            <a:br>
              <a:rPr lang="en-GB" sz="2500" i="1" dirty="0"/>
            </a:br>
            <a:r>
              <a:rPr lang="en-GB" sz="2500" i="1" dirty="0"/>
              <a:t>an “old” biological racism and a “new” cultural </a:t>
            </a:r>
            <a:br>
              <a:rPr lang="en-GB" sz="2500" i="1" dirty="0"/>
            </a:br>
            <a:r>
              <a:rPr lang="en-GB" sz="2500" i="1" dirty="0"/>
              <a:t>racism. While taboos against biologically based conceptions have become stronger and classical </a:t>
            </a:r>
            <a:br>
              <a:rPr lang="en-GB" sz="2500" i="1" dirty="0"/>
            </a:br>
            <a:r>
              <a:rPr lang="en-GB" sz="2500" i="1" dirty="0"/>
              <a:t>racial arguments have lost scientific credibility, </a:t>
            </a:r>
            <a:br>
              <a:rPr lang="en-GB" sz="2500" i="1" dirty="0"/>
            </a:br>
            <a:r>
              <a:rPr lang="en-GB" sz="2500" i="1" dirty="0"/>
              <a:t>they both continue an underground existence </a:t>
            </a:r>
            <a:br>
              <a:rPr lang="en-GB" sz="2500" i="1" dirty="0"/>
            </a:br>
            <a:r>
              <a:rPr lang="en-GB" sz="2500" i="1" dirty="0"/>
              <a:t>and are always available as resources to be </a:t>
            </a:r>
            <a:br>
              <a:rPr lang="en-GB" sz="2500" i="1" dirty="0"/>
            </a:br>
            <a:r>
              <a:rPr lang="en-GB" sz="2500" i="1" dirty="0"/>
              <a:t>drawn upon in arguments over immigration, </a:t>
            </a:r>
            <a:br>
              <a:rPr lang="en-GB" sz="2500" i="1" dirty="0"/>
            </a:br>
            <a:r>
              <a:rPr lang="en-GB" sz="2500" i="1" dirty="0"/>
              <a:t>national belonging and citizenship’. </a:t>
            </a:r>
            <a:r>
              <a:rPr lang="en-GB" sz="2500" dirty="0"/>
              <a:t>(Ali </a:t>
            </a:r>
            <a:r>
              <a:rPr lang="en-GB" sz="2500" dirty="0" err="1"/>
              <a:t>Rattansi</a:t>
            </a:r>
            <a:r>
              <a:rPr lang="en-GB" sz="2500" dirty="0"/>
              <a:t>)</a:t>
            </a:r>
          </a:p>
        </p:txBody>
      </p:sp>
      <p:pic>
        <p:nvPicPr>
          <p:cNvPr id="6" name="Picture 5">
            <a:extLst>
              <a:ext uri="{FF2B5EF4-FFF2-40B4-BE49-F238E27FC236}">
                <a16:creationId xmlns:a16="http://schemas.microsoft.com/office/drawing/2014/main" id="{15F89051-E00D-40E0-A7F3-701458075D47}"/>
              </a:ext>
            </a:extLst>
          </p:cNvPr>
          <p:cNvPicPr>
            <a:picLocks noChangeAspect="1"/>
          </p:cNvPicPr>
          <p:nvPr/>
        </p:nvPicPr>
        <p:blipFill>
          <a:blip r:embed="rId2"/>
          <a:stretch>
            <a:fillRect/>
          </a:stretch>
        </p:blipFill>
        <p:spPr>
          <a:xfrm>
            <a:off x="7416000" y="4187454"/>
            <a:ext cx="1728000" cy="2670546"/>
          </a:xfrm>
          <a:prstGeom prst="rect">
            <a:avLst/>
          </a:prstGeom>
          <a:ln w="9525">
            <a:solidFill>
              <a:schemeClr val="tx1"/>
            </a:solidFill>
          </a:ln>
        </p:spPr>
      </p:pic>
      <p:pic>
        <p:nvPicPr>
          <p:cNvPr id="7" name="Picture 6">
            <a:extLst>
              <a:ext uri="{FF2B5EF4-FFF2-40B4-BE49-F238E27FC236}">
                <a16:creationId xmlns:a16="http://schemas.microsoft.com/office/drawing/2014/main" id="{34DA9171-31D0-4322-A652-DE9C27630B11}"/>
              </a:ext>
            </a:extLst>
          </p:cNvPr>
          <p:cNvPicPr>
            <a:picLocks noChangeAspect="1"/>
          </p:cNvPicPr>
          <p:nvPr/>
        </p:nvPicPr>
        <p:blipFill>
          <a:blip r:embed="rId3"/>
          <a:stretch>
            <a:fillRect/>
          </a:stretch>
        </p:blipFill>
        <p:spPr>
          <a:xfrm>
            <a:off x="7742942" y="-2"/>
            <a:ext cx="1369832" cy="2185539"/>
          </a:xfrm>
          <a:prstGeom prst="rect">
            <a:avLst/>
          </a:prstGeom>
          <a:ln w="9525">
            <a:solidFill>
              <a:schemeClr val="tx1"/>
            </a:solidFill>
          </a:ln>
        </p:spPr>
      </p:pic>
      <p:pic>
        <p:nvPicPr>
          <p:cNvPr id="5" name="Picture 4">
            <a:extLst>
              <a:ext uri="{FF2B5EF4-FFF2-40B4-BE49-F238E27FC236}">
                <a16:creationId xmlns:a16="http://schemas.microsoft.com/office/drawing/2014/main" id="{554364DC-CDD9-4727-B98D-2413CFDDE721}"/>
              </a:ext>
            </a:extLst>
          </p:cNvPr>
          <p:cNvPicPr>
            <a:picLocks noChangeAspect="1"/>
          </p:cNvPicPr>
          <p:nvPr/>
        </p:nvPicPr>
        <p:blipFill rotWithShape="1">
          <a:blip r:embed="rId4"/>
          <a:srcRect l="10214" r="15592" b="29462"/>
          <a:stretch/>
        </p:blipFill>
        <p:spPr>
          <a:xfrm>
            <a:off x="7416000" y="2185538"/>
            <a:ext cx="1728000" cy="2167647"/>
          </a:xfrm>
          <a:prstGeom prst="rect">
            <a:avLst/>
          </a:prstGeom>
          <a:ln w="9525">
            <a:solidFill>
              <a:schemeClr val="tx1"/>
            </a:solidFill>
          </a:ln>
        </p:spPr>
      </p:pic>
    </p:spTree>
    <p:extLst>
      <p:ext uri="{BB962C8B-B14F-4D97-AF65-F5344CB8AC3E}">
        <p14:creationId xmlns:p14="http://schemas.microsoft.com/office/powerpoint/2010/main" val="2226187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4338" y="-1"/>
            <a:ext cx="6738732" cy="1125875"/>
          </a:xfrm>
        </p:spPr>
        <p:txBody>
          <a:bodyPr anchor="ctr"/>
          <a:lstStyle/>
          <a:p>
            <a:pPr algn="ctr"/>
            <a:r>
              <a:rPr lang="en-GB" sz="3200" cap="small" dirty="0"/>
              <a:t>‘Race Relations’ and Racialisation</a:t>
            </a:r>
            <a:endParaRPr lang="en-GB" sz="3200" cap="small" baseline="30000" dirty="0"/>
          </a:p>
        </p:txBody>
      </p:sp>
      <p:sp useBgFill="1">
        <p:nvSpPr>
          <p:cNvPr id="4" name="Text Placeholder 3"/>
          <p:cNvSpPr>
            <a:spLocks noGrp="1"/>
          </p:cNvSpPr>
          <p:nvPr>
            <p:ph type="body" idx="1"/>
          </p:nvPr>
        </p:nvSpPr>
        <p:spPr>
          <a:xfrm>
            <a:off x="0" y="1013791"/>
            <a:ext cx="9144000" cy="5752769"/>
          </a:xfrm>
        </p:spPr>
        <p:txBody>
          <a:bodyPr anchor="ctr"/>
          <a:lstStyle/>
          <a:p>
            <a:pPr indent="288000">
              <a:spcBef>
                <a:spcPts val="0"/>
              </a:spcBef>
              <a:spcAft>
                <a:spcPts val="600"/>
              </a:spcAft>
            </a:pPr>
            <a:r>
              <a:rPr lang="en-GB" sz="2400" dirty="0"/>
              <a:t>Academic study of ‘race relations’, esp. 1960s – </a:t>
            </a:r>
            <a:br>
              <a:rPr lang="en-GB" sz="2400" dirty="0"/>
            </a:br>
            <a:r>
              <a:rPr lang="en-GB" sz="2400" dirty="0"/>
              <a:t>criticised for, e.g., reifying concept of race.</a:t>
            </a:r>
          </a:p>
          <a:p>
            <a:pPr indent="288000">
              <a:spcBef>
                <a:spcPts val="0"/>
              </a:spcBef>
              <a:spcAft>
                <a:spcPts val="600"/>
              </a:spcAft>
            </a:pPr>
            <a:r>
              <a:rPr lang="en-GB" sz="2400" dirty="0"/>
              <a:t>Rhetoric of mid-20th century ‘race relations’ </a:t>
            </a:r>
            <a:br>
              <a:rPr lang="en-GB" sz="2400" dirty="0"/>
            </a:br>
            <a:r>
              <a:rPr lang="en-GB" sz="2400" dirty="0"/>
              <a:t>sociologists was strongly paternalistic, attempting </a:t>
            </a:r>
            <a:br>
              <a:rPr lang="en-GB" sz="2400" dirty="0"/>
            </a:br>
            <a:r>
              <a:rPr lang="en-GB" sz="2400" dirty="0"/>
              <a:t>to speak </a:t>
            </a:r>
            <a:r>
              <a:rPr lang="en-GB" sz="2400" i="1" dirty="0"/>
              <a:t>for </a:t>
            </a:r>
            <a:r>
              <a:rPr lang="en-GB" sz="2400" dirty="0"/>
              <a:t>so-called </a:t>
            </a:r>
            <a:r>
              <a:rPr lang="en-GB" sz="2400" i="1" dirty="0"/>
              <a:t>‘dark strangers’  </a:t>
            </a:r>
            <a:r>
              <a:rPr lang="en-GB" sz="2400" dirty="0"/>
              <a:t>in </a:t>
            </a:r>
            <a:r>
              <a:rPr lang="en-GB" sz="2400" dirty="0" err="1"/>
              <a:t>postwar</a:t>
            </a:r>
            <a:r>
              <a:rPr lang="en-GB" sz="2400" dirty="0"/>
              <a:t> Britain.</a:t>
            </a:r>
          </a:p>
          <a:p>
            <a:pPr indent="-288000" algn="ctr">
              <a:spcBef>
                <a:spcPts val="0"/>
              </a:spcBef>
              <a:spcAft>
                <a:spcPts val="600"/>
              </a:spcAft>
              <a:buSzPct val="70000"/>
              <a:buFont typeface="Wingdings" panose="05000000000000000000" pitchFamily="2" charset="2"/>
              <a:buChar char="v"/>
            </a:pPr>
            <a:r>
              <a:rPr lang="en-GB" sz="2400" dirty="0"/>
              <a:t>‘</a:t>
            </a:r>
            <a:r>
              <a:rPr lang="en-GB" sz="2400" i="1" dirty="0"/>
              <a:t>The appearance that all human beings can be </a:t>
            </a:r>
            <a:br>
              <a:rPr lang="en-GB" sz="2400" i="1" dirty="0"/>
            </a:br>
            <a:r>
              <a:rPr lang="en-GB" sz="2400" i="1" dirty="0"/>
              <a:t>categorised by ‘race’ might seem seductively tangible </a:t>
            </a:r>
            <a:br>
              <a:rPr lang="en-GB" sz="2400" i="1" dirty="0"/>
            </a:br>
            <a:r>
              <a:rPr lang="en-GB" sz="2400" i="1" dirty="0"/>
              <a:t>but has no objective basis. Humanity is not like a Dulux </a:t>
            </a:r>
            <a:br>
              <a:rPr lang="en-GB" sz="2400" i="1" dirty="0"/>
            </a:br>
            <a:r>
              <a:rPr lang="en-GB" sz="2400" i="1" dirty="0"/>
              <a:t>colour chart with everyone falling into discrete categories, </a:t>
            </a:r>
            <a:br>
              <a:rPr lang="en-GB" sz="2400" i="1" dirty="0"/>
            </a:br>
            <a:r>
              <a:rPr lang="en-GB" sz="2400" i="1" dirty="0"/>
              <a:t>each with a unique name and character. Human beings </a:t>
            </a:r>
            <a:br>
              <a:rPr lang="en-GB" sz="2400" i="1" dirty="0"/>
            </a:br>
            <a:r>
              <a:rPr lang="en-GB" sz="2400" i="1" dirty="0"/>
              <a:t>are composed of a constellation of characteristics, physical </a:t>
            </a:r>
            <a:br>
              <a:rPr lang="en-GB" sz="2400" i="1" dirty="0"/>
            </a:br>
            <a:r>
              <a:rPr lang="en-GB" sz="2400" i="1" dirty="0"/>
              <a:t>and mental, which shade into each other.’ </a:t>
            </a:r>
            <a:r>
              <a:rPr lang="en-GB" sz="2400" dirty="0"/>
              <a:t>(Kenan Malik)</a:t>
            </a:r>
          </a:p>
          <a:p>
            <a:pPr marL="0" marR="0" lvl="0" indent="288000" algn="l" defTabSz="914400" rtl="0" eaLnBrk="1" fontAlgn="auto" latinLnBrk="0" hangingPunct="1">
              <a:lnSpc>
                <a:spcPct val="100000"/>
              </a:lnSpc>
              <a:spcBef>
                <a:spcPts val="0"/>
              </a:spcBef>
              <a:spcAft>
                <a:spcPts val="600"/>
              </a:spcAft>
              <a:buClr>
                <a:srgbClr val="F3F3F3"/>
              </a:buClr>
              <a:buSzPct val="100000"/>
              <a:buFont typeface="Quicksand"/>
              <a:buChar char="◦"/>
              <a:tabLst/>
              <a:defRPr/>
            </a:pPr>
            <a:r>
              <a:rPr lang="en-GB" sz="2400" dirty="0"/>
              <a:t>Importance of concept of </a:t>
            </a:r>
            <a:r>
              <a:rPr lang="en-GB" sz="2400" b="1" dirty="0"/>
              <a:t>racialisation: </a:t>
            </a:r>
            <a:r>
              <a:rPr lang="en-GB" sz="2400" i="1" dirty="0"/>
              <a:t>‘Process by which ideas about race are constructed, come to be regarded as meaningful, and are acted upon’  </a:t>
            </a:r>
            <a:r>
              <a:rPr lang="en-GB" sz="2400" dirty="0"/>
              <a:t>(Karim </a:t>
            </a:r>
            <a:r>
              <a:rPr lang="en-GB" sz="2400" dirty="0" err="1"/>
              <a:t>Murji</a:t>
            </a:r>
            <a:r>
              <a:rPr lang="en-GB" sz="2400" dirty="0"/>
              <a:t> &amp; John Solomos)</a:t>
            </a:r>
          </a:p>
        </p:txBody>
      </p:sp>
      <p:pic>
        <p:nvPicPr>
          <p:cNvPr id="3074" name="Picture 2" descr="Dark Strangers: Sociological Study of the Absorption of a Recent West  Indian Migrant Group in Brixton, South London: Amazon.co.uk: Patterson,  Sheila: 9780422707503: Books">
            <a:extLst>
              <a:ext uri="{FF2B5EF4-FFF2-40B4-BE49-F238E27FC236}">
                <a16:creationId xmlns:a16="http://schemas.microsoft.com/office/drawing/2014/main" id="{45143686-3F91-41E3-B147-A143AB70890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878" t="5966" r="13270" b="4088"/>
          <a:stretch/>
        </p:blipFill>
        <p:spPr bwMode="auto">
          <a:xfrm>
            <a:off x="7663070" y="189225"/>
            <a:ext cx="1441173" cy="230909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7999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6274" y="-1"/>
            <a:ext cx="8277726" cy="1125875"/>
          </a:xfrm>
        </p:spPr>
        <p:txBody>
          <a:bodyPr anchor="ctr"/>
          <a:lstStyle/>
          <a:p>
            <a:pPr algn="ctr"/>
            <a:r>
              <a:rPr lang="en-GB" sz="3200" cap="small" dirty="0"/>
              <a:t>Ethnicity</a:t>
            </a:r>
            <a:endParaRPr lang="en-GB" sz="3200" cap="small" baseline="30000" dirty="0"/>
          </a:p>
        </p:txBody>
      </p:sp>
      <p:sp useBgFill="1">
        <p:nvSpPr>
          <p:cNvPr id="4" name="Text Placeholder 3"/>
          <p:cNvSpPr>
            <a:spLocks noGrp="1"/>
          </p:cNvSpPr>
          <p:nvPr>
            <p:ph type="body" idx="1"/>
          </p:nvPr>
        </p:nvSpPr>
        <p:spPr>
          <a:xfrm>
            <a:off x="0" y="1125873"/>
            <a:ext cx="9144000" cy="5640687"/>
          </a:xfrm>
        </p:spPr>
        <p:txBody>
          <a:bodyPr anchor="ctr"/>
          <a:lstStyle/>
          <a:p>
            <a:pPr indent="288000">
              <a:spcBef>
                <a:spcPts val="0"/>
              </a:spcBef>
              <a:spcAft>
                <a:spcPts val="1200"/>
              </a:spcAft>
            </a:pPr>
            <a:r>
              <a:rPr lang="en-GB" sz="2800" dirty="0"/>
              <a:t>Often argued: ‘race’ = biological, ‘ethnicity’ = cultural.</a:t>
            </a:r>
          </a:p>
          <a:p>
            <a:pPr indent="-288000" algn="ctr">
              <a:spcBef>
                <a:spcPts val="0"/>
              </a:spcBef>
              <a:spcAft>
                <a:spcPts val="1200"/>
              </a:spcAft>
              <a:buSzPct val="70000"/>
              <a:buFont typeface="Wingdings" panose="05000000000000000000" pitchFamily="2" charset="2"/>
              <a:buChar char="v"/>
            </a:pPr>
            <a:r>
              <a:rPr lang="en-GB" sz="2800" dirty="0"/>
              <a:t>E.g., ethnicity</a:t>
            </a:r>
            <a:r>
              <a:rPr lang="en-GB" sz="2800" i="1" dirty="0"/>
              <a:t> ‘Avoids biological determination </a:t>
            </a:r>
            <a:br>
              <a:rPr lang="en-GB" sz="2800" i="1" dirty="0"/>
            </a:br>
            <a:r>
              <a:rPr lang="en-GB" sz="2800" i="1" dirty="0"/>
              <a:t>and identifies groups primarily in terms of the </a:t>
            </a:r>
            <a:br>
              <a:rPr lang="en-GB" sz="2800" i="1" dirty="0"/>
            </a:br>
            <a:r>
              <a:rPr lang="en-GB" sz="2800" i="1" dirty="0"/>
              <a:t>self-definitions of their members’. </a:t>
            </a:r>
            <a:r>
              <a:rPr lang="en-GB" sz="2800" dirty="0"/>
              <a:t>(David Mason)</a:t>
            </a:r>
          </a:p>
          <a:p>
            <a:pPr marL="0" marR="0" lvl="0" indent="288000" algn="l" defTabSz="914400" rtl="0" eaLnBrk="1" fontAlgn="auto" latinLnBrk="0" hangingPunct="1">
              <a:lnSpc>
                <a:spcPct val="100000"/>
              </a:lnSpc>
              <a:spcBef>
                <a:spcPts val="0"/>
              </a:spcBef>
              <a:spcAft>
                <a:spcPts val="1200"/>
              </a:spcAft>
              <a:buClr>
                <a:srgbClr val="F3F3F3"/>
              </a:buClr>
              <a:buSzPct val="100000"/>
              <a:buFont typeface="Quicksand"/>
              <a:buChar char="◦"/>
              <a:tabLst/>
              <a:defRPr/>
            </a:pPr>
            <a:r>
              <a:rPr kumimoji="0" lang="en-GB" sz="2800" b="0" i="1" u="none" strike="noStrike" kern="0" cap="none" spc="0" normalizeH="0" baseline="0" noProof="0" dirty="0">
                <a:ln>
                  <a:noFill/>
                </a:ln>
                <a:solidFill>
                  <a:srgbClr val="F3F3F3"/>
                </a:solidFill>
                <a:effectLst/>
                <a:uLnTx/>
                <a:uFillTx/>
                <a:latin typeface="Quicksand"/>
                <a:sym typeface="Quicksand"/>
                <a:rtl val="0"/>
              </a:rPr>
              <a:t>But,</a:t>
            </a:r>
            <a:r>
              <a:rPr kumimoji="0" lang="en-GB" sz="2800" b="0" u="none" strike="noStrike" kern="0" cap="none" spc="0" normalizeH="0" baseline="0" noProof="0" dirty="0">
                <a:ln>
                  <a:noFill/>
                </a:ln>
                <a:solidFill>
                  <a:srgbClr val="F3F3F3"/>
                </a:solidFill>
                <a:effectLst/>
                <a:uLnTx/>
                <a:uFillTx/>
                <a:latin typeface="Quicksand"/>
                <a:sym typeface="Quicksand"/>
                <a:rtl val="0"/>
              </a:rPr>
              <a:t> notions of </a:t>
            </a:r>
            <a:r>
              <a:rPr kumimoji="0" lang="en-GB" sz="2800" b="0" i="0" u="none" strike="noStrike" kern="0" cap="none" spc="0" normalizeH="0" baseline="0" noProof="0" dirty="0">
                <a:ln>
                  <a:noFill/>
                </a:ln>
                <a:solidFill>
                  <a:srgbClr val="F3F3F3"/>
                </a:solidFill>
                <a:effectLst/>
                <a:uLnTx/>
                <a:uFillTx/>
                <a:latin typeface="Quicksand"/>
                <a:sym typeface="Quicksand"/>
                <a:rtl val="0"/>
              </a:rPr>
              <a:t>race have included biology &amp; culture?</a:t>
            </a:r>
          </a:p>
          <a:p>
            <a:pPr marL="457200" marR="0" lvl="0" indent="-457200" algn="ctr" defTabSz="914400" rtl="0" eaLnBrk="1" fontAlgn="auto" latinLnBrk="0" hangingPunct="1">
              <a:lnSpc>
                <a:spcPct val="100000"/>
              </a:lnSpc>
              <a:spcBef>
                <a:spcPts val="0"/>
              </a:spcBef>
              <a:spcAft>
                <a:spcPts val="1200"/>
              </a:spcAft>
              <a:buClr>
                <a:srgbClr val="F3F3F3"/>
              </a:buClr>
              <a:buSzPct val="100000"/>
              <a:buFont typeface="Wingdings" panose="05000000000000000000" pitchFamily="2" charset="2"/>
              <a:buChar char="Ø"/>
              <a:tabLst/>
              <a:defRPr/>
            </a:pPr>
            <a:r>
              <a:rPr kumimoji="0" lang="en-GB" sz="2800" b="0" i="0" u="none" strike="noStrike" kern="0" cap="none" spc="0" normalizeH="0" baseline="0" noProof="0" dirty="0">
                <a:ln>
                  <a:noFill/>
                </a:ln>
                <a:solidFill>
                  <a:srgbClr val="F3F3F3"/>
                </a:solidFill>
                <a:effectLst/>
                <a:uLnTx/>
                <a:uFillTx/>
                <a:latin typeface="Quicksand"/>
                <a:sym typeface="Quicksand"/>
                <a:rtl val="0"/>
              </a:rPr>
              <a:t>E</a:t>
            </a:r>
            <a:r>
              <a:rPr lang="en-GB" sz="2800" dirty="0"/>
              <a:t>.g., anti-Semitism (Deborah Cohen article).</a:t>
            </a:r>
          </a:p>
          <a:p>
            <a:pPr marL="457200" marR="0" lvl="0" indent="-457200" algn="ctr" defTabSz="914400" rtl="0" eaLnBrk="1" fontAlgn="auto" latinLnBrk="0" hangingPunct="1">
              <a:lnSpc>
                <a:spcPct val="100000"/>
              </a:lnSpc>
              <a:spcBef>
                <a:spcPts val="0"/>
              </a:spcBef>
              <a:spcAft>
                <a:spcPts val="1200"/>
              </a:spcAft>
              <a:buClr>
                <a:srgbClr val="F3F3F3"/>
              </a:buClr>
              <a:buSzPct val="100000"/>
              <a:buFont typeface="Wingdings" panose="05000000000000000000" pitchFamily="2" charset="2"/>
              <a:buChar char="Ø"/>
              <a:tabLst/>
              <a:defRPr/>
            </a:pPr>
            <a:r>
              <a:rPr lang="en-GB" sz="2800" b="1" dirty="0"/>
              <a:t>Racialisation</a:t>
            </a:r>
            <a:r>
              <a:rPr lang="en-GB" sz="2800" dirty="0"/>
              <a:t> as analytical tool.</a:t>
            </a:r>
          </a:p>
          <a:p>
            <a:pPr marL="0" marR="0" lvl="0" indent="288000" algn="l" defTabSz="914400" rtl="0" eaLnBrk="1" fontAlgn="auto" latinLnBrk="0" hangingPunct="1">
              <a:lnSpc>
                <a:spcPct val="100000"/>
              </a:lnSpc>
              <a:spcBef>
                <a:spcPts val="0"/>
              </a:spcBef>
              <a:spcAft>
                <a:spcPts val="1200"/>
              </a:spcAft>
              <a:buClr>
                <a:srgbClr val="F3F3F3"/>
              </a:buClr>
              <a:buSzPct val="100000"/>
              <a:buFont typeface="Quicksand"/>
              <a:buChar char="◦"/>
              <a:tabLst/>
              <a:defRPr/>
            </a:pPr>
            <a:r>
              <a:rPr kumimoji="0" lang="en-GB" sz="2800" b="0" i="0" u="none" strike="noStrike" kern="0" cap="none" spc="0" normalizeH="0" baseline="0" noProof="0" dirty="0">
                <a:ln>
                  <a:noFill/>
                </a:ln>
                <a:solidFill>
                  <a:srgbClr val="F3F3F3"/>
                </a:solidFill>
                <a:effectLst/>
                <a:uLnTx/>
                <a:uFillTx/>
                <a:latin typeface="Quicksand"/>
                <a:sym typeface="Quicksand"/>
                <a:rtl val="0"/>
              </a:rPr>
              <a:t>Stuart Hall – meaning of ethnicity </a:t>
            </a:r>
            <a:r>
              <a:rPr lang="en-GB" sz="2800" dirty="0"/>
              <a:t>slides between </a:t>
            </a:r>
            <a:r>
              <a:rPr lang="en-GB" sz="2800" b="1" dirty="0"/>
              <a:t>essentialist</a:t>
            </a:r>
            <a:r>
              <a:rPr lang="en-GB" sz="2800" dirty="0"/>
              <a:t> (nationalistic, exclusionary, restrictive) and </a:t>
            </a:r>
            <a:r>
              <a:rPr lang="en-GB" sz="2800" b="1" dirty="0"/>
              <a:t>anti-essentialist</a:t>
            </a:r>
            <a:r>
              <a:rPr lang="en-GB" sz="2800" dirty="0"/>
              <a:t> (hybrid, fluid, plural, constantly being made/remade); what he called ‘new ethnicities’.</a:t>
            </a:r>
            <a:endParaRPr kumimoji="0" lang="en-GB" sz="2800" b="0" i="0" u="none" strike="noStrike" kern="0" cap="none" spc="0" normalizeH="0" baseline="0" noProof="0" dirty="0">
              <a:ln>
                <a:noFill/>
              </a:ln>
              <a:solidFill>
                <a:srgbClr val="F3F3F3"/>
              </a:solidFill>
              <a:effectLst/>
              <a:uLnTx/>
              <a:uFillTx/>
              <a:latin typeface="Quicksand"/>
              <a:sym typeface="Quicksand"/>
              <a:rtl val="0"/>
            </a:endParaRPr>
          </a:p>
        </p:txBody>
      </p:sp>
    </p:spTree>
    <p:extLst>
      <p:ext uri="{BB962C8B-B14F-4D97-AF65-F5344CB8AC3E}">
        <p14:creationId xmlns:p14="http://schemas.microsoft.com/office/powerpoint/2010/main" val="2101046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8229600" cy="725557"/>
          </a:xfrm>
        </p:spPr>
        <p:txBody>
          <a:bodyPr anchor="ctr"/>
          <a:lstStyle/>
          <a:p>
            <a:pPr algn="ctr"/>
            <a:r>
              <a:rPr lang="en-GB" sz="3200" cap="small" dirty="0"/>
              <a:t>Whiteness and Whiteness Studies</a:t>
            </a:r>
            <a:endParaRPr lang="en-GB" sz="3200" cap="small" baseline="30000" dirty="0"/>
          </a:p>
        </p:txBody>
      </p:sp>
      <p:sp useBgFill="1">
        <p:nvSpPr>
          <p:cNvPr id="4" name="Text Placeholder 3"/>
          <p:cNvSpPr>
            <a:spLocks noGrp="1"/>
          </p:cNvSpPr>
          <p:nvPr>
            <p:ph type="body" idx="1"/>
          </p:nvPr>
        </p:nvSpPr>
        <p:spPr>
          <a:xfrm>
            <a:off x="0" y="725557"/>
            <a:ext cx="9144000" cy="6100638"/>
          </a:xfrm>
        </p:spPr>
        <p:txBody>
          <a:bodyPr anchor="ctr"/>
          <a:lstStyle/>
          <a:p>
            <a:pPr indent="288000">
              <a:spcBef>
                <a:spcPts val="0"/>
              </a:spcBef>
              <a:spcAft>
                <a:spcPts val="600"/>
              </a:spcAft>
            </a:pPr>
            <a:r>
              <a:rPr lang="en-GB" sz="2600" dirty="0"/>
              <a:t>‘Whiteness’: socially constructed and malleable. Definition has changed to include/exclude certain people.</a:t>
            </a:r>
          </a:p>
          <a:p>
            <a:pPr indent="-288000" algn="ctr">
              <a:spcBef>
                <a:spcPts val="0"/>
              </a:spcBef>
              <a:spcAft>
                <a:spcPts val="600"/>
              </a:spcAft>
              <a:buSzPct val="70000"/>
              <a:buFont typeface="Wingdings" panose="05000000000000000000" pitchFamily="2" charset="2"/>
              <a:buChar char="v"/>
            </a:pPr>
            <a:r>
              <a:rPr lang="en-GB" sz="2600" i="1" dirty="0"/>
              <a:t>‘This assumption that of all the hues of God whiteness alone is inherently and obviously better than brownness </a:t>
            </a:r>
            <a:br>
              <a:rPr lang="en-GB" sz="2600" i="1" dirty="0"/>
            </a:br>
            <a:r>
              <a:rPr lang="en-GB" sz="2600" i="1" dirty="0"/>
              <a:t>or tan leads to curious acts… I am quite straight-faced </a:t>
            </a:r>
            <a:br>
              <a:rPr lang="en-GB" sz="2600" i="1" dirty="0"/>
            </a:br>
            <a:r>
              <a:rPr lang="en-GB" sz="2600" i="1" dirty="0"/>
              <a:t>as I ask soberly: “But what on earth is whiteness that </a:t>
            </a:r>
            <a:br>
              <a:rPr lang="en-GB" sz="2600" i="1" dirty="0"/>
            </a:br>
            <a:r>
              <a:rPr lang="en-GB" sz="2600" i="1" dirty="0"/>
              <a:t>one should so desire it?” Then always, somehow, </a:t>
            </a:r>
            <a:br>
              <a:rPr lang="en-GB" sz="2600" i="1" dirty="0"/>
            </a:br>
            <a:r>
              <a:rPr lang="en-GB" sz="2600" i="1" dirty="0"/>
              <a:t>some way, silently but clearly, I am given to </a:t>
            </a:r>
            <a:br>
              <a:rPr lang="en-GB" sz="2600" i="1" dirty="0"/>
            </a:br>
            <a:r>
              <a:rPr lang="en-GB" sz="2600" i="1" dirty="0"/>
              <a:t>understand that whiteness is the ownership of the </a:t>
            </a:r>
            <a:br>
              <a:rPr lang="en-GB" sz="2600" i="1" dirty="0"/>
            </a:br>
            <a:r>
              <a:rPr lang="en-GB" sz="2600" i="1" dirty="0"/>
              <a:t>earth forever and ever, Amen!’  </a:t>
            </a:r>
            <a:r>
              <a:rPr lang="en-GB" sz="2600" dirty="0"/>
              <a:t>(</a:t>
            </a:r>
            <a:r>
              <a:rPr lang="fr-FR" sz="2600" dirty="0"/>
              <a:t>W.E.B. Du Bois, 1910</a:t>
            </a:r>
            <a:r>
              <a:rPr lang="en-GB" sz="2600" dirty="0"/>
              <a:t>)</a:t>
            </a:r>
          </a:p>
          <a:p>
            <a:pPr indent="-288000" algn="ctr">
              <a:spcBef>
                <a:spcPts val="0"/>
              </a:spcBef>
              <a:spcAft>
                <a:spcPts val="600"/>
              </a:spcAft>
              <a:buSzPct val="70000"/>
              <a:buFont typeface="Wingdings" panose="05000000000000000000" pitchFamily="2" charset="2"/>
              <a:buChar char="v"/>
            </a:pPr>
            <a:r>
              <a:rPr lang="en-GB" sz="2600" i="1" dirty="0"/>
              <a:t>‘The decision not to see race meant at the same time </a:t>
            </a:r>
            <a:br>
              <a:rPr lang="en-GB" sz="2600" i="1" dirty="0"/>
            </a:br>
            <a:r>
              <a:rPr lang="en-GB" sz="2600" i="1" dirty="0"/>
              <a:t>that it was possible for whiteness, now seen as having nothing to do with race, to become the norm or standard. Racelessness is in fact synonymous with whiteness.’ </a:t>
            </a:r>
            <a:br>
              <a:rPr lang="en-GB" sz="2600" i="1" dirty="0"/>
            </a:br>
            <a:r>
              <a:rPr lang="en-GB" sz="2600" dirty="0"/>
              <a:t>(Alana Lentin)</a:t>
            </a:r>
          </a:p>
        </p:txBody>
      </p:sp>
    </p:spTree>
    <p:extLst>
      <p:ext uri="{BB962C8B-B14F-4D97-AF65-F5344CB8AC3E}">
        <p14:creationId xmlns:p14="http://schemas.microsoft.com/office/powerpoint/2010/main" val="743860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6432" y="0"/>
            <a:ext cx="8217568" cy="805072"/>
          </a:xfrm>
        </p:spPr>
        <p:txBody>
          <a:bodyPr anchor="ctr"/>
          <a:lstStyle/>
          <a:p>
            <a:pPr algn="ctr"/>
            <a:r>
              <a:rPr lang="en-GB" sz="3200" cap="small" dirty="0"/>
              <a:t>Intersections with Gender</a:t>
            </a:r>
            <a:endParaRPr lang="en-GB" sz="3200" cap="small" baseline="30000" dirty="0"/>
          </a:p>
        </p:txBody>
      </p:sp>
      <p:sp useBgFill="1">
        <p:nvSpPr>
          <p:cNvPr id="4" name="Text Placeholder 3"/>
          <p:cNvSpPr>
            <a:spLocks noGrp="1"/>
          </p:cNvSpPr>
          <p:nvPr>
            <p:ph type="body" idx="1"/>
          </p:nvPr>
        </p:nvSpPr>
        <p:spPr>
          <a:xfrm>
            <a:off x="0" y="805071"/>
            <a:ext cx="9144000" cy="5961490"/>
          </a:xfrm>
        </p:spPr>
        <p:txBody>
          <a:bodyPr anchor="ctr"/>
          <a:lstStyle/>
          <a:p>
            <a:pPr indent="288000">
              <a:spcBef>
                <a:spcPts val="0"/>
              </a:spcBef>
              <a:spcAft>
                <a:spcPts val="900"/>
              </a:spcAft>
            </a:pPr>
            <a:r>
              <a:rPr lang="en-GB" sz="2400" dirty="0"/>
              <a:t>bell hooks: the </a:t>
            </a:r>
            <a:r>
              <a:rPr lang="en-GB" sz="2400" i="1" dirty="0"/>
              <a:t>‘imperialist white supremacist capitalist patriarchy’ </a:t>
            </a:r>
            <a:r>
              <a:rPr lang="en-GB" sz="2400" dirty="0"/>
              <a:t>as an interlocking system of oppression.</a:t>
            </a:r>
          </a:p>
          <a:p>
            <a:pPr indent="288000">
              <a:spcBef>
                <a:spcPts val="0"/>
              </a:spcBef>
              <a:spcAft>
                <a:spcPts val="300"/>
              </a:spcAft>
            </a:pPr>
            <a:r>
              <a:rPr lang="en-GB" sz="2400" dirty="0" err="1"/>
              <a:t>Kimberlé</a:t>
            </a:r>
            <a:r>
              <a:rPr lang="en-GB" sz="2400" dirty="0"/>
              <a:t> Crenshaw: ‘</a:t>
            </a:r>
            <a:r>
              <a:rPr lang="en-GB" sz="2400" b="1" dirty="0"/>
              <a:t>Intersectionality</a:t>
            </a:r>
            <a:r>
              <a:rPr lang="en-GB" sz="2400" dirty="0"/>
              <a:t>’ (1989).</a:t>
            </a:r>
          </a:p>
          <a:p>
            <a:pPr indent="-288000" algn="ctr">
              <a:spcBef>
                <a:spcPts val="0"/>
              </a:spcBef>
              <a:spcAft>
                <a:spcPts val="900"/>
              </a:spcAft>
              <a:buSzPct val="70000"/>
              <a:buFont typeface="Wingdings" panose="05000000000000000000" pitchFamily="2" charset="2"/>
              <a:buChar char="v"/>
            </a:pPr>
            <a:r>
              <a:rPr lang="en-GB" sz="2400" dirty="0"/>
              <a:t> </a:t>
            </a:r>
            <a:r>
              <a:rPr lang="en-GB" sz="2400" i="1" dirty="0"/>
              <a:t>‘With Black women as the starting point, </a:t>
            </a:r>
            <a:br>
              <a:rPr lang="en-GB" sz="2400" i="1" dirty="0"/>
            </a:br>
            <a:r>
              <a:rPr lang="en-GB" sz="2400" i="1" dirty="0"/>
              <a:t>it becomes more apparent how dominant conceptions </a:t>
            </a:r>
            <a:br>
              <a:rPr lang="en-GB" sz="2400" i="1" dirty="0"/>
            </a:br>
            <a:r>
              <a:rPr lang="en-GB" sz="2400" i="1" dirty="0"/>
              <a:t>of discrimination condition us to think about subordination </a:t>
            </a:r>
            <a:br>
              <a:rPr lang="en-GB" sz="2400" i="1" dirty="0"/>
            </a:br>
            <a:r>
              <a:rPr lang="en-GB" sz="2400" i="1" dirty="0"/>
              <a:t>as disadvantage occurring along a single categorical axis… </a:t>
            </a:r>
            <a:br>
              <a:rPr lang="en-GB" sz="2400" i="1" dirty="0"/>
            </a:br>
            <a:r>
              <a:rPr lang="en-GB" sz="2400" i="1" dirty="0"/>
              <a:t>This single-axis framework erases Black women in </a:t>
            </a:r>
            <a:br>
              <a:rPr lang="en-GB" sz="2400" i="1" dirty="0"/>
            </a:br>
            <a:r>
              <a:rPr lang="en-GB" sz="2400" i="1" dirty="0"/>
              <a:t>the conceptualization, identification and remediation </a:t>
            </a:r>
            <a:br>
              <a:rPr lang="en-GB" sz="2400" i="1" dirty="0"/>
            </a:br>
            <a:r>
              <a:rPr lang="en-GB" sz="2400" i="1" dirty="0"/>
              <a:t>of race and sex discrimination by limiting inquiry to the experiences of otherwise-privileged members of the group’.</a:t>
            </a:r>
            <a:endParaRPr lang="en-GB" sz="2400" dirty="0"/>
          </a:p>
          <a:p>
            <a:pPr indent="-288000" algn="ctr">
              <a:spcBef>
                <a:spcPts val="0"/>
              </a:spcBef>
              <a:spcAft>
                <a:spcPts val="900"/>
              </a:spcAft>
              <a:buSzPct val="70000"/>
              <a:buFont typeface="Wingdings" panose="05000000000000000000" pitchFamily="2" charset="2"/>
              <a:buChar char="v"/>
            </a:pPr>
            <a:r>
              <a:rPr lang="en-GB" sz="2400" dirty="0"/>
              <a:t>Beverley Bryan, Stella Dadzie and Suzanne </a:t>
            </a:r>
            <a:r>
              <a:rPr lang="en-GB" sz="2400" dirty="0" err="1"/>
              <a:t>Scafe</a:t>
            </a:r>
            <a:r>
              <a:rPr lang="en-GB" sz="2400" dirty="0"/>
              <a:t>, </a:t>
            </a:r>
            <a:br>
              <a:rPr lang="en-GB" sz="2400" dirty="0"/>
            </a:br>
            <a:r>
              <a:rPr lang="en-GB" sz="2400" i="1" dirty="0"/>
              <a:t>The Heart of the Race: Black Women’s Lives in Britain </a:t>
            </a:r>
            <a:r>
              <a:rPr lang="en-GB" sz="2400" dirty="0"/>
              <a:t>(1985); </a:t>
            </a:r>
            <a:br>
              <a:rPr lang="en-GB" sz="2400" dirty="0"/>
            </a:br>
            <a:r>
              <a:rPr lang="en-GB" sz="2400" dirty="0"/>
              <a:t>Hazel </a:t>
            </a:r>
            <a:r>
              <a:rPr lang="en-GB" sz="2400" dirty="0" err="1"/>
              <a:t>Carby’s</a:t>
            </a:r>
            <a:r>
              <a:rPr lang="en-GB" sz="2400" dirty="0"/>
              <a:t> chapters in </a:t>
            </a:r>
            <a:r>
              <a:rPr lang="en-GB" sz="2400" i="1" dirty="0"/>
              <a:t>The Empire Strikes Back </a:t>
            </a:r>
            <a:r>
              <a:rPr lang="en-GB" sz="2400" dirty="0"/>
              <a:t>(1982) – synthesises </a:t>
            </a:r>
            <a:r>
              <a:rPr lang="en-GB" sz="2400" i="1" dirty="0"/>
              <a:t>‘triple oppression of gender, race, and class’.</a:t>
            </a:r>
          </a:p>
        </p:txBody>
      </p:sp>
    </p:spTree>
    <p:extLst>
      <p:ext uri="{BB962C8B-B14F-4D97-AF65-F5344CB8AC3E}">
        <p14:creationId xmlns:p14="http://schemas.microsoft.com/office/powerpoint/2010/main" val="3880218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0336" y="0"/>
            <a:ext cx="8253663" cy="695740"/>
          </a:xfrm>
        </p:spPr>
        <p:txBody>
          <a:bodyPr anchor="ctr"/>
          <a:lstStyle/>
          <a:p>
            <a:pPr algn="ctr"/>
            <a:r>
              <a:rPr lang="en-GB" sz="3200" cap="small" dirty="0"/>
              <a:t>Intersections with Class</a:t>
            </a:r>
            <a:endParaRPr lang="en-GB" sz="3200" cap="small" baseline="30000" dirty="0"/>
          </a:p>
        </p:txBody>
      </p:sp>
      <p:sp useBgFill="1">
        <p:nvSpPr>
          <p:cNvPr id="4" name="Text Placeholder 3"/>
          <p:cNvSpPr>
            <a:spLocks noGrp="1"/>
          </p:cNvSpPr>
          <p:nvPr>
            <p:ph type="body" idx="1"/>
          </p:nvPr>
        </p:nvSpPr>
        <p:spPr>
          <a:xfrm>
            <a:off x="0" y="695740"/>
            <a:ext cx="9144000" cy="6130456"/>
          </a:xfrm>
        </p:spPr>
        <p:txBody>
          <a:bodyPr anchor="ctr"/>
          <a:lstStyle/>
          <a:p>
            <a:pPr indent="288000">
              <a:spcBef>
                <a:spcPts val="0"/>
              </a:spcBef>
              <a:spcAft>
                <a:spcPts val="600"/>
              </a:spcAft>
            </a:pPr>
            <a:r>
              <a:rPr lang="en-GB" sz="2500" dirty="0"/>
              <a:t>Du </a:t>
            </a:r>
            <a:r>
              <a:rPr lang="en-GB" sz="2500" dirty="0" err="1"/>
              <a:t>Bois’</a:t>
            </a:r>
            <a:r>
              <a:rPr lang="en-GB" sz="2500" dirty="0"/>
              <a:t> </a:t>
            </a:r>
            <a:r>
              <a:rPr lang="en-GB" sz="2500" i="1" dirty="0"/>
              <a:t>Black Reconstruction: </a:t>
            </a:r>
            <a:r>
              <a:rPr lang="en-GB" sz="2500" dirty="0"/>
              <a:t>capitalism as racial stratification; class and race intersect in significant ways.</a:t>
            </a:r>
          </a:p>
          <a:p>
            <a:pPr indent="288000">
              <a:spcBef>
                <a:spcPts val="0"/>
              </a:spcBef>
              <a:spcAft>
                <a:spcPts val="600"/>
              </a:spcAft>
            </a:pPr>
            <a:r>
              <a:rPr lang="en-GB" sz="2500" dirty="0"/>
              <a:t>E.g., debated existence of ‘underclass’ in modern Britain:</a:t>
            </a:r>
          </a:p>
          <a:p>
            <a:pPr indent="-288000">
              <a:spcBef>
                <a:spcPts val="0"/>
              </a:spcBef>
              <a:spcAft>
                <a:spcPts val="600"/>
              </a:spcAft>
              <a:buSzPct val="70000"/>
              <a:buFont typeface="Wingdings" panose="05000000000000000000" pitchFamily="2" charset="2"/>
              <a:buChar char="v"/>
            </a:pPr>
            <a:r>
              <a:rPr lang="en-GB" sz="2500" i="1" dirty="0"/>
              <a:t>‘…the minorities were systematically at a disadvantage compared with their white peers and that, instead of identifying with working class culture, community and politics, they formed their own organisations and became effectively a separate underprivileged class’. </a:t>
            </a:r>
            <a:br>
              <a:rPr lang="en-GB" sz="2500" i="1" dirty="0"/>
            </a:br>
            <a:r>
              <a:rPr lang="en-GB" sz="2500" dirty="0"/>
              <a:t>(John Rex and Sally Tomlinson, 1979)</a:t>
            </a:r>
          </a:p>
          <a:p>
            <a:pPr marL="0" marR="0" lvl="0" indent="288000" algn="l" defTabSz="914400" rtl="0" eaLnBrk="1" fontAlgn="auto" latinLnBrk="0" hangingPunct="1">
              <a:lnSpc>
                <a:spcPct val="100000"/>
              </a:lnSpc>
              <a:spcBef>
                <a:spcPts val="0"/>
              </a:spcBef>
              <a:spcAft>
                <a:spcPts val="600"/>
              </a:spcAft>
              <a:buClr>
                <a:srgbClr val="F3F3F3"/>
              </a:buClr>
              <a:buSzPct val="100000"/>
              <a:buFont typeface="Quicksand"/>
              <a:buChar char="◦"/>
              <a:tabLst/>
              <a:defRPr/>
            </a:pPr>
            <a:r>
              <a:rPr lang="en-GB" sz="2500" b="1" dirty="0"/>
              <a:t>Satnam </a:t>
            </a:r>
            <a:r>
              <a:rPr lang="en-GB" sz="2500" b="1" dirty="0" err="1"/>
              <a:t>Virdee</a:t>
            </a:r>
            <a:r>
              <a:rPr lang="en-GB" sz="2500" dirty="0"/>
              <a:t> – race central to the way </a:t>
            </a:r>
            <a:br>
              <a:rPr lang="en-GB" sz="2500" dirty="0"/>
            </a:br>
            <a:r>
              <a:rPr lang="en-GB" sz="2500" dirty="0"/>
              <a:t>class works; racial ‘othering’ deployed </a:t>
            </a:r>
            <a:br>
              <a:rPr lang="en-GB" sz="2500" dirty="0"/>
            </a:br>
            <a:r>
              <a:rPr lang="en-GB" sz="2500" dirty="0"/>
              <a:t>as a mechanism of class-making, </a:t>
            </a:r>
            <a:br>
              <a:rPr lang="en-GB" sz="2500" dirty="0"/>
            </a:br>
            <a:r>
              <a:rPr lang="en-GB" sz="2500" dirty="0"/>
              <a:t>linked with ideas of belonging.</a:t>
            </a:r>
          </a:p>
          <a:p>
            <a:pPr marL="0" marR="0" lvl="0" indent="288000" algn="l" defTabSz="914400" rtl="0" eaLnBrk="1" fontAlgn="auto" latinLnBrk="0" hangingPunct="1">
              <a:lnSpc>
                <a:spcPct val="100000"/>
              </a:lnSpc>
              <a:spcBef>
                <a:spcPts val="0"/>
              </a:spcBef>
              <a:spcAft>
                <a:spcPts val="600"/>
              </a:spcAft>
              <a:buClr>
                <a:srgbClr val="F3F3F3"/>
              </a:buClr>
              <a:buSzPct val="100000"/>
              <a:buFont typeface="Quicksand"/>
              <a:buChar char="◦"/>
              <a:tabLst/>
              <a:defRPr/>
            </a:pPr>
            <a:r>
              <a:rPr lang="en-GB" sz="2500" dirty="0"/>
              <a:t>Recent </a:t>
            </a:r>
            <a:r>
              <a:rPr lang="en-GB" sz="2500" dirty="0" err="1"/>
              <a:t>reconceptualisations</a:t>
            </a:r>
            <a:r>
              <a:rPr lang="en-GB" sz="2500" dirty="0"/>
              <a:t> </a:t>
            </a:r>
            <a:br>
              <a:rPr lang="en-GB" sz="2500" dirty="0"/>
            </a:br>
            <a:r>
              <a:rPr lang="en-GB" sz="2500" dirty="0"/>
              <a:t>of race and labour history.</a:t>
            </a:r>
          </a:p>
        </p:txBody>
      </p:sp>
      <p:pic>
        <p:nvPicPr>
          <p:cNvPr id="5122" name="Picture 2">
            <a:extLst>
              <a:ext uri="{FF2B5EF4-FFF2-40B4-BE49-F238E27FC236}">
                <a16:creationId xmlns:a16="http://schemas.microsoft.com/office/drawing/2014/main" id="{831349F2-398F-466B-8C32-57F69B1C5D1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853" t="14481" r="20863" b="37971"/>
          <a:stretch/>
        </p:blipFill>
        <p:spPr bwMode="auto">
          <a:xfrm>
            <a:off x="7533861" y="3644887"/>
            <a:ext cx="1610138" cy="203964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7" name="Picture 6">
            <a:hlinkClick r:id="rId3"/>
            <a:extLst>
              <a:ext uri="{FF2B5EF4-FFF2-40B4-BE49-F238E27FC236}">
                <a16:creationId xmlns:a16="http://schemas.microsoft.com/office/drawing/2014/main" id="{D0277570-666D-1F95-FF79-7D51F2257155}"/>
              </a:ext>
            </a:extLst>
          </p:cNvPr>
          <p:cNvPicPr>
            <a:picLocks noChangeAspect="1"/>
          </p:cNvPicPr>
          <p:nvPr/>
        </p:nvPicPr>
        <p:blipFill rotWithShape="1">
          <a:blip r:embed="rId4"/>
          <a:srcRect r="15927" b="21071"/>
          <a:stretch/>
        </p:blipFill>
        <p:spPr>
          <a:xfrm>
            <a:off x="5432958" y="5506279"/>
            <a:ext cx="3711042" cy="1351721"/>
          </a:xfrm>
          <a:prstGeom prst="rect">
            <a:avLst/>
          </a:prstGeom>
          <a:ln>
            <a:solidFill>
              <a:schemeClr val="tx1"/>
            </a:solidFill>
          </a:ln>
        </p:spPr>
      </p:pic>
    </p:spTree>
    <p:extLst>
      <p:ext uri="{BB962C8B-B14F-4D97-AF65-F5344CB8AC3E}">
        <p14:creationId xmlns:p14="http://schemas.microsoft.com/office/powerpoint/2010/main" val="3063981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
            <a:ext cx="8229600" cy="1341784"/>
          </a:xfrm>
        </p:spPr>
        <p:txBody>
          <a:bodyPr anchor="ctr"/>
          <a:lstStyle/>
          <a:p>
            <a:pPr algn="ctr"/>
            <a:r>
              <a:rPr lang="en-GB" sz="3200" cap="small" dirty="0"/>
              <a:t>Methodologies – ‘Reading Against the </a:t>
            </a:r>
            <a:br>
              <a:rPr lang="en-GB" sz="3200" cap="small" dirty="0"/>
            </a:br>
            <a:r>
              <a:rPr lang="en-GB" sz="3200" cap="small" dirty="0"/>
              <a:t>Grain’ and Importance of Terminology</a:t>
            </a:r>
            <a:endParaRPr lang="en-GB" sz="3200" cap="small" baseline="30000" dirty="0"/>
          </a:p>
        </p:txBody>
      </p:sp>
      <p:sp useBgFill="1">
        <p:nvSpPr>
          <p:cNvPr id="4" name="Text Placeholder 3"/>
          <p:cNvSpPr>
            <a:spLocks noGrp="1"/>
          </p:cNvSpPr>
          <p:nvPr>
            <p:ph type="body" idx="1"/>
          </p:nvPr>
        </p:nvSpPr>
        <p:spPr>
          <a:xfrm>
            <a:off x="-9939" y="1341783"/>
            <a:ext cx="9153939" cy="5424778"/>
          </a:xfrm>
        </p:spPr>
        <p:txBody>
          <a:bodyPr anchor="ctr"/>
          <a:lstStyle/>
          <a:p>
            <a:pPr indent="-288000" algn="ctr">
              <a:spcBef>
                <a:spcPts val="0"/>
              </a:spcBef>
              <a:spcAft>
                <a:spcPts val="1200"/>
              </a:spcAft>
              <a:buSzPct val="70000"/>
              <a:buFont typeface="Wingdings" panose="05000000000000000000" pitchFamily="2" charset="2"/>
              <a:buChar char="v"/>
            </a:pPr>
            <a:r>
              <a:rPr lang="en-GB" sz="2500" i="1" dirty="0"/>
              <a:t>‘Accessing the history of visible minorities, </a:t>
            </a:r>
            <a:br>
              <a:rPr lang="en-GB" sz="2500" i="1" dirty="0"/>
            </a:br>
            <a:r>
              <a:rPr lang="en-GB" sz="2500" i="1" dirty="0"/>
              <a:t>particularly that of women, requires more </a:t>
            </a:r>
            <a:br>
              <a:rPr lang="en-GB" sz="2500" i="1" dirty="0"/>
            </a:br>
            <a:r>
              <a:rPr lang="en-GB" sz="2500" i="1" dirty="0"/>
              <a:t>imaginative ways of researching’. </a:t>
            </a:r>
            <a:r>
              <a:rPr lang="en-GB" sz="2500" dirty="0"/>
              <a:t>(Caroline Bressey)</a:t>
            </a:r>
          </a:p>
          <a:p>
            <a:pPr marL="0" marR="0" lvl="0" indent="288000" algn="l" defTabSz="914400" rtl="0" eaLnBrk="1" fontAlgn="auto" latinLnBrk="0" hangingPunct="1">
              <a:lnSpc>
                <a:spcPct val="100000"/>
              </a:lnSpc>
              <a:spcBef>
                <a:spcPts val="0"/>
              </a:spcBef>
              <a:spcAft>
                <a:spcPts val="1200"/>
              </a:spcAft>
              <a:buClr>
                <a:srgbClr val="F3F3F3"/>
              </a:buClr>
              <a:buSzPct val="100000"/>
              <a:buFont typeface="Quicksand"/>
              <a:buChar char="◦"/>
              <a:tabLst/>
              <a:defRPr/>
            </a:pPr>
            <a:r>
              <a:rPr kumimoji="0" lang="en-GB" sz="2500" b="1" i="0" u="none" strike="noStrike" kern="0" cap="none" spc="0" normalizeH="0" baseline="0" noProof="0" dirty="0">
                <a:ln>
                  <a:noFill/>
                </a:ln>
                <a:solidFill>
                  <a:srgbClr val="F3F3F3"/>
                </a:solidFill>
                <a:effectLst/>
                <a:uLnTx/>
                <a:uFillTx/>
                <a:latin typeface="Quicksand"/>
                <a:sym typeface="Quicksand"/>
                <a:rtl val="0"/>
              </a:rPr>
              <a:t>‘Reading against the grain’</a:t>
            </a:r>
            <a:r>
              <a:rPr kumimoji="0" lang="en-GB" sz="2500" b="0" i="0" u="none" strike="noStrike" kern="0" cap="none" spc="0" normalizeH="0" baseline="0" noProof="0" dirty="0">
                <a:ln>
                  <a:noFill/>
                </a:ln>
                <a:solidFill>
                  <a:srgbClr val="F3F3F3"/>
                </a:solidFill>
                <a:effectLst/>
                <a:uLnTx/>
                <a:uFillTx/>
                <a:latin typeface="Quicksand"/>
                <a:sym typeface="Quicksand"/>
                <a:rtl val="0"/>
              </a:rPr>
              <a:t> – </a:t>
            </a:r>
            <a:r>
              <a:rPr lang="en-GB" sz="2500" dirty="0"/>
              <a:t>interrogating sources </a:t>
            </a:r>
            <a:br>
              <a:rPr lang="en-GB" sz="2500" dirty="0"/>
            </a:br>
            <a:r>
              <a:rPr lang="en-GB" sz="2500" dirty="0"/>
              <a:t>for traces of marginalised voices, or studying how dominant voices think about and represent others.</a:t>
            </a:r>
          </a:p>
          <a:p>
            <a:pPr marL="0" marR="0" lvl="0" indent="-288000" algn="ctr" defTabSz="914400" rtl="0" eaLnBrk="1" fontAlgn="auto" latinLnBrk="0" hangingPunct="1">
              <a:lnSpc>
                <a:spcPct val="100000"/>
              </a:lnSpc>
              <a:spcBef>
                <a:spcPts val="0"/>
              </a:spcBef>
              <a:spcAft>
                <a:spcPts val="1200"/>
              </a:spcAft>
              <a:buClr>
                <a:srgbClr val="F3F3F3"/>
              </a:buClr>
              <a:buSzPct val="70000"/>
              <a:buFont typeface="Wingdings" panose="05000000000000000000" pitchFamily="2" charset="2"/>
              <a:buChar char="v"/>
              <a:tabLst/>
              <a:defRPr/>
            </a:pPr>
            <a:r>
              <a:rPr kumimoji="0" lang="en-GB" sz="2500" b="1" i="0" u="none" strike="noStrike" kern="0" cap="none" spc="0" normalizeH="0" baseline="0" noProof="0" dirty="0">
                <a:ln>
                  <a:noFill/>
                </a:ln>
                <a:solidFill>
                  <a:srgbClr val="F3F3F3"/>
                </a:solidFill>
                <a:effectLst/>
                <a:uLnTx/>
                <a:uFillTx/>
                <a:latin typeface="Quicksand"/>
                <a:sym typeface="Quicksand"/>
                <a:rtl val="0"/>
              </a:rPr>
              <a:t>‘Reading along the bias grain’</a:t>
            </a:r>
            <a:r>
              <a:rPr kumimoji="0" lang="en-GB" sz="2500" b="0" i="0" u="none" strike="noStrike" kern="0" cap="none" spc="0" normalizeH="0" baseline="0" noProof="0" dirty="0">
                <a:ln>
                  <a:noFill/>
                </a:ln>
                <a:solidFill>
                  <a:srgbClr val="F3F3F3"/>
                </a:solidFill>
                <a:effectLst/>
                <a:uLnTx/>
                <a:uFillTx/>
                <a:latin typeface="Quicksand"/>
                <a:sym typeface="Quicksand"/>
                <a:rtl val="0"/>
              </a:rPr>
              <a:t>: </a:t>
            </a:r>
            <a:r>
              <a:rPr kumimoji="0" lang="en-GB" sz="2500" b="0" i="1" u="none" strike="noStrike" kern="0" cap="none" spc="0" normalizeH="0" baseline="0" noProof="0" dirty="0">
                <a:ln>
                  <a:noFill/>
                </a:ln>
                <a:solidFill>
                  <a:srgbClr val="F3F3F3"/>
                </a:solidFill>
                <a:effectLst/>
                <a:uLnTx/>
                <a:uFillTx/>
                <a:latin typeface="Quicksand"/>
                <a:sym typeface="Quicksand"/>
                <a:rtl val="0"/>
              </a:rPr>
              <a:t>‘Writing enslaved women back into history even when there’s no explicit or very fragmented representations of them.’ </a:t>
            </a:r>
            <a:r>
              <a:rPr kumimoji="0" lang="en-GB" sz="2500" b="0" i="0" u="none" strike="noStrike" kern="0" cap="none" spc="0" normalizeH="0" baseline="0" noProof="0" dirty="0">
                <a:ln>
                  <a:noFill/>
                </a:ln>
                <a:solidFill>
                  <a:srgbClr val="F3F3F3"/>
                </a:solidFill>
                <a:effectLst/>
                <a:uLnTx/>
                <a:uFillTx/>
                <a:latin typeface="Quicksand"/>
                <a:sym typeface="Quicksand"/>
                <a:rtl val="0"/>
              </a:rPr>
              <a:t>(Marisa Fuentes)</a:t>
            </a:r>
          </a:p>
          <a:p>
            <a:pPr marL="0" marR="0" lvl="0" indent="288000" algn="l" defTabSz="914400" rtl="0" eaLnBrk="1" fontAlgn="auto" latinLnBrk="0" hangingPunct="1">
              <a:lnSpc>
                <a:spcPct val="100000"/>
              </a:lnSpc>
              <a:spcBef>
                <a:spcPts val="0"/>
              </a:spcBef>
              <a:spcAft>
                <a:spcPts val="1200"/>
              </a:spcAft>
              <a:buClr>
                <a:srgbClr val="F3F3F3"/>
              </a:buClr>
              <a:buSzPct val="100000"/>
              <a:buFont typeface="Quicksand"/>
              <a:buChar char="◦"/>
              <a:tabLst/>
              <a:defRPr/>
            </a:pPr>
            <a:r>
              <a:rPr lang="en-GB" sz="2500" b="1" dirty="0"/>
              <a:t>Importance of terminology</a:t>
            </a:r>
            <a:r>
              <a:rPr lang="en-GB" sz="2500" dirty="0"/>
              <a:t>: avoid outdated/offensive terms, avoid replicating oppression (e.g., use ‘enslaved people’ instead of ‘slaves’), problematic imprecise groupings lacking specificity (umbrella use of ‘black’, ‘BAME/BME’, etc.).</a:t>
            </a:r>
          </a:p>
        </p:txBody>
      </p:sp>
    </p:spTree>
    <p:extLst>
      <p:ext uri="{BB962C8B-B14F-4D97-AF65-F5344CB8AC3E}">
        <p14:creationId xmlns:p14="http://schemas.microsoft.com/office/powerpoint/2010/main" val="600748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368" y="0"/>
            <a:ext cx="8241632" cy="805072"/>
          </a:xfrm>
        </p:spPr>
        <p:txBody>
          <a:bodyPr anchor="ctr"/>
          <a:lstStyle/>
          <a:p>
            <a:pPr algn="ctr"/>
            <a:r>
              <a:rPr lang="en-GB" sz="3200" cap="small" dirty="0"/>
              <a:t>Methodologies – Oral History</a:t>
            </a:r>
            <a:endParaRPr lang="en-GB" sz="3200" cap="small" baseline="30000" dirty="0"/>
          </a:p>
        </p:txBody>
      </p:sp>
      <p:sp useBgFill="1">
        <p:nvSpPr>
          <p:cNvPr id="4" name="Text Placeholder 3"/>
          <p:cNvSpPr>
            <a:spLocks noGrp="1"/>
          </p:cNvSpPr>
          <p:nvPr>
            <p:ph type="body" idx="1"/>
          </p:nvPr>
        </p:nvSpPr>
        <p:spPr>
          <a:xfrm>
            <a:off x="0" y="805071"/>
            <a:ext cx="9144000" cy="5961490"/>
          </a:xfrm>
        </p:spPr>
        <p:txBody>
          <a:bodyPr anchor="ctr"/>
          <a:lstStyle/>
          <a:p>
            <a:pPr indent="-288000" algn="ctr">
              <a:spcBef>
                <a:spcPts val="0"/>
              </a:spcBef>
              <a:spcAft>
                <a:spcPts val="900"/>
              </a:spcAft>
              <a:buSzPct val="70000"/>
              <a:buFont typeface="Wingdings" panose="05000000000000000000" pitchFamily="2" charset="2"/>
              <a:buChar char="v"/>
            </a:pPr>
            <a:r>
              <a:rPr lang="en-GB" sz="2600" i="1" dirty="0"/>
              <a:t>‘It becomes the job of the historians to discover which elements in oral tradition are reliable as sources of data, which are unreliable, and which can provide clues to the locations of reliable sources elsewhere’. </a:t>
            </a:r>
            <a:r>
              <a:rPr lang="en-GB" sz="2600" dirty="0"/>
              <a:t>(Phillips Stevens)</a:t>
            </a:r>
          </a:p>
          <a:p>
            <a:pPr indent="-288000" algn="ctr">
              <a:spcBef>
                <a:spcPts val="0"/>
              </a:spcBef>
              <a:spcAft>
                <a:spcPts val="900"/>
              </a:spcAft>
              <a:buSzPct val="70000"/>
              <a:buFont typeface="Wingdings" panose="05000000000000000000" pitchFamily="2" charset="2"/>
              <a:buChar char="v"/>
            </a:pPr>
            <a:r>
              <a:rPr lang="en-GB" sz="2600" i="1" dirty="0"/>
              <a:t>‘An assumption that the African continent still lay in a prehistoric period lacking writing systems, civilization, </a:t>
            </a:r>
            <a:br>
              <a:rPr lang="en-GB" sz="2600" i="1" dirty="0"/>
            </a:br>
            <a:r>
              <a:rPr lang="en-GB" sz="2600" i="1" dirty="0"/>
              <a:t>or a proper sense of history. Such historians mistook the predominance of oral cultures and traditions… to mean a lack of historical consciousness’. </a:t>
            </a:r>
            <a:r>
              <a:rPr lang="en-GB" sz="2600" dirty="0"/>
              <a:t>(</a:t>
            </a:r>
            <a:r>
              <a:rPr lang="en-GB" sz="2600" dirty="0" err="1"/>
              <a:t>Monsuru</a:t>
            </a:r>
            <a:r>
              <a:rPr lang="en-GB" sz="2600" dirty="0"/>
              <a:t> </a:t>
            </a:r>
            <a:r>
              <a:rPr lang="en-GB" sz="2600" dirty="0" err="1"/>
              <a:t>Muraina</a:t>
            </a:r>
            <a:r>
              <a:rPr lang="en-GB" sz="2600" dirty="0"/>
              <a:t>)</a:t>
            </a:r>
          </a:p>
          <a:p>
            <a:pPr indent="-288000" algn="ctr">
              <a:spcBef>
                <a:spcPts val="0"/>
              </a:spcBef>
              <a:spcAft>
                <a:spcPts val="900"/>
              </a:spcAft>
              <a:buSzPct val="70000"/>
              <a:buFont typeface="Wingdings" panose="05000000000000000000" pitchFamily="2" charset="2"/>
              <a:buChar char="v"/>
            </a:pPr>
            <a:r>
              <a:rPr lang="en-GB" sz="2600" i="1" dirty="0"/>
              <a:t>‘Historical information need not be taken away </a:t>
            </a:r>
            <a:br>
              <a:rPr lang="en-GB" sz="2600" i="1" dirty="0"/>
            </a:br>
            <a:r>
              <a:rPr lang="en-GB" sz="2600" i="1" dirty="0"/>
              <a:t>from the community for interpretation and </a:t>
            </a:r>
            <a:br>
              <a:rPr lang="en-GB" sz="2600" i="1" dirty="0"/>
            </a:br>
            <a:r>
              <a:rPr lang="en-GB" sz="2600" i="1" dirty="0"/>
              <a:t>presentation by the professional historian. Through </a:t>
            </a:r>
            <a:br>
              <a:rPr lang="en-GB" sz="2600" i="1" dirty="0"/>
            </a:br>
            <a:r>
              <a:rPr lang="en-GB" sz="2600" i="1" dirty="0"/>
              <a:t>oral history the community can, and should, be given </a:t>
            </a:r>
            <a:br>
              <a:rPr lang="en-GB" sz="2600" i="1" dirty="0"/>
            </a:br>
            <a:r>
              <a:rPr lang="en-GB" sz="2600" i="1" dirty="0"/>
              <a:t>the confidence to write its own history.’ </a:t>
            </a:r>
            <a:r>
              <a:rPr lang="en-GB" sz="2600" dirty="0"/>
              <a:t>(Paul Thompson)</a:t>
            </a:r>
          </a:p>
        </p:txBody>
      </p:sp>
    </p:spTree>
    <p:extLst>
      <p:ext uri="{BB962C8B-B14F-4D97-AF65-F5344CB8AC3E}">
        <p14:creationId xmlns:p14="http://schemas.microsoft.com/office/powerpoint/2010/main" val="1464717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0336" y="-1"/>
            <a:ext cx="8253663" cy="1013793"/>
          </a:xfrm>
        </p:spPr>
        <p:txBody>
          <a:bodyPr anchor="ctr"/>
          <a:lstStyle/>
          <a:p>
            <a:pPr algn="ctr"/>
            <a:r>
              <a:rPr lang="en-GB" sz="3200" cap="small" dirty="0"/>
              <a:t>Positionality and ‘The Outsider Within’</a:t>
            </a:r>
            <a:endParaRPr lang="en-GB" sz="3200" cap="small" baseline="30000" dirty="0"/>
          </a:p>
        </p:txBody>
      </p:sp>
      <p:sp useBgFill="1">
        <p:nvSpPr>
          <p:cNvPr id="4" name="Text Placeholder 3"/>
          <p:cNvSpPr>
            <a:spLocks noGrp="1"/>
          </p:cNvSpPr>
          <p:nvPr>
            <p:ph type="body" idx="1"/>
          </p:nvPr>
        </p:nvSpPr>
        <p:spPr>
          <a:xfrm>
            <a:off x="0" y="1013792"/>
            <a:ext cx="9144000" cy="5812404"/>
          </a:xfrm>
        </p:spPr>
        <p:txBody>
          <a:bodyPr anchor="ctr"/>
          <a:lstStyle/>
          <a:p>
            <a:pPr indent="-288000" algn="ctr">
              <a:spcBef>
                <a:spcPts val="0"/>
              </a:spcBef>
              <a:spcAft>
                <a:spcPts val="600"/>
              </a:spcAft>
              <a:buSzPct val="70000"/>
              <a:buFont typeface="Wingdings" panose="05000000000000000000" pitchFamily="2" charset="2"/>
              <a:buChar char="v"/>
            </a:pPr>
            <a:r>
              <a:rPr lang="en-GB" sz="2500" i="1" dirty="0"/>
              <a:t>‘...gender, race, class and other aspects of our </a:t>
            </a:r>
            <a:br>
              <a:rPr lang="en-GB" sz="2500" i="1" dirty="0"/>
            </a:br>
            <a:r>
              <a:rPr lang="en-GB" sz="2500" i="1" dirty="0"/>
              <a:t>identities are markers of relational positions rather </a:t>
            </a:r>
            <a:br>
              <a:rPr lang="en-GB" sz="2500" i="1" dirty="0"/>
            </a:br>
            <a:r>
              <a:rPr lang="en-GB" sz="2500" i="1" dirty="0"/>
              <a:t>than essential qualities. </a:t>
            </a:r>
            <a:r>
              <a:rPr lang="en-GB" sz="2500" b="1" i="1" dirty="0"/>
              <a:t>Knowledge is valid when it includes an acknowledgment of the knower’s </a:t>
            </a:r>
            <a:br>
              <a:rPr lang="en-GB" sz="2500" b="1" i="1" dirty="0"/>
            </a:br>
            <a:r>
              <a:rPr lang="en-GB" sz="2500" b="1" i="1" dirty="0"/>
              <a:t>specific position in any context, because changing contextual and relational factors are crucial for defining </a:t>
            </a:r>
            <a:br>
              <a:rPr lang="en-GB" sz="2500" b="1" i="1" dirty="0"/>
            </a:br>
            <a:r>
              <a:rPr lang="en-GB" sz="2500" b="1" i="1" dirty="0"/>
              <a:t>identities and our knowledge in any given situation.’ </a:t>
            </a:r>
            <a:br>
              <a:rPr lang="en-GB" sz="2500" b="1" i="1" dirty="0"/>
            </a:br>
            <a:r>
              <a:rPr lang="en-GB" sz="2500" dirty="0"/>
              <a:t>(Frances A. Maher and Mary Kay Tetreault)</a:t>
            </a:r>
          </a:p>
          <a:p>
            <a:pPr indent="-288000" algn="ctr">
              <a:spcBef>
                <a:spcPts val="0"/>
              </a:spcBef>
              <a:spcAft>
                <a:spcPts val="1800"/>
              </a:spcAft>
              <a:buSzPct val="70000"/>
              <a:buFont typeface="Wingdings" panose="05000000000000000000" pitchFamily="2" charset="2"/>
              <a:buChar char="v"/>
            </a:pPr>
            <a:r>
              <a:rPr lang="en-GB" sz="2500" i="1" dirty="0"/>
              <a:t>‘This “outsider within” status has provided a special standpoint on self, family, and society for Afro-American women. A careful review of the emerging Black feminist literature reveals that many Black intellectuals, especially those in touch with their marginality in academic settings, tap this standpoint in producing distinctive analyses of </a:t>
            </a:r>
            <a:br>
              <a:rPr lang="en-GB" sz="2500" i="1" dirty="0"/>
            </a:br>
            <a:r>
              <a:rPr lang="en-GB" sz="2500" i="1" dirty="0"/>
              <a:t>race, class, and gender.’ </a:t>
            </a:r>
            <a:r>
              <a:rPr lang="en-GB" sz="2500" dirty="0"/>
              <a:t>(Patricia Hill Collins)</a:t>
            </a:r>
          </a:p>
        </p:txBody>
      </p:sp>
    </p:spTree>
    <p:extLst>
      <p:ext uri="{BB962C8B-B14F-4D97-AF65-F5344CB8AC3E}">
        <p14:creationId xmlns:p14="http://schemas.microsoft.com/office/powerpoint/2010/main" val="2884603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 name="Text Placeholder 3"/>
          <p:cNvSpPr>
            <a:spLocks noGrp="1"/>
          </p:cNvSpPr>
          <p:nvPr>
            <p:ph type="body" idx="1"/>
          </p:nvPr>
        </p:nvSpPr>
        <p:spPr>
          <a:xfrm>
            <a:off x="0" y="795130"/>
            <a:ext cx="9144000" cy="5971431"/>
          </a:xfrm>
        </p:spPr>
        <p:txBody>
          <a:bodyPr anchor="ctr"/>
          <a:lstStyle/>
          <a:p>
            <a:pPr marL="0" marR="0" lvl="0" indent="288000" algn="l" defTabSz="914400" rtl="0" eaLnBrk="1" fontAlgn="auto" latinLnBrk="0" hangingPunct="1">
              <a:lnSpc>
                <a:spcPct val="100000"/>
              </a:lnSpc>
              <a:spcBef>
                <a:spcPts val="0"/>
              </a:spcBef>
              <a:spcAft>
                <a:spcPts val="600"/>
              </a:spcAft>
              <a:buClr>
                <a:srgbClr val="F3F3F3"/>
              </a:buClr>
              <a:buSzPct val="100000"/>
              <a:buFont typeface="Quicksand"/>
              <a:buChar char="◦"/>
              <a:tabLst/>
              <a:defRPr/>
            </a:pPr>
            <a:r>
              <a:rPr kumimoji="0" lang="en-GB" sz="2600" b="0" i="0" u="none" strike="noStrike" kern="0" cap="none" spc="0" normalizeH="0" baseline="0" noProof="0" dirty="0">
                <a:ln>
                  <a:noFill/>
                </a:ln>
                <a:solidFill>
                  <a:srgbClr val="F3F3F3"/>
                </a:solidFill>
                <a:effectLst/>
                <a:uLnTx/>
                <a:uFillTx/>
                <a:latin typeface="Quicksand"/>
                <a:sym typeface="Quicksand"/>
                <a:rtl val="0"/>
              </a:rPr>
              <a:t>Race, Ethnicity &amp; Equality Report (RHS, 2018): </a:t>
            </a:r>
          </a:p>
          <a:p>
            <a:pPr marL="457200" marR="0" lvl="0" indent="-457200" algn="ctr" defTabSz="914400" rtl="0" eaLnBrk="1" fontAlgn="auto" latinLnBrk="0" hangingPunct="1">
              <a:lnSpc>
                <a:spcPct val="100000"/>
              </a:lnSpc>
              <a:spcBef>
                <a:spcPts val="0"/>
              </a:spcBef>
              <a:spcAft>
                <a:spcPts val="300"/>
              </a:spcAft>
              <a:buClr>
                <a:srgbClr val="F3F3F3"/>
              </a:buClr>
              <a:buSzPct val="100000"/>
              <a:buFont typeface="Wingdings" panose="05000000000000000000" pitchFamily="2" charset="2"/>
              <a:buChar char="Ø"/>
              <a:tabLst/>
              <a:defRPr/>
            </a:pPr>
            <a:r>
              <a:rPr kumimoji="0" lang="en-GB" sz="2600" b="0" i="0" u="none" strike="noStrike" kern="0" cap="none" spc="0" normalizeH="0" baseline="0" noProof="0" dirty="0">
                <a:ln>
                  <a:noFill/>
                </a:ln>
                <a:solidFill>
                  <a:srgbClr val="F3F3F3"/>
                </a:solidFill>
                <a:effectLst/>
                <a:uLnTx/>
                <a:uFillTx/>
                <a:latin typeface="Quicksand"/>
                <a:sym typeface="Quicksand"/>
                <a:rtl val="0"/>
              </a:rPr>
              <a:t>96.1% of university historians in Britain are white. </a:t>
            </a:r>
          </a:p>
          <a:p>
            <a:pPr marL="457200" marR="0" lvl="0" indent="-457200" algn="ctr" defTabSz="914400" rtl="0" eaLnBrk="1" fontAlgn="auto" latinLnBrk="0" hangingPunct="1">
              <a:lnSpc>
                <a:spcPct val="100000"/>
              </a:lnSpc>
              <a:spcBef>
                <a:spcPts val="0"/>
              </a:spcBef>
              <a:spcAft>
                <a:spcPts val="300"/>
              </a:spcAft>
              <a:buClr>
                <a:srgbClr val="F3F3F3"/>
              </a:buClr>
              <a:buSzPct val="100000"/>
              <a:buFont typeface="Wingdings" panose="05000000000000000000" pitchFamily="2" charset="2"/>
              <a:buChar char="Ø"/>
              <a:tabLst/>
              <a:defRPr/>
            </a:pPr>
            <a:r>
              <a:rPr kumimoji="0" lang="en-GB" sz="2600" b="0" i="0" u="none" strike="noStrike" kern="0" cap="none" spc="0" normalizeH="0" baseline="0" noProof="0" dirty="0">
                <a:ln>
                  <a:noFill/>
                </a:ln>
                <a:solidFill>
                  <a:srgbClr val="F3F3F3"/>
                </a:solidFill>
                <a:effectLst/>
                <a:uLnTx/>
                <a:uFillTx/>
                <a:latin typeface="Quicksand"/>
                <a:sym typeface="Quicksand"/>
                <a:rtl val="0"/>
              </a:rPr>
              <a:t>Less than 1% are Black.</a:t>
            </a:r>
          </a:p>
          <a:p>
            <a:pPr marL="457200" marR="0" lvl="0" indent="-457200" algn="ctr" defTabSz="914400" rtl="0" eaLnBrk="1" fontAlgn="auto" latinLnBrk="0" hangingPunct="1">
              <a:lnSpc>
                <a:spcPct val="100000"/>
              </a:lnSpc>
              <a:spcBef>
                <a:spcPts val="0"/>
              </a:spcBef>
              <a:spcAft>
                <a:spcPts val="900"/>
              </a:spcAft>
              <a:buClr>
                <a:srgbClr val="F3F3F3"/>
              </a:buClr>
              <a:buSzPct val="100000"/>
              <a:buFont typeface="Wingdings" panose="05000000000000000000" pitchFamily="2" charset="2"/>
              <a:buChar char="Ø"/>
              <a:tabLst/>
              <a:defRPr/>
            </a:pPr>
            <a:r>
              <a:rPr kumimoji="0" lang="en-GB" sz="2600" b="0" i="0" u="none" strike="noStrike" kern="0" cap="none" spc="0" normalizeH="0" baseline="0" noProof="0" dirty="0">
                <a:ln>
                  <a:noFill/>
                </a:ln>
                <a:solidFill>
                  <a:srgbClr val="F3F3F3"/>
                </a:solidFill>
                <a:effectLst/>
                <a:uLnTx/>
                <a:uFillTx/>
                <a:latin typeface="Quicksand"/>
                <a:sym typeface="Quicksand"/>
                <a:rtl val="0"/>
              </a:rPr>
              <a:t>Only 11% of History students from ‘BME’ backgrounds.</a:t>
            </a:r>
            <a:endParaRPr lang="en-GB" sz="2600" dirty="0"/>
          </a:p>
          <a:p>
            <a:pPr indent="288000">
              <a:spcBef>
                <a:spcPts val="0"/>
              </a:spcBef>
              <a:spcAft>
                <a:spcPts val="900"/>
              </a:spcAft>
            </a:pPr>
            <a:r>
              <a:rPr lang="en-GB" sz="2600" dirty="0"/>
              <a:t>Impact of Eurocentric curriculums, centring white experiences, perspectives and approaches to the past.</a:t>
            </a:r>
          </a:p>
          <a:p>
            <a:pPr indent="288000">
              <a:spcBef>
                <a:spcPts val="0"/>
              </a:spcBef>
              <a:spcAft>
                <a:spcPts val="900"/>
              </a:spcAft>
            </a:pPr>
            <a:r>
              <a:rPr lang="en-GB" sz="2600" dirty="0"/>
              <a:t>Black British history was long considered </a:t>
            </a:r>
            <a:r>
              <a:rPr lang="en-GB" sz="2600" i="1" dirty="0"/>
              <a:t>‘outside </a:t>
            </a:r>
            <a:br>
              <a:rPr lang="en-GB" sz="2600" i="1" dirty="0"/>
            </a:br>
            <a:r>
              <a:rPr lang="en-GB" sz="2600" i="1" dirty="0"/>
              <a:t>the scope’</a:t>
            </a:r>
            <a:r>
              <a:rPr lang="en-GB" sz="2600" dirty="0"/>
              <a:t> of British historians (James </a:t>
            </a:r>
            <a:r>
              <a:rPr lang="en-GB" sz="2600" dirty="0" err="1"/>
              <a:t>Walvin</a:t>
            </a:r>
            <a:r>
              <a:rPr lang="en-GB" sz="2600" dirty="0"/>
              <a:t>, 1992).</a:t>
            </a:r>
          </a:p>
          <a:p>
            <a:pPr indent="288000">
              <a:spcBef>
                <a:spcPts val="0"/>
              </a:spcBef>
              <a:spcAft>
                <a:spcPts val="900"/>
              </a:spcAft>
            </a:pPr>
            <a:r>
              <a:rPr lang="en-GB" sz="2600" dirty="0"/>
              <a:t>Paul Gilroy’s concept of the ‘</a:t>
            </a:r>
            <a:r>
              <a:rPr lang="en-GB" sz="2600" i="1" dirty="0"/>
              <a:t>Black </a:t>
            </a:r>
            <a:r>
              <a:rPr lang="en-GB" sz="2600" i="1"/>
              <a:t>Atlantic’ – </a:t>
            </a:r>
            <a:r>
              <a:rPr lang="en-GB" sz="2600"/>
              <a:t>a </a:t>
            </a:r>
            <a:r>
              <a:rPr lang="en-GB" sz="2600" i="1" dirty="0"/>
              <a:t>‘</a:t>
            </a:r>
            <a:r>
              <a:rPr lang="en-GB" sz="2600" i="1"/>
              <a:t>call for </a:t>
            </a:r>
            <a:br>
              <a:rPr lang="en-GB" sz="2600" i="1"/>
            </a:br>
            <a:r>
              <a:rPr lang="en-GB" sz="2600" i="1"/>
              <a:t>a </a:t>
            </a:r>
            <a:r>
              <a:rPr lang="en-GB" sz="2600" i="1" dirty="0"/>
              <a:t>strategic realignment in the study of Black history’ .</a:t>
            </a:r>
          </a:p>
          <a:p>
            <a:pPr indent="288000">
              <a:spcBef>
                <a:spcPts val="0"/>
              </a:spcBef>
              <a:spcAft>
                <a:spcPts val="900"/>
              </a:spcAft>
            </a:pPr>
            <a:r>
              <a:rPr lang="en-GB" sz="2600" dirty="0"/>
              <a:t>Latest work (e.g., Kennetta Hammond Perry, Rob Waters, Sadiah Qureshi, etc.) transnational in approach, </a:t>
            </a:r>
            <a:br>
              <a:rPr lang="en-GB" sz="2600" dirty="0"/>
            </a:br>
            <a:r>
              <a:rPr lang="en-GB" sz="2600" dirty="0"/>
              <a:t>&amp; more regional studies – i.e., Black Britain outside London.</a:t>
            </a:r>
          </a:p>
        </p:txBody>
      </p:sp>
      <p:sp>
        <p:nvSpPr>
          <p:cNvPr id="6" name="Title 1">
            <a:extLst>
              <a:ext uri="{FF2B5EF4-FFF2-40B4-BE49-F238E27FC236}">
                <a16:creationId xmlns:a16="http://schemas.microsoft.com/office/drawing/2014/main" id="{8AAA7FDD-4272-43C2-9DB6-5E39CE2D3EF2}"/>
              </a:ext>
            </a:extLst>
          </p:cNvPr>
          <p:cNvSpPr>
            <a:spLocks noGrp="1"/>
          </p:cNvSpPr>
          <p:nvPr>
            <p:ph type="title"/>
          </p:nvPr>
        </p:nvSpPr>
        <p:spPr>
          <a:xfrm>
            <a:off x="902368" y="-1"/>
            <a:ext cx="8241632" cy="795131"/>
          </a:xfrm>
        </p:spPr>
        <p:txBody>
          <a:bodyPr anchor="ctr"/>
          <a:lstStyle/>
          <a:p>
            <a:pPr algn="ctr"/>
            <a:r>
              <a:rPr lang="en-GB" sz="3200" cap="small" dirty="0"/>
              <a:t>Other Considerations</a:t>
            </a:r>
            <a:endParaRPr lang="en-GB" sz="3200" cap="small" baseline="30000" dirty="0"/>
          </a:p>
        </p:txBody>
      </p:sp>
    </p:spTree>
    <p:extLst>
      <p:ext uri="{BB962C8B-B14F-4D97-AF65-F5344CB8AC3E}">
        <p14:creationId xmlns:p14="http://schemas.microsoft.com/office/powerpoint/2010/main" val="3762632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4460" y="665975"/>
            <a:ext cx="8239539" cy="459900"/>
          </a:xfrm>
        </p:spPr>
        <p:txBody>
          <a:bodyPr anchor="ctr"/>
          <a:lstStyle/>
          <a:p>
            <a:pPr algn="ctr"/>
            <a:r>
              <a:rPr lang="en-GB" sz="3000" cap="small" dirty="0"/>
              <a:t>Lecture Content Note</a:t>
            </a:r>
          </a:p>
        </p:txBody>
      </p:sp>
      <p:sp useBgFill="1">
        <p:nvSpPr>
          <p:cNvPr id="4" name="Text Placeholder 3"/>
          <p:cNvSpPr>
            <a:spLocks noGrp="1"/>
          </p:cNvSpPr>
          <p:nvPr>
            <p:ph type="body" idx="1"/>
          </p:nvPr>
        </p:nvSpPr>
        <p:spPr>
          <a:xfrm>
            <a:off x="202975" y="1600200"/>
            <a:ext cx="8820000" cy="4967700"/>
          </a:xfrm>
        </p:spPr>
        <p:txBody>
          <a:bodyPr anchor="ctr"/>
          <a:lstStyle/>
          <a:p>
            <a:pPr algn="ctr">
              <a:spcBef>
                <a:spcPts val="0"/>
              </a:spcBef>
              <a:spcAft>
                <a:spcPts val="3000"/>
              </a:spcAft>
            </a:pPr>
            <a:r>
              <a:rPr lang="en-GB" sz="4800" dirty="0"/>
              <a:t> Discussion of </a:t>
            </a:r>
            <a:br>
              <a:rPr lang="en-GB" sz="4800" dirty="0"/>
            </a:br>
            <a:r>
              <a:rPr lang="en-GB" sz="4800" dirty="0"/>
              <a:t>race and racism.</a:t>
            </a:r>
          </a:p>
          <a:p>
            <a:pPr algn="ctr">
              <a:spcBef>
                <a:spcPts val="0"/>
              </a:spcBef>
              <a:spcAft>
                <a:spcPts val="3000"/>
              </a:spcAft>
            </a:pPr>
            <a:r>
              <a:rPr lang="en-GB" sz="4800" dirty="0"/>
              <a:t> Quotations and images </a:t>
            </a:r>
            <a:br>
              <a:rPr lang="en-GB" sz="4800" dirty="0"/>
            </a:br>
            <a:r>
              <a:rPr lang="en-GB" sz="4800" dirty="0"/>
              <a:t>on slides that use outdated and/or offensive language.</a:t>
            </a:r>
          </a:p>
        </p:txBody>
      </p:sp>
    </p:spTree>
    <p:extLst>
      <p:ext uri="{BB962C8B-B14F-4D97-AF65-F5344CB8AC3E}">
        <p14:creationId xmlns:p14="http://schemas.microsoft.com/office/powerpoint/2010/main" val="3983436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 name="Text Placeholder 3"/>
          <p:cNvSpPr>
            <a:spLocks noGrp="1"/>
          </p:cNvSpPr>
          <p:nvPr>
            <p:ph type="body" idx="1"/>
          </p:nvPr>
        </p:nvSpPr>
        <p:spPr>
          <a:xfrm>
            <a:off x="0" y="45720"/>
            <a:ext cx="9144000" cy="6766561"/>
          </a:xfrm>
        </p:spPr>
        <p:txBody>
          <a:bodyPr anchor="ctr"/>
          <a:lstStyle/>
          <a:p>
            <a:pPr marL="0" marR="0" lvl="0" indent="288000" algn="l" defTabSz="914400" rtl="0" eaLnBrk="1" fontAlgn="auto" latinLnBrk="0" hangingPunct="1">
              <a:lnSpc>
                <a:spcPct val="100000"/>
              </a:lnSpc>
              <a:spcBef>
                <a:spcPts val="0"/>
              </a:spcBef>
              <a:spcAft>
                <a:spcPts val="600"/>
              </a:spcAft>
              <a:buClr>
                <a:srgbClr val="F3F3F3"/>
              </a:buClr>
              <a:buSzPct val="100000"/>
              <a:buFont typeface="Quicksand"/>
              <a:buChar char="◦"/>
              <a:tabLst/>
              <a:defRPr/>
            </a:pPr>
            <a:r>
              <a:rPr kumimoji="0" lang="en-GB" sz="2600" b="0" i="0" u="none" strike="noStrike" kern="0" cap="none" spc="0" normalizeH="0" baseline="0" noProof="0" dirty="0">
                <a:ln>
                  <a:noFill/>
                </a:ln>
                <a:solidFill>
                  <a:srgbClr val="F3F3F3"/>
                </a:solidFill>
                <a:effectLst/>
                <a:uLnTx/>
                <a:uFillTx/>
                <a:latin typeface="Quicksand"/>
                <a:sym typeface="Quicksand"/>
                <a:rtl val="0"/>
              </a:rPr>
              <a:t>Criticism of Western knowledge system</a:t>
            </a:r>
            <a:r>
              <a:rPr lang="en-GB" sz="2600" dirty="0"/>
              <a:t> </a:t>
            </a:r>
            <a:r>
              <a:rPr kumimoji="0" lang="en-GB" sz="2600" b="0" i="0" u="none" strike="noStrike" kern="0" cap="none" spc="0" normalizeH="0" baseline="0" noProof="0" dirty="0">
                <a:ln>
                  <a:noFill/>
                </a:ln>
                <a:solidFill>
                  <a:srgbClr val="F3F3F3"/>
                </a:solidFill>
                <a:effectLst/>
                <a:uLnTx/>
                <a:uFillTx/>
                <a:latin typeface="Quicksand"/>
                <a:sym typeface="Quicksand"/>
                <a:rtl val="0"/>
              </a:rPr>
              <a:t>developed during renaissance/Enlightenment and imperialism.</a:t>
            </a:r>
            <a:endParaRPr lang="en-GB" sz="2600" dirty="0"/>
          </a:p>
          <a:p>
            <a:pPr indent="-288000" algn="ctr">
              <a:spcBef>
                <a:spcPts val="0"/>
              </a:spcBef>
              <a:spcAft>
                <a:spcPts val="600"/>
              </a:spcAft>
              <a:buSzPct val="70000"/>
              <a:buFont typeface="Wingdings" panose="05000000000000000000" pitchFamily="2" charset="2"/>
              <a:buChar char="v"/>
            </a:pPr>
            <a:r>
              <a:rPr lang="en-GB" sz="2600" dirty="0"/>
              <a:t>Questions </a:t>
            </a:r>
            <a:r>
              <a:rPr lang="en-GB" sz="2600" i="1" dirty="0"/>
              <a:t>‘whether the historical methodology nurtured by the colonial powers is so hopelessly compromised </a:t>
            </a:r>
            <a:br>
              <a:rPr lang="en-GB" sz="2600" i="1" dirty="0"/>
            </a:br>
            <a:r>
              <a:rPr lang="en-GB" sz="2600" i="1" dirty="0"/>
              <a:t>that it is useless for the task’. </a:t>
            </a:r>
            <a:r>
              <a:rPr lang="en-GB" sz="2600" dirty="0"/>
              <a:t>(Keith Windschuttle)</a:t>
            </a:r>
          </a:p>
          <a:p>
            <a:pPr indent="-288000" algn="ctr">
              <a:spcBef>
                <a:spcPts val="0"/>
              </a:spcBef>
              <a:spcAft>
                <a:spcPts val="600"/>
              </a:spcAft>
              <a:buSzPct val="70000"/>
              <a:buFont typeface="Wingdings" panose="05000000000000000000" pitchFamily="2" charset="2"/>
              <a:buChar char="v"/>
            </a:pPr>
            <a:r>
              <a:rPr lang="en-GB" sz="2600" b="1" i="1" dirty="0"/>
              <a:t>‘The master’s tools will never dismantle </a:t>
            </a:r>
            <a:br>
              <a:rPr lang="en-GB" sz="2600" b="1" i="1" dirty="0"/>
            </a:br>
            <a:r>
              <a:rPr lang="en-GB" sz="2600" b="1" i="1" dirty="0"/>
              <a:t>the master’s house.’’ </a:t>
            </a:r>
            <a:r>
              <a:rPr lang="en-GB" sz="2600" b="1" dirty="0"/>
              <a:t>(Audre Lorde)</a:t>
            </a:r>
          </a:p>
          <a:p>
            <a:pPr indent="-288000" algn="ctr">
              <a:spcBef>
                <a:spcPts val="0"/>
              </a:spcBef>
              <a:spcAft>
                <a:spcPts val="600"/>
              </a:spcAft>
              <a:buSzPct val="70000"/>
              <a:buFont typeface="Wingdings" panose="05000000000000000000" pitchFamily="2" charset="2"/>
              <a:buChar char="v"/>
            </a:pPr>
            <a:r>
              <a:rPr lang="en-GB" sz="2600" i="1" dirty="0"/>
              <a:t>‘Most of the truly exciting intellectual work… </a:t>
            </a:r>
            <a:br>
              <a:rPr lang="en-GB" sz="2600" i="1" dirty="0"/>
            </a:br>
            <a:r>
              <a:rPr lang="en-GB" sz="2600" i="1" dirty="0"/>
              <a:t>has uncovered the central role that race </a:t>
            </a:r>
            <a:br>
              <a:rPr lang="en-GB" sz="2600" i="1" dirty="0"/>
            </a:br>
            <a:r>
              <a:rPr lang="en-GB" sz="2600" i="1" dirty="0"/>
              <a:t>and racialization play in the formation of the </a:t>
            </a:r>
            <a:br>
              <a:rPr lang="en-GB" sz="2600" i="1" dirty="0"/>
            </a:br>
            <a:r>
              <a:rPr lang="en-GB" sz="2600" i="1" dirty="0"/>
              <a:t>paradigms, methodologies, and practices of </a:t>
            </a:r>
            <a:br>
              <a:rPr lang="en-GB" sz="2600" i="1" dirty="0"/>
            </a:br>
            <a:r>
              <a:rPr lang="en-GB" sz="2600" i="1" dirty="0"/>
              <a:t>disciplinary knowledge production’. </a:t>
            </a:r>
            <a:r>
              <a:rPr lang="en-GB" sz="2600" dirty="0"/>
              <a:t>(Harry </a:t>
            </a:r>
            <a:r>
              <a:rPr lang="en-GB" sz="2600" dirty="0" err="1"/>
              <a:t>Garuba</a:t>
            </a:r>
            <a:r>
              <a:rPr lang="en-GB" sz="2600" dirty="0"/>
              <a:t>)</a:t>
            </a:r>
          </a:p>
          <a:p>
            <a:pPr indent="-288000" algn="ctr">
              <a:spcBef>
                <a:spcPts val="0"/>
              </a:spcBef>
              <a:spcAft>
                <a:spcPts val="600"/>
              </a:spcAft>
              <a:buSzPct val="70000"/>
              <a:buFont typeface="Wingdings" panose="05000000000000000000" pitchFamily="2" charset="2"/>
              <a:buChar char="v"/>
            </a:pPr>
            <a:r>
              <a:rPr lang="en-GB" sz="2600" i="1" dirty="0"/>
              <a:t>‘Far back as one may go into the past… </a:t>
            </a:r>
            <a:br>
              <a:rPr lang="en-GB" sz="2600" i="1" dirty="0"/>
            </a:br>
            <a:r>
              <a:rPr lang="en-GB" sz="2600" i="1" dirty="0"/>
              <a:t>the African has always and every where presented a concept of the world which is diametrically opposed to the traditional philosophy of Europe.’ </a:t>
            </a:r>
            <a:r>
              <a:rPr lang="en-GB" sz="2600" dirty="0"/>
              <a:t>(Leopold </a:t>
            </a:r>
            <a:r>
              <a:rPr lang="en-GB" sz="2600" dirty="0" err="1"/>
              <a:t>Sedar</a:t>
            </a:r>
            <a:r>
              <a:rPr lang="en-GB" sz="2600" dirty="0"/>
              <a:t> Senghor)</a:t>
            </a:r>
          </a:p>
        </p:txBody>
      </p:sp>
    </p:spTree>
    <p:extLst>
      <p:ext uri="{BB962C8B-B14F-4D97-AF65-F5344CB8AC3E}">
        <p14:creationId xmlns:p14="http://schemas.microsoft.com/office/powerpoint/2010/main" val="2429529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4460" y="91440"/>
            <a:ext cx="8239539" cy="986308"/>
          </a:xfrm>
        </p:spPr>
        <p:txBody>
          <a:bodyPr anchor="ctr"/>
          <a:lstStyle/>
          <a:p>
            <a:pPr algn="ctr"/>
            <a:r>
              <a:rPr lang="en-GB" sz="3200" cap="small" dirty="0"/>
              <a:t>Race</a:t>
            </a:r>
            <a:endParaRPr lang="en-GB" sz="3200" cap="small" baseline="30000" dirty="0"/>
          </a:p>
        </p:txBody>
      </p:sp>
      <p:sp useBgFill="1">
        <p:nvSpPr>
          <p:cNvPr id="4" name="Text Placeholder 3"/>
          <p:cNvSpPr>
            <a:spLocks noGrp="1"/>
          </p:cNvSpPr>
          <p:nvPr>
            <p:ph type="body" idx="1"/>
          </p:nvPr>
        </p:nvSpPr>
        <p:spPr>
          <a:xfrm>
            <a:off x="248479" y="1125873"/>
            <a:ext cx="8647043" cy="5640687"/>
          </a:xfrm>
        </p:spPr>
        <p:txBody>
          <a:bodyPr anchor="ctr"/>
          <a:lstStyle/>
          <a:p>
            <a:pPr indent="288000">
              <a:spcBef>
                <a:spcPts val="0"/>
              </a:spcBef>
              <a:spcAft>
                <a:spcPts val="1800"/>
              </a:spcAft>
            </a:pPr>
            <a:r>
              <a:rPr lang="en-GB" b="1" dirty="0"/>
              <a:t>Social construct</a:t>
            </a:r>
            <a:r>
              <a:rPr lang="en-GB" dirty="0"/>
              <a:t> – no biological meaning, </a:t>
            </a:r>
            <a:br>
              <a:rPr lang="en-GB" dirty="0"/>
            </a:br>
            <a:r>
              <a:rPr lang="en-GB" dirty="0"/>
              <a:t>subjective method of differentiating peoples.</a:t>
            </a:r>
          </a:p>
          <a:p>
            <a:pPr marL="0" marR="0" lvl="0" indent="-288000" algn="ctr" defTabSz="914400" rtl="0" eaLnBrk="1" fontAlgn="auto" latinLnBrk="0" hangingPunct="1">
              <a:spcBef>
                <a:spcPts val="0"/>
              </a:spcBef>
              <a:spcAft>
                <a:spcPts val="1800"/>
              </a:spcAft>
              <a:buClr>
                <a:srgbClr val="F3F3F3"/>
              </a:buClr>
              <a:buSzPct val="70000"/>
              <a:buFont typeface="Wingdings" panose="05000000000000000000" pitchFamily="2" charset="2"/>
              <a:buChar char="v"/>
              <a:tabLst/>
              <a:defRPr/>
            </a:pPr>
            <a:r>
              <a:rPr lang="en-GB" i="1" dirty="0"/>
              <a:t>‘A race, as defined by skin colour, </a:t>
            </a:r>
            <a:br>
              <a:rPr lang="en-GB" i="1" dirty="0"/>
            </a:br>
            <a:r>
              <a:rPr lang="en-GB" i="1" dirty="0"/>
              <a:t>is no more a biological entity than is </a:t>
            </a:r>
            <a:br>
              <a:rPr lang="en-GB" i="1" dirty="0"/>
            </a:br>
            <a:r>
              <a:rPr lang="en-GB" i="1" dirty="0"/>
              <a:t>a nation, whose identity depends only </a:t>
            </a:r>
            <a:br>
              <a:rPr lang="en-GB" i="1" dirty="0"/>
            </a:br>
            <a:r>
              <a:rPr lang="en-GB" i="1" dirty="0"/>
              <a:t>on a brief shared history.’ </a:t>
            </a:r>
            <a:r>
              <a:rPr lang="en-GB" dirty="0"/>
              <a:t>(Steve Jones)</a:t>
            </a:r>
          </a:p>
          <a:p>
            <a:pPr indent="288000">
              <a:spcBef>
                <a:spcPts val="0"/>
              </a:spcBef>
              <a:spcAft>
                <a:spcPts val="1800"/>
              </a:spcAft>
            </a:pPr>
            <a:r>
              <a:rPr lang="en-GB" dirty="0"/>
              <a:t>Criteria for racial categorisation </a:t>
            </a:r>
            <a:br>
              <a:rPr lang="en-GB" dirty="0"/>
            </a:br>
            <a:r>
              <a:rPr lang="en-GB" dirty="0"/>
              <a:t>varies in different times/locations –&gt; </a:t>
            </a:r>
            <a:br>
              <a:rPr lang="en-GB" dirty="0"/>
            </a:br>
            <a:r>
              <a:rPr lang="en-GB" dirty="0"/>
              <a:t>How racial categories are formed &amp; applied revealing of different societies/individuals.</a:t>
            </a:r>
          </a:p>
        </p:txBody>
      </p:sp>
    </p:spTree>
    <p:extLst>
      <p:ext uri="{BB962C8B-B14F-4D97-AF65-F5344CB8AC3E}">
        <p14:creationId xmlns:p14="http://schemas.microsoft.com/office/powerpoint/2010/main" val="567893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4338" y="0"/>
            <a:ext cx="5883965" cy="1043610"/>
          </a:xfrm>
        </p:spPr>
        <p:txBody>
          <a:bodyPr anchor="ctr"/>
          <a:lstStyle/>
          <a:p>
            <a:pPr algn="ctr"/>
            <a:r>
              <a:rPr lang="en-GB" sz="3200" cap="small" dirty="0"/>
              <a:t>Race</a:t>
            </a:r>
            <a:endParaRPr lang="en-GB" sz="3200" cap="small" baseline="30000" dirty="0"/>
          </a:p>
        </p:txBody>
      </p:sp>
      <p:sp useBgFill="1">
        <p:nvSpPr>
          <p:cNvPr id="3" name="Text Placeholder 3">
            <a:extLst>
              <a:ext uri="{FF2B5EF4-FFF2-40B4-BE49-F238E27FC236}">
                <a16:creationId xmlns:a16="http://schemas.microsoft.com/office/drawing/2014/main" id="{869F5CB2-1FD9-6C60-E147-5459F3111C65}"/>
              </a:ext>
            </a:extLst>
          </p:cNvPr>
          <p:cNvSpPr txBox="1">
            <a:spLocks/>
          </p:cNvSpPr>
          <p:nvPr/>
        </p:nvSpPr>
        <p:spPr>
          <a:xfrm>
            <a:off x="109330" y="1043609"/>
            <a:ext cx="9034669" cy="5722951"/>
          </a:xfrm>
          <a:prstGeom prst="rect">
            <a:avLst/>
          </a:prstGeom>
          <a:ln>
            <a:noFill/>
          </a:ln>
        </p:spPr>
        <p:txBody>
          <a:bodyPr lIns="91425" tIns="91425" rIns="91425" bIns="91425" anchor="ctr" anchorCtr="0"/>
          <a:lstStyle>
            <a:defPPr marR="0" lvl="0" algn="l" rtl="0">
              <a:lnSpc>
                <a:spcPct val="100000"/>
              </a:lnSpc>
              <a:spcBef>
                <a:spcPts val="0"/>
              </a:spcBef>
              <a:spcAft>
                <a:spcPts val="0"/>
              </a:spcAft>
            </a:defPPr>
            <a:lvl1pPr marR="0" lvl="0" algn="l" rtl="0" eaLnBrk="1" hangingPunct="1">
              <a:lnSpc>
                <a:spcPct val="100000"/>
              </a:lnSpc>
              <a:spcBef>
                <a:spcPts val="600"/>
              </a:spcBef>
              <a:spcAft>
                <a:spcPts val="0"/>
              </a:spcAft>
              <a:buClr>
                <a:srgbClr val="F3F3F3"/>
              </a:buClr>
              <a:buSzPct val="100000"/>
              <a:buFont typeface="Quicksand"/>
              <a:buChar char="◦"/>
              <a:defRPr sz="3000" b="0" i="0" u="none" strike="noStrike" cap="none">
                <a:solidFill>
                  <a:srgbClr val="F3F3F3"/>
                </a:solidFill>
                <a:latin typeface="Quicksand"/>
                <a:ea typeface="Quicksand"/>
                <a:cs typeface="Quicksand"/>
                <a:sym typeface="Quicksand"/>
                <a:rtl val="0"/>
              </a:defRPr>
            </a:lvl1pPr>
            <a:lvl2pPr marR="0" lvl="1" algn="l" rtl="0" eaLnBrk="1" hangingPunct="1">
              <a:lnSpc>
                <a:spcPct val="100000"/>
              </a:lnSpc>
              <a:spcBef>
                <a:spcPts val="480"/>
              </a:spcBef>
              <a:spcAft>
                <a:spcPts val="0"/>
              </a:spcAft>
              <a:buClr>
                <a:srgbClr val="F3F3F3"/>
              </a:buClr>
              <a:buSzPct val="100000"/>
              <a:buFont typeface="Quicksand"/>
              <a:buChar char="▫"/>
              <a:defRPr sz="2400" b="0" i="0" u="none" strike="noStrike" cap="none">
                <a:solidFill>
                  <a:srgbClr val="F3F3F3"/>
                </a:solidFill>
                <a:latin typeface="Quicksand"/>
                <a:ea typeface="Quicksand"/>
                <a:cs typeface="Quicksand"/>
                <a:sym typeface="Quicksand"/>
                <a:rtl val="0"/>
              </a:defRPr>
            </a:lvl2pPr>
            <a:lvl3pPr marR="0" lvl="2" algn="l" rtl="0" eaLnBrk="1" hangingPunct="1">
              <a:lnSpc>
                <a:spcPct val="100000"/>
              </a:lnSpc>
              <a:spcBef>
                <a:spcPts val="480"/>
              </a:spcBef>
              <a:spcAft>
                <a:spcPts val="0"/>
              </a:spcAft>
              <a:buClr>
                <a:srgbClr val="F3F3F3"/>
              </a:buClr>
              <a:buSzPct val="100000"/>
              <a:buFont typeface="Quicksand"/>
              <a:buNone/>
              <a:defRPr sz="2400" b="0" i="0" u="none" strike="noStrike" cap="none">
                <a:solidFill>
                  <a:srgbClr val="F3F3F3"/>
                </a:solidFill>
                <a:latin typeface="Quicksand"/>
                <a:ea typeface="Quicksand"/>
                <a:cs typeface="Quicksand"/>
                <a:sym typeface="Quicksand"/>
                <a:rtl val="0"/>
              </a:defRPr>
            </a:lvl3pPr>
            <a:lvl4pPr marR="0" lvl="3" algn="l" rtl="0" eaLnBrk="1" hangingPunct="1">
              <a:lnSpc>
                <a:spcPct val="100000"/>
              </a:lnSpc>
              <a:spcBef>
                <a:spcPts val="360"/>
              </a:spcBef>
              <a:spcAft>
                <a:spcPts val="0"/>
              </a:spcAft>
              <a:buClr>
                <a:srgbClr val="F3F3F3"/>
              </a:buClr>
              <a:buSzPct val="100000"/>
              <a:buFont typeface="Quicksand"/>
              <a:buNone/>
              <a:defRPr sz="1800" b="0" i="0" u="none" strike="noStrike" cap="none">
                <a:solidFill>
                  <a:srgbClr val="F3F3F3"/>
                </a:solidFill>
                <a:latin typeface="Quicksand"/>
                <a:ea typeface="Quicksand"/>
                <a:cs typeface="Quicksand"/>
                <a:sym typeface="Quicksand"/>
                <a:rtl val="0"/>
              </a:defRPr>
            </a:lvl4pPr>
            <a:lvl5pPr marR="0" lvl="4" algn="l" rtl="0" eaLnBrk="1" hangingPunct="1">
              <a:lnSpc>
                <a:spcPct val="100000"/>
              </a:lnSpc>
              <a:spcBef>
                <a:spcPts val="360"/>
              </a:spcBef>
              <a:spcAft>
                <a:spcPts val="0"/>
              </a:spcAft>
              <a:buClr>
                <a:srgbClr val="F3F3F3"/>
              </a:buClr>
              <a:buSzPct val="100000"/>
              <a:buFont typeface="Quicksand"/>
              <a:buNone/>
              <a:defRPr sz="1800" b="0" i="0" u="none" strike="noStrike" cap="none">
                <a:solidFill>
                  <a:srgbClr val="F3F3F3"/>
                </a:solidFill>
                <a:latin typeface="Quicksand"/>
                <a:ea typeface="Quicksand"/>
                <a:cs typeface="Quicksand"/>
                <a:sym typeface="Quicksand"/>
                <a:rtl val="0"/>
              </a:defRPr>
            </a:lvl5pPr>
            <a:lvl6pPr marR="0" lvl="5" algn="l" rtl="0" eaLnBrk="1" hangingPunct="1">
              <a:lnSpc>
                <a:spcPct val="100000"/>
              </a:lnSpc>
              <a:spcBef>
                <a:spcPts val="360"/>
              </a:spcBef>
              <a:spcAft>
                <a:spcPts val="0"/>
              </a:spcAft>
              <a:buClr>
                <a:srgbClr val="F3F3F3"/>
              </a:buClr>
              <a:buSzPct val="100000"/>
              <a:buFont typeface="Quicksand"/>
              <a:buNone/>
              <a:defRPr sz="1800" b="0" i="0" u="none" strike="noStrike" cap="none">
                <a:solidFill>
                  <a:srgbClr val="F3F3F3"/>
                </a:solidFill>
                <a:latin typeface="Quicksand"/>
                <a:ea typeface="Quicksand"/>
                <a:cs typeface="Quicksand"/>
                <a:sym typeface="Quicksand"/>
                <a:rtl val="0"/>
              </a:defRPr>
            </a:lvl6pPr>
            <a:lvl7pPr marR="0" lvl="6" algn="l" rtl="0" eaLnBrk="1" hangingPunct="1">
              <a:lnSpc>
                <a:spcPct val="100000"/>
              </a:lnSpc>
              <a:spcBef>
                <a:spcPts val="360"/>
              </a:spcBef>
              <a:spcAft>
                <a:spcPts val="0"/>
              </a:spcAft>
              <a:buClr>
                <a:srgbClr val="F3F3F3"/>
              </a:buClr>
              <a:buSzPct val="100000"/>
              <a:buFont typeface="Quicksand"/>
              <a:buNone/>
              <a:defRPr sz="1800" b="0" i="0" u="none" strike="noStrike" cap="none">
                <a:solidFill>
                  <a:srgbClr val="F3F3F3"/>
                </a:solidFill>
                <a:latin typeface="Quicksand"/>
                <a:ea typeface="Quicksand"/>
                <a:cs typeface="Quicksand"/>
                <a:sym typeface="Quicksand"/>
                <a:rtl val="0"/>
              </a:defRPr>
            </a:lvl7pPr>
            <a:lvl8pPr marR="0" lvl="7" algn="l" rtl="0" eaLnBrk="1" hangingPunct="1">
              <a:lnSpc>
                <a:spcPct val="100000"/>
              </a:lnSpc>
              <a:spcBef>
                <a:spcPts val="360"/>
              </a:spcBef>
              <a:spcAft>
                <a:spcPts val="0"/>
              </a:spcAft>
              <a:buClr>
                <a:srgbClr val="F3F3F3"/>
              </a:buClr>
              <a:buSzPct val="100000"/>
              <a:buFont typeface="Quicksand"/>
              <a:buNone/>
              <a:defRPr sz="1800" b="0" i="0" u="none" strike="noStrike" cap="none">
                <a:solidFill>
                  <a:srgbClr val="F3F3F3"/>
                </a:solidFill>
                <a:latin typeface="Quicksand"/>
                <a:ea typeface="Quicksand"/>
                <a:cs typeface="Quicksand"/>
                <a:sym typeface="Quicksand"/>
                <a:rtl val="0"/>
              </a:defRPr>
            </a:lvl8pPr>
            <a:lvl9pPr marR="0" lvl="8" algn="l" rtl="0" eaLnBrk="1" hangingPunct="1">
              <a:lnSpc>
                <a:spcPct val="100000"/>
              </a:lnSpc>
              <a:spcBef>
                <a:spcPts val="360"/>
              </a:spcBef>
              <a:spcAft>
                <a:spcPts val="0"/>
              </a:spcAft>
              <a:buClr>
                <a:srgbClr val="F3F3F3"/>
              </a:buClr>
              <a:buSzPct val="100000"/>
              <a:buFont typeface="Quicksand"/>
              <a:buNone/>
              <a:defRPr sz="1800" b="0" i="0" u="none" strike="noStrike" cap="none">
                <a:solidFill>
                  <a:srgbClr val="F3F3F3"/>
                </a:solidFill>
                <a:latin typeface="Quicksand"/>
                <a:ea typeface="Quicksand"/>
                <a:cs typeface="Quicksand"/>
                <a:sym typeface="Quicksand"/>
                <a:rtl val="0"/>
              </a:defRPr>
            </a:lvl9pPr>
          </a:lstStyle>
          <a:p>
            <a:pPr marL="0" marR="0" lvl="0" indent="288000" algn="l" defTabSz="914400" rtl="0" eaLnBrk="1" fontAlgn="auto" latinLnBrk="0" hangingPunct="1">
              <a:lnSpc>
                <a:spcPct val="100000"/>
              </a:lnSpc>
              <a:spcBef>
                <a:spcPts val="0"/>
              </a:spcBef>
              <a:spcAft>
                <a:spcPts val="300"/>
              </a:spcAft>
              <a:buClr>
                <a:srgbClr val="F3F3F3"/>
              </a:buClr>
              <a:buSzPct val="100000"/>
              <a:buFont typeface="Quicksand"/>
              <a:buChar char="◦"/>
              <a:tabLst/>
              <a:defRPr/>
            </a:pPr>
            <a:r>
              <a:rPr lang="en-GB" sz="2700" dirty="0"/>
              <a:t>Stuart Hall – race a ‘</a:t>
            </a:r>
            <a:r>
              <a:rPr lang="en-GB" sz="2700" b="1" dirty="0"/>
              <a:t>floating signifier</a:t>
            </a:r>
            <a:r>
              <a:rPr lang="en-GB" sz="2700" dirty="0"/>
              <a:t>’: </a:t>
            </a:r>
            <a:br>
              <a:rPr lang="en-GB" sz="2700" dirty="0"/>
            </a:br>
            <a:r>
              <a:rPr lang="en-GB" sz="2700" i="1" dirty="0"/>
              <a:t>‘both a socio-economic “fact” and a social construct’:</a:t>
            </a:r>
          </a:p>
          <a:p>
            <a:pPr indent="-288000" algn="ctr">
              <a:spcBef>
                <a:spcPts val="0"/>
              </a:spcBef>
              <a:spcAft>
                <a:spcPts val="900"/>
              </a:spcAft>
              <a:buSzPct val="70000"/>
              <a:buFont typeface="Wingdings" panose="05000000000000000000" pitchFamily="2" charset="2"/>
              <a:buChar char="v"/>
            </a:pPr>
            <a:r>
              <a:rPr lang="en-GB" sz="2700" i="1" dirty="0"/>
              <a:t>‘Race works like a language. And signifiers… </a:t>
            </a:r>
            <a:br>
              <a:rPr lang="en-GB" sz="2700" i="1" dirty="0"/>
            </a:br>
            <a:r>
              <a:rPr lang="en-GB" sz="2700" i="1" dirty="0"/>
              <a:t>gain their meaning, not because of what they </a:t>
            </a:r>
            <a:br>
              <a:rPr lang="en-GB" sz="2700" i="1" dirty="0"/>
            </a:br>
            <a:r>
              <a:rPr lang="en-GB" sz="2700" i="1" dirty="0"/>
              <a:t>contain in their essence, but in the shifting </a:t>
            </a:r>
            <a:br>
              <a:rPr lang="en-GB" sz="2700" i="1" dirty="0"/>
            </a:br>
            <a:r>
              <a:rPr lang="en-GB" sz="2700" i="1" dirty="0"/>
              <a:t>relations of difference, which they establish </a:t>
            </a:r>
            <a:br>
              <a:rPr lang="en-GB" sz="2700" i="1" dirty="0"/>
            </a:br>
            <a:r>
              <a:rPr lang="en-GB" sz="2700" i="1" dirty="0"/>
              <a:t>with other concepts and ideas in a signifying field.’</a:t>
            </a:r>
          </a:p>
          <a:p>
            <a:pPr indent="-288000" algn="ctr">
              <a:spcBef>
                <a:spcPts val="0"/>
              </a:spcBef>
              <a:spcAft>
                <a:spcPts val="900"/>
              </a:spcAft>
              <a:buSzPct val="70000"/>
              <a:buFont typeface="Wingdings" panose="05000000000000000000" pitchFamily="2" charset="2"/>
              <a:buChar char="v"/>
            </a:pPr>
            <a:r>
              <a:rPr lang="en-GB" sz="2700" i="1" dirty="0"/>
              <a:t>‘Cultural category of difference that is </a:t>
            </a:r>
            <a:br>
              <a:rPr lang="en-GB" sz="2700" i="1" dirty="0"/>
            </a:br>
            <a:r>
              <a:rPr lang="en-GB" sz="2700" i="1" dirty="0"/>
              <a:t>contextually constructed as essential </a:t>
            </a:r>
            <a:br>
              <a:rPr lang="en-GB" sz="2700" i="1" dirty="0"/>
            </a:br>
            <a:r>
              <a:rPr lang="en-GB" sz="2700" i="1" dirty="0"/>
              <a:t>and natural, as residing within the very </a:t>
            </a:r>
            <a:br>
              <a:rPr lang="en-GB" sz="2700" i="1" dirty="0"/>
            </a:br>
            <a:r>
              <a:rPr lang="en-GB" sz="2700" i="1" dirty="0"/>
              <a:t>body of the individual’. </a:t>
            </a:r>
            <a:r>
              <a:rPr lang="en-GB" sz="2700" dirty="0"/>
              <a:t>(Paul Silverstein)</a:t>
            </a:r>
          </a:p>
          <a:p>
            <a:pPr indent="-288000" algn="ctr">
              <a:spcBef>
                <a:spcPts val="0"/>
              </a:spcBef>
              <a:spcAft>
                <a:spcPts val="900"/>
              </a:spcAft>
              <a:buSzPct val="70000"/>
              <a:buFont typeface="Wingdings" panose="05000000000000000000" pitchFamily="2" charset="2"/>
              <a:buChar char="v"/>
            </a:pPr>
            <a:r>
              <a:rPr lang="en-GB" sz="2700" i="1" dirty="0"/>
              <a:t>‘An organising principle of domination </a:t>
            </a:r>
            <a:br>
              <a:rPr lang="en-GB" sz="2700" i="1" dirty="0"/>
            </a:br>
            <a:r>
              <a:rPr lang="en-GB" sz="2700" i="1" dirty="0"/>
              <a:t>almost without parallel’</a:t>
            </a:r>
            <a:r>
              <a:rPr lang="en-GB" sz="2700" dirty="0"/>
              <a:t> . (Richard Jenkins)</a:t>
            </a:r>
          </a:p>
        </p:txBody>
      </p:sp>
      <p:pic>
        <p:nvPicPr>
          <p:cNvPr id="1026" name="Picture 2">
            <a:extLst>
              <a:ext uri="{FF2B5EF4-FFF2-40B4-BE49-F238E27FC236}">
                <a16:creationId xmlns:a16="http://schemas.microsoft.com/office/drawing/2014/main" id="{2AD9E906-DB51-A472-0CBE-889E91CB8AD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746"/>
          <a:stretch/>
        </p:blipFill>
        <p:spPr bwMode="auto">
          <a:xfrm>
            <a:off x="6808304" y="0"/>
            <a:ext cx="2335696" cy="140887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9360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4460" y="0"/>
            <a:ext cx="8239539" cy="844826"/>
          </a:xfrm>
        </p:spPr>
        <p:txBody>
          <a:bodyPr anchor="ctr"/>
          <a:lstStyle/>
          <a:p>
            <a:pPr algn="ctr"/>
            <a:r>
              <a:rPr lang="en-GB" sz="3200" cap="small" dirty="0"/>
              <a:t>Early Ideas of Race</a:t>
            </a:r>
            <a:endParaRPr lang="en-GB" sz="3200" cap="small" baseline="30000" dirty="0"/>
          </a:p>
        </p:txBody>
      </p:sp>
      <p:sp useBgFill="1">
        <p:nvSpPr>
          <p:cNvPr id="4" name="Text Placeholder 3"/>
          <p:cNvSpPr>
            <a:spLocks noGrp="1"/>
          </p:cNvSpPr>
          <p:nvPr>
            <p:ph type="body" idx="1"/>
          </p:nvPr>
        </p:nvSpPr>
        <p:spPr>
          <a:xfrm>
            <a:off x="0" y="725557"/>
            <a:ext cx="9144000" cy="6041003"/>
          </a:xfrm>
        </p:spPr>
        <p:txBody>
          <a:bodyPr anchor="ctr"/>
          <a:lstStyle/>
          <a:p>
            <a:pPr indent="288000">
              <a:spcBef>
                <a:spcPts val="0"/>
              </a:spcBef>
              <a:spcAft>
                <a:spcPts val="800"/>
              </a:spcAft>
            </a:pPr>
            <a:r>
              <a:rPr lang="en-GB" sz="2500" dirty="0"/>
              <a:t>Not a fixed identity – that people could change/assimilate.</a:t>
            </a:r>
          </a:p>
          <a:p>
            <a:pPr indent="288000">
              <a:spcBef>
                <a:spcPts val="0"/>
              </a:spcBef>
              <a:spcAft>
                <a:spcPts val="800"/>
              </a:spcAft>
            </a:pPr>
            <a:r>
              <a:rPr lang="en-GB" sz="2500" dirty="0"/>
              <a:t>Skin colour only one method of categorisation.</a:t>
            </a:r>
          </a:p>
          <a:p>
            <a:pPr indent="288000">
              <a:spcBef>
                <a:spcPts val="0"/>
              </a:spcBef>
              <a:spcAft>
                <a:spcPts val="800"/>
              </a:spcAft>
            </a:pPr>
            <a:r>
              <a:rPr lang="en-GB" sz="2500" dirty="0"/>
              <a:t>Monogenism (idea all humans have common descent).</a:t>
            </a:r>
          </a:p>
          <a:p>
            <a:pPr indent="288000">
              <a:spcBef>
                <a:spcPts val="0"/>
              </a:spcBef>
              <a:spcAft>
                <a:spcPts val="800"/>
              </a:spcAft>
            </a:pPr>
            <a:r>
              <a:rPr lang="en-GB" sz="2500" dirty="0"/>
              <a:t>Should earlier notions/prejudices be considered as ‘race’?</a:t>
            </a:r>
          </a:p>
          <a:p>
            <a:pPr indent="-288000" algn="ctr">
              <a:spcBef>
                <a:spcPts val="0"/>
              </a:spcBef>
              <a:spcAft>
                <a:spcPts val="800"/>
              </a:spcAft>
              <a:buSzPct val="70000"/>
              <a:buFont typeface="Wingdings" panose="05000000000000000000" pitchFamily="2" charset="2"/>
              <a:buChar char="v"/>
            </a:pPr>
            <a:r>
              <a:rPr lang="en-GB" sz="2500" i="1" dirty="0"/>
              <a:t>‘African slavery was legitimized by already existing views of Africans as inferior, which were then developed once the institution of African slavery became firmly established… </a:t>
            </a:r>
            <a:br>
              <a:rPr lang="en-GB" sz="2500" i="1" dirty="0"/>
            </a:br>
            <a:r>
              <a:rPr lang="en-GB" sz="2500" i="1" dirty="0"/>
              <a:t>Slave traders and plantation owners had a crucial interest in representing the black as fit for no other fate’. </a:t>
            </a:r>
            <a:r>
              <a:rPr lang="en-GB" sz="2500" dirty="0"/>
              <a:t>(Ali </a:t>
            </a:r>
            <a:r>
              <a:rPr lang="en-GB" sz="2500" dirty="0" err="1"/>
              <a:t>Rattansi</a:t>
            </a:r>
            <a:r>
              <a:rPr lang="en-GB" sz="2500" dirty="0"/>
              <a:t>)</a:t>
            </a:r>
          </a:p>
          <a:p>
            <a:pPr indent="-288000" algn="ctr">
              <a:spcBef>
                <a:spcPts val="0"/>
              </a:spcBef>
              <a:spcAft>
                <a:spcPts val="800"/>
              </a:spcAft>
              <a:buSzPct val="70000"/>
              <a:buFont typeface="Wingdings" panose="05000000000000000000" pitchFamily="2" charset="2"/>
              <a:buChar char="v"/>
            </a:pPr>
            <a:r>
              <a:rPr lang="en-GB" sz="2500" i="1" dirty="0"/>
              <a:t>‘I think of race as an important name for a repeating tendency to demarcate human beings through differences among humans that are then selectively essentialized as absolute and fundamental in order to distribute powers and positions differentially to human groups.’ </a:t>
            </a:r>
            <a:r>
              <a:rPr lang="en-GB" sz="2500" dirty="0"/>
              <a:t>(Geraldine Heng)</a:t>
            </a:r>
          </a:p>
        </p:txBody>
      </p:sp>
    </p:spTree>
    <p:extLst>
      <p:ext uri="{BB962C8B-B14F-4D97-AF65-F5344CB8AC3E}">
        <p14:creationId xmlns:p14="http://schemas.microsoft.com/office/powerpoint/2010/main" val="2731651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8229600" cy="824950"/>
          </a:xfrm>
        </p:spPr>
        <p:txBody>
          <a:bodyPr anchor="ctr"/>
          <a:lstStyle/>
          <a:p>
            <a:pPr algn="ctr"/>
            <a:r>
              <a:rPr lang="en-GB" sz="3200" cap="small" dirty="0"/>
              <a:t>The Impact of Enlightenment Thought</a:t>
            </a:r>
            <a:endParaRPr lang="en-GB" sz="3200" cap="small" baseline="30000" dirty="0"/>
          </a:p>
        </p:txBody>
      </p:sp>
      <p:sp useBgFill="1">
        <p:nvSpPr>
          <p:cNvPr id="4" name="Text Placeholder 3"/>
          <p:cNvSpPr>
            <a:spLocks noGrp="1"/>
          </p:cNvSpPr>
          <p:nvPr>
            <p:ph type="body" idx="1"/>
          </p:nvPr>
        </p:nvSpPr>
        <p:spPr>
          <a:xfrm>
            <a:off x="0" y="824950"/>
            <a:ext cx="9144000" cy="5941612"/>
          </a:xfrm>
        </p:spPr>
        <p:txBody>
          <a:bodyPr anchor="ctr"/>
          <a:lstStyle/>
          <a:p>
            <a:pPr indent="288000">
              <a:spcBef>
                <a:spcPts val="0"/>
              </a:spcBef>
              <a:spcAft>
                <a:spcPts val="900"/>
              </a:spcAft>
            </a:pPr>
            <a:r>
              <a:rPr lang="en-GB" sz="2600" dirty="0"/>
              <a:t>Enlightenment as wide-ranging project of categorisation.</a:t>
            </a:r>
          </a:p>
          <a:p>
            <a:pPr indent="288000">
              <a:spcBef>
                <a:spcPts val="0"/>
              </a:spcBef>
              <a:spcAft>
                <a:spcPts val="900"/>
              </a:spcAft>
            </a:pPr>
            <a:r>
              <a:rPr lang="en-GB" sz="2600" dirty="0"/>
              <a:t>Races conceived of as being permanent and discrete – differences not a product of environmental factors </a:t>
            </a:r>
            <a:br>
              <a:rPr lang="en-GB" sz="2600" dirty="0"/>
            </a:br>
            <a:r>
              <a:rPr lang="en-GB" sz="2600" dirty="0"/>
              <a:t>but believed to be part of ‘the natural order of things’.</a:t>
            </a:r>
          </a:p>
          <a:p>
            <a:pPr marL="0" marR="0" lvl="0" indent="-288000" algn="ctr" defTabSz="914400" rtl="0" eaLnBrk="1" fontAlgn="auto" latinLnBrk="0" hangingPunct="1">
              <a:lnSpc>
                <a:spcPct val="100000"/>
              </a:lnSpc>
              <a:spcBef>
                <a:spcPts val="0"/>
              </a:spcBef>
              <a:spcAft>
                <a:spcPts val="900"/>
              </a:spcAft>
              <a:buClr>
                <a:srgbClr val="F3F3F3"/>
              </a:buClr>
              <a:buSzPct val="70000"/>
              <a:buFont typeface="Wingdings" panose="05000000000000000000" pitchFamily="2" charset="2"/>
              <a:buChar char="v"/>
              <a:tabLst/>
              <a:defRPr/>
            </a:pPr>
            <a:r>
              <a:rPr lang="en-GB" sz="2600" i="1" dirty="0"/>
              <a:t>‘By inventing the “race” concept… European elites developed a new way to understand and govern </a:t>
            </a:r>
            <a:br>
              <a:rPr lang="en-GB" sz="2600" i="1" dirty="0"/>
            </a:br>
            <a:r>
              <a:rPr lang="en-GB" sz="2600" i="1" dirty="0"/>
              <a:t>different groups of human beings. Scientists in the </a:t>
            </a:r>
            <a:br>
              <a:rPr lang="en-GB" sz="2600" i="1" dirty="0"/>
            </a:br>
            <a:r>
              <a:rPr lang="en-GB" sz="2600" i="1" dirty="0"/>
              <a:t>fields of natural history, ethnology, anthropology, </a:t>
            </a:r>
            <a:br>
              <a:rPr lang="en-GB" sz="2600" i="1" dirty="0"/>
            </a:br>
            <a:r>
              <a:rPr lang="en-GB" sz="2600" i="1" dirty="0"/>
              <a:t>and biology took up and refined the “race” concept </a:t>
            </a:r>
            <a:br>
              <a:rPr lang="en-GB" sz="2600" i="1" dirty="0"/>
            </a:br>
            <a:r>
              <a:rPr lang="en-GB" sz="2600" i="1" dirty="0"/>
              <a:t>as an object of study as scientists, but their guiding </a:t>
            </a:r>
            <a:br>
              <a:rPr lang="en-GB" sz="2600" i="1" dirty="0"/>
            </a:br>
            <a:r>
              <a:rPr lang="en-GB" sz="2600" i="1" dirty="0"/>
              <a:t>assumptions were deeply informed by prevailing </a:t>
            </a:r>
            <a:br>
              <a:rPr lang="en-GB" sz="2600" i="1" dirty="0"/>
            </a:br>
            <a:r>
              <a:rPr lang="en-GB" sz="2600" i="1" dirty="0"/>
              <a:t>social, political and cultural forces.’ </a:t>
            </a:r>
            <a:r>
              <a:rPr lang="en-GB" sz="2600" dirty="0"/>
              <a:t>(Bruce Baum)</a:t>
            </a:r>
          </a:p>
          <a:p>
            <a:pPr marL="0" marR="0" lvl="0" indent="-288000" algn="ctr" defTabSz="914400" rtl="0" eaLnBrk="1" fontAlgn="auto" latinLnBrk="0" hangingPunct="1">
              <a:lnSpc>
                <a:spcPct val="100000"/>
              </a:lnSpc>
              <a:spcBef>
                <a:spcPts val="0"/>
              </a:spcBef>
              <a:spcAft>
                <a:spcPts val="900"/>
              </a:spcAft>
              <a:buClr>
                <a:srgbClr val="F3F3F3"/>
              </a:buClr>
              <a:buSzPct val="70000"/>
              <a:buFont typeface="Wingdings" panose="05000000000000000000" pitchFamily="2" charset="2"/>
              <a:buChar char="v"/>
              <a:tabLst/>
              <a:defRPr/>
            </a:pPr>
            <a:r>
              <a:rPr lang="en-GB" sz="2600" i="1" dirty="0"/>
              <a:t>‘Race account[s] for social inequalities </a:t>
            </a:r>
            <a:br>
              <a:rPr lang="en-GB" sz="2600" i="1" dirty="0"/>
            </a:br>
            <a:r>
              <a:rPr lang="en-GB" sz="2600" i="1" dirty="0"/>
              <a:t>by attributing them to nature’.</a:t>
            </a:r>
            <a:r>
              <a:rPr lang="en-GB" sz="2600" dirty="0"/>
              <a:t>  (Kenan Malik)</a:t>
            </a:r>
          </a:p>
        </p:txBody>
      </p:sp>
    </p:spTree>
    <p:extLst>
      <p:ext uri="{BB962C8B-B14F-4D97-AF65-F5344CB8AC3E}">
        <p14:creationId xmlns:p14="http://schemas.microsoft.com/office/powerpoint/2010/main" val="4195358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6432" y="-1"/>
            <a:ext cx="6349009" cy="1125875"/>
          </a:xfrm>
        </p:spPr>
        <p:txBody>
          <a:bodyPr anchor="ctr"/>
          <a:lstStyle/>
          <a:p>
            <a:pPr algn="ctr"/>
            <a:r>
              <a:rPr lang="en-GB" sz="3200" cap="small" dirty="0"/>
              <a:t>Critical Race Theory (CRT)</a:t>
            </a:r>
            <a:endParaRPr lang="en-GB" sz="3200" cap="small" baseline="30000" dirty="0"/>
          </a:p>
        </p:txBody>
      </p:sp>
      <p:sp useBgFill="1">
        <p:nvSpPr>
          <p:cNvPr id="4" name="Text Placeholder 3"/>
          <p:cNvSpPr>
            <a:spLocks noGrp="1"/>
          </p:cNvSpPr>
          <p:nvPr>
            <p:ph type="body" idx="1"/>
          </p:nvPr>
        </p:nvSpPr>
        <p:spPr>
          <a:xfrm>
            <a:off x="0" y="1013791"/>
            <a:ext cx="9144000" cy="5752769"/>
          </a:xfrm>
        </p:spPr>
        <p:txBody>
          <a:bodyPr anchor="ctr"/>
          <a:lstStyle/>
          <a:p>
            <a:pPr indent="288000">
              <a:spcBef>
                <a:spcPts val="0"/>
              </a:spcBef>
              <a:spcAft>
                <a:spcPts val="900"/>
              </a:spcAft>
            </a:pPr>
            <a:r>
              <a:rPr lang="en-GB" sz="2500" dirty="0"/>
              <a:t>Began as legal movement in 1970s USA, critical of some Enlightenment-influenced ideas (universalism, liberalism, etc.)</a:t>
            </a:r>
          </a:p>
          <a:p>
            <a:pPr marL="0" marR="0" lvl="0" indent="-288000" algn="ctr" defTabSz="914400" rtl="0" eaLnBrk="1" fontAlgn="auto" latinLnBrk="0" hangingPunct="1">
              <a:lnSpc>
                <a:spcPct val="100000"/>
              </a:lnSpc>
              <a:spcBef>
                <a:spcPts val="0"/>
              </a:spcBef>
              <a:spcAft>
                <a:spcPts val="900"/>
              </a:spcAft>
              <a:buClr>
                <a:srgbClr val="F3F3F3"/>
              </a:buClr>
              <a:buSzPct val="70000"/>
              <a:buFont typeface="Wingdings" panose="05000000000000000000" pitchFamily="2" charset="2"/>
              <a:buChar char="v"/>
              <a:tabLst/>
              <a:defRPr/>
            </a:pPr>
            <a:r>
              <a:rPr kumimoji="0" lang="en-GB" sz="2500" b="0" i="1" u="none" strike="noStrike" kern="0" cap="none" spc="0" normalizeH="0" baseline="0" noProof="0" dirty="0">
                <a:ln>
                  <a:noFill/>
                </a:ln>
                <a:solidFill>
                  <a:srgbClr val="F3F3F3"/>
                </a:solidFill>
                <a:effectLst/>
                <a:uLnTx/>
                <a:uFillTx/>
                <a:latin typeface="Quicksand"/>
                <a:sym typeface="Quicksand"/>
                <a:rtl val="0"/>
              </a:rPr>
              <a:t>‘</a:t>
            </a:r>
            <a:r>
              <a:rPr lang="en-GB" sz="2500" i="1" dirty="0"/>
              <a:t>Because racism is an ingrained feature of our landscape, </a:t>
            </a:r>
            <a:br>
              <a:rPr lang="en-GB" sz="2500" i="1" dirty="0"/>
            </a:br>
            <a:r>
              <a:rPr lang="en-GB" sz="2500" i="1" dirty="0"/>
              <a:t>it looks ordinary and natural to persons in the culture. Formal equal opportunity – rules and laws that insist on treating blacks and Whites (for example) alike – can thus remedy only the more extreme and shocking forms of injustice, the ones that do stand out. It can do little about </a:t>
            </a:r>
            <a:br>
              <a:rPr lang="en-GB" sz="2500" i="1" dirty="0"/>
            </a:br>
            <a:r>
              <a:rPr lang="en-GB" sz="2500" i="1" dirty="0"/>
              <a:t>the business-as-usual forms of racism that people of </a:t>
            </a:r>
            <a:r>
              <a:rPr lang="en-GB" sz="2500" i="1" dirty="0" err="1"/>
              <a:t>color</a:t>
            </a:r>
            <a:r>
              <a:rPr lang="en-GB" sz="2500" i="1" dirty="0"/>
              <a:t> confront every day.’  </a:t>
            </a:r>
            <a:r>
              <a:rPr lang="en-GB" sz="2500" dirty="0"/>
              <a:t>(Richard Delgado and Jean </a:t>
            </a:r>
            <a:r>
              <a:rPr lang="en-GB" sz="2500" dirty="0" err="1"/>
              <a:t>Stefancic</a:t>
            </a:r>
            <a:r>
              <a:rPr lang="en-GB" sz="2500" dirty="0"/>
              <a:t>)</a:t>
            </a:r>
          </a:p>
          <a:p>
            <a:pPr marL="0" marR="0" lvl="0" indent="-288000" defTabSz="914400" rtl="0" eaLnBrk="1" fontAlgn="auto" latinLnBrk="0" hangingPunct="1">
              <a:lnSpc>
                <a:spcPct val="100000"/>
              </a:lnSpc>
              <a:spcBef>
                <a:spcPts val="0"/>
              </a:spcBef>
              <a:spcAft>
                <a:spcPts val="900"/>
              </a:spcAft>
              <a:buClr>
                <a:srgbClr val="F3F3F3"/>
              </a:buClr>
              <a:buSzPct val="70000"/>
              <a:buFont typeface="Wingdings" panose="05000000000000000000" pitchFamily="2" charset="2"/>
              <a:buChar char="v"/>
              <a:tabLst/>
              <a:defRPr/>
            </a:pPr>
            <a:r>
              <a:rPr lang="en-GB" sz="2500" i="1" dirty="0"/>
              <a:t>‘Imagining racism as a fixable aberration… obfuscates </a:t>
            </a:r>
            <a:br>
              <a:rPr lang="en-GB" sz="2500" i="1" dirty="0"/>
            </a:br>
            <a:r>
              <a:rPr lang="en-GB" sz="2500" i="1" dirty="0"/>
              <a:t>the way in which racism functions as an ideological </a:t>
            </a:r>
            <a:br>
              <a:rPr lang="en-GB" sz="2500" i="1" dirty="0"/>
            </a:br>
            <a:r>
              <a:rPr lang="en-GB" sz="2500" i="1" dirty="0"/>
              <a:t>lens through which Americans perceive themselves, </a:t>
            </a:r>
            <a:br>
              <a:rPr lang="en-GB" sz="2500" i="1" dirty="0"/>
            </a:br>
            <a:r>
              <a:rPr lang="en-GB" sz="2500" i="1" dirty="0"/>
              <a:t>their nation, and their nation’s other.’</a:t>
            </a:r>
            <a:r>
              <a:rPr lang="en-GB" sz="2500" dirty="0"/>
              <a:t> (Derrick Bell)</a:t>
            </a:r>
          </a:p>
        </p:txBody>
      </p:sp>
      <p:pic>
        <p:nvPicPr>
          <p:cNvPr id="1026" name="Picture 2">
            <a:extLst>
              <a:ext uri="{FF2B5EF4-FFF2-40B4-BE49-F238E27FC236}">
                <a16:creationId xmlns:a16="http://schemas.microsoft.com/office/drawing/2014/main" id="{F3C37C42-1C05-4D07-8712-355873DB35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5442" y="4970"/>
            <a:ext cx="1868557" cy="112113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090E7616-2571-3402-2264-0E7469FBF5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79820" y="5496339"/>
            <a:ext cx="1164180" cy="135669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5305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8304" y="-1"/>
            <a:ext cx="8265695" cy="1091315"/>
          </a:xfrm>
        </p:spPr>
        <p:txBody>
          <a:bodyPr anchor="ctr"/>
          <a:lstStyle/>
          <a:p>
            <a:pPr algn="ctr"/>
            <a:r>
              <a:rPr lang="en-GB" sz="3200" cap="small" dirty="0"/>
              <a:t>‘Scientific’ Racism</a:t>
            </a:r>
            <a:endParaRPr lang="en-GB" sz="3200" cap="small" baseline="30000" dirty="0"/>
          </a:p>
        </p:txBody>
      </p:sp>
      <p:sp useBgFill="1">
        <p:nvSpPr>
          <p:cNvPr id="4" name="Text Placeholder 3"/>
          <p:cNvSpPr>
            <a:spLocks noGrp="1"/>
          </p:cNvSpPr>
          <p:nvPr>
            <p:ph type="body" idx="1"/>
          </p:nvPr>
        </p:nvSpPr>
        <p:spPr>
          <a:xfrm>
            <a:off x="0" y="1091314"/>
            <a:ext cx="9144000" cy="5675247"/>
          </a:xfrm>
        </p:spPr>
        <p:txBody>
          <a:bodyPr anchor="ctr"/>
          <a:lstStyle/>
          <a:p>
            <a:pPr indent="288000">
              <a:spcBef>
                <a:spcPts val="0"/>
              </a:spcBef>
              <a:spcAft>
                <a:spcPts val="600"/>
              </a:spcAft>
            </a:pPr>
            <a:r>
              <a:rPr lang="en-GB" sz="2700" dirty="0"/>
              <a:t>Science replaced religion in explaining natural and social worlds –&gt; pseudoscientific beliefs about race.</a:t>
            </a:r>
          </a:p>
          <a:p>
            <a:pPr indent="288000">
              <a:spcBef>
                <a:spcPts val="0"/>
              </a:spcBef>
              <a:spcAft>
                <a:spcPts val="600"/>
              </a:spcAft>
            </a:pPr>
            <a:r>
              <a:rPr lang="en-GB" sz="2700" dirty="0"/>
              <a:t>Increased encounters, perceived limitations </a:t>
            </a:r>
            <a:br>
              <a:rPr lang="en-GB" sz="2700" dirty="0"/>
            </a:br>
            <a:r>
              <a:rPr lang="en-GB" sz="2700" dirty="0"/>
              <a:t>of previous explanations for human difference.</a:t>
            </a:r>
          </a:p>
          <a:p>
            <a:pPr marL="457200" indent="-457200">
              <a:spcBef>
                <a:spcPts val="0"/>
              </a:spcBef>
              <a:spcAft>
                <a:spcPts val="600"/>
              </a:spcAft>
              <a:buFont typeface="Wingdings" panose="05000000000000000000" pitchFamily="2" charset="2"/>
              <a:buChar char="Ø"/>
            </a:pPr>
            <a:r>
              <a:rPr lang="en-GB" sz="2700" b="1" dirty="0"/>
              <a:t>Polygenism</a:t>
            </a:r>
            <a:r>
              <a:rPr lang="en-GB" sz="2700" dirty="0"/>
              <a:t> – argued hierarchy of human races </a:t>
            </a:r>
            <a:br>
              <a:rPr lang="en-GB" sz="2700" dirty="0"/>
            </a:br>
            <a:r>
              <a:rPr lang="en-GB" sz="2700" dirty="0"/>
              <a:t>had separate creations and different origins.</a:t>
            </a:r>
          </a:p>
          <a:p>
            <a:pPr marL="457200" indent="-457200">
              <a:spcBef>
                <a:spcPts val="0"/>
              </a:spcBef>
              <a:spcAft>
                <a:spcPts val="600"/>
              </a:spcAft>
              <a:buFont typeface="Wingdings" panose="05000000000000000000" pitchFamily="2" charset="2"/>
              <a:buChar char="Ø"/>
            </a:pPr>
            <a:r>
              <a:rPr lang="en-GB" sz="2700" dirty="0"/>
              <a:t>Eugenics – ideas of ‘</a:t>
            </a:r>
            <a:r>
              <a:rPr lang="en-GB" sz="2700" i="1" dirty="0"/>
              <a:t>improving the human stock’; </a:t>
            </a:r>
            <a:r>
              <a:rPr lang="en-GB" sz="2700" dirty="0"/>
              <a:t>selective breeding, opposition </a:t>
            </a:r>
            <a:br>
              <a:rPr lang="en-GB" sz="2700" dirty="0"/>
            </a:br>
            <a:r>
              <a:rPr lang="en-GB" sz="2700" dirty="0"/>
              <a:t>to interracial relationships, etc.</a:t>
            </a:r>
          </a:p>
          <a:p>
            <a:pPr marL="457200" indent="-457200">
              <a:spcBef>
                <a:spcPts val="0"/>
              </a:spcBef>
              <a:spcAft>
                <a:spcPts val="600"/>
              </a:spcAft>
              <a:buFont typeface="Wingdings" panose="05000000000000000000" pitchFamily="2" charset="2"/>
              <a:buChar char="Ø"/>
            </a:pPr>
            <a:r>
              <a:rPr lang="en-GB" sz="2700" dirty="0"/>
              <a:t>E.g., Samuel Morton measuring </a:t>
            </a:r>
            <a:br>
              <a:rPr lang="en-GB" sz="2700" dirty="0"/>
            </a:br>
            <a:r>
              <a:rPr lang="en-GB" sz="2700" dirty="0"/>
              <a:t>skulls to ‘determine’ intelligence </a:t>
            </a:r>
            <a:br>
              <a:rPr lang="en-GB" sz="2700" dirty="0"/>
            </a:br>
            <a:r>
              <a:rPr lang="en-GB" sz="2700" dirty="0"/>
              <a:t>– but his methods/conclusions </a:t>
            </a:r>
            <a:br>
              <a:rPr lang="en-GB" sz="2700" dirty="0"/>
            </a:br>
            <a:r>
              <a:rPr lang="en-GB" sz="2700" dirty="0"/>
              <a:t>were influenced by racial biases.</a:t>
            </a:r>
            <a:endParaRPr lang="en-GB" sz="2700" i="1" dirty="0"/>
          </a:p>
        </p:txBody>
      </p:sp>
      <p:pic>
        <p:nvPicPr>
          <p:cNvPr id="1026" name="Picture 2">
            <a:extLst>
              <a:ext uri="{FF2B5EF4-FFF2-40B4-BE49-F238E27FC236}">
                <a16:creationId xmlns:a16="http://schemas.microsoft.com/office/drawing/2014/main" id="{6A6177F5-99E6-4F05-95BD-D4DC1AF6D6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80922" y="4324251"/>
            <a:ext cx="2763077" cy="253374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4121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924338" y="0"/>
            <a:ext cx="6937511" cy="954157"/>
          </a:xfrm>
        </p:spPr>
        <p:txBody>
          <a:bodyPr anchor="ctr"/>
          <a:lstStyle/>
          <a:p>
            <a:pPr algn="ctr"/>
            <a:r>
              <a:rPr lang="en-GB" sz="3200" cap="small" dirty="0"/>
              <a:t>Historians and ‘Scientific’ Racism</a:t>
            </a:r>
            <a:endParaRPr lang="en-GB" sz="3200" cap="small" baseline="30000" dirty="0"/>
          </a:p>
        </p:txBody>
      </p:sp>
      <p:sp useBgFill="1">
        <p:nvSpPr>
          <p:cNvPr id="4" name="Text Placeholder 3"/>
          <p:cNvSpPr>
            <a:spLocks noGrp="1"/>
          </p:cNvSpPr>
          <p:nvPr>
            <p:ph type="body" idx="1"/>
          </p:nvPr>
        </p:nvSpPr>
        <p:spPr>
          <a:xfrm>
            <a:off x="0" y="785191"/>
            <a:ext cx="7673009" cy="5981369"/>
          </a:xfrm>
        </p:spPr>
        <p:txBody>
          <a:bodyPr anchor="ctr"/>
          <a:lstStyle/>
          <a:p>
            <a:pPr marL="0" marR="0" lvl="0" indent="288000" algn="l" defTabSz="914400" rtl="0" eaLnBrk="1" fontAlgn="auto" latinLnBrk="0" hangingPunct="1">
              <a:lnSpc>
                <a:spcPct val="100000"/>
              </a:lnSpc>
              <a:spcBef>
                <a:spcPts val="0"/>
              </a:spcBef>
              <a:spcAft>
                <a:spcPts val="600"/>
              </a:spcAft>
              <a:buClr>
                <a:srgbClr val="F3F3F3"/>
              </a:buClr>
              <a:buSzPct val="100000"/>
              <a:buFont typeface="Quicksand"/>
              <a:buChar char="◦"/>
              <a:tabLst/>
              <a:defRPr/>
            </a:pPr>
            <a:r>
              <a:rPr kumimoji="0" lang="en-GB" sz="2600" b="0" i="1" u="none" strike="noStrike" kern="0" cap="none" spc="0" normalizeH="0" baseline="0" noProof="0" dirty="0">
                <a:ln>
                  <a:noFill/>
                </a:ln>
                <a:solidFill>
                  <a:srgbClr val="F3F3F3"/>
                </a:solidFill>
                <a:effectLst/>
                <a:uLnTx/>
                <a:uFillTx/>
                <a:latin typeface="Quicksand"/>
                <a:sym typeface="Quicksand"/>
                <a:rtl val="0"/>
              </a:rPr>
              <a:t>‘The inherent inequality of races was simply accepted as scientific fact’ </a:t>
            </a:r>
            <a:r>
              <a:rPr kumimoji="0" lang="en-GB" sz="2600" b="0" i="0" u="none" strike="noStrike" kern="0" cap="none" spc="0" normalizeH="0" baseline="0" noProof="0" dirty="0">
                <a:ln>
                  <a:noFill/>
                </a:ln>
                <a:solidFill>
                  <a:srgbClr val="F3F3F3"/>
                </a:solidFill>
                <a:effectLst/>
                <a:uLnTx/>
                <a:uFillTx/>
                <a:latin typeface="Quicksand"/>
                <a:sym typeface="Quicksand"/>
                <a:rtl val="0"/>
              </a:rPr>
              <a:t>(Reginald Horsman)</a:t>
            </a:r>
            <a:endParaRPr lang="en-GB" sz="2600" i="1" dirty="0"/>
          </a:p>
          <a:p>
            <a:pPr indent="-288000" algn="ctr">
              <a:spcBef>
                <a:spcPts val="0"/>
              </a:spcBef>
              <a:spcAft>
                <a:spcPts val="600"/>
              </a:spcAft>
              <a:buSzPct val="70000"/>
              <a:buFont typeface="Wingdings" panose="05000000000000000000" pitchFamily="2" charset="2"/>
              <a:buChar char="v"/>
            </a:pPr>
            <a:r>
              <a:rPr lang="en-GB" sz="2600" i="1" dirty="0"/>
              <a:t>‘While we are denying the extravagant claims </a:t>
            </a:r>
            <a:br>
              <a:rPr lang="en-GB" sz="2600" i="1" dirty="0"/>
            </a:br>
            <a:r>
              <a:rPr lang="en-GB" sz="2600" i="1" dirty="0"/>
              <a:t>of the </a:t>
            </a:r>
            <a:r>
              <a:rPr lang="en-GB" sz="2600" i="1" dirty="0" err="1"/>
              <a:t>Nordicists</a:t>
            </a:r>
            <a:r>
              <a:rPr lang="en-GB" sz="2600" i="1" dirty="0"/>
              <a:t>, we also deny the equally perverse and doctrinaire claim of the race egalitarians… Although the negro [sic] has on many occasions lived in contact with centres </a:t>
            </a:r>
            <a:br>
              <a:rPr lang="en-GB" sz="2600" i="1" dirty="0"/>
            </a:br>
            <a:r>
              <a:rPr lang="en-GB" sz="2600" i="1" dirty="0"/>
              <a:t>of advanced culture or even in the midst of </a:t>
            </a:r>
            <a:br>
              <a:rPr lang="en-GB" sz="2600" i="1" dirty="0"/>
            </a:br>
            <a:r>
              <a:rPr lang="en-GB" sz="2600" i="1" dirty="0"/>
              <a:t>them, he has generally lagged behind the </a:t>
            </a:r>
            <a:br>
              <a:rPr lang="en-GB" sz="2600" i="1" dirty="0"/>
            </a:br>
            <a:r>
              <a:rPr lang="en-GB" sz="2600" i="1" dirty="0"/>
              <a:t>level of such cultures.’</a:t>
            </a:r>
            <a:r>
              <a:rPr lang="en-GB" sz="2600" dirty="0"/>
              <a:t> (Frank H. Hankins, 1926)</a:t>
            </a:r>
          </a:p>
          <a:p>
            <a:pPr marL="0" marR="0" lvl="0" indent="288000" algn="l" defTabSz="914400" rtl="0" eaLnBrk="1" fontAlgn="auto" latinLnBrk="0" hangingPunct="1">
              <a:lnSpc>
                <a:spcPct val="100000"/>
              </a:lnSpc>
              <a:spcBef>
                <a:spcPts val="0"/>
              </a:spcBef>
              <a:spcAft>
                <a:spcPts val="600"/>
              </a:spcAft>
              <a:buClr>
                <a:srgbClr val="F3F3F3"/>
              </a:buClr>
              <a:buSzPct val="100000"/>
              <a:buFont typeface="Quicksand"/>
              <a:buChar char="◦"/>
              <a:tabLst/>
              <a:defRPr/>
            </a:pPr>
            <a:r>
              <a:rPr lang="en-GB" sz="2600" dirty="0"/>
              <a:t>Some rejected the ‘fact’ of scientific racism:</a:t>
            </a:r>
            <a:endParaRPr kumimoji="0" lang="en-GB" sz="2600" b="0" i="0" u="none" strike="noStrike" kern="0" cap="none" spc="0" normalizeH="0" baseline="0" noProof="0" dirty="0">
              <a:ln>
                <a:noFill/>
              </a:ln>
              <a:solidFill>
                <a:srgbClr val="F3F3F3"/>
              </a:solidFill>
              <a:effectLst/>
              <a:uLnTx/>
              <a:uFillTx/>
              <a:latin typeface="Quicksand"/>
              <a:sym typeface="Quicksand"/>
              <a:rtl val="0"/>
            </a:endParaRPr>
          </a:p>
          <a:p>
            <a:pPr indent="-288000" algn="ctr">
              <a:spcBef>
                <a:spcPts val="0"/>
              </a:spcBef>
              <a:spcAft>
                <a:spcPts val="600"/>
              </a:spcAft>
              <a:buSzPct val="70000"/>
              <a:buFont typeface="Wingdings" panose="05000000000000000000" pitchFamily="2" charset="2"/>
              <a:buChar char="v"/>
            </a:pPr>
            <a:r>
              <a:rPr lang="en-GB" sz="2400" i="1" dirty="0"/>
              <a:t>‘The human species so shade and mingle with each other… it is impossible to draw a </a:t>
            </a:r>
            <a:r>
              <a:rPr lang="en-GB" sz="2400" i="1" dirty="0" err="1"/>
              <a:t>color</a:t>
            </a:r>
            <a:r>
              <a:rPr lang="en-GB" sz="2400" i="1" dirty="0"/>
              <a:t> line between black and other races’. </a:t>
            </a:r>
            <a:r>
              <a:rPr lang="en-GB" sz="2400" dirty="0"/>
              <a:t>(W</a:t>
            </a:r>
            <a:r>
              <a:rPr lang="fr-FR" sz="2400" dirty="0"/>
              <a:t>.E.B. Du Bois, 1906)</a:t>
            </a:r>
            <a:endParaRPr lang="en-GB" sz="2400" dirty="0"/>
          </a:p>
        </p:txBody>
      </p:sp>
      <p:pic>
        <p:nvPicPr>
          <p:cNvPr id="2052" name="Picture 4">
            <a:extLst>
              <a:ext uri="{FF2B5EF4-FFF2-40B4-BE49-F238E27FC236}">
                <a16:creationId xmlns:a16="http://schemas.microsoft.com/office/drawing/2014/main" id="{85E0A6D7-6EED-4FA4-8658-A6832FE08D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3009" y="2330404"/>
            <a:ext cx="1448842" cy="225950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5632CA78-9D09-2600-126D-7B05508B4A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73009" y="91440"/>
            <a:ext cx="1448842" cy="194507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5" name="Picture 6">
            <a:extLst>
              <a:ext uri="{FF2B5EF4-FFF2-40B4-BE49-F238E27FC236}">
                <a16:creationId xmlns:a16="http://schemas.microsoft.com/office/drawing/2014/main" id="{DFDA1E66-5EF5-1F49-B67B-1B5471B209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73009" y="4883801"/>
            <a:ext cx="1448842" cy="188275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2097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Eleanor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2" id="{49953BC4-F968-4ADF-981F-39DF5A4E7CD6}" vid="{E8B8120C-4C38-428C-A66A-52A172CED584}"/>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4260</TotalTime>
  <Words>2514</Words>
  <Application>Microsoft Office PowerPoint</Application>
  <PresentationFormat>On-screen Show (4:3)</PresentationFormat>
  <Paragraphs>97</Paragraphs>
  <Slides>20</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Wingdings</vt:lpstr>
      <vt:lpstr>Quicksand</vt:lpstr>
      <vt:lpstr>Eleanor template</vt:lpstr>
      <vt:lpstr>Historiography II (HI2E2)        Race and Ethnicity Dr Simon Peplow Associate Professor of  Modern British History</vt:lpstr>
      <vt:lpstr>Lecture Content Note</vt:lpstr>
      <vt:lpstr>Race</vt:lpstr>
      <vt:lpstr>Race</vt:lpstr>
      <vt:lpstr>Early Ideas of Race</vt:lpstr>
      <vt:lpstr>The Impact of Enlightenment Thought</vt:lpstr>
      <vt:lpstr>Critical Race Theory (CRT)</vt:lpstr>
      <vt:lpstr>‘Scientific’ Racism</vt:lpstr>
      <vt:lpstr>Historians and ‘Scientific’ Racism</vt:lpstr>
      <vt:lpstr>Post-WWII and  ‘New’ Cultural Racism</vt:lpstr>
      <vt:lpstr>‘Race Relations’ and Racialisation</vt:lpstr>
      <vt:lpstr>Ethnicity</vt:lpstr>
      <vt:lpstr>Whiteness and Whiteness Studies</vt:lpstr>
      <vt:lpstr>Intersections with Gender</vt:lpstr>
      <vt:lpstr>Intersections with Class</vt:lpstr>
      <vt:lpstr>Methodologies – ‘Reading Against the  Grain’ and Importance of Terminology</vt:lpstr>
      <vt:lpstr>Methodologies – Oral History</vt:lpstr>
      <vt:lpstr>Positionality and ‘The Outsider Within’</vt:lpstr>
      <vt:lpstr>Other Considerations</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Simon</dc:creator>
  <cp:lastModifiedBy>Peplow, Simon</cp:lastModifiedBy>
  <cp:revision>196</cp:revision>
  <dcterms:created xsi:type="dcterms:W3CDTF">2016-01-09T14:48:03Z</dcterms:created>
  <dcterms:modified xsi:type="dcterms:W3CDTF">2024-01-08T16:26:40Z</dcterms:modified>
</cp:coreProperties>
</file>