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on, Francesca" userId="6bd0313c-8ead-4982-bf64-27f5f17a0f48" providerId="ADAL" clId="{828DF71D-F629-1546-84B0-6FBB5CAD7352}"/>
    <pc:docChg chg="modSld">
      <pc:chgData name="Gordon, Francesca" userId="6bd0313c-8ead-4982-bf64-27f5f17a0f48" providerId="ADAL" clId="{828DF71D-F629-1546-84B0-6FBB5CAD7352}" dt="2018-12-10T17:36:56.521" v="1" actId="1076"/>
      <pc:docMkLst>
        <pc:docMk/>
      </pc:docMkLst>
      <pc:sldChg chg="modSp">
        <pc:chgData name="Gordon, Francesca" userId="6bd0313c-8ead-4982-bf64-27f5f17a0f48" providerId="ADAL" clId="{828DF71D-F629-1546-84B0-6FBB5CAD7352}" dt="2018-12-10T17:36:56.521" v="1" actId="1076"/>
        <pc:sldMkLst>
          <pc:docMk/>
          <pc:sldMk cId="3226431800" sldId="260"/>
        </pc:sldMkLst>
        <pc:picChg chg="mod">
          <ac:chgData name="Gordon, Francesca" userId="6bd0313c-8ead-4982-bf64-27f5f17a0f48" providerId="ADAL" clId="{828DF71D-F629-1546-84B0-6FBB5CAD7352}" dt="2018-12-10T17:36:56.521" v="1" actId="1076"/>
          <ac:picMkLst>
            <pc:docMk/>
            <pc:sldMk cId="3226431800" sldId="260"/>
            <ac:picMk id="4" creationId="{B4731AAD-8BD5-1A4A-ADC6-21F093778698}"/>
          </ac:picMkLst>
        </pc:picChg>
      </pc:sldChg>
    </pc:docChg>
  </pc:docChgLst>
  <pc:docChgLst>
    <pc:chgData name="Gordon, Francesca" userId="6bd0313c-8ead-4982-bf64-27f5f17a0f48" providerId="ADAL" clId="{11BDA364-25CA-354F-A716-4EFA4F54DA76}"/>
    <pc:docChg chg="custSel addSld modSld">
      <pc:chgData name="Gordon, Francesca" userId="6bd0313c-8ead-4982-bf64-27f5f17a0f48" providerId="ADAL" clId="{11BDA364-25CA-354F-A716-4EFA4F54DA76}" dt="2018-10-30T23:50:17.266" v="199" actId="931"/>
      <pc:docMkLst>
        <pc:docMk/>
      </pc:docMkLst>
      <pc:sldChg chg="addSp delSp modSp">
        <pc:chgData name="Gordon, Francesca" userId="6bd0313c-8ead-4982-bf64-27f5f17a0f48" providerId="ADAL" clId="{11BDA364-25CA-354F-A716-4EFA4F54DA76}" dt="2018-10-30T23:48:44.616" v="187" actId="1076"/>
        <pc:sldMkLst>
          <pc:docMk/>
          <pc:sldMk cId="3858138805" sldId="259"/>
        </pc:sldMkLst>
        <pc:spChg chg="del mod">
          <ac:chgData name="Gordon, Francesca" userId="6bd0313c-8ead-4982-bf64-27f5f17a0f48" providerId="ADAL" clId="{11BDA364-25CA-354F-A716-4EFA4F54DA76}" dt="2018-10-30T23:41:01.423" v="5" actId="478"/>
          <ac:spMkLst>
            <pc:docMk/>
            <pc:sldMk cId="3858138805" sldId="259"/>
            <ac:spMk id="2" creationId="{0FCDDBE3-735B-6747-A29B-D6A371E4B62E}"/>
          </ac:spMkLst>
        </pc:spChg>
        <pc:spChg chg="del">
          <ac:chgData name="Gordon, Francesca" userId="6bd0313c-8ead-4982-bf64-27f5f17a0f48" providerId="ADAL" clId="{11BDA364-25CA-354F-A716-4EFA4F54DA76}" dt="2018-10-30T23:40:32.177" v="0" actId="931"/>
          <ac:spMkLst>
            <pc:docMk/>
            <pc:sldMk cId="3858138805" sldId="259"/>
            <ac:spMk id="3" creationId="{7968354E-2EB6-CA45-8126-B98AAA761537}"/>
          </ac:spMkLst>
        </pc:spChg>
        <pc:spChg chg="add mod">
          <ac:chgData name="Gordon, Francesca" userId="6bd0313c-8ead-4982-bf64-27f5f17a0f48" providerId="ADAL" clId="{11BDA364-25CA-354F-A716-4EFA4F54DA76}" dt="2018-10-30T23:48:44.616" v="187" actId="1076"/>
          <ac:spMkLst>
            <pc:docMk/>
            <pc:sldMk cId="3858138805" sldId="259"/>
            <ac:spMk id="6" creationId="{B7B6F6EA-D99E-FA45-A72C-867A74E62EF1}"/>
          </ac:spMkLst>
        </pc:spChg>
        <pc:picChg chg="add mod ord">
          <ac:chgData name="Gordon, Francesca" userId="6bd0313c-8ead-4982-bf64-27f5f17a0f48" providerId="ADAL" clId="{11BDA364-25CA-354F-A716-4EFA4F54DA76}" dt="2018-10-30T23:40:40.145" v="1" actId="14100"/>
          <ac:picMkLst>
            <pc:docMk/>
            <pc:sldMk cId="3858138805" sldId="259"/>
            <ac:picMk id="4" creationId="{36EC62A5-F964-D242-BFF7-E658018C8B27}"/>
          </ac:picMkLst>
        </pc:picChg>
      </pc:sldChg>
      <pc:sldChg chg="addSp delSp modSp new">
        <pc:chgData name="Gordon, Francesca" userId="6bd0313c-8ead-4982-bf64-27f5f17a0f48" providerId="ADAL" clId="{11BDA364-25CA-354F-A716-4EFA4F54DA76}" dt="2018-10-30T23:50:17.266" v="199" actId="931"/>
        <pc:sldMkLst>
          <pc:docMk/>
          <pc:sldMk cId="3226431800" sldId="260"/>
        </pc:sldMkLst>
        <pc:spChg chg="mod">
          <ac:chgData name="Gordon, Francesca" userId="6bd0313c-8ead-4982-bf64-27f5f17a0f48" providerId="ADAL" clId="{11BDA364-25CA-354F-A716-4EFA4F54DA76}" dt="2018-10-30T23:48:56.722" v="198" actId="20577"/>
          <ac:spMkLst>
            <pc:docMk/>
            <pc:sldMk cId="3226431800" sldId="260"/>
            <ac:spMk id="2" creationId="{FD6FB125-E125-F745-8A4F-933F1553C59E}"/>
          </ac:spMkLst>
        </pc:spChg>
        <pc:spChg chg="del">
          <ac:chgData name="Gordon, Francesca" userId="6bd0313c-8ead-4982-bf64-27f5f17a0f48" providerId="ADAL" clId="{11BDA364-25CA-354F-A716-4EFA4F54DA76}" dt="2018-10-30T23:50:17.266" v="199" actId="931"/>
          <ac:spMkLst>
            <pc:docMk/>
            <pc:sldMk cId="3226431800" sldId="260"/>
            <ac:spMk id="3" creationId="{886D7741-DE43-404F-94AC-9A454D794427}"/>
          </ac:spMkLst>
        </pc:spChg>
        <pc:picChg chg="add mod ord">
          <ac:chgData name="Gordon, Francesca" userId="6bd0313c-8ead-4982-bf64-27f5f17a0f48" providerId="ADAL" clId="{11BDA364-25CA-354F-A716-4EFA4F54DA76}" dt="2018-10-30T23:50:17.266" v="199" actId="931"/>
          <ac:picMkLst>
            <pc:docMk/>
            <pc:sldMk cId="3226431800" sldId="260"/>
            <ac:picMk id="4" creationId="{B4731AAD-8BD5-1A4A-ADC6-21F09377869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12/10/18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12/10/18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12/10/18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12/10/18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12/10/18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12/10/18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DB35D-F2CC-CA47-AA33-4642C9A2A9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Eustatius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245A45-66B9-A648-BEC0-E1B2E2CAA3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F109FE3-6CFA-7349-9AC1-656889A99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4245"/>
            <a:ext cx="4138382" cy="2383283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F7206498-199F-014A-8602-D01101BED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8642" y="734245"/>
            <a:ext cx="4138382" cy="2383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379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F09897DA-51BD-3444-A0A9-03F9A5F424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79" t="1736"/>
          <a:stretch/>
        </p:blipFill>
        <p:spPr>
          <a:xfrm>
            <a:off x="4399643" y="912812"/>
            <a:ext cx="6788799" cy="50323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D0BD5A-2602-0841-8D66-5BB81648716D}"/>
              </a:ext>
            </a:extLst>
          </p:cNvPr>
          <p:cNvSpPr txBox="1"/>
          <p:nvPr/>
        </p:nvSpPr>
        <p:spPr>
          <a:xfrm>
            <a:off x="5186135" y="2517624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5D9769-B1D7-9B4A-98BE-1DFEC91A866A}"/>
              </a:ext>
            </a:extLst>
          </p:cNvPr>
          <p:cNvSpPr txBox="1"/>
          <p:nvPr/>
        </p:nvSpPr>
        <p:spPr>
          <a:xfrm>
            <a:off x="363159" y="1094240"/>
            <a:ext cx="25396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Eustatius</a:t>
            </a:r>
            <a:r>
              <a:rPr lang="en-GB" dirty="0"/>
              <a:t> is a special municipality within the kingdom of the Netherlands </a:t>
            </a:r>
          </a:p>
          <a:p>
            <a:pPr algn="l"/>
            <a:r>
              <a:rPr lang="en-GB" dirty="0"/>
              <a:t>It is is in the lesser Antilles in the Northeastern Caribbean Sea 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730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FAB64EC6-B5CA-A24B-8A8E-DDE9119586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3887" y="853402"/>
            <a:ext cx="5179748" cy="51511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BC324C-971C-0A47-885D-90CDFF3A9D13}"/>
              </a:ext>
            </a:extLst>
          </p:cNvPr>
          <p:cNvSpPr txBox="1"/>
          <p:nvPr/>
        </p:nvSpPr>
        <p:spPr>
          <a:xfrm>
            <a:off x="200003" y="853402"/>
            <a:ext cx="279672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The modern day capital is Oranjestad and the island was first colonised by the French and English in 1625, but was taken by the Dutch in 1632. 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In 1954 the Dutch dependencies, including </a:t>
            </a:r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Eustatius</a:t>
            </a:r>
            <a:r>
              <a:rPr lang="en-GB" dirty="0"/>
              <a:t>, we’re organised into the Netherlands  Antilles and were given autonomy in local affairs </a:t>
            </a:r>
          </a:p>
          <a:p>
            <a:pPr algn="l"/>
            <a:r>
              <a:rPr lang="en-GB" dirty="0"/>
              <a:t>Dissolution of the Netherlands Antilles occurred in 2010, however as of 2018-imposition of direct rule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71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36EC62A5-F964-D242-BFF7-E658018C8B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83607" y="467518"/>
            <a:ext cx="5478774" cy="55173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B6F6EA-D99E-FA45-A72C-867A74E62EF1}"/>
              </a:ext>
            </a:extLst>
          </p:cNvPr>
          <p:cNvSpPr txBox="1"/>
          <p:nvPr/>
        </p:nvSpPr>
        <p:spPr>
          <a:xfrm>
            <a:off x="248103" y="2690336"/>
            <a:ext cx="29630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Official language spoken is English and majority of the population concentrated in capital. The island also had bilingual Dutch education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138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FB125-E125-F745-8A4F-933F1553C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Quill </a:t>
            </a:r>
            <a:endParaRPr lang="en-U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4731AAD-8BD5-1A4A-ADC6-21F0937786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5607" y="863790"/>
            <a:ext cx="6993770" cy="512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431800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5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Frame</vt:lpstr>
      <vt:lpstr>Sint Eustatius</vt:lpstr>
      <vt:lpstr>PowerPoint Presentation</vt:lpstr>
      <vt:lpstr>PowerPoint Presentation</vt:lpstr>
      <vt:lpstr>PowerPoint Presentation</vt:lpstr>
      <vt:lpstr>The Quill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Sint Eustatius</dc:title>
  <dc:creator>Francesca Gordon</dc:creator>
  <cp:lastModifiedBy>Francesca Gordon</cp:lastModifiedBy>
  <cp:revision>3</cp:revision>
  <dcterms:created xsi:type="dcterms:W3CDTF">2018-10-30T23:19:54Z</dcterms:created>
  <dcterms:modified xsi:type="dcterms:W3CDTF">2018-12-10T17:37:04Z</dcterms:modified>
</cp:coreProperties>
</file>