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DB0BF-3C8E-4896-8EE4-13643F195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26FB5E-DA4C-4EAC-9874-479EA7716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34E0-76F8-440B-BE27-DD636A0AA0E5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FADEDD-18B7-4F8F-B766-668AE0CDE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8A9680-60F2-49AB-86F0-7C8B37EAE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EB32-133E-4FBE-B3F5-2BE901CC2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033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B52846-3C6E-4F73-91D2-B5011CD0B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69873-F63E-4368-BB61-D824E02C8E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48785-08CE-4AA2-8541-B43FB066F4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634E0-76F8-440B-BE27-DD636A0AA0E5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91A54-E781-4281-B2F4-E19B7ABAAF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97C9B-1CC0-40E4-B428-6F9079C63E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2EB32-133E-4FBE-B3F5-2BE901CC2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09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6AA5136-0880-4689-A21C-078389C16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Haiti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40CD99-9A57-4E51-9A86-D263CA6159E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487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88A78EB-B038-45DE-9875-DAFDA6B80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Haiti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1F7AB7-838E-4169-BDE1-816C7CE11F7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54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79FE17A8-F830-40A2-9641-2EB3890B4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/>
              <a:t>Haiti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A0473F-E6CD-4A39-B699-9E76C12C0AE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890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Haiti</vt:lpstr>
      <vt:lpstr>Haiti</vt:lpstr>
      <vt:lpstr>Haiti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Haiti</dc:title>
  <dc:creator>David Adejuyigbe</dc:creator>
  <cp:lastModifiedBy>David Adejuyigbe</cp:lastModifiedBy>
  <cp:revision>1</cp:revision>
  <dcterms:created xsi:type="dcterms:W3CDTF">2018-11-26T14:49:35Z</dcterms:created>
  <dcterms:modified xsi:type="dcterms:W3CDTF">2018-11-26T14:49:35Z</dcterms:modified>
</cp:coreProperties>
</file>