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5"/>
  </p:notes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tchell, Lily" initials="SL" lastIdx="0" clrIdx="0">
    <p:extLst>
      <p:ext uri="{19B8F6BF-5375-455C-9EA6-DF929625EA0E}">
        <p15:presenceInfo xmlns:p15="http://schemas.microsoft.com/office/powerpoint/2012/main" userId="" providerId="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75"/>
    <p:restoredTop sz="82249"/>
  </p:normalViewPr>
  <p:slideViewPr>
    <p:cSldViewPr snapToGrid="0" snapToObjects="1">
      <p:cViewPr varScale="1">
        <p:scale>
          <a:sx n="59" d="100"/>
          <a:sy n="59" d="100"/>
        </p:scale>
        <p:origin x="200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FD87A-25FF-A549-AD24-5E946891AF22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BE60E-06B3-054C-B347-C22272BFC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83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Jamaica was the first</a:t>
            </a:r>
            <a:r>
              <a:rPr lang="en-US" baseline="0" dirty="0" smtClean="0"/>
              <a:t> Caribbean country to gain independence from Britain in 1962</a:t>
            </a:r>
          </a:p>
          <a:p>
            <a:r>
              <a:rPr lang="en-US" baseline="0" dirty="0" smtClean="0"/>
              <a:t>Current population stands at 2,901,799 (14</a:t>
            </a:r>
            <a:r>
              <a:rPr lang="en-US" baseline="30000" dirty="0" smtClean="0"/>
              <a:t>th</a:t>
            </a:r>
            <a:r>
              <a:rPr lang="en-US" baseline="0" dirty="0" smtClean="0"/>
              <a:t> Nov, 2018 AM)</a:t>
            </a:r>
          </a:p>
          <a:p>
            <a:r>
              <a:rPr lang="en-US" baseline="0" dirty="0" smtClean="0"/>
              <a:t>Patois is not a written language</a:t>
            </a:r>
          </a:p>
          <a:p>
            <a:r>
              <a:rPr lang="en-US" baseline="0" dirty="0" smtClean="0"/>
              <a:t>Milk River Bath: contains some of the most radioactive waters in the world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BE60E-06B3-054C-B347-C22272BFC7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4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3F2D8827-5A88-F24E-AC06-87966CA744B3}" type="datetimeFigureOut">
              <a:rPr lang="en-US" smtClean="0"/>
              <a:t>11/14/18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737B490-1B53-494D-B615-C668B9A85B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91419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JAMAICA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0148" y="4108174"/>
            <a:ext cx="25908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050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6496" y="100584"/>
            <a:ext cx="4957789" cy="9845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Present day Capital of Jamaica</a:t>
            </a:r>
            <a:br>
              <a:rPr lang="en-US" sz="3200" dirty="0" smtClean="0"/>
            </a:br>
            <a:r>
              <a:rPr lang="en-US" sz="3200" dirty="0" smtClean="0"/>
              <a:t>Kingston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383" y="4672035"/>
            <a:ext cx="5608673" cy="20823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Jamaica is divided into three counties (Cornwall, Middlesex and Surrey) and then up into 14 parishes (previously 22)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389" y="100584"/>
            <a:ext cx="6130667" cy="3741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8311" y="3503441"/>
            <a:ext cx="4854157" cy="2337187"/>
          </a:xfrm>
          <a:prstGeom prst="rect">
            <a:avLst/>
          </a:prstGeom>
        </p:spPr>
      </p:pic>
      <p:sp>
        <p:nvSpPr>
          <p:cNvPr id="7" name="Donut 6"/>
          <p:cNvSpPr/>
          <p:nvPr/>
        </p:nvSpPr>
        <p:spPr>
          <a:xfrm>
            <a:off x="2510681" y="1427293"/>
            <a:ext cx="1088572" cy="1088572"/>
          </a:xfrm>
          <a:prstGeom prst="donut">
            <a:avLst>
              <a:gd name="adj" fmla="val 24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389" y="3950208"/>
            <a:ext cx="6130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Jamaica’s parishes</a:t>
            </a:r>
            <a:endParaRPr lang="en-US" sz="4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0021824" y="975360"/>
            <a:ext cx="524256" cy="4059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096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15686"/>
            <a:ext cx="9601200" cy="1485900"/>
          </a:xfrm>
        </p:spPr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58636"/>
            <a:ext cx="9601200" cy="3581400"/>
          </a:xfrm>
        </p:spPr>
        <p:txBody>
          <a:bodyPr/>
          <a:lstStyle/>
          <a:p>
            <a:r>
              <a:rPr lang="en-US" dirty="0" smtClean="0"/>
              <a:t>Jamaica’s official language is English, although a large number of the population speak what is known as Creole, or Patois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71600" y="1801586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Independence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71600" y="2544536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Gained independence on August 6</a:t>
            </a:r>
            <a:r>
              <a:rPr lang="en-US" baseline="30000" dirty="0" smtClean="0"/>
              <a:t>th</a:t>
            </a:r>
            <a:r>
              <a:rPr lang="en-US" dirty="0" smtClean="0"/>
              <a:t>, 1962 but remain a member of the Commonwealth</a:t>
            </a:r>
          </a:p>
          <a:p>
            <a:r>
              <a:rPr lang="en-US" dirty="0" smtClean="0"/>
              <a:t>First settled by Arawak/</a:t>
            </a:r>
            <a:r>
              <a:rPr lang="en-US" dirty="0" err="1" smtClean="0"/>
              <a:t>Taino</a:t>
            </a:r>
            <a:r>
              <a:rPr lang="en-US" dirty="0" smtClean="0"/>
              <a:t> peoples </a:t>
            </a:r>
            <a:r>
              <a:rPr lang="mr-IN" dirty="0" smtClean="0"/>
              <a:t>–</a:t>
            </a:r>
            <a:r>
              <a:rPr lang="en-US" dirty="0"/>
              <a:t> </a:t>
            </a:r>
            <a:r>
              <a:rPr lang="en-US" dirty="0" smtClean="0"/>
              <a:t>Columbus discovers Jamaica in 1494 - Spanish Empire began rule in 1509 </a:t>
            </a:r>
            <a:r>
              <a:rPr lang="mr-IN" dirty="0" smtClean="0"/>
              <a:t>–</a:t>
            </a:r>
            <a:r>
              <a:rPr lang="en-US" dirty="0" smtClean="0"/>
              <a:t> Spanish surrender the land to the British on May 11</a:t>
            </a:r>
            <a:r>
              <a:rPr lang="en-US" baseline="30000" dirty="0" smtClean="0"/>
              <a:t>th</a:t>
            </a:r>
            <a:r>
              <a:rPr lang="en-US" dirty="0" smtClean="0"/>
              <a:t>, 1655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71600" y="4030436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Current Constitutional Status</a:t>
            </a:r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371600" y="4803322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They have a constitutional parliamentary monarchy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71600" y="5108122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Interesting fact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71600" y="5698672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4048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Milk River Bath: contains some of the most radioactive waters in the world; located in Clarendon Parish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880071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82</TotalTime>
  <Words>176</Words>
  <Application>Microsoft Macintosh PowerPoint</Application>
  <PresentationFormat>Widescreen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Franklin Gothic Book</vt:lpstr>
      <vt:lpstr>Crop</vt:lpstr>
      <vt:lpstr>JAMAICA</vt:lpstr>
      <vt:lpstr>Present day Capital of Jamaica Kingston  </vt:lpstr>
      <vt:lpstr>Language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JAMAICA</dc:title>
  <dc:creator>Satchell, Lily</dc:creator>
  <cp:lastModifiedBy>Satchell, Lily</cp:lastModifiedBy>
  <cp:revision>8</cp:revision>
  <dcterms:created xsi:type="dcterms:W3CDTF">2018-11-14T00:41:00Z</dcterms:created>
  <dcterms:modified xsi:type="dcterms:W3CDTF">2018-11-14T02:03:12Z</dcterms:modified>
</cp:coreProperties>
</file>