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Domincan</a:t>
            </a:r>
            <a:r>
              <a:rPr lang="en-GB" dirty="0"/>
              <a:t> Republic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176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912" t="23259" r="5474" b="9464"/>
          <a:stretch/>
        </p:blipFill>
        <p:spPr>
          <a:xfrm>
            <a:off x="2151138" y="2199503"/>
            <a:ext cx="7104074" cy="3138617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3582433">
            <a:off x="6382795" y="2360139"/>
            <a:ext cx="457200" cy="1396314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27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Hispaniola</a:t>
            </a:r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Largest Caribbean Island </a:t>
            </a:r>
          </a:p>
          <a:p>
            <a:r>
              <a:rPr lang="en-GB" dirty="0"/>
              <a:t>Spanish language</a:t>
            </a:r>
          </a:p>
          <a:p>
            <a:r>
              <a:rPr lang="en-GB" dirty="0"/>
              <a:t>Santo Domingo- Oldest continuously inhabited city by Europeans in the New World </a:t>
            </a:r>
          </a:p>
        </p:txBody>
      </p:sp>
    </p:spTree>
    <p:extLst>
      <p:ext uri="{BB962C8B-B14F-4D97-AF65-F5344CB8AC3E}">
        <p14:creationId xmlns:p14="http://schemas.microsoft.com/office/powerpoint/2010/main" val="426358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Decolonisation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Declared independence in November 1821 after more than 300 years of Spanish Rule </a:t>
            </a:r>
          </a:p>
          <a:p>
            <a:r>
              <a:rPr lang="en-GB" dirty="0"/>
              <a:t>Led by José </a:t>
            </a:r>
            <a:r>
              <a:rPr lang="en-GB" dirty="0" err="1"/>
              <a:t>Núñez</a:t>
            </a:r>
            <a:r>
              <a:rPr lang="en-GB" dirty="0"/>
              <a:t> de </a:t>
            </a:r>
            <a:r>
              <a:rPr lang="en-GB" dirty="0" err="1"/>
              <a:t>Cáceres</a:t>
            </a:r>
            <a:endParaRPr lang="en-GB" dirty="0"/>
          </a:p>
          <a:p>
            <a:pPr lvl="1"/>
            <a:r>
              <a:rPr lang="en-GB" dirty="0"/>
              <a:t>Dominican politician and writer</a:t>
            </a:r>
          </a:p>
          <a:p>
            <a:r>
              <a:rPr lang="en-GB" dirty="0"/>
              <a:t>Wanted to unite with the country of Gran Columbia</a:t>
            </a:r>
          </a:p>
          <a:p>
            <a:r>
              <a:rPr lang="en-GB" dirty="0"/>
              <a:t>Forcefully annexed by Haiti</a:t>
            </a:r>
          </a:p>
          <a:p>
            <a:r>
              <a:rPr lang="en-GB" dirty="0"/>
              <a:t>Won independence from Haiti in 1844</a:t>
            </a:r>
          </a:p>
          <a:p>
            <a:r>
              <a:rPr lang="en-GB" dirty="0"/>
              <a:t>Fell back under Spanish Rule</a:t>
            </a:r>
          </a:p>
          <a:p>
            <a:r>
              <a:rPr lang="en-GB" dirty="0"/>
              <a:t>Spanish permanently ousted after 1865 War of Restoration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95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 Independence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Civil War </a:t>
            </a:r>
          </a:p>
          <a:p>
            <a:r>
              <a:rPr lang="en-GB" dirty="0"/>
              <a:t>American Occupation between 1916 and 1924 </a:t>
            </a:r>
          </a:p>
          <a:p>
            <a:r>
              <a:rPr lang="en-GB" dirty="0"/>
              <a:t>Dictatorships </a:t>
            </a:r>
          </a:p>
          <a:p>
            <a:r>
              <a:rPr lang="en-GB" dirty="0"/>
              <a:t>Civil War 1965</a:t>
            </a:r>
          </a:p>
          <a:p>
            <a:r>
              <a:rPr lang="en-GB" dirty="0" err="1"/>
              <a:t>Joaquín</a:t>
            </a:r>
            <a:r>
              <a:rPr lang="en-GB" dirty="0"/>
              <a:t> </a:t>
            </a:r>
            <a:r>
              <a:rPr lang="en-GB" dirty="0" err="1"/>
              <a:t>Balaguer</a:t>
            </a:r>
            <a:r>
              <a:rPr lang="en-GB" dirty="0"/>
              <a:t>, 1966-1978</a:t>
            </a:r>
          </a:p>
          <a:p>
            <a:r>
              <a:rPr lang="en-GB" dirty="0"/>
              <a:t>Moved towards representative democracy</a:t>
            </a:r>
          </a:p>
        </p:txBody>
      </p:sp>
    </p:spTree>
    <p:extLst>
      <p:ext uri="{BB962C8B-B14F-4D97-AF65-F5344CB8AC3E}">
        <p14:creationId xmlns:p14="http://schemas.microsoft.com/office/powerpoint/2010/main" val="3791134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Famous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7432" y="2377431"/>
            <a:ext cx="8761412" cy="3416300"/>
          </a:xfrm>
        </p:spPr>
        <p:txBody>
          <a:bodyPr/>
          <a:lstStyle/>
          <a:p>
            <a:r>
              <a:rPr lang="en-GB" dirty="0"/>
              <a:t>Manny Ramirez</a:t>
            </a:r>
          </a:p>
          <a:p>
            <a:pPr lvl="1"/>
            <a:r>
              <a:rPr lang="en-GB" dirty="0"/>
              <a:t>Professional Baseball player</a:t>
            </a:r>
          </a:p>
          <a:p>
            <a:pPr lvl="1"/>
            <a:r>
              <a:rPr lang="en-GB" dirty="0"/>
              <a:t>One of 25 players to hit 25 career home runs  </a:t>
            </a:r>
          </a:p>
          <a:p>
            <a:r>
              <a:rPr lang="en-GB" dirty="0"/>
              <a:t>Amelia Vega</a:t>
            </a:r>
          </a:p>
          <a:p>
            <a:pPr lvl="1"/>
            <a:r>
              <a:rPr lang="en-GB" dirty="0"/>
              <a:t>Actress, Singer, Model and Beauty Queen </a:t>
            </a:r>
          </a:p>
          <a:p>
            <a:pPr lvl="1"/>
            <a:r>
              <a:rPr lang="en-GB" dirty="0"/>
              <a:t>First Dominican woman to be named Miss Universe </a:t>
            </a:r>
          </a:p>
          <a:p>
            <a:pPr lvl="1"/>
            <a:r>
              <a:rPr lang="en-GB" dirty="0"/>
              <a:t>Donald Trump named her his favourite Miss Universe ever</a:t>
            </a:r>
          </a:p>
        </p:txBody>
      </p:sp>
      <p:pic>
        <p:nvPicPr>
          <p:cNvPr id="1026" name="Picture 2" descr="I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203" y="2377431"/>
            <a:ext cx="2035164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366" y="2377431"/>
            <a:ext cx="209550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28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Interesting Fact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275" y="2684993"/>
            <a:ext cx="8761412" cy="3416300"/>
          </a:xfrm>
        </p:spPr>
        <p:txBody>
          <a:bodyPr/>
          <a:lstStyle/>
          <a:p>
            <a:r>
              <a:rPr lang="en-GB" dirty="0"/>
              <a:t>The famous amber in Jurassic Park can be found in the Amber Museum in Puerto Plata </a:t>
            </a:r>
          </a:p>
          <a:p>
            <a:endParaRPr lang="en-GB" dirty="0"/>
          </a:p>
        </p:txBody>
      </p:sp>
      <p:pic>
        <p:nvPicPr>
          <p:cNvPr id="2050" name="Picture 2" descr="Dominican Republic Cul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15" y="3535893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431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1221</TotalTime>
  <Words>162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 Boardroom</vt:lpstr>
      <vt:lpstr>Domincan Republic</vt:lpstr>
      <vt:lpstr>PowerPoint Presentation</vt:lpstr>
      <vt:lpstr>Facts</vt:lpstr>
      <vt:lpstr>Decolonisation</vt:lpstr>
      <vt:lpstr>Post Independence</vt:lpstr>
      <vt:lpstr>Famous People</vt:lpstr>
      <vt:lpstr>Interesting Fact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Domincan Republic</dc:title>
  <dc:creator>Owen Henrie</dc:creator>
  <cp:lastModifiedBy>Owen Henrie</cp:lastModifiedBy>
  <cp:revision>3</cp:revision>
  <dcterms:created xsi:type="dcterms:W3CDTF">2016-11-21T19:25:20Z</dcterms:created>
  <dcterms:modified xsi:type="dcterms:W3CDTF">2016-11-29T13:56:24Z</dcterms:modified>
</cp:coreProperties>
</file>