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1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1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368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365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1038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730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477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573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656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220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07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31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58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350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759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081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872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28C8031-B60F-4C74-AFD0-A185557EA96D}" type="datetimeFigureOut">
              <a:rPr lang="en-GB" smtClean="0"/>
              <a:t>25/10/2016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72B58-DDEC-4F49-B360-1848F68B7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0512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Grenada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utoShape 4" descr="Image result for grenada flag"/>
          <p:cNvSpPr>
            <a:spLocks noChangeAspect="1" noChangeArrowheads="1"/>
          </p:cNvSpPr>
          <p:nvPr/>
        </p:nvSpPr>
        <p:spPr bwMode="auto">
          <a:xfrm>
            <a:off x="1825349" y="1763850"/>
            <a:ext cx="2826164" cy="282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 descr="Image resul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784" y="3183091"/>
            <a:ext cx="3600000" cy="202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480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320" y="258977"/>
            <a:ext cx="8389836" cy="618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963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 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6" y="200989"/>
            <a:ext cx="5874375" cy="642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Location within the Grenadine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231" y="940903"/>
            <a:ext cx="4393096" cy="568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078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Grenada Today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Capital city: </a:t>
            </a:r>
            <a:r>
              <a:rPr lang="en-GB" dirty="0"/>
              <a:t>St George’s</a:t>
            </a:r>
          </a:p>
          <a:p>
            <a:pPr lvl="0"/>
            <a:r>
              <a:rPr lang="en-GB" b="1" dirty="0"/>
              <a:t>Language</a:t>
            </a:r>
            <a:r>
              <a:rPr lang="en-GB" dirty="0"/>
              <a:t>: English (official) and French Patois</a:t>
            </a:r>
          </a:p>
          <a:p>
            <a:r>
              <a:rPr lang="en-GB" b="1" dirty="0"/>
              <a:t>Population</a:t>
            </a:r>
            <a:r>
              <a:rPr lang="en-GB" dirty="0"/>
              <a:t>: 105,897 (2013)</a:t>
            </a:r>
          </a:p>
          <a:p>
            <a:pPr lvl="0"/>
            <a:r>
              <a:rPr lang="en-GB" b="1" dirty="0"/>
              <a:t>Ethnicity: </a:t>
            </a:r>
            <a:r>
              <a:rPr lang="en-GB" dirty="0"/>
              <a:t>82% of African origin, the rest a mixture of European and East Indian and trace of Arawak/Carib f Amerindian</a:t>
            </a:r>
          </a:p>
          <a:p>
            <a:r>
              <a:rPr lang="en-GB" b="1" dirty="0"/>
              <a:t>Landscape</a:t>
            </a:r>
            <a:r>
              <a:rPr lang="en-GB" dirty="0"/>
              <a:t>: Volcanic, hilly, mountain ranges </a:t>
            </a:r>
          </a:p>
          <a:p>
            <a:pPr lvl="0"/>
            <a:r>
              <a:rPr lang="en-GB" b="1" dirty="0"/>
              <a:t>Principal crop/export: </a:t>
            </a:r>
            <a:r>
              <a:rPr lang="en-GB" dirty="0"/>
              <a:t>Nutmeg and mace</a:t>
            </a:r>
          </a:p>
          <a:p>
            <a:pPr lvl="0"/>
            <a:r>
              <a:rPr lang="en-GB" b="1" dirty="0"/>
              <a:t>Religion</a:t>
            </a:r>
            <a:r>
              <a:rPr lang="en-GB" dirty="0"/>
              <a:t>: Christianity </a:t>
            </a:r>
          </a:p>
          <a:p>
            <a:r>
              <a:rPr lang="en-GB" b="1" dirty="0"/>
              <a:t>Dependencies</a:t>
            </a:r>
            <a:r>
              <a:rPr lang="en-GB" dirty="0"/>
              <a:t>: </a:t>
            </a:r>
            <a:r>
              <a:rPr lang="en-GB" dirty="0" err="1"/>
              <a:t>Carriacou</a:t>
            </a:r>
            <a:r>
              <a:rPr lang="en-GB" dirty="0"/>
              <a:t> &amp; Petite Martinique</a:t>
            </a:r>
          </a:p>
        </p:txBody>
      </p:sp>
    </p:spTree>
    <p:extLst>
      <p:ext uri="{BB962C8B-B14F-4D97-AF65-F5344CB8AC3E}">
        <p14:creationId xmlns:p14="http://schemas.microsoft.com/office/powerpoint/2010/main" val="369167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Brief History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1498 – Columbus arrived in Grenada</a:t>
            </a:r>
          </a:p>
          <a:p>
            <a:r>
              <a:rPr lang="en-GB" dirty="0"/>
              <a:t>1650 – colonisation by French settlers from Martinique</a:t>
            </a:r>
          </a:p>
          <a:p>
            <a:r>
              <a:rPr lang="en-GB" dirty="0"/>
              <a:t>1793 – Treaty of Versailles which permanently ceded the Island to the British </a:t>
            </a:r>
          </a:p>
          <a:p>
            <a:r>
              <a:rPr lang="en-GB" dirty="0"/>
              <a:t>1795 – Fédon’s Rebellion</a:t>
            </a:r>
          </a:p>
          <a:p>
            <a:r>
              <a:rPr lang="en-GB" dirty="0"/>
              <a:t>1834 – slavery abolished </a:t>
            </a:r>
          </a:p>
          <a:p>
            <a:r>
              <a:rPr lang="en-GB" dirty="0"/>
              <a:t>1974 – independence from Britain </a:t>
            </a:r>
            <a:endParaRPr lang="en-GB" dirty="0" smtClean="0"/>
          </a:p>
          <a:p>
            <a:r>
              <a:rPr lang="en-GB" dirty="0" smtClean="0"/>
              <a:t>1979- The Grenadian revolution; The </a:t>
            </a:r>
            <a:r>
              <a:rPr lang="en-US" dirty="0" smtClean="0"/>
              <a:t>People's </a:t>
            </a:r>
            <a:r>
              <a:rPr lang="en-US" dirty="0"/>
              <a:t>Revolutionary </a:t>
            </a:r>
            <a:r>
              <a:rPr lang="en-US" dirty="0" smtClean="0"/>
              <a:t>Government proclaimed</a:t>
            </a:r>
          </a:p>
          <a:p>
            <a:r>
              <a:rPr lang="en-GB" dirty="0" smtClean="0"/>
              <a:t>1983 </a:t>
            </a:r>
            <a:r>
              <a:rPr lang="en-GB" dirty="0"/>
              <a:t>– ‘Operation Urgent Fury’ – the US invade</a:t>
            </a:r>
          </a:p>
        </p:txBody>
      </p:sp>
    </p:spTree>
    <p:extLst>
      <p:ext uri="{BB962C8B-B14F-4D97-AF65-F5344CB8AC3E}">
        <p14:creationId xmlns:p14="http://schemas.microsoft.com/office/powerpoint/2010/main" val="1441869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6437" y="189842"/>
            <a:ext cx="3727105" cy="647212"/>
          </a:xfrm>
        </p:spPr>
        <p:txBody>
          <a:bodyPr/>
          <a:lstStyle/>
          <a:p>
            <a:r>
              <a:rPr lang="en-GB" sz="2800" b="1" dirty="0"/>
              <a:t>INTERESTING FACTS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95" y="862389"/>
            <a:ext cx="4462601" cy="4195481"/>
          </a:xfrm>
        </p:spPr>
        <p:txBody>
          <a:bodyPr/>
          <a:lstStyle/>
          <a:p>
            <a:r>
              <a:rPr lang="en-GB" dirty="0"/>
              <a:t>“Leapers Hill”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65103" y="862389"/>
            <a:ext cx="446260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GB" dirty="0"/>
              <a:t>Fédon's Camp</a:t>
            </a:r>
          </a:p>
          <a:p>
            <a:endParaRPr lang="en-GB" dirty="0"/>
          </a:p>
        </p:txBody>
      </p:sp>
      <p:pic>
        <p:nvPicPr>
          <p:cNvPr id="3074" name="Picture 2" descr="Image resul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8" t="42270" r="7038"/>
          <a:stretch/>
        </p:blipFill>
        <p:spPr bwMode="auto">
          <a:xfrm>
            <a:off x="7587713" y="1220198"/>
            <a:ext cx="4079981" cy="321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4" b="15551"/>
          <a:stretch/>
        </p:blipFill>
        <p:spPr bwMode="auto">
          <a:xfrm>
            <a:off x="7108277" y="3634064"/>
            <a:ext cx="3583287" cy="229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6" y="1517872"/>
            <a:ext cx="4572007" cy="344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0" r="27323"/>
          <a:stretch/>
        </p:blipFill>
        <p:spPr bwMode="auto">
          <a:xfrm>
            <a:off x="4182557" y="3144079"/>
            <a:ext cx="2456745" cy="326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515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6437" y="189842"/>
            <a:ext cx="3727105" cy="647212"/>
          </a:xfrm>
        </p:spPr>
        <p:txBody>
          <a:bodyPr/>
          <a:lstStyle/>
          <a:p>
            <a:r>
              <a:rPr lang="en-GB" sz="2800" b="1" dirty="0"/>
              <a:t>INTERESTING FACTS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417" y="862389"/>
            <a:ext cx="4462601" cy="4195481"/>
          </a:xfrm>
        </p:spPr>
        <p:txBody>
          <a:bodyPr/>
          <a:lstStyle/>
          <a:p>
            <a:r>
              <a:rPr lang="en-GB" dirty="0"/>
              <a:t>‘Spice Island’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51781" y="862389"/>
            <a:ext cx="446260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GB" dirty="0"/>
              <a:t>Hurricane Ivan </a:t>
            </a:r>
          </a:p>
        </p:txBody>
      </p:sp>
      <p:pic>
        <p:nvPicPr>
          <p:cNvPr id="4098" name="Picture 2" descr="Image 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17" y="1311798"/>
            <a:ext cx="38100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17" y="3636564"/>
            <a:ext cx="4190683" cy="279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hurricane ivan da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700" y="1311798"/>
            <a:ext cx="6579733" cy="347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650" y="4398826"/>
            <a:ext cx="3444417" cy="226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395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6437" y="189842"/>
            <a:ext cx="3727105" cy="647212"/>
          </a:xfrm>
        </p:spPr>
        <p:txBody>
          <a:bodyPr/>
          <a:lstStyle/>
          <a:p>
            <a:r>
              <a:rPr lang="en-GB" sz="2800" b="1" dirty="0"/>
              <a:t>INTERESTING FACTS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417" y="862389"/>
            <a:ext cx="4462601" cy="4195481"/>
          </a:xfrm>
        </p:spPr>
        <p:txBody>
          <a:bodyPr/>
          <a:lstStyle/>
          <a:p>
            <a:r>
              <a:rPr lang="en-GB" dirty="0"/>
              <a:t>Culture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146" name="Picture 2" descr="Image resul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43"/>
          <a:stretch/>
        </p:blipFill>
        <p:spPr bwMode="auto">
          <a:xfrm>
            <a:off x="345666" y="1465725"/>
            <a:ext cx="7581542" cy="266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44" y="4328476"/>
            <a:ext cx="4116834" cy="231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989" y="4552056"/>
            <a:ext cx="2388639" cy="186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mage resul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391" y="1465725"/>
            <a:ext cx="3139193" cy="213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Image result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" t="4902" r="6896" b="4031"/>
          <a:stretch/>
        </p:blipFill>
        <p:spPr bwMode="auto">
          <a:xfrm>
            <a:off x="8984973" y="3830581"/>
            <a:ext cx="1737057" cy="281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4897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149</TotalTime>
  <Words>151</Words>
  <Application>Microsoft Office PowerPoint</Application>
  <PresentationFormat>Widescreen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</vt:lpstr>
      <vt:lpstr>Grenada </vt:lpstr>
      <vt:lpstr>PowerPoint Presentation</vt:lpstr>
      <vt:lpstr>PowerPoint Presentation</vt:lpstr>
      <vt:lpstr>Grenada Today </vt:lpstr>
      <vt:lpstr>Brief History </vt:lpstr>
      <vt:lpstr>INTERESTING FACTS </vt:lpstr>
      <vt:lpstr>INTERESTING FACTS </vt:lpstr>
      <vt:lpstr>INTERESTING FACTS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Grenada</dc:title>
  <dc:creator>Mansa Femiola</dc:creator>
  <cp:lastModifiedBy>Femiola, Mansa</cp:lastModifiedBy>
  <cp:revision>19</cp:revision>
  <dcterms:created xsi:type="dcterms:W3CDTF">2016-10-24T16:38:28Z</dcterms:created>
  <dcterms:modified xsi:type="dcterms:W3CDTF">2016-10-25T13:45:35Z</dcterms:modified>
</cp:coreProperties>
</file>