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60" r:id="rId6"/>
    <p:sldId id="267" r:id="rId7"/>
    <p:sldId id="265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BA8EB-E281-4B7A-B4C0-7C27DD753751}" type="datetimeFigureOut">
              <a:rPr lang="en-US" smtClean="0"/>
              <a:pPr/>
              <a:t>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C68F-B97F-48B3-A40B-6A557D763E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BA8EB-E281-4B7A-B4C0-7C27DD753751}" type="datetimeFigureOut">
              <a:rPr lang="en-US" smtClean="0"/>
              <a:pPr/>
              <a:t>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C68F-B97F-48B3-A40B-6A557D763E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BA8EB-E281-4B7A-B4C0-7C27DD753751}" type="datetimeFigureOut">
              <a:rPr lang="en-US" smtClean="0"/>
              <a:pPr/>
              <a:t>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C68F-B97F-48B3-A40B-6A557D763E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BA8EB-E281-4B7A-B4C0-7C27DD753751}" type="datetimeFigureOut">
              <a:rPr lang="en-US" smtClean="0"/>
              <a:pPr/>
              <a:t>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C68F-B97F-48B3-A40B-6A557D763E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BA8EB-E281-4B7A-B4C0-7C27DD753751}" type="datetimeFigureOut">
              <a:rPr lang="en-US" smtClean="0"/>
              <a:pPr/>
              <a:t>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C68F-B97F-48B3-A40B-6A557D763E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BA8EB-E281-4B7A-B4C0-7C27DD753751}" type="datetimeFigureOut">
              <a:rPr lang="en-US" smtClean="0"/>
              <a:pPr/>
              <a:t>1/10/2017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C68F-B97F-48B3-A40B-6A557D763E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BA8EB-E281-4B7A-B4C0-7C27DD753751}" type="datetimeFigureOut">
              <a:rPr lang="en-US" smtClean="0"/>
              <a:pPr/>
              <a:t>1/10/2017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C68F-B97F-48B3-A40B-6A557D763E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BA8EB-E281-4B7A-B4C0-7C27DD753751}" type="datetimeFigureOut">
              <a:rPr lang="en-US" smtClean="0"/>
              <a:pPr/>
              <a:t>1/10/2017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C68F-B97F-48B3-A40B-6A557D763E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BA8EB-E281-4B7A-B4C0-7C27DD753751}" type="datetimeFigureOut">
              <a:rPr lang="en-US" smtClean="0"/>
              <a:pPr/>
              <a:t>1/10/2017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C68F-B97F-48B3-A40B-6A557D763E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BA8EB-E281-4B7A-B4C0-7C27DD753751}" type="datetimeFigureOut">
              <a:rPr lang="en-US" smtClean="0"/>
              <a:pPr/>
              <a:t>1/10/2017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C68F-B97F-48B3-A40B-6A557D763E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BA8EB-E281-4B7A-B4C0-7C27DD753751}" type="datetimeFigureOut">
              <a:rPr lang="en-US" smtClean="0"/>
              <a:pPr/>
              <a:t>1/10/2017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EC68F-B97F-48B3-A40B-6A557D763E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BA8EB-E281-4B7A-B4C0-7C27DD753751}" type="datetimeFigureOut">
              <a:rPr lang="en-US" smtClean="0"/>
              <a:pPr/>
              <a:t>1/10/2017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EC68F-B97F-48B3-A40B-6A557D763E7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428605"/>
            <a:ext cx="7772400" cy="71437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Puerto Rico</a:t>
            </a:r>
            <a:endParaRPr lang="en-GB" dirty="0"/>
          </a:p>
        </p:txBody>
      </p:sp>
      <p:pic>
        <p:nvPicPr>
          <p:cNvPr id="8194" name="Picture 2" descr="Related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14488"/>
            <a:ext cx="7143750" cy="4981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History of Puerto Rico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1493 discovered</a:t>
            </a:r>
          </a:p>
          <a:p>
            <a:r>
              <a:rPr lang="en-GB" dirty="0" smtClean="0"/>
              <a:t>1508 Spanish settle permanently</a:t>
            </a:r>
          </a:p>
          <a:p>
            <a:r>
              <a:rPr lang="en-GB" dirty="0" smtClean="0"/>
              <a:t>1898 Becomes U.S colony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2" descr="Image result for us spanish war 18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286124"/>
            <a:ext cx="6215106" cy="3357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3143272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US Territory</a:t>
            </a:r>
            <a:br>
              <a:rPr lang="en-GB" dirty="0" smtClean="0"/>
            </a:b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2200" dirty="0" smtClean="0"/>
              <a:t>-They can vote in US Presidential primaries, NOT general election</a:t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>-They have US passports</a:t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>- Bound by US constitution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57158" y="4143380"/>
            <a:ext cx="3143272" cy="2082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>
              <a:spcBef>
                <a:spcPct val="0"/>
              </a:spcBef>
            </a:pPr>
            <a:r>
              <a:rPr lang="en-GB" sz="2700" dirty="0" smtClean="0"/>
              <a:t>But </a:t>
            </a:r>
          </a:p>
          <a:p>
            <a:pPr>
              <a:spcBef>
                <a:spcPct val="0"/>
              </a:spcBef>
            </a:pPr>
            <a:endParaRPr lang="en-GB" sz="2700" dirty="0" smtClean="0"/>
          </a:p>
          <a:p>
            <a:pPr>
              <a:spcBef>
                <a:spcPct val="0"/>
              </a:spcBef>
            </a:pPr>
            <a:r>
              <a:rPr lang="en-GB" sz="2700" dirty="0" smtClean="0"/>
              <a:t>no senators</a:t>
            </a:r>
          </a:p>
          <a:p>
            <a:pPr>
              <a:spcBef>
                <a:spcPct val="0"/>
              </a:spcBef>
            </a:pPr>
            <a:endParaRPr lang="en-GB" sz="2700" dirty="0" smtClean="0"/>
          </a:p>
          <a:p>
            <a:pPr>
              <a:spcBef>
                <a:spcPct val="0"/>
              </a:spcBef>
            </a:pPr>
            <a:r>
              <a:rPr lang="en-GB" sz="2700" dirty="0" smtClean="0"/>
              <a:t>no representatives in the House</a:t>
            </a:r>
          </a:p>
          <a:p>
            <a:pPr>
              <a:spcBef>
                <a:spcPct val="0"/>
              </a:spcBef>
            </a:pPr>
            <a:endParaRPr lang="en-GB" sz="2700" dirty="0" smtClean="0"/>
          </a:p>
          <a:p>
            <a:pPr>
              <a:spcBef>
                <a:spcPct val="0"/>
              </a:spcBef>
            </a:pPr>
            <a:r>
              <a:rPr lang="en-GB" sz="2700" dirty="0" smtClean="0"/>
              <a:t>Only a delegate with little power.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 descr="Related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285992"/>
            <a:ext cx="5786446" cy="43398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Gag Law 1948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Illegal to speak in favour of Puerto Rico independence from U.S</a:t>
            </a:r>
          </a:p>
          <a:p>
            <a:r>
              <a:rPr lang="en-GB" dirty="0" smtClean="0"/>
              <a:t>Made unconstitutional in 1957</a:t>
            </a:r>
          </a:p>
        </p:txBody>
      </p:sp>
      <p:pic>
        <p:nvPicPr>
          <p:cNvPr id="21506" name="Picture 2" descr="Image result for puerto rico gag la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286124"/>
            <a:ext cx="6429420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1285860"/>
            <a:ext cx="3500430" cy="2071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400" dirty="0" smtClean="0">
                <a:latin typeface="+mj-lt"/>
                <a:ea typeface="+mj-ea"/>
                <a:cs typeface="+mj-cs"/>
              </a:rPr>
              <a:t>U.S. C</a:t>
            </a:r>
            <a:r>
              <a:rPr kumimoji="0" lang="en-GB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ongress</a:t>
            </a: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attacked by </a:t>
            </a:r>
            <a:r>
              <a:rPr lang="en-GB" sz="4400" b="1" dirty="0" smtClean="0">
                <a:latin typeface="+mj-lt"/>
                <a:ea typeface="+mj-ea"/>
                <a:cs typeface="+mj-cs"/>
              </a:rPr>
              <a:t>P</a:t>
            </a:r>
            <a:r>
              <a:rPr kumimoji="0" lang="en-GB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uerto</a:t>
            </a:r>
            <a:r>
              <a:rPr kumimoji="0" lang="en-GB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GB" sz="4400" b="1" dirty="0" smtClean="0">
                <a:latin typeface="+mj-lt"/>
                <a:ea typeface="+mj-ea"/>
                <a:cs typeface="+mj-cs"/>
              </a:rPr>
              <a:t>R</a:t>
            </a:r>
            <a:r>
              <a:rPr kumimoji="0" lang="en-GB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ican</a:t>
            </a:r>
            <a:r>
              <a:rPr kumimoji="0" lang="en-GB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GB" sz="4400" dirty="0" smtClean="0">
                <a:latin typeface="+mj-lt"/>
                <a:ea typeface="+mj-ea"/>
                <a:cs typeface="+mj-cs"/>
              </a:rPr>
              <a:t>N</a:t>
            </a:r>
            <a:r>
              <a:rPr kumimoji="0" lang="en-GB" sz="4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ationalists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4500570"/>
            <a:ext cx="7429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Happened in 1954. </a:t>
            </a:r>
          </a:p>
          <a:p>
            <a:r>
              <a:rPr lang="en-GB" dirty="0" smtClean="0"/>
              <a:t>convicted. </a:t>
            </a:r>
          </a:p>
          <a:p>
            <a:r>
              <a:rPr lang="en-GB" dirty="0" smtClean="0"/>
              <a:t>Life imprisonment. </a:t>
            </a:r>
          </a:p>
          <a:p>
            <a:r>
              <a:rPr lang="en-GB" dirty="0" smtClean="0"/>
              <a:t>Pardoned by Jimmy Carter</a:t>
            </a:r>
            <a:endParaRPr lang="en-GB" dirty="0"/>
          </a:p>
        </p:txBody>
      </p:sp>
      <p:pic>
        <p:nvPicPr>
          <p:cNvPr id="4098" name="Picture 2" descr="Image result for puerto rico congress shoot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785794"/>
            <a:ext cx="5549987" cy="5286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Two-thirds of the </a:t>
            </a:r>
            <a:r>
              <a:rPr lang="en-GB" b="1" i="1" dirty="0" smtClean="0"/>
              <a:t>I</a:t>
            </a:r>
            <a:r>
              <a:rPr lang="en-GB" b="1" dirty="0" smtClean="0"/>
              <a:t>sland</a:t>
            </a:r>
            <a:r>
              <a:rPr lang="en-GB" dirty="0" smtClean="0"/>
              <a:t> was a U.S. naval base for almost 60 years. </a:t>
            </a:r>
            <a:endParaRPr lang="en-GB" dirty="0"/>
          </a:p>
        </p:txBody>
      </p:sp>
      <p:pic>
        <p:nvPicPr>
          <p:cNvPr id="24580" name="Picture 4" descr="Image result for us naval base in puerto ric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71678"/>
            <a:ext cx="8143932" cy="4595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Largest telescope in the world</a:t>
            </a:r>
            <a:endParaRPr lang="en-GB" dirty="0"/>
          </a:p>
        </p:txBody>
      </p:sp>
      <p:pic>
        <p:nvPicPr>
          <p:cNvPr id="22530" name="Picture 2" descr="Image result for largest single dish radio telescop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3116"/>
            <a:ext cx="8711784" cy="42916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Bioluminescent Bay - Glowing sea</a:t>
            </a:r>
            <a:endParaRPr lang="en-GB" dirty="0"/>
          </a:p>
        </p:txBody>
      </p:sp>
      <p:pic>
        <p:nvPicPr>
          <p:cNvPr id="2050" name="Picture 2" descr="Image result for bioluminescent bay puerto rico re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14422"/>
            <a:ext cx="7010400" cy="5248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1391</TotalTime>
  <Words>86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Puerto Rico</vt:lpstr>
      <vt:lpstr>History of Puerto Rico</vt:lpstr>
      <vt:lpstr>US Territory  -They can vote in US Presidential primaries, NOT general election  -They have US passports  - Bound by US constitution </vt:lpstr>
      <vt:lpstr>Gag Law 1948</vt:lpstr>
      <vt:lpstr>Slide 5</vt:lpstr>
      <vt:lpstr>Two-thirds of the Island was a U.S. naval base for almost 60 years. </vt:lpstr>
      <vt:lpstr>Largest telescope in the world</vt:lpstr>
      <vt:lpstr>Bioluminescent Bay - Glowing sea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Puerto Rico</dc:title>
  <dc:creator>CHRISS</dc:creator>
  <cp:lastModifiedBy>CHRISS</cp:lastModifiedBy>
  <cp:revision>32</cp:revision>
  <dcterms:created xsi:type="dcterms:W3CDTF">2016-11-17T22:39:56Z</dcterms:created>
  <dcterms:modified xsi:type="dcterms:W3CDTF">2017-01-10T15:49:49Z</dcterms:modified>
</cp:coreProperties>
</file>