
<file path=[Content_Types].xml><?xml version="1.0" encoding="utf-8"?>
<Types xmlns="http://schemas.openxmlformats.org/package/2006/content-types">
  <Default Extension="bmp" ContentType="image/bmp"/>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21"/>
  </p:notesMasterIdLst>
  <p:handoutMasterIdLst>
    <p:handoutMasterId r:id="rId22"/>
  </p:handoutMasterIdLst>
  <p:sldIdLst>
    <p:sldId id="256" r:id="rId2"/>
    <p:sldId id="301" r:id="rId3"/>
    <p:sldId id="303" r:id="rId4"/>
    <p:sldId id="302" r:id="rId5"/>
    <p:sldId id="304" r:id="rId6"/>
    <p:sldId id="305" r:id="rId7"/>
    <p:sldId id="306" r:id="rId8"/>
    <p:sldId id="297" r:id="rId9"/>
    <p:sldId id="307" r:id="rId10"/>
    <p:sldId id="308" r:id="rId11"/>
    <p:sldId id="309" r:id="rId12"/>
    <p:sldId id="286" r:id="rId13"/>
    <p:sldId id="310" r:id="rId14"/>
    <p:sldId id="311" r:id="rId15"/>
    <p:sldId id="312" r:id="rId16"/>
    <p:sldId id="313" r:id="rId17"/>
    <p:sldId id="314" r:id="rId18"/>
    <p:sldId id="315" r:id="rId19"/>
    <p:sldId id="316" r:id="rId20"/>
  </p:sldIdLst>
  <p:sldSz cx="9144000" cy="6858000" type="screen4x3"/>
  <p:notesSz cx="6797675" cy="9928225"/>
  <p:defaultTextStyle>
    <a:defPPr>
      <a:defRPr lang="en-US"/>
    </a:defPPr>
    <a:lvl1pPr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5pPr>
    <a:lvl6pPr marL="2286000" algn="l" defTabSz="914400" rtl="0" eaLnBrk="1" latinLnBrk="0" hangingPunct="1">
      <a:defRPr kern="1200">
        <a:solidFill>
          <a:schemeClr val="tx1"/>
        </a:solidFill>
        <a:latin typeface="Century Gothic" panose="020B0502020202020204" pitchFamily="34" charset="0"/>
        <a:ea typeface="+mn-ea"/>
        <a:cs typeface="+mn-cs"/>
      </a:defRPr>
    </a:lvl6pPr>
    <a:lvl7pPr marL="2743200" algn="l" defTabSz="914400" rtl="0" eaLnBrk="1" latinLnBrk="0" hangingPunct="1">
      <a:defRPr kern="1200">
        <a:solidFill>
          <a:schemeClr val="tx1"/>
        </a:solidFill>
        <a:latin typeface="Century Gothic" panose="020B0502020202020204" pitchFamily="34" charset="0"/>
        <a:ea typeface="+mn-ea"/>
        <a:cs typeface="+mn-cs"/>
      </a:defRPr>
    </a:lvl7pPr>
    <a:lvl8pPr marL="3200400" algn="l" defTabSz="914400" rtl="0" eaLnBrk="1" latinLnBrk="0" hangingPunct="1">
      <a:defRPr kern="1200">
        <a:solidFill>
          <a:schemeClr val="tx1"/>
        </a:solidFill>
        <a:latin typeface="Century Gothic" panose="020B0502020202020204" pitchFamily="34" charset="0"/>
        <a:ea typeface="+mn-ea"/>
        <a:cs typeface="+mn-cs"/>
      </a:defRPr>
    </a:lvl8pPr>
    <a:lvl9pPr marL="3657600" algn="l" defTabSz="914400" rtl="0" eaLnBrk="1" latinLnBrk="0" hangingPunct="1">
      <a:defRPr kern="1200">
        <a:solidFill>
          <a:schemeClr val="tx1"/>
        </a:solidFill>
        <a:latin typeface="Century Gothic" panose="020B0502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D1F4AA-0D00-4F11-964A-1ED49BAA73D3}" v="27" dt="2025-01-27T13:21:53.2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18" autoAdjust="0"/>
    <p:restoredTop sz="94714" autoAdjust="0"/>
  </p:normalViewPr>
  <p:slideViewPr>
    <p:cSldViewPr>
      <p:cViewPr varScale="1">
        <p:scale>
          <a:sx n="74" d="100"/>
          <a:sy n="74" d="100"/>
        </p:scale>
        <p:origin x="103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s, Penny" userId="ae04f916-d83e-4603-b28a-186fc90f4048" providerId="ADAL" clId="{8CD1F4AA-0D00-4F11-964A-1ED49BAA73D3}"/>
    <pc:docChg chg="custSel modSld">
      <pc:chgData name="Roberts, Penny" userId="ae04f916-d83e-4603-b28a-186fc90f4048" providerId="ADAL" clId="{8CD1F4AA-0D00-4F11-964A-1ED49BAA73D3}" dt="2025-01-27T13:22:22.628" v="78" actId="478"/>
      <pc:docMkLst>
        <pc:docMk/>
      </pc:docMkLst>
      <pc:sldChg chg="modSp mod">
        <pc:chgData name="Roberts, Penny" userId="ae04f916-d83e-4603-b28a-186fc90f4048" providerId="ADAL" clId="{8CD1F4AA-0D00-4F11-964A-1ED49BAA73D3}" dt="2025-01-27T13:09:49.276" v="28" actId="113"/>
        <pc:sldMkLst>
          <pc:docMk/>
          <pc:sldMk cId="0" sldId="256"/>
        </pc:sldMkLst>
        <pc:spChg chg="mod">
          <ac:chgData name="Roberts, Penny" userId="ae04f916-d83e-4603-b28a-186fc90f4048" providerId="ADAL" clId="{8CD1F4AA-0D00-4F11-964A-1ED49BAA73D3}" dt="2025-01-27T13:09:49.276" v="28" actId="113"/>
          <ac:spMkLst>
            <pc:docMk/>
            <pc:sldMk cId="0" sldId="256"/>
            <ac:spMk id="2050" creationId="{EC9C17A1-3935-832C-0C79-99C25ACB1D18}"/>
          </ac:spMkLst>
        </pc:spChg>
      </pc:sldChg>
      <pc:sldChg chg="modSp mod">
        <pc:chgData name="Roberts, Penny" userId="ae04f916-d83e-4603-b28a-186fc90f4048" providerId="ADAL" clId="{8CD1F4AA-0D00-4F11-964A-1ED49BAA73D3}" dt="2025-01-27T13:14:01.371" v="65" actId="2711"/>
        <pc:sldMkLst>
          <pc:docMk/>
          <pc:sldMk cId="0" sldId="286"/>
        </pc:sldMkLst>
        <pc:spChg chg="mod">
          <ac:chgData name="Roberts, Penny" userId="ae04f916-d83e-4603-b28a-186fc90f4048" providerId="ADAL" clId="{8CD1F4AA-0D00-4F11-964A-1ED49BAA73D3}" dt="2025-01-27T13:14:01.371" v="65" actId="2711"/>
          <ac:spMkLst>
            <pc:docMk/>
            <pc:sldMk cId="0" sldId="286"/>
            <ac:spMk id="20482" creationId="{E2344B5B-C15D-EC4B-E0FB-2B6FE1056806}"/>
          </ac:spMkLst>
        </pc:spChg>
      </pc:sldChg>
      <pc:sldChg chg="modSp mod">
        <pc:chgData name="Roberts, Penny" userId="ae04f916-d83e-4603-b28a-186fc90f4048" providerId="ADAL" clId="{8CD1F4AA-0D00-4F11-964A-1ED49BAA73D3}" dt="2025-01-27T13:09:42.321" v="27" actId="113"/>
        <pc:sldMkLst>
          <pc:docMk/>
          <pc:sldMk cId="0" sldId="301"/>
        </pc:sldMkLst>
        <pc:spChg chg="mod">
          <ac:chgData name="Roberts, Penny" userId="ae04f916-d83e-4603-b28a-186fc90f4048" providerId="ADAL" clId="{8CD1F4AA-0D00-4F11-964A-1ED49BAA73D3}" dt="2025-01-27T13:09:42.321" v="27" actId="113"/>
          <ac:spMkLst>
            <pc:docMk/>
            <pc:sldMk cId="0" sldId="301"/>
            <ac:spMk id="9218" creationId="{59288CE4-C904-0D16-888F-8026A48A2CE1}"/>
          </ac:spMkLst>
        </pc:spChg>
        <pc:spChg chg="mod">
          <ac:chgData name="Roberts, Penny" userId="ae04f916-d83e-4603-b28a-186fc90f4048" providerId="ADAL" clId="{8CD1F4AA-0D00-4F11-964A-1ED49BAA73D3}" dt="2025-01-27T13:08:43.793" v="8" actId="113"/>
          <ac:spMkLst>
            <pc:docMk/>
            <pc:sldMk cId="0" sldId="301"/>
            <ac:spMk id="9220" creationId="{49B89152-773A-E21F-9146-E6FE1CD5EE63}"/>
          </ac:spMkLst>
        </pc:spChg>
      </pc:sldChg>
      <pc:sldChg chg="modSp mod">
        <pc:chgData name="Roberts, Penny" userId="ae04f916-d83e-4603-b28a-186fc90f4048" providerId="ADAL" clId="{8CD1F4AA-0D00-4F11-964A-1ED49BAA73D3}" dt="2025-01-27T13:09:32.857" v="26" actId="113"/>
        <pc:sldMkLst>
          <pc:docMk/>
          <pc:sldMk cId="0" sldId="303"/>
        </pc:sldMkLst>
        <pc:spChg chg="mod">
          <ac:chgData name="Roberts, Penny" userId="ae04f916-d83e-4603-b28a-186fc90f4048" providerId="ADAL" clId="{8CD1F4AA-0D00-4F11-964A-1ED49BAA73D3}" dt="2025-01-27T13:09:32.857" v="26" actId="113"/>
          <ac:spMkLst>
            <pc:docMk/>
            <pc:sldMk cId="0" sldId="303"/>
            <ac:spMk id="2" creationId="{29408E34-0964-69AF-78C2-F8C98A06E859}"/>
          </ac:spMkLst>
        </pc:spChg>
        <pc:spChg chg="mod">
          <ac:chgData name="Roberts, Penny" userId="ae04f916-d83e-4603-b28a-186fc90f4048" providerId="ADAL" clId="{8CD1F4AA-0D00-4F11-964A-1ED49BAA73D3}" dt="2025-01-27T13:08:52.520" v="9" actId="113"/>
          <ac:spMkLst>
            <pc:docMk/>
            <pc:sldMk cId="0" sldId="303"/>
            <ac:spMk id="10243" creationId="{125824FD-BDDD-441C-2074-3D3AABDDDBA5}"/>
          </ac:spMkLst>
        </pc:spChg>
        <pc:spChg chg="mod">
          <ac:chgData name="Roberts, Penny" userId="ae04f916-d83e-4603-b28a-186fc90f4048" providerId="ADAL" clId="{8CD1F4AA-0D00-4F11-964A-1ED49BAA73D3}" dt="2025-01-27T13:08:56.018" v="10" actId="113"/>
          <ac:spMkLst>
            <pc:docMk/>
            <pc:sldMk cId="0" sldId="303"/>
            <ac:spMk id="10245" creationId="{45A1B997-C671-C2D0-C80A-A21FF8AA0891}"/>
          </ac:spMkLst>
        </pc:spChg>
        <pc:spChg chg="mod">
          <ac:chgData name="Roberts, Penny" userId="ae04f916-d83e-4603-b28a-186fc90f4048" providerId="ADAL" clId="{8CD1F4AA-0D00-4F11-964A-1ED49BAA73D3}" dt="2025-01-27T13:09:21.387" v="25" actId="20577"/>
          <ac:spMkLst>
            <pc:docMk/>
            <pc:sldMk cId="0" sldId="303"/>
            <ac:spMk id="10246" creationId="{801653BA-672A-D420-6BA5-306456E14589}"/>
          </ac:spMkLst>
        </pc:spChg>
      </pc:sldChg>
      <pc:sldChg chg="modSp mod">
        <pc:chgData name="Roberts, Penny" userId="ae04f916-d83e-4603-b28a-186fc90f4048" providerId="ADAL" clId="{8CD1F4AA-0D00-4F11-964A-1ED49BAA73D3}" dt="2025-01-27T13:10:23.421" v="31" actId="113"/>
        <pc:sldMkLst>
          <pc:docMk/>
          <pc:sldMk cId="0" sldId="304"/>
        </pc:sldMkLst>
        <pc:spChg chg="mod">
          <ac:chgData name="Roberts, Penny" userId="ae04f916-d83e-4603-b28a-186fc90f4048" providerId="ADAL" clId="{8CD1F4AA-0D00-4F11-964A-1ED49BAA73D3}" dt="2025-01-27T13:10:23.421" v="31" actId="113"/>
          <ac:spMkLst>
            <pc:docMk/>
            <pc:sldMk cId="0" sldId="304"/>
            <ac:spMk id="10243" creationId="{285C7677-BD1A-C7AF-EC88-2DC442F0B7AB}"/>
          </ac:spMkLst>
        </pc:spChg>
        <pc:spChg chg="mod">
          <ac:chgData name="Roberts, Penny" userId="ae04f916-d83e-4603-b28a-186fc90f4048" providerId="ADAL" clId="{8CD1F4AA-0D00-4F11-964A-1ED49BAA73D3}" dt="2025-01-27T13:10:07.944" v="29" actId="113"/>
          <ac:spMkLst>
            <pc:docMk/>
            <pc:sldMk cId="0" sldId="304"/>
            <ac:spMk id="12290" creationId="{DCB81E81-34E6-C226-1354-569DA209FD9C}"/>
          </ac:spMkLst>
        </pc:spChg>
      </pc:sldChg>
      <pc:sldChg chg="modSp mod">
        <pc:chgData name="Roberts, Penny" userId="ae04f916-d83e-4603-b28a-186fc90f4048" providerId="ADAL" clId="{8CD1F4AA-0D00-4F11-964A-1ED49BAA73D3}" dt="2025-01-27T13:14:35.955" v="66" actId="20577"/>
        <pc:sldMkLst>
          <pc:docMk/>
          <pc:sldMk cId="0" sldId="305"/>
        </pc:sldMkLst>
        <pc:spChg chg="mod">
          <ac:chgData name="Roberts, Penny" userId="ae04f916-d83e-4603-b28a-186fc90f4048" providerId="ADAL" clId="{8CD1F4AA-0D00-4F11-964A-1ED49BAA73D3}" dt="2025-01-27T13:14:35.955" v="66" actId="20577"/>
          <ac:spMkLst>
            <pc:docMk/>
            <pc:sldMk cId="0" sldId="305"/>
            <ac:spMk id="6147" creationId="{699AC515-6F50-17AC-51AA-458F60BBE53D}"/>
          </ac:spMkLst>
        </pc:spChg>
        <pc:spChg chg="mod">
          <ac:chgData name="Roberts, Penny" userId="ae04f916-d83e-4603-b28a-186fc90f4048" providerId="ADAL" clId="{8CD1F4AA-0D00-4F11-964A-1ED49BAA73D3}" dt="2025-01-27T13:12:14.480" v="64" actId="14100"/>
          <ac:spMkLst>
            <pc:docMk/>
            <pc:sldMk cId="0" sldId="305"/>
            <ac:spMk id="13317" creationId="{035467BC-B252-76C1-7995-F6E46474D59B}"/>
          </ac:spMkLst>
        </pc:spChg>
      </pc:sldChg>
      <pc:sldChg chg="modSp mod">
        <pc:chgData name="Roberts, Penny" userId="ae04f916-d83e-4603-b28a-186fc90f4048" providerId="ADAL" clId="{8CD1F4AA-0D00-4F11-964A-1ED49BAA73D3}" dt="2025-01-27T13:11:26.556" v="51" actId="113"/>
        <pc:sldMkLst>
          <pc:docMk/>
          <pc:sldMk cId="0" sldId="306"/>
        </pc:sldMkLst>
        <pc:spChg chg="mod">
          <ac:chgData name="Roberts, Penny" userId="ae04f916-d83e-4603-b28a-186fc90f4048" providerId="ADAL" clId="{8CD1F4AA-0D00-4F11-964A-1ED49BAA73D3}" dt="2025-01-27T13:11:18.709" v="50" actId="20577"/>
          <ac:spMkLst>
            <pc:docMk/>
            <pc:sldMk cId="0" sldId="306"/>
            <ac:spMk id="7171" creationId="{0DAFD430-B2C1-1FD2-328A-1CA905C024DC}"/>
          </ac:spMkLst>
        </pc:spChg>
        <pc:spChg chg="mod">
          <ac:chgData name="Roberts, Penny" userId="ae04f916-d83e-4603-b28a-186fc90f4048" providerId="ADAL" clId="{8CD1F4AA-0D00-4F11-964A-1ED49BAA73D3}" dt="2025-01-27T13:11:26.556" v="51" actId="113"/>
          <ac:spMkLst>
            <pc:docMk/>
            <pc:sldMk cId="0" sldId="306"/>
            <ac:spMk id="14341" creationId="{51F9AABA-4426-1D8E-2632-3D41C8CDE162}"/>
          </ac:spMkLst>
        </pc:spChg>
      </pc:sldChg>
      <pc:sldChg chg="modSp mod">
        <pc:chgData name="Roberts, Penny" userId="ae04f916-d83e-4603-b28a-186fc90f4048" providerId="ADAL" clId="{8CD1F4AA-0D00-4F11-964A-1ED49BAA73D3}" dt="2025-01-27T13:15:34.874" v="67" actId="113"/>
        <pc:sldMkLst>
          <pc:docMk/>
          <pc:sldMk cId="0" sldId="314"/>
        </pc:sldMkLst>
        <pc:spChg chg="mod">
          <ac:chgData name="Roberts, Penny" userId="ae04f916-d83e-4603-b28a-186fc90f4048" providerId="ADAL" clId="{8CD1F4AA-0D00-4F11-964A-1ED49BAA73D3}" dt="2025-01-27T13:15:34.874" v="67" actId="113"/>
          <ac:spMkLst>
            <pc:docMk/>
            <pc:sldMk cId="0" sldId="314"/>
            <ac:spMk id="27653" creationId="{099CF441-10AE-27AB-1165-41270452B927}"/>
          </ac:spMkLst>
        </pc:spChg>
      </pc:sldChg>
      <pc:sldChg chg="modSp mod">
        <pc:chgData name="Roberts, Penny" userId="ae04f916-d83e-4603-b28a-186fc90f4048" providerId="ADAL" clId="{8CD1F4AA-0D00-4F11-964A-1ED49BAA73D3}" dt="2025-01-27T13:16:14.274" v="71" actId="113"/>
        <pc:sldMkLst>
          <pc:docMk/>
          <pc:sldMk cId="0" sldId="315"/>
        </pc:sldMkLst>
        <pc:spChg chg="mod">
          <ac:chgData name="Roberts, Penny" userId="ae04f916-d83e-4603-b28a-186fc90f4048" providerId="ADAL" clId="{8CD1F4AA-0D00-4F11-964A-1ED49BAA73D3}" dt="2025-01-27T13:15:54.704" v="70" actId="113"/>
          <ac:spMkLst>
            <pc:docMk/>
            <pc:sldMk cId="0" sldId="315"/>
            <ac:spMk id="21508" creationId="{65BEA853-0454-B281-E36A-1E71436F2CFC}"/>
          </ac:spMkLst>
        </pc:spChg>
        <pc:spChg chg="mod">
          <ac:chgData name="Roberts, Penny" userId="ae04f916-d83e-4603-b28a-186fc90f4048" providerId="ADAL" clId="{8CD1F4AA-0D00-4F11-964A-1ED49BAA73D3}" dt="2025-01-27T13:16:14.274" v="71" actId="113"/>
          <ac:spMkLst>
            <pc:docMk/>
            <pc:sldMk cId="0" sldId="315"/>
            <ac:spMk id="28678" creationId="{015A385B-02CE-A1F4-A25C-13324295A4D1}"/>
          </ac:spMkLst>
        </pc:spChg>
      </pc:sldChg>
      <pc:sldChg chg="addSp delSp modSp mod">
        <pc:chgData name="Roberts, Penny" userId="ae04f916-d83e-4603-b28a-186fc90f4048" providerId="ADAL" clId="{8CD1F4AA-0D00-4F11-964A-1ED49BAA73D3}" dt="2025-01-27T13:22:22.628" v="78" actId="478"/>
        <pc:sldMkLst>
          <pc:docMk/>
          <pc:sldMk cId="0" sldId="316"/>
        </pc:sldMkLst>
        <pc:spChg chg="mod">
          <ac:chgData name="Roberts, Penny" userId="ae04f916-d83e-4603-b28a-186fc90f4048" providerId="ADAL" clId="{8CD1F4AA-0D00-4F11-964A-1ED49BAA73D3}" dt="2025-01-27T13:16:26.396" v="72" actId="113"/>
          <ac:spMkLst>
            <pc:docMk/>
            <pc:sldMk cId="0" sldId="316"/>
            <ac:spMk id="5" creationId="{934593E3-AF32-5E75-2053-0C911F8BE0E6}"/>
          </ac:spMkLst>
        </pc:spChg>
        <pc:spChg chg="mod">
          <ac:chgData name="Roberts, Penny" userId="ae04f916-d83e-4603-b28a-186fc90f4048" providerId="ADAL" clId="{8CD1F4AA-0D00-4F11-964A-1ED49BAA73D3}" dt="2025-01-27T13:16:39.771" v="73" actId="2711"/>
          <ac:spMkLst>
            <pc:docMk/>
            <pc:sldMk cId="0" sldId="316"/>
            <ac:spMk id="29698" creationId="{C72FEEF5-2DAF-4B97-89EA-FD42392933D7}"/>
          </ac:spMkLst>
        </pc:spChg>
        <pc:picChg chg="add del mod">
          <ac:chgData name="Roberts, Penny" userId="ae04f916-d83e-4603-b28a-186fc90f4048" providerId="ADAL" clId="{8CD1F4AA-0D00-4F11-964A-1ED49BAA73D3}" dt="2025-01-27T13:22:22.628" v="78" actId="478"/>
          <ac:picMkLst>
            <pc:docMk/>
            <pc:sldMk cId="0" sldId="316"/>
            <ac:picMk id="3" creationId="{300CF79D-048B-12CA-77D7-CA69D8AD236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8A6D7D6-BE4B-D024-EBAC-9938B9BB806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Arial" charset="0"/>
                <a:cs typeface="Arial" charset="0"/>
              </a:defRPr>
            </a:lvl1pPr>
          </a:lstStyle>
          <a:p>
            <a:pPr>
              <a:defRPr/>
            </a:pPr>
            <a:endParaRPr lang="en-GB"/>
          </a:p>
        </p:txBody>
      </p:sp>
      <p:sp>
        <p:nvSpPr>
          <p:cNvPr id="3" name="Date Placeholder 2">
            <a:extLst>
              <a:ext uri="{FF2B5EF4-FFF2-40B4-BE49-F238E27FC236}">
                <a16:creationId xmlns:a16="http://schemas.microsoft.com/office/drawing/2014/main" id="{ED86A738-6170-0FDB-E2A0-B98540C48128}"/>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Arial" charset="0"/>
                <a:cs typeface="Arial" charset="0"/>
              </a:defRPr>
            </a:lvl1pPr>
          </a:lstStyle>
          <a:p>
            <a:pPr>
              <a:defRPr/>
            </a:pPr>
            <a:fld id="{BAEF07DF-8F92-41AB-89D0-FF0ACD9192B9}" type="datetimeFigureOut">
              <a:rPr lang="en-GB"/>
              <a:pPr>
                <a:defRPr/>
              </a:pPr>
              <a:t>27/01/2025</a:t>
            </a:fld>
            <a:endParaRPr lang="en-GB"/>
          </a:p>
        </p:txBody>
      </p:sp>
      <p:sp>
        <p:nvSpPr>
          <p:cNvPr id="4" name="Footer Placeholder 3">
            <a:extLst>
              <a:ext uri="{FF2B5EF4-FFF2-40B4-BE49-F238E27FC236}">
                <a16:creationId xmlns:a16="http://schemas.microsoft.com/office/drawing/2014/main" id="{B4EF9A70-7DCC-722E-D234-0FEF13CB91EE}"/>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Arial" charset="0"/>
                <a:cs typeface="Arial" charset="0"/>
              </a:defRPr>
            </a:lvl1pPr>
          </a:lstStyle>
          <a:p>
            <a:pPr>
              <a:defRPr/>
            </a:pPr>
            <a:endParaRPr lang="en-GB"/>
          </a:p>
        </p:txBody>
      </p:sp>
      <p:sp>
        <p:nvSpPr>
          <p:cNvPr id="5" name="Slide Number Placeholder 4">
            <a:extLst>
              <a:ext uri="{FF2B5EF4-FFF2-40B4-BE49-F238E27FC236}">
                <a16:creationId xmlns:a16="http://schemas.microsoft.com/office/drawing/2014/main" id="{18E311D6-4931-99BB-977D-FFB5BB819E62}"/>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21406F4C-F84A-46D9-9C85-FEA93BBB5A6B}"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3B5115-AC96-825D-AD61-DDAA6645AADC}"/>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Arial" charset="0"/>
                <a:cs typeface="Arial" charset="0"/>
              </a:defRPr>
            </a:lvl1pPr>
          </a:lstStyle>
          <a:p>
            <a:pPr>
              <a:defRPr/>
            </a:pPr>
            <a:endParaRPr lang="en-GB"/>
          </a:p>
        </p:txBody>
      </p:sp>
      <p:sp>
        <p:nvSpPr>
          <p:cNvPr id="3" name="Date Placeholder 2">
            <a:extLst>
              <a:ext uri="{FF2B5EF4-FFF2-40B4-BE49-F238E27FC236}">
                <a16:creationId xmlns:a16="http://schemas.microsoft.com/office/drawing/2014/main" id="{6909E8A1-E8E4-4F7C-CA18-2E4514B744B3}"/>
              </a:ext>
            </a:extLst>
          </p:cNvPr>
          <p:cNvSpPr>
            <a:spLocks noGrp="1"/>
          </p:cNvSpPr>
          <p:nvPr>
            <p:ph type="dt"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Arial" charset="0"/>
                <a:cs typeface="Arial" charset="0"/>
              </a:defRPr>
            </a:lvl1pPr>
          </a:lstStyle>
          <a:p>
            <a:pPr>
              <a:defRPr/>
            </a:pPr>
            <a:fld id="{29277442-6816-47E0-BE66-A858C61F2ABA}" type="datetimeFigureOut">
              <a:rPr lang="en-US"/>
              <a:pPr>
                <a:defRPr/>
              </a:pPr>
              <a:t>1/27/2025</a:t>
            </a:fld>
            <a:endParaRPr lang="en-GB"/>
          </a:p>
        </p:txBody>
      </p:sp>
      <p:sp>
        <p:nvSpPr>
          <p:cNvPr id="4" name="Slide Image Placeholder 3">
            <a:extLst>
              <a:ext uri="{FF2B5EF4-FFF2-40B4-BE49-F238E27FC236}">
                <a16:creationId xmlns:a16="http://schemas.microsoft.com/office/drawing/2014/main" id="{7CD861E1-9D6D-E9AD-FE83-6C33F27753D0}"/>
              </a:ext>
            </a:extLst>
          </p:cNvPr>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F3E20ED8-ECC3-E68C-0E04-6B3FC5C069ED}"/>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9A0D9471-E4CC-AD52-9023-B04E53D2DB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Arial" charset="0"/>
                <a:cs typeface="Arial" charset="0"/>
              </a:defRPr>
            </a:lvl1pPr>
          </a:lstStyle>
          <a:p>
            <a:pPr>
              <a:defRPr/>
            </a:pPr>
            <a:endParaRPr lang="en-GB"/>
          </a:p>
        </p:txBody>
      </p:sp>
      <p:sp>
        <p:nvSpPr>
          <p:cNvPr id="7" name="Slide Number Placeholder 6">
            <a:extLst>
              <a:ext uri="{FF2B5EF4-FFF2-40B4-BE49-F238E27FC236}">
                <a16:creationId xmlns:a16="http://schemas.microsoft.com/office/drawing/2014/main" id="{27AB44E0-3B4E-A3CC-CF97-99C9A67E2C47}"/>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2A5BB479-A2F4-49B8-A006-CEC89BAB2DCC}"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A249F325-7ACD-CE6F-79CB-32131B8F99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77A15B54-6D01-3469-8938-AB07576F19F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19460" name="Slide Number Placeholder 3">
            <a:extLst>
              <a:ext uri="{FF2B5EF4-FFF2-40B4-BE49-F238E27FC236}">
                <a16:creationId xmlns:a16="http://schemas.microsoft.com/office/drawing/2014/main" id="{5AFD1FE9-9E96-5182-D05F-265CD189DD5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fontAlgn="base">
              <a:spcBef>
                <a:spcPct val="0"/>
              </a:spcBef>
              <a:spcAft>
                <a:spcPct val="0"/>
              </a:spcAft>
            </a:pPr>
            <a:fld id="{44B01F63-576D-419F-B406-952DD47765BD}" type="slidenum">
              <a:rPr lang="en-GB" altLang="en-US" smtClean="0">
                <a:latin typeface="Arial" panose="020B0604020202020204" pitchFamily="34" charset="0"/>
              </a:rPr>
              <a:pPr fontAlgn="base">
                <a:spcBef>
                  <a:spcPct val="0"/>
                </a:spcBef>
                <a:spcAft>
                  <a:spcPct val="0"/>
                </a:spcAft>
              </a:pPr>
              <a:t>11</a:t>
            </a:fld>
            <a:endParaRPr lang="en-GB"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099801D5-7A8C-A9A8-A4A3-8A972305C2A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86D1D71A-B52D-64CF-C557-E8B842C737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1508" name="Slide Number Placeholder 3">
            <a:extLst>
              <a:ext uri="{FF2B5EF4-FFF2-40B4-BE49-F238E27FC236}">
                <a16:creationId xmlns:a16="http://schemas.microsoft.com/office/drawing/2014/main" id="{06BD8D6E-8372-1C57-BE8F-7BFEE07902A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fontAlgn="base">
              <a:spcBef>
                <a:spcPct val="0"/>
              </a:spcBef>
              <a:spcAft>
                <a:spcPct val="0"/>
              </a:spcAft>
            </a:pPr>
            <a:fld id="{CE56E3F1-1182-4B12-8352-2FE1D8F7C081}" type="slidenum">
              <a:rPr lang="en-GB" altLang="en-US" smtClean="0">
                <a:latin typeface="Arial" panose="020B0604020202020204" pitchFamily="34" charset="0"/>
              </a:rPr>
              <a:pPr fontAlgn="base">
                <a:spcBef>
                  <a:spcPct val="0"/>
                </a:spcBef>
                <a:spcAft>
                  <a:spcPct val="0"/>
                </a:spcAft>
              </a:pPr>
              <a:t>12</a:t>
            </a:fld>
            <a:endParaRPr lang="en-GB"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9225C623-E22B-5C7B-AAFB-19AC8B2DC0B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50A74607-67BF-E45A-333D-E0D39321B65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4" name="Slide Number Placeholder 3">
            <a:extLst>
              <a:ext uri="{FF2B5EF4-FFF2-40B4-BE49-F238E27FC236}">
                <a16:creationId xmlns:a16="http://schemas.microsoft.com/office/drawing/2014/main" id="{15476025-C23B-7107-2F85-E4DAC558C468}"/>
              </a:ext>
            </a:extLst>
          </p:cNvPr>
          <p:cNvSpPr>
            <a:spLocks noGrp="1"/>
          </p:cNvSpPr>
          <p:nvPr>
            <p:ph type="sldNum" sz="quarter" idx="5"/>
          </p:nvPr>
        </p:nvSpPr>
        <p:spPr/>
        <p:txBody>
          <a:bodyPr/>
          <a:lstStyle/>
          <a:p>
            <a:pPr>
              <a:defRPr/>
            </a:pPr>
            <a:fld id="{07C76058-78A8-4DE6-8BC9-ED8452769F57}" type="slidenum">
              <a:rPr lang="en-GB" altLang="en-US" smtClean="0"/>
              <a:pPr>
                <a:defRPr/>
              </a:pPr>
              <a:t>13</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E6D2BD2-2012-3A1B-A2DD-D46D7C575295}"/>
              </a:ext>
            </a:extLst>
          </p:cNvPr>
          <p:cNvSpPr/>
          <p:nvPr/>
        </p:nvSpPr>
        <p:spPr>
          <a:xfrm>
            <a:off x="0" y="0"/>
            <a:ext cx="9144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3EC71EE4-2581-7321-7176-35BC092ED522}"/>
              </a:ext>
            </a:extLst>
          </p:cNvPr>
          <p:cNvSpPr/>
          <p:nvPr/>
        </p:nvSpPr>
        <p:spPr>
          <a:xfrm>
            <a:off x="980902" y="1275025"/>
            <a:ext cx="7182197" cy="4307950"/>
          </a:xfrm>
          <a:prstGeom prst="rect">
            <a:avLst/>
          </a:prstGeom>
          <a:solidFill>
            <a:sysClr val="window" lastClr="FFFFFF"/>
          </a:solidFill>
          <a:ln w="6350" cap="flat" cmpd="sng" algn="ctr">
            <a:solidFill>
              <a:schemeClr val="tx1">
                <a:lumMod val="75000"/>
              </a:schemeClr>
            </a:solidFill>
            <a:prstDash val="solid"/>
          </a:ln>
          <a:effectLst>
            <a:outerShdw blurRad="63500" algn="ctr" rotWithShape="0">
              <a:prstClr val="black">
                <a:alpha val="40000"/>
              </a:prstClr>
            </a:outerShdw>
            <a:softEdge rad="0"/>
          </a:effectLst>
        </p:spPr>
      </p:sp>
      <p:sp>
        <p:nvSpPr>
          <p:cNvPr id="6" name="Rectangle 11">
            <a:extLst>
              <a:ext uri="{FF2B5EF4-FFF2-40B4-BE49-F238E27FC236}">
                <a16:creationId xmlns:a16="http://schemas.microsoft.com/office/drawing/2014/main" id="{A47B05A9-AFD2-FAD0-392E-E97272D2FC86}"/>
              </a:ext>
            </a:extLst>
          </p:cNvPr>
          <p:cNvSpPr>
            <a:spLocks noChangeArrowheads="1"/>
          </p:cNvSpPr>
          <p:nvPr/>
        </p:nvSpPr>
        <p:spPr bwMode="auto">
          <a:xfrm>
            <a:off x="1087438" y="1385888"/>
            <a:ext cx="6969125" cy="4086225"/>
          </a:xfrm>
          <a:prstGeom prst="rect">
            <a:avLst/>
          </a:prstGeom>
          <a:solidFill>
            <a:schemeClr val="bg2"/>
          </a:solidFill>
          <a:ln>
            <a:noFill/>
          </a:ln>
          <a:extLst>
            <a:ext uri="{91240B29-F687-4F45-9708-019B960494DF}">
              <a14:hiddenLine xmlns:a14="http://schemas.microsoft.com/office/drawing/2010/main" w="6350" cap="sq" algn="ctr">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endParaRPr lang="en-GB" altLang="en-US"/>
          </a:p>
        </p:txBody>
      </p:sp>
      <p:sp>
        <p:nvSpPr>
          <p:cNvPr id="7" name="Rectangle 6">
            <a:extLst>
              <a:ext uri="{FF2B5EF4-FFF2-40B4-BE49-F238E27FC236}">
                <a16:creationId xmlns:a16="http://schemas.microsoft.com/office/drawing/2014/main" id="{B9AB5D3F-18B1-BC97-079B-8406A61DE088}"/>
              </a:ext>
            </a:extLst>
          </p:cNvPr>
          <p:cNvSpPr/>
          <p:nvPr/>
        </p:nvSpPr>
        <p:spPr>
          <a:xfrm>
            <a:off x="3794125" y="1274763"/>
            <a:ext cx="1555750" cy="639762"/>
          </a:xfrm>
          <a:prstGeom prst="rect">
            <a:avLst/>
          </a:prstGeom>
          <a:solidFill>
            <a:schemeClr val="accent1"/>
          </a:solidFill>
          <a:ln>
            <a:noFill/>
          </a:ln>
          <a:effectLst>
            <a:outerShdw blurRad="38100" dist="635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8" name="Group 13">
            <a:extLst>
              <a:ext uri="{FF2B5EF4-FFF2-40B4-BE49-F238E27FC236}">
                <a16:creationId xmlns:a16="http://schemas.microsoft.com/office/drawing/2014/main" id="{FAFBFB8F-9CE5-55CE-4CB3-B440A36A1F2B}"/>
              </a:ext>
            </a:extLst>
          </p:cNvPr>
          <p:cNvGrpSpPr>
            <a:grpSpLocks/>
          </p:cNvGrpSpPr>
          <p:nvPr/>
        </p:nvGrpSpPr>
        <p:grpSpPr bwMode="auto">
          <a:xfrm>
            <a:off x="3886200" y="1274763"/>
            <a:ext cx="1371600" cy="549275"/>
            <a:chOff x="5318306" y="1386268"/>
            <a:chExt cx="1567331" cy="645295"/>
          </a:xfrm>
        </p:grpSpPr>
        <p:cxnSp>
          <p:nvCxnSpPr>
            <p:cNvPr id="9" name="Straight Connector 8">
              <a:extLst>
                <a:ext uri="{FF2B5EF4-FFF2-40B4-BE49-F238E27FC236}">
                  <a16:creationId xmlns:a16="http://schemas.microsoft.com/office/drawing/2014/main" id="{FD7869D8-1C33-CB90-9E07-8CD2DFE3100B}"/>
                </a:ext>
              </a:extLst>
            </p:cNvPr>
            <p:cNvCxnSpPr/>
            <p:nvPr/>
          </p:nvCxnSpPr>
          <p:spPr>
            <a:xfrm>
              <a:off x="5318306" y="1386268"/>
              <a:ext cx="0" cy="639699"/>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B2EE20A-A1D1-4066-D4EF-E9219000E14A}"/>
                </a:ext>
              </a:extLst>
            </p:cNvPr>
            <p:cNvCxnSpPr/>
            <p:nvPr/>
          </p:nvCxnSpPr>
          <p:spPr>
            <a:xfrm>
              <a:off x="6885637" y="1386268"/>
              <a:ext cx="0" cy="639699"/>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C10D665-3094-4A49-774A-F71A330CC768}"/>
                </a:ext>
              </a:extLst>
            </p:cNvPr>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71281" y="2091263"/>
            <a:ext cx="6801440" cy="2590800"/>
          </a:xfrm>
        </p:spPr>
        <p:txBody>
          <a:bodyPr>
            <a:noAutofit/>
          </a:bodyPr>
          <a:lstStyle>
            <a:lvl1pPr algn="ctr">
              <a:lnSpc>
                <a:spcPct val="83000"/>
              </a:lnSpc>
              <a:defRPr kumimoji="0" lang="en-US" sz="6200" b="0" i="0" u="none" strike="noStrike" kern="1200" cap="all" spc="-100" normalizeH="0" baseline="0">
                <a:ln>
                  <a:noFill/>
                </a:ln>
                <a:solidFill>
                  <a:sysClr val="window" lastClr="FFFFFF"/>
                </a:solidFill>
                <a:effectLst>
                  <a:outerShdw blurRad="38100" dist="12700" dir="2700000" algn="tl" rotWithShape="0">
                    <a:prstClr val="black">
                      <a:alpha val="40000"/>
                    </a:prstClr>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171575" y="4682062"/>
            <a:ext cx="6803136" cy="502920"/>
          </a:xfrm>
        </p:spPr>
        <p:txBody>
          <a:bodyPr>
            <a:normAutofit/>
          </a:bodyPr>
          <a:lstStyle>
            <a:lvl1pPr marL="0" indent="0" algn="ctr">
              <a:spcBef>
                <a:spcPts val="0"/>
              </a:spcBef>
              <a:buNone/>
              <a:defRPr sz="1400" spc="80" baseline="0">
                <a:solidFill>
                  <a:schemeClr val="tx2"/>
                </a:solidFill>
              </a:defRPr>
            </a:lvl1pPr>
            <a:lvl2pPr marL="457200" indent="0" algn="ctr">
              <a:buNone/>
              <a:defRPr sz="1400"/>
            </a:lvl2pPr>
            <a:lvl3pPr marL="914400" indent="0" algn="ctr">
              <a:buNone/>
              <a:defRPr sz="1400"/>
            </a:lvl3pPr>
            <a:lvl4pPr marL="1371600" indent="0" algn="ctr">
              <a:buNone/>
              <a:defRPr sz="1400"/>
            </a:lvl4pPr>
            <a:lvl5pPr marL="1828800" indent="0" algn="ctr">
              <a:buNone/>
              <a:defRPr sz="1400"/>
            </a:lvl5pPr>
            <a:lvl6pPr marL="2286000" indent="0" algn="ctr">
              <a:buNone/>
              <a:defRPr sz="1400"/>
            </a:lvl6pPr>
            <a:lvl7pPr marL="2743200" indent="0" algn="ctr">
              <a:buNone/>
              <a:defRPr sz="1400"/>
            </a:lvl7pPr>
            <a:lvl8pPr marL="3200400" indent="0" algn="ctr">
              <a:buNone/>
              <a:defRPr sz="1400"/>
            </a:lvl8pPr>
            <a:lvl9pPr marL="3657600" indent="0" algn="ctr">
              <a:buNone/>
              <a:defRPr sz="1400"/>
            </a:lvl9pPr>
          </a:lstStyle>
          <a:p>
            <a:r>
              <a:rPr lang="en-US"/>
              <a:t>Click to edit Master subtitle style</a:t>
            </a:r>
            <a:endParaRPr lang="en-US" dirty="0"/>
          </a:p>
        </p:txBody>
      </p:sp>
      <p:sp>
        <p:nvSpPr>
          <p:cNvPr id="12" name="Date Placeholder 19">
            <a:extLst>
              <a:ext uri="{FF2B5EF4-FFF2-40B4-BE49-F238E27FC236}">
                <a16:creationId xmlns:a16="http://schemas.microsoft.com/office/drawing/2014/main" id="{016C2B0D-1723-BC6A-8945-31572EBDE17D}"/>
              </a:ext>
            </a:extLst>
          </p:cNvPr>
          <p:cNvSpPr>
            <a:spLocks noGrp="1"/>
          </p:cNvSpPr>
          <p:nvPr>
            <p:ph type="dt" sz="half" idx="10"/>
          </p:nvPr>
        </p:nvSpPr>
        <p:spPr>
          <a:xfrm>
            <a:off x="3932238" y="1333500"/>
            <a:ext cx="1279525" cy="457200"/>
          </a:xfrm>
        </p:spPr>
        <p:txBody>
          <a:bodyPr/>
          <a:lstStyle>
            <a:lvl1pPr algn="ctr">
              <a:defRPr sz="1100" spc="0" baseline="0">
                <a:solidFill>
                  <a:srgbClr val="FFFFFF"/>
                </a:solidFill>
                <a:latin typeface="+mn-lt"/>
              </a:defRPr>
            </a:lvl1pPr>
          </a:lstStyle>
          <a:p>
            <a:pPr>
              <a:defRPr/>
            </a:pPr>
            <a:fld id="{E6118721-3334-48A2-BF4A-6EC457466909}" type="datetimeFigureOut">
              <a:rPr lang="en-US"/>
              <a:pPr>
                <a:defRPr/>
              </a:pPr>
              <a:t>1/27/2025</a:t>
            </a:fld>
            <a:endParaRPr lang="en-US"/>
          </a:p>
        </p:txBody>
      </p:sp>
      <p:sp>
        <p:nvSpPr>
          <p:cNvPr id="13" name="Footer Placeholder 20">
            <a:extLst>
              <a:ext uri="{FF2B5EF4-FFF2-40B4-BE49-F238E27FC236}">
                <a16:creationId xmlns:a16="http://schemas.microsoft.com/office/drawing/2014/main" id="{4F5F7C44-28C2-1959-DAEB-1F99068BB781}"/>
              </a:ext>
            </a:extLst>
          </p:cNvPr>
          <p:cNvSpPr>
            <a:spLocks noGrp="1"/>
          </p:cNvSpPr>
          <p:nvPr>
            <p:ph type="ftr" sz="quarter" idx="11"/>
          </p:nvPr>
        </p:nvSpPr>
        <p:spPr>
          <a:xfrm>
            <a:off x="1104900" y="5211763"/>
            <a:ext cx="4429125" cy="228600"/>
          </a:xfrm>
        </p:spPr>
        <p:txBody>
          <a:bodyPr/>
          <a:lstStyle>
            <a:lvl1pPr algn="l">
              <a:defRPr sz="900">
                <a:solidFill>
                  <a:schemeClr val="tx2"/>
                </a:solidFill>
              </a:defRPr>
            </a:lvl1pPr>
          </a:lstStyle>
          <a:p>
            <a:pPr>
              <a:defRPr/>
            </a:pPr>
            <a:endParaRPr lang="en-US"/>
          </a:p>
        </p:txBody>
      </p:sp>
      <p:sp>
        <p:nvSpPr>
          <p:cNvPr id="14" name="Slide Number Placeholder 21">
            <a:extLst>
              <a:ext uri="{FF2B5EF4-FFF2-40B4-BE49-F238E27FC236}">
                <a16:creationId xmlns:a16="http://schemas.microsoft.com/office/drawing/2014/main" id="{A8DC89F2-282F-682F-9E96-9AE1D488D32A}"/>
              </a:ext>
            </a:extLst>
          </p:cNvPr>
          <p:cNvSpPr>
            <a:spLocks noGrp="1"/>
          </p:cNvSpPr>
          <p:nvPr>
            <p:ph type="sldNum" sz="quarter" idx="12"/>
          </p:nvPr>
        </p:nvSpPr>
        <p:spPr>
          <a:xfrm>
            <a:off x="6454775" y="5211763"/>
            <a:ext cx="1584325" cy="228600"/>
          </a:xfrm>
        </p:spPr>
        <p:txBody>
          <a:bodyPr/>
          <a:lstStyle>
            <a:lvl1pPr>
              <a:defRPr>
                <a:solidFill>
                  <a:schemeClr val="tx2"/>
                </a:solidFill>
              </a:defRPr>
            </a:lvl1pPr>
          </a:lstStyle>
          <a:p>
            <a:pPr>
              <a:defRPr/>
            </a:pPr>
            <a:fld id="{FA882996-27C9-4F40-9CAC-FB85D4A62547}" type="slidenum">
              <a:rPr lang="en-US" altLang="en-US"/>
              <a:pPr>
                <a:defRPr/>
              </a:pPr>
              <a:t>‹#›</a:t>
            </a:fld>
            <a:endParaRPr lang="en-US" altLang="en-US"/>
          </a:p>
        </p:txBody>
      </p:sp>
    </p:spTree>
    <p:extLst>
      <p:ext uri="{BB962C8B-B14F-4D97-AF65-F5344CB8AC3E}">
        <p14:creationId xmlns:p14="http://schemas.microsoft.com/office/powerpoint/2010/main" val="1329725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22F68AE-A00A-7C42-21A8-728F399CF78E}"/>
              </a:ext>
            </a:extLst>
          </p:cNvPr>
          <p:cNvSpPr>
            <a:spLocks noGrp="1"/>
          </p:cNvSpPr>
          <p:nvPr>
            <p:ph type="dt" sz="half" idx="10"/>
          </p:nvPr>
        </p:nvSpPr>
        <p:spPr/>
        <p:txBody>
          <a:bodyPr/>
          <a:lstStyle>
            <a:lvl1pPr>
              <a:defRPr/>
            </a:lvl1pPr>
          </a:lstStyle>
          <a:p>
            <a:pPr>
              <a:defRPr/>
            </a:pPr>
            <a:fld id="{7A319803-7125-4CA5-BB9E-C7B7F308D49C}" type="datetimeFigureOut">
              <a:rPr lang="en-US"/>
              <a:pPr>
                <a:defRPr/>
              </a:pPr>
              <a:t>1/27/2025</a:t>
            </a:fld>
            <a:endParaRPr lang="en-US"/>
          </a:p>
        </p:txBody>
      </p:sp>
      <p:sp>
        <p:nvSpPr>
          <p:cNvPr id="5" name="Footer Placeholder 4">
            <a:extLst>
              <a:ext uri="{FF2B5EF4-FFF2-40B4-BE49-F238E27FC236}">
                <a16:creationId xmlns:a16="http://schemas.microsoft.com/office/drawing/2014/main" id="{9F094087-4AE7-2A00-1E6C-08D77AB87D3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F7BED9D-7FAC-DFC6-0A23-568680B32E93}"/>
              </a:ext>
            </a:extLst>
          </p:cNvPr>
          <p:cNvSpPr>
            <a:spLocks noGrp="1"/>
          </p:cNvSpPr>
          <p:nvPr>
            <p:ph type="sldNum" sz="quarter" idx="12"/>
          </p:nvPr>
        </p:nvSpPr>
        <p:spPr/>
        <p:txBody>
          <a:bodyPr/>
          <a:lstStyle>
            <a:lvl1pPr>
              <a:defRPr/>
            </a:lvl1pPr>
          </a:lstStyle>
          <a:p>
            <a:pPr>
              <a:defRPr/>
            </a:pPr>
            <a:fld id="{67FCF749-9D8B-483F-BC1A-81E8A5A17875}" type="slidenum">
              <a:rPr lang="en-US" altLang="en-US"/>
              <a:pPr>
                <a:defRPr/>
              </a:pPr>
              <a:t>‹#›</a:t>
            </a:fld>
            <a:endParaRPr lang="en-US" altLang="en-US"/>
          </a:p>
        </p:txBody>
      </p:sp>
    </p:spTree>
    <p:extLst>
      <p:ext uri="{BB962C8B-B14F-4D97-AF65-F5344CB8AC3E}">
        <p14:creationId xmlns:p14="http://schemas.microsoft.com/office/powerpoint/2010/main" val="899660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0"/>
            <a:ext cx="177165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762000"/>
            <a:ext cx="6057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EF9568E-DEB5-8279-EF24-F771C03195C1}"/>
              </a:ext>
            </a:extLst>
          </p:cNvPr>
          <p:cNvSpPr>
            <a:spLocks noGrp="1"/>
          </p:cNvSpPr>
          <p:nvPr>
            <p:ph type="dt" sz="half" idx="10"/>
          </p:nvPr>
        </p:nvSpPr>
        <p:spPr/>
        <p:txBody>
          <a:bodyPr/>
          <a:lstStyle>
            <a:lvl1pPr>
              <a:defRPr/>
            </a:lvl1pPr>
          </a:lstStyle>
          <a:p>
            <a:pPr>
              <a:defRPr/>
            </a:pPr>
            <a:fld id="{F65A4FB3-D7E2-499A-9D68-68D1CF5A9280}" type="datetimeFigureOut">
              <a:rPr lang="en-US"/>
              <a:pPr>
                <a:defRPr/>
              </a:pPr>
              <a:t>1/27/2025</a:t>
            </a:fld>
            <a:endParaRPr lang="en-US"/>
          </a:p>
        </p:txBody>
      </p:sp>
      <p:sp>
        <p:nvSpPr>
          <p:cNvPr id="5" name="Footer Placeholder 4">
            <a:extLst>
              <a:ext uri="{FF2B5EF4-FFF2-40B4-BE49-F238E27FC236}">
                <a16:creationId xmlns:a16="http://schemas.microsoft.com/office/drawing/2014/main" id="{6D6B9E09-3A23-B66E-2E1E-2B3D8ABC2F3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F43CD9B-38A8-D57B-05D3-E0FF71FB0935}"/>
              </a:ext>
            </a:extLst>
          </p:cNvPr>
          <p:cNvSpPr>
            <a:spLocks noGrp="1"/>
          </p:cNvSpPr>
          <p:nvPr>
            <p:ph type="sldNum" sz="quarter" idx="12"/>
          </p:nvPr>
        </p:nvSpPr>
        <p:spPr/>
        <p:txBody>
          <a:bodyPr/>
          <a:lstStyle>
            <a:lvl1pPr>
              <a:defRPr/>
            </a:lvl1pPr>
          </a:lstStyle>
          <a:p>
            <a:pPr>
              <a:defRPr/>
            </a:pPr>
            <a:fld id="{D68DC5A2-4FCF-4A84-9F9F-0582C87A7579}" type="slidenum">
              <a:rPr lang="en-US" altLang="en-US"/>
              <a:pPr>
                <a:defRPr/>
              </a:pPr>
              <a:t>‹#›</a:t>
            </a:fld>
            <a:endParaRPr lang="en-US" altLang="en-US"/>
          </a:p>
        </p:txBody>
      </p:sp>
    </p:spTree>
    <p:extLst>
      <p:ext uri="{BB962C8B-B14F-4D97-AF65-F5344CB8AC3E}">
        <p14:creationId xmlns:p14="http://schemas.microsoft.com/office/powerpoint/2010/main" val="3924920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8E3700D-9FED-9522-6D0D-2EB2252EFFB7}"/>
              </a:ext>
            </a:extLst>
          </p:cNvPr>
          <p:cNvSpPr>
            <a:spLocks noGrp="1"/>
          </p:cNvSpPr>
          <p:nvPr>
            <p:ph type="dt" sz="half" idx="10"/>
          </p:nvPr>
        </p:nvSpPr>
        <p:spPr/>
        <p:txBody>
          <a:bodyPr/>
          <a:lstStyle>
            <a:lvl1pPr>
              <a:defRPr/>
            </a:lvl1pPr>
          </a:lstStyle>
          <a:p>
            <a:pPr>
              <a:defRPr/>
            </a:pPr>
            <a:fld id="{96B21078-9F02-4568-8613-0CC4EADC11D5}" type="datetimeFigureOut">
              <a:rPr lang="en-US"/>
              <a:pPr>
                <a:defRPr/>
              </a:pPr>
              <a:t>1/27/2025</a:t>
            </a:fld>
            <a:endParaRPr lang="en-US"/>
          </a:p>
        </p:txBody>
      </p:sp>
      <p:sp>
        <p:nvSpPr>
          <p:cNvPr id="5" name="Footer Placeholder 4">
            <a:extLst>
              <a:ext uri="{FF2B5EF4-FFF2-40B4-BE49-F238E27FC236}">
                <a16:creationId xmlns:a16="http://schemas.microsoft.com/office/drawing/2014/main" id="{AB8BEA2D-8F00-B1BC-6FD1-980B997A421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D0BDFBD-51AB-BCF6-67AB-F0B9879DEABD}"/>
              </a:ext>
            </a:extLst>
          </p:cNvPr>
          <p:cNvSpPr>
            <a:spLocks noGrp="1"/>
          </p:cNvSpPr>
          <p:nvPr>
            <p:ph type="sldNum" sz="quarter" idx="12"/>
          </p:nvPr>
        </p:nvSpPr>
        <p:spPr/>
        <p:txBody>
          <a:bodyPr/>
          <a:lstStyle>
            <a:lvl1pPr>
              <a:defRPr/>
            </a:lvl1pPr>
          </a:lstStyle>
          <a:p>
            <a:pPr>
              <a:defRPr/>
            </a:pPr>
            <a:fld id="{B7949E24-5F43-4153-AB05-8C4A6A6025FC}" type="slidenum">
              <a:rPr lang="en-US" altLang="en-US"/>
              <a:pPr>
                <a:defRPr/>
              </a:pPr>
              <a:t>‹#›</a:t>
            </a:fld>
            <a:endParaRPr lang="en-US" altLang="en-US"/>
          </a:p>
        </p:txBody>
      </p:sp>
    </p:spTree>
    <p:extLst>
      <p:ext uri="{BB962C8B-B14F-4D97-AF65-F5344CB8AC3E}">
        <p14:creationId xmlns:p14="http://schemas.microsoft.com/office/powerpoint/2010/main" val="155892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380BFA-1073-065F-9989-CBF6033E7633}"/>
              </a:ext>
            </a:extLst>
          </p:cNvPr>
          <p:cNvSpPr/>
          <p:nvPr/>
        </p:nvSpPr>
        <p:spPr>
          <a:xfrm>
            <a:off x="0" y="0"/>
            <a:ext cx="9144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10B8F44B-A2FE-736E-605A-97AACF063A40}"/>
              </a:ext>
            </a:extLst>
          </p:cNvPr>
          <p:cNvSpPr/>
          <p:nvPr/>
        </p:nvSpPr>
        <p:spPr>
          <a:xfrm>
            <a:off x="980902" y="1275025"/>
            <a:ext cx="7182197" cy="4307950"/>
          </a:xfrm>
          <a:prstGeom prst="rect">
            <a:avLst/>
          </a:prstGeom>
          <a:solidFill>
            <a:schemeClr val="tx1"/>
          </a:solidFill>
          <a:ln w="6350" cap="flat" cmpd="sng" algn="ctr">
            <a:solidFill>
              <a:schemeClr val="tx1">
                <a:lumMod val="75000"/>
              </a:schemeClr>
            </a:solidFill>
            <a:prstDash val="solid"/>
          </a:ln>
          <a:effectLst>
            <a:outerShdw blurRad="63500" algn="ctr" rotWithShape="0">
              <a:prstClr val="black">
                <a:alpha val="40000"/>
              </a:prstClr>
            </a:outerShdw>
            <a:softEdge rad="0"/>
          </a:effectLst>
        </p:spPr>
      </p:sp>
      <p:sp>
        <p:nvSpPr>
          <p:cNvPr id="6" name="Rectangle 11">
            <a:extLst>
              <a:ext uri="{FF2B5EF4-FFF2-40B4-BE49-F238E27FC236}">
                <a16:creationId xmlns:a16="http://schemas.microsoft.com/office/drawing/2014/main" id="{4268244F-EA4B-72CD-3718-94A49A681211}"/>
              </a:ext>
            </a:extLst>
          </p:cNvPr>
          <p:cNvSpPr>
            <a:spLocks noChangeArrowheads="1"/>
          </p:cNvSpPr>
          <p:nvPr/>
        </p:nvSpPr>
        <p:spPr bwMode="auto">
          <a:xfrm>
            <a:off x="1087438" y="1385888"/>
            <a:ext cx="6969125" cy="4086225"/>
          </a:xfrm>
          <a:prstGeom prst="rect">
            <a:avLst/>
          </a:prstGeom>
          <a:solidFill>
            <a:schemeClr val="bg2"/>
          </a:solidFill>
          <a:ln>
            <a:noFill/>
          </a:ln>
          <a:extLst>
            <a:ext uri="{91240B29-F687-4F45-9708-019B960494DF}">
              <a14:hiddenLine xmlns:a14="http://schemas.microsoft.com/office/drawing/2010/main" w="6350" cap="sq" algn="ctr">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endParaRPr lang="en-GB" altLang="en-US"/>
          </a:p>
        </p:txBody>
      </p:sp>
      <p:sp>
        <p:nvSpPr>
          <p:cNvPr id="7" name="Rectangle 6">
            <a:extLst>
              <a:ext uri="{FF2B5EF4-FFF2-40B4-BE49-F238E27FC236}">
                <a16:creationId xmlns:a16="http://schemas.microsoft.com/office/drawing/2014/main" id="{6874A416-25FA-B9F8-4235-99D13E313474}"/>
              </a:ext>
            </a:extLst>
          </p:cNvPr>
          <p:cNvSpPr/>
          <p:nvPr/>
        </p:nvSpPr>
        <p:spPr>
          <a:xfrm>
            <a:off x="3794125" y="1274763"/>
            <a:ext cx="1555750" cy="639762"/>
          </a:xfrm>
          <a:prstGeom prst="rect">
            <a:avLst/>
          </a:prstGeom>
          <a:solidFill>
            <a:schemeClr val="accent1"/>
          </a:solidFill>
          <a:ln>
            <a:noFill/>
          </a:ln>
          <a:effectLst>
            <a:outerShdw blurRad="38100" dist="635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8" name="Group 13">
            <a:extLst>
              <a:ext uri="{FF2B5EF4-FFF2-40B4-BE49-F238E27FC236}">
                <a16:creationId xmlns:a16="http://schemas.microsoft.com/office/drawing/2014/main" id="{06E5F2BD-ED4A-B1C3-D596-8A3D21D2F1BF}"/>
              </a:ext>
            </a:extLst>
          </p:cNvPr>
          <p:cNvGrpSpPr>
            <a:grpSpLocks/>
          </p:cNvGrpSpPr>
          <p:nvPr/>
        </p:nvGrpSpPr>
        <p:grpSpPr bwMode="auto">
          <a:xfrm>
            <a:off x="3886200" y="1274763"/>
            <a:ext cx="1371600" cy="549275"/>
            <a:chOff x="5318306" y="1386268"/>
            <a:chExt cx="1567331" cy="645295"/>
          </a:xfrm>
        </p:grpSpPr>
        <p:cxnSp>
          <p:nvCxnSpPr>
            <p:cNvPr id="9" name="Straight Connector 8">
              <a:extLst>
                <a:ext uri="{FF2B5EF4-FFF2-40B4-BE49-F238E27FC236}">
                  <a16:creationId xmlns:a16="http://schemas.microsoft.com/office/drawing/2014/main" id="{E9FFDE4A-E0B1-EB46-890B-F33CD5BB6C7B}"/>
                </a:ext>
              </a:extLst>
            </p:cNvPr>
            <p:cNvCxnSpPr/>
            <p:nvPr/>
          </p:nvCxnSpPr>
          <p:spPr>
            <a:xfrm>
              <a:off x="5318306" y="1386268"/>
              <a:ext cx="0" cy="639699"/>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97964D4-437A-4BB7-3248-E3FCCB5EC799}"/>
                </a:ext>
              </a:extLst>
            </p:cNvPr>
            <p:cNvCxnSpPr/>
            <p:nvPr/>
          </p:nvCxnSpPr>
          <p:spPr>
            <a:xfrm>
              <a:off x="6885637" y="1386268"/>
              <a:ext cx="0" cy="639699"/>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B12CB32-1B36-856C-5EFA-E9CDEDC5A699}"/>
                </a:ext>
              </a:extLst>
            </p:cNvPr>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172717" y="2094309"/>
            <a:ext cx="6803136" cy="2587752"/>
          </a:xfrm>
        </p:spPr>
        <p:txBody>
          <a:bodyPr>
            <a:noAutofit/>
          </a:bodyPr>
          <a:lstStyle>
            <a:lvl1pPr algn="ctr">
              <a:lnSpc>
                <a:spcPct val="83000"/>
              </a:lnSpc>
              <a:defRPr kumimoji="0" lang="en-US" sz="6200" b="0" i="0" u="none" strike="noStrike" kern="1200" cap="all" spc="-100" normalizeH="0" baseline="0" dirty="0">
                <a:ln>
                  <a:noFill/>
                </a:ln>
                <a:solidFill>
                  <a:sysClr val="window" lastClr="FFFFFF"/>
                </a:solidFill>
                <a:effectLst>
                  <a:outerShdw blurRad="38100" dist="12700" dir="2700000" algn="tl" rotWithShape="0">
                    <a:prstClr val="black">
                      <a:alpha val="40000"/>
                    </a:prstClr>
                  </a:outerShdw>
                </a:effectLst>
                <a:uLnTx/>
                <a:uFillTx/>
              </a:defRPr>
            </a:lvl1pPr>
          </a:lstStyle>
          <a:p>
            <a:r>
              <a:rPr lang="en-US"/>
              <a:t>Click to edit Master title style</a:t>
            </a:r>
            <a:endParaRPr lang="en-US" dirty="0"/>
          </a:p>
        </p:txBody>
      </p:sp>
      <p:sp>
        <p:nvSpPr>
          <p:cNvPr id="3" name="Text Placeholder 2"/>
          <p:cNvSpPr>
            <a:spLocks noGrp="1"/>
          </p:cNvSpPr>
          <p:nvPr>
            <p:ph type="body" idx="1"/>
          </p:nvPr>
        </p:nvSpPr>
        <p:spPr>
          <a:xfrm>
            <a:off x="1172718" y="4682062"/>
            <a:ext cx="6803136" cy="502920"/>
          </a:xfrm>
        </p:spPr>
        <p:txBody>
          <a:bodyPr>
            <a:normAutofit/>
          </a:bodyPr>
          <a:lstStyle>
            <a:lvl1pPr marL="0" indent="0" algn="ctr">
              <a:buNone/>
              <a:defRPr sz="1400">
                <a:solidFill>
                  <a:schemeClr val="tx2"/>
                </a:solidFill>
                <a:effectLst/>
              </a:defRPr>
            </a:lvl1pPr>
            <a:lvl2pPr marL="457200" indent="0">
              <a:buNone/>
              <a:defRPr sz="1400">
                <a:solidFill>
                  <a:schemeClr val="tx1">
                    <a:tint val="75000"/>
                  </a:schemeClr>
                </a:solidFill>
              </a:defRPr>
            </a:lvl2pPr>
            <a:lvl3pPr marL="914400" indent="0">
              <a:buNone/>
              <a:defRPr sz="14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2" name="Date Placeholder 3">
            <a:extLst>
              <a:ext uri="{FF2B5EF4-FFF2-40B4-BE49-F238E27FC236}">
                <a16:creationId xmlns:a16="http://schemas.microsoft.com/office/drawing/2014/main" id="{6E3326F2-5610-1831-0869-B52777031A7A}"/>
              </a:ext>
            </a:extLst>
          </p:cNvPr>
          <p:cNvSpPr>
            <a:spLocks noGrp="1"/>
          </p:cNvSpPr>
          <p:nvPr>
            <p:ph type="dt" sz="half" idx="10"/>
          </p:nvPr>
        </p:nvSpPr>
        <p:spPr>
          <a:xfrm>
            <a:off x="3932238" y="1333500"/>
            <a:ext cx="1279525" cy="457200"/>
          </a:xfrm>
        </p:spPr>
        <p:txBody>
          <a:bodyPr/>
          <a:lstStyle>
            <a:lvl1pPr algn="ctr">
              <a:defRPr lang="en-US" sz="1100" kern="1200" spc="0" baseline="0">
                <a:solidFill>
                  <a:srgbClr val="FFFFFF"/>
                </a:solidFill>
                <a:latin typeface="+mn-lt"/>
                <a:ea typeface="+mn-ea"/>
                <a:cs typeface="+mn-cs"/>
              </a:defRPr>
            </a:lvl1pPr>
          </a:lstStyle>
          <a:p>
            <a:pPr>
              <a:defRPr/>
            </a:pPr>
            <a:fld id="{87100301-3D58-4AFF-B881-7DF239EE6288}" type="datetimeFigureOut">
              <a:rPr/>
              <a:pPr>
                <a:defRPr/>
              </a:pPr>
              <a:t>1/27/2025</a:t>
            </a:fld>
            <a:endParaRPr/>
          </a:p>
        </p:txBody>
      </p:sp>
      <p:sp>
        <p:nvSpPr>
          <p:cNvPr id="13" name="Footer Placeholder 4">
            <a:extLst>
              <a:ext uri="{FF2B5EF4-FFF2-40B4-BE49-F238E27FC236}">
                <a16:creationId xmlns:a16="http://schemas.microsoft.com/office/drawing/2014/main" id="{26CC4563-DF10-1B80-D175-869E45BA3151}"/>
              </a:ext>
            </a:extLst>
          </p:cNvPr>
          <p:cNvSpPr>
            <a:spLocks noGrp="1"/>
          </p:cNvSpPr>
          <p:nvPr>
            <p:ph type="ftr" sz="quarter" idx="11"/>
          </p:nvPr>
        </p:nvSpPr>
        <p:spPr>
          <a:xfrm>
            <a:off x="1104900" y="5211763"/>
            <a:ext cx="4430713" cy="228600"/>
          </a:xfrm>
        </p:spPr>
        <p:txBody>
          <a:bodyPr/>
          <a:lstStyle>
            <a:lvl1pPr algn="l">
              <a:defRPr>
                <a:solidFill>
                  <a:schemeClr val="tx2"/>
                </a:solidFill>
              </a:defRPr>
            </a:lvl1pPr>
          </a:lstStyle>
          <a:p>
            <a:pPr>
              <a:defRPr/>
            </a:pPr>
            <a:endParaRPr lang="en-US"/>
          </a:p>
        </p:txBody>
      </p:sp>
      <p:sp>
        <p:nvSpPr>
          <p:cNvPr id="14" name="Slide Number Placeholder 5">
            <a:extLst>
              <a:ext uri="{FF2B5EF4-FFF2-40B4-BE49-F238E27FC236}">
                <a16:creationId xmlns:a16="http://schemas.microsoft.com/office/drawing/2014/main" id="{1EDEBDAA-2C3B-A8E3-1685-15AB6BDB1847}"/>
              </a:ext>
            </a:extLst>
          </p:cNvPr>
          <p:cNvSpPr>
            <a:spLocks noGrp="1"/>
          </p:cNvSpPr>
          <p:nvPr>
            <p:ph type="sldNum" sz="quarter" idx="12"/>
          </p:nvPr>
        </p:nvSpPr>
        <p:spPr>
          <a:xfrm>
            <a:off x="6453188" y="5211763"/>
            <a:ext cx="1584325" cy="228600"/>
          </a:xfrm>
        </p:spPr>
        <p:txBody>
          <a:bodyPr/>
          <a:lstStyle>
            <a:lvl1pPr>
              <a:defRPr>
                <a:solidFill>
                  <a:schemeClr val="tx2"/>
                </a:solidFill>
              </a:defRPr>
            </a:lvl1pPr>
          </a:lstStyle>
          <a:p>
            <a:pPr>
              <a:defRPr/>
            </a:pPr>
            <a:fld id="{82750D25-0CD7-44B6-B1F1-3BD082C0F1C2}" type="slidenum">
              <a:rPr lang="en-US" altLang="en-US"/>
              <a:pPr>
                <a:defRPr/>
              </a:pPr>
              <a:t>‹#›</a:t>
            </a:fld>
            <a:endParaRPr lang="en-US" altLang="en-US"/>
          </a:p>
        </p:txBody>
      </p:sp>
    </p:spTree>
    <p:extLst>
      <p:ext uri="{BB962C8B-B14F-4D97-AF65-F5344CB8AC3E}">
        <p14:creationId xmlns:p14="http://schemas.microsoft.com/office/powerpoint/2010/main" val="212761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3152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5488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FAAB8325-9D7D-C717-FF6B-23B010E95FC9}"/>
              </a:ext>
            </a:extLst>
          </p:cNvPr>
          <p:cNvSpPr>
            <a:spLocks noGrp="1"/>
          </p:cNvSpPr>
          <p:nvPr>
            <p:ph type="dt" sz="half" idx="10"/>
          </p:nvPr>
        </p:nvSpPr>
        <p:spPr/>
        <p:txBody>
          <a:bodyPr/>
          <a:lstStyle>
            <a:lvl1pPr>
              <a:defRPr/>
            </a:lvl1pPr>
          </a:lstStyle>
          <a:p>
            <a:pPr>
              <a:defRPr/>
            </a:pPr>
            <a:fld id="{3A20A7F2-7C02-4331-B593-A2758D4A7887}" type="datetimeFigureOut">
              <a:rPr lang="en-US"/>
              <a:pPr>
                <a:defRPr/>
              </a:pPr>
              <a:t>1/27/2025</a:t>
            </a:fld>
            <a:endParaRPr lang="en-US"/>
          </a:p>
        </p:txBody>
      </p:sp>
      <p:sp>
        <p:nvSpPr>
          <p:cNvPr id="6" name="Footer Placeholder 4">
            <a:extLst>
              <a:ext uri="{FF2B5EF4-FFF2-40B4-BE49-F238E27FC236}">
                <a16:creationId xmlns:a16="http://schemas.microsoft.com/office/drawing/2014/main" id="{D544DA6C-439B-629B-5D9E-434A60B74A1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962ACDB-B293-99EF-CEBD-AAC72CD1A586}"/>
              </a:ext>
            </a:extLst>
          </p:cNvPr>
          <p:cNvSpPr>
            <a:spLocks noGrp="1"/>
          </p:cNvSpPr>
          <p:nvPr>
            <p:ph type="sldNum" sz="quarter" idx="12"/>
          </p:nvPr>
        </p:nvSpPr>
        <p:spPr/>
        <p:txBody>
          <a:bodyPr/>
          <a:lstStyle>
            <a:lvl1pPr>
              <a:defRPr/>
            </a:lvl1pPr>
          </a:lstStyle>
          <a:p>
            <a:pPr>
              <a:defRPr/>
            </a:pPr>
            <a:fld id="{5F217BDD-8DF1-46A5-B0A1-4E433B2B401E}" type="slidenum">
              <a:rPr lang="en-US" altLang="en-US"/>
              <a:pPr>
                <a:defRPr/>
              </a:pPr>
              <a:t>‹#›</a:t>
            </a:fld>
            <a:endParaRPr lang="en-US" altLang="en-US"/>
          </a:p>
        </p:txBody>
      </p:sp>
    </p:spTree>
    <p:extLst>
      <p:ext uri="{BB962C8B-B14F-4D97-AF65-F5344CB8AC3E}">
        <p14:creationId xmlns:p14="http://schemas.microsoft.com/office/powerpoint/2010/main" val="775139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731520" y="2074334"/>
            <a:ext cx="365760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31520" y="2755898"/>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2074334"/>
            <a:ext cx="365760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756581"/>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9DA1C43D-6877-BAF9-54E0-9DF6FE30EA16}"/>
              </a:ext>
            </a:extLst>
          </p:cNvPr>
          <p:cNvSpPr>
            <a:spLocks noGrp="1"/>
          </p:cNvSpPr>
          <p:nvPr>
            <p:ph type="dt" sz="half" idx="10"/>
          </p:nvPr>
        </p:nvSpPr>
        <p:spPr/>
        <p:txBody>
          <a:bodyPr/>
          <a:lstStyle>
            <a:lvl1pPr>
              <a:defRPr/>
            </a:lvl1pPr>
          </a:lstStyle>
          <a:p>
            <a:pPr>
              <a:defRPr/>
            </a:pPr>
            <a:fld id="{7C851174-6BDC-46AA-80F9-2C68443050A4}" type="datetimeFigureOut">
              <a:rPr lang="en-US"/>
              <a:pPr>
                <a:defRPr/>
              </a:pPr>
              <a:t>1/27/2025</a:t>
            </a:fld>
            <a:endParaRPr lang="en-US"/>
          </a:p>
        </p:txBody>
      </p:sp>
      <p:sp>
        <p:nvSpPr>
          <p:cNvPr id="8" name="Footer Placeholder 4">
            <a:extLst>
              <a:ext uri="{FF2B5EF4-FFF2-40B4-BE49-F238E27FC236}">
                <a16:creationId xmlns:a16="http://schemas.microsoft.com/office/drawing/2014/main" id="{B4DDA9C1-8779-5A9D-B961-F0CCE30B0E5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3E1F6A4-FB56-DB48-CD2C-0A01105FDFD6}"/>
              </a:ext>
            </a:extLst>
          </p:cNvPr>
          <p:cNvSpPr>
            <a:spLocks noGrp="1"/>
          </p:cNvSpPr>
          <p:nvPr>
            <p:ph type="sldNum" sz="quarter" idx="12"/>
          </p:nvPr>
        </p:nvSpPr>
        <p:spPr/>
        <p:txBody>
          <a:bodyPr/>
          <a:lstStyle>
            <a:lvl1pPr>
              <a:defRPr/>
            </a:lvl1pPr>
          </a:lstStyle>
          <a:p>
            <a:pPr>
              <a:defRPr/>
            </a:pPr>
            <a:fld id="{F9D1A74D-C7B4-4031-A5CD-9CE8C85AEB1B}" type="slidenum">
              <a:rPr lang="en-US" altLang="en-US"/>
              <a:pPr>
                <a:defRPr/>
              </a:pPr>
              <a:t>‹#›</a:t>
            </a:fld>
            <a:endParaRPr lang="en-US" altLang="en-US"/>
          </a:p>
        </p:txBody>
      </p:sp>
    </p:spTree>
    <p:extLst>
      <p:ext uri="{BB962C8B-B14F-4D97-AF65-F5344CB8AC3E}">
        <p14:creationId xmlns:p14="http://schemas.microsoft.com/office/powerpoint/2010/main" val="4232322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59449DF1-7FB5-706A-1DF9-F0630A6C6EC5}"/>
              </a:ext>
            </a:extLst>
          </p:cNvPr>
          <p:cNvSpPr>
            <a:spLocks noGrp="1"/>
          </p:cNvSpPr>
          <p:nvPr>
            <p:ph type="dt" sz="half" idx="10"/>
          </p:nvPr>
        </p:nvSpPr>
        <p:spPr/>
        <p:txBody>
          <a:bodyPr/>
          <a:lstStyle>
            <a:lvl1pPr>
              <a:defRPr/>
            </a:lvl1pPr>
          </a:lstStyle>
          <a:p>
            <a:pPr>
              <a:defRPr/>
            </a:pPr>
            <a:fld id="{020D010D-CE1E-4101-9A89-342DE6000208}" type="datetimeFigureOut">
              <a:rPr lang="en-US"/>
              <a:pPr>
                <a:defRPr/>
              </a:pPr>
              <a:t>1/27/2025</a:t>
            </a:fld>
            <a:endParaRPr lang="en-US"/>
          </a:p>
        </p:txBody>
      </p:sp>
      <p:sp>
        <p:nvSpPr>
          <p:cNvPr id="4" name="Footer Placeholder 4">
            <a:extLst>
              <a:ext uri="{FF2B5EF4-FFF2-40B4-BE49-F238E27FC236}">
                <a16:creationId xmlns:a16="http://schemas.microsoft.com/office/drawing/2014/main" id="{231DFFE8-3523-3CF9-32E7-A1987B957AA5}"/>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D7A372A-C911-C300-B781-D7388679E8FF}"/>
              </a:ext>
            </a:extLst>
          </p:cNvPr>
          <p:cNvSpPr>
            <a:spLocks noGrp="1"/>
          </p:cNvSpPr>
          <p:nvPr>
            <p:ph type="sldNum" sz="quarter" idx="12"/>
          </p:nvPr>
        </p:nvSpPr>
        <p:spPr/>
        <p:txBody>
          <a:bodyPr/>
          <a:lstStyle>
            <a:lvl1pPr>
              <a:defRPr/>
            </a:lvl1pPr>
          </a:lstStyle>
          <a:p>
            <a:pPr>
              <a:defRPr/>
            </a:pPr>
            <a:fld id="{3AB6168D-50CC-4D40-86EA-7BA3972A031F}" type="slidenum">
              <a:rPr lang="en-US" altLang="en-US"/>
              <a:pPr>
                <a:defRPr/>
              </a:pPr>
              <a:t>‹#›</a:t>
            </a:fld>
            <a:endParaRPr lang="en-US" altLang="en-US"/>
          </a:p>
        </p:txBody>
      </p:sp>
    </p:spTree>
    <p:extLst>
      <p:ext uri="{BB962C8B-B14F-4D97-AF65-F5344CB8AC3E}">
        <p14:creationId xmlns:p14="http://schemas.microsoft.com/office/powerpoint/2010/main" val="2946765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DB378DC-3226-4CDA-6290-5147EA3D3DB0}"/>
              </a:ext>
            </a:extLst>
          </p:cNvPr>
          <p:cNvSpPr>
            <a:spLocks noGrp="1"/>
          </p:cNvSpPr>
          <p:nvPr>
            <p:ph type="dt" sz="half" idx="10"/>
          </p:nvPr>
        </p:nvSpPr>
        <p:spPr/>
        <p:txBody>
          <a:bodyPr/>
          <a:lstStyle>
            <a:lvl1pPr>
              <a:defRPr/>
            </a:lvl1pPr>
          </a:lstStyle>
          <a:p>
            <a:pPr>
              <a:defRPr/>
            </a:pPr>
            <a:fld id="{6D5A0C92-8A97-48FE-8C84-6CF1ACF68B8E}" type="datetimeFigureOut">
              <a:rPr lang="en-US"/>
              <a:pPr>
                <a:defRPr/>
              </a:pPr>
              <a:t>1/27/2025</a:t>
            </a:fld>
            <a:endParaRPr lang="en-US"/>
          </a:p>
        </p:txBody>
      </p:sp>
      <p:sp>
        <p:nvSpPr>
          <p:cNvPr id="3" name="Footer Placeholder 4">
            <a:extLst>
              <a:ext uri="{FF2B5EF4-FFF2-40B4-BE49-F238E27FC236}">
                <a16:creationId xmlns:a16="http://schemas.microsoft.com/office/drawing/2014/main" id="{E243B535-5108-D379-1017-311582C16D99}"/>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E655459-5806-A593-AD36-AD11E9B7D5E4}"/>
              </a:ext>
            </a:extLst>
          </p:cNvPr>
          <p:cNvSpPr>
            <a:spLocks noGrp="1"/>
          </p:cNvSpPr>
          <p:nvPr>
            <p:ph type="sldNum" sz="quarter" idx="12"/>
          </p:nvPr>
        </p:nvSpPr>
        <p:spPr/>
        <p:txBody>
          <a:bodyPr/>
          <a:lstStyle>
            <a:lvl1pPr>
              <a:defRPr/>
            </a:lvl1pPr>
          </a:lstStyle>
          <a:p>
            <a:pPr>
              <a:defRPr/>
            </a:pPr>
            <a:fld id="{E6FB3C65-0E27-4402-BE64-1250735A3937}" type="slidenum">
              <a:rPr lang="en-US" altLang="en-US"/>
              <a:pPr>
                <a:defRPr/>
              </a:pPr>
              <a:t>‹#›</a:t>
            </a:fld>
            <a:endParaRPr lang="en-US" altLang="en-US"/>
          </a:p>
        </p:txBody>
      </p:sp>
    </p:spTree>
    <p:extLst>
      <p:ext uri="{BB962C8B-B14F-4D97-AF65-F5344CB8AC3E}">
        <p14:creationId xmlns:p14="http://schemas.microsoft.com/office/powerpoint/2010/main" val="2538884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02AB38F-7204-95B2-B992-C32316696320}"/>
              </a:ext>
            </a:extLst>
          </p:cNvPr>
          <p:cNvSpPr/>
          <p:nvPr/>
        </p:nvSpPr>
        <p:spPr>
          <a:xfrm>
            <a:off x="307975" y="292100"/>
            <a:ext cx="6162675" cy="6273800"/>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FB921BB0-67D3-18C8-3130-7D32F69D5DDD}"/>
              </a:ext>
            </a:extLst>
          </p:cNvPr>
          <p:cNvSpPr/>
          <p:nvPr/>
        </p:nvSpPr>
        <p:spPr>
          <a:xfrm>
            <a:off x="184150" y="173038"/>
            <a:ext cx="6399213" cy="6511925"/>
          </a:xfrm>
          <a:prstGeom prst="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7" name="Rectangle 6">
            <a:extLst>
              <a:ext uri="{FF2B5EF4-FFF2-40B4-BE49-F238E27FC236}">
                <a16:creationId xmlns:a16="http://schemas.microsoft.com/office/drawing/2014/main" id="{8BB88931-4FBE-E7D0-2AE6-0AB453CA6F89}"/>
              </a:ext>
            </a:extLst>
          </p:cNvPr>
          <p:cNvSpPr/>
          <p:nvPr/>
        </p:nvSpPr>
        <p:spPr>
          <a:xfrm>
            <a:off x="6765925" y="173038"/>
            <a:ext cx="2193925" cy="65119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a:extLst>
              <a:ext uri="{FF2B5EF4-FFF2-40B4-BE49-F238E27FC236}">
                <a16:creationId xmlns:a16="http://schemas.microsoft.com/office/drawing/2014/main" id="{47723234-0A7B-1C92-B410-693C11FA13DB}"/>
              </a:ext>
            </a:extLst>
          </p:cNvPr>
          <p:cNvSpPr/>
          <p:nvPr/>
        </p:nvSpPr>
        <p:spPr>
          <a:xfrm>
            <a:off x="6883400" y="292100"/>
            <a:ext cx="1957388" cy="6273800"/>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7392"/>
            <a:ext cx="1823085" cy="1645920"/>
          </a:xfrm>
        </p:spPr>
        <p:txBody>
          <a:bodyPr anchor="b">
            <a:normAutofit/>
          </a:bodyPr>
          <a:lstStyle>
            <a:lvl1pPr algn="l" defTabSz="914400" rtl="0" eaLnBrk="1" latinLnBrk="0" hangingPunct="1">
              <a:lnSpc>
                <a:spcPct val="90000"/>
              </a:lnSpc>
              <a:spcBef>
                <a:spcPct val="0"/>
              </a:spcBef>
              <a:buNone/>
              <a:defRPr lang="en-US" sz="2400" b="0" kern="1200" cap="none" spc="0" baseline="0" dirty="0">
                <a:solidFill>
                  <a:schemeClr val="bg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68976" y="907143"/>
            <a:ext cx="5428856" cy="5043714"/>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72300" y="2286000"/>
            <a:ext cx="1823085" cy="3505200"/>
          </a:xfrm>
        </p:spPr>
        <p:txBody>
          <a:bodyPr>
            <a:normAutofit/>
          </a:bodyPr>
          <a:lstStyle>
            <a:lvl1pPr marL="0" indent="0">
              <a:lnSpc>
                <a:spcPct val="110000"/>
              </a:lnSpc>
              <a:spcBef>
                <a:spcPts val="800"/>
              </a:spcBef>
              <a:buNone/>
              <a:defRPr sz="13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Date Placeholder 7">
            <a:extLst>
              <a:ext uri="{FF2B5EF4-FFF2-40B4-BE49-F238E27FC236}">
                <a16:creationId xmlns:a16="http://schemas.microsoft.com/office/drawing/2014/main" id="{666ECB01-289C-68FD-0685-296CF42D718D}"/>
              </a:ext>
            </a:extLst>
          </p:cNvPr>
          <p:cNvSpPr>
            <a:spLocks noGrp="1"/>
          </p:cNvSpPr>
          <p:nvPr>
            <p:ph type="dt" sz="half" idx="10"/>
          </p:nvPr>
        </p:nvSpPr>
        <p:spPr/>
        <p:txBody>
          <a:bodyPr/>
          <a:lstStyle>
            <a:lvl1pPr>
              <a:defRPr/>
            </a:lvl1pPr>
          </a:lstStyle>
          <a:p>
            <a:pPr>
              <a:defRPr/>
            </a:pPr>
            <a:fld id="{71DF10CA-DFCB-469E-8A5E-32D3ED4B06DB}" type="datetimeFigureOut">
              <a:rPr lang="en-US"/>
              <a:pPr>
                <a:defRPr/>
              </a:pPr>
              <a:t>1/27/2025</a:t>
            </a:fld>
            <a:endParaRPr lang="en-US"/>
          </a:p>
        </p:txBody>
      </p:sp>
      <p:sp>
        <p:nvSpPr>
          <p:cNvPr id="10" name="Footer Placeholder 8">
            <a:extLst>
              <a:ext uri="{FF2B5EF4-FFF2-40B4-BE49-F238E27FC236}">
                <a16:creationId xmlns:a16="http://schemas.microsoft.com/office/drawing/2014/main" id="{3C3E1DCC-4B9F-4A92-CD43-CB9D94EA1B8F}"/>
              </a:ext>
            </a:extLst>
          </p:cNvPr>
          <p:cNvSpPr>
            <a:spLocks noGrp="1"/>
          </p:cNvSpPr>
          <p:nvPr>
            <p:ph type="ftr" sz="quarter" idx="11"/>
          </p:nvPr>
        </p:nvSpPr>
        <p:spPr>
          <a:xfrm>
            <a:off x="2505075" y="6265863"/>
            <a:ext cx="3951288" cy="274637"/>
          </a:xfrm>
        </p:spPr>
        <p:txBody>
          <a:bodyPr/>
          <a:lstStyle>
            <a:lvl1pPr algn="r">
              <a:defRPr/>
            </a:lvl1pPr>
          </a:lstStyle>
          <a:p>
            <a:pPr>
              <a:defRPr/>
            </a:pPr>
            <a:endParaRPr lang="en-US"/>
          </a:p>
        </p:txBody>
      </p:sp>
      <p:sp>
        <p:nvSpPr>
          <p:cNvPr id="11" name="Slide Number Placeholder 10">
            <a:extLst>
              <a:ext uri="{FF2B5EF4-FFF2-40B4-BE49-F238E27FC236}">
                <a16:creationId xmlns:a16="http://schemas.microsoft.com/office/drawing/2014/main" id="{2A8CF4B6-250C-32A6-E988-9E496E47AD9D}"/>
              </a:ext>
            </a:extLst>
          </p:cNvPr>
          <p:cNvSpPr>
            <a:spLocks noGrp="1"/>
          </p:cNvSpPr>
          <p:nvPr>
            <p:ph type="sldNum" sz="quarter" idx="12"/>
          </p:nvPr>
        </p:nvSpPr>
        <p:spPr>
          <a:xfrm>
            <a:off x="7794625" y="6310313"/>
            <a:ext cx="1098550" cy="274637"/>
          </a:xfrm>
        </p:spPr>
        <p:txBody>
          <a:bodyPr/>
          <a:lstStyle>
            <a:lvl1pPr>
              <a:defRPr>
                <a:solidFill>
                  <a:schemeClr val="bg2"/>
                </a:solidFill>
              </a:defRPr>
            </a:lvl1pPr>
          </a:lstStyle>
          <a:p>
            <a:pPr>
              <a:defRPr/>
            </a:pPr>
            <a:fld id="{A82D0C85-66E9-4EE2-A972-1DBC8920E159}" type="slidenum">
              <a:rPr lang="en-US" altLang="en-US"/>
              <a:pPr>
                <a:defRPr/>
              </a:pPr>
              <a:t>‹#›</a:t>
            </a:fld>
            <a:endParaRPr lang="en-US" altLang="en-US"/>
          </a:p>
        </p:txBody>
      </p:sp>
    </p:spTree>
    <p:extLst>
      <p:ext uri="{BB962C8B-B14F-4D97-AF65-F5344CB8AC3E}">
        <p14:creationId xmlns:p14="http://schemas.microsoft.com/office/powerpoint/2010/main" val="3078569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2FCAF01-B582-1C01-88F7-A6048E5A40C3}"/>
              </a:ext>
            </a:extLst>
          </p:cNvPr>
          <p:cNvSpPr/>
          <p:nvPr/>
        </p:nvSpPr>
        <p:spPr>
          <a:xfrm>
            <a:off x="6765925" y="173038"/>
            <a:ext cx="2193925" cy="6511925"/>
          </a:xfrm>
          <a:prstGeom prst="rect">
            <a:avLst/>
          </a:prstGeom>
          <a:solidFill>
            <a:schemeClr val="tx1"/>
          </a:solidFill>
          <a:ln w="63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E6C7A00E-EB20-F47A-08F9-8E83E08869C4}"/>
              </a:ext>
            </a:extLst>
          </p:cNvPr>
          <p:cNvSpPr/>
          <p:nvPr/>
        </p:nvSpPr>
        <p:spPr>
          <a:xfrm>
            <a:off x="6883400" y="292100"/>
            <a:ext cx="1957388" cy="6273800"/>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3504"/>
            <a:ext cx="1824228" cy="1645920"/>
          </a:xfrm>
        </p:spPr>
        <p:txBody>
          <a:bodyPr anchor="b">
            <a:noAutofit/>
          </a:bodyPr>
          <a:lstStyle>
            <a:lvl1pPr algn="l">
              <a:defRPr sz="2400" b="0">
                <a:solidFill>
                  <a:schemeClr val="tx1"/>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1449" y="173736"/>
            <a:ext cx="6398514" cy="6510528"/>
          </a:xfrm>
          <a:solidFill>
            <a:schemeClr val="bg1">
              <a:lumMod val="50000"/>
              <a:lumOff val="50000"/>
            </a:schemeClr>
          </a:solidFill>
          <a:ln>
            <a:no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972300" y="2286000"/>
            <a:ext cx="1824228" cy="3502152"/>
          </a:xfrm>
        </p:spPr>
        <p:txBody>
          <a:bodyPr>
            <a:normAutofit/>
          </a:bodyPr>
          <a:lstStyle>
            <a:lvl1pPr marL="0" indent="0" algn="l">
              <a:lnSpc>
                <a:spcPct val="110000"/>
              </a:lnSpc>
              <a:spcBef>
                <a:spcPts val="800"/>
              </a:spcBef>
              <a:buNone/>
              <a:defRPr sz="13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517E5D1C-275A-29B2-1167-BBB5991DA217}"/>
              </a:ext>
            </a:extLst>
          </p:cNvPr>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pPr>
              <a:defRPr/>
            </a:pPr>
            <a:fld id="{2B48081F-A6CF-435F-9A72-6F7FA5E644F2}" type="datetimeFigureOut">
              <a:rPr lang="en-US"/>
              <a:pPr>
                <a:defRPr/>
              </a:pPr>
              <a:t>1/27/2025</a:t>
            </a:fld>
            <a:endParaRPr lang="en-US"/>
          </a:p>
        </p:txBody>
      </p:sp>
      <p:sp>
        <p:nvSpPr>
          <p:cNvPr id="8" name="Footer Placeholder 5">
            <a:extLst>
              <a:ext uri="{FF2B5EF4-FFF2-40B4-BE49-F238E27FC236}">
                <a16:creationId xmlns:a16="http://schemas.microsoft.com/office/drawing/2014/main" id="{71AEA413-F763-1844-B7E6-6D590BF41F9C}"/>
              </a:ext>
            </a:extLst>
          </p:cNvPr>
          <p:cNvSpPr>
            <a:spLocks noGrp="1"/>
          </p:cNvSpPr>
          <p:nvPr>
            <p:ph type="ftr" sz="quarter" idx="11"/>
          </p:nvPr>
        </p:nvSpPr>
        <p:spPr/>
        <p:txBody>
          <a:bodyPr/>
          <a:lstStyle>
            <a:lvl1pPr marL="0" algn="r" defTabSz="914400" rtl="0" eaLnBrk="1" latinLnBrk="0" hangingPunct="1">
              <a:defRPr lang="en-US" sz="900" kern="1200">
                <a:solidFill>
                  <a:srgbClr val="FFFFFF"/>
                </a:solidFill>
                <a:effectLst>
                  <a:outerShdw blurRad="12700" dist="6350" dir="2700000" algn="tl" rotWithShape="0">
                    <a:prstClr val="black">
                      <a:alpha val="40000"/>
                    </a:prstClr>
                  </a:outerShdw>
                </a:effectLst>
                <a:latin typeface="+mn-lt"/>
                <a:ea typeface="+mn-ea"/>
                <a:cs typeface="+mn-cs"/>
              </a:defRPr>
            </a:lvl1pPr>
          </a:lstStyle>
          <a:p>
            <a:pPr>
              <a:defRPr/>
            </a:pPr>
            <a:endParaRPr/>
          </a:p>
        </p:txBody>
      </p:sp>
      <p:sp>
        <p:nvSpPr>
          <p:cNvPr id="9" name="Slide Number Placeholder 6">
            <a:extLst>
              <a:ext uri="{FF2B5EF4-FFF2-40B4-BE49-F238E27FC236}">
                <a16:creationId xmlns:a16="http://schemas.microsoft.com/office/drawing/2014/main" id="{EDDE7BB8-130A-9828-8E85-3FA28B8111BC}"/>
              </a:ext>
            </a:extLst>
          </p:cNvPr>
          <p:cNvSpPr>
            <a:spLocks noGrp="1"/>
          </p:cNvSpPr>
          <p:nvPr>
            <p:ph type="sldNum" sz="quarter" idx="12"/>
          </p:nvPr>
        </p:nvSpPr>
        <p:spPr>
          <a:xfrm>
            <a:off x="7797800" y="6308725"/>
            <a:ext cx="1096963" cy="274638"/>
          </a:xfrm>
        </p:spPr>
        <p:txBody>
          <a:bodyPr/>
          <a:lstStyle>
            <a:lvl1pPr>
              <a:defRPr>
                <a:solidFill>
                  <a:schemeClr val="tx2"/>
                </a:solidFill>
              </a:defRPr>
            </a:lvl1pPr>
          </a:lstStyle>
          <a:p>
            <a:pPr>
              <a:defRPr/>
            </a:pPr>
            <a:fld id="{DE3EECA5-B67F-44FD-9A4C-4FA3F3D7A597}" type="slidenum">
              <a:rPr lang="en-US" altLang="en-US"/>
              <a:pPr>
                <a:defRPr/>
              </a:pPr>
              <a:t>‹#›</a:t>
            </a:fld>
            <a:endParaRPr lang="en-US" altLang="en-US"/>
          </a:p>
        </p:txBody>
      </p:sp>
    </p:spTree>
    <p:extLst>
      <p:ext uri="{BB962C8B-B14F-4D97-AF65-F5344CB8AC3E}">
        <p14:creationId xmlns:p14="http://schemas.microsoft.com/office/powerpoint/2010/main" val="132978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F3F6C78-1670-09F2-B84C-2834CD848AEB}"/>
              </a:ext>
            </a:extLst>
          </p:cNvPr>
          <p:cNvSpPr/>
          <p:nvPr/>
        </p:nvSpPr>
        <p:spPr>
          <a:xfrm>
            <a:off x="176022" y="173736"/>
            <a:ext cx="8791956" cy="6510528"/>
          </a:xfrm>
          <a:prstGeom prst="rect">
            <a:avLst/>
          </a:prstGeom>
          <a:solidFill>
            <a:schemeClr val="tx1"/>
          </a:solidFill>
          <a:ln w="6350" cap="flat" cmpd="sng" algn="ctr">
            <a:solidFill>
              <a:schemeClr val="tx1">
                <a:lumMod val="75000"/>
              </a:schemeClr>
            </a:solidFill>
            <a:prstDash val="solid"/>
          </a:ln>
          <a:effectLst>
            <a:softEdge rad="0"/>
          </a:effectLst>
        </p:spPr>
      </p:sp>
      <p:sp>
        <p:nvSpPr>
          <p:cNvPr id="1029" name="Rectangle 8">
            <a:extLst>
              <a:ext uri="{FF2B5EF4-FFF2-40B4-BE49-F238E27FC236}">
                <a16:creationId xmlns:a16="http://schemas.microsoft.com/office/drawing/2014/main" id="{A1356222-5B55-39E3-A667-C3F57126119E}"/>
              </a:ext>
            </a:extLst>
          </p:cNvPr>
          <p:cNvSpPr>
            <a:spLocks noChangeArrowheads="1"/>
          </p:cNvSpPr>
          <p:nvPr/>
        </p:nvSpPr>
        <p:spPr bwMode="auto">
          <a:xfrm>
            <a:off x="292100" y="292100"/>
            <a:ext cx="8559800" cy="6273800"/>
          </a:xfrm>
          <a:prstGeom prst="rect">
            <a:avLst/>
          </a:prstGeom>
          <a:solidFill>
            <a:schemeClr val="bg2"/>
          </a:solidFill>
          <a:ln>
            <a:noFill/>
          </a:ln>
          <a:extLst>
            <a:ext uri="{91240B29-F687-4F45-9708-019B960494DF}">
              <a14:hiddenLine xmlns:a14="http://schemas.microsoft.com/office/drawing/2010/main" w="6350" cap="sq" algn="ctr">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endParaRPr lang="en-GB" altLang="en-US"/>
          </a:p>
        </p:txBody>
      </p:sp>
      <p:sp>
        <p:nvSpPr>
          <p:cNvPr id="1030" name="Title Placeholder 1">
            <a:extLst>
              <a:ext uri="{FF2B5EF4-FFF2-40B4-BE49-F238E27FC236}">
                <a16:creationId xmlns:a16="http://schemas.microsoft.com/office/drawing/2014/main" id="{04C7D8C3-6512-8160-C9B7-66D7C443DF81}"/>
              </a:ext>
            </a:extLst>
          </p:cNvPr>
          <p:cNvSpPr>
            <a:spLocks noGrp="1" noChangeArrowheads="1"/>
          </p:cNvSpPr>
          <p:nvPr>
            <p:ph type="title"/>
          </p:nvPr>
        </p:nvSpPr>
        <p:spPr bwMode="auto">
          <a:xfrm>
            <a:off x="731838" y="642938"/>
            <a:ext cx="768032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1" name="Text Placeholder 2">
            <a:extLst>
              <a:ext uri="{FF2B5EF4-FFF2-40B4-BE49-F238E27FC236}">
                <a16:creationId xmlns:a16="http://schemas.microsoft.com/office/drawing/2014/main" id="{DE9DACE0-FEE9-592C-02A7-433FE93133C9}"/>
              </a:ext>
            </a:extLst>
          </p:cNvPr>
          <p:cNvSpPr>
            <a:spLocks noGrp="1" noChangeArrowheads="1"/>
          </p:cNvSpPr>
          <p:nvPr>
            <p:ph type="body" idx="1"/>
          </p:nvPr>
        </p:nvSpPr>
        <p:spPr bwMode="auto">
          <a:xfrm>
            <a:off x="731838" y="2103438"/>
            <a:ext cx="7680325" cy="393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3D81CFE4-4094-02FD-8088-5530B2A32920}"/>
              </a:ext>
            </a:extLst>
          </p:cNvPr>
          <p:cNvSpPr>
            <a:spLocks noGrp="1"/>
          </p:cNvSpPr>
          <p:nvPr>
            <p:ph type="dt" sz="half" idx="2"/>
          </p:nvPr>
        </p:nvSpPr>
        <p:spPr>
          <a:xfrm>
            <a:off x="307975" y="6265863"/>
            <a:ext cx="2057400" cy="274637"/>
          </a:xfrm>
          <a:prstGeom prst="rect">
            <a:avLst/>
          </a:prstGeom>
        </p:spPr>
        <p:txBody>
          <a:bodyPr vert="horz" lIns="91440" tIns="45720" rIns="91440" bIns="45720" rtlCol="0" anchor="b"/>
          <a:lstStyle>
            <a:lvl1pPr algn="l" eaLnBrk="1" fontAlgn="auto" hangingPunct="1">
              <a:spcBef>
                <a:spcPts val="0"/>
              </a:spcBef>
              <a:spcAft>
                <a:spcPts val="0"/>
              </a:spcAft>
              <a:defRPr sz="900">
                <a:solidFill>
                  <a:schemeClr val="tx2"/>
                </a:solidFill>
                <a:latin typeface="+mn-lt"/>
              </a:defRPr>
            </a:lvl1pPr>
          </a:lstStyle>
          <a:p>
            <a:pPr>
              <a:defRPr/>
            </a:pPr>
            <a:fld id="{EF8A8748-6414-4D04-AB65-C6180CE0A12E}" type="datetimeFigureOut">
              <a:rPr lang="en-US"/>
              <a:pPr>
                <a:defRPr/>
              </a:pPr>
              <a:t>1/27/2025</a:t>
            </a:fld>
            <a:endParaRPr lang="en-US"/>
          </a:p>
        </p:txBody>
      </p:sp>
      <p:sp>
        <p:nvSpPr>
          <p:cNvPr id="5" name="Footer Placeholder 4">
            <a:extLst>
              <a:ext uri="{FF2B5EF4-FFF2-40B4-BE49-F238E27FC236}">
                <a16:creationId xmlns:a16="http://schemas.microsoft.com/office/drawing/2014/main" id="{1F3A5197-3831-E03C-DCD2-F9996DD6B1BD}"/>
              </a:ext>
            </a:extLst>
          </p:cNvPr>
          <p:cNvSpPr>
            <a:spLocks noGrp="1"/>
          </p:cNvSpPr>
          <p:nvPr>
            <p:ph type="ftr" sz="quarter" idx="3"/>
          </p:nvPr>
        </p:nvSpPr>
        <p:spPr>
          <a:xfrm>
            <a:off x="2597150" y="6265863"/>
            <a:ext cx="3949700" cy="274637"/>
          </a:xfrm>
          <a:prstGeom prst="rect">
            <a:avLst/>
          </a:prstGeom>
        </p:spPr>
        <p:txBody>
          <a:bodyPr vert="horz" lIns="91440" tIns="45720" rIns="91440" bIns="45720" rtlCol="0" anchor="b"/>
          <a:lstStyle>
            <a:lvl1pPr algn="ctr" eaLnBrk="1" fontAlgn="auto" hangingPunct="1">
              <a:spcBef>
                <a:spcPts val="0"/>
              </a:spcBef>
              <a:spcAft>
                <a:spcPts val="0"/>
              </a:spcAft>
              <a:defRPr sz="900">
                <a:solidFill>
                  <a:schemeClr val="tx2"/>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B2B12241-EF41-9AB0-A732-693461094182}"/>
              </a:ext>
            </a:extLst>
          </p:cNvPr>
          <p:cNvSpPr>
            <a:spLocks noGrp="1"/>
          </p:cNvSpPr>
          <p:nvPr>
            <p:ph type="sldNum" sz="quarter" idx="4"/>
          </p:nvPr>
        </p:nvSpPr>
        <p:spPr>
          <a:xfrm>
            <a:off x="7743825" y="6265863"/>
            <a:ext cx="1096963" cy="274637"/>
          </a:xfrm>
          <a:prstGeom prst="rect">
            <a:avLst/>
          </a:prstGeom>
        </p:spPr>
        <p:txBody>
          <a:bodyPr vert="horz" lIns="91440" tIns="45720" rIns="91440" bIns="45720" rtlCol="0" anchor="b"/>
          <a:lstStyle>
            <a:lvl1pPr algn="r" eaLnBrk="1" fontAlgn="auto" hangingPunct="1">
              <a:spcBef>
                <a:spcPts val="0"/>
              </a:spcBef>
              <a:spcAft>
                <a:spcPts val="0"/>
              </a:spcAft>
              <a:defRPr sz="900">
                <a:solidFill>
                  <a:schemeClr val="tx2"/>
                </a:solidFill>
                <a:latin typeface="+mn-lt"/>
              </a:defRPr>
            </a:lvl1pPr>
          </a:lstStyle>
          <a:p>
            <a:pPr>
              <a:defRPr/>
            </a:pPr>
            <a:fld id="{4410ECDE-A7D9-4648-A467-A8899F2AFA72}" type="slidenum">
              <a:rPr lang="en-US" altLang="en-US"/>
              <a:pPr>
                <a:defRPr/>
              </a:pPr>
              <a:t>‹#›</a:t>
            </a:fld>
            <a:endParaRPr lang="en-US" altLang="en-US"/>
          </a:p>
        </p:txBody>
      </p:sp>
    </p:spTree>
  </p:cSld>
  <p:clrMap bg1="dk1" tx1="lt1" bg2="dk2" tx2="lt2" accent1="accent1" accent2="accent2" accent3="accent3" accent4="accent4" accent5="accent5" accent6="accent6" hlink="hlink" folHlink="folHlink"/>
  <p:sldLayoutIdLst>
    <p:sldLayoutId id="2147483986" r:id="rId1"/>
    <p:sldLayoutId id="2147483979" r:id="rId2"/>
    <p:sldLayoutId id="2147483987" r:id="rId3"/>
    <p:sldLayoutId id="2147483980" r:id="rId4"/>
    <p:sldLayoutId id="2147483981" r:id="rId5"/>
    <p:sldLayoutId id="2147483982" r:id="rId6"/>
    <p:sldLayoutId id="2147483983" r:id="rId7"/>
    <p:sldLayoutId id="2147483988" r:id="rId8"/>
    <p:sldLayoutId id="2147483989" r:id="rId9"/>
    <p:sldLayoutId id="2147483984" r:id="rId10"/>
    <p:sldLayoutId id="2147483985" r:id="rId11"/>
  </p:sldLayoutIdLst>
  <p:txStyles>
    <p:titleStyle>
      <a:lvl1pPr algn="l" rtl="0" eaLnBrk="0" fontAlgn="base" hangingPunct="0">
        <a:lnSpc>
          <a:spcPct val="90000"/>
        </a:lnSpc>
        <a:spcBef>
          <a:spcPct val="0"/>
        </a:spcBef>
        <a:spcAft>
          <a:spcPct val="0"/>
        </a:spcAft>
        <a:defRPr lang="en-US" sz="4000" kern="1200" dirty="0">
          <a:solidFill>
            <a:schemeClr val="tx1"/>
          </a:solidFill>
          <a:latin typeface="+mj-lt"/>
          <a:ea typeface="+mn-ea"/>
          <a:cs typeface="+mn-cs"/>
        </a:defRPr>
      </a:lvl1pPr>
      <a:lvl2pPr algn="l" rtl="0" eaLnBrk="0" fontAlgn="base" hangingPunct="0">
        <a:lnSpc>
          <a:spcPct val="90000"/>
        </a:lnSpc>
        <a:spcBef>
          <a:spcPct val="0"/>
        </a:spcBef>
        <a:spcAft>
          <a:spcPct val="0"/>
        </a:spcAft>
        <a:defRPr sz="4000">
          <a:solidFill>
            <a:schemeClr val="tx1"/>
          </a:solidFill>
          <a:latin typeface="Century Gothic" panose="020B0502020202020204" pitchFamily="34" charset="0"/>
        </a:defRPr>
      </a:lvl2pPr>
      <a:lvl3pPr algn="l" rtl="0" eaLnBrk="0" fontAlgn="base" hangingPunct="0">
        <a:lnSpc>
          <a:spcPct val="90000"/>
        </a:lnSpc>
        <a:spcBef>
          <a:spcPct val="0"/>
        </a:spcBef>
        <a:spcAft>
          <a:spcPct val="0"/>
        </a:spcAft>
        <a:defRPr sz="4000">
          <a:solidFill>
            <a:schemeClr val="tx1"/>
          </a:solidFill>
          <a:latin typeface="Century Gothic" panose="020B0502020202020204" pitchFamily="34" charset="0"/>
        </a:defRPr>
      </a:lvl3pPr>
      <a:lvl4pPr algn="l" rtl="0" eaLnBrk="0" fontAlgn="base" hangingPunct="0">
        <a:lnSpc>
          <a:spcPct val="90000"/>
        </a:lnSpc>
        <a:spcBef>
          <a:spcPct val="0"/>
        </a:spcBef>
        <a:spcAft>
          <a:spcPct val="0"/>
        </a:spcAft>
        <a:defRPr sz="4000">
          <a:solidFill>
            <a:schemeClr val="tx1"/>
          </a:solidFill>
          <a:latin typeface="Century Gothic" panose="020B0502020202020204" pitchFamily="34" charset="0"/>
        </a:defRPr>
      </a:lvl4pPr>
      <a:lvl5pPr algn="l" rtl="0" eaLnBrk="0" fontAlgn="base" hangingPunct="0">
        <a:lnSpc>
          <a:spcPct val="90000"/>
        </a:lnSpc>
        <a:spcBef>
          <a:spcPct val="0"/>
        </a:spcBef>
        <a:spcAft>
          <a:spcPct val="0"/>
        </a:spcAft>
        <a:defRPr sz="4000">
          <a:solidFill>
            <a:schemeClr val="tx1"/>
          </a:solidFill>
          <a:latin typeface="Century Gothic" panose="020B0502020202020204" pitchFamily="34" charset="0"/>
        </a:defRPr>
      </a:lvl5pPr>
      <a:lvl6pPr marL="457200" algn="l" rtl="0" fontAlgn="base">
        <a:lnSpc>
          <a:spcPct val="90000"/>
        </a:lnSpc>
        <a:spcBef>
          <a:spcPct val="0"/>
        </a:spcBef>
        <a:spcAft>
          <a:spcPct val="0"/>
        </a:spcAft>
        <a:defRPr sz="4000">
          <a:solidFill>
            <a:schemeClr val="tx1"/>
          </a:solidFill>
          <a:latin typeface="Century Gothic" panose="020B0502020202020204" pitchFamily="34" charset="0"/>
        </a:defRPr>
      </a:lvl6pPr>
      <a:lvl7pPr marL="914400" algn="l" rtl="0" fontAlgn="base">
        <a:lnSpc>
          <a:spcPct val="90000"/>
        </a:lnSpc>
        <a:spcBef>
          <a:spcPct val="0"/>
        </a:spcBef>
        <a:spcAft>
          <a:spcPct val="0"/>
        </a:spcAft>
        <a:defRPr sz="4000">
          <a:solidFill>
            <a:schemeClr val="tx1"/>
          </a:solidFill>
          <a:latin typeface="Century Gothic" panose="020B0502020202020204" pitchFamily="34" charset="0"/>
        </a:defRPr>
      </a:lvl7pPr>
      <a:lvl8pPr marL="1371600" algn="l" rtl="0" fontAlgn="base">
        <a:lnSpc>
          <a:spcPct val="90000"/>
        </a:lnSpc>
        <a:spcBef>
          <a:spcPct val="0"/>
        </a:spcBef>
        <a:spcAft>
          <a:spcPct val="0"/>
        </a:spcAft>
        <a:defRPr sz="4000">
          <a:solidFill>
            <a:schemeClr val="tx1"/>
          </a:solidFill>
          <a:latin typeface="Century Gothic" panose="020B0502020202020204" pitchFamily="34" charset="0"/>
        </a:defRPr>
      </a:lvl8pPr>
      <a:lvl9pPr marL="1828800" algn="l" rtl="0" fontAlgn="base">
        <a:lnSpc>
          <a:spcPct val="90000"/>
        </a:lnSpc>
        <a:spcBef>
          <a:spcPct val="0"/>
        </a:spcBef>
        <a:spcAft>
          <a:spcPct val="0"/>
        </a:spcAft>
        <a:defRPr sz="4000">
          <a:solidFill>
            <a:schemeClr val="tx1"/>
          </a:solidFill>
          <a:latin typeface="Century Gothic" panose="020B0502020202020204" pitchFamily="34" charset="0"/>
        </a:defRPr>
      </a:lvl9pPr>
    </p:titleStyle>
    <p:bodyStyle>
      <a:lvl1pPr marL="182563" indent="-182563" algn="l" rtl="0" eaLnBrk="0" fontAlgn="base" hangingPunct="0">
        <a:spcBef>
          <a:spcPts val="900"/>
        </a:spcBef>
        <a:spcAft>
          <a:spcPct val="0"/>
        </a:spcAft>
        <a:buClr>
          <a:srgbClr val="E0EBF2"/>
        </a:buClr>
        <a:buFont typeface="Arial" panose="020B0604020202020204" pitchFamily="34" charset="0"/>
        <a:buChar char="•"/>
        <a:defRPr kern="1200">
          <a:solidFill>
            <a:schemeClr val="tx1"/>
          </a:solidFill>
          <a:latin typeface="+mn-lt"/>
          <a:ea typeface="+mn-ea"/>
          <a:cs typeface="+mn-cs"/>
        </a:defRPr>
      </a:lvl1pPr>
      <a:lvl2pPr marL="457200" indent="-182563" algn="l" rtl="0" eaLnBrk="0" fontAlgn="base" hangingPunct="0">
        <a:spcBef>
          <a:spcPts val="500"/>
        </a:spcBef>
        <a:spcAft>
          <a:spcPct val="0"/>
        </a:spcAft>
        <a:buClr>
          <a:srgbClr val="E0EBF2"/>
        </a:buClr>
        <a:buFont typeface="Arial" panose="020B0604020202020204" pitchFamily="34" charset="0"/>
        <a:buChar char="•"/>
        <a:defRPr sz="1600" kern="1200">
          <a:solidFill>
            <a:schemeClr val="tx1"/>
          </a:solidFill>
          <a:latin typeface="+mn-lt"/>
          <a:ea typeface="+mn-ea"/>
          <a:cs typeface="+mn-cs"/>
        </a:defRPr>
      </a:lvl2pPr>
      <a:lvl3pPr marL="730250" indent="-182563" algn="l" rtl="0" eaLnBrk="0" fontAlgn="base" hangingPunct="0">
        <a:spcBef>
          <a:spcPts val="500"/>
        </a:spcBef>
        <a:spcAft>
          <a:spcPct val="0"/>
        </a:spcAft>
        <a:buClr>
          <a:srgbClr val="E0EBF2"/>
        </a:buClr>
        <a:buFont typeface="Arial" panose="020B0604020202020204" pitchFamily="34" charset="0"/>
        <a:buChar char="•"/>
        <a:defRPr sz="1400" kern="1200">
          <a:solidFill>
            <a:schemeClr val="tx1"/>
          </a:solidFill>
          <a:latin typeface="+mn-lt"/>
          <a:ea typeface="+mn-ea"/>
          <a:cs typeface="+mn-cs"/>
        </a:defRPr>
      </a:lvl3pPr>
      <a:lvl4pPr marL="1004888" indent="-182563" algn="l" rtl="0" eaLnBrk="0" fontAlgn="base" hangingPunct="0">
        <a:spcBef>
          <a:spcPts val="500"/>
        </a:spcBef>
        <a:spcAft>
          <a:spcPct val="0"/>
        </a:spcAft>
        <a:buClr>
          <a:srgbClr val="E0EBF2"/>
        </a:buClr>
        <a:buFont typeface="Arial" panose="020B0604020202020204" pitchFamily="34" charset="0"/>
        <a:buChar char="•"/>
        <a:defRPr sz="1400" kern="1200">
          <a:solidFill>
            <a:schemeClr val="tx1"/>
          </a:solidFill>
          <a:latin typeface="+mn-lt"/>
          <a:ea typeface="+mn-ea"/>
          <a:cs typeface="+mn-cs"/>
        </a:defRPr>
      </a:lvl4pPr>
      <a:lvl5pPr marL="1279525" indent="-182563" algn="l" rtl="0" eaLnBrk="0" fontAlgn="base" hangingPunct="0">
        <a:spcBef>
          <a:spcPts val="500"/>
        </a:spcBef>
        <a:spcAft>
          <a:spcPct val="0"/>
        </a:spcAft>
        <a:buClr>
          <a:srgbClr val="E0EBF2"/>
        </a:buClr>
        <a:buFont typeface="Arial" panose="020B0604020202020204"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anose="020B0604020202020204"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anose="020B0604020202020204"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anose="020B0604020202020204"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anose="020B0604020202020204" pitchFamily="34" charset="0"/>
        <a:buChar char="•"/>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3">
            <a:extLst>
              <a:ext uri="{FF2B5EF4-FFF2-40B4-BE49-F238E27FC236}">
                <a16:creationId xmlns:a16="http://schemas.microsoft.com/office/drawing/2014/main" id="{EC9C17A1-3935-832C-0C79-99C25ACB1D18}"/>
              </a:ext>
            </a:extLst>
          </p:cNvPr>
          <p:cNvSpPr>
            <a:spLocks noGrp="1"/>
          </p:cNvSpPr>
          <p:nvPr>
            <p:ph type="ctrTitle"/>
          </p:nvPr>
        </p:nvSpPr>
        <p:spPr>
          <a:xfrm>
            <a:off x="1171575" y="2090738"/>
            <a:ext cx="6800850" cy="2590800"/>
          </a:xfrm>
        </p:spPr>
        <p:txBody>
          <a:bodyPr rtlCol="0"/>
          <a:lstStyle/>
          <a:p>
            <a:pPr eaLnBrk="1" fontAlgn="auto" hangingPunct="1">
              <a:spcAft>
                <a:spcPts val="0"/>
              </a:spcAft>
              <a:defRPr/>
            </a:pPr>
            <a:br>
              <a:rPr lang="en-GB" altLang="en-US" sz="4000" dirty="0">
                <a:ea typeface="Verdana" pitchFamily="34" charset="0"/>
                <a:cs typeface="Verdana" pitchFamily="34" charset="0"/>
              </a:rPr>
            </a:br>
            <a:r>
              <a:rPr lang="en-GB" altLang="en-US" sz="4000" b="1" dirty="0">
                <a:ea typeface="Verdana" pitchFamily="34" charset="0"/>
                <a:cs typeface="Verdana" pitchFamily="34" charset="0"/>
              </a:rPr>
              <a:t>The Italian Renaissance</a:t>
            </a:r>
            <a:br>
              <a:rPr lang="en-GB" altLang="en-US" sz="2400" dirty="0">
                <a:latin typeface="Verdana" pitchFamily="34" charset="0"/>
                <a:ea typeface="Verdana" pitchFamily="34" charset="0"/>
                <a:cs typeface="Verdana" pitchFamily="34" charset="0"/>
              </a:rPr>
            </a:br>
            <a:br>
              <a:rPr lang="en-GB" altLang="en-US" sz="2400" dirty="0">
                <a:latin typeface="Verdana" pitchFamily="34" charset="0"/>
                <a:ea typeface="Verdana" pitchFamily="34" charset="0"/>
                <a:cs typeface="Verdana" pitchFamily="34" charset="0"/>
              </a:rPr>
            </a:br>
            <a:endParaRPr lang="en-GB" altLang="en-US" sz="2400" dirty="0">
              <a:latin typeface="Verdana" pitchFamily="34" charset="0"/>
              <a:ea typeface="Verdana" pitchFamily="34" charset="0"/>
              <a:cs typeface="Verdana" pitchFamily="34" charset="0"/>
            </a:endParaRPr>
          </a:p>
        </p:txBody>
      </p:sp>
      <p:sp>
        <p:nvSpPr>
          <p:cNvPr id="2" name="Subtitle 1">
            <a:extLst>
              <a:ext uri="{FF2B5EF4-FFF2-40B4-BE49-F238E27FC236}">
                <a16:creationId xmlns:a16="http://schemas.microsoft.com/office/drawing/2014/main" id="{AE3D72D1-636B-8E76-59A2-7CE363F7D872}"/>
              </a:ext>
            </a:extLst>
          </p:cNvPr>
          <p:cNvSpPr>
            <a:spLocks noGrp="1"/>
          </p:cNvSpPr>
          <p:nvPr>
            <p:ph type="subTitle" idx="1"/>
          </p:nvPr>
        </p:nvSpPr>
        <p:spPr>
          <a:xfrm>
            <a:off x="1171575" y="4681538"/>
            <a:ext cx="6802438" cy="503237"/>
          </a:xfrm>
        </p:spPr>
        <p:txBody>
          <a:bodyPr rtlCol="0">
            <a:noAutofit/>
          </a:bodyPr>
          <a:lstStyle/>
          <a:p>
            <a:pPr eaLnBrk="1" fontAlgn="auto" hangingPunct="1">
              <a:spcAft>
                <a:spcPts val="0"/>
              </a:spcAft>
              <a:buClr>
                <a:schemeClr val="tx2">
                  <a:lumMod val="60000"/>
                  <a:lumOff val="40000"/>
                </a:schemeClr>
              </a:buClr>
              <a:defRPr/>
            </a:pPr>
            <a:r>
              <a:rPr lang="en-GB" sz="3600" dirty="0">
                <a:solidFill>
                  <a:schemeClr val="bg1"/>
                </a:solidFill>
              </a:rPr>
              <a:t>The Italian Renaissance</a:t>
            </a:r>
          </a:p>
        </p:txBody>
      </p:sp>
      <p:pic>
        <p:nvPicPr>
          <p:cNvPr id="8196" name="Picture 4" descr="Ideal City.jpg">
            <a:extLst>
              <a:ext uri="{FF2B5EF4-FFF2-40B4-BE49-F238E27FC236}">
                <a16:creationId xmlns:a16="http://schemas.microsoft.com/office/drawing/2014/main" id="{B5F06525-F245-E01B-D852-7E48F145875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3063" y="568325"/>
            <a:ext cx="8154987"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2" descr="A painting of a person and a child&#10;&#10;Description automatically generated">
            <a:extLst>
              <a:ext uri="{FF2B5EF4-FFF2-40B4-BE49-F238E27FC236}">
                <a16:creationId xmlns:a16="http://schemas.microsoft.com/office/drawing/2014/main" id="{655C6E3D-D6F7-0925-7C6B-54605FDCCB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900" y="3775075"/>
            <a:ext cx="8204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a:extLst>
              <a:ext uri="{FF2B5EF4-FFF2-40B4-BE49-F238E27FC236}">
                <a16:creationId xmlns:a16="http://schemas.microsoft.com/office/drawing/2014/main" id="{E595ADC7-C7FD-882E-75FA-778924349EDB}"/>
              </a:ext>
            </a:extLst>
          </p:cNvPr>
          <p:cNvSpPr>
            <a:spLocks noGrp="1" noChangeArrowheads="1"/>
          </p:cNvSpPr>
          <p:nvPr>
            <p:ph type="title"/>
          </p:nvPr>
        </p:nvSpPr>
        <p:spPr>
          <a:xfrm>
            <a:off x="1981200" y="228600"/>
            <a:ext cx="4953000" cy="1447800"/>
          </a:xfrm>
        </p:spPr>
        <p:txBody>
          <a:bodyPr/>
          <a:lstStyle/>
          <a:p>
            <a:pPr eaLnBrk="1" hangingPunct="1"/>
            <a:r>
              <a:rPr lang="en-GB" altLang="en-US" sz="3600"/>
              <a:t>The Rebirth of Letters</a:t>
            </a:r>
            <a:br>
              <a:rPr lang="en-GB" altLang="en-US"/>
            </a:br>
            <a:endParaRPr lang="en-GB" altLang="en-US"/>
          </a:p>
        </p:txBody>
      </p:sp>
      <p:sp>
        <p:nvSpPr>
          <p:cNvPr id="13315" name="Content Placeholder 3">
            <a:extLst>
              <a:ext uri="{FF2B5EF4-FFF2-40B4-BE49-F238E27FC236}">
                <a16:creationId xmlns:a16="http://schemas.microsoft.com/office/drawing/2014/main" id="{C3DD4298-D4E9-B8E0-F0B3-A06A34B14EC4}"/>
              </a:ext>
            </a:extLst>
          </p:cNvPr>
          <p:cNvSpPr>
            <a:spLocks noGrp="1" noChangeArrowheads="1"/>
          </p:cNvSpPr>
          <p:nvPr>
            <p:ph sz="half" idx="1"/>
          </p:nvPr>
        </p:nvSpPr>
        <p:spPr>
          <a:xfrm>
            <a:off x="304800" y="1066800"/>
            <a:ext cx="4648200" cy="5410200"/>
          </a:xfrm>
        </p:spPr>
        <p:txBody>
          <a:bodyPr>
            <a:normAutofit fontScale="77500" lnSpcReduction="20000"/>
          </a:bodyPr>
          <a:lstStyle/>
          <a:p>
            <a:pPr eaLnBrk="1" hangingPunct="1">
              <a:defRPr/>
            </a:pPr>
            <a:r>
              <a:rPr lang="en-GB" altLang="en-US" sz="2300" b="1" dirty="0">
                <a:solidFill>
                  <a:schemeClr val="bg1"/>
                </a:solidFill>
              </a:rPr>
              <a:t>Latin language</a:t>
            </a:r>
            <a:r>
              <a:rPr lang="en-GB" altLang="en-US" sz="2300" dirty="0">
                <a:solidFill>
                  <a:schemeClr val="bg1"/>
                </a:solidFill>
              </a:rPr>
              <a:t> </a:t>
            </a:r>
            <a:r>
              <a:rPr lang="en-GB" altLang="en-US" sz="2300" b="1" dirty="0">
                <a:solidFill>
                  <a:schemeClr val="bg1"/>
                </a:solidFill>
              </a:rPr>
              <a:t>revival</a:t>
            </a:r>
            <a:r>
              <a:rPr lang="en-GB" altLang="en-US" sz="2300" dirty="0">
                <a:solidFill>
                  <a:schemeClr val="bg1"/>
                </a:solidFill>
              </a:rPr>
              <a:t> </a:t>
            </a:r>
            <a:r>
              <a:rPr lang="en-GB" altLang="en-US" sz="2300" dirty="0" err="1">
                <a:solidFill>
                  <a:schemeClr val="bg1"/>
                </a:solidFill>
              </a:rPr>
              <a:t>esp</a:t>
            </a:r>
            <a:r>
              <a:rPr lang="en-GB" altLang="en-US" sz="2300" dirty="0">
                <a:solidFill>
                  <a:schemeClr val="bg1"/>
                </a:solidFill>
              </a:rPr>
              <a:t> Virgil &amp; Cicero. </a:t>
            </a:r>
            <a:r>
              <a:rPr lang="en-GB" sz="2300" b="1" dirty="0">
                <a:solidFill>
                  <a:schemeClr val="bg1"/>
                </a:solidFill>
              </a:rPr>
              <a:t>Manuel </a:t>
            </a:r>
            <a:r>
              <a:rPr lang="en-GB" sz="2300" b="1" dirty="0" err="1">
                <a:solidFill>
                  <a:schemeClr val="bg1"/>
                </a:solidFill>
              </a:rPr>
              <a:t>Chrysoloras</a:t>
            </a:r>
            <a:r>
              <a:rPr lang="en-GB" sz="2300" b="1" dirty="0">
                <a:solidFill>
                  <a:schemeClr val="bg1"/>
                </a:solidFill>
              </a:rPr>
              <a:t> </a:t>
            </a:r>
            <a:r>
              <a:rPr lang="en-GB" sz="2300" dirty="0">
                <a:solidFill>
                  <a:schemeClr val="bg1"/>
                </a:solidFill>
              </a:rPr>
              <a:t>(1350-1415, see image); inspired Leonardo Bruni (1370-1444) &amp; </a:t>
            </a:r>
            <a:r>
              <a:rPr lang="en-GB" sz="2300" dirty="0" err="1">
                <a:solidFill>
                  <a:schemeClr val="bg1"/>
                </a:solidFill>
              </a:rPr>
              <a:t>Poggio</a:t>
            </a:r>
            <a:r>
              <a:rPr lang="en-GB" sz="2300" dirty="0">
                <a:solidFill>
                  <a:schemeClr val="bg1"/>
                </a:solidFill>
              </a:rPr>
              <a:t> </a:t>
            </a:r>
            <a:r>
              <a:rPr lang="en-GB" sz="2300" dirty="0" err="1">
                <a:solidFill>
                  <a:schemeClr val="bg1"/>
                </a:solidFill>
              </a:rPr>
              <a:t>Bracciolini</a:t>
            </a:r>
            <a:r>
              <a:rPr lang="en-GB" sz="2300" dirty="0">
                <a:solidFill>
                  <a:schemeClr val="bg1"/>
                </a:solidFill>
              </a:rPr>
              <a:t> (1380-1459)</a:t>
            </a:r>
          </a:p>
          <a:p>
            <a:pPr eaLnBrk="1" hangingPunct="1">
              <a:defRPr/>
            </a:pPr>
            <a:r>
              <a:rPr lang="en-GB" altLang="en-US" sz="2300" b="1" dirty="0">
                <a:solidFill>
                  <a:schemeClr val="bg1"/>
                </a:solidFill>
              </a:rPr>
              <a:t>Study of Greek: </a:t>
            </a:r>
            <a:r>
              <a:rPr lang="en-GB" altLang="en-US" sz="2300" dirty="0">
                <a:solidFill>
                  <a:schemeClr val="bg1"/>
                </a:solidFill>
              </a:rPr>
              <a:t>translations of Aristotle</a:t>
            </a:r>
          </a:p>
          <a:p>
            <a:pPr eaLnBrk="1" hangingPunct="1">
              <a:defRPr/>
            </a:pPr>
            <a:r>
              <a:rPr lang="en-GB" altLang="en-US" sz="2300" b="1" dirty="0">
                <a:solidFill>
                  <a:schemeClr val="bg1"/>
                </a:solidFill>
              </a:rPr>
              <a:t>History</a:t>
            </a:r>
            <a:r>
              <a:rPr lang="en-GB" altLang="en-US" sz="2300" dirty="0">
                <a:solidFill>
                  <a:schemeClr val="bg1"/>
                </a:solidFill>
              </a:rPr>
              <a:t>: e.g. </a:t>
            </a:r>
            <a:r>
              <a:rPr lang="en-GB" sz="2300" dirty="0">
                <a:solidFill>
                  <a:schemeClr val="bg1"/>
                </a:solidFill>
              </a:rPr>
              <a:t>Livy (50 BC-AD 17); Bruni, </a:t>
            </a:r>
            <a:r>
              <a:rPr lang="en-GB" sz="2300" i="1" dirty="0">
                <a:solidFill>
                  <a:schemeClr val="bg1"/>
                </a:solidFill>
              </a:rPr>
              <a:t>History of the Florentine People</a:t>
            </a:r>
            <a:r>
              <a:rPr lang="en-GB" sz="2300" dirty="0">
                <a:solidFill>
                  <a:schemeClr val="bg1"/>
                </a:solidFill>
              </a:rPr>
              <a:t>; Francesco Guicciardini (1483-1540)</a:t>
            </a:r>
            <a:endParaRPr lang="en-GB" altLang="en-US" sz="2300" dirty="0">
              <a:solidFill>
                <a:schemeClr val="bg1"/>
              </a:solidFill>
            </a:endParaRPr>
          </a:p>
          <a:p>
            <a:pPr eaLnBrk="1" hangingPunct="1">
              <a:defRPr/>
            </a:pPr>
            <a:r>
              <a:rPr lang="en-GB" altLang="en-US" sz="2300" b="1" dirty="0">
                <a:solidFill>
                  <a:schemeClr val="bg1"/>
                </a:solidFill>
              </a:rPr>
              <a:t>Ciceronian dialogues</a:t>
            </a:r>
          </a:p>
          <a:p>
            <a:pPr eaLnBrk="1" hangingPunct="1">
              <a:defRPr/>
            </a:pPr>
            <a:r>
              <a:rPr lang="en-GB" altLang="en-US" sz="2300" b="1" dirty="0">
                <a:solidFill>
                  <a:schemeClr val="bg1"/>
                </a:solidFill>
              </a:rPr>
              <a:t>Political thought</a:t>
            </a:r>
            <a:r>
              <a:rPr lang="en-GB" altLang="en-US" sz="2300" dirty="0">
                <a:solidFill>
                  <a:schemeClr val="bg1"/>
                </a:solidFill>
              </a:rPr>
              <a:t>: </a:t>
            </a:r>
            <a:r>
              <a:rPr lang="en-GB" sz="2300" dirty="0" err="1">
                <a:solidFill>
                  <a:schemeClr val="bg1"/>
                </a:solidFill>
              </a:rPr>
              <a:t>Marsilio</a:t>
            </a:r>
            <a:r>
              <a:rPr lang="en-GB" sz="2300" dirty="0">
                <a:solidFill>
                  <a:schemeClr val="bg1"/>
                </a:solidFill>
              </a:rPr>
              <a:t> of Padua (c.1275-1342); Coluccio </a:t>
            </a:r>
            <a:r>
              <a:rPr lang="en-GB" sz="2300" dirty="0" err="1">
                <a:solidFill>
                  <a:schemeClr val="bg1"/>
                </a:solidFill>
              </a:rPr>
              <a:t>Salutati</a:t>
            </a:r>
            <a:r>
              <a:rPr lang="en-GB" sz="2300" dirty="0">
                <a:solidFill>
                  <a:schemeClr val="bg1"/>
                </a:solidFill>
              </a:rPr>
              <a:t> (1331-1406) &amp; Bruni (Pliny, Tacitus, Aristotle); later Nicolo Machiavelli (1469-1527)</a:t>
            </a:r>
            <a:endParaRPr lang="en-GB" altLang="en-US" sz="2300" dirty="0">
              <a:solidFill>
                <a:schemeClr val="bg1"/>
              </a:solidFill>
            </a:endParaRPr>
          </a:p>
          <a:p>
            <a:pPr eaLnBrk="1" hangingPunct="1">
              <a:defRPr/>
            </a:pPr>
            <a:r>
              <a:rPr lang="en-GB" altLang="en-US" sz="2300" b="1" dirty="0">
                <a:solidFill>
                  <a:schemeClr val="bg1"/>
                </a:solidFill>
              </a:rPr>
              <a:t>Platonic philosophy and scholarship</a:t>
            </a:r>
            <a:r>
              <a:rPr lang="en-GB" altLang="en-US" sz="2300" dirty="0">
                <a:solidFill>
                  <a:schemeClr val="bg1"/>
                </a:solidFill>
              </a:rPr>
              <a:t>: </a:t>
            </a:r>
            <a:r>
              <a:rPr lang="en-GB" sz="2300" dirty="0" err="1">
                <a:solidFill>
                  <a:schemeClr val="bg1"/>
                </a:solidFill>
              </a:rPr>
              <a:t>Marsilio</a:t>
            </a:r>
            <a:r>
              <a:rPr lang="en-GB" sz="2300" dirty="0">
                <a:solidFill>
                  <a:schemeClr val="bg1"/>
                </a:solidFill>
              </a:rPr>
              <a:t> Ficino (1433-99) &amp; Academy</a:t>
            </a:r>
            <a:endParaRPr lang="en-GB" altLang="en-US" sz="2300" dirty="0">
              <a:solidFill>
                <a:schemeClr val="bg1"/>
              </a:solidFill>
            </a:endParaRPr>
          </a:p>
          <a:p>
            <a:pPr eaLnBrk="1" hangingPunct="1">
              <a:defRPr/>
            </a:pPr>
            <a:r>
              <a:rPr lang="en-GB" altLang="en-US" sz="2300" b="1" dirty="0">
                <a:solidFill>
                  <a:schemeClr val="bg1"/>
                </a:solidFill>
              </a:rPr>
              <a:t>Education: </a:t>
            </a:r>
            <a:r>
              <a:rPr lang="en-GB" sz="2300" dirty="0">
                <a:solidFill>
                  <a:schemeClr val="bg1"/>
                </a:solidFill>
              </a:rPr>
              <a:t>Gasparino </a:t>
            </a:r>
            <a:r>
              <a:rPr lang="en-GB" sz="2300" dirty="0" err="1">
                <a:solidFill>
                  <a:schemeClr val="bg1"/>
                </a:solidFill>
              </a:rPr>
              <a:t>Barzziza</a:t>
            </a:r>
            <a:r>
              <a:rPr lang="en-GB" sz="2300" dirty="0">
                <a:solidFill>
                  <a:schemeClr val="bg1"/>
                </a:solidFill>
              </a:rPr>
              <a:t> (1360-1430), Guarino Guarini da Verona (1374-1460), &amp; </a:t>
            </a:r>
            <a:r>
              <a:rPr lang="en-GB" sz="2300" dirty="0" err="1">
                <a:solidFill>
                  <a:schemeClr val="bg1"/>
                </a:solidFill>
              </a:rPr>
              <a:t>Vittorino</a:t>
            </a:r>
            <a:r>
              <a:rPr lang="en-GB" sz="2300" dirty="0">
                <a:solidFill>
                  <a:schemeClr val="bg1"/>
                </a:solidFill>
              </a:rPr>
              <a:t> da Feltre (1378-1446)</a:t>
            </a:r>
            <a:endParaRPr lang="en-GB" altLang="en-US" sz="2300" dirty="0">
              <a:solidFill>
                <a:schemeClr val="bg1"/>
              </a:solidFill>
            </a:endParaRPr>
          </a:p>
          <a:p>
            <a:pPr eaLnBrk="1" hangingPunct="1">
              <a:buFont typeface="Wingdings 2" panose="05020102010507070707" pitchFamily="18" charset="2"/>
              <a:buNone/>
              <a:defRPr/>
            </a:pPr>
            <a:endParaRPr lang="en-GB" altLang="en-US" sz="2100" dirty="0"/>
          </a:p>
        </p:txBody>
      </p:sp>
      <p:pic>
        <p:nvPicPr>
          <p:cNvPr id="17412" name="Content Placeholder 3" descr="A drawing of a person holding a book&#10;&#10;Description automatically generated">
            <a:extLst>
              <a:ext uri="{FF2B5EF4-FFF2-40B4-BE49-F238E27FC236}">
                <a16:creationId xmlns:a16="http://schemas.microsoft.com/office/drawing/2014/main" id="{984634BA-13C9-5E51-C4F0-7173BFD43943}"/>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979988" y="1371600"/>
            <a:ext cx="3730625" cy="4973638"/>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5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3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3315">
                                            <p:txEl>
                                              <p:pRg st="3" end="3"/>
                                            </p:txEl>
                                          </p:spTgt>
                                        </p:tgtEl>
                                        <p:attrNameLst>
                                          <p:attrName>style.visibility</p:attrName>
                                        </p:attrNameLst>
                                      </p:cBhvr>
                                      <p:to>
                                        <p:strVal val="visible"/>
                                      </p:to>
                                    </p:set>
                                    <p:anim calcmode="lin" valueType="num">
                                      <p:cBhvr additive="base">
                                        <p:cTn id="25" dur="500" fill="hold"/>
                                        <p:tgtEl>
                                          <p:spTgt spid="1331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3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anim calcmode="lin" valueType="num">
                                      <p:cBhvr additive="base">
                                        <p:cTn id="31" dur="500" fill="hold"/>
                                        <p:tgtEl>
                                          <p:spTgt spid="1331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31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13315">
                                            <p:txEl>
                                              <p:pRg st="5" end="5"/>
                                            </p:txEl>
                                          </p:spTgt>
                                        </p:tgtEl>
                                        <p:attrNameLst>
                                          <p:attrName>style.visibility</p:attrName>
                                        </p:attrNameLst>
                                      </p:cBhvr>
                                      <p:to>
                                        <p:strVal val="visible"/>
                                      </p:to>
                                    </p:set>
                                    <p:anim calcmode="lin" valueType="num">
                                      <p:cBhvr additive="base">
                                        <p:cTn id="37" dur="500" fill="hold"/>
                                        <p:tgtEl>
                                          <p:spTgt spid="1331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31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13315">
                                            <p:txEl>
                                              <p:pRg st="6" end="6"/>
                                            </p:txEl>
                                          </p:spTgt>
                                        </p:tgtEl>
                                        <p:attrNameLst>
                                          <p:attrName>style.visibility</p:attrName>
                                        </p:attrNameLst>
                                      </p:cBhvr>
                                      <p:to>
                                        <p:strVal val="visible"/>
                                      </p:to>
                                    </p:set>
                                    <p:anim calcmode="lin" valueType="num">
                                      <p:cBhvr additive="base">
                                        <p:cTn id="43" dur="500" fill="hold"/>
                                        <p:tgtEl>
                                          <p:spTgt spid="1331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31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a:extLst>
              <a:ext uri="{FF2B5EF4-FFF2-40B4-BE49-F238E27FC236}">
                <a16:creationId xmlns:a16="http://schemas.microsoft.com/office/drawing/2014/main" id="{42F15910-D8F8-9FFA-EB2A-0C706D2B78AB}"/>
              </a:ext>
            </a:extLst>
          </p:cNvPr>
          <p:cNvSpPr>
            <a:spLocks noGrp="1" noChangeArrowheads="1"/>
          </p:cNvSpPr>
          <p:nvPr>
            <p:ph type="title"/>
          </p:nvPr>
        </p:nvSpPr>
        <p:spPr>
          <a:xfrm>
            <a:off x="457200" y="1828800"/>
            <a:ext cx="8229600" cy="1600200"/>
          </a:xfrm>
        </p:spPr>
        <p:txBody>
          <a:bodyPr>
            <a:normAutofit fontScale="90000"/>
          </a:bodyPr>
          <a:lstStyle/>
          <a:p>
            <a:pPr eaLnBrk="1" hangingPunct="1">
              <a:defRPr/>
            </a:pPr>
            <a:r>
              <a:rPr lang="en-GB" altLang="en-US" sz="2000">
                <a:solidFill>
                  <a:schemeClr val="bg1"/>
                </a:solidFill>
              </a:rPr>
              <a:t>‘At a young age, [his father] sent him, according to the custom of the city, to learn to read and write.  When, in a brief time, the boy had mastered the learning necessary to become a merchant, his father took him away from elementary school and sent him to arithmetic [abacus] school, where in a few months he similarly learned enough to work as a merchant. At the age of ten he went to work in a bank.’  </a:t>
            </a:r>
            <a:br>
              <a:rPr lang="en-GB" altLang="en-US" sz="2000">
                <a:solidFill>
                  <a:schemeClr val="bg1"/>
                </a:solidFill>
              </a:rPr>
            </a:br>
            <a:r>
              <a:rPr lang="en-GB" altLang="en-US" sz="1800" b="1" err="1">
                <a:solidFill>
                  <a:schemeClr val="bg1"/>
                </a:solidFill>
              </a:rPr>
              <a:t>Vespasiano</a:t>
            </a:r>
            <a:r>
              <a:rPr lang="en-GB" altLang="en-US" sz="1800" b="1">
                <a:solidFill>
                  <a:schemeClr val="bg1"/>
                </a:solidFill>
              </a:rPr>
              <a:t> da </a:t>
            </a:r>
            <a:r>
              <a:rPr lang="en-GB" altLang="en-US" sz="1800" b="1" err="1">
                <a:solidFill>
                  <a:schemeClr val="bg1"/>
                </a:solidFill>
              </a:rPr>
              <a:t>Bisticci</a:t>
            </a:r>
            <a:r>
              <a:rPr lang="en-GB" altLang="en-US" sz="1800" b="1">
                <a:solidFill>
                  <a:schemeClr val="bg1"/>
                </a:solidFill>
              </a:rPr>
              <a:t>, ‘Life of </a:t>
            </a:r>
            <a:r>
              <a:rPr lang="en-GB" altLang="en-US" sz="1800" b="1" err="1">
                <a:solidFill>
                  <a:schemeClr val="bg1"/>
                </a:solidFill>
              </a:rPr>
              <a:t>Giannozzo</a:t>
            </a:r>
            <a:r>
              <a:rPr lang="en-GB" altLang="en-US" sz="1800" b="1">
                <a:solidFill>
                  <a:schemeClr val="bg1"/>
                </a:solidFill>
              </a:rPr>
              <a:t> </a:t>
            </a:r>
            <a:r>
              <a:rPr lang="en-GB" altLang="en-US" sz="1800" b="1" err="1">
                <a:solidFill>
                  <a:schemeClr val="bg1"/>
                </a:solidFill>
              </a:rPr>
              <a:t>Manetti</a:t>
            </a:r>
            <a:r>
              <a:rPr lang="en-GB" altLang="en-US" sz="1800" b="1">
                <a:solidFill>
                  <a:schemeClr val="bg1"/>
                </a:solidFill>
              </a:rPr>
              <a:t>’ </a:t>
            </a:r>
            <a:r>
              <a:rPr lang="en-GB" altLang="en-US" sz="1800">
                <a:solidFill>
                  <a:schemeClr val="bg1"/>
                </a:solidFill>
              </a:rPr>
              <a:t>quoted in Robert Black, ‘Florence’ in Roy Porter and Mikulas Teich (eds.), </a:t>
            </a:r>
            <a:r>
              <a:rPr lang="en-GB" altLang="en-US" sz="1800" i="1">
                <a:solidFill>
                  <a:schemeClr val="bg1"/>
                </a:solidFill>
              </a:rPr>
              <a:t>The Renaissance in National Context</a:t>
            </a:r>
            <a:r>
              <a:rPr lang="en-GB" altLang="en-US" sz="1800">
                <a:solidFill>
                  <a:schemeClr val="bg1"/>
                </a:solidFill>
              </a:rPr>
              <a:t> (Cambridge, 1992), p. 32</a:t>
            </a:r>
            <a:br>
              <a:rPr lang="en-GB" altLang="en-US" sz="1800">
                <a:solidFill>
                  <a:schemeClr val="bg1"/>
                </a:solidFill>
              </a:rPr>
            </a:br>
            <a:endParaRPr lang="en-GB" altLang="en-US" sz="1800">
              <a:solidFill>
                <a:schemeClr val="bg1"/>
              </a:solidFill>
            </a:endParaRPr>
          </a:p>
        </p:txBody>
      </p:sp>
      <p:sp>
        <p:nvSpPr>
          <p:cNvPr id="18435" name="TextBox 2">
            <a:extLst>
              <a:ext uri="{FF2B5EF4-FFF2-40B4-BE49-F238E27FC236}">
                <a16:creationId xmlns:a16="http://schemas.microsoft.com/office/drawing/2014/main" id="{C6F63652-80C3-33F6-5D83-AF07EA845AD1}"/>
              </a:ext>
            </a:extLst>
          </p:cNvPr>
          <p:cNvSpPr txBox="1">
            <a:spLocks noChangeArrowheads="1"/>
          </p:cNvSpPr>
          <p:nvPr/>
        </p:nvSpPr>
        <p:spPr bwMode="auto">
          <a:xfrm>
            <a:off x="449263" y="3733800"/>
            <a:ext cx="8085137"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a:solidFill>
                  <a:schemeClr val="bg1"/>
                </a:solidFill>
              </a:rPr>
              <a:t>‘When Niccolò (Niccoli) had had a look at him, he asked whose son he was. He replied that his father was Mr Andrea de’ Pazzi. He asked him what his occupation was. He replied, as do the young: ‘Having a good time.’ Niccolò said to him: ‘Considering whose son you are, considering the good family you come from and your good looks, it is disgraceful that you do not devote yourself to Latin letters, which would give you great distinction. If you do not study the classics, you will be considered a nothing; when you have passed the prime of your youth, you will find yourself without any merit and you will enjoy no one’s esteem.’</a:t>
            </a:r>
          </a:p>
          <a:p>
            <a:r>
              <a:rPr lang="en-GB" altLang="en-US" sz="1600" b="1">
                <a:solidFill>
                  <a:schemeClr val="bg1"/>
                </a:solidFill>
              </a:rPr>
              <a:t>‘Life of Piero de’ Pazzi’</a:t>
            </a:r>
            <a:r>
              <a:rPr lang="en-GB" altLang="en-US" sz="1600">
                <a:solidFill>
                  <a:schemeClr val="bg1"/>
                </a:solidFill>
              </a:rPr>
              <a:t>, p. 33</a:t>
            </a:r>
          </a:p>
          <a:p>
            <a:endParaRPr lang="en-GB" altLang="en-US"/>
          </a:p>
        </p:txBody>
      </p:sp>
      <p:sp>
        <p:nvSpPr>
          <p:cNvPr id="18436" name="TextBox 4">
            <a:extLst>
              <a:ext uri="{FF2B5EF4-FFF2-40B4-BE49-F238E27FC236}">
                <a16:creationId xmlns:a16="http://schemas.microsoft.com/office/drawing/2014/main" id="{B1A444F2-E9A3-6D4D-B2C2-821E75367B38}"/>
              </a:ext>
            </a:extLst>
          </p:cNvPr>
          <p:cNvSpPr txBox="1">
            <a:spLocks noChangeArrowheads="1"/>
          </p:cNvSpPr>
          <p:nvPr/>
        </p:nvSpPr>
        <p:spPr bwMode="auto">
          <a:xfrm>
            <a:off x="609600" y="381000"/>
            <a:ext cx="76200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sz="2800"/>
              <a:t>Mercantile elite: training for business, by C15th, sought humanist education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a:extLst>
              <a:ext uri="{FF2B5EF4-FFF2-40B4-BE49-F238E27FC236}">
                <a16:creationId xmlns:a16="http://schemas.microsoft.com/office/drawing/2014/main" id="{E2344B5B-C15D-EC4B-E0FB-2B6FE1056806}"/>
              </a:ext>
            </a:extLst>
          </p:cNvPr>
          <p:cNvSpPr>
            <a:spLocks noGrp="1" noChangeArrowheads="1"/>
          </p:cNvSpPr>
          <p:nvPr>
            <p:ph type="title"/>
          </p:nvPr>
        </p:nvSpPr>
        <p:spPr>
          <a:xfrm>
            <a:off x="381000" y="1219200"/>
            <a:ext cx="4524375" cy="4572000"/>
          </a:xfrm>
        </p:spPr>
        <p:txBody>
          <a:bodyPr/>
          <a:lstStyle/>
          <a:p>
            <a:pPr eaLnBrk="1" hangingPunct="1"/>
            <a:r>
              <a:rPr lang="en-GB" altLang="en-US" sz="2000" dirty="0">
                <a:solidFill>
                  <a:srgbClr val="000000"/>
                </a:solidFill>
              </a:rPr>
              <a:t>'the traditional notion of art is unhelpful. Any image belonged to a wider category of goods, one which included liturgical and household furnishings, clothing, embroidery, maps, clocks, scientific, and musical instruments – </a:t>
            </a:r>
            <a:r>
              <a:rPr lang="en-GB" altLang="en-US" sz="2000" b="1" dirty="0">
                <a:solidFill>
                  <a:srgbClr val="000000"/>
                </a:solidFill>
              </a:rPr>
              <a:t>objects which all contributed to a general sense of a contemporary visual culture</a:t>
            </a:r>
            <a:r>
              <a:rPr lang="en-GB" altLang="en-US" sz="2000" dirty="0">
                <a:solidFill>
                  <a:srgbClr val="000000"/>
                </a:solidFill>
              </a:rPr>
              <a:t>’. Evelyn Welch, </a:t>
            </a:r>
            <a:r>
              <a:rPr lang="en-GB" altLang="en-US" sz="2000" i="1" dirty="0">
                <a:solidFill>
                  <a:srgbClr val="000000"/>
                </a:solidFill>
              </a:rPr>
              <a:t>Art in Renaissance Italy</a:t>
            </a:r>
            <a:r>
              <a:rPr lang="en-GB" altLang="en-US" sz="2000" dirty="0">
                <a:solidFill>
                  <a:srgbClr val="000000"/>
                </a:solidFill>
              </a:rPr>
              <a:t> (1997) </a:t>
            </a:r>
            <a:endParaRPr lang="en-GB" altLang="en-US" sz="2000" dirty="0">
              <a:solidFill>
                <a:schemeClr val="bg1"/>
              </a:solidFill>
            </a:endParaRPr>
          </a:p>
        </p:txBody>
      </p:sp>
      <p:sp>
        <p:nvSpPr>
          <p:cNvPr id="20483" name="TextBox 2">
            <a:extLst>
              <a:ext uri="{FF2B5EF4-FFF2-40B4-BE49-F238E27FC236}">
                <a16:creationId xmlns:a16="http://schemas.microsoft.com/office/drawing/2014/main" id="{78EC7ACE-AF55-8961-8A8F-BB6BF1CE836B}"/>
              </a:ext>
            </a:extLst>
          </p:cNvPr>
          <p:cNvSpPr txBox="1">
            <a:spLocks noChangeArrowheads="1"/>
          </p:cNvSpPr>
          <p:nvPr/>
        </p:nvSpPr>
        <p:spPr bwMode="auto">
          <a:xfrm>
            <a:off x="1447800" y="895350"/>
            <a:ext cx="5562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sz="3600"/>
              <a:t>The Rebirth of Visual Arts</a:t>
            </a:r>
          </a:p>
        </p:txBody>
      </p:sp>
      <p:pic>
        <p:nvPicPr>
          <p:cNvPr id="20484" name="Picture 8" descr="A painting of a room with a table and a sword&#10;&#10;Description automatically generated">
            <a:extLst>
              <a:ext uri="{FF2B5EF4-FFF2-40B4-BE49-F238E27FC236}">
                <a16:creationId xmlns:a16="http://schemas.microsoft.com/office/drawing/2014/main" id="{5CBC5DDB-B558-8CA1-9384-4A75416E22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922463"/>
            <a:ext cx="38195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EA36EFD0-3770-3665-D0E6-B81BDC65D0DF}"/>
              </a:ext>
            </a:extLst>
          </p:cNvPr>
          <p:cNvSpPr>
            <a:spLocks noGrp="1" noChangeArrowheads="1"/>
          </p:cNvSpPr>
          <p:nvPr>
            <p:ph type="title"/>
          </p:nvPr>
        </p:nvSpPr>
        <p:spPr>
          <a:xfrm>
            <a:off x="457200" y="273050"/>
            <a:ext cx="8229600" cy="641350"/>
          </a:xfrm>
        </p:spPr>
        <p:txBody>
          <a:bodyPr/>
          <a:lstStyle/>
          <a:p>
            <a:pPr eaLnBrk="1" hangingPunct="1"/>
            <a:r>
              <a:rPr lang="en-GB" altLang="en-US" sz="3600">
                <a:ea typeface="Verdana" panose="020B0604030504040204" pitchFamily="34" charset="0"/>
                <a:cs typeface="Verdana" panose="020B0604030504040204" pitchFamily="34" charset="0"/>
              </a:rPr>
              <a:t>Classical inspiration: architecture</a:t>
            </a:r>
          </a:p>
        </p:txBody>
      </p:sp>
      <p:sp>
        <p:nvSpPr>
          <p:cNvPr id="10" name="Text Placeholder 9">
            <a:extLst>
              <a:ext uri="{FF2B5EF4-FFF2-40B4-BE49-F238E27FC236}">
                <a16:creationId xmlns:a16="http://schemas.microsoft.com/office/drawing/2014/main" id="{BB3B74C6-7F7A-251B-6035-C21EE8E13DA8}"/>
              </a:ext>
            </a:extLst>
          </p:cNvPr>
          <p:cNvSpPr>
            <a:spLocks noGrp="1"/>
          </p:cNvSpPr>
          <p:nvPr>
            <p:ph type="body" idx="1"/>
          </p:nvPr>
        </p:nvSpPr>
        <p:spPr>
          <a:xfrm>
            <a:off x="304800" y="990600"/>
            <a:ext cx="4648200" cy="838200"/>
          </a:xfrm>
        </p:spPr>
        <p:txBody>
          <a:bodyPr rtlCol="0">
            <a:noAutofit/>
          </a:bodyPr>
          <a:lstStyle/>
          <a:p>
            <a:pPr eaLnBrk="1" fontAlgn="auto" hangingPunct="1">
              <a:spcAft>
                <a:spcPts val="0"/>
              </a:spcAft>
              <a:buClr>
                <a:schemeClr val="tx1">
                  <a:shade val="95000"/>
                </a:schemeClr>
              </a:buClr>
              <a:buFont typeface="Wingdings 2"/>
              <a:buNone/>
              <a:defRPr/>
            </a:pPr>
            <a:r>
              <a:rPr lang="en-GB" altLang="en-US" sz="1800" dirty="0">
                <a:solidFill>
                  <a:schemeClr val="bg1"/>
                </a:solidFill>
                <a:latin typeface="+mj-lt"/>
                <a:ea typeface="Verdana" pitchFamily="34" charset="0"/>
                <a:cs typeface="Verdana" pitchFamily="34" charset="0"/>
              </a:rPr>
              <a:t>Filippo Brunelleschi (1377-1446)</a:t>
            </a:r>
            <a:br>
              <a:rPr lang="en-GB" altLang="en-US" sz="2400" dirty="0">
                <a:solidFill>
                  <a:schemeClr val="bg1"/>
                </a:solidFill>
                <a:latin typeface="+mj-lt"/>
                <a:ea typeface="Verdana" pitchFamily="34" charset="0"/>
                <a:cs typeface="Verdana" pitchFamily="34" charset="0"/>
              </a:rPr>
            </a:br>
            <a:r>
              <a:rPr lang="en-GB" altLang="en-US" sz="2400" dirty="0">
                <a:solidFill>
                  <a:schemeClr val="bg1"/>
                </a:solidFill>
                <a:latin typeface="+mj-lt"/>
                <a:ea typeface="Verdana" pitchFamily="34" charset="0"/>
                <a:cs typeface="Verdana" pitchFamily="34" charset="0"/>
              </a:rPr>
              <a:t>Dome of Florence Cathedral </a:t>
            </a:r>
            <a:r>
              <a:rPr lang="en-GB" altLang="en-US" sz="2000" dirty="0">
                <a:solidFill>
                  <a:schemeClr val="bg1"/>
                </a:solidFill>
                <a:latin typeface="+mj-lt"/>
                <a:ea typeface="Verdana" pitchFamily="34" charset="0"/>
                <a:cs typeface="Verdana" pitchFamily="34" charset="0"/>
              </a:rPr>
              <a:t>(completed 1436)</a:t>
            </a:r>
            <a:endParaRPr lang="en-GB" sz="2000" dirty="0">
              <a:solidFill>
                <a:schemeClr val="bg1"/>
              </a:solidFill>
              <a:latin typeface="+mj-lt"/>
            </a:endParaRPr>
          </a:p>
        </p:txBody>
      </p:sp>
      <p:pic>
        <p:nvPicPr>
          <p:cNvPr id="22532" name="Content Placeholder 2" descr="A blue sphere in front of a building&#10;&#10;Description automatically generated">
            <a:extLst>
              <a:ext uri="{FF2B5EF4-FFF2-40B4-BE49-F238E27FC236}">
                <a16:creationId xmlns:a16="http://schemas.microsoft.com/office/drawing/2014/main" id="{C67D711E-03C3-FED2-51FE-EB531867222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953000" y="4191000"/>
            <a:ext cx="3657600" cy="2168525"/>
          </a:xfrm>
        </p:spPr>
      </p:pic>
      <p:sp>
        <p:nvSpPr>
          <p:cNvPr id="12" name="Text Placeholder 11">
            <a:extLst>
              <a:ext uri="{FF2B5EF4-FFF2-40B4-BE49-F238E27FC236}">
                <a16:creationId xmlns:a16="http://schemas.microsoft.com/office/drawing/2014/main" id="{AD028DCA-279B-0F11-7AD6-A35B952E404A}"/>
              </a:ext>
            </a:extLst>
          </p:cNvPr>
          <p:cNvSpPr>
            <a:spLocks noGrp="1"/>
          </p:cNvSpPr>
          <p:nvPr>
            <p:ph type="body" sz="quarter" idx="3"/>
          </p:nvPr>
        </p:nvSpPr>
        <p:spPr>
          <a:xfrm>
            <a:off x="4764088" y="730250"/>
            <a:ext cx="4041775" cy="641350"/>
          </a:xfrm>
        </p:spPr>
        <p:txBody>
          <a:bodyPr rtlCol="0">
            <a:normAutofit fontScale="85000" lnSpcReduction="10000"/>
          </a:bodyPr>
          <a:lstStyle/>
          <a:p>
            <a:pPr eaLnBrk="1" fontAlgn="auto" hangingPunct="1">
              <a:spcAft>
                <a:spcPts val="0"/>
              </a:spcAft>
              <a:buClr>
                <a:schemeClr val="tx1">
                  <a:shade val="95000"/>
                </a:schemeClr>
              </a:buClr>
              <a:buFont typeface="Wingdings 2"/>
              <a:buNone/>
              <a:defRPr/>
            </a:pPr>
            <a:r>
              <a:rPr lang="en-GB" sz="2800" dirty="0">
                <a:solidFill>
                  <a:schemeClr val="bg1"/>
                </a:solidFill>
              </a:rPr>
              <a:t>Pantheon in Rome </a:t>
            </a:r>
            <a:r>
              <a:rPr lang="en-GB" sz="2400" dirty="0">
                <a:solidFill>
                  <a:schemeClr val="bg1"/>
                </a:solidFill>
              </a:rPr>
              <a:t>c.126CE</a:t>
            </a:r>
          </a:p>
        </p:txBody>
      </p:sp>
      <p:pic>
        <p:nvPicPr>
          <p:cNvPr id="22534" name="Content Placeholder 13" descr="PantheonExterior.jpg">
            <a:extLst>
              <a:ext uri="{FF2B5EF4-FFF2-40B4-BE49-F238E27FC236}">
                <a16:creationId xmlns:a16="http://schemas.microsoft.com/office/drawing/2014/main" id="{73DA61A7-B2B2-1FD0-DB90-B09326639B07}"/>
              </a:ext>
            </a:extLst>
          </p:cNvPr>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4956175" y="1409700"/>
            <a:ext cx="3657600" cy="2590800"/>
          </a:xfrm>
        </p:spPr>
      </p:pic>
      <p:pic>
        <p:nvPicPr>
          <p:cNvPr id="22535" name="Picture 2" descr="Duomo.jpg">
            <a:extLst>
              <a:ext uri="{FF2B5EF4-FFF2-40B4-BE49-F238E27FC236}">
                <a16:creationId xmlns:a16="http://schemas.microsoft.com/office/drawing/2014/main" id="{33FC0A4A-F02E-3EBF-191A-96090739510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3900" y="2074863"/>
            <a:ext cx="3810000"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396D5416-5668-1D07-CC95-0CF55AE00F72}"/>
              </a:ext>
            </a:extLst>
          </p:cNvPr>
          <p:cNvSpPr>
            <a:spLocks noGrp="1" noChangeArrowheads="1"/>
          </p:cNvSpPr>
          <p:nvPr>
            <p:ph type="title"/>
          </p:nvPr>
        </p:nvSpPr>
        <p:spPr>
          <a:xfrm>
            <a:off x="1431925" y="609600"/>
            <a:ext cx="4983163" cy="1371600"/>
          </a:xfrm>
        </p:spPr>
        <p:txBody>
          <a:bodyPr/>
          <a:lstStyle/>
          <a:p>
            <a:pPr eaLnBrk="1" hangingPunct="1"/>
            <a:r>
              <a:rPr lang="en-GB" altLang="en-US" sz="2400"/>
              <a:t>Leon Battista Alberti (1404-1472)</a:t>
            </a:r>
            <a:br>
              <a:rPr lang="en-GB" altLang="en-US" sz="2400">
                <a:solidFill>
                  <a:schemeClr val="bg1"/>
                </a:solidFill>
              </a:rPr>
            </a:br>
            <a:endParaRPr lang="en-GB" altLang="en-US" sz="2400">
              <a:solidFill>
                <a:schemeClr val="bg1"/>
              </a:solidFill>
            </a:endParaRPr>
          </a:p>
        </p:txBody>
      </p:sp>
      <p:pic>
        <p:nvPicPr>
          <p:cNvPr id="24579" name="Picture 2" descr="Santa_Maria_Novella.jpg">
            <a:extLst>
              <a:ext uri="{FF2B5EF4-FFF2-40B4-BE49-F238E27FC236}">
                <a16:creationId xmlns:a16="http://schemas.microsoft.com/office/drawing/2014/main" id="{25974883-8DBA-AE79-20E9-75C620877B5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4975" y="1752600"/>
            <a:ext cx="5897563" cy="377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Box 2">
            <a:extLst>
              <a:ext uri="{FF2B5EF4-FFF2-40B4-BE49-F238E27FC236}">
                <a16:creationId xmlns:a16="http://schemas.microsoft.com/office/drawing/2014/main" id="{E53C316C-6BFE-D058-7E10-61D5F3488F7A}"/>
              </a:ext>
            </a:extLst>
          </p:cNvPr>
          <p:cNvSpPr txBox="1">
            <a:spLocks noChangeArrowheads="1"/>
          </p:cNvSpPr>
          <p:nvPr/>
        </p:nvSpPr>
        <p:spPr bwMode="auto">
          <a:xfrm>
            <a:off x="593725" y="5715000"/>
            <a:ext cx="56943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sz="2000">
                <a:solidFill>
                  <a:schemeClr val="bg1"/>
                </a:solidFill>
              </a:rPr>
              <a:t>Santa Maria Novella (Florence) c.1448-1470</a:t>
            </a:r>
            <a:endParaRPr lang="en-GB" altLang="en-US" sz="2000"/>
          </a:p>
        </p:txBody>
      </p:sp>
      <p:pic>
        <p:nvPicPr>
          <p:cNvPr id="24581" name="Picture 4" descr="A close-up of a bronze medallion&#10;&#10;Description automatically generated">
            <a:extLst>
              <a:ext uri="{FF2B5EF4-FFF2-40B4-BE49-F238E27FC236}">
                <a16:creationId xmlns:a16="http://schemas.microsoft.com/office/drawing/2014/main" id="{6C541165-1748-BAC7-1111-134B6AE31C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2082800"/>
            <a:ext cx="2232025" cy="31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17BC5326-9069-AC1A-5595-5865320A2497}"/>
              </a:ext>
            </a:extLst>
          </p:cNvPr>
          <p:cNvSpPr>
            <a:spLocks noGrp="1" noChangeArrowheads="1"/>
          </p:cNvSpPr>
          <p:nvPr>
            <p:ph type="title"/>
          </p:nvPr>
        </p:nvSpPr>
        <p:spPr>
          <a:xfrm>
            <a:off x="3657600" y="990600"/>
            <a:ext cx="4572000" cy="914400"/>
          </a:xfrm>
        </p:spPr>
        <p:txBody>
          <a:bodyPr/>
          <a:lstStyle/>
          <a:p>
            <a:pPr eaLnBrk="1" hangingPunct="1"/>
            <a:r>
              <a:rPr lang="en-GB" altLang="en-US" sz="2000">
                <a:solidFill>
                  <a:schemeClr val="bg1"/>
                </a:solidFill>
                <a:ea typeface="Verdana" panose="020B0604030504040204" pitchFamily="34" charset="0"/>
                <a:cs typeface="Verdana" panose="020B0604030504040204" pitchFamily="34" charset="0"/>
              </a:rPr>
              <a:t>Use of </a:t>
            </a:r>
            <a:r>
              <a:rPr lang="en-GB" altLang="en-US" sz="2000" b="1">
                <a:solidFill>
                  <a:schemeClr val="bg1"/>
                </a:solidFill>
                <a:ea typeface="Verdana" panose="020B0604030504040204" pitchFamily="34" charset="0"/>
                <a:cs typeface="Verdana" panose="020B0604030504040204" pitchFamily="34" charset="0"/>
              </a:rPr>
              <a:t>perspective</a:t>
            </a:r>
            <a:br>
              <a:rPr lang="en-GB" altLang="en-US" sz="2000">
                <a:solidFill>
                  <a:schemeClr val="bg1"/>
                </a:solidFill>
                <a:ea typeface="Verdana" panose="020B0604030504040204" pitchFamily="34" charset="0"/>
                <a:cs typeface="Verdana" panose="020B0604030504040204" pitchFamily="34" charset="0"/>
              </a:rPr>
            </a:br>
            <a:br>
              <a:rPr lang="en-GB" altLang="en-US" sz="2000">
                <a:solidFill>
                  <a:schemeClr val="bg1"/>
                </a:solidFill>
                <a:ea typeface="Verdana" panose="020B0604030504040204" pitchFamily="34" charset="0"/>
                <a:cs typeface="Verdana" panose="020B0604030504040204" pitchFamily="34" charset="0"/>
              </a:rPr>
            </a:br>
            <a:endParaRPr lang="en-GB" altLang="en-US" sz="2000">
              <a:solidFill>
                <a:schemeClr val="bg1"/>
              </a:solidFill>
              <a:ea typeface="Verdana" panose="020B0604030504040204" pitchFamily="34" charset="0"/>
              <a:cs typeface="Verdana" panose="020B0604030504040204" pitchFamily="34" charset="0"/>
            </a:endParaRPr>
          </a:p>
        </p:txBody>
      </p:sp>
      <p:sp>
        <p:nvSpPr>
          <p:cNvPr id="25603" name="TextBox 6">
            <a:extLst>
              <a:ext uri="{FF2B5EF4-FFF2-40B4-BE49-F238E27FC236}">
                <a16:creationId xmlns:a16="http://schemas.microsoft.com/office/drawing/2014/main" id="{ECBE331C-7062-F930-6478-4A68FEC5754B}"/>
              </a:ext>
            </a:extLst>
          </p:cNvPr>
          <p:cNvSpPr txBox="1">
            <a:spLocks noChangeArrowheads="1"/>
          </p:cNvSpPr>
          <p:nvPr/>
        </p:nvSpPr>
        <p:spPr bwMode="auto">
          <a:xfrm>
            <a:off x="1981200" y="230188"/>
            <a:ext cx="49831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sz="3600">
                <a:ea typeface="Verdana" panose="020B0604030504040204" pitchFamily="34" charset="0"/>
                <a:cs typeface="Verdana" panose="020B0604030504040204" pitchFamily="34" charset="0"/>
              </a:rPr>
              <a:t>Painting: perspective</a:t>
            </a:r>
            <a:endParaRPr lang="en-GB" altLang="en-US" sz="3600"/>
          </a:p>
        </p:txBody>
      </p:sp>
      <p:pic>
        <p:nvPicPr>
          <p:cNvPr id="25604" name="Picture 8" descr="A painting of a person lying on a couch&#10;&#10;Description automatically generated">
            <a:extLst>
              <a:ext uri="{FF2B5EF4-FFF2-40B4-BE49-F238E27FC236}">
                <a16:creationId xmlns:a16="http://schemas.microsoft.com/office/drawing/2014/main" id="{406C8B28-1EA2-9764-8F1B-76F5A75313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520825"/>
            <a:ext cx="5224463" cy="43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9" descr="A painting of a crucifixion&#10;&#10;Description automatically generated">
            <a:extLst>
              <a:ext uri="{FF2B5EF4-FFF2-40B4-BE49-F238E27FC236}">
                <a16:creationId xmlns:a16="http://schemas.microsoft.com/office/drawing/2014/main" id="{122DD105-11D9-9B2A-0035-E8FA40BF15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013" y="876300"/>
            <a:ext cx="2746375" cy="516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Box 11">
            <a:extLst>
              <a:ext uri="{FF2B5EF4-FFF2-40B4-BE49-F238E27FC236}">
                <a16:creationId xmlns:a16="http://schemas.microsoft.com/office/drawing/2014/main" id="{ED5979AA-504F-5CA0-A3A5-C2C7946B9E6D}"/>
              </a:ext>
            </a:extLst>
          </p:cNvPr>
          <p:cNvSpPr txBox="1">
            <a:spLocks noChangeArrowheads="1"/>
          </p:cNvSpPr>
          <p:nvPr/>
        </p:nvSpPr>
        <p:spPr bwMode="auto">
          <a:xfrm>
            <a:off x="608013" y="6038850"/>
            <a:ext cx="2133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b="1">
                <a:solidFill>
                  <a:schemeClr val="bg1"/>
                </a:solidFill>
                <a:ea typeface="Verdana" panose="020B0604030504040204" pitchFamily="34" charset="0"/>
                <a:cs typeface="Verdana" panose="020B0604030504040204" pitchFamily="34" charset="0"/>
              </a:rPr>
              <a:t>Masaccio</a:t>
            </a:r>
            <a:r>
              <a:rPr lang="en-GB" altLang="en-US">
                <a:solidFill>
                  <a:schemeClr val="bg1"/>
                </a:solidFill>
                <a:ea typeface="Verdana" panose="020B0604030504040204" pitchFamily="34" charset="0"/>
                <a:cs typeface="Verdana" panose="020B0604030504040204" pitchFamily="34" charset="0"/>
              </a:rPr>
              <a:t> c.1427</a:t>
            </a:r>
            <a:endParaRPr lang="en-GB" altLang="en-US"/>
          </a:p>
        </p:txBody>
      </p:sp>
      <p:sp>
        <p:nvSpPr>
          <p:cNvPr id="25607" name="TextBox 13">
            <a:extLst>
              <a:ext uri="{FF2B5EF4-FFF2-40B4-BE49-F238E27FC236}">
                <a16:creationId xmlns:a16="http://schemas.microsoft.com/office/drawing/2014/main" id="{96CDD082-1F2C-A158-F030-B830D8D722FD}"/>
              </a:ext>
            </a:extLst>
          </p:cNvPr>
          <p:cNvSpPr txBox="1">
            <a:spLocks noChangeArrowheads="1"/>
          </p:cNvSpPr>
          <p:nvPr/>
        </p:nvSpPr>
        <p:spPr bwMode="auto">
          <a:xfrm>
            <a:off x="4578350" y="6011863"/>
            <a:ext cx="2209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b="1">
                <a:solidFill>
                  <a:schemeClr val="bg1"/>
                </a:solidFill>
                <a:ea typeface="Verdana" panose="020B0604030504040204" pitchFamily="34" charset="0"/>
                <a:cs typeface="Verdana" panose="020B0604030504040204" pitchFamily="34" charset="0"/>
              </a:rPr>
              <a:t>Mantegna</a:t>
            </a:r>
            <a:r>
              <a:rPr lang="en-GB" altLang="en-US">
                <a:solidFill>
                  <a:schemeClr val="bg1"/>
                </a:solidFill>
                <a:ea typeface="Verdana" panose="020B0604030504040204" pitchFamily="34" charset="0"/>
                <a:cs typeface="Verdana" panose="020B0604030504040204" pitchFamily="34" charset="0"/>
              </a:rPr>
              <a:t> c.1480</a:t>
            </a:r>
            <a:endParaRPr lang="en-GB"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21ECD67E-9ABB-EBE6-859F-20524E2A3DD0}"/>
              </a:ext>
            </a:extLst>
          </p:cNvPr>
          <p:cNvSpPr>
            <a:spLocks noGrp="1" noChangeArrowheads="1"/>
          </p:cNvSpPr>
          <p:nvPr>
            <p:ph type="title"/>
          </p:nvPr>
        </p:nvSpPr>
        <p:spPr>
          <a:xfrm>
            <a:off x="1828800" y="136525"/>
            <a:ext cx="6205538" cy="944563"/>
          </a:xfrm>
        </p:spPr>
        <p:txBody>
          <a:bodyPr/>
          <a:lstStyle/>
          <a:p>
            <a:pPr eaLnBrk="1" hangingPunct="1"/>
            <a:r>
              <a:rPr lang="en-GB" altLang="en-US">
                <a:ea typeface="Verdana" panose="020B0604030504040204" pitchFamily="34" charset="0"/>
                <a:cs typeface="Verdana" panose="020B0604030504040204" pitchFamily="34" charset="0"/>
              </a:rPr>
              <a:t>Sculpture &amp; Patronage</a:t>
            </a:r>
            <a:endParaRPr lang="en-GB" altLang="en-US"/>
          </a:p>
        </p:txBody>
      </p:sp>
      <p:pic>
        <p:nvPicPr>
          <p:cNvPr id="26627" name="Picture 2" descr="A statue of a naked person&#10;&#10;Description automatically generated">
            <a:extLst>
              <a:ext uri="{FF2B5EF4-FFF2-40B4-BE49-F238E27FC236}">
                <a16:creationId xmlns:a16="http://schemas.microsoft.com/office/drawing/2014/main" id="{2180BE68-54BF-47F7-674F-E4D7E3B165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075" y="1023938"/>
            <a:ext cx="2705100" cy="481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4" descr="A statue of a person in a room&#10;&#10;Description automatically generated">
            <a:extLst>
              <a:ext uri="{FF2B5EF4-FFF2-40B4-BE49-F238E27FC236}">
                <a16:creationId xmlns:a16="http://schemas.microsoft.com/office/drawing/2014/main" id="{A4386DA9-193E-4CDE-27CD-51A0C49FB2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3275" y="3724275"/>
            <a:ext cx="3282950"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TextBox 5">
            <a:extLst>
              <a:ext uri="{FF2B5EF4-FFF2-40B4-BE49-F238E27FC236}">
                <a16:creationId xmlns:a16="http://schemas.microsoft.com/office/drawing/2014/main" id="{CD56C38D-3A59-C1E0-359C-CA1D108D08F2}"/>
              </a:ext>
            </a:extLst>
          </p:cNvPr>
          <p:cNvSpPr txBox="1">
            <a:spLocks noChangeArrowheads="1"/>
          </p:cNvSpPr>
          <p:nvPr/>
        </p:nvSpPr>
        <p:spPr bwMode="auto">
          <a:xfrm>
            <a:off x="3343275" y="887413"/>
            <a:ext cx="553561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a:solidFill>
                  <a:schemeClr val="bg1"/>
                </a:solidFill>
                <a:ea typeface="Verdana" panose="020B0604030504040204" pitchFamily="34" charset="0"/>
                <a:cs typeface="Verdana" panose="020B0604030504040204" pitchFamily="34" charset="0"/>
              </a:rPr>
              <a:t>Statues, monuments, sculptures and coins</a:t>
            </a:r>
            <a:br>
              <a:rPr lang="en-GB" altLang="en-US">
                <a:solidFill>
                  <a:schemeClr val="bg1"/>
                </a:solidFill>
                <a:ea typeface="Verdana" panose="020B0604030504040204" pitchFamily="34" charset="0"/>
                <a:cs typeface="Verdana" panose="020B0604030504040204" pitchFamily="34" charset="0"/>
              </a:rPr>
            </a:br>
            <a:r>
              <a:rPr lang="en-GB" altLang="en-US">
                <a:solidFill>
                  <a:schemeClr val="bg1"/>
                </a:solidFill>
                <a:ea typeface="Verdana" panose="020B0604030504040204" pitchFamily="34" charset="0"/>
                <a:cs typeface="Verdana" panose="020B0604030504040204" pitchFamily="34" charset="0"/>
              </a:rPr>
              <a:t>Change in </a:t>
            </a:r>
            <a:r>
              <a:rPr lang="en-GB" altLang="en-US" b="1">
                <a:solidFill>
                  <a:schemeClr val="bg1"/>
                </a:solidFill>
                <a:ea typeface="Verdana" panose="020B0604030504040204" pitchFamily="34" charset="0"/>
                <a:cs typeface="Verdana" panose="020B0604030504040204" pitchFamily="34" charset="0"/>
              </a:rPr>
              <a:t>status of artist</a:t>
            </a:r>
          </a:p>
          <a:p>
            <a:r>
              <a:rPr lang="en-GB" altLang="en-US" b="1">
                <a:solidFill>
                  <a:schemeClr val="bg1"/>
                </a:solidFill>
                <a:ea typeface="Verdana" panose="020B0604030504040204" pitchFamily="34" charset="0"/>
                <a:cs typeface="Verdana" panose="020B0604030504040204" pitchFamily="34" charset="0"/>
              </a:rPr>
              <a:t>Schools of Art</a:t>
            </a:r>
            <a:br>
              <a:rPr lang="en-GB" altLang="en-US">
                <a:solidFill>
                  <a:schemeClr val="bg1"/>
                </a:solidFill>
                <a:ea typeface="Verdana" panose="020B0604030504040204" pitchFamily="34" charset="0"/>
                <a:cs typeface="Verdana" panose="020B0604030504040204" pitchFamily="34" charset="0"/>
              </a:rPr>
            </a:br>
            <a:r>
              <a:rPr lang="en-GB" altLang="en-US" b="1">
                <a:solidFill>
                  <a:schemeClr val="bg1"/>
                </a:solidFill>
                <a:ea typeface="Verdana" panose="020B0604030504040204" pitchFamily="34" charset="0"/>
                <a:cs typeface="Verdana" panose="020B0604030504040204" pitchFamily="34" charset="0"/>
              </a:rPr>
              <a:t>Vibrant art market</a:t>
            </a:r>
            <a:br>
              <a:rPr lang="en-GB" altLang="en-US" b="1">
                <a:solidFill>
                  <a:schemeClr val="bg1"/>
                </a:solidFill>
                <a:ea typeface="Verdana" panose="020B0604030504040204" pitchFamily="34" charset="0"/>
                <a:cs typeface="Verdana" panose="020B0604030504040204" pitchFamily="34" charset="0"/>
              </a:rPr>
            </a:br>
            <a:r>
              <a:rPr lang="en-GB" altLang="en-US" b="1">
                <a:solidFill>
                  <a:schemeClr val="bg1"/>
                </a:solidFill>
                <a:ea typeface="Verdana" panose="020B0604030504040204" pitchFamily="34" charset="0"/>
                <a:cs typeface="Verdana" panose="020B0604030504040204" pitchFamily="34" charset="0"/>
              </a:rPr>
              <a:t>Elite patrons: </a:t>
            </a:r>
            <a:r>
              <a:rPr lang="en-GB" altLang="en-US">
                <a:solidFill>
                  <a:schemeClr val="bg1"/>
                </a:solidFill>
                <a:ea typeface="Verdana" panose="020B0604030504040204" pitchFamily="34" charset="0"/>
                <a:cs typeface="Verdana" panose="020B0604030504040204" pitchFamily="34" charset="0"/>
              </a:rPr>
              <a:t>men </a:t>
            </a:r>
          </a:p>
          <a:p>
            <a:r>
              <a:rPr lang="en-GB" altLang="en-US">
                <a:solidFill>
                  <a:schemeClr val="bg1"/>
                </a:solidFill>
                <a:ea typeface="Verdana" panose="020B0604030504040204" pitchFamily="34" charset="0"/>
                <a:cs typeface="Verdana" panose="020B0604030504040204" pitchFamily="34" charset="0"/>
              </a:rPr>
              <a:t>&amp; women e.g. </a:t>
            </a:r>
          </a:p>
          <a:p>
            <a:r>
              <a:rPr lang="en-GB" altLang="en-US">
                <a:solidFill>
                  <a:schemeClr val="bg1"/>
                </a:solidFill>
                <a:ea typeface="Verdana" panose="020B0604030504040204" pitchFamily="34" charset="0"/>
                <a:cs typeface="Verdana" panose="020B0604030504040204" pitchFamily="34" charset="0"/>
              </a:rPr>
              <a:t>Isabella d’Este </a:t>
            </a:r>
          </a:p>
          <a:p>
            <a:r>
              <a:rPr lang="en-GB" altLang="en-US">
                <a:solidFill>
                  <a:schemeClr val="bg1"/>
                </a:solidFill>
                <a:ea typeface="Verdana" panose="020B0604030504040204" pitchFamily="34" charset="0"/>
                <a:cs typeface="Verdana" panose="020B0604030504040204" pitchFamily="34" charset="0"/>
              </a:rPr>
              <a:t>(1474-1539)</a:t>
            </a:r>
            <a:endParaRPr lang="en-GB" altLang="en-US"/>
          </a:p>
        </p:txBody>
      </p:sp>
      <p:sp>
        <p:nvSpPr>
          <p:cNvPr id="26630" name="TextBox 7">
            <a:extLst>
              <a:ext uri="{FF2B5EF4-FFF2-40B4-BE49-F238E27FC236}">
                <a16:creationId xmlns:a16="http://schemas.microsoft.com/office/drawing/2014/main" id="{6267183A-E128-5EAC-7D04-E23246DF88C2}"/>
              </a:ext>
            </a:extLst>
          </p:cNvPr>
          <p:cNvSpPr txBox="1">
            <a:spLocks noChangeArrowheads="1"/>
          </p:cNvSpPr>
          <p:nvPr/>
        </p:nvSpPr>
        <p:spPr bwMode="auto">
          <a:xfrm>
            <a:off x="519113" y="5867400"/>
            <a:ext cx="2824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b="1">
                <a:solidFill>
                  <a:schemeClr val="bg1"/>
                </a:solidFill>
                <a:ea typeface="Verdana" panose="020B0604030504040204" pitchFamily="34" charset="0"/>
                <a:cs typeface="Verdana" panose="020B0604030504040204" pitchFamily="34" charset="0"/>
              </a:rPr>
              <a:t>Donatello</a:t>
            </a:r>
            <a:r>
              <a:rPr lang="en-GB" altLang="en-US">
                <a:solidFill>
                  <a:schemeClr val="bg1"/>
                </a:solidFill>
                <a:ea typeface="Verdana" panose="020B0604030504040204" pitchFamily="34" charset="0"/>
                <a:cs typeface="Verdana" panose="020B0604030504040204" pitchFamily="34" charset="0"/>
              </a:rPr>
              <a:t> (c.1386-1466) </a:t>
            </a:r>
            <a:r>
              <a:rPr lang="en-GB" altLang="en-US" i="1">
                <a:solidFill>
                  <a:schemeClr val="bg1"/>
                </a:solidFill>
                <a:ea typeface="Verdana" panose="020B0604030504040204" pitchFamily="34" charset="0"/>
                <a:cs typeface="Verdana" panose="020B0604030504040204" pitchFamily="34" charset="0"/>
              </a:rPr>
              <a:t>David </a:t>
            </a:r>
            <a:r>
              <a:rPr lang="en-GB" altLang="en-US">
                <a:solidFill>
                  <a:schemeClr val="bg1"/>
                </a:solidFill>
                <a:ea typeface="Verdana" panose="020B0604030504040204" pitchFamily="34" charset="0"/>
                <a:cs typeface="Verdana" panose="020B0604030504040204" pitchFamily="34" charset="0"/>
              </a:rPr>
              <a:t>(1440s)</a:t>
            </a:r>
            <a:endParaRPr lang="en-GB" altLang="en-US"/>
          </a:p>
        </p:txBody>
      </p:sp>
      <p:sp>
        <p:nvSpPr>
          <p:cNvPr id="26631" name="TextBox 9">
            <a:extLst>
              <a:ext uri="{FF2B5EF4-FFF2-40B4-BE49-F238E27FC236}">
                <a16:creationId xmlns:a16="http://schemas.microsoft.com/office/drawing/2014/main" id="{BF27D94F-1CBC-41EA-C49B-59C5C6ACD171}"/>
              </a:ext>
            </a:extLst>
          </p:cNvPr>
          <p:cNvSpPr txBox="1">
            <a:spLocks noChangeArrowheads="1"/>
          </p:cNvSpPr>
          <p:nvPr/>
        </p:nvSpPr>
        <p:spPr bwMode="auto">
          <a:xfrm>
            <a:off x="3225800" y="5853113"/>
            <a:ext cx="3098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b="1">
                <a:solidFill>
                  <a:schemeClr val="bg1"/>
                </a:solidFill>
                <a:ea typeface="Verdana" panose="020B0604030504040204" pitchFamily="34" charset="0"/>
                <a:cs typeface="Verdana" panose="020B0604030504040204" pitchFamily="34" charset="0"/>
              </a:rPr>
              <a:t>Michelangelo</a:t>
            </a:r>
            <a:r>
              <a:rPr lang="en-GB" altLang="en-US">
                <a:solidFill>
                  <a:schemeClr val="bg1"/>
                </a:solidFill>
                <a:ea typeface="Verdana" panose="020B0604030504040204" pitchFamily="34" charset="0"/>
                <a:cs typeface="Verdana" panose="020B0604030504040204" pitchFamily="34" charset="0"/>
              </a:rPr>
              <a:t> </a:t>
            </a:r>
            <a:r>
              <a:rPr lang="en-GB" altLang="en-US" i="1">
                <a:solidFill>
                  <a:schemeClr val="bg1"/>
                </a:solidFill>
                <a:ea typeface="Verdana" panose="020B0604030504040204" pitchFamily="34" charset="0"/>
                <a:cs typeface="Verdana" panose="020B0604030504040204" pitchFamily="34" charset="0"/>
              </a:rPr>
              <a:t>David </a:t>
            </a:r>
            <a:r>
              <a:rPr lang="en-GB" altLang="en-US">
                <a:solidFill>
                  <a:schemeClr val="bg1"/>
                </a:solidFill>
                <a:ea typeface="Verdana" panose="020B0604030504040204" pitchFamily="34" charset="0"/>
                <a:cs typeface="Verdana" panose="020B0604030504040204" pitchFamily="34" charset="0"/>
              </a:rPr>
              <a:t>(1501-04)</a:t>
            </a:r>
            <a:endParaRPr lang="en-GB" altLang="en-US"/>
          </a:p>
        </p:txBody>
      </p:sp>
      <p:pic>
        <p:nvPicPr>
          <p:cNvPr id="26632" name="Picture 11" descr="A drawing of a person&#10;&#10;Description automatically generated">
            <a:extLst>
              <a:ext uri="{FF2B5EF4-FFF2-40B4-BE49-F238E27FC236}">
                <a16:creationId xmlns:a16="http://schemas.microsoft.com/office/drawing/2014/main" id="{AC3393D8-5206-E584-3553-E7D492C7F5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6275" y="2114550"/>
            <a:ext cx="2790825"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FE4D06C2-C87E-91F1-1483-0D56C71974EA}"/>
              </a:ext>
            </a:extLst>
          </p:cNvPr>
          <p:cNvSpPr>
            <a:spLocks noGrp="1" noChangeArrowheads="1"/>
          </p:cNvSpPr>
          <p:nvPr>
            <p:ph type="title"/>
          </p:nvPr>
        </p:nvSpPr>
        <p:spPr/>
        <p:txBody>
          <a:bodyPr/>
          <a:lstStyle/>
          <a:p>
            <a:pPr eaLnBrk="1" hangingPunct="1"/>
            <a:r>
              <a:rPr lang="en-GB" altLang="en-US"/>
              <a:t>Mythological themes: pagan coexist with Christian</a:t>
            </a:r>
          </a:p>
        </p:txBody>
      </p:sp>
      <p:pic>
        <p:nvPicPr>
          <p:cNvPr id="27651" name="Picture 7" descr="A painting of a person and an angel&#10;&#10;Description automatically generated">
            <a:extLst>
              <a:ext uri="{FF2B5EF4-FFF2-40B4-BE49-F238E27FC236}">
                <a16:creationId xmlns:a16="http://schemas.microsoft.com/office/drawing/2014/main" id="{5145B901-4F06-195B-BB6C-09601F4D00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8300" y="2687638"/>
            <a:ext cx="3300413"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9" descr="A painting of a group of women&#10;&#10;Description automatically generated">
            <a:extLst>
              <a:ext uri="{FF2B5EF4-FFF2-40B4-BE49-F238E27FC236}">
                <a16:creationId xmlns:a16="http://schemas.microsoft.com/office/drawing/2014/main" id="{513EA3E1-17FB-3D8C-DB69-8D6A864C08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714625"/>
            <a:ext cx="4938712"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1">
            <a:extLst>
              <a:ext uri="{FF2B5EF4-FFF2-40B4-BE49-F238E27FC236}">
                <a16:creationId xmlns:a16="http://schemas.microsoft.com/office/drawing/2014/main" id="{099CF441-10AE-27AB-1165-41270452B927}"/>
              </a:ext>
            </a:extLst>
          </p:cNvPr>
          <p:cNvSpPr txBox="1">
            <a:spLocks noChangeArrowheads="1"/>
          </p:cNvSpPr>
          <p:nvPr/>
        </p:nvSpPr>
        <p:spPr bwMode="auto">
          <a:xfrm>
            <a:off x="1219200" y="2133600"/>
            <a:ext cx="632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dirty="0">
                <a:solidFill>
                  <a:schemeClr val="bg1"/>
                </a:solidFill>
              </a:rPr>
              <a:t>often using same models &amp; techniques e.g. </a:t>
            </a:r>
            <a:r>
              <a:rPr lang="en-GB" altLang="en-US" b="1" dirty="0">
                <a:solidFill>
                  <a:schemeClr val="bg1"/>
                </a:solidFill>
              </a:rPr>
              <a:t>Botticelli</a:t>
            </a:r>
          </a:p>
        </p:txBody>
      </p:sp>
      <p:sp>
        <p:nvSpPr>
          <p:cNvPr id="27654" name="TextBox 14">
            <a:extLst>
              <a:ext uri="{FF2B5EF4-FFF2-40B4-BE49-F238E27FC236}">
                <a16:creationId xmlns:a16="http://schemas.microsoft.com/office/drawing/2014/main" id="{D8345CCD-89B8-107B-53B6-AA40C078BC4D}"/>
              </a:ext>
            </a:extLst>
          </p:cNvPr>
          <p:cNvSpPr txBox="1">
            <a:spLocks noChangeArrowheads="1"/>
          </p:cNvSpPr>
          <p:nvPr/>
        </p:nvSpPr>
        <p:spPr bwMode="auto">
          <a:xfrm>
            <a:off x="838200" y="6002338"/>
            <a:ext cx="24780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a:solidFill>
                  <a:schemeClr val="bg1"/>
                </a:solidFill>
              </a:rPr>
              <a:t>Primavera c.1482 </a:t>
            </a:r>
          </a:p>
        </p:txBody>
      </p:sp>
      <p:sp>
        <p:nvSpPr>
          <p:cNvPr id="27655" name="TextBox 16">
            <a:extLst>
              <a:ext uri="{FF2B5EF4-FFF2-40B4-BE49-F238E27FC236}">
                <a16:creationId xmlns:a16="http://schemas.microsoft.com/office/drawing/2014/main" id="{914261A4-79CA-7D91-D108-D5A5DE1D47A8}"/>
              </a:ext>
            </a:extLst>
          </p:cNvPr>
          <p:cNvSpPr txBox="1">
            <a:spLocks noChangeArrowheads="1"/>
          </p:cNvSpPr>
          <p:nvPr/>
        </p:nvSpPr>
        <p:spPr bwMode="auto">
          <a:xfrm>
            <a:off x="5562600" y="6002338"/>
            <a:ext cx="2743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a:solidFill>
                  <a:schemeClr val="bg1"/>
                </a:solidFill>
              </a:rPr>
              <a:t>Annunciation c.1489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0C35CA4-16E7-2A9C-82B0-9C7B6CBAE51B}"/>
              </a:ext>
            </a:extLst>
          </p:cNvPr>
          <p:cNvSpPr>
            <a:spLocks noGrp="1" noChangeArrowheads="1"/>
          </p:cNvSpPr>
          <p:nvPr>
            <p:ph type="title"/>
          </p:nvPr>
        </p:nvSpPr>
        <p:spPr>
          <a:xfrm>
            <a:off x="379413" y="5510213"/>
            <a:ext cx="3946525" cy="808037"/>
          </a:xfrm>
        </p:spPr>
        <p:txBody>
          <a:bodyPr>
            <a:normAutofit fontScale="90000"/>
          </a:bodyPr>
          <a:lstStyle/>
          <a:p>
            <a:pPr eaLnBrk="1" hangingPunct="1">
              <a:defRPr/>
            </a:pPr>
            <a:r>
              <a:rPr lang="en-GB" altLang="en-US" sz="1800">
                <a:solidFill>
                  <a:schemeClr val="bg1"/>
                </a:solidFill>
                <a:ea typeface="Verdana" panose="020B0604030504040204" pitchFamily="34" charset="0"/>
                <a:cs typeface="Verdana" panose="020B0604030504040204" pitchFamily="34" charset="0"/>
              </a:rPr>
              <a:t>Pedro </a:t>
            </a:r>
            <a:r>
              <a:rPr lang="en-GB" altLang="en-US" sz="1800" err="1">
                <a:solidFill>
                  <a:schemeClr val="bg1"/>
                </a:solidFill>
                <a:ea typeface="Verdana" panose="020B0604030504040204" pitchFamily="34" charset="0"/>
                <a:cs typeface="Verdana" panose="020B0604030504040204" pitchFamily="34" charset="0"/>
              </a:rPr>
              <a:t>Berruquete</a:t>
            </a:r>
            <a:r>
              <a:rPr lang="en-GB" altLang="en-US" sz="1800">
                <a:solidFill>
                  <a:schemeClr val="bg1"/>
                </a:solidFill>
                <a:ea typeface="Verdana" panose="020B0604030504040204" pitchFamily="34" charset="0"/>
                <a:cs typeface="Verdana" panose="020B0604030504040204" pitchFamily="34" charset="0"/>
              </a:rPr>
              <a:t>,</a:t>
            </a:r>
            <a:br>
              <a:rPr lang="en-GB" altLang="en-US" sz="1800">
                <a:solidFill>
                  <a:schemeClr val="bg1"/>
                </a:solidFill>
                <a:ea typeface="Verdana" panose="020B0604030504040204" pitchFamily="34" charset="0"/>
                <a:cs typeface="Verdana" panose="020B0604030504040204" pitchFamily="34" charset="0"/>
              </a:rPr>
            </a:br>
            <a:r>
              <a:rPr lang="en-GB" altLang="en-US" sz="1800" i="1">
                <a:solidFill>
                  <a:schemeClr val="bg1"/>
                </a:solidFill>
                <a:ea typeface="Verdana" panose="020B0604030504040204" pitchFamily="34" charset="0"/>
                <a:cs typeface="Verdana" panose="020B0604030504040204" pitchFamily="34" charset="0"/>
              </a:rPr>
              <a:t>Federico da Montefeltro, duke of </a:t>
            </a:r>
            <a:br>
              <a:rPr lang="en-GB" altLang="en-US" sz="1800" i="1">
                <a:solidFill>
                  <a:schemeClr val="bg1"/>
                </a:solidFill>
                <a:ea typeface="Verdana" panose="020B0604030504040204" pitchFamily="34" charset="0"/>
                <a:cs typeface="Verdana" panose="020B0604030504040204" pitchFamily="34" charset="0"/>
              </a:rPr>
            </a:br>
            <a:r>
              <a:rPr lang="en-GB" altLang="en-US" sz="1800" i="1">
                <a:solidFill>
                  <a:schemeClr val="bg1"/>
                </a:solidFill>
                <a:ea typeface="Verdana" panose="020B0604030504040204" pitchFamily="34" charset="0"/>
                <a:cs typeface="Verdana" panose="020B0604030504040204" pitchFamily="34" charset="0"/>
              </a:rPr>
              <a:t>Urbino, and his son Guidobaldo</a:t>
            </a:r>
          </a:p>
        </p:txBody>
      </p:sp>
      <p:pic>
        <p:nvPicPr>
          <p:cNvPr id="28675" name="Content Placeholder 5" descr="A painting of people in a courtyard&#10;&#10;Description automatically generated">
            <a:extLst>
              <a:ext uri="{FF2B5EF4-FFF2-40B4-BE49-F238E27FC236}">
                <a16:creationId xmlns:a16="http://schemas.microsoft.com/office/drawing/2014/main" id="{7EAC45D5-9B34-CF90-606F-5BA3752025E7}"/>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970338" y="3124200"/>
            <a:ext cx="4816475" cy="3346450"/>
          </a:xfrm>
        </p:spPr>
      </p:pic>
      <p:sp>
        <p:nvSpPr>
          <p:cNvPr id="21508" name="Content Placeholder 4">
            <a:extLst>
              <a:ext uri="{FF2B5EF4-FFF2-40B4-BE49-F238E27FC236}">
                <a16:creationId xmlns:a16="http://schemas.microsoft.com/office/drawing/2014/main" id="{65BEA853-0454-B281-E36A-1E71436F2CFC}"/>
              </a:ext>
            </a:extLst>
          </p:cNvPr>
          <p:cNvSpPr>
            <a:spLocks noGrp="1"/>
          </p:cNvSpPr>
          <p:nvPr>
            <p:ph sz="half" idx="2"/>
          </p:nvPr>
        </p:nvSpPr>
        <p:spPr>
          <a:xfrm>
            <a:off x="3657600" y="944563"/>
            <a:ext cx="4921250" cy="2179637"/>
          </a:xfrm>
        </p:spPr>
        <p:txBody>
          <a:bodyPr rtlCol="0">
            <a:normAutofit lnSpcReduction="10000"/>
          </a:bodyPr>
          <a:lstStyle/>
          <a:p>
            <a:pPr marL="548640" lvl="2" indent="0" eaLnBrk="1" fontAlgn="auto" hangingPunct="1">
              <a:spcAft>
                <a:spcPts val="0"/>
              </a:spcAft>
              <a:buClr>
                <a:schemeClr val="tx2">
                  <a:lumMod val="60000"/>
                  <a:lumOff val="40000"/>
                </a:schemeClr>
              </a:buClr>
              <a:buFont typeface="Arial" panose="020B0604020202020204" pitchFamily="34" charset="0"/>
              <a:buNone/>
              <a:defRPr/>
            </a:pPr>
            <a:r>
              <a:rPr lang="en-GB" altLang="en-US" sz="2000" dirty="0">
                <a:solidFill>
                  <a:schemeClr val="bg1"/>
                </a:solidFill>
                <a:latin typeface="+mj-lt"/>
              </a:rPr>
              <a:t>Created best </a:t>
            </a:r>
            <a:r>
              <a:rPr lang="en-GB" altLang="en-US" sz="2000" b="1" dirty="0">
                <a:solidFill>
                  <a:schemeClr val="bg1"/>
                </a:solidFill>
                <a:latin typeface="+mj-lt"/>
              </a:rPr>
              <a:t>library</a:t>
            </a:r>
            <a:r>
              <a:rPr lang="en-GB" altLang="en-US" sz="2000" dirty="0">
                <a:solidFill>
                  <a:schemeClr val="bg1"/>
                </a:solidFill>
                <a:latin typeface="+mj-lt"/>
              </a:rPr>
              <a:t> in Italy </a:t>
            </a:r>
            <a:r>
              <a:rPr lang="en-GB" dirty="0" err="1">
                <a:solidFill>
                  <a:schemeClr val="bg1"/>
                </a:solidFill>
              </a:rPr>
              <a:t>Vespasiano</a:t>
            </a:r>
            <a:r>
              <a:rPr lang="en-GB" dirty="0">
                <a:solidFill>
                  <a:schemeClr val="bg1"/>
                </a:solidFill>
              </a:rPr>
              <a:t> da </a:t>
            </a:r>
            <a:r>
              <a:rPr lang="en-GB" dirty="0" err="1">
                <a:solidFill>
                  <a:schemeClr val="bg1"/>
                </a:solidFill>
              </a:rPr>
              <a:t>Bisticci</a:t>
            </a:r>
            <a:r>
              <a:rPr lang="en-GB" dirty="0">
                <a:solidFill>
                  <a:schemeClr val="bg1"/>
                </a:solidFill>
              </a:rPr>
              <a:t> (1421-1498)</a:t>
            </a:r>
            <a:endParaRPr lang="en-GB" altLang="en-US" sz="2000" dirty="0">
              <a:solidFill>
                <a:schemeClr val="bg1"/>
              </a:solidFill>
              <a:latin typeface="+mj-lt"/>
            </a:endParaRPr>
          </a:p>
          <a:p>
            <a:pPr marL="548640" lvl="2" indent="0" eaLnBrk="1" fontAlgn="auto" hangingPunct="1">
              <a:spcAft>
                <a:spcPts val="0"/>
              </a:spcAft>
              <a:buClr>
                <a:schemeClr val="tx2">
                  <a:lumMod val="60000"/>
                  <a:lumOff val="40000"/>
                </a:schemeClr>
              </a:buClr>
              <a:buFont typeface="Arial" panose="020B0604020202020204" pitchFamily="34" charset="0"/>
              <a:buNone/>
              <a:defRPr/>
            </a:pPr>
            <a:r>
              <a:rPr lang="en-GB" altLang="en-US" sz="2000" dirty="0">
                <a:solidFill>
                  <a:schemeClr val="bg1"/>
                </a:solidFill>
                <a:latin typeface="+mj-lt"/>
              </a:rPr>
              <a:t>Oversaw building of one of finest </a:t>
            </a:r>
            <a:r>
              <a:rPr lang="en-GB" altLang="en-US" sz="2000" b="1" dirty="0">
                <a:solidFill>
                  <a:schemeClr val="bg1"/>
                </a:solidFill>
                <a:latin typeface="+mj-lt"/>
              </a:rPr>
              <a:t>palaces</a:t>
            </a:r>
            <a:r>
              <a:rPr lang="en-GB" altLang="en-US" sz="2000" dirty="0">
                <a:solidFill>
                  <a:schemeClr val="bg1"/>
                </a:solidFill>
                <a:latin typeface="+mj-lt"/>
              </a:rPr>
              <a:t> in Italy</a:t>
            </a:r>
          </a:p>
          <a:p>
            <a:pPr marL="548640" lvl="2" indent="0" eaLnBrk="1" fontAlgn="auto" hangingPunct="1">
              <a:spcAft>
                <a:spcPts val="0"/>
              </a:spcAft>
              <a:buClr>
                <a:schemeClr val="tx2">
                  <a:lumMod val="60000"/>
                  <a:lumOff val="40000"/>
                </a:schemeClr>
              </a:buClr>
              <a:buFont typeface="Arial" panose="020B0604020202020204" pitchFamily="34" charset="0"/>
              <a:buNone/>
              <a:defRPr/>
            </a:pPr>
            <a:r>
              <a:rPr lang="en-GB" altLang="en-US" sz="2000" dirty="0">
                <a:solidFill>
                  <a:schemeClr val="bg1"/>
                </a:solidFill>
                <a:latin typeface="+mj-lt"/>
              </a:rPr>
              <a:t>Employed leading painters such as </a:t>
            </a:r>
            <a:r>
              <a:rPr lang="en-GB" altLang="en-US" sz="2000" b="1" dirty="0">
                <a:solidFill>
                  <a:schemeClr val="bg1"/>
                </a:solidFill>
                <a:latin typeface="+mj-lt"/>
              </a:rPr>
              <a:t>Piero </a:t>
            </a:r>
            <a:r>
              <a:rPr lang="en-GB" altLang="en-US" sz="2000" b="1" dirty="0" err="1">
                <a:solidFill>
                  <a:schemeClr val="bg1"/>
                </a:solidFill>
                <a:latin typeface="+mj-lt"/>
              </a:rPr>
              <a:t>della</a:t>
            </a:r>
            <a:r>
              <a:rPr lang="en-GB" altLang="en-US" sz="2000" b="1" dirty="0">
                <a:solidFill>
                  <a:schemeClr val="bg1"/>
                </a:solidFill>
                <a:latin typeface="+mj-lt"/>
              </a:rPr>
              <a:t> Francesca </a:t>
            </a:r>
            <a:r>
              <a:rPr lang="en-GB" altLang="en-US" sz="2000" dirty="0">
                <a:solidFill>
                  <a:schemeClr val="bg1"/>
                </a:solidFill>
                <a:latin typeface="+mj-lt"/>
              </a:rPr>
              <a:t>(c.1415-1492) (see below)</a:t>
            </a:r>
          </a:p>
          <a:p>
            <a:pPr marL="182880" indent="-182880" eaLnBrk="1" fontAlgn="auto" hangingPunct="1">
              <a:spcAft>
                <a:spcPts val="0"/>
              </a:spcAft>
              <a:buClr>
                <a:schemeClr val="tx2">
                  <a:lumMod val="60000"/>
                  <a:lumOff val="40000"/>
                </a:schemeClr>
              </a:buClr>
              <a:defRPr/>
            </a:pPr>
            <a:endParaRPr lang="en-GB" altLang="en-US" dirty="0"/>
          </a:p>
        </p:txBody>
      </p:sp>
      <p:pic>
        <p:nvPicPr>
          <p:cNvPr id="28677" name="Picture 3" descr="Federico.jpg">
            <a:extLst>
              <a:ext uri="{FF2B5EF4-FFF2-40B4-BE49-F238E27FC236}">
                <a16:creationId xmlns:a16="http://schemas.microsoft.com/office/drawing/2014/main" id="{5C50B40F-D19F-CADC-57F9-E5D005E6A73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2625" y="873125"/>
            <a:ext cx="2906713"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Box 9">
            <a:extLst>
              <a:ext uri="{FF2B5EF4-FFF2-40B4-BE49-F238E27FC236}">
                <a16:creationId xmlns:a16="http://schemas.microsoft.com/office/drawing/2014/main" id="{015A385B-02CE-A1F4-A25C-13324295A4D1}"/>
              </a:ext>
            </a:extLst>
          </p:cNvPr>
          <p:cNvSpPr txBox="1">
            <a:spLocks noChangeArrowheads="1"/>
          </p:cNvSpPr>
          <p:nvPr/>
        </p:nvSpPr>
        <p:spPr bwMode="auto">
          <a:xfrm>
            <a:off x="1371600" y="344488"/>
            <a:ext cx="7010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sz="2800" b="1" dirty="0"/>
              <a:t>Federico da Montefeltro </a:t>
            </a:r>
            <a:r>
              <a:rPr lang="en-GB" altLang="en-US" sz="2800" dirty="0"/>
              <a:t>(1422-1482)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 calcmode="lin" valueType="num">
                                      <p:cBhvr additive="base">
                                        <p:cTn id="7" dur="500" fill="hold"/>
                                        <p:tgtEl>
                                          <p:spTgt spid="2150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1508">
                                            <p:txEl>
                                              <p:pRg st="1" end="1"/>
                                            </p:txEl>
                                          </p:spTgt>
                                        </p:tgtEl>
                                        <p:attrNameLst>
                                          <p:attrName>style.visibility</p:attrName>
                                        </p:attrNameLst>
                                      </p:cBhvr>
                                      <p:to>
                                        <p:strVal val="visible"/>
                                      </p:to>
                                    </p:set>
                                    <p:anim calcmode="lin" valueType="num">
                                      <p:cBhvr additive="base">
                                        <p:cTn id="13" dur="500" fill="hold"/>
                                        <p:tgtEl>
                                          <p:spTgt spid="2150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1508">
                                            <p:txEl>
                                              <p:pRg st="2" end="2"/>
                                            </p:txEl>
                                          </p:spTgt>
                                        </p:tgtEl>
                                        <p:attrNameLst>
                                          <p:attrName>style.visibility</p:attrName>
                                        </p:attrNameLst>
                                      </p:cBhvr>
                                      <p:to>
                                        <p:strVal val="visible"/>
                                      </p:to>
                                    </p:set>
                                    <p:anim calcmode="lin" valueType="num">
                                      <p:cBhvr additive="base">
                                        <p:cTn id="19" dur="500" fill="hold"/>
                                        <p:tgtEl>
                                          <p:spTgt spid="2150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C72FEEF5-2DAF-4B97-89EA-FD42392933D7}"/>
              </a:ext>
            </a:extLst>
          </p:cNvPr>
          <p:cNvSpPr>
            <a:spLocks noGrp="1" noChangeArrowheads="1"/>
          </p:cNvSpPr>
          <p:nvPr>
            <p:ph type="title"/>
          </p:nvPr>
        </p:nvSpPr>
        <p:spPr>
          <a:xfrm>
            <a:off x="914400" y="4946650"/>
            <a:ext cx="3101975" cy="609600"/>
          </a:xfrm>
        </p:spPr>
        <p:txBody>
          <a:bodyPr/>
          <a:lstStyle/>
          <a:p>
            <a:pPr eaLnBrk="1" hangingPunct="1"/>
            <a:r>
              <a:rPr lang="en-GB" altLang="en-US" sz="2000" dirty="0">
                <a:solidFill>
                  <a:schemeClr val="bg1"/>
                </a:solidFill>
                <a:ea typeface="Verdana" panose="020B0604030504040204" pitchFamily="34" charset="0"/>
                <a:cs typeface="Verdana" panose="020B0604030504040204" pitchFamily="34" charset="0"/>
              </a:rPr>
              <a:t>Palazzo Ducale, Urbino</a:t>
            </a:r>
            <a:endParaRPr lang="en-GB" altLang="en-US" sz="2000" i="1" dirty="0">
              <a:solidFill>
                <a:schemeClr val="bg1"/>
              </a:solidFill>
              <a:ea typeface="Verdana" panose="020B0604030504040204" pitchFamily="34" charset="0"/>
              <a:cs typeface="Verdana" panose="020B0604030504040204" pitchFamily="34" charset="0"/>
            </a:endParaRPr>
          </a:p>
        </p:txBody>
      </p:sp>
      <p:pic>
        <p:nvPicPr>
          <p:cNvPr id="29699" name="Picture 3" descr="Urbino.JPG">
            <a:extLst>
              <a:ext uri="{FF2B5EF4-FFF2-40B4-BE49-F238E27FC236}">
                <a16:creationId xmlns:a16="http://schemas.microsoft.com/office/drawing/2014/main" id="{FE66D158-7F3F-8030-DECE-D071E517FE7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1650" y="1406525"/>
            <a:ext cx="4525963"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TextBox 2">
            <a:extLst>
              <a:ext uri="{FF2B5EF4-FFF2-40B4-BE49-F238E27FC236}">
                <a16:creationId xmlns:a16="http://schemas.microsoft.com/office/drawing/2014/main" id="{149B7FB1-DE0A-60D3-A4B5-B7BF14BAFAFA}"/>
              </a:ext>
            </a:extLst>
          </p:cNvPr>
          <p:cNvSpPr txBox="1">
            <a:spLocks noChangeArrowheads="1"/>
          </p:cNvSpPr>
          <p:nvPr/>
        </p:nvSpPr>
        <p:spPr bwMode="auto">
          <a:xfrm>
            <a:off x="501650" y="620713"/>
            <a:ext cx="81089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sz="3200"/>
              <a:t>Elite Movement or ‘Trickle Down’ Effect?</a:t>
            </a:r>
          </a:p>
        </p:txBody>
      </p:sp>
      <p:sp>
        <p:nvSpPr>
          <p:cNvPr id="5" name="TextBox 4">
            <a:extLst>
              <a:ext uri="{FF2B5EF4-FFF2-40B4-BE49-F238E27FC236}">
                <a16:creationId xmlns:a16="http://schemas.microsoft.com/office/drawing/2014/main" id="{934593E3-AF32-5E75-2053-0C911F8BE0E6}"/>
              </a:ext>
            </a:extLst>
          </p:cNvPr>
          <p:cNvSpPr txBox="1"/>
          <p:nvPr/>
        </p:nvSpPr>
        <p:spPr>
          <a:xfrm>
            <a:off x="5105400" y="1339327"/>
            <a:ext cx="3505200" cy="4893647"/>
          </a:xfrm>
          <a:prstGeom prst="rect">
            <a:avLst/>
          </a:prstGeom>
          <a:noFill/>
        </p:spPr>
        <p:txBody>
          <a:bodyPr>
            <a:spAutoFit/>
          </a:bodyPr>
          <a:lstStyle/>
          <a:p>
            <a:pPr>
              <a:defRPr/>
            </a:pPr>
            <a:r>
              <a:rPr lang="en-GB" sz="2000" dirty="0">
                <a:solidFill>
                  <a:schemeClr val="bg1"/>
                </a:solidFill>
                <a:latin typeface="+mj-lt"/>
              </a:rPr>
              <a:t>History of ‘Great Men’?</a:t>
            </a:r>
          </a:p>
          <a:p>
            <a:pPr>
              <a:defRPr/>
            </a:pPr>
            <a:r>
              <a:rPr lang="en-GB" sz="1600" b="1" dirty="0">
                <a:solidFill>
                  <a:schemeClr val="bg1"/>
                </a:solidFill>
                <a:latin typeface="+mj-lt"/>
              </a:rPr>
              <a:t>Joan Kelly</a:t>
            </a:r>
            <a:r>
              <a:rPr lang="en-GB" sz="1600" dirty="0">
                <a:solidFill>
                  <a:schemeClr val="bg1"/>
                </a:solidFill>
                <a:latin typeface="+mj-lt"/>
              </a:rPr>
              <a:t>, ‘Did Women have a Renaissance?’ (1977)</a:t>
            </a:r>
          </a:p>
          <a:p>
            <a:pPr>
              <a:defRPr/>
            </a:pPr>
            <a:endParaRPr lang="en-GB" sz="2000" dirty="0">
              <a:solidFill>
                <a:schemeClr val="bg1"/>
              </a:solidFill>
              <a:latin typeface="+mj-lt"/>
            </a:endParaRPr>
          </a:p>
          <a:p>
            <a:pPr>
              <a:defRPr/>
            </a:pPr>
            <a:r>
              <a:rPr lang="en-GB" sz="2000" dirty="0">
                <a:solidFill>
                  <a:schemeClr val="bg1"/>
                </a:solidFill>
                <a:latin typeface="+mj-lt"/>
              </a:rPr>
              <a:t>Women had a role as patrons &amp; even as artists</a:t>
            </a:r>
          </a:p>
          <a:p>
            <a:pPr>
              <a:defRPr/>
            </a:pPr>
            <a:endParaRPr lang="en-GB" sz="2000" dirty="0">
              <a:solidFill>
                <a:schemeClr val="bg1"/>
              </a:solidFill>
              <a:latin typeface="+mj-lt"/>
            </a:endParaRPr>
          </a:p>
          <a:p>
            <a:pPr>
              <a:defRPr/>
            </a:pPr>
            <a:r>
              <a:rPr lang="en-GB" sz="2000" dirty="0">
                <a:solidFill>
                  <a:schemeClr val="bg1"/>
                </a:solidFill>
                <a:latin typeface="+mj-lt"/>
              </a:rPr>
              <a:t>Classical texts not widely read but ideas ‘absorbed’</a:t>
            </a:r>
          </a:p>
          <a:p>
            <a:pPr>
              <a:defRPr/>
            </a:pPr>
            <a:endParaRPr lang="en-GB" sz="2000" dirty="0">
              <a:solidFill>
                <a:schemeClr val="bg1"/>
              </a:solidFill>
              <a:latin typeface="+mj-lt"/>
            </a:endParaRPr>
          </a:p>
          <a:p>
            <a:pPr>
              <a:defRPr/>
            </a:pPr>
            <a:r>
              <a:rPr lang="en-GB" sz="2000" dirty="0">
                <a:solidFill>
                  <a:schemeClr val="bg1"/>
                </a:solidFill>
                <a:latin typeface="+mj-lt"/>
              </a:rPr>
              <a:t>Copies &amp; prints &amp; libraries</a:t>
            </a:r>
          </a:p>
          <a:p>
            <a:pPr>
              <a:defRPr/>
            </a:pPr>
            <a:endParaRPr lang="en-GB" sz="2000" b="1" dirty="0">
              <a:solidFill>
                <a:schemeClr val="bg1"/>
              </a:solidFill>
              <a:latin typeface="+mj-lt"/>
            </a:endParaRPr>
          </a:p>
          <a:p>
            <a:pPr>
              <a:defRPr/>
            </a:pPr>
            <a:r>
              <a:rPr lang="en-GB" sz="2000" dirty="0">
                <a:solidFill>
                  <a:schemeClr val="bg1"/>
                </a:solidFill>
              </a:rPr>
              <a:t>Not just about ‘great art’, but also everyday objects</a:t>
            </a:r>
          </a:p>
          <a:p>
            <a:pPr>
              <a:defRPr/>
            </a:pPr>
            <a:endParaRPr lang="en-GB" sz="2000" dirty="0">
              <a:solidFill>
                <a:schemeClr val="bg1"/>
              </a:solidFill>
            </a:endParaRPr>
          </a:p>
          <a:p>
            <a:pPr>
              <a:defRPr/>
            </a:pPr>
            <a:r>
              <a:rPr lang="en-GB" sz="2000" dirty="0">
                <a:solidFill>
                  <a:schemeClr val="bg1"/>
                </a:solidFill>
              </a:rPr>
              <a:t>Depends on perspective!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59288CE4-C904-0D16-888F-8026A48A2CE1}"/>
              </a:ext>
            </a:extLst>
          </p:cNvPr>
          <p:cNvSpPr>
            <a:spLocks noGrp="1" noChangeArrowheads="1"/>
          </p:cNvSpPr>
          <p:nvPr>
            <p:ph type="title"/>
          </p:nvPr>
        </p:nvSpPr>
        <p:spPr>
          <a:xfrm>
            <a:off x="1682750" y="331788"/>
            <a:ext cx="7497763" cy="728662"/>
          </a:xfrm>
        </p:spPr>
        <p:txBody>
          <a:bodyPr/>
          <a:lstStyle/>
          <a:p>
            <a:pPr eaLnBrk="1" hangingPunct="1"/>
            <a:r>
              <a:rPr lang="en-GB" altLang="en-US" b="1" dirty="0"/>
              <a:t>High Renaissance Art</a:t>
            </a:r>
          </a:p>
        </p:txBody>
      </p:sp>
      <p:pic>
        <p:nvPicPr>
          <p:cNvPr id="9219" name="Content Placeholder 4" descr="A painting of a person's face&#10;&#10;Description automatically generated">
            <a:extLst>
              <a:ext uri="{FF2B5EF4-FFF2-40B4-BE49-F238E27FC236}">
                <a16:creationId xmlns:a16="http://schemas.microsoft.com/office/drawing/2014/main" id="{5306F38D-18B0-7637-B0E0-59F61E71779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943600" y="2568575"/>
            <a:ext cx="2590800" cy="3860800"/>
          </a:xfrm>
        </p:spPr>
      </p:pic>
      <p:sp>
        <p:nvSpPr>
          <p:cNvPr id="9220" name="TextBox 8">
            <a:extLst>
              <a:ext uri="{FF2B5EF4-FFF2-40B4-BE49-F238E27FC236}">
                <a16:creationId xmlns:a16="http://schemas.microsoft.com/office/drawing/2014/main" id="{49B89152-773A-E21F-9146-E6FE1CD5EE63}"/>
              </a:ext>
            </a:extLst>
          </p:cNvPr>
          <p:cNvSpPr txBox="1">
            <a:spLocks noChangeArrowheads="1"/>
          </p:cNvSpPr>
          <p:nvPr/>
        </p:nvSpPr>
        <p:spPr bwMode="auto">
          <a:xfrm>
            <a:off x="655638" y="944089"/>
            <a:ext cx="787876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b="1" dirty="0">
                <a:solidFill>
                  <a:schemeClr val="bg1"/>
                </a:solidFill>
                <a:latin typeface="+mj-lt"/>
                <a:cs typeface="Times New Roman" panose="02020603050405020304" pitchFamily="18" charset="0"/>
              </a:rPr>
              <a:t>Leonardo da Vinci </a:t>
            </a:r>
            <a:r>
              <a:rPr lang="en-GB" altLang="en-US" dirty="0">
                <a:solidFill>
                  <a:schemeClr val="bg1"/>
                </a:solidFill>
                <a:latin typeface="+mj-lt"/>
                <a:cs typeface="Times New Roman" panose="02020603050405020304" pitchFamily="18" charset="0"/>
              </a:rPr>
              <a:t>(1452-1519), </a:t>
            </a:r>
            <a:r>
              <a:rPr lang="en-GB" altLang="en-US" b="1" dirty="0">
                <a:solidFill>
                  <a:schemeClr val="bg1"/>
                </a:solidFill>
                <a:latin typeface="+mj-lt"/>
                <a:cs typeface="Times New Roman" panose="02020603050405020304" pitchFamily="18" charset="0"/>
              </a:rPr>
              <a:t>Michelangelo</a:t>
            </a:r>
            <a:r>
              <a:rPr lang="en-GB" altLang="en-US" dirty="0">
                <a:solidFill>
                  <a:schemeClr val="bg1"/>
                </a:solidFill>
                <a:latin typeface="+mj-lt"/>
                <a:cs typeface="Times New Roman" panose="02020603050405020304" pitchFamily="18" charset="0"/>
              </a:rPr>
              <a:t> (1475-1564) &amp; </a:t>
            </a:r>
            <a:r>
              <a:rPr lang="en-GB" altLang="en-US" b="1" dirty="0">
                <a:solidFill>
                  <a:schemeClr val="bg1"/>
                </a:solidFill>
                <a:latin typeface="+mj-lt"/>
                <a:cs typeface="Times New Roman" panose="02020603050405020304" pitchFamily="18" charset="0"/>
              </a:rPr>
              <a:t>Titian</a:t>
            </a:r>
            <a:r>
              <a:rPr lang="en-GB" altLang="en-US" dirty="0">
                <a:solidFill>
                  <a:schemeClr val="bg1"/>
                </a:solidFill>
                <a:latin typeface="+mj-lt"/>
                <a:cs typeface="Times New Roman" panose="02020603050405020304" pitchFamily="18" charset="0"/>
              </a:rPr>
              <a:t> (c.1490-1576). Building on works of innovators like </a:t>
            </a:r>
            <a:r>
              <a:rPr lang="en-GB" altLang="en-US" b="1" dirty="0">
                <a:solidFill>
                  <a:schemeClr val="bg1"/>
                </a:solidFill>
                <a:latin typeface="+mj-lt"/>
                <a:cs typeface="Times New Roman" panose="02020603050405020304" pitchFamily="18" charset="0"/>
              </a:rPr>
              <a:t>Giotto</a:t>
            </a:r>
            <a:r>
              <a:rPr lang="en-GB" altLang="en-US" dirty="0">
                <a:solidFill>
                  <a:schemeClr val="bg1"/>
                </a:solidFill>
                <a:latin typeface="+mj-lt"/>
                <a:cs typeface="Times New Roman" panose="02020603050405020304" pitchFamily="18" charset="0"/>
              </a:rPr>
              <a:t> (c.1267-1337), </a:t>
            </a:r>
            <a:r>
              <a:rPr lang="en-GB" altLang="en-US" b="1" dirty="0">
                <a:solidFill>
                  <a:schemeClr val="bg1"/>
                </a:solidFill>
                <a:latin typeface="+mj-lt"/>
                <a:cs typeface="Times New Roman" panose="02020603050405020304" pitchFamily="18" charset="0"/>
              </a:rPr>
              <a:t>Gentile da Fabriano </a:t>
            </a:r>
            <a:r>
              <a:rPr lang="en-GB" altLang="en-US" dirty="0">
                <a:solidFill>
                  <a:schemeClr val="bg1"/>
                </a:solidFill>
                <a:latin typeface="+mj-lt"/>
                <a:cs typeface="Times New Roman" panose="02020603050405020304" pitchFamily="18" charset="0"/>
              </a:rPr>
              <a:t>(c.1370-1427), </a:t>
            </a:r>
            <a:r>
              <a:rPr lang="en-GB" altLang="en-US" b="1" dirty="0">
                <a:solidFill>
                  <a:schemeClr val="bg1"/>
                </a:solidFill>
                <a:latin typeface="+mj-lt"/>
                <a:cs typeface="Times New Roman" panose="02020603050405020304" pitchFamily="18" charset="0"/>
              </a:rPr>
              <a:t>Masaccio</a:t>
            </a:r>
            <a:r>
              <a:rPr lang="en-GB" altLang="en-US" dirty="0">
                <a:solidFill>
                  <a:schemeClr val="bg1"/>
                </a:solidFill>
                <a:latin typeface="+mj-lt"/>
                <a:cs typeface="Times New Roman" panose="02020603050405020304" pitchFamily="18" charset="0"/>
              </a:rPr>
              <a:t> (1401-1428), </a:t>
            </a:r>
            <a:r>
              <a:rPr lang="en-GB" altLang="en-US" b="1" dirty="0">
                <a:solidFill>
                  <a:schemeClr val="bg1"/>
                </a:solidFill>
                <a:latin typeface="+mj-lt"/>
                <a:cs typeface="Times New Roman" panose="02020603050405020304" pitchFamily="18" charset="0"/>
              </a:rPr>
              <a:t>Piero </a:t>
            </a:r>
            <a:r>
              <a:rPr lang="en-GB" altLang="en-US" b="1" dirty="0" err="1">
                <a:solidFill>
                  <a:schemeClr val="bg1"/>
                </a:solidFill>
                <a:latin typeface="+mj-lt"/>
                <a:cs typeface="Times New Roman" panose="02020603050405020304" pitchFamily="18" charset="0"/>
              </a:rPr>
              <a:t>della</a:t>
            </a:r>
            <a:r>
              <a:rPr lang="en-GB" altLang="en-US" b="1" dirty="0">
                <a:solidFill>
                  <a:schemeClr val="bg1"/>
                </a:solidFill>
                <a:latin typeface="+mj-lt"/>
                <a:cs typeface="Times New Roman" panose="02020603050405020304" pitchFamily="18" charset="0"/>
              </a:rPr>
              <a:t> Francesca</a:t>
            </a:r>
            <a:r>
              <a:rPr lang="en-GB" altLang="en-US" dirty="0">
                <a:solidFill>
                  <a:schemeClr val="bg1"/>
                </a:solidFill>
                <a:latin typeface="+mj-lt"/>
                <a:cs typeface="Times New Roman" panose="02020603050405020304" pitchFamily="18" charset="0"/>
              </a:rPr>
              <a:t> (c.1415-1492), </a:t>
            </a:r>
            <a:r>
              <a:rPr lang="en-GB" altLang="en-US" b="1" dirty="0">
                <a:solidFill>
                  <a:schemeClr val="bg1"/>
                </a:solidFill>
                <a:latin typeface="+mj-lt"/>
                <a:cs typeface="Times New Roman" panose="02020603050405020304" pitchFamily="18" charset="0"/>
              </a:rPr>
              <a:t>Andrea Mantegna </a:t>
            </a:r>
            <a:r>
              <a:rPr lang="en-GB" altLang="en-US" dirty="0">
                <a:solidFill>
                  <a:schemeClr val="bg1"/>
                </a:solidFill>
                <a:latin typeface="+mj-lt"/>
                <a:cs typeface="Times New Roman" panose="02020603050405020304" pitchFamily="18" charset="0"/>
              </a:rPr>
              <a:t>(c.1431-1506), </a:t>
            </a:r>
            <a:r>
              <a:rPr lang="en-GB" altLang="en-US" b="1" dirty="0">
                <a:solidFill>
                  <a:schemeClr val="bg1"/>
                </a:solidFill>
                <a:latin typeface="+mj-lt"/>
                <a:cs typeface="Times New Roman" panose="02020603050405020304" pitchFamily="18" charset="0"/>
              </a:rPr>
              <a:t>Sandro Botticelli </a:t>
            </a:r>
            <a:r>
              <a:rPr lang="en-GB" altLang="en-US" dirty="0">
                <a:solidFill>
                  <a:schemeClr val="bg1"/>
                </a:solidFill>
                <a:latin typeface="+mj-lt"/>
                <a:cs typeface="Times New Roman" panose="02020603050405020304" pitchFamily="18" charset="0"/>
              </a:rPr>
              <a:t>(c.1445-1510)…</a:t>
            </a:r>
            <a:endParaRPr lang="en-GB" altLang="en-US" dirty="0">
              <a:solidFill>
                <a:schemeClr val="bg1"/>
              </a:solidFill>
              <a:latin typeface="+mj-lt"/>
            </a:endParaRPr>
          </a:p>
        </p:txBody>
      </p:sp>
      <p:pic>
        <p:nvPicPr>
          <p:cNvPr id="9221" name="Picture 10" descr="A ceiling with a painting on it with Sistine Chapel in the background&#10;&#10;Description automatically generated">
            <a:extLst>
              <a:ext uri="{FF2B5EF4-FFF2-40B4-BE49-F238E27FC236}">
                <a16:creationId xmlns:a16="http://schemas.microsoft.com/office/drawing/2014/main" id="{E945BAF3-7281-3044-94EE-DA42E83181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525" y="2578100"/>
            <a:ext cx="5130800" cy="385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08E34-0964-69AF-78C2-F8C98A06E859}"/>
              </a:ext>
            </a:extLst>
          </p:cNvPr>
          <p:cNvSpPr>
            <a:spLocks noGrp="1"/>
          </p:cNvSpPr>
          <p:nvPr>
            <p:ph type="title"/>
          </p:nvPr>
        </p:nvSpPr>
        <p:spPr>
          <a:xfrm>
            <a:off x="554038" y="265113"/>
            <a:ext cx="8031162" cy="1371600"/>
          </a:xfrm>
        </p:spPr>
        <p:txBody>
          <a:bodyPr>
            <a:normAutofit fontScale="90000"/>
          </a:bodyPr>
          <a:lstStyle/>
          <a:p>
            <a:pPr eaLnBrk="1" hangingPunct="1">
              <a:defRPr/>
            </a:pPr>
            <a:r>
              <a:rPr lang="en-GB" b="1" dirty="0"/>
              <a:t>Not just Italy! </a:t>
            </a:r>
            <a:r>
              <a:rPr lang="en-GB" sz="2800" dirty="0"/>
              <a:t>Northern Renaissance in Low Countries/Netherlands under patronage of dukes of Burgundy &amp; rich mercantile elite</a:t>
            </a:r>
          </a:p>
        </p:txBody>
      </p:sp>
      <p:sp>
        <p:nvSpPr>
          <p:cNvPr id="10243" name="Content Placeholder 2">
            <a:extLst>
              <a:ext uri="{FF2B5EF4-FFF2-40B4-BE49-F238E27FC236}">
                <a16:creationId xmlns:a16="http://schemas.microsoft.com/office/drawing/2014/main" id="{125824FD-BDDD-441C-2074-3D3AABDDDBA5}"/>
              </a:ext>
            </a:extLst>
          </p:cNvPr>
          <p:cNvSpPr>
            <a:spLocks noGrp="1" noChangeArrowheads="1"/>
          </p:cNvSpPr>
          <p:nvPr>
            <p:ph idx="1"/>
          </p:nvPr>
        </p:nvSpPr>
        <p:spPr>
          <a:xfrm>
            <a:off x="452438" y="1670050"/>
            <a:ext cx="8031162" cy="4410075"/>
          </a:xfrm>
        </p:spPr>
        <p:txBody>
          <a:bodyPr/>
          <a:lstStyle/>
          <a:p>
            <a:pPr marL="0" indent="0" eaLnBrk="1" hangingPunct="1">
              <a:buFont typeface="Arial" panose="020B0604020202020204" pitchFamily="34" charset="0"/>
              <a:buNone/>
            </a:pPr>
            <a:r>
              <a:rPr lang="en-GB" altLang="en-US" b="1" dirty="0">
                <a:solidFill>
                  <a:schemeClr val="bg1"/>
                </a:solidFill>
              </a:rPr>
              <a:t>Jan van Eyck </a:t>
            </a:r>
            <a:r>
              <a:rPr lang="en-GB" altLang="en-US" dirty="0">
                <a:solidFill>
                  <a:schemeClr val="bg1"/>
                </a:solidFill>
              </a:rPr>
              <a:t>(c.1390-1441) </a:t>
            </a:r>
          </a:p>
        </p:txBody>
      </p:sp>
      <p:pic>
        <p:nvPicPr>
          <p:cNvPr id="10244" name="Picture 6" descr="A painting of a crucifixion&#10;&#10;Description automatically generated">
            <a:extLst>
              <a:ext uri="{FF2B5EF4-FFF2-40B4-BE49-F238E27FC236}">
                <a16:creationId xmlns:a16="http://schemas.microsoft.com/office/drawing/2014/main" id="{7E5F90EA-D123-0057-0BDC-5879B36F48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0" y="2189163"/>
            <a:ext cx="4487863" cy="354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Box 8">
            <a:extLst>
              <a:ext uri="{FF2B5EF4-FFF2-40B4-BE49-F238E27FC236}">
                <a16:creationId xmlns:a16="http://schemas.microsoft.com/office/drawing/2014/main" id="{45A1B997-C671-C2D0-C80A-A21FF8AA0891}"/>
              </a:ext>
            </a:extLst>
          </p:cNvPr>
          <p:cNvSpPr txBox="1">
            <a:spLocks noChangeArrowheads="1"/>
          </p:cNvSpPr>
          <p:nvPr/>
        </p:nvSpPr>
        <p:spPr bwMode="auto">
          <a:xfrm>
            <a:off x="3768725" y="1751013"/>
            <a:ext cx="457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b="1" dirty="0">
                <a:solidFill>
                  <a:schemeClr val="bg1"/>
                </a:solidFill>
              </a:rPr>
              <a:t>Rogier van der Weyden </a:t>
            </a:r>
            <a:r>
              <a:rPr lang="en-GB" altLang="en-US" dirty="0">
                <a:solidFill>
                  <a:schemeClr val="bg1"/>
                </a:solidFill>
              </a:rPr>
              <a:t>(c.1399-1464)</a:t>
            </a:r>
            <a:endParaRPr lang="en-GB" altLang="en-US" dirty="0"/>
          </a:p>
        </p:txBody>
      </p:sp>
      <p:sp>
        <p:nvSpPr>
          <p:cNvPr id="10246" name="TextBox 10">
            <a:extLst>
              <a:ext uri="{FF2B5EF4-FFF2-40B4-BE49-F238E27FC236}">
                <a16:creationId xmlns:a16="http://schemas.microsoft.com/office/drawing/2014/main" id="{801653BA-672A-D420-6BA5-306456E14589}"/>
              </a:ext>
            </a:extLst>
          </p:cNvPr>
          <p:cNvSpPr txBox="1">
            <a:spLocks noChangeArrowheads="1"/>
          </p:cNvSpPr>
          <p:nvPr/>
        </p:nvSpPr>
        <p:spPr bwMode="auto">
          <a:xfrm>
            <a:off x="381000" y="5815013"/>
            <a:ext cx="8382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dirty="0"/>
              <a:t>Also, later, </a:t>
            </a:r>
            <a:r>
              <a:rPr lang="en-GB" altLang="en-US" b="1" dirty="0" err="1"/>
              <a:t>Hieronymous</a:t>
            </a:r>
            <a:r>
              <a:rPr lang="en-GB" altLang="en-US" b="1" dirty="0"/>
              <a:t> Bosch </a:t>
            </a:r>
            <a:r>
              <a:rPr lang="en-GB" altLang="en-US" dirty="0"/>
              <a:t>(c.1450-1516) &amp; in Germany, </a:t>
            </a:r>
            <a:r>
              <a:rPr lang="en-GB" altLang="en-US" b="1" dirty="0"/>
              <a:t>Albrecht Dürer</a:t>
            </a:r>
            <a:r>
              <a:rPr lang="en-GB" altLang="en-US" dirty="0"/>
              <a:t> (1471-1528) &amp; </a:t>
            </a:r>
            <a:r>
              <a:rPr lang="en-GB" altLang="en-US" b="1" dirty="0"/>
              <a:t>Lucas Cranach the Elder </a:t>
            </a:r>
            <a:r>
              <a:rPr lang="en-GB" altLang="en-US" dirty="0"/>
              <a:t>(c.1472-1553)</a:t>
            </a:r>
          </a:p>
        </p:txBody>
      </p:sp>
      <p:pic>
        <p:nvPicPr>
          <p:cNvPr id="10247" name="Picture 11" descr="A person and person in long dresses&#10;&#10;Description automatically generated">
            <a:extLst>
              <a:ext uri="{FF2B5EF4-FFF2-40B4-BE49-F238E27FC236}">
                <a16:creationId xmlns:a16="http://schemas.microsoft.com/office/drawing/2014/main" id="{0F48883F-DA21-54E2-50CA-221B0E0C5F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1997075"/>
            <a:ext cx="2790825" cy="381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1ECC35B1-F2E2-2DAF-2C66-493B79BCC352}"/>
              </a:ext>
            </a:extLst>
          </p:cNvPr>
          <p:cNvSpPr>
            <a:spLocks noGrp="1" noChangeArrowheads="1"/>
          </p:cNvSpPr>
          <p:nvPr>
            <p:ph type="title"/>
          </p:nvPr>
        </p:nvSpPr>
        <p:spPr>
          <a:xfrm>
            <a:off x="457200" y="136525"/>
            <a:ext cx="8229600" cy="1371600"/>
          </a:xfrm>
        </p:spPr>
        <p:txBody>
          <a:bodyPr/>
          <a:lstStyle/>
          <a:p>
            <a:pPr eaLnBrk="1" hangingPunct="1"/>
            <a:r>
              <a:rPr lang="en-GB" altLang="en-US"/>
              <a:t>Renaissance = rebirth &amp; revival</a:t>
            </a:r>
          </a:p>
        </p:txBody>
      </p:sp>
      <p:sp>
        <p:nvSpPr>
          <p:cNvPr id="3" name="Content Placeholder 2">
            <a:extLst>
              <a:ext uri="{FF2B5EF4-FFF2-40B4-BE49-F238E27FC236}">
                <a16:creationId xmlns:a16="http://schemas.microsoft.com/office/drawing/2014/main" id="{24BC46E3-079B-8A2C-7B25-C91DEA7AEDD0}"/>
              </a:ext>
            </a:extLst>
          </p:cNvPr>
          <p:cNvSpPr>
            <a:spLocks noGrp="1"/>
          </p:cNvSpPr>
          <p:nvPr>
            <p:ph idx="1"/>
          </p:nvPr>
        </p:nvSpPr>
        <p:spPr>
          <a:xfrm>
            <a:off x="600075" y="1143000"/>
            <a:ext cx="7680325" cy="3932238"/>
          </a:xfrm>
        </p:spPr>
        <p:txBody>
          <a:bodyPr/>
          <a:lstStyle/>
          <a:p>
            <a:pPr eaLnBrk="1" hangingPunct="1">
              <a:defRPr/>
            </a:pPr>
            <a:r>
              <a:rPr lang="en-GB" sz="2000" b="1" dirty="0">
                <a:solidFill>
                  <a:schemeClr val="bg1"/>
                </a:solidFill>
                <a:latin typeface="+mj-lt"/>
              </a:rPr>
              <a:t>Other Renaissances</a:t>
            </a:r>
            <a:r>
              <a:rPr lang="en-GB" sz="2000" dirty="0">
                <a:solidFill>
                  <a:schemeClr val="bg1"/>
                </a:solidFill>
                <a:latin typeface="+mj-lt"/>
              </a:rPr>
              <a:t>: </a:t>
            </a:r>
            <a:r>
              <a:rPr lang="en-GB" sz="2000" dirty="0">
                <a:solidFill>
                  <a:schemeClr val="bg1"/>
                </a:solidFill>
                <a:latin typeface="+mj-lt"/>
                <a:ea typeface="Times New Roman" panose="02020603050405020304" pitchFamily="18" charset="0"/>
              </a:rPr>
              <a:t>Carolingian (C9th), Ottonian (C10th), and C12th (classical learning &amp; growth of universities)</a:t>
            </a:r>
          </a:p>
          <a:p>
            <a:pPr eaLnBrk="1" hangingPunct="1">
              <a:defRPr/>
            </a:pPr>
            <a:endParaRPr lang="en-GB" sz="2000" dirty="0">
              <a:latin typeface="+mj-lt"/>
              <a:ea typeface="Times New Roman" panose="02020603050405020304" pitchFamily="18" charset="0"/>
            </a:endParaRPr>
          </a:p>
          <a:p>
            <a:pPr eaLnBrk="1" hangingPunct="1">
              <a:defRPr/>
            </a:pPr>
            <a:endParaRPr lang="en-GB" dirty="0"/>
          </a:p>
        </p:txBody>
      </p:sp>
      <p:sp>
        <p:nvSpPr>
          <p:cNvPr id="4100" name="Content Placeholder 4">
            <a:extLst>
              <a:ext uri="{FF2B5EF4-FFF2-40B4-BE49-F238E27FC236}">
                <a16:creationId xmlns:a16="http://schemas.microsoft.com/office/drawing/2014/main" id="{174329F8-9760-B132-5B64-E4F2E5FA2035}"/>
              </a:ext>
            </a:extLst>
          </p:cNvPr>
          <p:cNvSpPr txBox="1">
            <a:spLocks noChangeArrowheads="1"/>
          </p:cNvSpPr>
          <p:nvPr/>
        </p:nvSpPr>
        <p:spPr bwMode="auto">
          <a:xfrm>
            <a:off x="4466116" y="2080434"/>
            <a:ext cx="4002087"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spcBef>
                <a:spcPts val="900"/>
              </a:spcBef>
              <a:buClr>
                <a:srgbClr val="E0EBF2"/>
              </a:buClr>
              <a:buFont typeface="Arial" panose="020B0604020202020204" pitchFamily="34" charset="0"/>
              <a:buChar char="•"/>
              <a:defRPr>
                <a:solidFill>
                  <a:schemeClr val="tx1"/>
                </a:solidFill>
                <a:latin typeface="Century Gothic" panose="020B0502020202020204" pitchFamily="34" charset="0"/>
              </a:defRPr>
            </a:lvl1pPr>
            <a:lvl2pPr indent="-182563">
              <a:spcBef>
                <a:spcPts val="500"/>
              </a:spcBef>
              <a:buClr>
                <a:srgbClr val="E0EBF2"/>
              </a:buClr>
              <a:buFont typeface="Arial" panose="020B0604020202020204" pitchFamily="34" charset="0"/>
              <a:buChar char="•"/>
              <a:defRPr sz="1600">
                <a:solidFill>
                  <a:schemeClr val="tx1"/>
                </a:solidFill>
                <a:latin typeface="Century Gothic" panose="020B0502020202020204" pitchFamily="34" charset="0"/>
              </a:defRPr>
            </a:lvl2pPr>
            <a:lvl3pPr marL="730250" indent="-182563">
              <a:spcBef>
                <a:spcPts val="500"/>
              </a:spcBef>
              <a:buClr>
                <a:srgbClr val="E0EBF2"/>
              </a:buClr>
              <a:buFont typeface="Arial" panose="020B0604020202020204" pitchFamily="34" charset="0"/>
              <a:buChar char="•"/>
              <a:defRPr sz="1400">
                <a:solidFill>
                  <a:schemeClr val="tx1"/>
                </a:solidFill>
                <a:latin typeface="Century Gothic" panose="020B0502020202020204" pitchFamily="34" charset="0"/>
              </a:defRPr>
            </a:lvl3pPr>
            <a:lvl4pPr marL="1004888" indent="-182563">
              <a:spcBef>
                <a:spcPts val="500"/>
              </a:spcBef>
              <a:buClr>
                <a:srgbClr val="E0EBF2"/>
              </a:buClr>
              <a:buFont typeface="Arial" panose="020B0604020202020204" pitchFamily="34" charset="0"/>
              <a:buChar char="•"/>
              <a:defRPr sz="1400">
                <a:solidFill>
                  <a:schemeClr val="tx1"/>
                </a:solidFill>
                <a:latin typeface="Century Gothic" panose="020B0502020202020204" pitchFamily="34" charset="0"/>
              </a:defRPr>
            </a:lvl4pPr>
            <a:lvl5pPr marL="1279525" indent="-182563">
              <a:spcBef>
                <a:spcPts val="500"/>
              </a:spcBef>
              <a:buClr>
                <a:srgbClr val="E0EBF2"/>
              </a:buClr>
              <a:buFont typeface="Arial" panose="020B0604020202020204" pitchFamily="34" charset="0"/>
              <a:buChar char="•"/>
              <a:defRPr sz="14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E0EBF2"/>
              </a:buClr>
              <a:buFont typeface="Arial" panose="020B0604020202020204" pitchFamily="34" charset="0"/>
              <a:buChar char="•"/>
              <a:defRPr sz="14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E0EBF2"/>
              </a:buClr>
              <a:buFont typeface="Arial" panose="020B0604020202020204" pitchFamily="34" charset="0"/>
              <a:buChar char="•"/>
              <a:defRPr sz="14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E0EBF2"/>
              </a:buClr>
              <a:buFont typeface="Arial" panose="020B0604020202020204" pitchFamily="34" charset="0"/>
              <a:buChar char="•"/>
              <a:defRPr sz="14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E0EBF2"/>
              </a:buClr>
              <a:buFont typeface="Arial" panose="020B0604020202020204" pitchFamily="34" charset="0"/>
              <a:buChar char="•"/>
              <a:defRPr sz="1400">
                <a:solidFill>
                  <a:schemeClr val="tx1"/>
                </a:solidFill>
                <a:latin typeface="Century Gothic" panose="020B0502020202020204" pitchFamily="34" charset="0"/>
              </a:defRPr>
            </a:lvl9pPr>
          </a:lstStyle>
          <a:p>
            <a:pPr defTabSz="914400" eaLnBrk="1" hangingPunct="1"/>
            <a:r>
              <a:rPr lang="en-GB" altLang="en-US" sz="2000" b="1" dirty="0">
                <a:solidFill>
                  <a:schemeClr val="bg1"/>
                </a:solidFill>
              </a:rPr>
              <a:t>Petrarch</a:t>
            </a:r>
            <a:r>
              <a:rPr lang="en-GB" altLang="en-US" sz="2000" dirty="0">
                <a:solidFill>
                  <a:schemeClr val="bg1"/>
                </a:solidFill>
              </a:rPr>
              <a:t> (1304-1374) saw  medieval period as 'Dark Age' cut off from classical period</a:t>
            </a:r>
          </a:p>
          <a:p>
            <a:pPr defTabSz="914400" eaLnBrk="1" hangingPunct="1"/>
            <a:r>
              <a:rPr lang="en-GB" altLang="en-US" sz="2000" dirty="0">
                <a:solidFill>
                  <a:schemeClr val="bg1"/>
                </a:solidFill>
              </a:rPr>
              <a:t>In C14</a:t>
            </a:r>
            <a:r>
              <a:rPr lang="en-GB" altLang="en-US" sz="2000" baseline="30000" dirty="0">
                <a:solidFill>
                  <a:schemeClr val="bg1"/>
                </a:solidFill>
              </a:rPr>
              <a:t>th</a:t>
            </a:r>
            <a:r>
              <a:rPr lang="en-GB" altLang="en-US" sz="2000" dirty="0">
                <a:solidFill>
                  <a:schemeClr val="bg1"/>
                </a:solidFill>
              </a:rPr>
              <a:t> men ‘broke through the darkness’ to ‘return to the pure, pristine radiance’ of antiquity</a:t>
            </a:r>
          </a:p>
          <a:p>
            <a:pPr defTabSz="914400" eaLnBrk="1" hangingPunct="1"/>
            <a:r>
              <a:rPr lang="en-GB" altLang="en-US" sz="2000" dirty="0">
                <a:solidFill>
                  <a:schemeClr val="bg1"/>
                </a:solidFill>
              </a:rPr>
              <a:t>By C15th, self-awareness part of cultural movement</a:t>
            </a:r>
          </a:p>
          <a:p>
            <a:pPr defTabSz="914400" eaLnBrk="1" hangingPunct="1"/>
            <a:r>
              <a:rPr lang="en-GB" altLang="en-US" sz="2000" b="1" dirty="0">
                <a:solidFill>
                  <a:schemeClr val="bg1"/>
                </a:solidFill>
              </a:rPr>
              <a:t>Flavio Biondo</a:t>
            </a:r>
            <a:r>
              <a:rPr lang="en-GB" altLang="en-US" sz="2000" dirty="0">
                <a:solidFill>
                  <a:schemeClr val="bg1"/>
                </a:solidFill>
              </a:rPr>
              <a:t> (1392-1463) invented term 'middle ages</a:t>
            </a:r>
            <a:r>
              <a:rPr lang="en-GB" altLang="en-US" dirty="0">
                <a:solidFill>
                  <a:schemeClr val="bg1"/>
                </a:solidFill>
              </a:rPr>
              <a:t>' </a:t>
            </a:r>
          </a:p>
        </p:txBody>
      </p:sp>
      <p:pic>
        <p:nvPicPr>
          <p:cNvPr id="11269" name="Picture 2" descr="Petrarch.jpg">
            <a:extLst>
              <a:ext uri="{FF2B5EF4-FFF2-40B4-BE49-F238E27FC236}">
                <a16:creationId xmlns:a16="http://schemas.microsoft.com/office/drawing/2014/main" id="{22B8E197-A11D-6928-7592-1B78C05D3D9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66813" y="2133600"/>
            <a:ext cx="3121025"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 calcmode="lin" valueType="num">
                                      <p:cBhvr additive="base">
                                        <p:cTn id="7" dur="500" fill="hold"/>
                                        <p:tgtEl>
                                          <p:spTgt spid="4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100">
                                            <p:txEl>
                                              <p:pRg st="1" end="1"/>
                                            </p:txEl>
                                          </p:spTgt>
                                        </p:tgtEl>
                                        <p:attrNameLst>
                                          <p:attrName>style.visibility</p:attrName>
                                        </p:attrNameLst>
                                      </p:cBhvr>
                                      <p:to>
                                        <p:strVal val="visible"/>
                                      </p:to>
                                    </p:set>
                                    <p:anim calcmode="lin" valueType="num">
                                      <p:cBhvr additive="base">
                                        <p:cTn id="13" dur="500" fill="hold"/>
                                        <p:tgtEl>
                                          <p:spTgt spid="410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0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100">
                                            <p:txEl>
                                              <p:pRg st="2" end="2"/>
                                            </p:txEl>
                                          </p:spTgt>
                                        </p:tgtEl>
                                        <p:attrNameLst>
                                          <p:attrName>style.visibility</p:attrName>
                                        </p:attrNameLst>
                                      </p:cBhvr>
                                      <p:to>
                                        <p:strVal val="visible"/>
                                      </p:to>
                                    </p:set>
                                    <p:anim calcmode="lin" valueType="num">
                                      <p:cBhvr additive="base">
                                        <p:cTn id="19" dur="500" fill="hold"/>
                                        <p:tgtEl>
                                          <p:spTgt spid="410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10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4100">
                                            <p:txEl>
                                              <p:pRg st="3" end="3"/>
                                            </p:txEl>
                                          </p:spTgt>
                                        </p:tgtEl>
                                        <p:attrNameLst>
                                          <p:attrName>style.visibility</p:attrName>
                                        </p:attrNameLst>
                                      </p:cBhvr>
                                      <p:to>
                                        <p:strVal val="visible"/>
                                      </p:to>
                                    </p:set>
                                    <p:anim calcmode="lin" valueType="num">
                                      <p:cBhvr additive="base">
                                        <p:cTn id="25" dur="500" fill="hold"/>
                                        <p:tgtEl>
                                          <p:spTgt spid="410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0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7">
            <a:extLst>
              <a:ext uri="{FF2B5EF4-FFF2-40B4-BE49-F238E27FC236}">
                <a16:creationId xmlns:a16="http://schemas.microsoft.com/office/drawing/2014/main" id="{DCB81E81-34E6-C226-1354-569DA209FD9C}"/>
              </a:ext>
            </a:extLst>
          </p:cNvPr>
          <p:cNvSpPr>
            <a:spLocks noGrp="1" noChangeArrowheads="1"/>
          </p:cNvSpPr>
          <p:nvPr>
            <p:ph type="title"/>
          </p:nvPr>
        </p:nvSpPr>
        <p:spPr/>
        <p:txBody>
          <a:bodyPr/>
          <a:lstStyle/>
          <a:p>
            <a:pPr eaLnBrk="1" hangingPunct="1"/>
            <a:r>
              <a:rPr lang="en-GB" altLang="en-US" b="1" dirty="0"/>
              <a:t>Giorgio Vasari </a:t>
            </a:r>
            <a:r>
              <a:rPr lang="en-GB" altLang="en-US" dirty="0"/>
              <a:t>(1511-1574) coined term ‘rebirth’</a:t>
            </a:r>
          </a:p>
        </p:txBody>
      </p:sp>
      <p:sp>
        <p:nvSpPr>
          <p:cNvPr id="10243" name="Content Placeholder 8">
            <a:extLst>
              <a:ext uri="{FF2B5EF4-FFF2-40B4-BE49-F238E27FC236}">
                <a16:creationId xmlns:a16="http://schemas.microsoft.com/office/drawing/2014/main" id="{285C7677-BD1A-C7AF-EC88-2DC442F0B7AB}"/>
              </a:ext>
            </a:extLst>
          </p:cNvPr>
          <p:cNvSpPr>
            <a:spLocks noGrp="1" noChangeArrowheads="1"/>
          </p:cNvSpPr>
          <p:nvPr>
            <p:ph idx="1"/>
          </p:nvPr>
        </p:nvSpPr>
        <p:spPr>
          <a:xfrm>
            <a:off x="514350" y="2103438"/>
            <a:ext cx="4743450" cy="3932237"/>
          </a:xfrm>
        </p:spPr>
        <p:txBody>
          <a:bodyPr>
            <a:normAutofit/>
          </a:bodyPr>
          <a:lstStyle/>
          <a:p>
            <a:pPr marL="0" indent="0" eaLnBrk="1" hangingPunct="1">
              <a:buFont typeface="Arial" panose="020B0604020202020204" pitchFamily="34" charset="0"/>
              <a:buNone/>
              <a:defRPr/>
            </a:pPr>
            <a:r>
              <a:rPr lang="en-GB" altLang="en-US" dirty="0">
                <a:solidFill>
                  <a:schemeClr val="bg1"/>
                </a:solidFill>
                <a:latin typeface="+mj-lt"/>
              </a:rPr>
              <a:t>Once they have seen how art... had fallen into complete ruin from such a noble height ... they will now be able to recognise more easily the progress of art’s rebirth (</a:t>
            </a:r>
            <a:r>
              <a:rPr lang="en-GB" altLang="en-US" i="1" dirty="0" err="1">
                <a:solidFill>
                  <a:schemeClr val="bg1"/>
                </a:solidFill>
                <a:latin typeface="+mj-lt"/>
              </a:rPr>
              <a:t>rinascita</a:t>
            </a:r>
            <a:r>
              <a:rPr lang="en-GB" altLang="en-US" dirty="0">
                <a:solidFill>
                  <a:schemeClr val="bg1"/>
                </a:solidFill>
                <a:latin typeface="+mj-lt"/>
              </a:rPr>
              <a:t>) and the state of perfection to which it has again ascended in our own times...</a:t>
            </a:r>
          </a:p>
          <a:p>
            <a:pPr marL="0" indent="0" eaLnBrk="1" hangingPunct="1">
              <a:buFont typeface="Arial" panose="020B0604020202020204" pitchFamily="34" charset="0"/>
              <a:buNone/>
              <a:defRPr/>
            </a:pPr>
            <a:r>
              <a:rPr lang="en-GB" altLang="en-US" sz="1600" b="1" dirty="0">
                <a:solidFill>
                  <a:schemeClr val="bg1"/>
                </a:solidFill>
                <a:latin typeface="+mj-lt"/>
              </a:rPr>
              <a:t>Giorgio Vasari</a:t>
            </a:r>
            <a:r>
              <a:rPr lang="en-GB" altLang="en-US" sz="1600" dirty="0">
                <a:solidFill>
                  <a:schemeClr val="bg1"/>
                </a:solidFill>
                <a:latin typeface="+mj-lt"/>
              </a:rPr>
              <a:t>, Preface, </a:t>
            </a:r>
            <a:r>
              <a:rPr lang="en-GB" altLang="en-US" sz="1600" i="1" dirty="0">
                <a:solidFill>
                  <a:schemeClr val="bg1"/>
                </a:solidFill>
                <a:latin typeface="+mj-lt"/>
              </a:rPr>
              <a:t>The Lives of the Most Excellent Painters, Sculptors and Architects</a:t>
            </a:r>
            <a:r>
              <a:rPr lang="en-GB" altLang="en-US" sz="1600" dirty="0">
                <a:solidFill>
                  <a:schemeClr val="bg1"/>
                </a:solidFill>
                <a:latin typeface="+mj-lt"/>
              </a:rPr>
              <a:t> (1550)</a:t>
            </a:r>
          </a:p>
          <a:p>
            <a:pPr marL="0" indent="0" eaLnBrk="1" hangingPunct="1">
              <a:buFont typeface="Arial" panose="020B0604020202020204" pitchFamily="34" charset="0"/>
              <a:buNone/>
              <a:defRPr/>
            </a:pPr>
            <a:r>
              <a:rPr lang="en-GB" b="1" dirty="0">
                <a:solidFill>
                  <a:schemeClr val="bg1"/>
                </a:solidFill>
                <a:latin typeface="+mj-lt"/>
                <a:ea typeface="Times New Roman" panose="02020603050405020304" pitchFamily="18" charset="0"/>
              </a:rPr>
              <a:t>C19th historians, </a:t>
            </a:r>
            <a:r>
              <a:rPr lang="en-GB" dirty="0">
                <a:solidFill>
                  <a:schemeClr val="bg1"/>
                </a:solidFill>
                <a:latin typeface="+mj-lt"/>
                <a:ea typeface="Times New Roman" panose="02020603050405020304" pitchFamily="18" charset="0"/>
              </a:rPr>
              <a:t>such as </a:t>
            </a:r>
            <a:r>
              <a:rPr lang="en-GB" b="1" dirty="0">
                <a:solidFill>
                  <a:schemeClr val="bg1"/>
                </a:solidFill>
                <a:latin typeface="+mj-lt"/>
                <a:ea typeface="Times New Roman" panose="02020603050405020304" pitchFamily="18" charset="0"/>
              </a:rPr>
              <a:t>Jules Michelet &amp; Jacob Burckhardt</a:t>
            </a:r>
            <a:r>
              <a:rPr lang="en-GB" dirty="0">
                <a:solidFill>
                  <a:schemeClr val="bg1"/>
                </a:solidFill>
                <a:latin typeface="+mj-lt"/>
                <a:ea typeface="Times New Roman" panose="02020603050405020304" pitchFamily="18" charset="0"/>
              </a:rPr>
              <a:t>, embraced concept + idea of individualism</a:t>
            </a:r>
            <a:endParaRPr lang="en-GB" altLang="en-US" sz="2000" dirty="0">
              <a:solidFill>
                <a:schemeClr val="bg1"/>
              </a:solidFill>
              <a:latin typeface="+mj-lt"/>
            </a:endParaRPr>
          </a:p>
          <a:p>
            <a:pPr eaLnBrk="1" hangingPunct="1">
              <a:defRPr/>
            </a:pPr>
            <a:endParaRPr lang="en-GB" altLang="en-US" dirty="0"/>
          </a:p>
        </p:txBody>
      </p:sp>
      <p:pic>
        <p:nvPicPr>
          <p:cNvPr id="12292" name="Picture 2" descr="A portrait of a person&#10;&#10;Description automatically generated">
            <a:extLst>
              <a:ext uri="{FF2B5EF4-FFF2-40B4-BE49-F238E27FC236}">
                <a16:creationId xmlns:a16="http://schemas.microsoft.com/office/drawing/2014/main" id="{C02E5F9D-6F11-28D1-4484-3992A2C8EC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2103438"/>
            <a:ext cx="3143250"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2">
            <a:extLst>
              <a:ext uri="{FF2B5EF4-FFF2-40B4-BE49-F238E27FC236}">
                <a16:creationId xmlns:a16="http://schemas.microsoft.com/office/drawing/2014/main" id="{15FAA1E8-1F95-0F61-2826-C5D0D4A47C61}"/>
              </a:ext>
            </a:extLst>
          </p:cNvPr>
          <p:cNvSpPr>
            <a:spLocks noGrp="1" noChangeArrowheads="1"/>
          </p:cNvSpPr>
          <p:nvPr>
            <p:ph type="title"/>
          </p:nvPr>
        </p:nvSpPr>
        <p:spPr>
          <a:xfrm>
            <a:off x="731838" y="136525"/>
            <a:ext cx="7878762" cy="1371600"/>
          </a:xfrm>
        </p:spPr>
        <p:txBody>
          <a:bodyPr/>
          <a:lstStyle/>
          <a:p>
            <a:pPr eaLnBrk="1" hangingPunct="1">
              <a:defRPr/>
            </a:pPr>
            <a:r>
              <a:rPr lang="en-GB" altLang="en-US">
                <a:solidFill>
                  <a:schemeClr val="tx1">
                    <a:lumMod val="95000"/>
                  </a:schemeClr>
                </a:solidFill>
              </a:rPr>
              <a:t>A ‘period’ or a movement?</a:t>
            </a:r>
          </a:p>
        </p:txBody>
      </p:sp>
      <p:sp>
        <p:nvSpPr>
          <p:cNvPr id="6147" name="Content Placeholder 3">
            <a:extLst>
              <a:ext uri="{FF2B5EF4-FFF2-40B4-BE49-F238E27FC236}">
                <a16:creationId xmlns:a16="http://schemas.microsoft.com/office/drawing/2014/main" id="{699AC515-6F50-17AC-51AA-458F60BBE53D}"/>
              </a:ext>
            </a:extLst>
          </p:cNvPr>
          <p:cNvSpPr>
            <a:spLocks noGrp="1"/>
          </p:cNvSpPr>
          <p:nvPr>
            <p:ph idx="1"/>
          </p:nvPr>
        </p:nvSpPr>
        <p:spPr>
          <a:xfrm>
            <a:off x="304800" y="1447800"/>
            <a:ext cx="5486400" cy="4587875"/>
          </a:xfrm>
        </p:spPr>
        <p:txBody>
          <a:bodyPr rtlCol="0">
            <a:normAutofit fontScale="70000" lnSpcReduction="20000"/>
          </a:bodyPr>
          <a:lstStyle/>
          <a:p>
            <a:pPr marL="182880" indent="-182880" eaLnBrk="1" fontAlgn="auto" hangingPunct="1">
              <a:spcAft>
                <a:spcPts val="0"/>
              </a:spcAft>
              <a:buClr>
                <a:schemeClr val="tx2">
                  <a:lumMod val="60000"/>
                  <a:lumOff val="40000"/>
                </a:schemeClr>
              </a:buClr>
              <a:defRPr/>
            </a:pPr>
            <a:r>
              <a:rPr lang="en-GB" sz="2300" dirty="0">
                <a:solidFill>
                  <a:schemeClr val="bg1"/>
                </a:solidFill>
              </a:rPr>
              <a:t>strong </a:t>
            </a:r>
            <a:r>
              <a:rPr lang="en-GB" sz="2300" b="1" dirty="0">
                <a:solidFill>
                  <a:schemeClr val="bg1"/>
                </a:solidFill>
              </a:rPr>
              <a:t>family &amp; corporate relationships </a:t>
            </a:r>
            <a:r>
              <a:rPr lang="en-GB" sz="2300" dirty="0">
                <a:solidFill>
                  <a:schemeClr val="bg1"/>
                </a:solidFill>
              </a:rPr>
              <a:t>continued </a:t>
            </a:r>
          </a:p>
          <a:p>
            <a:pPr marL="182880" indent="-182880" eaLnBrk="1" fontAlgn="auto" hangingPunct="1">
              <a:spcAft>
                <a:spcPts val="0"/>
              </a:spcAft>
              <a:buClr>
                <a:schemeClr val="tx2">
                  <a:lumMod val="60000"/>
                  <a:lumOff val="40000"/>
                </a:schemeClr>
              </a:buClr>
              <a:defRPr/>
            </a:pPr>
            <a:r>
              <a:rPr lang="en-GB" altLang="en-US" sz="2300" dirty="0">
                <a:solidFill>
                  <a:schemeClr val="bg1"/>
                </a:solidFill>
              </a:rPr>
              <a:t>continuities in </a:t>
            </a:r>
            <a:r>
              <a:rPr lang="en-GB" altLang="en-US" sz="2300" b="1" dirty="0">
                <a:solidFill>
                  <a:schemeClr val="bg1"/>
                </a:solidFill>
              </a:rPr>
              <a:t>language, law, philosophy, medicine </a:t>
            </a:r>
          </a:p>
          <a:p>
            <a:pPr marL="182880" indent="-182880" eaLnBrk="1" fontAlgn="auto" hangingPunct="1">
              <a:spcAft>
                <a:spcPts val="0"/>
              </a:spcAft>
              <a:buClr>
                <a:schemeClr val="tx2">
                  <a:lumMod val="60000"/>
                  <a:lumOff val="40000"/>
                </a:schemeClr>
              </a:buClr>
              <a:defRPr/>
            </a:pPr>
            <a:r>
              <a:rPr lang="en-GB" altLang="en-US" sz="2300" dirty="0">
                <a:solidFill>
                  <a:schemeClr val="bg1"/>
                </a:solidFill>
              </a:rPr>
              <a:t>interest in </a:t>
            </a:r>
            <a:r>
              <a:rPr lang="en-GB" altLang="en-US" sz="2300" b="1" dirty="0">
                <a:solidFill>
                  <a:schemeClr val="bg1"/>
                </a:solidFill>
              </a:rPr>
              <a:t>Roman or classical culture </a:t>
            </a:r>
            <a:r>
              <a:rPr lang="en-GB" altLang="en-US" sz="2300" dirty="0">
                <a:solidFill>
                  <a:schemeClr val="bg1"/>
                </a:solidFill>
              </a:rPr>
              <a:t>existed </a:t>
            </a:r>
          </a:p>
          <a:p>
            <a:pPr marL="182880" indent="-182880" eaLnBrk="1" fontAlgn="auto" hangingPunct="1">
              <a:spcAft>
                <a:spcPts val="0"/>
              </a:spcAft>
              <a:buClr>
                <a:schemeClr val="tx2">
                  <a:lumMod val="60000"/>
                  <a:lumOff val="40000"/>
                </a:schemeClr>
              </a:buClr>
              <a:defRPr/>
            </a:pPr>
            <a:r>
              <a:rPr lang="en-GB" sz="2300" dirty="0">
                <a:solidFill>
                  <a:schemeClr val="bg1"/>
                </a:solidFill>
              </a:rPr>
              <a:t>Concept of </a:t>
            </a:r>
            <a:r>
              <a:rPr lang="en-GB" sz="2300" b="1" dirty="0">
                <a:solidFill>
                  <a:schemeClr val="bg1"/>
                </a:solidFill>
              </a:rPr>
              <a:t>revival </a:t>
            </a:r>
            <a:r>
              <a:rPr lang="en-GB" sz="2300" dirty="0">
                <a:solidFill>
                  <a:schemeClr val="bg1"/>
                </a:solidFill>
              </a:rPr>
              <a:t>well-established too: Cicero (106-43 BCE) </a:t>
            </a:r>
            <a:endParaRPr lang="en-GB" altLang="en-US" sz="2300" dirty="0">
              <a:solidFill>
                <a:schemeClr val="bg1"/>
              </a:solidFill>
            </a:endParaRPr>
          </a:p>
          <a:p>
            <a:pPr marL="182880" indent="-182880" eaLnBrk="1" fontAlgn="auto" hangingPunct="1">
              <a:spcAft>
                <a:spcPts val="0"/>
              </a:spcAft>
              <a:buClr>
                <a:schemeClr val="tx2">
                  <a:lumMod val="60000"/>
                  <a:lumOff val="40000"/>
                </a:schemeClr>
              </a:buClr>
              <a:defRPr/>
            </a:pPr>
            <a:endParaRPr lang="en-GB" altLang="en-US" dirty="0">
              <a:solidFill>
                <a:schemeClr val="bg1"/>
              </a:solidFill>
            </a:endParaRPr>
          </a:p>
          <a:p>
            <a:pPr marL="182880" indent="-182880" eaLnBrk="1" fontAlgn="auto" hangingPunct="1">
              <a:spcAft>
                <a:spcPts val="0"/>
              </a:spcAft>
              <a:buClr>
                <a:schemeClr val="tx2">
                  <a:lumMod val="60000"/>
                  <a:lumOff val="40000"/>
                </a:schemeClr>
              </a:buClr>
              <a:buFont typeface="Wingdings 2" panose="05020102010507070707" pitchFamily="18" charset="2"/>
              <a:buNone/>
              <a:defRPr/>
            </a:pPr>
            <a:r>
              <a:rPr lang="en-GB" altLang="en-US" sz="1600" dirty="0">
                <a:solidFill>
                  <a:schemeClr val="bg1"/>
                </a:solidFill>
              </a:rPr>
              <a:t>	</a:t>
            </a:r>
            <a:r>
              <a:rPr lang="en-GB" altLang="en-US" sz="2300" dirty="0">
                <a:solidFill>
                  <a:schemeClr val="bg1"/>
                </a:solidFill>
              </a:rPr>
              <a:t>A “movement” is something that is proclaimed. It attracts fanatics, on the one hand, who can’t tolerate anything that doesn’t belong to it and hangers-on who come and go; there is </a:t>
            </a:r>
            <a:r>
              <a:rPr lang="en-GB" altLang="en-US" sz="2300" b="1" dirty="0">
                <a:solidFill>
                  <a:schemeClr val="bg1"/>
                </a:solidFill>
              </a:rPr>
              <a:t>a spectrum of intensity in any movement </a:t>
            </a:r>
            <a:r>
              <a:rPr lang="en-GB" altLang="en-US" sz="2300" dirty="0">
                <a:solidFill>
                  <a:schemeClr val="bg1"/>
                </a:solidFill>
              </a:rPr>
              <a:t>just as there are usually various factions or “wings.” There are also opponents and plenty of neutral outsiders who have other worries. I think we can most effortlessly describe the Renaissance as a movement of this kind. (</a:t>
            </a:r>
            <a:r>
              <a:rPr lang="en-GB" altLang="en-US" sz="2300" b="1" dirty="0">
                <a:solidFill>
                  <a:schemeClr val="bg1"/>
                </a:solidFill>
              </a:rPr>
              <a:t>E.H. </a:t>
            </a:r>
            <a:r>
              <a:rPr lang="en-GB" altLang="en-US" sz="2300" b="1" dirty="0" err="1">
                <a:solidFill>
                  <a:schemeClr val="bg1"/>
                </a:solidFill>
              </a:rPr>
              <a:t>Gombrich</a:t>
            </a:r>
            <a:r>
              <a:rPr lang="en-GB" altLang="en-US" sz="2300" dirty="0">
                <a:solidFill>
                  <a:schemeClr val="bg1"/>
                </a:solidFill>
              </a:rPr>
              <a:t>, ‘The Renaissance - Period or Movement?’, in A.G. Dickens </a:t>
            </a:r>
            <a:r>
              <a:rPr lang="en-GB" altLang="en-US" sz="2300" i="1" dirty="0">
                <a:solidFill>
                  <a:schemeClr val="bg1"/>
                </a:solidFill>
              </a:rPr>
              <a:t>et al</a:t>
            </a:r>
            <a:r>
              <a:rPr lang="en-GB" altLang="en-US" sz="2300" dirty="0">
                <a:solidFill>
                  <a:schemeClr val="bg1"/>
                </a:solidFill>
              </a:rPr>
              <a:t>., </a:t>
            </a:r>
            <a:r>
              <a:rPr lang="en-GB" altLang="en-US" sz="2300" i="1" dirty="0">
                <a:solidFill>
                  <a:schemeClr val="bg1"/>
                </a:solidFill>
              </a:rPr>
              <a:t>Background to the English Renaissance.  Introductory Lectures</a:t>
            </a:r>
            <a:r>
              <a:rPr lang="en-GB" altLang="en-US" sz="2300" dirty="0">
                <a:solidFill>
                  <a:schemeClr val="bg1"/>
                </a:solidFill>
              </a:rPr>
              <a:t> (1974)</a:t>
            </a:r>
          </a:p>
          <a:p>
            <a:pPr marL="182880" indent="-182880" eaLnBrk="1" fontAlgn="auto" hangingPunct="1">
              <a:spcAft>
                <a:spcPts val="0"/>
              </a:spcAft>
              <a:buClr>
                <a:schemeClr val="tx2">
                  <a:lumMod val="60000"/>
                  <a:lumOff val="40000"/>
                </a:schemeClr>
              </a:buClr>
              <a:buFont typeface="Wingdings 2" panose="05020102010507070707" pitchFamily="18" charset="2"/>
              <a:buNone/>
              <a:defRPr/>
            </a:pPr>
            <a:endParaRPr lang="en-GB" altLang="en-US" dirty="0"/>
          </a:p>
          <a:p>
            <a:pPr marL="182880" indent="-182880" eaLnBrk="1" fontAlgn="auto" hangingPunct="1">
              <a:spcAft>
                <a:spcPts val="0"/>
              </a:spcAft>
              <a:buClr>
                <a:schemeClr val="tx2">
                  <a:lumMod val="60000"/>
                  <a:lumOff val="40000"/>
                </a:schemeClr>
              </a:buClr>
              <a:buFont typeface="Wingdings 2" panose="05020102010507070707" pitchFamily="18" charset="2"/>
              <a:buNone/>
              <a:defRPr/>
            </a:pPr>
            <a:endParaRPr lang="en-GB" altLang="en-US" dirty="0"/>
          </a:p>
        </p:txBody>
      </p:sp>
      <p:pic>
        <p:nvPicPr>
          <p:cNvPr id="13316" name="Picture 4" descr="A painting of a religious figure&#10;&#10;Description automatically generated">
            <a:extLst>
              <a:ext uri="{FF2B5EF4-FFF2-40B4-BE49-F238E27FC236}">
                <a16:creationId xmlns:a16="http://schemas.microsoft.com/office/drawing/2014/main" id="{61F10CBE-098E-5BDB-3180-46E35A32DD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7850" y="1219200"/>
            <a:ext cx="3122613" cy="468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Box 6">
            <a:extLst>
              <a:ext uri="{FF2B5EF4-FFF2-40B4-BE49-F238E27FC236}">
                <a16:creationId xmlns:a16="http://schemas.microsoft.com/office/drawing/2014/main" id="{035467BC-B252-76C1-7995-F6E46474D59B}"/>
              </a:ext>
            </a:extLst>
          </p:cNvPr>
          <p:cNvSpPr txBox="1">
            <a:spLocks noChangeArrowheads="1"/>
          </p:cNvSpPr>
          <p:nvPr/>
        </p:nvSpPr>
        <p:spPr bwMode="auto">
          <a:xfrm>
            <a:off x="4800600" y="6035675"/>
            <a:ext cx="404018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sz="1600" b="1" dirty="0">
                <a:solidFill>
                  <a:schemeClr val="bg1"/>
                </a:solidFill>
              </a:rPr>
              <a:t>Titian</a:t>
            </a:r>
            <a:r>
              <a:rPr lang="en-GB" altLang="en-US" sz="1600" dirty="0">
                <a:solidFill>
                  <a:schemeClr val="bg1"/>
                </a:solidFill>
              </a:rPr>
              <a:t>, The Assumption, Venice, 1516-18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6147">
                                            <p:txEl>
                                              <p:pRg st="5" end="5"/>
                                            </p:txEl>
                                          </p:spTgt>
                                        </p:tgtEl>
                                        <p:attrNameLst>
                                          <p:attrName>style.visibility</p:attrName>
                                        </p:attrNameLst>
                                      </p:cBhvr>
                                      <p:to>
                                        <p:strVal val="visible"/>
                                      </p:to>
                                    </p:set>
                                    <p:anim calcmode="lin" valueType="num">
                                      <p:cBhvr additive="base">
                                        <p:cTn id="31" dur="500" fill="hold"/>
                                        <p:tgtEl>
                                          <p:spTgt spid="614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797D8121-57D5-67D6-04A7-00F7E9B69F14}"/>
              </a:ext>
            </a:extLst>
          </p:cNvPr>
          <p:cNvSpPr>
            <a:spLocks noGrp="1" noChangeArrowheads="1"/>
          </p:cNvSpPr>
          <p:nvPr>
            <p:ph type="title"/>
          </p:nvPr>
        </p:nvSpPr>
        <p:spPr>
          <a:xfrm>
            <a:off x="706438" y="477838"/>
            <a:ext cx="7680325" cy="1185862"/>
          </a:xfrm>
        </p:spPr>
        <p:txBody>
          <a:bodyPr/>
          <a:lstStyle/>
          <a:p>
            <a:pPr eaLnBrk="1" hangingPunct="1"/>
            <a:r>
              <a:rPr lang="en-GB" altLang="en-US" sz="3600">
                <a:solidFill>
                  <a:schemeClr val="bg1"/>
                </a:solidFill>
              </a:rPr>
              <a:t>Revival of antiquity?</a:t>
            </a:r>
            <a:br>
              <a:rPr lang="en-GB" altLang="en-US"/>
            </a:br>
            <a:endParaRPr lang="en-GB" altLang="en-US"/>
          </a:p>
        </p:txBody>
      </p:sp>
      <p:sp>
        <p:nvSpPr>
          <p:cNvPr id="7171" name="Content Placeholder 2">
            <a:extLst>
              <a:ext uri="{FF2B5EF4-FFF2-40B4-BE49-F238E27FC236}">
                <a16:creationId xmlns:a16="http://schemas.microsoft.com/office/drawing/2014/main" id="{0DAFD430-B2C1-1FD2-328A-1CA905C024DC}"/>
              </a:ext>
            </a:extLst>
          </p:cNvPr>
          <p:cNvSpPr>
            <a:spLocks noGrp="1"/>
          </p:cNvSpPr>
          <p:nvPr>
            <p:ph idx="1"/>
          </p:nvPr>
        </p:nvSpPr>
        <p:spPr>
          <a:xfrm>
            <a:off x="381000" y="1447800"/>
            <a:ext cx="4572000" cy="4876800"/>
          </a:xfrm>
        </p:spPr>
        <p:txBody>
          <a:bodyPr rtlCol="0">
            <a:normAutofit fontScale="77500" lnSpcReduction="20000"/>
          </a:bodyPr>
          <a:lstStyle/>
          <a:p>
            <a:pPr marL="182880" indent="-182880" eaLnBrk="1" fontAlgn="auto" hangingPunct="1">
              <a:spcAft>
                <a:spcPts val="0"/>
              </a:spcAft>
              <a:buClr>
                <a:schemeClr val="tx2">
                  <a:lumMod val="60000"/>
                  <a:lumOff val="40000"/>
                </a:schemeClr>
              </a:buClr>
              <a:defRPr/>
            </a:pPr>
            <a:r>
              <a:rPr lang="en-GB" altLang="en-US" sz="2300" b="1" dirty="0">
                <a:solidFill>
                  <a:schemeClr val="bg1"/>
                </a:solidFill>
              </a:rPr>
              <a:t>Culturally:</a:t>
            </a:r>
            <a:r>
              <a:rPr lang="en-GB" altLang="en-US" sz="2300" dirty="0">
                <a:solidFill>
                  <a:schemeClr val="bg1"/>
                </a:solidFill>
              </a:rPr>
              <a:t> recover meaning of ancient texts</a:t>
            </a:r>
          </a:p>
          <a:p>
            <a:pPr marL="182880" indent="-182880" eaLnBrk="1" fontAlgn="auto" hangingPunct="1">
              <a:spcAft>
                <a:spcPts val="0"/>
              </a:spcAft>
              <a:buClr>
                <a:schemeClr val="tx2">
                  <a:lumMod val="60000"/>
                  <a:lumOff val="40000"/>
                </a:schemeClr>
              </a:buClr>
              <a:defRPr/>
            </a:pPr>
            <a:r>
              <a:rPr lang="en-GB" altLang="en-US" sz="2300" b="1" dirty="0">
                <a:solidFill>
                  <a:schemeClr val="bg1"/>
                </a:solidFill>
              </a:rPr>
              <a:t>Politically: </a:t>
            </a:r>
            <a:r>
              <a:rPr lang="en-GB" altLang="en-US" sz="2300" dirty="0">
                <a:solidFill>
                  <a:schemeClr val="bg1"/>
                </a:solidFill>
              </a:rPr>
              <a:t>link between revival of antiquity and creation of authority</a:t>
            </a:r>
          </a:p>
          <a:p>
            <a:pPr marL="182880" indent="-182880" eaLnBrk="1" fontAlgn="auto" hangingPunct="1">
              <a:spcAft>
                <a:spcPts val="0"/>
              </a:spcAft>
              <a:buClr>
                <a:schemeClr val="tx2">
                  <a:lumMod val="60000"/>
                  <a:lumOff val="40000"/>
                </a:schemeClr>
              </a:buClr>
              <a:defRPr/>
            </a:pPr>
            <a:r>
              <a:rPr lang="en-GB" altLang="en-US" sz="2300" b="1" dirty="0">
                <a:solidFill>
                  <a:schemeClr val="bg1"/>
                </a:solidFill>
              </a:rPr>
              <a:t>Economically:</a:t>
            </a:r>
            <a:r>
              <a:rPr lang="en-GB" altLang="en-US" sz="2300" dirty="0">
                <a:solidFill>
                  <a:schemeClr val="bg1"/>
                </a:solidFill>
              </a:rPr>
              <a:t> rise of the merchant</a:t>
            </a:r>
          </a:p>
          <a:p>
            <a:pPr marL="182880" indent="-182880" eaLnBrk="1" fontAlgn="auto" hangingPunct="1">
              <a:spcAft>
                <a:spcPts val="0"/>
              </a:spcAft>
              <a:buClr>
                <a:schemeClr val="tx2">
                  <a:lumMod val="60000"/>
                  <a:lumOff val="40000"/>
                </a:schemeClr>
              </a:buClr>
              <a:defRPr/>
            </a:pPr>
            <a:r>
              <a:rPr lang="en-GB" sz="2300" dirty="0">
                <a:solidFill>
                  <a:schemeClr val="bg1"/>
                </a:solidFill>
              </a:rPr>
              <a:t>'If Italy’s princes needed to celebrate their lineage and special prowess, civic governments and the Papacy needed to elevate institutions as well as individuals.  Thus, while the </a:t>
            </a:r>
            <a:r>
              <a:rPr lang="en-GB" sz="2300" i="1" dirty="0" err="1">
                <a:solidFill>
                  <a:schemeClr val="bg1"/>
                </a:solidFill>
              </a:rPr>
              <a:t>signori</a:t>
            </a:r>
            <a:r>
              <a:rPr lang="en-GB" sz="2300" dirty="0">
                <a:solidFill>
                  <a:schemeClr val="bg1"/>
                </a:solidFill>
              </a:rPr>
              <a:t> [lords] searched for their models in the stories and images of Roman emperors and military heroes, communal governments, such as Siena, Florence, and Venice, found their heritage in the Roman republic.' </a:t>
            </a:r>
            <a:r>
              <a:rPr lang="en-GB" sz="2300" b="1" dirty="0">
                <a:solidFill>
                  <a:schemeClr val="bg1"/>
                </a:solidFill>
              </a:rPr>
              <a:t>Evelyn Welch</a:t>
            </a:r>
            <a:r>
              <a:rPr lang="en-GB" sz="2300" dirty="0">
                <a:solidFill>
                  <a:schemeClr val="bg1"/>
                </a:solidFill>
              </a:rPr>
              <a:t>, </a:t>
            </a:r>
            <a:r>
              <a:rPr lang="en-GB" sz="2300" i="1" dirty="0">
                <a:solidFill>
                  <a:schemeClr val="bg1"/>
                </a:solidFill>
              </a:rPr>
              <a:t>Art and Society in Italy 1350-1500</a:t>
            </a:r>
            <a:r>
              <a:rPr lang="en-GB" sz="2300" dirty="0">
                <a:solidFill>
                  <a:schemeClr val="bg1"/>
                </a:solidFill>
              </a:rPr>
              <a:t> (1997)</a:t>
            </a:r>
          </a:p>
          <a:p>
            <a:pPr marL="182880" indent="-182880" eaLnBrk="1" fontAlgn="auto" hangingPunct="1">
              <a:spcAft>
                <a:spcPts val="0"/>
              </a:spcAft>
              <a:buClr>
                <a:schemeClr val="tx2">
                  <a:lumMod val="60000"/>
                  <a:lumOff val="40000"/>
                </a:schemeClr>
              </a:buClr>
              <a:defRPr/>
            </a:pPr>
            <a:endParaRPr lang="en-GB" altLang="en-US" dirty="0">
              <a:solidFill>
                <a:schemeClr val="bg1"/>
              </a:solidFill>
            </a:endParaRPr>
          </a:p>
        </p:txBody>
      </p:sp>
      <p:pic>
        <p:nvPicPr>
          <p:cNvPr id="14340" name="Picture 3" descr="A painting of people in different outfits&#10;&#10;Description automatically generated">
            <a:extLst>
              <a:ext uri="{FF2B5EF4-FFF2-40B4-BE49-F238E27FC236}">
                <a16:creationId xmlns:a16="http://schemas.microsoft.com/office/drawing/2014/main" id="{F2C46004-BB1A-8349-7AA3-ED02EFF13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4466512" y="1597209"/>
            <a:ext cx="4679260" cy="3913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Box 5">
            <a:extLst>
              <a:ext uri="{FF2B5EF4-FFF2-40B4-BE49-F238E27FC236}">
                <a16:creationId xmlns:a16="http://schemas.microsoft.com/office/drawing/2014/main" id="{51F9AABA-4426-1D8E-2632-3D41C8CDE162}"/>
              </a:ext>
            </a:extLst>
          </p:cNvPr>
          <p:cNvSpPr txBox="1">
            <a:spLocks noChangeArrowheads="1"/>
          </p:cNvSpPr>
          <p:nvPr/>
        </p:nvSpPr>
        <p:spPr bwMode="auto">
          <a:xfrm>
            <a:off x="4953000" y="5911850"/>
            <a:ext cx="38290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r>
              <a:rPr lang="en-GB" altLang="en-US" b="1" dirty="0">
                <a:solidFill>
                  <a:schemeClr val="bg1"/>
                </a:solidFill>
              </a:rPr>
              <a:t>Mantegna</a:t>
            </a:r>
            <a:r>
              <a:rPr lang="en-GB" altLang="en-US" dirty="0">
                <a:solidFill>
                  <a:schemeClr val="bg1"/>
                </a:solidFill>
              </a:rPr>
              <a:t>, Camera </a:t>
            </a:r>
            <a:r>
              <a:rPr lang="en-GB" altLang="en-US" dirty="0" err="1">
                <a:solidFill>
                  <a:schemeClr val="bg1"/>
                </a:solidFill>
              </a:rPr>
              <a:t>degli</a:t>
            </a:r>
            <a:r>
              <a:rPr lang="en-GB" altLang="en-US" dirty="0">
                <a:solidFill>
                  <a:schemeClr val="bg1"/>
                </a:solidFill>
              </a:rPr>
              <a:t> </a:t>
            </a:r>
            <a:r>
              <a:rPr lang="en-GB" altLang="en-US" dirty="0" err="1">
                <a:solidFill>
                  <a:schemeClr val="bg1"/>
                </a:solidFill>
              </a:rPr>
              <a:t>Sposi</a:t>
            </a:r>
            <a:r>
              <a:rPr lang="en-GB" altLang="en-US" dirty="0">
                <a:solidFill>
                  <a:schemeClr val="bg1"/>
                </a:solidFill>
              </a:rPr>
              <a:t>, Mantua, c.1465-74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4F8C386D-6680-BFA2-B624-21A290921E5C}"/>
              </a:ext>
            </a:extLst>
          </p:cNvPr>
          <p:cNvSpPr>
            <a:spLocks noGrp="1" noChangeArrowheads="1"/>
          </p:cNvSpPr>
          <p:nvPr>
            <p:ph type="title"/>
          </p:nvPr>
        </p:nvSpPr>
        <p:spPr>
          <a:xfrm>
            <a:off x="381000" y="457200"/>
            <a:ext cx="8031163" cy="1371600"/>
          </a:xfrm>
        </p:spPr>
        <p:txBody>
          <a:bodyPr/>
          <a:lstStyle/>
          <a:p>
            <a:pPr eaLnBrk="1" hangingPunct="1"/>
            <a:r>
              <a:rPr lang="en-GB" altLang="en-US" i="1">
                <a:solidFill>
                  <a:schemeClr val="bg1"/>
                </a:solidFill>
              </a:rPr>
              <a:t>Why Florence?</a:t>
            </a:r>
            <a:r>
              <a:rPr lang="en-GB" altLang="en-US">
                <a:solidFill>
                  <a:schemeClr val="bg1"/>
                </a:solidFill>
              </a:rPr>
              <a:t> </a:t>
            </a:r>
          </a:p>
        </p:txBody>
      </p:sp>
      <p:sp>
        <p:nvSpPr>
          <p:cNvPr id="8195" name="Content Placeholder 2">
            <a:extLst>
              <a:ext uri="{FF2B5EF4-FFF2-40B4-BE49-F238E27FC236}">
                <a16:creationId xmlns:a16="http://schemas.microsoft.com/office/drawing/2014/main" id="{7D6C5945-3B12-0D55-F9E2-FE492AE9BBB5}"/>
              </a:ext>
            </a:extLst>
          </p:cNvPr>
          <p:cNvSpPr>
            <a:spLocks noGrp="1" noChangeArrowheads="1"/>
          </p:cNvSpPr>
          <p:nvPr>
            <p:ph idx="1"/>
          </p:nvPr>
        </p:nvSpPr>
        <p:spPr>
          <a:xfrm>
            <a:off x="419100" y="1676400"/>
            <a:ext cx="4732338" cy="4572000"/>
          </a:xfrm>
        </p:spPr>
        <p:txBody>
          <a:bodyPr/>
          <a:lstStyle/>
          <a:p>
            <a:pPr eaLnBrk="1" hangingPunct="1"/>
            <a:r>
              <a:rPr lang="en-GB" altLang="en-US" b="1">
                <a:solidFill>
                  <a:schemeClr val="bg1"/>
                </a:solidFill>
              </a:rPr>
              <a:t>Political expansion (1350-1490): </a:t>
            </a:r>
            <a:r>
              <a:rPr lang="en-GB" altLang="en-US">
                <a:solidFill>
                  <a:schemeClr val="bg1"/>
                </a:solidFill>
              </a:rPr>
              <a:t>Leonardo Bruni, </a:t>
            </a:r>
            <a:r>
              <a:rPr lang="en-GB" altLang="en-US" i="1">
                <a:solidFill>
                  <a:schemeClr val="bg1"/>
                </a:solidFill>
              </a:rPr>
              <a:t>History of Florence </a:t>
            </a:r>
            <a:r>
              <a:rPr lang="en-GB" altLang="en-US">
                <a:solidFill>
                  <a:schemeClr val="bg1"/>
                </a:solidFill>
              </a:rPr>
              <a:t>(1415)</a:t>
            </a:r>
          </a:p>
          <a:p>
            <a:pPr eaLnBrk="1" hangingPunct="1"/>
            <a:r>
              <a:rPr lang="en-GB" altLang="en-US" b="1">
                <a:solidFill>
                  <a:schemeClr val="bg1"/>
                </a:solidFill>
              </a:rPr>
              <a:t>Culturally</a:t>
            </a:r>
            <a:r>
              <a:rPr lang="en-GB" altLang="en-US">
                <a:solidFill>
                  <a:schemeClr val="bg1"/>
                </a:solidFill>
              </a:rPr>
              <a:t> </a:t>
            </a:r>
            <a:r>
              <a:rPr lang="en-GB" altLang="en-US" b="1">
                <a:solidFill>
                  <a:schemeClr val="bg1"/>
                </a:solidFill>
              </a:rPr>
              <a:t>peripheral </a:t>
            </a:r>
            <a:r>
              <a:rPr lang="en-GB" altLang="en-US">
                <a:solidFill>
                  <a:schemeClr val="bg1"/>
                </a:solidFill>
              </a:rPr>
              <a:t>but less rigid: Poggio Bracciolini’s dialogue </a:t>
            </a:r>
            <a:r>
              <a:rPr lang="en-GB" altLang="en-US" i="1">
                <a:solidFill>
                  <a:schemeClr val="bg1"/>
                </a:solidFill>
              </a:rPr>
              <a:t>On Nobility</a:t>
            </a:r>
            <a:r>
              <a:rPr lang="en-GB" altLang="en-US">
                <a:solidFill>
                  <a:schemeClr val="bg1"/>
                </a:solidFill>
              </a:rPr>
              <a:t> (1440) &gt; classical education</a:t>
            </a:r>
          </a:p>
          <a:p>
            <a:pPr eaLnBrk="1" hangingPunct="1"/>
            <a:r>
              <a:rPr lang="en-GB" altLang="en-US" b="1">
                <a:solidFill>
                  <a:schemeClr val="bg1"/>
                </a:solidFill>
              </a:rPr>
              <a:t>Economically: Medici family</a:t>
            </a:r>
            <a:r>
              <a:rPr lang="en-GB" altLang="en-US">
                <a:solidFill>
                  <a:schemeClr val="bg1"/>
                </a:solidFill>
              </a:rPr>
              <a:t>, Cosimo de' Medici (1389-1464); invested in University of Florence; patrons of art &amp; culture; Lorenzo the Magnificent (1449-1492) (see image)</a:t>
            </a:r>
          </a:p>
          <a:p>
            <a:pPr eaLnBrk="1" hangingPunct="1"/>
            <a:r>
              <a:rPr lang="en-GB" altLang="en-US" b="1">
                <a:solidFill>
                  <a:schemeClr val="bg1"/>
                </a:solidFill>
              </a:rPr>
              <a:t>Importance in development of humanism</a:t>
            </a:r>
            <a:r>
              <a:rPr lang="en-GB" altLang="en-US">
                <a:solidFill>
                  <a:schemeClr val="bg1"/>
                </a:solidFill>
              </a:rPr>
              <a:t>: through </a:t>
            </a:r>
            <a:r>
              <a:rPr lang="en-GB" altLang="en-US" i="1">
                <a:solidFill>
                  <a:schemeClr val="bg1"/>
                </a:solidFill>
              </a:rPr>
              <a:t>studia humanitatis</a:t>
            </a:r>
            <a:r>
              <a:rPr lang="en-GB" altLang="en-US">
                <a:solidFill>
                  <a:schemeClr val="bg1"/>
                </a:solidFill>
              </a:rPr>
              <a:t>, development of Latin &amp; Greek</a:t>
            </a:r>
            <a:r>
              <a:rPr lang="en-GB" altLang="en-US"/>
              <a:t> </a:t>
            </a:r>
            <a:endParaRPr lang="en-GB" altLang="en-US">
              <a:latin typeface="Verdana" panose="020B0604030504040204" pitchFamily="34" charset="0"/>
              <a:ea typeface="Verdana" panose="020B0604030504040204" pitchFamily="34" charset="0"/>
              <a:cs typeface="Verdana" panose="020B0604030504040204" pitchFamily="34" charset="0"/>
            </a:endParaRPr>
          </a:p>
          <a:p>
            <a:pPr eaLnBrk="1" hangingPunct="1"/>
            <a:endParaRPr lang="en-GB" altLang="en-US">
              <a:solidFill>
                <a:schemeClr val="bg1"/>
              </a:solidFill>
            </a:endParaRPr>
          </a:p>
          <a:p>
            <a:pPr eaLnBrk="1" hangingPunct="1"/>
            <a:endParaRPr lang="en-GB" altLang="en-US">
              <a:solidFill>
                <a:schemeClr val="bg1"/>
              </a:solidFill>
            </a:endParaRPr>
          </a:p>
          <a:p>
            <a:pPr eaLnBrk="1" hangingPunct="1"/>
            <a:endParaRPr lang="en-GB" altLang="en-US">
              <a:solidFill>
                <a:schemeClr val="bg1"/>
              </a:solidFill>
            </a:endParaRPr>
          </a:p>
          <a:p>
            <a:pPr eaLnBrk="1" hangingPunct="1"/>
            <a:endParaRPr lang="en-GB" altLang="en-US" b="1">
              <a:solidFill>
                <a:schemeClr val="bg1"/>
              </a:solidFill>
            </a:endParaRPr>
          </a:p>
          <a:p>
            <a:pPr eaLnBrk="1" hangingPunct="1"/>
            <a:endParaRPr lang="en-GB" altLang="en-US"/>
          </a:p>
        </p:txBody>
      </p:sp>
      <p:pic>
        <p:nvPicPr>
          <p:cNvPr id="15364" name="Picture 4" descr="A painting of a person wearing a red headdress&#10;&#10;Description automatically generated">
            <a:extLst>
              <a:ext uri="{FF2B5EF4-FFF2-40B4-BE49-F238E27FC236}">
                <a16:creationId xmlns:a16="http://schemas.microsoft.com/office/drawing/2014/main" id="{3B0334F9-C5DE-6447-73BE-8E5EDA2164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406525"/>
            <a:ext cx="3703638" cy="4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additive="base">
                                        <p:cTn id="25" dur="500" fill="hold"/>
                                        <p:tgtEl>
                                          <p:spTgt spid="819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6D9F1AEA-5D93-59FC-3A3F-805201F79AB6}"/>
              </a:ext>
            </a:extLst>
          </p:cNvPr>
          <p:cNvSpPr>
            <a:spLocks noGrp="1" noChangeArrowheads="1"/>
          </p:cNvSpPr>
          <p:nvPr>
            <p:ph type="title"/>
          </p:nvPr>
        </p:nvSpPr>
        <p:spPr>
          <a:xfrm>
            <a:off x="731838" y="642938"/>
            <a:ext cx="7878762" cy="1033462"/>
          </a:xfrm>
        </p:spPr>
        <p:txBody>
          <a:bodyPr/>
          <a:lstStyle/>
          <a:p>
            <a:pPr eaLnBrk="1" hangingPunct="1"/>
            <a:r>
              <a:rPr lang="en-GB" altLang="en-US" sz="3200">
                <a:ea typeface="Verdana" panose="020B0604030504040204" pitchFamily="34" charset="0"/>
                <a:cs typeface="Verdana" panose="020B0604030504040204" pitchFamily="34" charset="0"/>
              </a:rPr>
              <a:t>The Development of Humanism: Changes in Education</a:t>
            </a:r>
          </a:p>
        </p:txBody>
      </p:sp>
      <p:sp>
        <p:nvSpPr>
          <p:cNvPr id="3" name="Subtitle 2">
            <a:extLst>
              <a:ext uri="{FF2B5EF4-FFF2-40B4-BE49-F238E27FC236}">
                <a16:creationId xmlns:a16="http://schemas.microsoft.com/office/drawing/2014/main" id="{A1A0F51C-B2A8-512C-1EC9-8FD39FFCAF0A}"/>
              </a:ext>
            </a:extLst>
          </p:cNvPr>
          <p:cNvSpPr>
            <a:spLocks noGrp="1"/>
          </p:cNvSpPr>
          <p:nvPr>
            <p:ph type="body" idx="1"/>
          </p:nvPr>
        </p:nvSpPr>
        <p:spPr>
          <a:xfrm>
            <a:off x="701675" y="1755775"/>
            <a:ext cx="3657600" cy="639763"/>
          </a:xfrm>
        </p:spPr>
        <p:txBody>
          <a:bodyPr rtlCol="0"/>
          <a:lstStyle/>
          <a:p>
            <a:pPr eaLnBrk="1" fontAlgn="auto" hangingPunct="1">
              <a:spcAft>
                <a:spcPts val="0"/>
              </a:spcAft>
              <a:buClr>
                <a:schemeClr val="tx1">
                  <a:shade val="95000"/>
                </a:schemeClr>
              </a:buClr>
              <a:buFont typeface="Wingdings 2"/>
              <a:buNone/>
              <a:defRPr/>
            </a:pPr>
            <a:r>
              <a:rPr lang="en-GB" altLang="en-US" sz="2400" b="1" dirty="0">
                <a:solidFill>
                  <a:schemeClr val="bg1"/>
                </a:solidFill>
                <a:latin typeface="+mj-lt"/>
                <a:ea typeface="Verdana" pitchFamily="34" charset="0"/>
                <a:cs typeface="Verdana" pitchFamily="34" charset="0"/>
              </a:rPr>
              <a:t>The seven liberal arts</a:t>
            </a:r>
            <a:endParaRPr lang="en-GB" sz="2400" b="1" dirty="0">
              <a:solidFill>
                <a:schemeClr val="bg1"/>
              </a:solidFill>
              <a:latin typeface="+mj-lt"/>
              <a:ea typeface="Verdana" pitchFamily="34" charset="0"/>
              <a:cs typeface="Verdana" pitchFamily="34" charset="0"/>
            </a:endParaRPr>
          </a:p>
        </p:txBody>
      </p:sp>
      <p:sp>
        <p:nvSpPr>
          <p:cNvPr id="16388" name="Content Placeholder 3">
            <a:extLst>
              <a:ext uri="{FF2B5EF4-FFF2-40B4-BE49-F238E27FC236}">
                <a16:creationId xmlns:a16="http://schemas.microsoft.com/office/drawing/2014/main" id="{A3E90B89-87D8-DF05-155C-4622B7E8A7F0}"/>
              </a:ext>
            </a:extLst>
          </p:cNvPr>
          <p:cNvSpPr>
            <a:spLocks noGrp="1" noChangeArrowheads="1"/>
          </p:cNvSpPr>
          <p:nvPr>
            <p:ph sz="half" idx="2"/>
          </p:nvPr>
        </p:nvSpPr>
        <p:spPr>
          <a:xfrm>
            <a:off x="976313" y="2324100"/>
            <a:ext cx="3214687" cy="3086100"/>
          </a:xfrm>
        </p:spPr>
        <p:txBody>
          <a:bodyPr>
            <a:normAutofit lnSpcReduction="10000"/>
          </a:bodyPr>
          <a:lstStyle/>
          <a:p>
            <a:pPr eaLnBrk="1" hangingPunct="1">
              <a:defRPr/>
            </a:pPr>
            <a:r>
              <a:rPr lang="en-GB" altLang="en-US" sz="2400" dirty="0">
                <a:latin typeface="+mj-lt"/>
                <a:ea typeface="Verdana" panose="020B0604030504040204" pitchFamily="34" charset="0"/>
                <a:cs typeface="Verdana" panose="020B0604030504040204" pitchFamily="34" charset="0"/>
              </a:rPr>
              <a:t> </a:t>
            </a:r>
            <a:r>
              <a:rPr lang="en-GB" altLang="en-US" sz="2000" dirty="0">
                <a:solidFill>
                  <a:schemeClr val="bg1"/>
                </a:solidFill>
                <a:latin typeface="+mj-lt"/>
                <a:ea typeface="Verdana" panose="020B0604030504040204" pitchFamily="34" charset="0"/>
                <a:cs typeface="Verdana" panose="020B0604030504040204" pitchFamily="34" charset="0"/>
              </a:rPr>
              <a:t>Grammar</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Rhetoric</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Logic</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Arithmetic</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Geometry</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Astronomy</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Music</a:t>
            </a:r>
          </a:p>
          <a:p>
            <a:pPr eaLnBrk="1" hangingPunct="1">
              <a:defRPr/>
            </a:pPr>
            <a:endParaRPr lang="en-GB" altLang="en-US" dirty="0"/>
          </a:p>
        </p:txBody>
      </p:sp>
      <p:sp>
        <p:nvSpPr>
          <p:cNvPr id="5" name="Text Placeholder 4">
            <a:extLst>
              <a:ext uri="{FF2B5EF4-FFF2-40B4-BE49-F238E27FC236}">
                <a16:creationId xmlns:a16="http://schemas.microsoft.com/office/drawing/2014/main" id="{6A414CDB-E69A-11C3-FF9C-B2DE07DE6EB5}"/>
              </a:ext>
            </a:extLst>
          </p:cNvPr>
          <p:cNvSpPr>
            <a:spLocks noGrp="1"/>
          </p:cNvSpPr>
          <p:nvPr>
            <p:ph type="body" sz="quarter" idx="3"/>
          </p:nvPr>
        </p:nvSpPr>
        <p:spPr>
          <a:xfrm>
            <a:off x="4754563" y="1690688"/>
            <a:ext cx="3657600" cy="639762"/>
          </a:xfrm>
        </p:spPr>
        <p:txBody>
          <a:bodyPr rtlCol="0"/>
          <a:lstStyle/>
          <a:p>
            <a:pPr eaLnBrk="1" fontAlgn="auto" hangingPunct="1">
              <a:spcAft>
                <a:spcPts val="0"/>
              </a:spcAft>
              <a:buClr>
                <a:schemeClr val="tx1">
                  <a:shade val="95000"/>
                </a:schemeClr>
              </a:buClr>
              <a:buFont typeface="Wingdings 2"/>
              <a:buNone/>
              <a:defRPr/>
            </a:pPr>
            <a:r>
              <a:rPr lang="en-GB" altLang="en-US" sz="2400" b="1" dirty="0">
                <a:solidFill>
                  <a:schemeClr val="bg1"/>
                </a:solidFill>
                <a:latin typeface="+mj-lt"/>
                <a:ea typeface="Verdana" pitchFamily="34" charset="0"/>
                <a:cs typeface="Verdana" pitchFamily="34" charset="0"/>
              </a:rPr>
              <a:t>The </a:t>
            </a:r>
            <a:r>
              <a:rPr lang="en-GB" altLang="en-US" sz="2400" b="1" i="1" dirty="0" err="1">
                <a:solidFill>
                  <a:schemeClr val="bg1"/>
                </a:solidFill>
                <a:latin typeface="+mj-lt"/>
                <a:ea typeface="Verdana" pitchFamily="34" charset="0"/>
                <a:cs typeface="Verdana" pitchFamily="34" charset="0"/>
              </a:rPr>
              <a:t>studia</a:t>
            </a:r>
            <a:r>
              <a:rPr lang="en-GB" altLang="en-US" sz="2400" b="1" i="1" dirty="0">
                <a:solidFill>
                  <a:schemeClr val="bg1"/>
                </a:solidFill>
                <a:latin typeface="+mj-lt"/>
                <a:ea typeface="Verdana" pitchFamily="34" charset="0"/>
                <a:cs typeface="Verdana" pitchFamily="34" charset="0"/>
              </a:rPr>
              <a:t> </a:t>
            </a:r>
            <a:r>
              <a:rPr lang="en-GB" altLang="en-US" sz="2400" b="1" i="1" dirty="0" err="1">
                <a:solidFill>
                  <a:schemeClr val="bg1"/>
                </a:solidFill>
                <a:latin typeface="+mj-lt"/>
                <a:ea typeface="Verdana" pitchFamily="34" charset="0"/>
                <a:cs typeface="Verdana" pitchFamily="34" charset="0"/>
              </a:rPr>
              <a:t>humanitatis</a:t>
            </a:r>
            <a:endParaRPr lang="en-GB" sz="2400" b="1" dirty="0">
              <a:solidFill>
                <a:schemeClr val="bg1"/>
              </a:solidFill>
              <a:latin typeface="+mj-lt"/>
            </a:endParaRPr>
          </a:p>
        </p:txBody>
      </p:sp>
      <p:sp>
        <p:nvSpPr>
          <p:cNvPr id="16390" name="Content Placeholder 5">
            <a:extLst>
              <a:ext uri="{FF2B5EF4-FFF2-40B4-BE49-F238E27FC236}">
                <a16:creationId xmlns:a16="http://schemas.microsoft.com/office/drawing/2014/main" id="{88E3DDDF-AEA6-C684-AF84-1A9272D9C53C}"/>
              </a:ext>
            </a:extLst>
          </p:cNvPr>
          <p:cNvSpPr>
            <a:spLocks noGrp="1" noChangeArrowheads="1"/>
          </p:cNvSpPr>
          <p:nvPr>
            <p:ph sz="quarter" idx="4"/>
          </p:nvPr>
        </p:nvSpPr>
        <p:spPr>
          <a:xfrm>
            <a:off x="4953000" y="2286000"/>
            <a:ext cx="3657600" cy="4038600"/>
          </a:xfrm>
        </p:spPr>
        <p:txBody>
          <a:bodyPr>
            <a:normAutofit lnSpcReduction="10000"/>
          </a:bodyPr>
          <a:lstStyle/>
          <a:p>
            <a:pPr eaLnBrk="1" hangingPunct="1">
              <a:defRPr/>
            </a:pPr>
            <a:r>
              <a:rPr lang="en-GB" altLang="en-US" sz="2400" dirty="0">
                <a:solidFill>
                  <a:schemeClr val="bg1"/>
                </a:solidFill>
                <a:latin typeface="+mj-lt"/>
                <a:ea typeface="Verdana" panose="020B0604030504040204" pitchFamily="34" charset="0"/>
                <a:cs typeface="Verdana" panose="020B0604030504040204" pitchFamily="34" charset="0"/>
              </a:rPr>
              <a:t> </a:t>
            </a:r>
            <a:r>
              <a:rPr lang="en-GB" altLang="en-US" sz="2000" dirty="0">
                <a:solidFill>
                  <a:schemeClr val="bg1"/>
                </a:solidFill>
                <a:latin typeface="+mj-lt"/>
                <a:ea typeface="Verdana" panose="020B0604030504040204" pitchFamily="34" charset="0"/>
                <a:cs typeface="Verdana" panose="020B0604030504040204" pitchFamily="34" charset="0"/>
              </a:rPr>
              <a:t>Grammar</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Rhetoric</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Poetry</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History</a:t>
            </a:r>
          </a:p>
          <a:p>
            <a:pPr eaLnBrk="1" hangingPunct="1">
              <a:defRPr/>
            </a:pPr>
            <a:r>
              <a:rPr lang="en-GB" altLang="en-US" sz="2000" dirty="0">
                <a:solidFill>
                  <a:schemeClr val="bg1"/>
                </a:solidFill>
                <a:latin typeface="+mj-lt"/>
                <a:ea typeface="Verdana" panose="020B0604030504040204" pitchFamily="34" charset="0"/>
                <a:cs typeface="Verdana" panose="020B0604030504040204" pitchFamily="34" charset="0"/>
              </a:rPr>
              <a:t>  Moral philosophy</a:t>
            </a:r>
          </a:p>
          <a:p>
            <a:pPr eaLnBrk="1" hangingPunct="1">
              <a:defRPr/>
            </a:pPr>
            <a:endParaRPr lang="en-GB" altLang="en-US" sz="2000" dirty="0">
              <a:solidFill>
                <a:schemeClr val="bg1"/>
              </a:solidFill>
              <a:latin typeface="+mj-lt"/>
              <a:ea typeface="Verdana" panose="020B0604030504040204" pitchFamily="34" charset="0"/>
              <a:cs typeface="Verdana" panose="020B0604030504040204" pitchFamily="34" charset="0"/>
            </a:endParaRPr>
          </a:p>
          <a:p>
            <a:pPr eaLnBrk="1" hangingPunct="1">
              <a:defRPr/>
            </a:pPr>
            <a:r>
              <a:rPr lang="en-GB" altLang="en-US" dirty="0">
                <a:solidFill>
                  <a:schemeClr val="bg1"/>
                </a:solidFill>
              </a:rPr>
              <a:t>Development of schools, but mostly private tutors</a:t>
            </a:r>
          </a:p>
          <a:p>
            <a:pPr eaLnBrk="1" hangingPunct="1">
              <a:defRPr/>
            </a:pPr>
            <a:r>
              <a:rPr lang="en-GB" altLang="en-US" dirty="0">
                <a:solidFill>
                  <a:schemeClr val="bg1"/>
                </a:solidFill>
                <a:latin typeface="+mj-lt"/>
              </a:rPr>
              <a:t>Printing press: </a:t>
            </a:r>
            <a:r>
              <a:rPr lang="en-GB" dirty="0">
                <a:solidFill>
                  <a:schemeClr val="bg1"/>
                </a:solidFill>
                <a:latin typeface="+mj-lt"/>
                <a:ea typeface="Times New Roman" panose="02020603050405020304" pitchFamily="18" charset="0"/>
              </a:rPr>
              <a:t>Arabic medieval philosophy (Avicenna, Averroes)</a:t>
            </a:r>
            <a:endParaRPr lang="en-GB" altLang="en-US" dirty="0">
              <a:solidFill>
                <a:schemeClr val="bg1"/>
              </a:solidFill>
              <a:latin typeface="+mj-lt"/>
            </a:endParaRPr>
          </a:p>
        </p:txBody>
      </p:sp>
      <p:pic>
        <p:nvPicPr>
          <p:cNvPr id="16391" name="Picture 4" descr="Cicero.jpg">
            <a:extLst>
              <a:ext uri="{FF2B5EF4-FFF2-40B4-BE49-F238E27FC236}">
                <a16:creationId xmlns:a16="http://schemas.microsoft.com/office/drawing/2014/main" id="{D9CCD4BB-464E-4F52-6BC6-4C4978878A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0813" y="2911475"/>
            <a:ext cx="2244725" cy="286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6728D11B-929E-4324-91B0-4A4DA4CAC3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6170</TotalTime>
  <Words>1523</Words>
  <Application>Microsoft Office PowerPoint</Application>
  <PresentationFormat>On-screen Show (4:3)</PresentationFormat>
  <Paragraphs>115</Paragraphs>
  <Slides>19</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Century Gothic</vt:lpstr>
      <vt:lpstr>Arial</vt:lpstr>
      <vt:lpstr>Calibri</vt:lpstr>
      <vt:lpstr>Verdana</vt:lpstr>
      <vt:lpstr>Times New Roman</vt:lpstr>
      <vt:lpstr>Wingdings 2</vt:lpstr>
      <vt:lpstr>Savon</vt:lpstr>
      <vt:lpstr> The Italian Renaissance  </vt:lpstr>
      <vt:lpstr>High Renaissance Art</vt:lpstr>
      <vt:lpstr>Not just Italy! Northern Renaissance in Low Countries/Netherlands under patronage of dukes of Burgundy &amp; rich mercantile elite</vt:lpstr>
      <vt:lpstr>Renaissance = rebirth &amp; revival</vt:lpstr>
      <vt:lpstr>Giorgio Vasari (1511-1574) coined term ‘rebirth’</vt:lpstr>
      <vt:lpstr>A ‘period’ or a movement?</vt:lpstr>
      <vt:lpstr>Revival of antiquity? </vt:lpstr>
      <vt:lpstr>Why Florence? </vt:lpstr>
      <vt:lpstr>The Development of Humanism: Changes in Education</vt:lpstr>
      <vt:lpstr>The Rebirth of Letters </vt:lpstr>
      <vt:lpstr>‘At a young age, [his father] sent him, according to the custom of the city, to learn to read and write.  When, in a brief time, the boy had mastered the learning necessary to become a merchant, his father took him away from elementary school and sent him to arithmetic [abacus] school, where in a few months he similarly learned enough to work as a merchant. At the age of ten he went to work in a bank.’   Vespasiano da Bisticci, ‘Life of Giannozzo Manetti’ quoted in Robert Black, ‘Florence’ in Roy Porter and Mikulas Teich (eds.), The Renaissance in National Context (Cambridge, 1992), p. 32 </vt:lpstr>
      <vt:lpstr>'the traditional notion of art is unhelpful. Any image belonged to a wider category of goods, one which included liturgical and household furnishings, clothing, embroidery, maps, clocks, scientific, and musical instruments – objects which all contributed to a general sense of a contemporary visual culture’. Evelyn Welch, Art in Renaissance Italy (1997) </vt:lpstr>
      <vt:lpstr>Classical inspiration: architecture</vt:lpstr>
      <vt:lpstr>Leon Battista Alberti (1404-1472) </vt:lpstr>
      <vt:lpstr>Use of perspective  </vt:lpstr>
      <vt:lpstr>Sculpture &amp; Patronage</vt:lpstr>
      <vt:lpstr>Mythological themes: pagan coexist with Christian</vt:lpstr>
      <vt:lpstr>Pedro Berruquete, Federico da Montefeltro, duke of  Urbino, and his son Guidobaldo</vt:lpstr>
      <vt:lpstr>Palazzo Ducale, Urbino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Renaissance World  Jonathan Davies  (Powerpoint will be on the website)</dc:title>
  <dc:creator>Jonathan</dc:creator>
  <cp:lastModifiedBy>Roberts, Penny</cp:lastModifiedBy>
  <cp:revision>113</cp:revision>
  <cp:lastPrinted>2016-03-15T11:43:46Z</cp:lastPrinted>
  <dcterms:created xsi:type="dcterms:W3CDTF">2006-08-16T00:00:00Z</dcterms:created>
  <dcterms:modified xsi:type="dcterms:W3CDTF">2025-01-27T13:22:31Z</dcterms:modified>
</cp:coreProperties>
</file>