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74" r:id="rId3"/>
    <p:sldId id="258" r:id="rId4"/>
    <p:sldId id="281" r:id="rId5"/>
    <p:sldId id="261" r:id="rId6"/>
    <p:sldId id="275" r:id="rId7"/>
    <p:sldId id="279" r:id="rId8"/>
    <p:sldId id="268" r:id="rId9"/>
    <p:sldId id="267" r:id="rId10"/>
    <p:sldId id="263" r:id="rId11"/>
    <p:sldId id="257" r:id="rId12"/>
    <p:sldId id="265" r:id="rId13"/>
    <p:sldId id="259" r:id="rId14"/>
    <p:sldId id="260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58402B-7BE9-4120-890F-1B8894B9C75E}" v="159" dt="2025-03-03T10:31:11.7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50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DF58402B-7BE9-4120-890F-1B8894B9C75E}"/>
    <pc:docChg chg="undo custSel addSld delSld modSld sldOrd">
      <pc:chgData name="Roberts, Penny" userId="ae04f916-d83e-4603-b28a-186fc90f4048" providerId="ADAL" clId="{DF58402B-7BE9-4120-890F-1B8894B9C75E}" dt="2025-03-03T10:42:20.684" v="4757" actId="27636"/>
      <pc:docMkLst>
        <pc:docMk/>
      </pc:docMkLst>
      <pc:sldChg chg="modSp mod">
        <pc:chgData name="Roberts, Penny" userId="ae04f916-d83e-4603-b28a-186fc90f4048" providerId="ADAL" clId="{DF58402B-7BE9-4120-890F-1B8894B9C75E}" dt="2025-02-27T14:44:26.757" v="1192" actId="20577"/>
        <pc:sldMkLst>
          <pc:docMk/>
          <pc:sldMk cId="0" sldId="256"/>
        </pc:sldMkLst>
        <pc:spChg chg="mod">
          <ac:chgData name="Roberts, Penny" userId="ae04f916-d83e-4603-b28a-186fc90f4048" providerId="ADAL" clId="{DF58402B-7BE9-4120-890F-1B8894B9C75E}" dt="2025-02-24T15:53:19.212" v="52" actId="20577"/>
          <ac:spMkLst>
            <pc:docMk/>
            <pc:sldMk cId="0" sldId="256"/>
            <ac:spMk id="2" creationId="{804BB561-CBD2-4D65-8CEC-B66855577EC6}"/>
          </ac:spMkLst>
        </pc:spChg>
        <pc:spChg chg="mod">
          <ac:chgData name="Roberts, Penny" userId="ae04f916-d83e-4603-b28a-186fc90f4048" providerId="ADAL" clId="{DF58402B-7BE9-4120-890F-1B8894B9C75E}" dt="2025-02-27T14:44:26.757" v="1192" actId="20577"/>
          <ac:spMkLst>
            <pc:docMk/>
            <pc:sldMk cId="0" sldId="256"/>
            <ac:spMk id="4" creationId="{00000000-0000-0000-0000-000000000000}"/>
          </ac:spMkLst>
        </pc:spChg>
      </pc:sldChg>
      <pc:sldChg chg="modSp mod">
        <pc:chgData name="Roberts, Penny" userId="ae04f916-d83e-4603-b28a-186fc90f4048" providerId="ADAL" clId="{DF58402B-7BE9-4120-890F-1B8894B9C75E}" dt="2025-02-24T16:28:58.909" v="542" actId="1076"/>
        <pc:sldMkLst>
          <pc:docMk/>
          <pc:sldMk cId="0" sldId="257"/>
        </pc:sldMkLst>
        <pc:spChg chg="mod">
          <ac:chgData name="Roberts, Penny" userId="ae04f916-d83e-4603-b28a-186fc90f4048" providerId="ADAL" clId="{DF58402B-7BE9-4120-890F-1B8894B9C75E}" dt="2025-02-24T16:28:53.485" v="540" actId="1076"/>
          <ac:spMkLst>
            <pc:docMk/>
            <pc:sldMk cId="0" sldId="257"/>
            <ac:spMk id="2" creationId="{00000000-0000-0000-0000-000000000000}"/>
          </ac:spMkLst>
        </pc:spChg>
        <pc:picChg chg="mod">
          <ac:chgData name="Roberts, Penny" userId="ae04f916-d83e-4603-b28a-186fc90f4048" providerId="ADAL" clId="{DF58402B-7BE9-4120-890F-1B8894B9C75E}" dt="2025-02-24T16:28:58.909" v="542" actId="1076"/>
          <ac:picMkLst>
            <pc:docMk/>
            <pc:sldMk cId="0" sldId="257"/>
            <ac:picMk id="4" creationId="{00000000-0000-0000-0000-000000000000}"/>
          </ac:picMkLst>
        </pc:picChg>
      </pc:sldChg>
      <pc:sldChg chg="addSp delSp modSp mod">
        <pc:chgData name="Roberts, Penny" userId="ae04f916-d83e-4603-b28a-186fc90f4048" providerId="ADAL" clId="{DF58402B-7BE9-4120-890F-1B8894B9C75E}" dt="2025-03-03T10:23:55.966" v="4445" actId="27636"/>
        <pc:sldMkLst>
          <pc:docMk/>
          <pc:sldMk cId="0" sldId="258"/>
        </pc:sldMkLst>
        <pc:spChg chg="mod">
          <ac:chgData name="Roberts, Penny" userId="ae04f916-d83e-4603-b28a-186fc90f4048" providerId="ADAL" clId="{DF58402B-7BE9-4120-890F-1B8894B9C75E}" dt="2025-03-02T22:09:01.592" v="4162" actId="14100"/>
          <ac:spMkLst>
            <pc:docMk/>
            <pc:sldMk cId="0" sldId="258"/>
            <ac:spMk id="2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3-03T10:23:55.966" v="4445" actId="27636"/>
          <ac:spMkLst>
            <pc:docMk/>
            <pc:sldMk cId="0" sldId="258"/>
            <ac:spMk id="3" creationId="{6E086EE5-134B-429F-A4D0-783537A94586}"/>
          </ac:spMkLst>
        </pc:spChg>
        <pc:picChg chg="add mod">
          <ac:chgData name="Roberts, Penny" userId="ae04f916-d83e-4603-b28a-186fc90f4048" providerId="ADAL" clId="{DF58402B-7BE9-4120-890F-1B8894B9C75E}" dt="2025-03-02T22:09:12.788" v="4163" actId="1076"/>
          <ac:picMkLst>
            <pc:docMk/>
            <pc:sldMk cId="0" sldId="258"/>
            <ac:picMk id="5" creationId="{6E18BBEE-7E1D-57F4-A936-6554FEF0AE46}"/>
          </ac:picMkLst>
        </pc:picChg>
        <pc:picChg chg="add mod">
          <ac:chgData name="Roberts, Penny" userId="ae04f916-d83e-4603-b28a-186fc90f4048" providerId="ADAL" clId="{DF58402B-7BE9-4120-890F-1B8894B9C75E}" dt="2025-03-02T22:09:17.958" v="4164" actId="14100"/>
          <ac:picMkLst>
            <pc:docMk/>
            <pc:sldMk cId="0" sldId="258"/>
            <ac:picMk id="8" creationId="{C87BC7B0-076F-1AA5-37EC-6C07C5B6D437}"/>
          </ac:picMkLst>
        </pc:picChg>
      </pc:sldChg>
      <pc:sldChg chg="addSp delSp modSp mod">
        <pc:chgData name="Roberts, Penny" userId="ae04f916-d83e-4603-b28a-186fc90f4048" providerId="ADAL" clId="{DF58402B-7BE9-4120-890F-1B8894B9C75E}" dt="2025-03-02T22:20:38.141" v="4282" actId="14100"/>
        <pc:sldMkLst>
          <pc:docMk/>
          <pc:sldMk cId="0" sldId="259"/>
        </pc:sldMkLst>
        <pc:spChg chg="mod">
          <ac:chgData name="Roberts, Penny" userId="ae04f916-d83e-4603-b28a-186fc90f4048" providerId="ADAL" clId="{DF58402B-7BE9-4120-890F-1B8894B9C75E}" dt="2025-03-02T22:19:33.496" v="4273" actId="14100"/>
          <ac:spMkLst>
            <pc:docMk/>
            <pc:sldMk cId="0" sldId="259"/>
            <ac:spMk id="2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2-27T18:35:42.511" v="3730" actId="20577"/>
          <ac:spMkLst>
            <pc:docMk/>
            <pc:sldMk cId="0" sldId="259"/>
            <ac:spMk id="3" creationId="{5C8590A4-D8AF-426C-926E-7748BF1754F5}"/>
          </ac:spMkLst>
        </pc:spChg>
        <pc:spChg chg="add mod">
          <ac:chgData name="Roberts, Penny" userId="ae04f916-d83e-4603-b28a-186fc90f4048" providerId="ADAL" clId="{DF58402B-7BE9-4120-890F-1B8894B9C75E}" dt="2025-03-02T22:20:25.221" v="4281" actId="1076"/>
          <ac:spMkLst>
            <pc:docMk/>
            <pc:sldMk cId="0" sldId="259"/>
            <ac:spMk id="12" creationId="{8512A938-0CED-61CF-DD00-6165DE5659E4}"/>
          </ac:spMkLst>
        </pc:spChg>
        <pc:picChg chg="add mod">
          <ac:chgData name="Roberts, Penny" userId="ae04f916-d83e-4603-b28a-186fc90f4048" providerId="ADAL" clId="{DF58402B-7BE9-4120-890F-1B8894B9C75E}" dt="2025-03-02T22:19:48.781" v="4276" actId="1076"/>
          <ac:picMkLst>
            <pc:docMk/>
            <pc:sldMk cId="0" sldId="259"/>
            <ac:picMk id="4" creationId="{F9CF9C09-EC81-321C-DF3A-EFA466C95DB6}"/>
          </ac:picMkLst>
        </pc:picChg>
        <pc:picChg chg="add mod">
          <ac:chgData name="Roberts, Penny" userId="ae04f916-d83e-4603-b28a-186fc90f4048" providerId="ADAL" clId="{DF58402B-7BE9-4120-890F-1B8894B9C75E}" dt="2025-03-02T22:19:52.731" v="4277" actId="1076"/>
          <ac:picMkLst>
            <pc:docMk/>
            <pc:sldMk cId="0" sldId="259"/>
            <ac:picMk id="8" creationId="{D25A32D5-B82B-1313-03CC-8E84A0687029}"/>
          </ac:picMkLst>
        </pc:picChg>
        <pc:picChg chg="add mod">
          <ac:chgData name="Roberts, Penny" userId="ae04f916-d83e-4603-b28a-186fc90f4048" providerId="ADAL" clId="{DF58402B-7BE9-4120-890F-1B8894B9C75E}" dt="2025-03-02T22:20:38.141" v="4282" actId="14100"/>
          <ac:picMkLst>
            <pc:docMk/>
            <pc:sldMk cId="0" sldId="259"/>
            <ac:picMk id="10" creationId="{0DBDBF2B-7256-D196-F394-45B0608B0305}"/>
          </ac:picMkLst>
        </pc:picChg>
      </pc:sldChg>
      <pc:sldChg chg="modSp mod">
        <pc:chgData name="Roberts, Penny" userId="ae04f916-d83e-4603-b28a-186fc90f4048" providerId="ADAL" clId="{DF58402B-7BE9-4120-890F-1B8894B9C75E}" dt="2025-02-27T18:19:36.247" v="3352" actId="1076"/>
        <pc:sldMkLst>
          <pc:docMk/>
          <pc:sldMk cId="0" sldId="260"/>
        </pc:sldMkLst>
        <pc:spChg chg="mod">
          <ac:chgData name="Roberts, Penny" userId="ae04f916-d83e-4603-b28a-186fc90f4048" providerId="ADAL" clId="{DF58402B-7BE9-4120-890F-1B8894B9C75E}" dt="2025-02-27T18:19:28.987" v="3351" actId="14100"/>
          <ac:spMkLst>
            <pc:docMk/>
            <pc:sldMk cId="0" sldId="260"/>
            <ac:spMk id="2" creationId="{00000000-0000-0000-0000-000000000000}"/>
          </ac:spMkLst>
        </pc:spChg>
        <pc:picChg chg="mod">
          <ac:chgData name="Roberts, Penny" userId="ae04f916-d83e-4603-b28a-186fc90f4048" providerId="ADAL" clId="{DF58402B-7BE9-4120-890F-1B8894B9C75E}" dt="2025-02-27T18:19:36.247" v="3352" actId="1076"/>
          <ac:picMkLst>
            <pc:docMk/>
            <pc:sldMk cId="0" sldId="260"/>
            <ac:picMk id="4" creationId="{00000000-0000-0000-0000-000000000000}"/>
          </ac:picMkLst>
        </pc:picChg>
      </pc:sldChg>
      <pc:sldChg chg="addSp delSp modSp mod">
        <pc:chgData name="Roberts, Penny" userId="ae04f916-d83e-4603-b28a-186fc90f4048" providerId="ADAL" clId="{DF58402B-7BE9-4120-890F-1B8894B9C75E}" dt="2025-03-02T22:12:56.111" v="4202" actId="14100"/>
        <pc:sldMkLst>
          <pc:docMk/>
          <pc:sldMk cId="0" sldId="261"/>
        </pc:sldMkLst>
        <pc:spChg chg="mod">
          <ac:chgData name="Roberts, Penny" userId="ae04f916-d83e-4603-b28a-186fc90f4048" providerId="ADAL" clId="{DF58402B-7BE9-4120-890F-1B8894B9C75E}" dt="2025-03-02T22:10:45.519" v="4182" actId="14100"/>
          <ac:spMkLst>
            <pc:docMk/>
            <pc:sldMk cId="0" sldId="261"/>
            <ac:spMk id="2" creationId="{00000000-0000-0000-0000-000000000000}"/>
          </ac:spMkLst>
        </pc:spChg>
        <pc:spChg chg="add mod">
          <ac:chgData name="Roberts, Penny" userId="ae04f916-d83e-4603-b28a-186fc90f4048" providerId="ADAL" clId="{DF58402B-7BE9-4120-890F-1B8894B9C75E}" dt="2025-03-02T22:10:10.050" v="4174" actId="1076"/>
          <ac:spMkLst>
            <pc:docMk/>
            <pc:sldMk cId="0" sldId="261"/>
            <ac:spMk id="5" creationId="{5B2F9CB1-055D-1380-79C4-006B62B8AD76}"/>
          </ac:spMkLst>
        </pc:spChg>
        <pc:spChg chg="add mod">
          <ac:chgData name="Roberts, Penny" userId="ae04f916-d83e-4603-b28a-186fc90f4048" providerId="ADAL" clId="{DF58402B-7BE9-4120-890F-1B8894B9C75E}" dt="2025-03-02T22:11:14.127" v="4188" actId="20577"/>
          <ac:spMkLst>
            <pc:docMk/>
            <pc:sldMk cId="0" sldId="261"/>
            <ac:spMk id="11" creationId="{E2B17289-0206-D4D1-5172-151FA6F96715}"/>
          </ac:spMkLst>
        </pc:spChg>
        <pc:picChg chg="add mod">
          <ac:chgData name="Roberts, Penny" userId="ae04f916-d83e-4603-b28a-186fc90f4048" providerId="ADAL" clId="{DF58402B-7BE9-4120-890F-1B8894B9C75E}" dt="2025-03-02T22:12:56.111" v="4202" actId="14100"/>
          <ac:picMkLst>
            <pc:docMk/>
            <pc:sldMk cId="0" sldId="261"/>
            <ac:picMk id="4" creationId="{D49B441C-D913-6B7E-9440-36D2BE6FAB74}"/>
          </ac:picMkLst>
        </pc:picChg>
        <pc:picChg chg="add mod">
          <ac:chgData name="Roberts, Penny" userId="ae04f916-d83e-4603-b28a-186fc90f4048" providerId="ADAL" clId="{DF58402B-7BE9-4120-890F-1B8894B9C75E}" dt="2025-03-02T22:11:03.294" v="4186" actId="1076"/>
          <ac:picMkLst>
            <pc:docMk/>
            <pc:sldMk cId="0" sldId="261"/>
            <ac:picMk id="9" creationId="{5DA0CCC6-2EA1-4C5E-39CE-6721163711F4}"/>
          </ac:picMkLst>
        </pc:picChg>
        <pc:picChg chg="add mod">
          <ac:chgData name="Roberts, Penny" userId="ae04f916-d83e-4603-b28a-186fc90f4048" providerId="ADAL" clId="{DF58402B-7BE9-4120-890F-1B8894B9C75E}" dt="2025-03-02T22:11:19.460" v="4189" actId="1076"/>
          <ac:picMkLst>
            <pc:docMk/>
            <pc:sldMk cId="0" sldId="261"/>
            <ac:picMk id="14" creationId="{78C01A21-C531-DFBE-D9E9-F4EB29642C6B}"/>
          </ac:picMkLst>
        </pc:picChg>
      </pc:sldChg>
      <pc:sldChg chg="modSp del mod">
        <pc:chgData name="Roberts, Penny" userId="ae04f916-d83e-4603-b28a-186fc90f4048" providerId="ADAL" clId="{DF58402B-7BE9-4120-890F-1B8894B9C75E}" dt="2025-02-27T14:48:28.308" v="1291" actId="47"/>
        <pc:sldMkLst>
          <pc:docMk/>
          <pc:sldMk cId="0" sldId="262"/>
        </pc:sldMkLst>
      </pc:sldChg>
      <pc:sldChg chg="addSp delSp modSp mod">
        <pc:chgData name="Roberts, Penny" userId="ae04f916-d83e-4603-b28a-186fc90f4048" providerId="ADAL" clId="{DF58402B-7BE9-4120-890F-1B8894B9C75E}" dt="2025-03-03T10:35:41.851" v="4678" actId="20577"/>
        <pc:sldMkLst>
          <pc:docMk/>
          <pc:sldMk cId="0" sldId="263"/>
        </pc:sldMkLst>
        <pc:spChg chg="mod">
          <ac:chgData name="Roberts, Penny" userId="ae04f916-d83e-4603-b28a-186fc90f4048" providerId="ADAL" clId="{DF58402B-7BE9-4120-890F-1B8894B9C75E}" dt="2025-02-27T14:52:28.795" v="1329" actId="113"/>
          <ac:spMkLst>
            <pc:docMk/>
            <pc:sldMk cId="0" sldId="263"/>
            <ac:spMk id="2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3-03T10:35:41.851" v="4678" actId="20577"/>
          <ac:spMkLst>
            <pc:docMk/>
            <pc:sldMk cId="0" sldId="263"/>
            <ac:spMk id="3" creationId="{3EAD7E18-8DD8-445E-B457-579D55AF35F6}"/>
          </ac:spMkLst>
        </pc:spChg>
        <pc:picChg chg="add mod">
          <ac:chgData name="Roberts, Penny" userId="ae04f916-d83e-4603-b28a-186fc90f4048" providerId="ADAL" clId="{DF58402B-7BE9-4120-890F-1B8894B9C75E}" dt="2025-03-02T22:16:27.954" v="4235" actId="1076"/>
          <ac:picMkLst>
            <pc:docMk/>
            <pc:sldMk cId="0" sldId="263"/>
            <ac:picMk id="5" creationId="{8466774F-70C5-6873-E223-2CB316A78DB8}"/>
          </ac:picMkLst>
        </pc:picChg>
        <pc:picChg chg="add mod">
          <ac:chgData name="Roberts, Penny" userId="ae04f916-d83e-4603-b28a-186fc90f4048" providerId="ADAL" clId="{DF58402B-7BE9-4120-890F-1B8894B9C75E}" dt="2025-02-27T16:17:12.453" v="2581" actId="1076"/>
          <ac:picMkLst>
            <pc:docMk/>
            <pc:sldMk cId="0" sldId="263"/>
            <ac:picMk id="8" creationId="{6743D246-3CBE-3706-6DA7-6B65596E2602}"/>
          </ac:picMkLst>
        </pc:picChg>
      </pc:sldChg>
      <pc:sldChg chg="addSp delSp modSp mod">
        <pc:chgData name="Roberts, Penny" userId="ae04f916-d83e-4603-b28a-186fc90f4048" providerId="ADAL" clId="{DF58402B-7BE9-4120-890F-1B8894B9C75E}" dt="2025-03-02T22:17:41.784" v="4251"/>
        <pc:sldMkLst>
          <pc:docMk/>
          <pc:sldMk cId="0" sldId="265"/>
        </pc:sldMkLst>
        <pc:spChg chg="mod">
          <ac:chgData name="Roberts, Penny" userId="ae04f916-d83e-4603-b28a-186fc90f4048" providerId="ADAL" clId="{DF58402B-7BE9-4120-890F-1B8894B9C75E}" dt="2025-03-02T22:17:14.268" v="4246" actId="14100"/>
          <ac:spMkLst>
            <pc:docMk/>
            <pc:sldMk cId="0" sldId="265"/>
            <ac:spMk id="2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2-27T18:45:32.046" v="4048" actId="27636"/>
          <ac:spMkLst>
            <pc:docMk/>
            <pc:sldMk cId="0" sldId="265"/>
            <ac:spMk id="3" creationId="{38C4C40B-DB3C-4387-B85D-95592518A922}"/>
          </ac:spMkLst>
        </pc:spChg>
        <pc:picChg chg="add mod">
          <ac:chgData name="Roberts, Penny" userId="ae04f916-d83e-4603-b28a-186fc90f4048" providerId="ADAL" clId="{DF58402B-7BE9-4120-890F-1B8894B9C75E}" dt="2025-03-02T22:17:39.145" v="4250" actId="1076"/>
          <ac:picMkLst>
            <pc:docMk/>
            <pc:sldMk cId="0" sldId="265"/>
            <ac:picMk id="5" creationId="{640D0295-DA62-A380-9D95-A942BFDD3170}"/>
          </ac:picMkLst>
        </pc:picChg>
        <pc:picChg chg="add mod">
          <ac:chgData name="Roberts, Penny" userId="ae04f916-d83e-4603-b28a-186fc90f4048" providerId="ADAL" clId="{DF58402B-7BE9-4120-890F-1B8894B9C75E}" dt="2025-03-02T22:17:41.784" v="4251"/>
          <ac:picMkLst>
            <pc:docMk/>
            <pc:sldMk cId="0" sldId="265"/>
            <ac:picMk id="6" creationId="{96B33F29-64A2-D8AD-0120-6563718E0E4B}"/>
          </ac:picMkLst>
        </pc:picChg>
        <pc:picChg chg="add mod">
          <ac:chgData name="Roberts, Penny" userId="ae04f916-d83e-4603-b28a-186fc90f4048" providerId="ADAL" clId="{DF58402B-7BE9-4120-890F-1B8894B9C75E}" dt="2025-03-02T22:17:33.372" v="4249" actId="1076"/>
          <ac:picMkLst>
            <pc:docMk/>
            <pc:sldMk cId="0" sldId="265"/>
            <ac:picMk id="8" creationId="{0D593D82-FC33-A6FC-7E3B-178889347ADF}"/>
          </ac:picMkLst>
        </pc:picChg>
      </pc:sldChg>
      <pc:sldChg chg="addSp delSp modSp mod setBg">
        <pc:chgData name="Roberts, Penny" userId="ae04f916-d83e-4603-b28a-186fc90f4048" providerId="ADAL" clId="{DF58402B-7BE9-4120-890F-1B8894B9C75E}" dt="2025-03-03T10:42:20.684" v="4757" actId="27636"/>
        <pc:sldMkLst>
          <pc:docMk/>
          <pc:sldMk cId="0" sldId="266"/>
        </pc:sldMkLst>
        <pc:spChg chg="mod">
          <ac:chgData name="Roberts, Penny" userId="ae04f916-d83e-4603-b28a-186fc90f4048" providerId="ADAL" clId="{DF58402B-7BE9-4120-890F-1B8894B9C75E}" dt="2025-03-02T22:21:38.592" v="4292" actId="26606"/>
          <ac:spMkLst>
            <pc:docMk/>
            <pc:sldMk cId="0" sldId="266"/>
            <ac:spMk id="2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3-03T10:42:20.684" v="4757" actId="27636"/>
          <ac:spMkLst>
            <pc:docMk/>
            <pc:sldMk cId="0" sldId="266"/>
            <ac:spMk id="3" creationId="{B6CC0A25-E472-4EC5-AFF5-6CB71B6EDDBA}"/>
          </ac:spMkLst>
        </pc:spChg>
        <pc:spChg chg="add del">
          <ac:chgData name="Roberts, Penny" userId="ae04f916-d83e-4603-b28a-186fc90f4048" providerId="ADAL" clId="{DF58402B-7BE9-4120-890F-1B8894B9C75E}" dt="2025-03-02T22:21:38.592" v="4292" actId="26606"/>
          <ac:spMkLst>
            <pc:docMk/>
            <pc:sldMk cId="0" sldId="266"/>
            <ac:spMk id="13" creationId="{DD963D1E-9CEE-4CE6-A0FF-CEFE96CC1CC9}"/>
          </ac:spMkLst>
        </pc:spChg>
        <pc:spChg chg="add del">
          <ac:chgData name="Roberts, Penny" userId="ae04f916-d83e-4603-b28a-186fc90f4048" providerId="ADAL" clId="{DF58402B-7BE9-4120-890F-1B8894B9C75E}" dt="2025-03-02T22:21:38.592" v="4292" actId="26606"/>
          <ac:spMkLst>
            <pc:docMk/>
            <pc:sldMk cId="0" sldId="266"/>
            <ac:spMk id="15" creationId="{93EF527E-76C9-48D0-AD8D-3694C5FCE0D8}"/>
          </ac:spMkLst>
        </pc:spChg>
        <pc:spChg chg="add del">
          <ac:chgData name="Roberts, Penny" userId="ae04f916-d83e-4603-b28a-186fc90f4048" providerId="ADAL" clId="{DF58402B-7BE9-4120-890F-1B8894B9C75E}" dt="2025-03-02T22:21:38.592" v="4292" actId="26606"/>
          <ac:spMkLst>
            <pc:docMk/>
            <pc:sldMk cId="0" sldId="266"/>
            <ac:spMk id="17" creationId="{6F0B011F-6C65-4AC1-9953-6861E70AABF8}"/>
          </ac:spMkLst>
        </pc:spChg>
        <pc:picChg chg="add mod">
          <ac:chgData name="Roberts, Penny" userId="ae04f916-d83e-4603-b28a-186fc90f4048" providerId="ADAL" clId="{DF58402B-7BE9-4120-890F-1B8894B9C75E}" dt="2025-03-02T22:21:38.592" v="4292" actId="26606"/>
          <ac:picMkLst>
            <pc:docMk/>
            <pc:sldMk cId="0" sldId="266"/>
            <ac:picMk id="4" creationId="{6CE7BE15-8366-C2DF-DD0C-99AEE36E9E2E}"/>
          </ac:picMkLst>
        </pc:picChg>
        <pc:picChg chg="add mod ord">
          <ac:chgData name="Roberts, Penny" userId="ae04f916-d83e-4603-b28a-186fc90f4048" providerId="ADAL" clId="{DF58402B-7BE9-4120-890F-1B8894B9C75E}" dt="2025-03-02T22:21:38.592" v="4292" actId="26606"/>
          <ac:picMkLst>
            <pc:docMk/>
            <pc:sldMk cId="0" sldId="266"/>
            <ac:picMk id="8" creationId="{3E462C77-42C4-6BD2-C1D8-E39819F8220B}"/>
          </ac:picMkLst>
        </pc:picChg>
      </pc:sldChg>
      <pc:sldChg chg="addSp delSp modSp mod">
        <pc:chgData name="Roberts, Penny" userId="ae04f916-d83e-4603-b28a-186fc90f4048" providerId="ADAL" clId="{DF58402B-7BE9-4120-890F-1B8894B9C75E}" dt="2025-03-03T10:31:46.249" v="4617" actId="5793"/>
        <pc:sldMkLst>
          <pc:docMk/>
          <pc:sldMk cId="0" sldId="267"/>
        </pc:sldMkLst>
        <pc:spChg chg="mod">
          <ac:chgData name="Roberts, Penny" userId="ae04f916-d83e-4603-b28a-186fc90f4048" providerId="ADAL" clId="{DF58402B-7BE9-4120-890F-1B8894B9C75E}" dt="2025-03-02T22:15:22.313" v="4223" actId="1076"/>
          <ac:spMkLst>
            <pc:docMk/>
            <pc:sldMk cId="0" sldId="267"/>
            <ac:spMk id="2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3-03T10:31:46.249" v="4617" actId="5793"/>
          <ac:spMkLst>
            <pc:docMk/>
            <pc:sldMk cId="0" sldId="267"/>
            <ac:spMk id="3" creationId="{A0A8A124-2859-44A4-A846-BF1E21AADD63}"/>
          </ac:spMkLst>
        </pc:spChg>
        <pc:picChg chg="add mod">
          <ac:chgData name="Roberts, Penny" userId="ae04f916-d83e-4603-b28a-186fc90f4048" providerId="ADAL" clId="{DF58402B-7BE9-4120-890F-1B8894B9C75E}" dt="2025-03-02T22:14:44.623" v="4217" actId="1076"/>
          <ac:picMkLst>
            <pc:docMk/>
            <pc:sldMk cId="0" sldId="267"/>
            <ac:picMk id="4" creationId="{DA6C42DA-2491-49CC-DF76-1768BDECE2A5}"/>
          </ac:picMkLst>
        </pc:picChg>
        <pc:picChg chg="mod">
          <ac:chgData name="Roberts, Penny" userId="ae04f916-d83e-4603-b28a-186fc90f4048" providerId="ADAL" clId="{DF58402B-7BE9-4120-890F-1B8894B9C75E}" dt="2025-02-27T14:51:36.534" v="1322" actId="1076"/>
          <ac:picMkLst>
            <pc:docMk/>
            <pc:sldMk cId="0" sldId="267"/>
            <ac:picMk id="5" creationId="{C72FD54F-78A6-4E0A-A153-0FDCA1DA7979}"/>
          </ac:picMkLst>
        </pc:picChg>
        <pc:picChg chg="add mod">
          <ac:chgData name="Roberts, Penny" userId="ae04f916-d83e-4603-b28a-186fc90f4048" providerId="ADAL" clId="{DF58402B-7BE9-4120-890F-1B8894B9C75E}" dt="2025-02-27T14:51:33.280" v="1321" actId="1076"/>
          <ac:picMkLst>
            <pc:docMk/>
            <pc:sldMk cId="0" sldId="267"/>
            <ac:picMk id="9" creationId="{616C4567-5E0E-7E96-03D2-FC4ACCA109BD}"/>
          </ac:picMkLst>
        </pc:picChg>
      </pc:sldChg>
      <pc:sldChg chg="addSp delSp modSp mod ord modAnim">
        <pc:chgData name="Roberts, Penny" userId="ae04f916-d83e-4603-b28a-186fc90f4048" providerId="ADAL" clId="{DF58402B-7BE9-4120-890F-1B8894B9C75E}" dt="2025-03-03T10:31:11.738" v="4615" actId="20577"/>
        <pc:sldMkLst>
          <pc:docMk/>
          <pc:sldMk cId="0" sldId="268"/>
        </pc:sldMkLst>
        <pc:spChg chg="mod">
          <ac:chgData name="Roberts, Penny" userId="ae04f916-d83e-4603-b28a-186fc90f4048" providerId="ADAL" clId="{DF58402B-7BE9-4120-890F-1B8894B9C75E}" dt="2025-03-02T22:14:04.281" v="4213" actId="1076"/>
          <ac:spMkLst>
            <pc:docMk/>
            <pc:sldMk cId="0" sldId="268"/>
            <ac:spMk id="2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3-03T10:30:12.469" v="4611" actId="14100"/>
          <ac:spMkLst>
            <pc:docMk/>
            <pc:sldMk cId="0" sldId="268"/>
            <ac:spMk id="3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3-03T10:31:11.738" v="4615" actId="20577"/>
          <ac:spMkLst>
            <pc:docMk/>
            <pc:sldMk cId="0" sldId="268"/>
            <ac:spMk id="4" creationId="{00000000-0000-0000-0000-000000000000}"/>
          </ac:spMkLst>
        </pc:spChg>
        <pc:picChg chg="add mod">
          <ac:chgData name="Roberts, Penny" userId="ae04f916-d83e-4603-b28a-186fc90f4048" providerId="ADAL" clId="{DF58402B-7BE9-4120-890F-1B8894B9C75E}" dt="2025-03-02T22:13:31.078" v="4206" actId="1076"/>
          <ac:picMkLst>
            <pc:docMk/>
            <pc:sldMk cId="0" sldId="268"/>
            <ac:picMk id="5" creationId="{86BDDF12-81A7-0932-E684-013CB9926DB8}"/>
          </ac:picMkLst>
        </pc:picChg>
        <pc:picChg chg="add mod">
          <ac:chgData name="Roberts, Penny" userId="ae04f916-d83e-4603-b28a-186fc90f4048" providerId="ADAL" clId="{DF58402B-7BE9-4120-890F-1B8894B9C75E}" dt="2025-03-03T10:27:31.759" v="4543" actId="14100"/>
          <ac:picMkLst>
            <pc:docMk/>
            <pc:sldMk cId="0" sldId="268"/>
            <ac:picMk id="6" creationId="{958ED899-DE0C-D674-6313-5200D16E2A5E}"/>
          </ac:picMkLst>
        </pc:picChg>
      </pc:sldChg>
      <pc:sldChg chg="modSp add del mod">
        <pc:chgData name="Roberts, Penny" userId="ae04f916-d83e-4603-b28a-186fc90f4048" providerId="ADAL" clId="{DF58402B-7BE9-4120-890F-1B8894B9C75E}" dt="2025-02-24T16:00:55.036" v="276" actId="47"/>
        <pc:sldMkLst>
          <pc:docMk/>
          <pc:sldMk cId="2459647341" sldId="269"/>
        </pc:sldMkLst>
      </pc:sldChg>
      <pc:sldChg chg="addSp delSp modSp mod">
        <pc:chgData name="Roberts, Penny" userId="ae04f916-d83e-4603-b28a-186fc90f4048" providerId="ADAL" clId="{DF58402B-7BE9-4120-890F-1B8894B9C75E}" dt="2025-03-03T10:22:53.805" v="4435" actId="20577"/>
        <pc:sldMkLst>
          <pc:docMk/>
          <pc:sldMk cId="0" sldId="274"/>
        </pc:sldMkLst>
        <pc:spChg chg="mod">
          <ac:chgData name="Roberts, Penny" userId="ae04f916-d83e-4603-b28a-186fc90f4048" providerId="ADAL" clId="{DF58402B-7BE9-4120-890F-1B8894B9C75E}" dt="2025-02-27T16:46:09.487" v="2741" actId="20577"/>
          <ac:spMkLst>
            <pc:docMk/>
            <pc:sldMk cId="0" sldId="274"/>
            <ac:spMk id="2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3-03T10:22:53.805" v="4435" actId="20577"/>
          <ac:spMkLst>
            <pc:docMk/>
            <pc:sldMk cId="0" sldId="274"/>
            <ac:spMk id="3" creationId="{00000000-0000-0000-0000-000000000000}"/>
          </ac:spMkLst>
        </pc:spChg>
        <pc:spChg chg="add mod">
          <ac:chgData name="Roberts, Penny" userId="ae04f916-d83e-4603-b28a-186fc90f4048" providerId="ADAL" clId="{DF58402B-7BE9-4120-890F-1B8894B9C75E}" dt="2025-03-03T10:21:36.574" v="4352" actId="27636"/>
          <ac:spMkLst>
            <pc:docMk/>
            <pc:sldMk cId="0" sldId="274"/>
            <ac:spMk id="8" creationId="{C59FD39C-BCC0-1759-284B-7C4E18CE96A5}"/>
          </ac:spMkLst>
        </pc:spChg>
        <pc:picChg chg="add mod">
          <ac:chgData name="Roberts, Penny" userId="ae04f916-d83e-4603-b28a-186fc90f4048" providerId="ADAL" clId="{DF58402B-7BE9-4120-890F-1B8894B9C75E}" dt="2025-02-27T15:02:22.074" v="1579" actId="1076"/>
          <ac:picMkLst>
            <pc:docMk/>
            <pc:sldMk cId="0" sldId="274"/>
            <ac:picMk id="6" creationId="{CED266DE-DFF7-B6C6-E46A-A82437E38A32}"/>
          </ac:picMkLst>
        </pc:picChg>
      </pc:sldChg>
      <pc:sldChg chg="addSp modSp mod">
        <pc:chgData name="Roberts, Penny" userId="ae04f916-d83e-4603-b28a-186fc90f4048" providerId="ADAL" clId="{DF58402B-7BE9-4120-890F-1B8894B9C75E}" dt="2025-03-03T10:26:03.827" v="4504" actId="255"/>
        <pc:sldMkLst>
          <pc:docMk/>
          <pc:sldMk cId="0" sldId="275"/>
        </pc:sldMkLst>
        <pc:spChg chg="mod">
          <ac:chgData name="Roberts, Penny" userId="ae04f916-d83e-4603-b28a-186fc90f4048" providerId="ADAL" clId="{DF58402B-7BE9-4120-890F-1B8894B9C75E}" dt="2025-03-03T10:26:03.827" v="4504" actId="255"/>
          <ac:spMkLst>
            <pc:docMk/>
            <pc:sldMk cId="0" sldId="275"/>
            <ac:spMk id="5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3-03T10:25:47.622" v="4503" actId="20577"/>
          <ac:spMkLst>
            <pc:docMk/>
            <pc:sldMk cId="0" sldId="275"/>
            <ac:spMk id="6" creationId="{00000000-0000-0000-0000-000000000000}"/>
          </ac:spMkLst>
        </pc:spChg>
        <pc:picChg chg="add mod">
          <ac:chgData name="Roberts, Penny" userId="ae04f916-d83e-4603-b28a-186fc90f4048" providerId="ADAL" clId="{DF58402B-7BE9-4120-890F-1B8894B9C75E}" dt="2025-03-03T07:29:33.343" v="4306" actId="14100"/>
          <ac:picMkLst>
            <pc:docMk/>
            <pc:sldMk cId="0" sldId="275"/>
            <ac:picMk id="2" creationId="{60A9CB3F-3ED5-7165-FB72-000F5F5B9483}"/>
          </ac:picMkLst>
        </pc:picChg>
      </pc:sldChg>
      <pc:sldChg chg="modSp del mod">
        <pc:chgData name="Roberts, Penny" userId="ae04f916-d83e-4603-b28a-186fc90f4048" providerId="ADAL" clId="{DF58402B-7BE9-4120-890F-1B8894B9C75E}" dt="2025-02-24T16:17:20.737" v="365" actId="47"/>
        <pc:sldMkLst>
          <pc:docMk/>
          <pc:sldMk cId="0" sldId="276"/>
        </pc:sldMkLst>
      </pc:sldChg>
      <pc:sldChg chg="modSp del mod ord">
        <pc:chgData name="Roberts, Penny" userId="ae04f916-d83e-4603-b28a-186fc90f4048" providerId="ADAL" clId="{DF58402B-7BE9-4120-890F-1B8894B9C75E}" dt="2025-02-27T15:31:18.522" v="1949" actId="47"/>
        <pc:sldMkLst>
          <pc:docMk/>
          <pc:sldMk cId="0" sldId="277"/>
        </pc:sldMkLst>
      </pc:sldChg>
      <pc:sldChg chg="modSp del mod">
        <pc:chgData name="Roberts, Penny" userId="ae04f916-d83e-4603-b28a-186fc90f4048" providerId="ADAL" clId="{DF58402B-7BE9-4120-890F-1B8894B9C75E}" dt="2025-02-24T16:18:16.971" v="374" actId="47"/>
        <pc:sldMkLst>
          <pc:docMk/>
          <pc:sldMk cId="0" sldId="278"/>
        </pc:sldMkLst>
      </pc:sldChg>
      <pc:sldChg chg="addSp modSp mod">
        <pc:chgData name="Roberts, Penny" userId="ae04f916-d83e-4603-b28a-186fc90f4048" providerId="ADAL" clId="{DF58402B-7BE9-4120-890F-1B8894B9C75E}" dt="2025-03-03T10:25:18.274" v="4480" actId="313"/>
        <pc:sldMkLst>
          <pc:docMk/>
          <pc:sldMk cId="0" sldId="279"/>
        </pc:sldMkLst>
        <pc:spChg chg="mod">
          <ac:chgData name="Roberts, Penny" userId="ae04f916-d83e-4603-b28a-186fc90f4048" providerId="ADAL" clId="{DF58402B-7BE9-4120-890F-1B8894B9C75E}" dt="2025-03-03T10:25:18.274" v="4480" actId="313"/>
          <ac:spMkLst>
            <pc:docMk/>
            <pc:sldMk cId="0" sldId="279"/>
            <ac:spMk id="2" creationId="{00000000-0000-0000-0000-000000000000}"/>
          </ac:spMkLst>
        </pc:spChg>
        <pc:spChg chg="mod">
          <ac:chgData name="Roberts, Penny" userId="ae04f916-d83e-4603-b28a-186fc90f4048" providerId="ADAL" clId="{DF58402B-7BE9-4120-890F-1B8894B9C75E}" dt="2025-03-02T22:11:56.519" v="4193" actId="1076"/>
          <ac:spMkLst>
            <pc:docMk/>
            <pc:sldMk cId="0" sldId="279"/>
            <ac:spMk id="3" creationId="{00000000-0000-0000-0000-000000000000}"/>
          </ac:spMkLst>
        </pc:spChg>
        <pc:picChg chg="add mod">
          <ac:chgData name="Roberts, Penny" userId="ae04f916-d83e-4603-b28a-186fc90f4048" providerId="ADAL" clId="{DF58402B-7BE9-4120-890F-1B8894B9C75E}" dt="2025-03-02T22:13:09.541" v="4204" actId="1076"/>
          <ac:picMkLst>
            <pc:docMk/>
            <pc:sldMk cId="0" sldId="279"/>
            <ac:picMk id="4" creationId="{40A8D169-947E-070D-EB23-EA27A1DDD4E8}"/>
          </ac:picMkLst>
        </pc:picChg>
        <pc:picChg chg="add mod">
          <ac:chgData name="Roberts, Penny" userId="ae04f916-d83e-4603-b28a-186fc90f4048" providerId="ADAL" clId="{DF58402B-7BE9-4120-890F-1B8894B9C75E}" dt="2025-02-27T16:12:06.703" v="2335" actId="14100"/>
          <ac:picMkLst>
            <pc:docMk/>
            <pc:sldMk cId="0" sldId="279"/>
            <ac:picMk id="5" creationId="{33B1049A-6A4A-1534-81AE-2D79D5DC0FE7}"/>
          </ac:picMkLst>
        </pc:picChg>
        <pc:picChg chg="add mod">
          <ac:chgData name="Roberts, Penny" userId="ae04f916-d83e-4603-b28a-186fc90f4048" providerId="ADAL" clId="{DF58402B-7BE9-4120-890F-1B8894B9C75E}" dt="2025-03-02T22:12:39.850" v="4200" actId="1076"/>
          <ac:picMkLst>
            <pc:docMk/>
            <pc:sldMk cId="0" sldId="279"/>
            <ac:picMk id="6" creationId="{512294EA-63DD-8DEF-9996-878AF88AA681}"/>
          </ac:picMkLst>
        </pc:picChg>
      </pc:sldChg>
      <pc:sldChg chg="addSp modSp mod">
        <pc:chgData name="Roberts, Penny" userId="ae04f916-d83e-4603-b28a-186fc90f4048" providerId="ADAL" clId="{DF58402B-7BE9-4120-890F-1B8894B9C75E}" dt="2025-03-03T07:39:05.378" v="4349" actId="1076"/>
        <pc:sldMkLst>
          <pc:docMk/>
          <pc:sldMk cId="3468884697" sldId="281"/>
        </pc:sldMkLst>
        <pc:picChg chg="add mod">
          <ac:chgData name="Roberts, Penny" userId="ae04f916-d83e-4603-b28a-186fc90f4048" providerId="ADAL" clId="{DF58402B-7BE9-4120-890F-1B8894B9C75E}" dt="2025-03-03T07:38:32.317" v="4347" actId="1076"/>
          <ac:picMkLst>
            <pc:docMk/>
            <pc:sldMk cId="3468884697" sldId="281"/>
            <ac:picMk id="2" creationId="{527FE350-68B4-4827-CBBB-2A9F50FC443A}"/>
          </ac:picMkLst>
        </pc:picChg>
        <pc:picChg chg="add mod">
          <ac:chgData name="Roberts, Penny" userId="ae04f916-d83e-4603-b28a-186fc90f4048" providerId="ADAL" clId="{DF58402B-7BE9-4120-890F-1B8894B9C75E}" dt="2025-03-03T07:38:13.832" v="4345" actId="1076"/>
          <ac:picMkLst>
            <pc:docMk/>
            <pc:sldMk cId="3468884697" sldId="281"/>
            <ac:picMk id="3" creationId="{DE63557C-9BDD-F54B-0726-1F1ED7A14D59}"/>
          </ac:picMkLst>
        </pc:picChg>
        <pc:picChg chg="mod">
          <ac:chgData name="Roberts, Penny" userId="ae04f916-d83e-4603-b28a-186fc90f4048" providerId="ADAL" clId="{DF58402B-7BE9-4120-890F-1B8894B9C75E}" dt="2025-03-03T07:38:01.241" v="4344" actId="14100"/>
          <ac:picMkLst>
            <pc:docMk/>
            <pc:sldMk cId="3468884697" sldId="281"/>
            <ac:picMk id="4" creationId="{00000000-0000-0000-0000-000000000000}"/>
          </ac:picMkLst>
        </pc:picChg>
        <pc:picChg chg="add mod">
          <ac:chgData name="Roberts, Penny" userId="ae04f916-d83e-4603-b28a-186fc90f4048" providerId="ADAL" clId="{DF58402B-7BE9-4120-890F-1B8894B9C75E}" dt="2025-03-03T07:39:05.378" v="4349" actId="1076"/>
          <ac:picMkLst>
            <pc:docMk/>
            <pc:sldMk cId="3468884697" sldId="281"/>
            <ac:picMk id="5" creationId="{7AF18D85-26A9-589E-383D-4773F3308FF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F0332-3CCD-4E69-A7A7-0849CB4F7ACA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DF8C4-5F01-4C08-AA33-CDDA8D058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94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DF8C4-5F01-4C08-AA33-CDDA8D05892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66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62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6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06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977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0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21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849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944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90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3828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17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EA5A394-B4C9-4323-BD7E-69EBFF41FC2D}" type="datetimeFigureOut">
              <a:rPr lang="en-US" smtClean="0"/>
              <a:pPr/>
              <a:t>3/2/2025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BB2BA8-FF60-4BCA-AC36-E372EBF00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9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LATE MEDIEVAL MONARCHY:</a:t>
            </a:r>
            <a:br>
              <a:rPr lang="en-GB" dirty="0"/>
            </a:br>
            <a:r>
              <a:rPr lang="en-GB" sz="4000" dirty="0"/>
              <a:t>England and France </a:t>
            </a:r>
            <a:br>
              <a:rPr lang="en-GB" sz="4000" dirty="0"/>
            </a:br>
            <a:r>
              <a:rPr lang="en-GB" sz="4000" dirty="0"/>
              <a:t>1453-1500</a:t>
            </a:r>
            <a:br>
              <a:rPr lang="en-GB" dirty="0"/>
            </a:br>
            <a:endParaRPr lang="en-GB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804BB561-CBD2-4D65-8CEC-B66855577E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663" y="227343"/>
            <a:ext cx="7680960" cy="1191234"/>
          </a:xfrm>
        </p:spPr>
        <p:txBody>
          <a:bodyPr>
            <a:normAutofit/>
          </a:bodyPr>
          <a:lstStyle/>
          <a:p>
            <a:r>
              <a:rPr lang="en-GB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Henry VII </a:t>
            </a:r>
            <a:r>
              <a:rPr lang="en-GB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(1485-1509)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D7E18-8DD8-445E-B457-579D55AF3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67944" y="1988840"/>
            <a:ext cx="4680520" cy="4401730"/>
          </a:xfrm>
        </p:spPr>
        <p:txBody>
          <a:bodyPr>
            <a:normAutofit fontScale="92500" lnSpcReduction="10000"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Outsider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 exile in Brittany for 14 years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Married Elizabeth of York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(daughter of Edward IV) to strengthen claim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Faced northern rebellion &amp; pretenders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Lambert Simnel and Perkin Warbeck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Seen as just: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settled quarrels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Excellent with finances: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solvent by 1492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Consolidation: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administrative reforms effective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Faced serious challenges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achieved stability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Economy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favourable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 image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‘good’ kingship</a:t>
            </a:r>
          </a:p>
          <a:p>
            <a:endParaRPr lang="en-GB" dirty="0"/>
          </a:p>
        </p:txBody>
      </p:sp>
      <p:pic>
        <p:nvPicPr>
          <p:cNvPr id="8" name="Content Placeholder 7" descr="A person wearing a black hat&#10;&#10;AI-generated content may be incorrect.">
            <a:extLst>
              <a:ext uri="{FF2B5EF4-FFF2-40B4-BE49-F238E27FC236}">
                <a16:creationId xmlns:a16="http://schemas.microsoft.com/office/drawing/2014/main" id="{6743D246-3CBE-3706-6DA7-6B65596E260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33310"/>
            <a:ext cx="3386719" cy="4401730"/>
          </a:xfrm>
        </p:spPr>
      </p:pic>
      <p:pic>
        <p:nvPicPr>
          <p:cNvPr id="5" name="Picture 4" descr="A red and white flower with green leaves&#10;&#10;AI-generated content may be incorrect.">
            <a:extLst>
              <a:ext uri="{FF2B5EF4-FFF2-40B4-BE49-F238E27FC236}">
                <a16:creationId xmlns:a16="http://schemas.microsoft.com/office/drawing/2014/main" id="{8466774F-70C5-6873-E223-2CB316A78D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641" y="227343"/>
            <a:ext cx="1685815" cy="168581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680960" cy="1371600"/>
          </a:xfrm>
        </p:spPr>
        <p:txBody>
          <a:bodyPr>
            <a:normAutofit/>
          </a:bodyPr>
          <a:lstStyle/>
          <a:p>
            <a:r>
              <a:rPr lang="en-GB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France in 1453</a:t>
            </a:r>
          </a:p>
        </p:txBody>
      </p:sp>
      <p:pic>
        <p:nvPicPr>
          <p:cNvPr id="4" name="Content Placeholder 3" descr="france_1453_shepher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3203" y="1628800"/>
            <a:ext cx="5529721" cy="460414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600840" cy="1371600"/>
          </a:xfrm>
        </p:spPr>
        <p:txBody>
          <a:bodyPr>
            <a:normAutofit/>
          </a:bodyPr>
          <a:lstStyle/>
          <a:p>
            <a:r>
              <a:rPr lang="en-GB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Charles VII </a:t>
            </a:r>
            <a:r>
              <a:rPr lang="en-GB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(1429-1461)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4C40B-DB3C-4387-B85D-95592518A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4880" y="1700807"/>
            <a:ext cx="4137600" cy="4553751"/>
          </a:xfrm>
        </p:spPr>
        <p:txBody>
          <a:bodyPr>
            <a:normAutofit lnSpcReduction="10000"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Presided over lowest point &amp;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 of Hundred Years War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Burgundy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detached from England (but harboured dauphin)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Revolutionised army: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archers, cavalry &amp; mercenaries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Controlled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castle building &amp; fief acquisitions 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Limited seigneurial taxation 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Expanded royal jurisdiction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expense of private justice 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Expanded court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employing nobility</a:t>
            </a:r>
          </a:p>
          <a:p>
            <a:endParaRPr lang="en-GB" dirty="0"/>
          </a:p>
        </p:txBody>
      </p:sp>
      <p:pic>
        <p:nvPicPr>
          <p:cNvPr id="8" name="Content Placeholder 7" descr="A painting of a person in a hat&#10;&#10;AI-generated content may be incorrect.">
            <a:extLst>
              <a:ext uri="{FF2B5EF4-FFF2-40B4-BE49-F238E27FC236}">
                <a16:creationId xmlns:a16="http://schemas.microsoft.com/office/drawing/2014/main" id="{0D593D82-FC33-A6FC-7E3B-178889347A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68" y="1975121"/>
            <a:ext cx="3841364" cy="4679481"/>
          </a:xfrm>
        </p:spPr>
      </p:pic>
      <p:pic>
        <p:nvPicPr>
          <p:cNvPr id="5" name="Picture 4" descr="A blue fleur de lis&#10;&#10;AI-generated content may be incorrect.">
            <a:extLst>
              <a:ext uri="{FF2B5EF4-FFF2-40B4-BE49-F238E27FC236}">
                <a16:creationId xmlns:a16="http://schemas.microsoft.com/office/drawing/2014/main" id="{640D0295-DA62-A380-9D95-A942BFDD31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19" y="188640"/>
            <a:ext cx="1238961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560840" cy="1127532"/>
          </a:xfrm>
        </p:spPr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Louis XI </a:t>
            </a:r>
            <a:r>
              <a:rPr lang="en-GB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(1461-83):‘spider king’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590A4-D8AF-426C-926E-7748BF175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43516" y="1340768"/>
            <a:ext cx="3484668" cy="5328592"/>
          </a:xfrm>
        </p:spPr>
        <p:txBody>
          <a:bodyPr>
            <a:normAutofit lnSpcReduction="10000"/>
          </a:bodyPr>
          <a:lstStyle/>
          <a:p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Faced &amp; led plots &amp; conspiracies 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e.g. vs father</a:t>
            </a:r>
            <a:endParaRPr lang="en-GB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Inherited 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semi-independent duchies &gt; united under crown</a:t>
            </a:r>
            <a:endParaRPr lang="en-GB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Forced migrations &gt; n</a:t>
            </a: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oble rebellion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war of the 'Public Weal’ (1465)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Overthrew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independent duchy of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Burgundy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Subdued higher nobility 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 end to English interests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France with Treaty of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Picquigny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1475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Revived economy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strong state involvement 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Efficient tax collection </a:t>
            </a:r>
          </a:p>
          <a:p>
            <a:endParaRPr lang="en-GB" dirty="0"/>
          </a:p>
        </p:txBody>
      </p:sp>
      <p:pic>
        <p:nvPicPr>
          <p:cNvPr id="8" name="Content Placeholder 7" descr="A close-up of a person wearing a hat&#10;&#10;AI-generated content may be incorrect.">
            <a:extLst>
              <a:ext uri="{FF2B5EF4-FFF2-40B4-BE49-F238E27FC236}">
                <a16:creationId xmlns:a16="http://schemas.microsoft.com/office/drawing/2014/main" id="{D25A32D5-B82B-1313-03CC-8E84A068702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57" y="2326513"/>
            <a:ext cx="2507707" cy="4111121"/>
          </a:xfrm>
        </p:spPr>
      </p:pic>
      <p:pic>
        <p:nvPicPr>
          <p:cNvPr id="10" name="Picture 9" descr="A portrait of a person&#10;&#10;AI-generated content may be incorrect.">
            <a:extLst>
              <a:ext uri="{FF2B5EF4-FFF2-40B4-BE49-F238E27FC236}">
                <a16:creationId xmlns:a16="http://schemas.microsoft.com/office/drawing/2014/main" id="{0DBDBF2B-7256-D196-F394-45B0608B03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100" y="2346351"/>
            <a:ext cx="2626699" cy="40912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512A938-0CED-61CF-DD00-6165DE5659E4}"/>
              </a:ext>
            </a:extLst>
          </p:cNvPr>
          <p:cNvSpPr txBox="1"/>
          <p:nvPr/>
        </p:nvSpPr>
        <p:spPr>
          <a:xfrm>
            <a:off x="6251838" y="1648012"/>
            <a:ext cx="25922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Charles the Bold, duke of Burgundy (1467-77)</a:t>
            </a:r>
            <a:r>
              <a:rPr lang="en-GB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 descr="A blue fleur de lis&#10;&#10;AI-generated content may be incorrect.">
            <a:extLst>
              <a:ext uri="{FF2B5EF4-FFF2-40B4-BE49-F238E27FC236}">
                <a16:creationId xmlns:a16="http://schemas.microsoft.com/office/drawing/2014/main" id="{F9CF9C09-EC81-321C-DF3A-EFA466C95D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50" y="540897"/>
            <a:ext cx="1238961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88832" cy="792088"/>
          </a:xfrm>
        </p:spPr>
        <p:txBody>
          <a:bodyPr>
            <a:normAutofit/>
          </a:bodyPr>
          <a:lstStyle/>
          <a:p>
            <a:pPr algn="ctr"/>
            <a:r>
              <a:rPr lang="en-GB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France: the Royal Domain</a:t>
            </a:r>
          </a:p>
        </p:txBody>
      </p:sp>
      <p:pic>
        <p:nvPicPr>
          <p:cNvPr id="4" name="Content Placeholder 3" descr="France 15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124744"/>
            <a:ext cx="4896544" cy="536736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3" y="188640"/>
            <a:ext cx="6760877" cy="936104"/>
          </a:xfrm>
        </p:spPr>
        <p:txBody>
          <a:bodyPr>
            <a:normAutofit/>
          </a:bodyPr>
          <a:lstStyle/>
          <a:p>
            <a:r>
              <a:rPr lang="en-GB" sz="4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Charles VIII </a:t>
            </a:r>
            <a:r>
              <a:rPr lang="en-GB" sz="4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(1483-1498)</a:t>
            </a:r>
            <a:endParaRPr lang="en-GB" sz="4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C0A25-E472-4EC5-AFF5-6CB71B6ED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02627" y="980728"/>
            <a:ext cx="4661861" cy="56886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end of period: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territorial cohesion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(Brittany), borders established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Italian Wars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(1494-1559)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‘monarchical absolutism’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(Bernard Chevalier), still restricted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restructuring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military, ﬁnancial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1337, 26 tonnes of silver </a:t>
            </a:r>
            <a:r>
              <a:rPr lang="en-GB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140 under Louis XI) &amp;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legal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structures (323 courts by 1515 under Louis XII)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links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crown and urban and rural communities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political ideas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doctrines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stronger image of king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language of symbolism &amp; court</a:t>
            </a:r>
          </a:p>
          <a:p>
            <a:r>
              <a:rPr lang="en-GB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 formation: </a:t>
            </a:r>
            <a:r>
              <a:rPr lang="en-GB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centralization of power &amp; development of ‘bureaucracy’, (rise of officeholders) in England &amp; France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 descr="A portrait of a person&#10;&#10;AI-generated content may be incorrect.">
            <a:extLst>
              <a:ext uri="{FF2B5EF4-FFF2-40B4-BE49-F238E27FC236}">
                <a16:creationId xmlns:a16="http://schemas.microsoft.com/office/drawing/2014/main" id="{3E462C77-42C4-6BD2-C1D8-E39819F822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58" y="2042623"/>
            <a:ext cx="3592525" cy="4626737"/>
          </a:xfrm>
        </p:spPr>
      </p:pic>
      <p:pic>
        <p:nvPicPr>
          <p:cNvPr id="4" name="Picture 3" descr="A blue fleur de lis&#10;&#10;AI-generated content may be incorrect.">
            <a:extLst>
              <a:ext uri="{FF2B5EF4-FFF2-40B4-BE49-F238E27FC236}">
                <a16:creationId xmlns:a16="http://schemas.microsoft.com/office/drawing/2014/main" id="{6CE7BE15-8366-C2DF-DD0C-99AEE36E9E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19" y="188640"/>
            <a:ext cx="1238961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16" y="188640"/>
            <a:ext cx="8712968" cy="1371600"/>
          </a:xfrm>
        </p:spPr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Aftermath of Hundred Years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673" y="1412776"/>
            <a:ext cx="4032448" cy="5040560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England lost war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French lands &gt; civil war/dynastic disputes </a:t>
            </a:r>
          </a:p>
          <a:p>
            <a:pPr lvl="0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 and especially French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economies began to recover</a:t>
            </a:r>
          </a:p>
          <a:p>
            <a:pPr lvl="0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Trade took off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1460s</a:t>
            </a:r>
          </a:p>
          <a:p>
            <a:pPr lvl="0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Revolutionised warfare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rise of permanent/standing paid armies</a:t>
            </a:r>
          </a:p>
          <a:p>
            <a:pPr lvl="0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tax collection &amp; administration</a:t>
            </a:r>
          </a:p>
          <a:p>
            <a:pPr lvl="0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Rise of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centralised ‘nation states’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processes already underway</a:t>
            </a:r>
          </a:p>
          <a:p>
            <a:pPr lvl="0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‘New monarchies’: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including development of diplomacy, not just in England &amp; France but also Spain</a:t>
            </a:r>
          </a:p>
          <a:p>
            <a:pPr lvl="0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6" name="Picture 5" descr="A painting of knights fighting&#10;&#10;AI-generated content may be incorrect.">
            <a:extLst>
              <a:ext uri="{FF2B5EF4-FFF2-40B4-BE49-F238E27FC236}">
                <a16:creationId xmlns:a16="http://schemas.microsoft.com/office/drawing/2014/main" id="{CED266DE-DFF7-B6C6-E46A-A82437E38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686" y="1988840"/>
            <a:ext cx="4446474" cy="3678447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59FD39C-BCC0-1759-284B-7C4E18CE96A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37160"/>
            <a:ext cx="7176904" cy="1371600"/>
          </a:xfrm>
        </p:spPr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Henry VI </a:t>
            </a:r>
            <a:r>
              <a:rPr lang="en-GB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(1422-61, 1470-71)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86EE5-134B-429F-A4D0-783537A94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11960" y="1628800"/>
            <a:ext cx="4608511" cy="475252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domestic control: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nobility (local power feuds), politics, economy…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Spiralling finances &gt;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debt</a:t>
            </a:r>
          </a:p>
          <a:p>
            <a:pPr lvl="0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Growing discontent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 Cade's rebellion 1450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Advisers blamed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incompetence during incapacity of king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also seen as </a:t>
            </a:r>
            <a:r>
              <a:rPr lang="en-GB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pious, bookish (Eton &amp; King’s College) &amp; peace-loving</a:t>
            </a:r>
          </a:p>
          <a:p>
            <a:r>
              <a:rPr lang="en-GB" sz="2000" b="1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b="1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nconsistencies &amp; favouritism </a:t>
            </a:r>
            <a:r>
              <a:rPr lang="en-GB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instability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Dynastic challenges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‘Wars of the Roses’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York vs Lancaster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competing claims; 1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Battle of St Albans 1455; battles 1459-61 in favour of Lancastrians, but Yorkists seized London 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8" name="Content Placeholder 7" descr="A painting of a person holding a staff&#10;&#10;AI-generated content may be incorrect.">
            <a:extLst>
              <a:ext uri="{FF2B5EF4-FFF2-40B4-BE49-F238E27FC236}">
                <a16:creationId xmlns:a16="http://schemas.microsoft.com/office/drawing/2014/main" id="{C87BC7B0-076F-1AA5-37EC-6C07C5B6D43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88986"/>
            <a:ext cx="3384376" cy="4871453"/>
          </a:xfrm>
        </p:spPr>
      </p:pic>
      <p:pic>
        <p:nvPicPr>
          <p:cNvPr id="5" name="Picture 4" descr="A red flower with green leaves&#10;&#10;AI-generated content may be incorrect.">
            <a:extLst>
              <a:ext uri="{FF2B5EF4-FFF2-40B4-BE49-F238E27FC236}">
                <a16:creationId xmlns:a16="http://schemas.microsoft.com/office/drawing/2014/main" id="{6E18BBEE-7E1D-57F4-A936-6554FEF0AE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67" y="157359"/>
            <a:ext cx="1371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6" y="116633"/>
            <a:ext cx="8962156" cy="6984775"/>
          </a:xfrm>
          <a:prstGeom prst="rect">
            <a:avLst/>
          </a:prstGeom>
        </p:spPr>
      </p:pic>
      <p:pic>
        <p:nvPicPr>
          <p:cNvPr id="2" name="Picture 1" descr="A white flower with green leaves&#10;&#10;AI-generated content may be incorrect.">
            <a:extLst>
              <a:ext uri="{FF2B5EF4-FFF2-40B4-BE49-F238E27FC236}">
                <a16:creationId xmlns:a16="http://schemas.microsoft.com/office/drawing/2014/main" id="{527FE350-68B4-4827-CBBB-2A9F50FC44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6095"/>
            <a:ext cx="1371600" cy="1371600"/>
          </a:xfrm>
          <a:prstGeom prst="rect">
            <a:avLst/>
          </a:prstGeom>
        </p:spPr>
      </p:pic>
      <p:pic>
        <p:nvPicPr>
          <p:cNvPr id="3" name="Picture 2" descr="A red and white flower with green leaves&#10;&#10;AI-generated content may be incorrect.">
            <a:extLst>
              <a:ext uri="{FF2B5EF4-FFF2-40B4-BE49-F238E27FC236}">
                <a16:creationId xmlns:a16="http://schemas.microsoft.com/office/drawing/2014/main" id="{DE63557C-9BDD-F54B-0726-1F1ED7A14D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182429"/>
            <a:ext cx="1685815" cy="1685815"/>
          </a:xfrm>
          <a:prstGeom prst="rect">
            <a:avLst/>
          </a:prstGeom>
        </p:spPr>
      </p:pic>
      <p:pic>
        <p:nvPicPr>
          <p:cNvPr id="5" name="Picture 4" descr="A red flower with green leaves&#10;&#10;AI-generated content may be incorrect.">
            <a:extLst>
              <a:ext uri="{FF2B5EF4-FFF2-40B4-BE49-F238E27FC236}">
                <a16:creationId xmlns:a16="http://schemas.microsoft.com/office/drawing/2014/main" id="{7AF18D85-26A9-589E-383D-4773F3308F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952" y="0"/>
            <a:ext cx="1491555" cy="149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884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7272806" cy="1042534"/>
          </a:xfrm>
        </p:spPr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Edward IV </a:t>
            </a:r>
            <a:r>
              <a:rPr lang="en-GB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(1461-70, 1471-83)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2F9CB1-055D-1380-79C4-006B62B8A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3954" y="1268760"/>
            <a:ext cx="5000533" cy="4474800"/>
          </a:xfrm>
        </p:spPr>
        <p:txBody>
          <a:bodyPr>
            <a:normAutofit/>
          </a:bodyPr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Victory incomplete: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seen as coup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Dependent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counsellors, especially Neville/Warwick (‘the kingmaker’) &amp; Woodville family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Neville/Warwick defected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Margaret of Anjou 1469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Lancastrian restoration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1470-71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Edward won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Battle of Tewkesbury 1471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 of Lancastrian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dynasty &amp; rule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 descr="A painting of a person in a black dress&#10;&#10;AI-generated content may be incorrect.">
            <a:extLst>
              <a:ext uri="{FF2B5EF4-FFF2-40B4-BE49-F238E27FC236}">
                <a16:creationId xmlns:a16="http://schemas.microsoft.com/office/drawing/2014/main" id="{5DA0CCC6-2EA1-4C5E-39CE-6721163711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847" y="895029"/>
            <a:ext cx="1807266" cy="24262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B17289-0206-D4D1-5172-151FA6F96715}"/>
              </a:ext>
            </a:extLst>
          </p:cNvPr>
          <p:cNvSpPr txBox="1"/>
          <p:nvPr/>
        </p:nvSpPr>
        <p:spPr>
          <a:xfrm>
            <a:off x="194865" y="2179091"/>
            <a:ext cx="317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Elizabeth Woodville</a:t>
            </a:r>
          </a:p>
          <a:p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(c.1437-92)</a:t>
            </a:r>
            <a:endParaRPr lang="en-GB" sz="1600" dirty="0"/>
          </a:p>
        </p:txBody>
      </p:sp>
      <p:pic>
        <p:nvPicPr>
          <p:cNvPr id="14" name="Picture 13" descr="A painting of a group of people&#10;&#10;AI-generated content may be incorrect.">
            <a:extLst>
              <a:ext uri="{FF2B5EF4-FFF2-40B4-BE49-F238E27FC236}">
                <a16:creationId xmlns:a16="http://schemas.microsoft.com/office/drawing/2014/main" id="{78C01A21-C531-DFBE-D9E9-F4EB29642C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1" y="3429000"/>
            <a:ext cx="3270542" cy="3217395"/>
          </a:xfrm>
          <a:prstGeom prst="rect">
            <a:avLst/>
          </a:prstGeom>
        </p:spPr>
      </p:pic>
      <p:pic>
        <p:nvPicPr>
          <p:cNvPr id="4" name="Picture 3" descr="A white flower with green leaves&#10;&#10;AI-generated content may be incorrect.">
            <a:extLst>
              <a:ext uri="{FF2B5EF4-FFF2-40B4-BE49-F238E27FC236}">
                <a16:creationId xmlns:a16="http://schemas.microsoft.com/office/drawing/2014/main" id="{D49B441C-D913-6B7E-9440-36D2BE6FAB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76" y="332655"/>
            <a:ext cx="1491371" cy="149137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31520" y="137160"/>
            <a:ext cx="7680960" cy="77156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‘Overmighty’ vs ‘Under-mighty’?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836712"/>
            <a:ext cx="8424936" cy="5884128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‘Only an under-mighty ruler had anything to fear from overmighty subjects; and if he were under-mighty his personal lack of fitness was the cause, not the weakness of his office and its resources’ (Macfarlane)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Succession of politically dominant individuals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from crown?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 to royal patronage crucial</a:t>
            </a:r>
          </a:p>
          <a:p>
            <a:r>
              <a:rPr lang="en-GB" sz="4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‘Bastard’ Feudalism?</a:t>
            </a:r>
            <a:endParaRPr lang="en-GB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relationships ‘corrupted’ by money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Loyalty ‘devalued’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Chivalric values ‘undermined’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‘Effective kings governed through ‘bastard feudalism’; ineffective or dangerous kings were overthrown by means of it; it posed no threat to the crown as such’ (Gillingham)</a:t>
            </a:r>
          </a:p>
          <a:p>
            <a:r>
              <a:rPr lang="en-GB" sz="4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‘Good King’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detached and fair; rise above feuds/rivalries vs political vacuum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Content Placeholder 5" descr="A close-up of a statue&#10;&#10;AI-generated content may be incorrect.">
            <a:extLst>
              <a:ext uri="{FF2B5EF4-FFF2-40B4-BE49-F238E27FC236}">
                <a16:creationId xmlns:a16="http://schemas.microsoft.com/office/drawing/2014/main" id="{60A9CB3F-3ED5-7165-FB72-000F5F5B9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997763"/>
            <a:ext cx="3168352" cy="286247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‘Wars of the Roses’ (c.1453-85)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579" y="2708920"/>
            <a:ext cx="4177185" cy="3960440"/>
          </a:xfrm>
        </p:spPr>
        <p:txBody>
          <a:bodyPr>
            <a:normAutofit/>
          </a:bodyPr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 aspect contested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Essentially dynastic war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(but not always!)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Fighting sporadic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(only 20 weeks in 30 years)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Pitched battles: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Towton &amp; Tewkesbury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Struggles for power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landed elite</a:t>
            </a:r>
          </a:p>
        </p:txBody>
      </p:sp>
      <p:pic>
        <p:nvPicPr>
          <p:cNvPr id="5" name="Picture 4" descr="A painting of knights fighting with spears&#10;&#10;AI-generated content may be incorrect.">
            <a:extLst>
              <a:ext uri="{FF2B5EF4-FFF2-40B4-BE49-F238E27FC236}">
                <a16:creationId xmlns:a16="http://schemas.microsoft.com/office/drawing/2014/main" id="{33B1049A-6A4A-1534-81AE-2D79D5DC0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700" y="1447466"/>
            <a:ext cx="3999721" cy="4645829"/>
          </a:xfrm>
          <a:prstGeom prst="rect">
            <a:avLst/>
          </a:prstGeom>
        </p:spPr>
      </p:pic>
      <p:pic>
        <p:nvPicPr>
          <p:cNvPr id="4" name="Picture 3" descr="A red flower with green leaves&#10;&#10;AI-generated content may be incorrect.">
            <a:extLst>
              <a:ext uri="{FF2B5EF4-FFF2-40B4-BE49-F238E27FC236}">
                <a16:creationId xmlns:a16="http://schemas.microsoft.com/office/drawing/2014/main" id="{40A8D169-947E-070D-EB23-EA27A1DDD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3" y="1268760"/>
            <a:ext cx="1371600" cy="1371600"/>
          </a:xfrm>
          <a:prstGeom prst="rect">
            <a:avLst/>
          </a:prstGeom>
        </p:spPr>
      </p:pic>
      <p:pic>
        <p:nvPicPr>
          <p:cNvPr id="6" name="Picture 5" descr="A white flower with green leaves&#10;&#10;AI-generated content may be incorrect.">
            <a:extLst>
              <a:ext uri="{FF2B5EF4-FFF2-40B4-BE49-F238E27FC236}">
                <a16:creationId xmlns:a16="http://schemas.microsoft.com/office/drawing/2014/main" id="{512294EA-63DD-8DEF-9996-878AF88AA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282" y="1268760"/>
            <a:ext cx="1440160" cy="14401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820" y="404664"/>
            <a:ext cx="6232397" cy="1368152"/>
          </a:xfrm>
        </p:spPr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Edward IV </a:t>
            </a:r>
            <a:r>
              <a:rPr lang="en-GB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(1461-70, 1471-83)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820" y="1772816"/>
            <a:ext cx="2920029" cy="46085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Re-established royal authority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Reconciliation with opponents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finances (despite recession)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image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Decisive action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links with local communities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Dies in his bed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7824" y="1705209"/>
            <a:ext cx="3048392" cy="46805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Negatives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Wrong marriage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Initially dominated by Warwick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Invades France, 1475 Treaty of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Picquigny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Pointless wars with Scotland, 1480-82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Failure to secure succession for 12-year old son, Edward</a:t>
            </a:r>
          </a:p>
        </p:txBody>
      </p:sp>
      <p:pic>
        <p:nvPicPr>
          <p:cNvPr id="6" name="Picture 5" descr="A close-up of a person&#10;&#10;AI-generated content may be incorrect.">
            <a:extLst>
              <a:ext uri="{FF2B5EF4-FFF2-40B4-BE49-F238E27FC236}">
                <a16:creationId xmlns:a16="http://schemas.microsoft.com/office/drawing/2014/main" id="{958ED899-DE0C-D674-6313-5200D16E2A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992575"/>
            <a:ext cx="2992035" cy="3848504"/>
          </a:xfrm>
          <a:prstGeom prst="rect">
            <a:avLst/>
          </a:prstGeom>
        </p:spPr>
      </p:pic>
      <p:pic>
        <p:nvPicPr>
          <p:cNvPr id="5" name="Picture 4" descr="A white flower with green leaves&#10;&#10;AI-generated content may be incorrect.">
            <a:extLst>
              <a:ext uri="{FF2B5EF4-FFF2-40B4-BE49-F238E27FC236}">
                <a16:creationId xmlns:a16="http://schemas.microsoft.com/office/drawing/2014/main" id="{86BDDF12-81A7-0932-E684-013CB9926D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364" y="260648"/>
            <a:ext cx="1584176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374220"/>
            <a:ext cx="3600399" cy="1371600"/>
          </a:xfrm>
        </p:spPr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Richard III </a:t>
            </a:r>
            <a:r>
              <a:rPr lang="en-GB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(1483-85)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8A124-2859-44A4-A846-BF1E21AAD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5093" y="1844824"/>
            <a:ext cx="5506277" cy="4448743"/>
          </a:xfrm>
        </p:spPr>
        <p:txBody>
          <a:bodyPr>
            <a:normAutofit/>
          </a:bodyPr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Villain or opportunist?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Opposed </a:t>
            </a:r>
            <a:r>
              <a:rPr lang="en-GB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Woodvilles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declared Lord Protector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Claimed Edward IV’s sons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(his nephews) illegitimate (&amp; probably had them killed – disputed!)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Lacked noble support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unpopular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Killed at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Battle of Bosworth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(Aug.1485)</a:t>
            </a:r>
          </a:p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Body ‘rediscovered’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Leicester carpark and reburied in 2015</a:t>
            </a:r>
          </a:p>
        </p:txBody>
      </p:sp>
      <p:pic>
        <p:nvPicPr>
          <p:cNvPr id="5" name="Content Placeholder 3" descr="richard III.jpg">
            <a:extLst>
              <a:ext uri="{FF2B5EF4-FFF2-40B4-BE49-F238E27FC236}">
                <a16:creationId xmlns:a16="http://schemas.microsoft.com/office/drawing/2014/main" id="{C72FD54F-78A6-4E0A-A153-0FDCA1DA7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3820" y="4412245"/>
            <a:ext cx="2857500" cy="2143125"/>
          </a:xfrm>
          <a:prstGeom prst="rect">
            <a:avLst/>
          </a:prstGeom>
        </p:spPr>
      </p:pic>
      <p:pic>
        <p:nvPicPr>
          <p:cNvPr id="9" name="Content Placeholder 8" descr="A painting of a person in a black hat&#10;&#10;AI-generated content may be incorrect.">
            <a:extLst>
              <a:ext uri="{FF2B5EF4-FFF2-40B4-BE49-F238E27FC236}">
                <a16:creationId xmlns:a16="http://schemas.microsoft.com/office/drawing/2014/main" id="{616C4567-5E0E-7E96-03D2-FC4ACCA109B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32656"/>
            <a:ext cx="2839160" cy="3932237"/>
          </a:xfrm>
        </p:spPr>
      </p:pic>
      <p:pic>
        <p:nvPicPr>
          <p:cNvPr id="4" name="Picture 3" descr="A white flower with green leaves&#10;&#10;AI-generated content may be incorrect.">
            <a:extLst>
              <a:ext uri="{FF2B5EF4-FFF2-40B4-BE49-F238E27FC236}">
                <a16:creationId xmlns:a16="http://schemas.microsoft.com/office/drawing/2014/main" id="{DA6C42DA-2491-49CC-DF76-1768BDECE2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59" y="185304"/>
            <a:ext cx="1584176" cy="158417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11925</TotalTime>
  <Words>866</Words>
  <Application>Microsoft Office PowerPoint</Application>
  <PresentationFormat>On-screen Show (4:3)</PresentationFormat>
  <Paragraphs>108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Century Gothic</vt:lpstr>
      <vt:lpstr>Garamond</vt:lpstr>
      <vt:lpstr>Times New Roman</vt:lpstr>
      <vt:lpstr>Savon</vt:lpstr>
      <vt:lpstr> LATE MEDIEVAL MONARCHY: England and France  1453-1500 </vt:lpstr>
      <vt:lpstr>Aftermath of Hundred Years War</vt:lpstr>
      <vt:lpstr>Henry VI (1422-61, 1470-71)</vt:lpstr>
      <vt:lpstr>PowerPoint Presentation</vt:lpstr>
      <vt:lpstr>Edward IV (1461-70, 1471-83)</vt:lpstr>
      <vt:lpstr>‘Overmighty’ vs ‘Under-mighty’?</vt:lpstr>
      <vt:lpstr>‘Wars of the Roses’ (c.1453-85)</vt:lpstr>
      <vt:lpstr>Edward IV (1461-70, 1471-83)</vt:lpstr>
      <vt:lpstr>Richard III (1483-85)</vt:lpstr>
      <vt:lpstr>Henry VII (1485-1509)</vt:lpstr>
      <vt:lpstr>France in 1453</vt:lpstr>
      <vt:lpstr>Charles VII (1429-1461)</vt:lpstr>
      <vt:lpstr>Louis XI (1461-83):‘spider king’</vt:lpstr>
      <vt:lpstr>France: the Royal Domain</vt:lpstr>
      <vt:lpstr>Charles VIII (1483-1498)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England and France 1453-1500</dc:title>
  <dc:creator>Aysu</dc:creator>
  <cp:lastModifiedBy>Roberts, Penny</cp:lastModifiedBy>
  <cp:revision>29</cp:revision>
  <dcterms:created xsi:type="dcterms:W3CDTF">2013-03-04T23:12:40Z</dcterms:created>
  <dcterms:modified xsi:type="dcterms:W3CDTF">2025-03-03T10:42:29Z</dcterms:modified>
</cp:coreProperties>
</file>