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327" r:id="rId2"/>
    <p:sldId id="262" r:id="rId3"/>
    <p:sldId id="259" r:id="rId4"/>
    <p:sldId id="258" r:id="rId5"/>
    <p:sldId id="264" r:id="rId6"/>
    <p:sldId id="261" r:id="rId7"/>
    <p:sldId id="263" r:id="rId8"/>
    <p:sldId id="265" r:id="rId9"/>
    <p:sldId id="283" r:id="rId10"/>
    <p:sldId id="335" r:id="rId11"/>
    <p:sldId id="360" r:id="rId12"/>
    <p:sldId id="358" r:id="rId13"/>
    <p:sldId id="334" r:id="rId14"/>
    <p:sldId id="354" r:id="rId15"/>
    <p:sldId id="333" r:id="rId16"/>
    <p:sldId id="268" r:id="rId17"/>
    <p:sldId id="270" r:id="rId18"/>
    <p:sldId id="359" r:id="rId19"/>
    <p:sldId id="337" r:id="rId20"/>
    <p:sldId id="277" r:id="rId21"/>
    <p:sldId id="276" r:id="rId22"/>
    <p:sldId id="278" r:id="rId23"/>
    <p:sldId id="271" r:id="rId24"/>
    <p:sldId id="355" r:id="rId25"/>
    <p:sldId id="336" r:id="rId26"/>
    <p:sldId id="353" r:id="rId27"/>
  </p:sldIdLst>
  <p:sldSz cx="12192000" cy="6858000"/>
  <p:notesSz cx="6858000" cy="9144000"/>
  <p:defaultTextStyle>
    <a:defPPr>
      <a:defRPr lang="de-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1481"/>
    <a:srgbClr val="002E8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863"/>
    <p:restoredTop sz="88468"/>
  </p:normalViewPr>
  <p:slideViewPr>
    <p:cSldViewPr snapToGrid="0">
      <p:cViewPr varScale="1">
        <p:scale>
          <a:sx n="152" d="100"/>
          <a:sy n="152" d="100"/>
        </p:scale>
        <p:origin x="216" y="840"/>
      </p:cViewPr>
      <p:guideLst/>
    </p:cSldViewPr>
  </p:slideViewPr>
  <p:notesTextViewPr>
    <p:cViewPr>
      <p:scale>
        <a:sx n="1" d="1"/>
        <a:sy n="1" d="1"/>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GB"/>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15BBBF-4AA5-FF4C-AFD1-C33DB53211E7}" type="datetimeFigureOut">
              <a:rPr lang="de-GB" smtClean="0"/>
              <a:t>26.10.24</a:t>
            </a:fld>
            <a:endParaRPr lang="de-GB"/>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GB"/>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GB"/>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AE0EF8-E9C5-4D49-9DE4-53D41E59D6E4}" type="slidenum">
              <a:rPr lang="de-GB" smtClean="0"/>
              <a:t>‹Nr.›</a:t>
            </a:fld>
            <a:endParaRPr lang="de-GB"/>
          </a:p>
        </p:txBody>
      </p:sp>
    </p:spTree>
    <p:extLst>
      <p:ext uri="{BB962C8B-B14F-4D97-AF65-F5344CB8AC3E}">
        <p14:creationId xmlns:p14="http://schemas.microsoft.com/office/powerpoint/2010/main" val="36121087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7">
            <a:extLst>
              <a:ext uri="{FF2B5EF4-FFF2-40B4-BE49-F238E27FC236}">
                <a16:creationId xmlns:a16="http://schemas.microsoft.com/office/drawing/2014/main" id="{A3B35696-705E-8BE5-8F44-8DA20EA09E3A}"/>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fld id="{0421E3D2-2A0E-1F4C-8BD5-BEF4EB0FFFF6}" type="slidenum">
              <a:rPr lang="de-DE" altLang="en-US" sz="1200" smtClean="0">
                <a:solidFill>
                  <a:srgbClr val="000000"/>
                </a:solidFill>
                <a:latin typeface="Times New Roman" panose="02020603050405020304" pitchFamily="18" charset="0"/>
              </a:rPr>
              <a:pPr/>
              <a:t>1</a:t>
            </a:fld>
            <a:endParaRPr lang="de-DE" altLang="en-US" sz="1200">
              <a:solidFill>
                <a:srgbClr val="000000"/>
              </a:solidFill>
              <a:latin typeface="Times New Roman" panose="02020603050405020304" pitchFamily="18" charset="0"/>
            </a:endParaRPr>
          </a:p>
        </p:txBody>
      </p:sp>
      <p:sp>
        <p:nvSpPr>
          <p:cNvPr id="16387" name="Text Box 1">
            <a:extLst>
              <a:ext uri="{FF2B5EF4-FFF2-40B4-BE49-F238E27FC236}">
                <a16:creationId xmlns:a16="http://schemas.microsoft.com/office/drawing/2014/main" id="{0C18963D-841A-F9F1-04AE-FD19B794A2B8}"/>
              </a:ext>
            </a:extLst>
          </p:cNvPr>
          <p:cNvSpPr>
            <a:spLocks noGrp="1" noRot="1" noChangeAspect="1" noChangeArrowheads="1" noTextEdit="1"/>
          </p:cNvSpPr>
          <p:nvPr>
            <p:ph type="sldImg"/>
          </p:nvPr>
        </p:nvSpPr>
        <p:spPr>
          <a:xfrm>
            <a:off x="381000" y="685800"/>
            <a:ext cx="6096000" cy="3429000"/>
          </a:xfrm>
          <a:ln/>
        </p:spPr>
      </p:sp>
      <p:sp>
        <p:nvSpPr>
          <p:cNvPr id="16388" name="Text Box 2">
            <a:extLst>
              <a:ext uri="{FF2B5EF4-FFF2-40B4-BE49-F238E27FC236}">
                <a16:creationId xmlns:a16="http://schemas.microsoft.com/office/drawing/2014/main" id="{437A4805-68B5-2168-E7F9-81E20A35A844}"/>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7">
            <a:extLst>
              <a:ext uri="{FF2B5EF4-FFF2-40B4-BE49-F238E27FC236}">
                <a16:creationId xmlns:a16="http://schemas.microsoft.com/office/drawing/2014/main" id="{F3C3CD89-79A7-8CB8-3A24-1B91F1556A6B}"/>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fld id="{08644BBE-4646-544A-9A18-CA65BD87EBDE}" type="slidenum">
              <a:rPr lang="en-GB" altLang="de-GB" smtClean="0">
                <a:solidFill>
                  <a:srgbClr val="000000"/>
                </a:solidFill>
                <a:ea typeface="Arial Unicode MS" panose="020B0604020202020204" pitchFamily="34" charset="-128"/>
                <a:cs typeface="Arial Unicode MS" panose="020B0604020202020204" pitchFamily="34" charset="-128"/>
              </a:rPr>
              <a:pPr/>
              <a:t>14</a:t>
            </a:fld>
            <a:endParaRPr lang="en-GB" altLang="de-GB">
              <a:solidFill>
                <a:srgbClr val="000000"/>
              </a:solidFill>
              <a:ea typeface="Arial Unicode MS" panose="020B0604020202020204" pitchFamily="34" charset="-128"/>
              <a:cs typeface="Arial Unicode MS" panose="020B0604020202020204" pitchFamily="34" charset="-128"/>
            </a:endParaRPr>
          </a:p>
        </p:txBody>
      </p:sp>
      <p:sp>
        <p:nvSpPr>
          <p:cNvPr id="43011" name="Text Box 1">
            <a:extLst>
              <a:ext uri="{FF2B5EF4-FFF2-40B4-BE49-F238E27FC236}">
                <a16:creationId xmlns:a16="http://schemas.microsoft.com/office/drawing/2014/main" id="{DC076256-D915-9519-89EA-71F4B979F1FC}"/>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40C40AC6-E4EB-F241-A40D-2CA3D88BAB6C}" type="slidenum">
              <a:rPr lang="en-GB" altLang="de-GB" sz="1200">
                <a:solidFill>
                  <a:srgbClr val="FFFFFF"/>
                </a:solidFill>
                <a:ea typeface="Arial Unicode MS" panose="020B0604020202020204" pitchFamily="34" charset="-128"/>
                <a:cs typeface="Arial Unicode MS" panose="020B0604020202020204" pitchFamily="34" charset="-128"/>
              </a:rPr>
              <a:pPr algn="r" eaLnBrk="1" hangingPunct="1">
                <a:buSzPct val="100000"/>
              </a:pPr>
              <a:t>14</a:t>
            </a:fld>
            <a:endParaRPr lang="en-GB" altLang="de-GB" sz="1200">
              <a:solidFill>
                <a:srgbClr val="FFFFFF"/>
              </a:solidFill>
              <a:ea typeface="Arial Unicode MS" panose="020B0604020202020204" pitchFamily="34" charset="-128"/>
              <a:cs typeface="Arial Unicode MS" panose="020B0604020202020204" pitchFamily="34" charset="-128"/>
            </a:endParaRPr>
          </a:p>
        </p:txBody>
      </p:sp>
      <p:sp>
        <p:nvSpPr>
          <p:cNvPr id="43012" name="Text Box 2">
            <a:extLst>
              <a:ext uri="{FF2B5EF4-FFF2-40B4-BE49-F238E27FC236}">
                <a16:creationId xmlns:a16="http://schemas.microsoft.com/office/drawing/2014/main" id="{F0D5559C-D639-E30C-8FF0-FA95D53E3C0F}"/>
              </a:ext>
            </a:extLst>
          </p:cNvPr>
          <p:cNvSpPr>
            <a:spLocks noGrp="1" noRot="1" noChangeAspect="1" noChangeArrowheads="1" noTextEdit="1"/>
          </p:cNvSpPr>
          <p:nvPr>
            <p:ph type="sldImg"/>
          </p:nvPr>
        </p:nvSpPr>
        <p:spPr>
          <a:xfrm>
            <a:off x="381000" y="685800"/>
            <a:ext cx="6096000" cy="3429000"/>
          </a:xfrm>
          <a:solidFill>
            <a:srgbClr val="FFFFFF"/>
          </a:solidFill>
          <a:ln/>
        </p:spPr>
      </p:sp>
      <p:sp>
        <p:nvSpPr>
          <p:cNvPr id="43013" name="Text Box 3">
            <a:extLst>
              <a:ext uri="{FF2B5EF4-FFF2-40B4-BE49-F238E27FC236}">
                <a16:creationId xmlns:a16="http://schemas.microsoft.com/office/drawing/2014/main" id="{6A88E0BD-85F4-F538-AD0D-257D7679EBCC}"/>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de-GB">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4283867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a:extLst>
              <a:ext uri="{FF2B5EF4-FFF2-40B4-BE49-F238E27FC236}">
                <a16:creationId xmlns:a16="http://schemas.microsoft.com/office/drawing/2014/main" id="{B0F94345-DF19-4278-833F-401BA7642372}"/>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fld id="{EB03DFC2-B208-40EA-A36A-F21EA4E75645}" type="slidenum">
              <a:rPr lang="en-GB" altLang="en-US" sz="1200">
                <a:solidFill>
                  <a:srgbClr val="000000"/>
                </a:solidFill>
              </a:rPr>
              <a:pPr eaLnBrk="1" hangingPunct="1"/>
              <a:t>16</a:t>
            </a:fld>
            <a:endParaRPr lang="en-GB" altLang="en-US" sz="1200">
              <a:solidFill>
                <a:srgbClr val="000000"/>
              </a:solidFill>
            </a:endParaRPr>
          </a:p>
        </p:txBody>
      </p:sp>
      <p:sp>
        <p:nvSpPr>
          <p:cNvPr id="62467" name="Text Box 1">
            <a:extLst>
              <a:ext uri="{FF2B5EF4-FFF2-40B4-BE49-F238E27FC236}">
                <a16:creationId xmlns:a16="http://schemas.microsoft.com/office/drawing/2014/main" id="{88DCFD7D-175A-4C74-A0DD-13DC72D81022}"/>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Tx/>
              <a:buFontTx/>
              <a:buNone/>
            </a:pPr>
            <a:fld id="{31378742-543C-4653-9490-53612C65659C}" type="slidenum">
              <a:rPr lang="en-GB" altLang="en-US" sz="1200">
                <a:solidFill>
                  <a:srgbClr val="FFFFFF"/>
                </a:solidFill>
              </a:rPr>
              <a:pPr algn="r" eaLnBrk="1" hangingPunct="1">
                <a:buClrTx/>
                <a:buFontTx/>
                <a:buNone/>
              </a:pPr>
              <a:t>16</a:t>
            </a:fld>
            <a:endParaRPr lang="en-GB" altLang="en-US" sz="1200">
              <a:solidFill>
                <a:srgbClr val="FFFFFF"/>
              </a:solidFill>
            </a:endParaRPr>
          </a:p>
        </p:txBody>
      </p:sp>
      <p:sp>
        <p:nvSpPr>
          <p:cNvPr id="62468" name="Text Box 2">
            <a:extLst>
              <a:ext uri="{FF2B5EF4-FFF2-40B4-BE49-F238E27FC236}">
                <a16:creationId xmlns:a16="http://schemas.microsoft.com/office/drawing/2014/main" id="{27C7BD8D-91CF-4509-91F6-4F8802C67D7B}"/>
              </a:ext>
            </a:extLst>
          </p:cNvPr>
          <p:cNvSpPr>
            <a:spLocks noGrp="1" noRot="1" noChangeAspect="1" noChangeArrowheads="1"/>
          </p:cNvSpPr>
          <p:nvPr>
            <p:ph type="sldImg"/>
          </p:nvPr>
        </p:nvSpPr>
        <p:spPr>
          <a:xfrm>
            <a:off x="381000" y="685800"/>
            <a:ext cx="6096000" cy="3429000"/>
          </a:xfrm>
          <a:solidFill>
            <a:srgbClr val="FFFFFF"/>
          </a:solidFill>
          <a:ln/>
        </p:spPr>
      </p:sp>
      <p:sp>
        <p:nvSpPr>
          <p:cNvPr id="62469" name="Text Box 3">
            <a:extLst>
              <a:ext uri="{FF2B5EF4-FFF2-40B4-BE49-F238E27FC236}">
                <a16:creationId xmlns:a16="http://schemas.microsoft.com/office/drawing/2014/main" id="{F6B4FC03-F010-40AA-A9DC-EADE7508D130}"/>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en-US">
              <a:latin typeface="Arial" panose="020B0604020202020204" pitchFamily="34" charset="0"/>
              <a:ea typeface="Arial Unicode MS" panose="020B0604020202020204" pitchFamily="34" charset="-128"/>
              <a:cs typeface="Arial Unicode MS" panose="020B0604020202020204"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9">
            <a:extLst>
              <a:ext uri="{FF2B5EF4-FFF2-40B4-BE49-F238E27FC236}">
                <a16:creationId xmlns:a16="http://schemas.microsoft.com/office/drawing/2014/main" id="{8F843D21-2F6C-4307-8200-197A1023B36E}"/>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fld id="{EA727916-F7E8-497B-B1FF-9D0223E591BA}" type="slidenum">
              <a:rPr lang="en-GB" altLang="en-US" sz="1200">
                <a:solidFill>
                  <a:srgbClr val="000000"/>
                </a:solidFill>
              </a:rPr>
              <a:pPr eaLnBrk="1" hangingPunct="1"/>
              <a:t>17</a:t>
            </a:fld>
            <a:endParaRPr lang="en-GB" altLang="en-US" sz="1200">
              <a:solidFill>
                <a:srgbClr val="000000"/>
              </a:solidFill>
            </a:endParaRPr>
          </a:p>
        </p:txBody>
      </p:sp>
      <p:sp>
        <p:nvSpPr>
          <p:cNvPr id="66563" name="Text Box 1">
            <a:extLst>
              <a:ext uri="{FF2B5EF4-FFF2-40B4-BE49-F238E27FC236}">
                <a16:creationId xmlns:a16="http://schemas.microsoft.com/office/drawing/2014/main" id="{A7F58655-09B7-4DED-8533-1313192DDAEB}"/>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Tx/>
              <a:buFontTx/>
              <a:buNone/>
            </a:pPr>
            <a:fld id="{A400A0F9-2A82-4136-BBB3-E969F2531A60}" type="slidenum">
              <a:rPr lang="en-GB" altLang="en-US" sz="1200">
                <a:solidFill>
                  <a:srgbClr val="FFFFFF"/>
                </a:solidFill>
              </a:rPr>
              <a:pPr algn="r" eaLnBrk="1" hangingPunct="1">
                <a:buClrTx/>
                <a:buFontTx/>
                <a:buNone/>
              </a:pPr>
              <a:t>17</a:t>
            </a:fld>
            <a:endParaRPr lang="en-GB" altLang="en-US" sz="1200">
              <a:solidFill>
                <a:srgbClr val="FFFFFF"/>
              </a:solidFill>
            </a:endParaRPr>
          </a:p>
        </p:txBody>
      </p:sp>
      <p:sp>
        <p:nvSpPr>
          <p:cNvPr id="66564" name="Text Box 2">
            <a:extLst>
              <a:ext uri="{FF2B5EF4-FFF2-40B4-BE49-F238E27FC236}">
                <a16:creationId xmlns:a16="http://schemas.microsoft.com/office/drawing/2014/main" id="{1EFA8E93-6154-4AD1-AA49-76D316873743}"/>
              </a:ext>
            </a:extLst>
          </p:cNvPr>
          <p:cNvSpPr>
            <a:spLocks noGrp="1" noRot="1" noChangeAspect="1" noChangeArrowheads="1"/>
          </p:cNvSpPr>
          <p:nvPr>
            <p:ph type="sldImg"/>
          </p:nvPr>
        </p:nvSpPr>
        <p:spPr>
          <a:xfrm>
            <a:off x="381000" y="685800"/>
            <a:ext cx="6096000" cy="3429000"/>
          </a:xfrm>
          <a:solidFill>
            <a:srgbClr val="FFFFFF"/>
          </a:solidFill>
          <a:ln/>
        </p:spPr>
      </p:sp>
      <p:sp>
        <p:nvSpPr>
          <p:cNvPr id="66565" name="Text Box 3">
            <a:extLst>
              <a:ext uri="{FF2B5EF4-FFF2-40B4-BE49-F238E27FC236}">
                <a16:creationId xmlns:a16="http://schemas.microsoft.com/office/drawing/2014/main" id="{3B85D4CD-F26B-4AEC-8C8F-DDF351535155}"/>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en-US">
              <a:latin typeface="Arial" panose="020B0604020202020204" pitchFamily="34" charset="0"/>
              <a:ea typeface="Arial Unicode MS" panose="020B0604020202020204" pitchFamily="34" charset="-128"/>
              <a:cs typeface="Arial Unicode MS" panose="020B0604020202020204"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6802" name="Rectangle 9">
            <a:extLst>
              <a:ext uri="{FF2B5EF4-FFF2-40B4-BE49-F238E27FC236}">
                <a16:creationId xmlns:a16="http://schemas.microsoft.com/office/drawing/2014/main" id="{C72792C8-75FE-42AB-BA71-13D80C7A5C12}"/>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fld id="{4B72E2B3-98A7-4E9D-AB44-A3C5AF8B2788}" type="slidenum">
              <a:rPr lang="en-GB" altLang="en-US" sz="1200">
                <a:solidFill>
                  <a:srgbClr val="000000"/>
                </a:solidFill>
              </a:rPr>
              <a:pPr eaLnBrk="1" hangingPunct="1"/>
              <a:t>20</a:t>
            </a:fld>
            <a:endParaRPr lang="en-GB" altLang="en-US" sz="1200">
              <a:solidFill>
                <a:srgbClr val="000000"/>
              </a:solidFill>
            </a:endParaRPr>
          </a:p>
        </p:txBody>
      </p:sp>
      <p:sp>
        <p:nvSpPr>
          <p:cNvPr id="76803" name="Text Box 1">
            <a:extLst>
              <a:ext uri="{FF2B5EF4-FFF2-40B4-BE49-F238E27FC236}">
                <a16:creationId xmlns:a16="http://schemas.microsoft.com/office/drawing/2014/main" id="{2312F39E-0619-4B08-918A-0EFAAE4B83E8}"/>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Tx/>
              <a:buFontTx/>
              <a:buNone/>
            </a:pPr>
            <a:fld id="{7E6EF22E-E371-457C-883F-55ABE343E4A5}" type="slidenum">
              <a:rPr lang="en-GB" altLang="en-US" sz="1200">
                <a:solidFill>
                  <a:srgbClr val="FFFFFF"/>
                </a:solidFill>
              </a:rPr>
              <a:pPr algn="r" eaLnBrk="1" hangingPunct="1">
                <a:buClrTx/>
                <a:buFontTx/>
                <a:buNone/>
              </a:pPr>
              <a:t>20</a:t>
            </a:fld>
            <a:endParaRPr lang="en-GB" altLang="en-US" sz="1200">
              <a:solidFill>
                <a:srgbClr val="FFFFFF"/>
              </a:solidFill>
            </a:endParaRPr>
          </a:p>
        </p:txBody>
      </p:sp>
      <p:sp>
        <p:nvSpPr>
          <p:cNvPr id="76804" name="Text Box 2">
            <a:extLst>
              <a:ext uri="{FF2B5EF4-FFF2-40B4-BE49-F238E27FC236}">
                <a16:creationId xmlns:a16="http://schemas.microsoft.com/office/drawing/2014/main" id="{E04A8103-DDDD-4F82-B10F-7C78C5033CE7}"/>
              </a:ext>
            </a:extLst>
          </p:cNvPr>
          <p:cNvSpPr>
            <a:spLocks noGrp="1" noRot="1" noChangeAspect="1" noChangeArrowheads="1"/>
          </p:cNvSpPr>
          <p:nvPr>
            <p:ph type="sldImg"/>
          </p:nvPr>
        </p:nvSpPr>
        <p:spPr>
          <a:xfrm>
            <a:off x="381000" y="685800"/>
            <a:ext cx="6096000" cy="3429000"/>
          </a:xfrm>
          <a:solidFill>
            <a:srgbClr val="FFFFFF"/>
          </a:solidFill>
          <a:ln/>
        </p:spPr>
      </p:sp>
      <p:sp>
        <p:nvSpPr>
          <p:cNvPr id="76805" name="Text Box 3">
            <a:extLst>
              <a:ext uri="{FF2B5EF4-FFF2-40B4-BE49-F238E27FC236}">
                <a16:creationId xmlns:a16="http://schemas.microsoft.com/office/drawing/2014/main" id="{B46A0DA7-8B5A-4F66-901C-7FF793E04211}"/>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en-US">
              <a:latin typeface="Arial" panose="020B0604020202020204" pitchFamily="34" charset="0"/>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35466045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4754" name="Rectangle 9">
            <a:extLst>
              <a:ext uri="{FF2B5EF4-FFF2-40B4-BE49-F238E27FC236}">
                <a16:creationId xmlns:a16="http://schemas.microsoft.com/office/drawing/2014/main" id="{A4B7CFD4-3CDD-45A0-AF82-48F0950228DA}"/>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fld id="{F3A68859-736A-4FCE-889A-7A31D9EBF978}" type="slidenum">
              <a:rPr lang="en-GB" altLang="en-US" sz="1200">
                <a:solidFill>
                  <a:srgbClr val="000000"/>
                </a:solidFill>
              </a:rPr>
              <a:pPr eaLnBrk="1" hangingPunct="1"/>
              <a:t>21</a:t>
            </a:fld>
            <a:endParaRPr lang="en-GB" altLang="en-US" sz="1200">
              <a:solidFill>
                <a:srgbClr val="000000"/>
              </a:solidFill>
            </a:endParaRPr>
          </a:p>
        </p:txBody>
      </p:sp>
      <p:sp>
        <p:nvSpPr>
          <p:cNvPr id="74755" name="Text Box 1">
            <a:extLst>
              <a:ext uri="{FF2B5EF4-FFF2-40B4-BE49-F238E27FC236}">
                <a16:creationId xmlns:a16="http://schemas.microsoft.com/office/drawing/2014/main" id="{2BA00E99-0164-4574-A60C-544722A9EBC6}"/>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Tx/>
              <a:buFontTx/>
              <a:buNone/>
            </a:pPr>
            <a:fld id="{5AA7FDBB-C0D7-4AAB-84FA-2EB453255F2F}" type="slidenum">
              <a:rPr lang="en-GB" altLang="en-US" sz="1200">
                <a:solidFill>
                  <a:srgbClr val="FFFFFF"/>
                </a:solidFill>
              </a:rPr>
              <a:pPr algn="r" eaLnBrk="1" hangingPunct="1">
                <a:buClrTx/>
                <a:buFontTx/>
                <a:buNone/>
              </a:pPr>
              <a:t>21</a:t>
            </a:fld>
            <a:endParaRPr lang="en-GB" altLang="en-US" sz="1200">
              <a:solidFill>
                <a:srgbClr val="FFFFFF"/>
              </a:solidFill>
            </a:endParaRPr>
          </a:p>
        </p:txBody>
      </p:sp>
      <p:sp>
        <p:nvSpPr>
          <p:cNvPr id="74756" name="Text Box 2">
            <a:extLst>
              <a:ext uri="{FF2B5EF4-FFF2-40B4-BE49-F238E27FC236}">
                <a16:creationId xmlns:a16="http://schemas.microsoft.com/office/drawing/2014/main" id="{FEC178B1-4648-4338-BB6F-0DBB08A997F0}"/>
              </a:ext>
            </a:extLst>
          </p:cNvPr>
          <p:cNvSpPr>
            <a:spLocks noGrp="1" noRot="1" noChangeAspect="1" noChangeArrowheads="1"/>
          </p:cNvSpPr>
          <p:nvPr>
            <p:ph type="sldImg"/>
          </p:nvPr>
        </p:nvSpPr>
        <p:spPr>
          <a:xfrm>
            <a:off x="381000" y="685800"/>
            <a:ext cx="6096000" cy="3429000"/>
          </a:xfrm>
          <a:solidFill>
            <a:srgbClr val="FFFFFF"/>
          </a:solidFill>
          <a:ln/>
        </p:spPr>
      </p:sp>
      <p:sp>
        <p:nvSpPr>
          <p:cNvPr id="74757" name="Text Box 3">
            <a:extLst>
              <a:ext uri="{FF2B5EF4-FFF2-40B4-BE49-F238E27FC236}">
                <a16:creationId xmlns:a16="http://schemas.microsoft.com/office/drawing/2014/main" id="{CF3EEAF9-D27C-405F-9D81-1108EBCC1A34}"/>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en-US">
              <a:latin typeface="Arial" panose="020B0604020202020204" pitchFamily="34" charset="0"/>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33631306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50" name="Rectangle 9">
            <a:extLst>
              <a:ext uri="{FF2B5EF4-FFF2-40B4-BE49-F238E27FC236}">
                <a16:creationId xmlns:a16="http://schemas.microsoft.com/office/drawing/2014/main" id="{20F8C3C5-3B30-4BF8-ACC1-07F13359687D}"/>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fld id="{1FFCCA2C-6B38-4D86-982A-9B300456576A}" type="slidenum">
              <a:rPr lang="en-GB" altLang="en-US" sz="1200">
                <a:solidFill>
                  <a:srgbClr val="000000"/>
                </a:solidFill>
              </a:rPr>
              <a:pPr eaLnBrk="1" hangingPunct="1"/>
              <a:t>22</a:t>
            </a:fld>
            <a:endParaRPr lang="en-GB" altLang="en-US" sz="1200">
              <a:solidFill>
                <a:srgbClr val="000000"/>
              </a:solidFill>
            </a:endParaRPr>
          </a:p>
        </p:txBody>
      </p:sp>
      <p:sp>
        <p:nvSpPr>
          <p:cNvPr id="78851" name="Text Box 1">
            <a:extLst>
              <a:ext uri="{FF2B5EF4-FFF2-40B4-BE49-F238E27FC236}">
                <a16:creationId xmlns:a16="http://schemas.microsoft.com/office/drawing/2014/main" id="{89238F49-0F92-4DB6-B968-0CCE5C035D91}"/>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Tx/>
              <a:buFontTx/>
              <a:buNone/>
            </a:pPr>
            <a:fld id="{FF79E05D-B2FB-4C32-BCD1-9C252151A706}" type="slidenum">
              <a:rPr lang="en-GB" altLang="en-US" sz="1200">
                <a:solidFill>
                  <a:srgbClr val="FFFFFF"/>
                </a:solidFill>
              </a:rPr>
              <a:pPr algn="r" eaLnBrk="1" hangingPunct="1">
                <a:buClrTx/>
                <a:buFontTx/>
                <a:buNone/>
              </a:pPr>
              <a:t>22</a:t>
            </a:fld>
            <a:endParaRPr lang="en-GB" altLang="en-US" sz="1200">
              <a:solidFill>
                <a:srgbClr val="FFFFFF"/>
              </a:solidFill>
            </a:endParaRPr>
          </a:p>
        </p:txBody>
      </p:sp>
      <p:sp>
        <p:nvSpPr>
          <p:cNvPr id="78852" name="Text Box 2">
            <a:extLst>
              <a:ext uri="{FF2B5EF4-FFF2-40B4-BE49-F238E27FC236}">
                <a16:creationId xmlns:a16="http://schemas.microsoft.com/office/drawing/2014/main" id="{253E507B-1FF9-483B-9488-56409F15FC72}"/>
              </a:ext>
            </a:extLst>
          </p:cNvPr>
          <p:cNvSpPr>
            <a:spLocks noGrp="1" noRot="1" noChangeAspect="1" noChangeArrowheads="1"/>
          </p:cNvSpPr>
          <p:nvPr>
            <p:ph type="sldImg"/>
          </p:nvPr>
        </p:nvSpPr>
        <p:spPr>
          <a:xfrm>
            <a:off x="381000" y="685800"/>
            <a:ext cx="6096000" cy="3429000"/>
          </a:xfrm>
          <a:solidFill>
            <a:srgbClr val="FFFFFF"/>
          </a:solidFill>
          <a:ln/>
        </p:spPr>
      </p:sp>
      <p:sp>
        <p:nvSpPr>
          <p:cNvPr id="78853" name="Text Box 3">
            <a:extLst>
              <a:ext uri="{FF2B5EF4-FFF2-40B4-BE49-F238E27FC236}">
                <a16:creationId xmlns:a16="http://schemas.microsoft.com/office/drawing/2014/main" id="{6CAB64D1-6D0A-4847-804A-99B6A6FF4523}"/>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en-US">
              <a:latin typeface="Arial" panose="020B0604020202020204" pitchFamily="34" charset="0"/>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32293049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9">
            <a:extLst>
              <a:ext uri="{FF2B5EF4-FFF2-40B4-BE49-F238E27FC236}">
                <a16:creationId xmlns:a16="http://schemas.microsoft.com/office/drawing/2014/main" id="{A661CE23-0BFB-4E4F-BFB4-312A91A3A643}"/>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fld id="{15EF7903-D4E1-4653-BAF4-59E7EEADE8A6}" type="slidenum">
              <a:rPr lang="en-GB" altLang="en-US" sz="1200">
                <a:solidFill>
                  <a:srgbClr val="000000"/>
                </a:solidFill>
              </a:rPr>
              <a:pPr eaLnBrk="1" hangingPunct="1"/>
              <a:t>23</a:t>
            </a:fld>
            <a:endParaRPr lang="en-GB" altLang="en-US" sz="1200">
              <a:solidFill>
                <a:srgbClr val="000000"/>
              </a:solidFill>
            </a:endParaRPr>
          </a:p>
        </p:txBody>
      </p:sp>
      <p:sp>
        <p:nvSpPr>
          <p:cNvPr id="68611" name="Text Box 1">
            <a:extLst>
              <a:ext uri="{FF2B5EF4-FFF2-40B4-BE49-F238E27FC236}">
                <a16:creationId xmlns:a16="http://schemas.microsoft.com/office/drawing/2014/main" id="{40ED62AF-5426-4445-AF8B-1B7241F4F5FD}"/>
              </a:ext>
            </a:extLst>
          </p:cNvPr>
          <p:cNvSpPr>
            <a:spLocks noGrp="1" noRot="1" noChangeAspect="1" noChangeArrowheads="1"/>
          </p:cNvSpPr>
          <p:nvPr>
            <p:ph type="sldImg"/>
          </p:nvPr>
        </p:nvSpPr>
        <p:spPr>
          <a:xfrm>
            <a:off x="381000" y="685800"/>
            <a:ext cx="6096000" cy="3429000"/>
          </a:xfrm>
          <a:solidFill>
            <a:srgbClr val="FFFFFF"/>
          </a:solidFill>
          <a:ln/>
        </p:spPr>
      </p:sp>
      <p:sp>
        <p:nvSpPr>
          <p:cNvPr id="68612" name="Text Box 2">
            <a:extLst>
              <a:ext uri="{FF2B5EF4-FFF2-40B4-BE49-F238E27FC236}">
                <a16:creationId xmlns:a16="http://schemas.microsoft.com/office/drawing/2014/main" id="{3D1E12F1-026D-4999-B270-77013939C5D4}"/>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Rectangle 9">
            <a:extLst>
              <a:ext uri="{FF2B5EF4-FFF2-40B4-BE49-F238E27FC236}">
                <a16:creationId xmlns:a16="http://schemas.microsoft.com/office/drawing/2014/main" id="{A03C678A-24C7-4D19-930F-BFFBB85AFB00}"/>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fld id="{BE864FF8-CC6F-49AD-B05A-23B44374AFE7}" type="slidenum">
              <a:rPr lang="en-GB" altLang="en-US" sz="1200">
                <a:solidFill>
                  <a:srgbClr val="000000"/>
                </a:solidFill>
              </a:rPr>
              <a:pPr eaLnBrk="1" hangingPunct="1"/>
              <a:t>2</a:t>
            </a:fld>
            <a:endParaRPr lang="en-GB" altLang="en-US" sz="1200">
              <a:solidFill>
                <a:srgbClr val="000000"/>
              </a:solidFill>
            </a:endParaRPr>
          </a:p>
        </p:txBody>
      </p:sp>
      <p:sp>
        <p:nvSpPr>
          <p:cNvPr id="48131" name="Text Box 1">
            <a:extLst>
              <a:ext uri="{FF2B5EF4-FFF2-40B4-BE49-F238E27FC236}">
                <a16:creationId xmlns:a16="http://schemas.microsoft.com/office/drawing/2014/main" id="{504F96BE-5501-4B4A-AA5D-1696D6787305}"/>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Tx/>
              <a:buFontTx/>
              <a:buNone/>
            </a:pPr>
            <a:fld id="{2D02ECA1-90E7-41CE-928D-8FA75A2CA9A4}" type="slidenum">
              <a:rPr lang="en-GB" altLang="en-US" sz="1200">
                <a:solidFill>
                  <a:srgbClr val="FFFFFF"/>
                </a:solidFill>
              </a:rPr>
              <a:pPr algn="r" eaLnBrk="1" hangingPunct="1">
                <a:buClrTx/>
                <a:buFontTx/>
                <a:buNone/>
              </a:pPr>
              <a:t>2</a:t>
            </a:fld>
            <a:endParaRPr lang="en-GB" altLang="en-US" sz="1200">
              <a:solidFill>
                <a:srgbClr val="FFFFFF"/>
              </a:solidFill>
            </a:endParaRPr>
          </a:p>
        </p:txBody>
      </p:sp>
      <p:sp>
        <p:nvSpPr>
          <p:cNvPr id="48132" name="Text Box 2">
            <a:extLst>
              <a:ext uri="{FF2B5EF4-FFF2-40B4-BE49-F238E27FC236}">
                <a16:creationId xmlns:a16="http://schemas.microsoft.com/office/drawing/2014/main" id="{540369A5-FDBE-4A32-B954-531C6CBF5EFC}"/>
              </a:ext>
            </a:extLst>
          </p:cNvPr>
          <p:cNvSpPr>
            <a:spLocks noGrp="1" noRot="1" noChangeAspect="1" noChangeArrowheads="1"/>
          </p:cNvSpPr>
          <p:nvPr>
            <p:ph type="sldImg"/>
          </p:nvPr>
        </p:nvSpPr>
        <p:spPr>
          <a:xfrm>
            <a:off x="381000" y="685800"/>
            <a:ext cx="6096000" cy="3429000"/>
          </a:xfrm>
          <a:solidFill>
            <a:srgbClr val="FFFFFF"/>
          </a:solidFill>
          <a:ln/>
        </p:spPr>
      </p:sp>
      <p:sp>
        <p:nvSpPr>
          <p:cNvPr id="48133" name="Text Box 3">
            <a:extLst>
              <a:ext uri="{FF2B5EF4-FFF2-40B4-BE49-F238E27FC236}">
                <a16:creationId xmlns:a16="http://schemas.microsoft.com/office/drawing/2014/main" id="{462688EB-227A-4869-A1C6-4F30F87B4C76}"/>
              </a:ext>
            </a:extLst>
          </p:cNvPr>
          <p:cNvSpPr>
            <a:spLocks noGrp="1" noChangeArrowheads="1"/>
          </p:cNvSpPr>
          <p:nvPr>
            <p:ph type="body" idx="1"/>
          </p:nvPr>
        </p:nvSpPr>
        <p:spPr>
          <a:xfrm>
            <a:off x="914400" y="4343400"/>
            <a:ext cx="5029200" cy="4114800"/>
          </a:xfrm>
          <a:solidFill>
            <a:srgbClr val="FFFFFF"/>
          </a:solidFill>
          <a:ln w="9360" cap="sq">
            <a:solidFill>
              <a:srgbClr val="000000"/>
            </a:solidFill>
            <a:miter lim="800000"/>
          </a:ln>
        </p:spPr>
        <p:txBody>
          <a:bodyPr wrap="none" anchor="ct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en-US">
              <a:latin typeface="Arial" panose="020B0604020202020204" pitchFamily="34" charset="0"/>
              <a:ea typeface="Arial Unicode MS" panose="020B0604020202020204" pitchFamily="34" charset="-128"/>
              <a:cs typeface="Arial Unicode MS" panose="020B0604020202020204"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2" name="Rectangle 9">
            <a:extLst>
              <a:ext uri="{FF2B5EF4-FFF2-40B4-BE49-F238E27FC236}">
                <a16:creationId xmlns:a16="http://schemas.microsoft.com/office/drawing/2014/main" id="{1D479179-77B0-40C9-AF19-92AC2A5AF2A8}"/>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fld id="{CC16EF31-173C-4105-BE98-1B2585ADB693}" type="slidenum">
              <a:rPr lang="en-GB" altLang="en-US" sz="1200">
                <a:solidFill>
                  <a:srgbClr val="000000"/>
                </a:solidFill>
              </a:rPr>
              <a:pPr eaLnBrk="1" hangingPunct="1"/>
              <a:t>3</a:t>
            </a:fld>
            <a:endParaRPr lang="en-GB" altLang="en-US" sz="1200">
              <a:solidFill>
                <a:srgbClr val="000000"/>
              </a:solidFill>
            </a:endParaRPr>
          </a:p>
        </p:txBody>
      </p:sp>
      <p:sp>
        <p:nvSpPr>
          <p:cNvPr id="46083" name="Text Box 1">
            <a:extLst>
              <a:ext uri="{FF2B5EF4-FFF2-40B4-BE49-F238E27FC236}">
                <a16:creationId xmlns:a16="http://schemas.microsoft.com/office/drawing/2014/main" id="{E7CBBC66-9C4D-464F-8CCA-3FFFE37F0A4E}"/>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Tx/>
              <a:buFontTx/>
              <a:buNone/>
            </a:pPr>
            <a:fld id="{F3F410B6-279E-4566-9D10-5DA2F50BBFE2}" type="slidenum">
              <a:rPr lang="en-GB" altLang="en-US" sz="1200">
                <a:solidFill>
                  <a:srgbClr val="FFFFFF"/>
                </a:solidFill>
              </a:rPr>
              <a:pPr algn="r" eaLnBrk="1" hangingPunct="1">
                <a:buClrTx/>
                <a:buFontTx/>
                <a:buNone/>
              </a:pPr>
              <a:t>3</a:t>
            </a:fld>
            <a:endParaRPr lang="en-GB" altLang="en-US" sz="1200">
              <a:solidFill>
                <a:srgbClr val="FFFFFF"/>
              </a:solidFill>
            </a:endParaRPr>
          </a:p>
        </p:txBody>
      </p:sp>
      <p:sp>
        <p:nvSpPr>
          <p:cNvPr id="46084" name="Text Box 2">
            <a:extLst>
              <a:ext uri="{FF2B5EF4-FFF2-40B4-BE49-F238E27FC236}">
                <a16:creationId xmlns:a16="http://schemas.microsoft.com/office/drawing/2014/main" id="{A2E81EBB-74D1-458C-9F27-897BB85EE792}"/>
              </a:ext>
            </a:extLst>
          </p:cNvPr>
          <p:cNvSpPr>
            <a:spLocks noGrp="1" noRot="1" noChangeAspect="1" noChangeArrowheads="1"/>
          </p:cNvSpPr>
          <p:nvPr>
            <p:ph type="sldImg"/>
          </p:nvPr>
        </p:nvSpPr>
        <p:spPr>
          <a:xfrm>
            <a:off x="381000" y="685800"/>
            <a:ext cx="6096000" cy="3429000"/>
          </a:xfrm>
          <a:solidFill>
            <a:srgbClr val="FFFFFF"/>
          </a:solidFill>
          <a:ln/>
        </p:spPr>
      </p:sp>
      <p:sp>
        <p:nvSpPr>
          <p:cNvPr id="46085" name="Text Box 3">
            <a:extLst>
              <a:ext uri="{FF2B5EF4-FFF2-40B4-BE49-F238E27FC236}">
                <a16:creationId xmlns:a16="http://schemas.microsoft.com/office/drawing/2014/main" id="{A8407031-2C6B-4367-BA3C-7AEC2F9AE2CF}"/>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en-US">
              <a:latin typeface="Arial" panose="020B0604020202020204" pitchFamily="34" charset="0"/>
              <a:ea typeface="Arial Unicode MS" panose="020B0604020202020204" pitchFamily="34" charset="-128"/>
              <a:cs typeface="Arial Unicode MS" panose="020B0604020202020204"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9">
            <a:extLst>
              <a:ext uri="{FF2B5EF4-FFF2-40B4-BE49-F238E27FC236}">
                <a16:creationId xmlns:a16="http://schemas.microsoft.com/office/drawing/2014/main" id="{79DB4DF0-1879-419B-AC97-187623C43AE6}"/>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fld id="{93910652-2706-4A1E-B71F-6310CC2AE2FA}" type="slidenum">
              <a:rPr lang="en-GB" altLang="en-US" sz="1200">
                <a:solidFill>
                  <a:srgbClr val="000000"/>
                </a:solidFill>
              </a:rPr>
              <a:pPr eaLnBrk="1" hangingPunct="1"/>
              <a:t>4</a:t>
            </a:fld>
            <a:endParaRPr lang="en-GB" altLang="en-US" sz="1200">
              <a:solidFill>
                <a:srgbClr val="000000"/>
              </a:solidFill>
            </a:endParaRPr>
          </a:p>
        </p:txBody>
      </p:sp>
      <p:sp>
        <p:nvSpPr>
          <p:cNvPr id="44035" name="Text Box 1">
            <a:extLst>
              <a:ext uri="{FF2B5EF4-FFF2-40B4-BE49-F238E27FC236}">
                <a16:creationId xmlns:a16="http://schemas.microsoft.com/office/drawing/2014/main" id="{6BABA99A-7A52-4E0E-AAF2-A518F1DDFA97}"/>
              </a:ext>
            </a:extLst>
          </p:cNvPr>
          <p:cNvSpPr>
            <a:spLocks noGrp="1" noRot="1" noChangeAspect="1" noChangeArrowheads="1"/>
          </p:cNvSpPr>
          <p:nvPr>
            <p:ph type="sldImg"/>
          </p:nvPr>
        </p:nvSpPr>
        <p:spPr>
          <a:xfrm>
            <a:off x="381000" y="685800"/>
            <a:ext cx="6096000" cy="3429000"/>
          </a:xfrm>
          <a:solidFill>
            <a:srgbClr val="FFFFFF"/>
          </a:solidFill>
          <a:ln/>
        </p:spPr>
      </p:sp>
      <p:sp>
        <p:nvSpPr>
          <p:cNvPr id="44036" name="Text Box 2">
            <a:extLst>
              <a:ext uri="{FF2B5EF4-FFF2-40B4-BE49-F238E27FC236}">
                <a16:creationId xmlns:a16="http://schemas.microsoft.com/office/drawing/2014/main" id="{BBE69A30-D88D-4601-876C-D37E4FC0E59A}"/>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9">
            <a:extLst>
              <a:ext uri="{FF2B5EF4-FFF2-40B4-BE49-F238E27FC236}">
                <a16:creationId xmlns:a16="http://schemas.microsoft.com/office/drawing/2014/main" id="{D89D592A-FCCD-4828-959C-B6929EC32DCE}"/>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fld id="{DA31C2CD-2940-43A8-AF10-A45C07EDCD10}" type="slidenum">
              <a:rPr lang="en-GB" altLang="en-US" sz="1200">
                <a:solidFill>
                  <a:srgbClr val="000000"/>
                </a:solidFill>
              </a:rPr>
              <a:pPr eaLnBrk="1" hangingPunct="1"/>
              <a:t>5</a:t>
            </a:fld>
            <a:endParaRPr lang="en-GB" altLang="en-US" sz="1200">
              <a:solidFill>
                <a:srgbClr val="000000"/>
              </a:solidFill>
            </a:endParaRPr>
          </a:p>
        </p:txBody>
      </p:sp>
      <p:sp>
        <p:nvSpPr>
          <p:cNvPr id="54275" name="Text Box 1">
            <a:extLst>
              <a:ext uri="{FF2B5EF4-FFF2-40B4-BE49-F238E27FC236}">
                <a16:creationId xmlns:a16="http://schemas.microsoft.com/office/drawing/2014/main" id="{B5251FBF-D59E-4933-99EB-19418308A78F}"/>
              </a:ext>
            </a:extLst>
          </p:cNvPr>
          <p:cNvSpPr>
            <a:spLocks noGrp="1" noRot="1" noChangeAspect="1" noChangeArrowheads="1"/>
          </p:cNvSpPr>
          <p:nvPr>
            <p:ph type="sldImg"/>
          </p:nvPr>
        </p:nvSpPr>
        <p:spPr>
          <a:xfrm>
            <a:off x="381000" y="685800"/>
            <a:ext cx="6096000" cy="3429000"/>
          </a:xfrm>
          <a:solidFill>
            <a:srgbClr val="FFFFFF"/>
          </a:solidFill>
          <a:ln/>
        </p:spPr>
      </p:sp>
      <p:sp>
        <p:nvSpPr>
          <p:cNvPr id="54276" name="Text Box 2">
            <a:extLst>
              <a:ext uri="{FF2B5EF4-FFF2-40B4-BE49-F238E27FC236}">
                <a16:creationId xmlns:a16="http://schemas.microsoft.com/office/drawing/2014/main" id="{FE357EC8-1C55-4F05-8DB5-BE6CF7D7C894}"/>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Rectangle 9">
            <a:extLst>
              <a:ext uri="{FF2B5EF4-FFF2-40B4-BE49-F238E27FC236}">
                <a16:creationId xmlns:a16="http://schemas.microsoft.com/office/drawing/2014/main" id="{8AD0D86D-C858-4401-A811-90D69369847D}"/>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fld id="{DB647208-3E51-4E78-B865-87AA6A81528B}" type="slidenum">
              <a:rPr lang="en-GB" altLang="en-US" sz="1200">
                <a:solidFill>
                  <a:srgbClr val="000000"/>
                </a:solidFill>
              </a:rPr>
              <a:pPr eaLnBrk="1" hangingPunct="1"/>
              <a:t>6</a:t>
            </a:fld>
            <a:endParaRPr lang="en-GB" altLang="en-US" sz="1200">
              <a:solidFill>
                <a:srgbClr val="000000"/>
              </a:solidFill>
            </a:endParaRPr>
          </a:p>
        </p:txBody>
      </p:sp>
      <p:sp>
        <p:nvSpPr>
          <p:cNvPr id="50179" name="Text Box 1">
            <a:extLst>
              <a:ext uri="{FF2B5EF4-FFF2-40B4-BE49-F238E27FC236}">
                <a16:creationId xmlns:a16="http://schemas.microsoft.com/office/drawing/2014/main" id="{01FAA3E5-3DA8-4FE5-8B4E-7A6FBF19CFDF}"/>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Tx/>
              <a:buFontTx/>
              <a:buNone/>
            </a:pPr>
            <a:fld id="{21915F2B-F654-4651-B7A4-223428F44B24}" type="slidenum">
              <a:rPr lang="en-GB" altLang="en-US" sz="1200">
                <a:solidFill>
                  <a:srgbClr val="FFFFFF"/>
                </a:solidFill>
              </a:rPr>
              <a:pPr algn="r" eaLnBrk="1" hangingPunct="1">
                <a:buClrTx/>
                <a:buFontTx/>
                <a:buNone/>
              </a:pPr>
              <a:t>6</a:t>
            </a:fld>
            <a:endParaRPr lang="en-GB" altLang="en-US" sz="1200">
              <a:solidFill>
                <a:srgbClr val="FFFFFF"/>
              </a:solidFill>
            </a:endParaRPr>
          </a:p>
        </p:txBody>
      </p:sp>
      <p:sp>
        <p:nvSpPr>
          <p:cNvPr id="50180" name="Text Box 2">
            <a:extLst>
              <a:ext uri="{FF2B5EF4-FFF2-40B4-BE49-F238E27FC236}">
                <a16:creationId xmlns:a16="http://schemas.microsoft.com/office/drawing/2014/main" id="{22CE59A7-1F6C-49FC-9071-781F4AA27E9A}"/>
              </a:ext>
            </a:extLst>
          </p:cNvPr>
          <p:cNvSpPr>
            <a:spLocks noGrp="1" noRot="1" noChangeAspect="1" noChangeArrowheads="1"/>
          </p:cNvSpPr>
          <p:nvPr>
            <p:ph type="sldImg"/>
          </p:nvPr>
        </p:nvSpPr>
        <p:spPr>
          <a:xfrm>
            <a:off x="381000" y="685800"/>
            <a:ext cx="6096000" cy="3429000"/>
          </a:xfrm>
          <a:solidFill>
            <a:srgbClr val="FFFFFF"/>
          </a:solidFill>
          <a:ln/>
        </p:spPr>
      </p:sp>
      <p:sp>
        <p:nvSpPr>
          <p:cNvPr id="50181" name="Text Box 3">
            <a:extLst>
              <a:ext uri="{FF2B5EF4-FFF2-40B4-BE49-F238E27FC236}">
                <a16:creationId xmlns:a16="http://schemas.microsoft.com/office/drawing/2014/main" id="{C44E73B1-DC38-48A7-886E-D86CEF1BAB42}"/>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en-US">
              <a:latin typeface="Arial" panose="020B0604020202020204" pitchFamily="34" charset="0"/>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30120900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Rectangle 9">
            <a:extLst>
              <a:ext uri="{FF2B5EF4-FFF2-40B4-BE49-F238E27FC236}">
                <a16:creationId xmlns:a16="http://schemas.microsoft.com/office/drawing/2014/main" id="{93224CE4-2F1B-4D7E-9388-B5B600C2021F}"/>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fld id="{FE05E262-A4A9-4743-9136-3FB528073679}" type="slidenum">
              <a:rPr lang="en-GB" altLang="en-US" sz="1200">
                <a:solidFill>
                  <a:srgbClr val="000000"/>
                </a:solidFill>
              </a:rPr>
              <a:pPr eaLnBrk="1" hangingPunct="1"/>
              <a:t>7</a:t>
            </a:fld>
            <a:endParaRPr lang="en-GB" altLang="en-US" sz="1200">
              <a:solidFill>
                <a:srgbClr val="000000"/>
              </a:solidFill>
            </a:endParaRPr>
          </a:p>
        </p:txBody>
      </p:sp>
      <p:sp>
        <p:nvSpPr>
          <p:cNvPr id="52227" name="Text Box 1">
            <a:extLst>
              <a:ext uri="{FF2B5EF4-FFF2-40B4-BE49-F238E27FC236}">
                <a16:creationId xmlns:a16="http://schemas.microsoft.com/office/drawing/2014/main" id="{8E8966C7-BEF8-49DB-9391-7641DA5E5A0E}"/>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Tx/>
              <a:buFontTx/>
              <a:buNone/>
            </a:pPr>
            <a:fld id="{C0B26202-4598-400F-B658-D71D2182BA6D}" type="slidenum">
              <a:rPr lang="en-GB" altLang="en-US" sz="1200">
                <a:solidFill>
                  <a:srgbClr val="FFFFFF"/>
                </a:solidFill>
              </a:rPr>
              <a:pPr algn="r" eaLnBrk="1" hangingPunct="1">
                <a:buClrTx/>
                <a:buFontTx/>
                <a:buNone/>
              </a:pPr>
              <a:t>7</a:t>
            </a:fld>
            <a:endParaRPr lang="en-GB" altLang="en-US" sz="1200">
              <a:solidFill>
                <a:srgbClr val="FFFFFF"/>
              </a:solidFill>
            </a:endParaRPr>
          </a:p>
        </p:txBody>
      </p:sp>
      <p:sp>
        <p:nvSpPr>
          <p:cNvPr id="52228" name="Text Box 2">
            <a:extLst>
              <a:ext uri="{FF2B5EF4-FFF2-40B4-BE49-F238E27FC236}">
                <a16:creationId xmlns:a16="http://schemas.microsoft.com/office/drawing/2014/main" id="{BF3AA65E-6AA5-440E-85AA-1A7D7624EB89}"/>
              </a:ext>
            </a:extLst>
          </p:cNvPr>
          <p:cNvSpPr>
            <a:spLocks noGrp="1" noRot="1" noChangeAspect="1" noChangeArrowheads="1"/>
          </p:cNvSpPr>
          <p:nvPr>
            <p:ph type="sldImg"/>
          </p:nvPr>
        </p:nvSpPr>
        <p:spPr>
          <a:xfrm>
            <a:off x="381000" y="685800"/>
            <a:ext cx="6096000" cy="3429000"/>
          </a:xfrm>
          <a:solidFill>
            <a:srgbClr val="FFFFFF"/>
          </a:solidFill>
          <a:ln/>
        </p:spPr>
      </p:sp>
      <p:sp>
        <p:nvSpPr>
          <p:cNvPr id="52229" name="Text Box 3">
            <a:extLst>
              <a:ext uri="{FF2B5EF4-FFF2-40B4-BE49-F238E27FC236}">
                <a16:creationId xmlns:a16="http://schemas.microsoft.com/office/drawing/2014/main" id="{FFBABB72-3DB2-4307-AA42-9CC4A4AB2D5C}"/>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en-US">
              <a:latin typeface="Arial" panose="020B0604020202020204" pitchFamily="34" charset="0"/>
              <a:ea typeface="Arial Unicode MS" panose="020B0604020202020204" pitchFamily="34" charset="-128"/>
              <a:cs typeface="Arial Unicode MS" panose="020B0604020202020204"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9">
            <a:extLst>
              <a:ext uri="{FF2B5EF4-FFF2-40B4-BE49-F238E27FC236}">
                <a16:creationId xmlns:a16="http://schemas.microsoft.com/office/drawing/2014/main" id="{87C32F78-F9FD-4101-98B0-56046C3A8E8A}"/>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fld id="{4395E8DA-77CF-4AE0-A433-07466D03C5DB}" type="slidenum">
              <a:rPr lang="en-GB" altLang="en-US" sz="1200">
                <a:solidFill>
                  <a:srgbClr val="000000"/>
                </a:solidFill>
              </a:rPr>
              <a:pPr eaLnBrk="1" hangingPunct="1"/>
              <a:t>8</a:t>
            </a:fld>
            <a:endParaRPr lang="en-GB" altLang="en-US" sz="1200">
              <a:solidFill>
                <a:srgbClr val="000000"/>
              </a:solidFill>
            </a:endParaRPr>
          </a:p>
        </p:txBody>
      </p:sp>
      <p:sp>
        <p:nvSpPr>
          <p:cNvPr id="56323" name="Text Box 1">
            <a:extLst>
              <a:ext uri="{FF2B5EF4-FFF2-40B4-BE49-F238E27FC236}">
                <a16:creationId xmlns:a16="http://schemas.microsoft.com/office/drawing/2014/main" id="{10C8C190-8DB7-4A73-9B49-03EB0BA21D93}"/>
              </a:ext>
            </a:extLst>
          </p:cNvPr>
          <p:cNvSpPr>
            <a:spLocks noGrp="1" noRot="1" noChangeAspect="1" noChangeArrowheads="1"/>
          </p:cNvSpPr>
          <p:nvPr>
            <p:ph type="sldImg"/>
          </p:nvPr>
        </p:nvSpPr>
        <p:spPr>
          <a:xfrm>
            <a:off x="381000" y="685800"/>
            <a:ext cx="6096000" cy="3429000"/>
          </a:xfrm>
          <a:solidFill>
            <a:srgbClr val="FFFFFF"/>
          </a:solidFill>
          <a:ln/>
        </p:spPr>
      </p:sp>
      <p:sp>
        <p:nvSpPr>
          <p:cNvPr id="56324" name="Text Box 2">
            <a:extLst>
              <a:ext uri="{FF2B5EF4-FFF2-40B4-BE49-F238E27FC236}">
                <a16:creationId xmlns:a16="http://schemas.microsoft.com/office/drawing/2014/main" id="{25268626-03E2-493A-96C3-926507E46A64}"/>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0354" name="Rectangle 8">
            <a:extLst>
              <a:ext uri="{FF2B5EF4-FFF2-40B4-BE49-F238E27FC236}">
                <a16:creationId xmlns:a16="http://schemas.microsoft.com/office/drawing/2014/main" id="{DE582474-B84B-95B9-0D45-BBCF9C0FF71D}"/>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E1A3C2D0-D11B-7B4E-9CA4-99B3580BA3A9}" type="slidenum">
              <a:rPr lang="de-DE" altLang="en-US" sz="1400" smtClean="0">
                <a:ea typeface="Arial Unicode MS" panose="020B0604020202020204" pitchFamily="34" charset="-128"/>
              </a:rPr>
              <a:pPr>
                <a:spcBef>
                  <a:spcPct val="0"/>
                </a:spcBef>
                <a:buClrTx/>
                <a:buFontTx/>
                <a:buNone/>
              </a:pPr>
              <a:t>9</a:t>
            </a:fld>
            <a:endParaRPr lang="de-DE" altLang="en-US" sz="1400">
              <a:ea typeface="Arial Unicode MS" panose="020B0604020202020204" pitchFamily="34" charset="-128"/>
            </a:endParaRPr>
          </a:p>
        </p:txBody>
      </p:sp>
      <p:sp>
        <p:nvSpPr>
          <p:cNvPr id="100355" name="Text Box 1">
            <a:extLst>
              <a:ext uri="{FF2B5EF4-FFF2-40B4-BE49-F238E27FC236}">
                <a16:creationId xmlns:a16="http://schemas.microsoft.com/office/drawing/2014/main" id="{D579D470-1400-930B-D81F-80610E3CEFEA}"/>
              </a:ext>
            </a:extLst>
          </p:cNvPr>
          <p:cNvSpPr txBox="1">
            <a:spLocks noChangeArrowheads="1"/>
          </p:cNvSpPr>
          <p:nvPr/>
        </p:nvSpPr>
        <p:spPr bwMode="auto">
          <a:xfrm>
            <a:off x="4278313" y="10156825"/>
            <a:ext cx="3278187" cy="53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a:lnSpc>
                <a:spcPct val="93000"/>
              </a:lnSpc>
              <a:spcBef>
                <a:spcPct val="0"/>
              </a:spcBef>
              <a:buClrTx/>
              <a:buFontTx/>
              <a:buNone/>
            </a:pPr>
            <a:fld id="{DFBDA460-807D-954E-8F39-3332392DB926}" type="slidenum">
              <a:rPr lang="de-DE" altLang="en-US" sz="1400">
                <a:ea typeface="Arial Unicode MS" panose="020B0604020202020204" pitchFamily="34" charset="-128"/>
              </a:rPr>
              <a:pPr algn="r" eaLnBrk="1">
                <a:lnSpc>
                  <a:spcPct val="93000"/>
                </a:lnSpc>
                <a:spcBef>
                  <a:spcPct val="0"/>
                </a:spcBef>
                <a:buClrTx/>
                <a:buFontTx/>
                <a:buNone/>
              </a:pPr>
              <a:t>9</a:t>
            </a:fld>
            <a:endParaRPr lang="de-DE" altLang="en-US" sz="1400">
              <a:ea typeface="Arial Unicode MS" panose="020B0604020202020204" pitchFamily="34" charset="-128"/>
            </a:endParaRPr>
          </a:p>
        </p:txBody>
      </p:sp>
      <p:sp>
        <p:nvSpPr>
          <p:cNvPr id="100356" name="Text Box 2">
            <a:extLst>
              <a:ext uri="{FF2B5EF4-FFF2-40B4-BE49-F238E27FC236}">
                <a16:creationId xmlns:a16="http://schemas.microsoft.com/office/drawing/2014/main" id="{AF209719-661E-4F28-6619-6ECF3D293362}"/>
              </a:ext>
            </a:extLst>
          </p:cNvPr>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p:spPr>
      </p:sp>
      <p:sp>
        <p:nvSpPr>
          <p:cNvPr id="100357" name="Text Box 3">
            <a:extLst>
              <a:ext uri="{FF2B5EF4-FFF2-40B4-BE49-F238E27FC236}">
                <a16:creationId xmlns:a16="http://schemas.microsoft.com/office/drawing/2014/main" id="{23B394E4-AE01-31C7-FF86-4215D6FAA89F}"/>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5DAF23-AA55-E5E8-4B8E-8B51BC698D02}"/>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GB"/>
          </a:p>
        </p:txBody>
      </p:sp>
      <p:sp>
        <p:nvSpPr>
          <p:cNvPr id="3" name="Untertitel 2">
            <a:extLst>
              <a:ext uri="{FF2B5EF4-FFF2-40B4-BE49-F238E27FC236}">
                <a16:creationId xmlns:a16="http://schemas.microsoft.com/office/drawing/2014/main" id="{FFC54E37-731B-D166-14C6-26A64844DC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GB"/>
          </a:p>
        </p:txBody>
      </p:sp>
      <p:sp>
        <p:nvSpPr>
          <p:cNvPr id="4" name="Datumsplatzhalter 3">
            <a:extLst>
              <a:ext uri="{FF2B5EF4-FFF2-40B4-BE49-F238E27FC236}">
                <a16:creationId xmlns:a16="http://schemas.microsoft.com/office/drawing/2014/main" id="{31303D1A-9D60-B9C9-D652-1756B86C92C9}"/>
              </a:ext>
            </a:extLst>
          </p:cNvPr>
          <p:cNvSpPr>
            <a:spLocks noGrp="1"/>
          </p:cNvSpPr>
          <p:nvPr>
            <p:ph type="dt" sz="half" idx="10"/>
          </p:nvPr>
        </p:nvSpPr>
        <p:spPr/>
        <p:txBody>
          <a:bodyPr/>
          <a:lstStyle/>
          <a:p>
            <a:fld id="{B0D1D28B-2E40-674B-9373-197A451C71EA}" type="datetimeFigureOut">
              <a:rPr lang="de-GB" smtClean="0"/>
              <a:t>26.10.24</a:t>
            </a:fld>
            <a:endParaRPr lang="de-GB"/>
          </a:p>
        </p:txBody>
      </p:sp>
      <p:sp>
        <p:nvSpPr>
          <p:cNvPr id="5" name="Fußzeilenplatzhalter 4">
            <a:extLst>
              <a:ext uri="{FF2B5EF4-FFF2-40B4-BE49-F238E27FC236}">
                <a16:creationId xmlns:a16="http://schemas.microsoft.com/office/drawing/2014/main" id="{A2B58B27-F5E8-380F-CCB9-2243A1E156B2}"/>
              </a:ext>
            </a:extLst>
          </p:cNvPr>
          <p:cNvSpPr>
            <a:spLocks noGrp="1"/>
          </p:cNvSpPr>
          <p:nvPr>
            <p:ph type="ftr" sz="quarter" idx="11"/>
          </p:nvPr>
        </p:nvSpPr>
        <p:spPr/>
        <p:txBody>
          <a:bodyPr/>
          <a:lstStyle/>
          <a:p>
            <a:endParaRPr lang="de-GB"/>
          </a:p>
        </p:txBody>
      </p:sp>
      <p:sp>
        <p:nvSpPr>
          <p:cNvPr id="6" name="Foliennummernplatzhalter 5">
            <a:extLst>
              <a:ext uri="{FF2B5EF4-FFF2-40B4-BE49-F238E27FC236}">
                <a16:creationId xmlns:a16="http://schemas.microsoft.com/office/drawing/2014/main" id="{F8DC7360-14F8-559F-D663-4E13B0AC5570}"/>
              </a:ext>
            </a:extLst>
          </p:cNvPr>
          <p:cNvSpPr>
            <a:spLocks noGrp="1"/>
          </p:cNvSpPr>
          <p:nvPr>
            <p:ph type="sldNum" sz="quarter" idx="12"/>
          </p:nvPr>
        </p:nvSpPr>
        <p:spPr/>
        <p:txBody>
          <a:bodyPr/>
          <a:lstStyle/>
          <a:p>
            <a:fld id="{2CD3579F-3428-454A-9D2C-720FB0199E92}" type="slidenum">
              <a:rPr lang="de-GB" smtClean="0"/>
              <a:t>‹Nr.›</a:t>
            </a:fld>
            <a:endParaRPr lang="de-GB"/>
          </a:p>
        </p:txBody>
      </p:sp>
    </p:spTree>
    <p:extLst>
      <p:ext uri="{BB962C8B-B14F-4D97-AF65-F5344CB8AC3E}">
        <p14:creationId xmlns:p14="http://schemas.microsoft.com/office/powerpoint/2010/main" val="446398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3A674E-9A64-B5CF-F1F4-B006A23AA4DF}"/>
              </a:ext>
            </a:extLst>
          </p:cNvPr>
          <p:cNvSpPr>
            <a:spLocks noGrp="1"/>
          </p:cNvSpPr>
          <p:nvPr>
            <p:ph type="title"/>
          </p:nvPr>
        </p:nvSpPr>
        <p:spPr/>
        <p:txBody>
          <a:bodyPr/>
          <a:lstStyle/>
          <a:p>
            <a:r>
              <a:rPr lang="de-DE"/>
              <a:t>Mastertitelformat bearbeiten</a:t>
            </a:r>
            <a:endParaRPr lang="de-GB"/>
          </a:p>
        </p:txBody>
      </p:sp>
      <p:sp>
        <p:nvSpPr>
          <p:cNvPr id="3" name="Vertikaler Textplatzhalter 2">
            <a:extLst>
              <a:ext uri="{FF2B5EF4-FFF2-40B4-BE49-F238E27FC236}">
                <a16:creationId xmlns:a16="http://schemas.microsoft.com/office/drawing/2014/main" id="{83CBF357-860C-F6E0-D63C-C110481F113E}"/>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Datumsplatzhalter 3">
            <a:extLst>
              <a:ext uri="{FF2B5EF4-FFF2-40B4-BE49-F238E27FC236}">
                <a16:creationId xmlns:a16="http://schemas.microsoft.com/office/drawing/2014/main" id="{3E31905A-E909-3738-289A-93681C82288B}"/>
              </a:ext>
            </a:extLst>
          </p:cNvPr>
          <p:cNvSpPr>
            <a:spLocks noGrp="1"/>
          </p:cNvSpPr>
          <p:nvPr>
            <p:ph type="dt" sz="half" idx="10"/>
          </p:nvPr>
        </p:nvSpPr>
        <p:spPr/>
        <p:txBody>
          <a:bodyPr/>
          <a:lstStyle/>
          <a:p>
            <a:fld id="{B0D1D28B-2E40-674B-9373-197A451C71EA}" type="datetimeFigureOut">
              <a:rPr lang="de-GB" smtClean="0"/>
              <a:t>26.10.24</a:t>
            </a:fld>
            <a:endParaRPr lang="de-GB"/>
          </a:p>
        </p:txBody>
      </p:sp>
      <p:sp>
        <p:nvSpPr>
          <p:cNvPr id="5" name="Fußzeilenplatzhalter 4">
            <a:extLst>
              <a:ext uri="{FF2B5EF4-FFF2-40B4-BE49-F238E27FC236}">
                <a16:creationId xmlns:a16="http://schemas.microsoft.com/office/drawing/2014/main" id="{E6B5594E-15AA-8338-FFCC-44ADB15A686A}"/>
              </a:ext>
            </a:extLst>
          </p:cNvPr>
          <p:cNvSpPr>
            <a:spLocks noGrp="1"/>
          </p:cNvSpPr>
          <p:nvPr>
            <p:ph type="ftr" sz="quarter" idx="11"/>
          </p:nvPr>
        </p:nvSpPr>
        <p:spPr/>
        <p:txBody>
          <a:bodyPr/>
          <a:lstStyle/>
          <a:p>
            <a:endParaRPr lang="de-GB"/>
          </a:p>
        </p:txBody>
      </p:sp>
      <p:sp>
        <p:nvSpPr>
          <p:cNvPr id="6" name="Foliennummernplatzhalter 5">
            <a:extLst>
              <a:ext uri="{FF2B5EF4-FFF2-40B4-BE49-F238E27FC236}">
                <a16:creationId xmlns:a16="http://schemas.microsoft.com/office/drawing/2014/main" id="{1F7B2054-756D-C7EC-BDDB-70C3427AD556}"/>
              </a:ext>
            </a:extLst>
          </p:cNvPr>
          <p:cNvSpPr>
            <a:spLocks noGrp="1"/>
          </p:cNvSpPr>
          <p:nvPr>
            <p:ph type="sldNum" sz="quarter" idx="12"/>
          </p:nvPr>
        </p:nvSpPr>
        <p:spPr/>
        <p:txBody>
          <a:bodyPr/>
          <a:lstStyle/>
          <a:p>
            <a:fld id="{2CD3579F-3428-454A-9D2C-720FB0199E92}" type="slidenum">
              <a:rPr lang="de-GB" smtClean="0"/>
              <a:t>‹Nr.›</a:t>
            </a:fld>
            <a:endParaRPr lang="de-GB"/>
          </a:p>
        </p:txBody>
      </p:sp>
    </p:spTree>
    <p:extLst>
      <p:ext uri="{BB962C8B-B14F-4D97-AF65-F5344CB8AC3E}">
        <p14:creationId xmlns:p14="http://schemas.microsoft.com/office/powerpoint/2010/main" val="29282453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F7BF3304-7CE4-6448-3B2B-8031CAAA9CE6}"/>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de-GB"/>
          </a:p>
        </p:txBody>
      </p:sp>
      <p:sp>
        <p:nvSpPr>
          <p:cNvPr id="3" name="Vertikaler Textplatzhalter 2">
            <a:extLst>
              <a:ext uri="{FF2B5EF4-FFF2-40B4-BE49-F238E27FC236}">
                <a16:creationId xmlns:a16="http://schemas.microsoft.com/office/drawing/2014/main" id="{AA2D3225-0AA0-F491-8F0F-3D4A1E193DA4}"/>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Datumsplatzhalter 3">
            <a:extLst>
              <a:ext uri="{FF2B5EF4-FFF2-40B4-BE49-F238E27FC236}">
                <a16:creationId xmlns:a16="http://schemas.microsoft.com/office/drawing/2014/main" id="{70498C12-F685-4FF8-52B4-BA3C536017E2}"/>
              </a:ext>
            </a:extLst>
          </p:cNvPr>
          <p:cNvSpPr>
            <a:spLocks noGrp="1"/>
          </p:cNvSpPr>
          <p:nvPr>
            <p:ph type="dt" sz="half" idx="10"/>
          </p:nvPr>
        </p:nvSpPr>
        <p:spPr/>
        <p:txBody>
          <a:bodyPr/>
          <a:lstStyle/>
          <a:p>
            <a:fld id="{B0D1D28B-2E40-674B-9373-197A451C71EA}" type="datetimeFigureOut">
              <a:rPr lang="de-GB" smtClean="0"/>
              <a:t>26.10.24</a:t>
            </a:fld>
            <a:endParaRPr lang="de-GB"/>
          </a:p>
        </p:txBody>
      </p:sp>
      <p:sp>
        <p:nvSpPr>
          <p:cNvPr id="5" name="Fußzeilenplatzhalter 4">
            <a:extLst>
              <a:ext uri="{FF2B5EF4-FFF2-40B4-BE49-F238E27FC236}">
                <a16:creationId xmlns:a16="http://schemas.microsoft.com/office/drawing/2014/main" id="{02314ECA-4499-5EA2-D210-DD7389EB1141}"/>
              </a:ext>
            </a:extLst>
          </p:cNvPr>
          <p:cNvSpPr>
            <a:spLocks noGrp="1"/>
          </p:cNvSpPr>
          <p:nvPr>
            <p:ph type="ftr" sz="quarter" idx="11"/>
          </p:nvPr>
        </p:nvSpPr>
        <p:spPr/>
        <p:txBody>
          <a:bodyPr/>
          <a:lstStyle/>
          <a:p>
            <a:endParaRPr lang="de-GB"/>
          </a:p>
        </p:txBody>
      </p:sp>
      <p:sp>
        <p:nvSpPr>
          <p:cNvPr id="6" name="Foliennummernplatzhalter 5">
            <a:extLst>
              <a:ext uri="{FF2B5EF4-FFF2-40B4-BE49-F238E27FC236}">
                <a16:creationId xmlns:a16="http://schemas.microsoft.com/office/drawing/2014/main" id="{0B7EF351-594B-00AC-DF4C-C1913D85C3F9}"/>
              </a:ext>
            </a:extLst>
          </p:cNvPr>
          <p:cNvSpPr>
            <a:spLocks noGrp="1"/>
          </p:cNvSpPr>
          <p:nvPr>
            <p:ph type="sldNum" sz="quarter" idx="12"/>
          </p:nvPr>
        </p:nvSpPr>
        <p:spPr/>
        <p:txBody>
          <a:bodyPr/>
          <a:lstStyle/>
          <a:p>
            <a:fld id="{2CD3579F-3428-454A-9D2C-720FB0199E92}" type="slidenum">
              <a:rPr lang="de-GB" smtClean="0"/>
              <a:t>‹Nr.›</a:t>
            </a:fld>
            <a:endParaRPr lang="de-GB"/>
          </a:p>
        </p:txBody>
      </p:sp>
    </p:spTree>
    <p:extLst>
      <p:ext uri="{BB962C8B-B14F-4D97-AF65-F5344CB8AC3E}">
        <p14:creationId xmlns:p14="http://schemas.microsoft.com/office/powerpoint/2010/main" val="39379287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1"/>
            <a:ext cx="10968567" cy="1141413"/>
          </a:xfrm>
        </p:spPr>
        <p:txBody>
          <a:bodyPr/>
          <a:lstStyle/>
          <a:p>
            <a:r>
              <a:rPr lang="de-DE"/>
              <a:t>Click to edit Master title style</a:t>
            </a:r>
            <a:endParaRPr lang="en-US"/>
          </a:p>
        </p:txBody>
      </p:sp>
      <p:sp>
        <p:nvSpPr>
          <p:cNvPr id="3" name="Rectangle 3">
            <a:extLst>
              <a:ext uri="{FF2B5EF4-FFF2-40B4-BE49-F238E27FC236}">
                <a16:creationId xmlns:a16="http://schemas.microsoft.com/office/drawing/2014/main" id="{8A19B172-8096-56C8-7B53-EAD16B7867D9}"/>
              </a:ext>
            </a:extLst>
          </p:cNvPr>
          <p:cNvSpPr>
            <a:spLocks noGrp="1" noChangeArrowheads="1"/>
          </p:cNvSpPr>
          <p:nvPr>
            <p:ph type="dt" idx="10"/>
          </p:nvPr>
        </p:nvSpPr>
        <p:spPr>
          <a:xfrm>
            <a:off x="0" y="0"/>
            <a:ext cx="0" cy="0"/>
          </a:xfrm>
        </p:spPr>
        <p:txBody>
          <a:bodyPr/>
          <a:lstStyle>
            <a:lvl1pPr>
              <a:defRPr/>
            </a:lvl1pPr>
          </a:lstStyle>
          <a:p>
            <a:pPr>
              <a:defRPr/>
            </a:pPr>
            <a:endParaRPr lang="de-DE"/>
          </a:p>
        </p:txBody>
      </p:sp>
      <p:sp>
        <p:nvSpPr>
          <p:cNvPr id="4" name="Rectangle 4">
            <a:extLst>
              <a:ext uri="{FF2B5EF4-FFF2-40B4-BE49-F238E27FC236}">
                <a16:creationId xmlns:a16="http://schemas.microsoft.com/office/drawing/2014/main" id="{51F1E8CF-6105-D3C7-2B41-6699A5FD646A}"/>
              </a:ext>
            </a:extLst>
          </p:cNvPr>
          <p:cNvSpPr>
            <a:spLocks noGrp="1" noChangeArrowheads="1"/>
          </p:cNvSpPr>
          <p:nvPr>
            <p:ph type="ftr" idx="11"/>
          </p:nvPr>
        </p:nvSpPr>
        <p:spPr>
          <a:xfrm>
            <a:off x="0" y="0"/>
            <a:ext cx="0" cy="0"/>
          </a:xfrm>
        </p:spPr>
        <p:txBody>
          <a:bodyPr/>
          <a:lstStyle>
            <a:lvl1pPr>
              <a:defRPr/>
            </a:lvl1pPr>
          </a:lstStyle>
          <a:p>
            <a:pPr>
              <a:defRPr/>
            </a:pPr>
            <a:endParaRPr lang="de-DE"/>
          </a:p>
        </p:txBody>
      </p:sp>
      <p:sp>
        <p:nvSpPr>
          <p:cNvPr id="5" name="Rectangle 5">
            <a:extLst>
              <a:ext uri="{FF2B5EF4-FFF2-40B4-BE49-F238E27FC236}">
                <a16:creationId xmlns:a16="http://schemas.microsoft.com/office/drawing/2014/main" id="{9094B743-104D-1B23-FED4-8D822652A42E}"/>
              </a:ext>
            </a:extLst>
          </p:cNvPr>
          <p:cNvSpPr>
            <a:spLocks noGrp="1" noChangeArrowheads="1"/>
          </p:cNvSpPr>
          <p:nvPr>
            <p:ph type="sldNum" idx="12"/>
          </p:nvPr>
        </p:nvSpPr>
        <p:spPr/>
        <p:txBody>
          <a:bodyPr/>
          <a:lstStyle>
            <a:lvl1pPr>
              <a:defRPr/>
            </a:lvl1pPr>
          </a:lstStyle>
          <a:p>
            <a:pPr>
              <a:defRPr/>
            </a:pPr>
            <a:fld id="{05C83872-9D30-6843-A68A-C9D2DAEDDB79}" type="slidenum">
              <a:rPr lang="de-DE" altLang="en-US"/>
              <a:pPr>
                <a:defRPr/>
              </a:pPr>
              <a:t>‹Nr.›</a:t>
            </a:fld>
            <a:endParaRPr lang="de-DE" altLang="en-US"/>
          </a:p>
        </p:txBody>
      </p:sp>
    </p:spTree>
    <p:extLst>
      <p:ext uri="{BB962C8B-B14F-4D97-AF65-F5344CB8AC3E}">
        <p14:creationId xmlns:p14="http://schemas.microsoft.com/office/powerpoint/2010/main" val="42031979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590083-4A77-3594-107C-507D235C9A0D}"/>
              </a:ext>
            </a:extLst>
          </p:cNvPr>
          <p:cNvSpPr>
            <a:spLocks noGrp="1"/>
          </p:cNvSpPr>
          <p:nvPr>
            <p:ph type="title"/>
          </p:nvPr>
        </p:nvSpPr>
        <p:spPr/>
        <p:txBody>
          <a:bodyPr/>
          <a:lstStyle/>
          <a:p>
            <a:r>
              <a:rPr lang="de-DE"/>
              <a:t>Mastertitelformat bearbeiten</a:t>
            </a:r>
            <a:endParaRPr lang="de-GB"/>
          </a:p>
        </p:txBody>
      </p:sp>
      <p:sp>
        <p:nvSpPr>
          <p:cNvPr id="3" name="Inhaltsplatzhalter 2">
            <a:extLst>
              <a:ext uri="{FF2B5EF4-FFF2-40B4-BE49-F238E27FC236}">
                <a16:creationId xmlns:a16="http://schemas.microsoft.com/office/drawing/2014/main" id="{683EF790-10BE-8676-B96B-1CCBFB232B54}"/>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Datumsplatzhalter 3">
            <a:extLst>
              <a:ext uri="{FF2B5EF4-FFF2-40B4-BE49-F238E27FC236}">
                <a16:creationId xmlns:a16="http://schemas.microsoft.com/office/drawing/2014/main" id="{FE4A6BE0-E98B-0CF5-0AE8-35503B6FEF62}"/>
              </a:ext>
            </a:extLst>
          </p:cNvPr>
          <p:cNvSpPr>
            <a:spLocks noGrp="1"/>
          </p:cNvSpPr>
          <p:nvPr>
            <p:ph type="dt" sz="half" idx="10"/>
          </p:nvPr>
        </p:nvSpPr>
        <p:spPr/>
        <p:txBody>
          <a:bodyPr/>
          <a:lstStyle/>
          <a:p>
            <a:fld id="{B0D1D28B-2E40-674B-9373-197A451C71EA}" type="datetimeFigureOut">
              <a:rPr lang="de-GB" smtClean="0"/>
              <a:t>26.10.24</a:t>
            </a:fld>
            <a:endParaRPr lang="de-GB"/>
          </a:p>
        </p:txBody>
      </p:sp>
      <p:sp>
        <p:nvSpPr>
          <p:cNvPr id="5" name="Fußzeilenplatzhalter 4">
            <a:extLst>
              <a:ext uri="{FF2B5EF4-FFF2-40B4-BE49-F238E27FC236}">
                <a16:creationId xmlns:a16="http://schemas.microsoft.com/office/drawing/2014/main" id="{4B3D73BF-C2AE-8655-02EE-AA0264EC5128}"/>
              </a:ext>
            </a:extLst>
          </p:cNvPr>
          <p:cNvSpPr>
            <a:spLocks noGrp="1"/>
          </p:cNvSpPr>
          <p:nvPr>
            <p:ph type="ftr" sz="quarter" idx="11"/>
          </p:nvPr>
        </p:nvSpPr>
        <p:spPr/>
        <p:txBody>
          <a:bodyPr/>
          <a:lstStyle/>
          <a:p>
            <a:endParaRPr lang="de-GB"/>
          </a:p>
        </p:txBody>
      </p:sp>
      <p:sp>
        <p:nvSpPr>
          <p:cNvPr id="6" name="Foliennummernplatzhalter 5">
            <a:extLst>
              <a:ext uri="{FF2B5EF4-FFF2-40B4-BE49-F238E27FC236}">
                <a16:creationId xmlns:a16="http://schemas.microsoft.com/office/drawing/2014/main" id="{8C0287AD-6D30-D7A0-AC01-A210F3080448}"/>
              </a:ext>
            </a:extLst>
          </p:cNvPr>
          <p:cNvSpPr>
            <a:spLocks noGrp="1"/>
          </p:cNvSpPr>
          <p:nvPr>
            <p:ph type="sldNum" sz="quarter" idx="12"/>
          </p:nvPr>
        </p:nvSpPr>
        <p:spPr/>
        <p:txBody>
          <a:bodyPr/>
          <a:lstStyle/>
          <a:p>
            <a:fld id="{2CD3579F-3428-454A-9D2C-720FB0199E92}" type="slidenum">
              <a:rPr lang="de-GB" smtClean="0"/>
              <a:t>‹Nr.›</a:t>
            </a:fld>
            <a:endParaRPr lang="de-GB"/>
          </a:p>
        </p:txBody>
      </p:sp>
    </p:spTree>
    <p:extLst>
      <p:ext uri="{BB962C8B-B14F-4D97-AF65-F5344CB8AC3E}">
        <p14:creationId xmlns:p14="http://schemas.microsoft.com/office/powerpoint/2010/main" val="25330629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AEEB98-DC73-EE9D-B968-C13D8FEF0B27}"/>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GB"/>
          </a:p>
        </p:txBody>
      </p:sp>
      <p:sp>
        <p:nvSpPr>
          <p:cNvPr id="3" name="Textplatzhalter 2">
            <a:extLst>
              <a:ext uri="{FF2B5EF4-FFF2-40B4-BE49-F238E27FC236}">
                <a16:creationId xmlns:a16="http://schemas.microsoft.com/office/drawing/2014/main" id="{AAC45567-F57B-BE98-E2C0-0A90731843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6580BF0D-B034-D373-84E0-A53D287ACE10}"/>
              </a:ext>
            </a:extLst>
          </p:cNvPr>
          <p:cNvSpPr>
            <a:spLocks noGrp="1"/>
          </p:cNvSpPr>
          <p:nvPr>
            <p:ph type="dt" sz="half" idx="10"/>
          </p:nvPr>
        </p:nvSpPr>
        <p:spPr/>
        <p:txBody>
          <a:bodyPr/>
          <a:lstStyle/>
          <a:p>
            <a:fld id="{B0D1D28B-2E40-674B-9373-197A451C71EA}" type="datetimeFigureOut">
              <a:rPr lang="de-GB" smtClean="0"/>
              <a:t>26.10.24</a:t>
            </a:fld>
            <a:endParaRPr lang="de-GB"/>
          </a:p>
        </p:txBody>
      </p:sp>
      <p:sp>
        <p:nvSpPr>
          <p:cNvPr id="5" name="Fußzeilenplatzhalter 4">
            <a:extLst>
              <a:ext uri="{FF2B5EF4-FFF2-40B4-BE49-F238E27FC236}">
                <a16:creationId xmlns:a16="http://schemas.microsoft.com/office/drawing/2014/main" id="{7F3BB7F3-4ABB-0E46-9242-8B91B8F3A78F}"/>
              </a:ext>
            </a:extLst>
          </p:cNvPr>
          <p:cNvSpPr>
            <a:spLocks noGrp="1"/>
          </p:cNvSpPr>
          <p:nvPr>
            <p:ph type="ftr" sz="quarter" idx="11"/>
          </p:nvPr>
        </p:nvSpPr>
        <p:spPr/>
        <p:txBody>
          <a:bodyPr/>
          <a:lstStyle/>
          <a:p>
            <a:endParaRPr lang="de-GB"/>
          </a:p>
        </p:txBody>
      </p:sp>
      <p:sp>
        <p:nvSpPr>
          <p:cNvPr id="6" name="Foliennummernplatzhalter 5">
            <a:extLst>
              <a:ext uri="{FF2B5EF4-FFF2-40B4-BE49-F238E27FC236}">
                <a16:creationId xmlns:a16="http://schemas.microsoft.com/office/drawing/2014/main" id="{41C39444-39A2-B84B-71AF-C278EE431A71}"/>
              </a:ext>
            </a:extLst>
          </p:cNvPr>
          <p:cNvSpPr>
            <a:spLocks noGrp="1"/>
          </p:cNvSpPr>
          <p:nvPr>
            <p:ph type="sldNum" sz="quarter" idx="12"/>
          </p:nvPr>
        </p:nvSpPr>
        <p:spPr/>
        <p:txBody>
          <a:bodyPr/>
          <a:lstStyle/>
          <a:p>
            <a:fld id="{2CD3579F-3428-454A-9D2C-720FB0199E92}" type="slidenum">
              <a:rPr lang="de-GB" smtClean="0"/>
              <a:t>‹Nr.›</a:t>
            </a:fld>
            <a:endParaRPr lang="de-GB"/>
          </a:p>
        </p:txBody>
      </p:sp>
    </p:spTree>
    <p:extLst>
      <p:ext uri="{BB962C8B-B14F-4D97-AF65-F5344CB8AC3E}">
        <p14:creationId xmlns:p14="http://schemas.microsoft.com/office/powerpoint/2010/main" val="2237996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291085-2036-0CE0-3431-DAC20CE394F0}"/>
              </a:ext>
            </a:extLst>
          </p:cNvPr>
          <p:cNvSpPr>
            <a:spLocks noGrp="1"/>
          </p:cNvSpPr>
          <p:nvPr>
            <p:ph type="title"/>
          </p:nvPr>
        </p:nvSpPr>
        <p:spPr/>
        <p:txBody>
          <a:bodyPr/>
          <a:lstStyle/>
          <a:p>
            <a:r>
              <a:rPr lang="de-DE"/>
              <a:t>Mastertitelformat bearbeiten</a:t>
            </a:r>
            <a:endParaRPr lang="de-GB"/>
          </a:p>
        </p:txBody>
      </p:sp>
      <p:sp>
        <p:nvSpPr>
          <p:cNvPr id="3" name="Inhaltsplatzhalter 2">
            <a:extLst>
              <a:ext uri="{FF2B5EF4-FFF2-40B4-BE49-F238E27FC236}">
                <a16:creationId xmlns:a16="http://schemas.microsoft.com/office/drawing/2014/main" id="{D97BB51B-EF3D-6F55-36BA-9E8F5B5E1EAE}"/>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Inhaltsplatzhalter 3">
            <a:extLst>
              <a:ext uri="{FF2B5EF4-FFF2-40B4-BE49-F238E27FC236}">
                <a16:creationId xmlns:a16="http://schemas.microsoft.com/office/drawing/2014/main" id="{D4EE71A9-AA5B-C47B-EA1F-FEE5B56D8AB6}"/>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5" name="Datumsplatzhalter 4">
            <a:extLst>
              <a:ext uri="{FF2B5EF4-FFF2-40B4-BE49-F238E27FC236}">
                <a16:creationId xmlns:a16="http://schemas.microsoft.com/office/drawing/2014/main" id="{FCB06700-7347-F2C0-828F-FA9B859D8F9F}"/>
              </a:ext>
            </a:extLst>
          </p:cNvPr>
          <p:cNvSpPr>
            <a:spLocks noGrp="1"/>
          </p:cNvSpPr>
          <p:nvPr>
            <p:ph type="dt" sz="half" idx="10"/>
          </p:nvPr>
        </p:nvSpPr>
        <p:spPr/>
        <p:txBody>
          <a:bodyPr/>
          <a:lstStyle/>
          <a:p>
            <a:fld id="{B0D1D28B-2E40-674B-9373-197A451C71EA}" type="datetimeFigureOut">
              <a:rPr lang="de-GB" smtClean="0"/>
              <a:t>26.10.24</a:t>
            </a:fld>
            <a:endParaRPr lang="de-GB"/>
          </a:p>
        </p:txBody>
      </p:sp>
      <p:sp>
        <p:nvSpPr>
          <p:cNvPr id="6" name="Fußzeilenplatzhalter 5">
            <a:extLst>
              <a:ext uri="{FF2B5EF4-FFF2-40B4-BE49-F238E27FC236}">
                <a16:creationId xmlns:a16="http://schemas.microsoft.com/office/drawing/2014/main" id="{2EBF4751-77B8-CF8D-8583-2772E9F99D4B}"/>
              </a:ext>
            </a:extLst>
          </p:cNvPr>
          <p:cNvSpPr>
            <a:spLocks noGrp="1"/>
          </p:cNvSpPr>
          <p:nvPr>
            <p:ph type="ftr" sz="quarter" idx="11"/>
          </p:nvPr>
        </p:nvSpPr>
        <p:spPr/>
        <p:txBody>
          <a:bodyPr/>
          <a:lstStyle/>
          <a:p>
            <a:endParaRPr lang="de-GB"/>
          </a:p>
        </p:txBody>
      </p:sp>
      <p:sp>
        <p:nvSpPr>
          <p:cNvPr id="7" name="Foliennummernplatzhalter 6">
            <a:extLst>
              <a:ext uri="{FF2B5EF4-FFF2-40B4-BE49-F238E27FC236}">
                <a16:creationId xmlns:a16="http://schemas.microsoft.com/office/drawing/2014/main" id="{4417931D-5C53-42FD-A259-D40CF2258B16}"/>
              </a:ext>
            </a:extLst>
          </p:cNvPr>
          <p:cNvSpPr>
            <a:spLocks noGrp="1"/>
          </p:cNvSpPr>
          <p:nvPr>
            <p:ph type="sldNum" sz="quarter" idx="12"/>
          </p:nvPr>
        </p:nvSpPr>
        <p:spPr/>
        <p:txBody>
          <a:bodyPr/>
          <a:lstStyle/>
          <a:p>
            <a:fld id="{2CD3579F-3428-454A-9D2C-720FB0199E92}" type="slidenum">
              <a:rPr lang="de-GB" smtClean="0"/>
              <a:t>‹Nr.›</a:t>
            </a:fld>
            <a:endParaRPr lang="de-GB"/>
          </a:p>
        </p:txBody>
      </p:sp>
    </p:spTree>
    <p:extLst>
      <p:ext uri="{BB962C8B-B14F-4D97-AF65-F5344CB8AC3E}">
        <p14:creationId xmlns:p14="http://schemas.microsoft.com/office/powerpoint/2010/main" val="1087825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1BB57D-3F4F-14F8-F90E-C890C7987E20}"/>
              </a:ext>
            </a:extLst>
          </p:cNvPr>
          <p:cNvSpPr>
            <a:spLocks noGrp="1"/>
          </p:cNvSpPr>
          <p:nvPr>
            <p:ph type="title"/>
          </p:nvPr>
        </p:nvSpPr>
        <p:spPr>
          <a:xfrm>
            <a:off x="839788" y="365125"/>
            <a:ext cx="10515600" cy="1325563"/>
          </a:xfrm>
        </p:spPr>
        <p:txBody>
          <a:bodyPr/>
          <a:lstStyle/>
          <a:p>
            <a:r>
              <a:rPr lang="de-DE"/>
              <a:t>Mastertitelformat bearbeiten</a:t>
            </a:r>
            <a:endParaRPr lang="de-GB"/>
          </a:p>
        </p:txBody>
      </p:sp>
      <p:sp>
        <p:nvSpPr>
          <p:cNvPr id="3" name="Textplatzhalter 2">
            <a:extLst>
              <a:ext uri="{FF2B5EF4-FFF2-40B4-BE49-F238E27FC236}">
                <a16:creationId xmlns:a16="http://schemas.microsoft.com/office/drawing/2014/main" id="{E398D8EE-9B2C-3050-26B0-2A5A402AD75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5D4D79C6-622C-E242-72EB-03B4B7D4A7F0}"/>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5" name="Textplatzhalter 4">
            <a:extLst>
              <a:ext uri="{FF2B5EF4-FFF2-40B4-BE49-F238E27FC236}">
                <a16:creationId xmlns:a16="http://schemas.microsoft.com/office/drawing/2014/main" id="{B2391776-7251-8E82-8F72-C9FEEF053B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0B3FBE04-3C14-10A8-AF45-D7896DA66137}"/>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7" name="Datumsplatzhalter 6">
            <a:extLst>
              <a:ext uri="{FF2B5EF4-FFF2-40B4-BE49-F238E27FC236}">
                <a16:creationId xmlns:a16="http://schemas.microsoft.com/office/drawing/2014/main" id="{1CF6F127-8332-98A3-12B0-B0119DD51E85}"/>
              </a:ext>
            </a:extLst>
          </p:cNvPr>
          <p:cNvSpPr>
            <a:spLocks noGrp="1"/>
          </p:cNvSpPr>
          <p:nvPr>
            <p:ph type="dt" sz="half" idx="10"/>
          </p:nvPr>
        </p:nvSpPr>
        <p:spPr/>
        <p:txBody>
          <a:bodyPr/>
          <a:lstStyle/>
          <a:p>
            <a:fld id="{B0D1D28B-2E40-674B-9373-197A451C71EA}" type="datetimeFigureOut">
              <a:rPr lang="de-GB" smtClean="0"/>
              <a:t>26.10.24</a:t>
            </a:fld>
            <a:endParaRPr lang="de-GB"/>
          </a:p>
        </p:txBody>
      </p:sp>
      <p:sp>
        <p:nvSpPr>
          <p:cNvPr id="8" name="Fußzeilenplatzhalter 7">
            <a:extLst>
              <a:ext uri="{FF2B5EF4-FFF2-40B4-BE49-F238E27FC236}">
                <a16:creationId xmlns:a16="http://schemas.microsoft.com/office/drawing/2014/main" id="{C9775105-9450-C5A8-5E5B-DB68474680D0}"/>
              </a:ext>
            </a:extLst>
          </p:cNvPr>
          <p:cNvSpPr>
            <a:spLocks noGrp="1"/>
          </p:cNvSpPr>
          <p:nvPr>
            <p:ph type="ftr" sz="quarter" idx="11"/>
          </p:nvPr>
        </p:nvSpPr>
        <p:spPr/>
        <p:txBody>
          <a:bodyPr/>
          <a:lstStyle/>
          <a:p>
            <a:endParaRPr lang="de-GB"/>
          </a:p>
        </p:txBody>
      </p:sp>
      <p:sp>
        <p:nvSpPr>
          <p:cNvPr id="9" name="Foliennummernplatzhalter 8">
            <a:extLst>
              <a:ext uri="{FF2B5EF4-FFF2-40B4-BE49-F238E27FC236}">
                <a16:creationId xmlns:a16="http://schemas.microsoft.com/office/drawing/2014/main" id="{BD522C32-83A1-811A-6BC9-484AD815BEF5}"/>
              </a:ext>
            </a:extLst>
          </p:cNvPr>
          <p:cNvSpPr>
            <a:spLocks noGrp="1"/>
          </p:cNvSpPr>
          <p:nvPr>
            <p:ph type="sldNum" sz="quarter" idx="12"/>
          </p:nvPr>
        </p:nvSpPr>
        <p:spPr/>
        <p:txBody>
          <a:bodyPr/>
          <a:lstStyle/>
          <a:p>
            <a:fld id="{2CD3579F-3428-454A-9D2C-720FB0199E92}" type="slidenum">
              <a:rPr lang="de-GB" smtClean="0"/>
              <a:t>‹Nr.›</a:t>
            </a:fld>
            <a:endParaRPr lang="de-GB"/>
          </a:p>
        </p:txBody>
      </p:sp>
    </p:spTree>
    <p:extLst>
      <p:ext uri="{BB962C8B-B14F-4D97-AF65-F5344CB8AC3E}">
        <p14:creationId xmlns:p14="http://schemas.microsoft.com/office/powerpoint/2010/main" val="3230343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0BF70A-D35D-548F-125D-F0E38EAF1D30}"/>
              </a:ext>
            </a:extLst>
          </p:cNvPr>
          <p:cNvSpPr>
            <a:spLocks noGrp="1"/>
          </p:cNvSpPr>
          <p:nvPr>
            <p:ph type="title"/>
          </p:nvPr>
        </p:nvSpPr>
        <p:spPr/>
        <p:txBody>
          <a:bodyPr/>
          <a:lstStyle/>
          <a:p>
            <a:r>
              <a:rPr lang="de-DE"/>
              <a:t>Mastertitelformat bearbeiten</a:t>
            </a:r>
            <a:endParaRPr lang="de-GB"/>
          </a:p>
        </p:txBody>
      </p:sp>
      <p:sp>
        <p:nvSpPr>
          <p:cNvPr id="3" name="Datumsplatzhalter 2">
            <a:extLst>
              <a:ext uri="{FF2B5EF4-FFF2-40B4-BE49-F238E27FC236}">
                <a16:creationId xmlns:a16="http://schemas.microsoft.com/office/drawing/2014/main" id="{A86E68B7-A231-7C8B-B08D-0E1F3CCD4FFD}"/>
              </a:ext>
            </a:extLst>
          </p:cNvPr>
          <p:cNvSpPr>
            <a:spLocks noGrp="1"/>
          </p:cNvSpPr>
          <p:nvPr>
            <p:ph type="dt" sz="half" idx="10"/>
          </p:nvPr>
        </p:nvSpPr>
        <p:spPr/>
        <p:txBody>
          <a:bodyPr/>
          <a:lstStyle/>
          <a:p>
            <a:fld id="{B0D1D28B-2E40-674B-9373-197A451C71EA}" type="datetimeFigureOut">
              <a:rPr lang="de-GB" smtClean="0"/>
              <a:t>26.10.24</a:t>
            </a:fld>
            <a:endParaRPr lang="de-GB"/>
          </a:p>
        </p:txBody>
      </p:sp>
      <p:sp>
        <p:nvSpPr>
          <p:cNvPr id="4" name="Fußzeilenplatzhalter 3">
            <a:extLst>
              <a:ext uri="{FF2B5EF4-FFF2-40B4-BE49-F238E27FC236}">
                <a16:creationId xmlns:a16="http://schemas.microsoft.com/office/drawing/2014/main" id="{3578B6E8-2AD4-847D-82A3-5B09A973D2D3}"/>
              </a:ext>
            </a:extLst>
          </p:cNvPr>
          <p:cNvSpPr>
            <a:spLocks noGrp="1"/>
          </p:cNvSpPr>
          <p:nvPr>
            <p:ph type="ftr" sz="quarter" idx="11"/>
          </p:nvPr>
        </p:nvSpPr>
        <p:spPr/>
        <p:txBody>
          <a:bodyPr/>
          <a:lstStyle/>
          <a:p>
            <a:endParaRPr lang="de-GB"/>
          </a:p>
        </p:txBody>
      </p:sp>
      <p:sp>
        <p:nvSpPr>
          <p:cNvPr id="5" name="Foliennummernplatzhalter 4">
            <a:extLst>
              <a:ext uri="{FF2B5EF4-FFF2-40B4-BE49-F238E27FC236}">
                <a16:creationId xmlns:a16="http://schemas.microsoft.com/office/drawing/2014/main" id="{242D63A5-294E-E661-C55A-692848EF00A6}"/>
              </a:ext>
            </a:extLst>
          </p:cNvPr>
          <p:cNvSpPr>
            <a:spLocks noGrp="1"/>
          </p:cNvSpPr>
          <p:nvPr>
            <p:ph type="sldNum" sz="quarter" idx="12"/>
          </p:nvPr>
        </p:nvSpPr>
        <p:spPr/>
        <p:txBody>
          <a:bodyPr/>
          <a:lstStyle/>
          <a:p>
            <a:fld id="{2CD3579F-3428-454A-9D2C-720FB0199E92}" type="slidenum">
              <a:rPr lang="de-GB" smtClean="0"/>
              <a:t>‹Nr.›</a:t>
            </a:fld>
            <a:endParaRPr lang="de-GB"/>
          </a:p>
        </p:txBody>
      </p:sp>
    </p:spTree>
    <p:extLst>
      <p:ext uri="{BB962C8B-B14F-4D97-AF65-F5344CB8AC3E}">
        <p14:creationId xmlns:p14="http://schemas.microsoft.com/office/powerpoint/2010/main" val="1577947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DA254344-D308-BF19-4680-C3F370DDA727}"/>
              </a:ext>
            </a:extLst>
          </p:cNvPr>
          <p:cNvSpPr>
            <a:spLocks noGrp="1"/>
          </p:cNvSpPr>
          <p:nvPr>
            <p:ph type="dt" sz="half" idx="10"/>
          </p:nvPr>
        </p:nvSpPr>
        <p:spPr/>
        <p:txBody>
          <a:bodyPr/>
          <a:lstStyle/>
          <a:p>
            <a:fld id="{B0D1D28B-2E40-674B-9373-197A451C71EA}" type="datetimeFigureOut">
              <a:rPr lang="de-GB" smtClean="0"/>
              <a:t>26.10.24</a:t>
            </a:fld>
            <a:endParaRPr lang="de-GB"/>
          </a:p>
        </p:txBody>
      </p:sp>
      <p:sp>
        <p:nvSpPr>
          <p:cNvPr id="3" name="Fußzeilenplatzhalter 2">
            <a:extLst>
              <a:ext uri="{FF2B5EF4-FFF2-40B4-BE49-F238E27FC236}">
                <a16:creationId xmlns:a16="http://schemas.microsoft.com/office/drawing/2014/main" id="{8F23FCF9-9EFB-6340-BA99-B060EB3D276B}"/>
              </a:ext>
            </a:extLst>
          </p:cNvPr>
          <p:cNvSpPr>
            <a:spLocks noGrp="1"/>
          </p:cNvSpPr>
          <p:nvPr>
            <p:ph type="ftr" sz="quarter" idx="11"/>
          </p:nvPr>
        </p:nvSpPr>
        <p:spPr/>
        <p:txBody>
          <a:bodyPr/>
          <a:lstStyle/>
          <a:p>
            <a:endParaRPr lang="de-GB"/>
          </a:p>
        </p:txBody>
      </p:sp>
      <p:sp>
        <p:nvSpPr>
          <p:cNvPr id="4" name="Foliennummernplatzhalter 3">
            <a:extLst>
              <a:ext uri="{FF2B5EF4-FFF2-40B4-BE49-F238E27FC236}">
                <a16:creationId xmlns:a16="http://schemas.microsoft.com/office/drawing/2014/main" id="{B646D55E-3334-871A-8F57-BB8C741E32EF}"/>
              </a:ext>
            </a:extLst>
          </p:cNvPr>
          <p:cNvSpPr>
            <a:spLocks noGrp="1"/>
          </p:cNvSpPr>
          <p:nvPr>
            <p:ph type="sldNum" sz="quarter" idx="12"/>
          </p:nvPr>
        </p:nvSpPr>
        <p:spPr/>
        <p:txBody>
          <a:bodyPr/>
          <a:lstStyle/>
          <a:p>
            <a:fld id="{2CD3579F-3428-454A-9D2C-720FB0199E92}" type="slidenum">
              <a:rPr lang="de-GB" smtClean="0"/>
              <a:t>‹Nr.›</a:t>
            </a:fld>
            <a:endParaRPr lang="de-GB"/>
          </a:p>
        </p:txBody>
      </p:sp>
    </p:spTree>
    <p:extLst>
      <p:ext uri="{BB962C8B-B14F-4D97-AF65-F5344CB8AC3E}">
        <p14:creationId xmlns:p14="http://schemas.microsoft.com/office/powerpoint/2010/main" val="1518696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70E722-F17A-4243-7EDF-01CAC33C4261}"/>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GB"/>
          </a:p>
        </p:txBody>
      </p:sp>
      <p:sp>
        <p:nvSpPr>
          <p:cNvPr id="3" name="Inhaltsplatzhalter 2">
            <a:extLst>
              <a:ext uri="{FF2B5EF4-FFF2-40B4-BE49-F238E27FC236}">
                <a16:creationId xmlns:a16="http://schemas.microsoft.com/office/drawing/2014/main" id="{90274B8B-2653-C10A-77BD-054AB14D1C4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Textplatzhalter 3">
            <a:extLst>
              <a:ext uri="{FF2B5EF4-FFF2-40B4-BE49-F238E27FC236}">
                <a16:creationId xmlns:a16="http://schemas.microsoft.com/office/drawing/2014/main" id="{81CA65A5-2D2B-C61C-5B41-C24D80D62D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2F390DEA-CA1C-13C5-0AE6-02AAD4614067}"/>
              </a:ext>
            </a:extLst>
          </p:cNvPr>
          <p:cNvSpPr>
            <a:spLocks noGrp="1"/>
          </p:cNvSpPr>
          <p:nvPr>
            <p:ph type="dt" sz="half" idx="10"/>
          </p:nvPr>
        </p:nvSpPr>
        <p:spPr/>
        <p:txBody>
          <a:bodyPr/>
          <a:lstStyle/>
          <a:p>
            <a:fld id="{B0D1D28B-2E40-674B-9373-197A451C71EA}" type="datetimeFigureOut">
              <a:rPr lang="de-GB" smtClean="0"/>
              <a:t>26.10.24</a:t>
            </a:fld>
            <a:endParaRPr lang="de-GB"/>
          </a:p>
        </p:txBody>
      </p:sp>
      <p:sp>
        <p:nvSpPr>
          <p:cNvPr id="6" name="Fußzeilenplatzhalter 5">
            <a:extLst>
              <a:ext uri="{FF2B5EF4-FFF2-40B4-BE49-F238E27FC236}">
                <a16:creationId xmlns:a16="http://schemas.microsoft.com/office/drawing/2014/main" id="{C521F8D6-38F9-CF9C-1F21-FC3408C6AF6A}"/>
              </a:ext>
            </a:extLst>
          </p:cNvPr>
          <p:cNvSpPr>
            <a:spLocks noGrp="1"/>
          </p:cNvSpPr>
          <p:nvPr>
            <p:ph type="ftr" sz="quarter" idx="11"/>
          </p:nvPr>
        </p:nvSpPr>
        <p:spPr/>
        <p:txBody>
          <a:bodyPr/>
          <a:lstStyle/>
          <a:p>
            <a:endParaRPr lang="de-GB"/>
          </a:p>
        </p:txBody>
      </p:sp>
      <p:sp>
        <p:nvSpPr>
          <p:cNvPr id="7" name="Foliennummernplatzhalter 6">
            <a:extLst>
              <a:ext uri="{FF2B5EF4-FFF2-40B4-BE49-F238E27FC236}">
                <a16:creationId xmlns:a16="http://schemas.microsoft.com/office/drawing/2014/main" id="{8D10DBC3-B285-1FD4-3F7C-0D135E7F2B4A}"/>
              </a:ext>
            </a:extLst>
          </p:cNvPr>
          <p:cNvSpPr>
            <a:spLocks noGrp="1"/>
          </p:cNvSpPr>
          <p:nvPr>
            <p:ph type="sldNum" sz="quarter" idx="12"/>
          </p:nvPr>
        </p:nvSpPr>
        <p:spPr/>
        <p:txBody>
          <a:bodyPr/>
          <a:lstStyle/>
          <a:p>
            <a:fld id="{2CD3579F-3428-454A-9D2C-720FB0199E92}" type="slidenum">
              <a:rPr lang="de-GB" smtClean="0"/>
              <a:t>‹Nr.›</a:t>
            </a:fld>
            <a:endParaRPr lang="de-GB"/>
          </a:p>
        </p:txBody>
      </p:sp>
    </p:spTree>
    <p:extLst>
      <p:ext uri="{BB962C8B-B14F-4D97-AF65-F5344CB8AC3E}">
        <p14:creationId xmlns:p14="http://schemas.microsoft.com/office/powerpoint/2010/main" val="2755642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D65886-ED3A-53EF-0BC0-5BFE21D7210F}"/>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GB"/>
          </a:p>
        </p:txBody>
      </p:sp>
      <p:sp>
        <p:nvSpPr>
          <p:cNvPr id="3" name="Bildplatzhalter 2">
            <a:extLst>
              <a:ext uri="{FF2B5EF4-FFF2-40B4-BE49-F238E27FC236}">
                <a16:creationId xmlns:a16="http://schemas.microsoft.com/office/drawing/2014/main" id="{55A8C9E1-CBB9-7F90-3F7C-5969F014667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GB"/>
          </a:p>
        </p:txBody>
      </p:sp>
      <p:sp>
        <p:nvSpPr>
          <p:cNvPr id="4" name="Textplatzhalter 3">
            <a:extLst>
              <a:ext uri="{FF2B5EF4-FFF2-40B4-BE49-F238E27FC236}">
                <a16:creationId xmlns:a16="http://schemas.microsoft.com/office/drawing/2014/main" id="{B36CF273-8034-3BEA-8290-744A190439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6FB1134-FF83-67B5-AAE2-4431E8FB608A}"/>
              </a:ext>
            </a:extLst>
          </p:cNvPr>
          <p:cNvSpPr>
            <a:spLocks noGrp="1"/>
          </p:cNvSpPr>
          <p:nvPr>
            <p:ph type="dt" sz="half" idx="10"/>
          </p:nvPr>
        </p:nvSpPr>
        <p:spPr/>
        <p:txBody>
          <a:bodyPr/>
          <a:lstStyle/>
          <a:p>
            <a:fld id="{B0D1D28B-2E40-674B-9373-197A451C71EA}" type="datetimeFigureOut">
              <a:rPr lang="de-GB" smtClean="0"/>
              <a:t>26.10.24</a:t>
            </a:fld>
            <a:endParaRPr lang="de-GB"/>
          </a:p>
        </p:txBody>
      </p:sp>
      <p:sp>
        <p:nvSpPr>
          <p:cNvPr id="6" name="Fußzeilenplatzhalter 5">
            <a:extLst>
              <a:ext uri="{FF2B5EF4-FFF2-40B4-BE49-F238E27FC236}">
                <a16:creationId xmlns:a16="http://schemas.microsoft.com/office/drawing/2014/main" id="{853B53AD-2783-67B6-7F3C-291E466B9C3A}"/>
              </a:ext>
            </a:extLst>
          </p:cNvPr>
          <p:cNvSpPr>
            <a:spLocks noGrp="1"/>
          </p:cNvSpPr>
          <p:nvPr>
            <p:ph type="ftr" sz="quarter" idx="11"/>
          </p:nvPr>
        </p:nvSpPr>
        <p:spPr/>
        <p:txBody>
          <a:bodyPr/>
          <a:lstStyle/>
          <a:p>
            <a:endParaRPr lang="de-GB"/>
          </a:p>
        </p:txBody>
      </p:sp>
      <p:sp>
        <p:nvSpPr>
          <p:cNvPr id="7" name="Foliennummernplatzhalter 6">
            <a:extLst>
              <a:ext uri="{FF2B5EF4-FFF2-40B4-BE49-F238E27FC236}">
                <a16:creationId xmlns:a16="http://schemas.microsoft.com/office/drawing/2014/main" id="{43BBD953-A1B4-C359-7243-C15A8C9BDFF8}"/>
              </a:ext>
            </a:extLst>
          </p:cNvPr>
          <p:cNvSpPr>
            <a:spLocks noGrp="1"/>
          </p:cNvSpPr>
          <p:nvPr>
            <p:ph type="sldNum" sz="quarter" idx="12"/>
          </p:nvPr>
        </p:nvSpPr>
        <p:spPr/>
        <p:txBody>
          <a:bodyPr/>
          <a:lstStyle/>
          <a:p>
            <a:fld id="{2CD3579F-3428-454A-9D2C-720FB0199E92}" type="slidenum">
              <a:rPr lang="de-GB" smtClean="0"/>
              <a:t>‹Nr.›</a:t>
            </a:fld>
            <a:endParaRPr lang="de-GB"/>
          </a:p>
        </p:txBody>
      </p:sp>
    </p:spTree>
    <p:extLst>
      <p:ext uri="{BB962C8B-B14F-4D97-AF65-F5344CB8AC3E}">
        <p14:creationId xmlns:p14="http://schemas.microsoft.com/office/powerpoint/2010/main" val="39694434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01481"/>
        </a:solid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3CDFC0AA-70FC-EDE4-D2EF-E902D8D01C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GB"/>
          </a:p>
        </p:txBody>
      </p:sp>
      <p:sp>
        <p:nvSpPr>
          <p:cNvPr id="3" name="Textplatzhalter 2">
            <a:extLst>
              <a:ext uri="{FF2B5EF4-FFF2-40B4-BE49-F238E27FC236}">
                <a16:creationId xmlns:a16="http://schemas.microsoft.com/office/drawing/2014/main" id="{F0845AFD-AA64-5AF1-97A8-6DFD62F645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Datumsplatzhalter 3">
            <a:extLst>
              <a:ext uri="{FF2B5EF4-FFF2-40B4-BE49-F238E27FC236}">
                <a16:creationId xmlns:a16="http://schemas.microsoft.com/office/drawing/2014/main" id="{1BBD8B86-6903-4CFD-BF47-8DBB6718ED6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D1D28B-2E40-674B-9373-197A451C71EA}" type="datetimeFigureOut">
              <a:rPr lang="de-GB" smtClean="0"/>
              <a:t>26.10.24</a:t>
            </a:fld>
            <a:endParaRPr lang="de-GB"/>
          </a:p>
        </p:txBody>
      </p:sp>
      <p:sp>
        <p:nvSpPr>
          <p:cNvPr id="5" name="Fußzeilenplatzhalter 4">
            <a:extLst>
              <a:ext uri="{FF2B5EF4-FFF2-40B4-BE49-F238E27FC236}">
                <a16:creationId xmlns:a16="http://schemas.microsoft.com/office/drawing/2014/main" id="{448DF702-2135-8EFB-8C9E-E8B188B8AF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GB"/>
          </a:p>
        </p:txBody>
      </p:sp>
      <p:sp>
        <p:nvSpPr>
          <p:cNvPr id="6" name="Foliennummernplatzhalter 5">
            <a:extLst>
              <a:ext uri="{FF2B5EF4-FFF2-40B4-BE49-F238E27FC236}">
                <a16:creationId xmlns:a16="http://schemas.microsoft.com/office/drawing/2014/main" id="{4BB669F8-FF9E-93D9-11E8-1F111DE061D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D3579F-3428-454A-9D2C-720FB0199E92}" type="slidenum">
              <a:rPr lang="de-GB" smtClean="0"/>
              <a:t>‹Nr.›</a:t>
            </a:fld>
            <a:endParaRPr lang="de-GB"/>
          </a:p>
        </p:txBody>
      </p:sp>
    </p:spTree>
    <p:extLst>
      <p:ext uri="{BB962C8B-B14F-4D97-AF65-F5344CB8AC3E}">
        <p14:creationId xmlns:p14="http://schemas.microsoft.com/office/powerpoint/2010/main" val="5375856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a:extLst>
              <a:ext uri="{FF2B5EF4-FFF2-40B4-BE49-F238E27FC236}">
                <a16:creationId xmlns:a16="http://schemas.microsoft.com/office/drawing/2014/main" id="{CF5158EC-4494-E031-7B05-DB8EB6C108D9}"/>
              </a:ext>
            </a:extLst>
          </p:cNvPr>
          <p:cNvSpPr>
            <a:spLocks noGrp="1" noChangeArrowheads="1"/>
          </p:cNvSpPr>
          <p:nvPr>
            <p:ph type="title"/>
          </p:nvPr>
        </p:nvSpPr>
        <p:spPr>
          <a:xfrm>
            <a:off x="1774825" y="619126"/>
            <a:ext cx="8351838" cy="1941513"/>
          </a:xfrm>
          <a:ln>
            <a:solidFill>
              <a:srgbClr val="0070C0"/>
            </a:solidFill>
          </a:ln>
        </p:spPr>
        <p:txBody>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ltLang="en-US" sz="2800" dirty="0" err="1">
                <a:solidFill>
                  <a:schemeClr val="bg1"/>
                </a:solidFill>
                <a:ea typeface="ＭＳ Ｐゴシック" panose="020B0600070205080204" pitchFamily="34" charset="-128"/>
              </a:rPr>
              <a:t>Entangled</a:t>
            </a:r>
            <a:r>
              <a:rPr lang="de-DE" altLang="en-US" sz="2800" dirty="0">
                <a:solidFill>
                  <a:schemeClr val="bg1"/>
                </a:solidFill>
                <a:ea typeface="ＭＳ Ｐゴシック" panose="020B0600070205080204" pitchFamily="34" charset="-128"/>
              </a:rPr>
              <a:t> </a:t>
            </a:r>
            <a:r>
              <a:rPr lang="de-DE" altLang="en-US" sz="2800" dirty="0" err="1">
                <a:solidFill>
                  <a:schemeClr val="bg1"/>
                </a:solidFill>
                <a:ea typeface="ＭＳ Ｐゴシック" panose="020B0600070205080204" pitchFamily="34" charset="-128"/>
              </a:rPr>
              <a:t>History</a:t>
            </a:r>
            <a:r>
              <a:rPr lang="de-DE" altLang="en-US" sz="2800" dirty="0">
                <a:solidFill>
                  <a:schemeClr val="bg1"/>
                </a:solidFill>
                <a:ea typeface="ＭＳ Ｐゴシック" panose="020B0600070205080204" pitchFamily="34" charset="-128"/>
              </a:rPr>
              <a:t>: Ukraine and her </a:t>
            </a:r>
            <a:r>
              <a:rPr lang="de-DE" altLang="en-US" sz="2800" dirty="0" err="1">
                <a:solidFill>
                  <a:schemeClr val="bg1"/>
                </a:solidFill>
                <a:ea typeface="ＭＳ Ｐゴシック" panose="020B0600070205080204" pitchFamily="34" charset="-128"/>
              </a:rPr>
              <a:t>neighbours</a:t>
            </a:r>
            <a:r>
              <a:rPr lang="de-DE" altLang="en-US" sz="2800" dirty="0">
                <a:solidFill>
                  <a:schemeClr val="bg1"/>
                </a:solidFill>
                <a:ea typeface="ＭＳ Ｐゴシック" panose="020B0600070205080204" pitchFamily="34" charset="-128"/>
              </a:rPr>
              <a:t> </a:t>
            </a:r>
            <a:r>
              <a:rPr lang="de-DE" altLang="en-US" sz="2800" dirty="0" err="1">
                <a:solidFill>
                  <a:schemeClr val="bg1"/>
                </a:solidFill>
                <a:ea typeface="ＭＳ Ｐゴシック" panose="020B0600070205080204" pitchFamily="34" charset="-128"/>
              </a:rPr>
              <a:t>from</a:t>
            </a:r>
            <a:r>
              <a:rPr lang="de-DE" altLang="en-US" sz="2800" dirty="0">
                <a:solidFill>
                  <a:schemeClr val="bg1"/>
                </a:solidFill>
                <a:ea typeface="ＭＳ Ｐゴシック" panose="020B0600070205080204" pitchFamily="34" charset="-128"/>
              </a:rPr>
              <a:t> </a:t>
            </a:r>
            <a:r>
              <a:rPr lang="de-DE" altLang="en-US" sz="2800" dirty="0" err="1">
                <a:solidFill>
                  <a:schemeClr val="bg1"/>
                </a:solidFill>
                <a:ea typeface="ＭＳ Ｐゴシック" panose="020B0600070205080204" pitchFamily="34" charset="-128"/>
              </a:rPr>
              <a:t>the</a:t>
            </a:r>
            <a:r>
              <a:rPr lang="de-DE" altLang="en-US" sz="2800" dirty="0">
                <a:solidFill>
                  <a:schemeClr val="bg1"/>
                </a:solidFill>
                <a:ea typeface="ＭＳ Ｐゴシック" panose="020B0600070205080204" pitchFamily="34" charset="-128"/>
              </a:rPr>
              <a:t> Middle Ages </a:t>
            </a:r>
            <a:r>
              <a:rPr lang="de-DE" altLang="en-US" sz="2800" dirty="0" err="1">
                <a:solidFill>
                  <a:schemeClr val="bg1"/>
                </a:solidFill>
                <a:ea typeface="ＭＳ Ｐゴシック" panose="020B0600070205080204" pitchFamily="34" charset="-128"/>
              </a:rPr>
              <a:t>to</a:t>
            </a:r>
            <a:r>
              <a:rPr lang="de-DE" altLang="en-US" sz="2800" dirty="0">
                <a:solidFill>
                  <a:schemeClr val="bg1"/>
                </a:solidFill>
                <a:ea typeface="ＭＳ Ｐゴシック" panose="020B0600070205080204" pitchFamily="34" charset="-128"/>
              </a:rPr>
              <a:t> </a:t>
            </a:r>
            <a:r>
              <a:rPr lang="de-DE" altLang="en-US" sz="2800" dirty="0" err="1">
                <a:solidFill>
                  <a:schemeClr val="bg1"/>
                </a:solidFill>
                <a:ea typeface="ＭＳ Ｐゴシック" panose="020B0600070205080204" pitchFamily="34" charset="-128"/>
              </a:rPr>
              <a:t>the</a:t>
            </a:r>
            <a:r>
              <a:rPr lang="de-DE" altLang="en-US" sz="2800" dirty="0">
                <a:solidFill>
                  <a:schemeClr val="bg1"/>
                </a:solidFill>
                <a:ea typeface="ＭＳ Ｐゴシック" panose="020B0600070205080204" pitchFamily="34" charset="-128"/>
              </a:rPr>
              <a:t> </a:t>
            </a:r>
            <a:r>
              <a:rPr lang="de-DE" altLang="en-US" sz="2800" dirty="0" err="1">
                <a:solidFill>
                  <a:schemeClr val="bg1"/>
                </a:solidFill>
                <a:ea typeface="ＭＳ Ｐゴシック" panose="020B0600070205080204" pitchFamily="34" charset="-128"/>
              </a:rPr>
              <a:t>Present</a:t>
            </a:r>
            <a:br>
              <a:rPr lang="de-DE" altLang="en-US" sz="2800" dirty="0">
                <a:solidFill>
                  <a:schemeClr val="bg1"/>
                </a:solidFill>
                <a:ea typeface="ＭＳ Ｐゴシック" panose="020B0600070205080204" pitchFamily="34" charset="-128"/>
              </a:rPr>
            </a:br>
            <a:br>
              <a:rPr lang="de-DE" altLang="en-US" sz="2800" dirty="0">
                <a:solidFill>
                  <a:schemeClr val="bg1"/>
                </a:solidFill>
                <a:ea typeface="ＭＳ Ｐゴシック" panose="020B0600070205080204" pitchFamily="34" charset="-128"/>
              </a:rPr>
            </a:br>
            <a:endParaRPr lang="de-DE" altLang="en-US" sz="2800" dirty="0">
              <a:solidFill>
                <a:schemeClr val="bg1"/>
              </a:solidFill>
              <a:ea typeface="ＭＳ Ｐゴシック" panose="020B0600070205080204" pitchFamily="34" charset="-128"/>
            </a:endParaRPr>
          </a:p>
        </p:txBody>
      </p:sp>
      <p:sp>
        <p:nvSpPr>
          <p:cNvPr id="15362" name="Text Box 2">
            <a:extLst>
              <a:ext uri="{FF2B5EF4-FFF2-40B4-BE49-F238E27FC236}">
                <a16:creationId xmlns:a16="http://schemas.microsoft.com/office/drawing/2014/main" id="{5D91716E-CAE1-0BB0-14BE-BD2DBC9E7805}"/>
              </a:ext>
            </a:extLst>
          </p:cNvPr>
          <p:cNvSpPr txBox="1">
            <a:spLocks noChangeArrowheads="1"/>
          </p:cNvSpPr>
          <p:nvPr/>
        </p:nvSpPr>
        <p:spPr bwMode="auto">
          <a:xfrm>
            <a:off x="3711575" y="2781301"/>
            <a:ext cx="4478338" cy="1941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buSzPct val="100000"/>
            </a:pPr>
            <a:endParaRPr lang="en-GB" altLang="en-US" b="1" dirty="0">
              <a:solidFill>
                <a:srgbClr val="FFFFFF"/>
              </a:solidFill>
            </a:endParaRPr>
          </a:p>
          <a:p>
            <a:pPr algn="ctr" eaLnBrk="1" hangingPunct="1">
              <a:buSzPct val="100000"/>
            </a:pPr>
            <a:r>
              <a:rPr lang="en-GB" altLang="en-US" b="1" dirty="0">
                <a:solidFill>
                  <a:srgbClr val="FFFFFF"/>
                </a:solidFill>
              </a:rPr>
              <a:t>4. The Polish-Lithuanian Commonwealth</a:t>
            </a:r>
          </a:p>
          <a:p>
            <a:pPr algn="ctr" eaLnBrk="1" hangingPunct="1">
              <a:buSzPct val="100000"/>
            </a:pPr>
            <a:endParaRPr lang="en-GB" altLang="en-US" b="1" dirty="0">
              <a:solidFill>
                <a:srgbClr val="FFFFFF"/>
              </a:solidFill>
            </a:endParaRPr>
          </a:p>
          <a:p>
            <a:pPr algn="ctr" eaLnBrk="1" hangingPunct="1">
              <a:buSzPct val="100000"/>
            </a:pPr>
            <a:r>
              <a:rPr lang="en-GB" altLang="en-US" b="1" dirty="0">
                <a:solidFill>
                  <a:srgbClr val="FFFFFF"/>
                </a:solidFill>
              </a:rPr>
              <a:t>Week 5, Autumn Term</a:t>
            </a:r>
          </a:p>
        </p:txBody>
      </p:sp>
      <p:sp>
        <p:nvSpPr>
          <p:cNvPr id="15363" name="Rechteck 1">
            <a:extLst>
              <a:ext uri="{FF2B5EF4-FFF2-40B4-BE49-F238E27FC236}">
                <a16:creationId xmlns:a16="http://schemas.microsoft.com/office/drawing/2014/main" id="{20BCF625-4D21-C57B-6372-D4E18730CD1C}"/>
              </a:ext>
            </a:extLst>
          </p:cNvPr>
          <p:cNvSpPr>
            <a:spLocks noChangeArrowheads="1"/>
          </p:cNvSpPr>
          <p:nvPr/>
        </p:nvSpPr>
        <p:spPr bwMode="auto">
          <a:xfrm>
            <a:off x="4943476" y="5313363"/>
            <a:ext cx="21304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buSzPct val="100000"/>
            </a:pPr>
            <a:r>
              <a:rPr lang="en-GB" altLang="en-US" sz="1200" b="1">
                <a:solidFill>
                  <a:srgbClr val="FFFFFF"/>
                </a:solidFill>
              </a:rPr>
              <a:t>Christoph Mick</a:t>
            </a:r>
          </a:p>
          <a:p>
            <a:pPr algn="ctr" eaLnBrk="1" hangingPunct="1">
              <a:buSzPct val="100000"/>
            </a:pPr>
            <a:r>
              <a:rPr lang="en-GB" altLang="en-US" sz="1200" b="1">
                <a:solidFill>
                  <a:srgbClr val="FFFFFF"/>
                </a:solidFill>
              </a:rPr>
              <a:t>University of Warwick</a:t>
            </a:r>
          </a:p>
        </p:txBody>
      </p:sp>
    </p:spTree>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defined">
            <a:extLst>
              <a:ext uri="{FF2B5EF4-FFF2-40B4-BE49-F238E27FC236}">
                <a16:creationId xmlns:a16="http://schemas.microsoft.com/office/drawing/2014/main" id="{B255004C-10F3-0C8D-F981-B58E7A431F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6757988" cy="4698939"/>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7E802436-5E93-3515-9247-21793E91AD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57989" y="0"/>
            <a:ext cx="5500686" cy="6121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 name="Textfeld 2">
            <a:extLst>
              <a:ext uri="{FF2B5EF4-FFF2-40B4-BE49-F238E27FC236}">
                <a16:creationId xmlns:a16="http://schemas.microsoft.com/office/drawing/2014/main" id="{C2B8BF42-7701-6DDD-7587-5AED7869D5A8}"/>
              </a:ext>
            </a:extLst>
          </p:cNvPr>
          <p:cNvSpPr txBox="1"/>
          <p:nvPr/>
        </p:nvSpPr>
        <p:spPr>
          <a:xfrm>
            <a:off x="268448" y="5225463"/>
            <a:ext cx="4979568" cy="369332"/>
          </a:xfrm>
          <a:prstGeom prst="rect">
            <a:avLst/>
          </a:prstGeom>
          <a:noFill/>
        </p:spPr>
        <p:txBody>
          <a:bodyPr wrap="none" rtlCol="0">
            <a:spAutoFit/>
          </a:bodyPr>
          <a:lstStyle/>
          <a:p>
            <a:r>
              <a:rPr lang="de-GB" dirty="0">
                <a:solidFill>
                  <a:schemeClr val="bg1"/>
                </a:solidFill>
              </a:rPr>
              <a:t>Territory controlled by the Teutonic Knights in 1422</a:t>
            </a:r>
          </a:p>
        </p:txBody>
      </p:sp>
    </p:spTree>
    <p:extLst>
      <p:ext uri="{BB962C8B-B14F-4D97-AF65-F5344CB8AC3E}">
        <p14:creationId xmlns:p14="http://schemas.microsoft.com/office/powerpoint/2010/main" val="27145687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38E2BB4-EA76-AF9F-9C75-26206C0B1B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5850" y="0"/>
            <a:ext cx="8502150" cy="670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 name="Textfeld 3">
            <a:extLst>
              <a:ext uri="{FF2B5EF4-FFF2-40B4-BE49-F238E27FC236}">
                <a16:creationId xmlns:a16="http://schemas.microsoft.com/office/drawing/2014/main" id="{F2F99713-A5D5-3F9F-7575-B4BBF5D3D474}"/>
              </a:ext>
            </a:extLst>
          </p:cNvPr>
          <p:cNvSpPr txBox="1"/>
          <p:nvPr/>
        </p:nvSpPr>
        <p:spPr>
          <a:xfrm>
            <a:off x="510139" y="721895"/>
            <a:ext cx="704039" cy="400110"/>
          </a:xfrm>
          <a:prstGeom prst="rect">
            <a:avLst/>
          </a:prstGeom>
          <a:noFill/>
        </p:spPr>
        <p:txBody>
          <a:bodyPr wrap="none" rtlCol="0">
            <a:spAutoFit/>
          </a:bodyPr>
          <a:lstStyle/>
          <a:p>
            <a:r>
              <a:rPr lang="de-GB" sz="2000" dirty="0">
                <a:solidFill>
                  <a:schemeClr val="bg1"/>
                </a:solidFill>
              </a:rPr>
              <a:t>1600</a:t>
            </a:r>
          </a:p>
        </p:txBody>
      </p:sp>
    </p:spTree>
    <p:extLst>
      <p:ext uri="{BB962C8B-B14F-4D97-AF65-F5344CB8AC3E}">
        <p14:creationId xmlns:p14="http://schemas.microsoft.com/office/powerpoint/2010/main" val="20494624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2AF8C39F-68B1-543C-7103-089374BFF183}"/>
              </a:ext>
            </a:extLst>
          </p:cNvPr>
          <p:cNvSpPr txBox="1"/>
          <p:nvPr/>
        </p:nvSpPr>
        <p:spPr>
          <a:xfrm>
            <a:off x="2539687" y="376312"/>
            <a:ext cx="7662162" cy="461665"/>
          </a:xfrm>
          <a:prstGeom prst="rect">
            <a:avLst/>
          </a:prstGeom>
          <a:noFill/>
        </p:spPr>
        <p:txBody>
          <a:bodyPr wrap="none" rtlCol="0">
            <a:spAutoFit/>
          </a:bodyPr>
          <a:lstStyle/>
          <a:p>
            <a:r>
              <a:rPr lang="de-GB" sz="2400" dirty="0">
                <a:solidFill>
                  <a:schemeClr val="bg1"/>
                </a:solidFill>
              </a:rPr>
              <a:t>The fight for the land of the Rus‘: Muscovite-Lithuanian wars</a:t>
            </a:r>
          </a:p>
        </p:txBody>
      </p:sp>
      <p:sp>
        <p:nvSpPr>
          <p:cNvPr id="3" name="Textfeld 2">
            <a:extLst>
              <a:ext uri="{FF2B5EF4-FFF2-40B4-BE49-F238E27FC236}">
                <a16:creationId xmlns:a16="http://schemas.microsoft.com/office/drawing/2014/main" id="{3186C9DA-CE2A-9301-4B4E-FAB2BBE40037}"/>
              </a:ext>
            </a:extLst>
          </p:cNvPr>
          <p:cNvSpPr txBox="1"/>
          <p:nvPr/>
        </p:nvSpPr>
        <p:spPr>
          <a:xfrm>
            <a:off x="496389" y="1310400"/>
            <a:ext cx="10687425" cy="5632311"/>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de-DE" altLang="en-US" sz="2000" dirty="0">
                <a:solidFill>
                  <a:srgbClr val="FFFFFF"/>
                </a:solidFill>
              </a:rPr>
              <a:t>Both – </a:t>
            </a:r>
            <a:r>
              <a:rPr lang="de-DE" altLang="en-US" sz="2000" dirty="0" err="1">
                <a:solidFill>
                  <a:srgbClr val="FFFFFF"/>
                </a:solidFill>
              </a:rPr>
              <a:t>grand</a:t>
            </a:r>
            <a:r>
              <a:rPr lang="de-DE" altLang="en-US" sz="2000" dirty="0">
                <a:solidFill>
                  <a:srgbClr val="FFFFFF"/>
                </a:solidFill>
              </a:rPr>
              <a:t> </a:t>
            </a:r>
            <a:r>
              <a:rPr lang="de-DE" altLang="en-US" sz="2000" dirty="0" err="1">
                <a:solidFill>
                  <a:srgbClr val="FFFFFF"/>
                </a:solidFill>
              </a:rPr>
              <a:t>dukes</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a:t>
            </a:r>
            <a:r>
              <a:rPr lang="de-DE" altLang="en-US" sz="2000" dirty="0" err="1">
                <a:solidFill>
                  <a:srgbClr val="FFFFFF"/>
                </a:solidFill>
              </a:rPr>
              <a:t>Lithuania</a:t>
            </a:r>
            <a:r>
              <a:rPr lang="de-DE" altLang="en-US" sz="2000" dirty="0">
                <a:solidFill>
                  <a:srgbClr val="FFFFFF"/>
                </a:solidFill>
              </a:rPr>
              <a:t> and </a:t>
            </a:r>
            <a:r>
              <a:rPr lang="de-DE" altLang="en-US" sz="2000" dirty="0" err="1">
                <a:solidFill>
                  <a:srgbClr val="FFFFFF"/>
                </a:solidFill>
              </a:rPr>
              <a:t>grand</a:t>
            </a:r>
            <a:r>
              <a:rPr lang="de-DE" altLang="en-US" sz="2000" dirty="0">
                <a:solidFill>
                  <a:srgbClr val="FFFFFF"/>
                </a:solidFill>
              </a:rPr>
              <a:t> </a:t>
            </a:r>
            <a:r>
              <a:rPr lang="de-DE" altLang="en-US" sz="2000" dirty="0" err="1">
                <a:solidFill>
                  <a:srgbClr val="FFFFFF"/>
                </a:solidFill>
              </a:rPr>
              <a:t>princes</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a:t>
            </a:r>
            <a:r>
              <a:rPr lang="de-DE" altLang="en-US" sz="2000" dirty="0" err="1">
                <a:solidFill>
                  <a:srgbClr val="FFFFFF"/>
                </a:solidFill>
              </a:rPr>
              <a:t>Muscovy</a:t>
            </a:r>
            <a:r>
              <a:rPr lang="de-DE" altLang="en-US" sz="2000" dirty="0">
                <a:solidFill>
                  <a:srgbClr val="FFFFFF"/>
                </a:solidFill>
              </a:rPr>
              <a:t> (</a:t>
            </a:r>
            <a:r>
              <a:rPr lang="de-DE" altLang="en-US" sz="2000" dirty="0" err="1">
                <a:solidFill>
                  <a:srgbClr val="FFFFFF"/>
                </a:solidFill>
              </a:rPr>
              <a:t>since</a:t>
            </a:r>
            <a:r>
              <a:rPr lang="de-DE" altLang="en-US" sz="2000" dirty="0">
                <a:solidFill>
                  <a:srgbClr val="FFFFFF"/>
                </a:solidFill>
              </a:rPr>
              <a:t> Ivan III </a:t>
            </a:r>
            <a:r>
              <a:rPr lang="de-DE" altLang="en-US" sz="2000" dirty="0" err="1">
                <a:solidFill>
                  <a:srgbClr val="FFFFFF"/>
                </a:solidFill>
              </a:rPr>
              <a:t>increasingly</a:t>
            </a:r>
            <a:r>
              <a:rPr lang="de-DE" altLang="en-US" sz="2000" dirty="0">
                <a:solidFill>
                  <a:srgbClr val="FFFFFF"/>
                </a:solidFill>
              </a:rPr>
              <a:t>) </a:t>
            </a:r>
            <a:r>
              <a:rPr lang="de-DE" altLang="en-US" sz="2000" dirty="0" err="1">
                <a:solidFill>
                  <a:srgbClr val="FFFFFF"/>
                </a:solidFill>
              </a:rPr>
              <a:t>called</a:t>
            </a:r>
            <a:r>
              <a:rPr lang="de-DE" altLang="en-US" sz="2000" dirty="0">
                <a:solidFill>
                  <a:srgbClr val="FFFFFF"/>
                </a:solidFill>
              </a:rPr>
              <a:t> </a:t>
            </a:r>
            <a:r>
              <a:rPr lang="de-DE" altLang="en-US" sz="2000" dirty="0" err="1">
                <a:solidFill>
                  <a:srgbClr val="FFFFFF"/>
                </a:solidFill>
              </a:rPr>
              <a:t>themselves</a:t>
            </a:r>
            <a:r>
              <a:rPr lang="de-DE" altLang="en-US" sz="2000" dirty="0">
                <a:solidFill>
                  <a:srgbClr val="FFFFFF"/>
                </a:solidFill>
              </a:rPr>
              <a:t> </a:t>
            </a:r>
            <a:r>
              <a:rPr lang="de-DE" altLang="en-US" sz="2000" dirty="0" err="1">
                <a:solidFill>
                  <a:srgbClr val="FFFFFF"/>
                </a:solidFill>
              </a:rPr>
              <a:t>ruler</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all-Rus‘</a:t>
            </a:r>
          </a:p>
          <a:p>
            <a:pPr marL="285750" indent="-285750">
              <a:spcBef>
                <a:spcPts val="600"/>
              </a:spcBef>
              <a:buFont typeface="Arial" panose="020B0604020202020204" pitchFamily="34" charset="0"/>
              <a:buChar char="•"/>
            </a:pPr>
            <a:r>
              <a:rPr lang="de-DE" altLang="en-US" sz="2000" dirty="0">
                <a:solidFill>
                  <a:srgbClr val="FFFFFF"/>
                </a:solidFill>
              </a:rPr>
              <a:t>1368-1372, 1375, 1394 </a:t>
            </a:r>
            <a:r>
              <a:rPr lang="de-DE" altLang="en-US" sz="2000" dirty="0" err="1">
                <a:solidFill>
                  <a:srgbClr val="FFFFFF"/>
                </a:solidFill>
              </a:rPr>
              <a:t>mostly</a:t>
            </a:r>
            <a:r>
              <a:rPr lang="de-DE" altLang="en-US" sz="2000" dirty="0">
                <a:solidFill>
                  <a:srgbClr val="FFFFFF"/>
                </a:solidFill>
              </a:rPr>
              <a:t> </a:t>
            </a:r>
            <a:r>
              <a:rPr lang="de-DE" altLang="en-US" sz="2000" dirty="0" err="1">
                <a:solidFill>
                  <a:srgbClr val="FFFFFF"/>
                </a:solidFill>
              </a:rPr>
              <a:t>Lithuanian</a:t>
            </a:r>
            <a:r>
              <a:rPr lang="de-DE" altLang="en-US" sz="2000" dirty="0">
                <a:solidFill>
                  <a:srgbClr val="FFFFFF"/>
                </a:solidFill>
              </a:rPr>
              <a:t> </a:t>
            </a:r>
            <a:r>
              <a:rPr lang="de-DE" altLang="en-US" sz="2000" dirty="0" err="1">
                <a:solidFill>
                  <a:srgbClr val="FFFFFF"/>
                </a:solidFill>
              </a:rPr>
              <a:t>successes</a:t>
            </a:r>
            <a:endParaRPr lang="de-DE" altLang="en-US" sz="2000" dirty="0">
              <a:solidFill>
                <a:srgbClr val="FFFFFF"/>
              </a:solidFill>
            </a:endParaRPr>
          </a:p>
          <a:p>
            <a:pPr marL="285750" indent="-285750">
              <a:spcBef>
                <a:spcPts val="600"/>
              </a:spcBef>
              <a:buFont typeface="Arial" panose="020B0604020202020204" pitchFamily="34" charset="0"/>
              <a:buChar char="•"/>
            </a:pPr>
            <a:r>
              <a:rPr lang="de-DE" altLang="en-US" sz="2000" dirty="0">
                <a:solidFill>
                  <a:srgbClr val="FFFFFF"/>
                </a:solidFill>
              </a:rPr>
              <a:t>1487-1494 First war (Ivan III), </a:t>
            </a:r>
            <a:r>
              <a:rPr lang="de-DE" altLang="en-US" sz="2000" dirty="0" err="1">
                <a:solidFill>
                  <a:srgbClr val="FFFFFF"/>
                </a:solidFill>
              </a:rPr>
              <a:t>many</a:t>
            </a:r>
            <a:r>
              <a:rPr lang="de-DE" altLang="en-US" sz="2000" dirty="0">
                <a:solidFill>
                  <a:srgbClr val="FFFFFF"/>
                </a:solidFill>
              </a:rPr>
              <a:t> Rus‘ </a:t>
            </a:r>
            <a:r>
              <a:rPr lang="de-DE" altLang="en-US" sz="2000" dirty="0" err="1">
                <a:solidFill>
                  <a:srgbClr val="FFFFFF"/>
                </a:solidFill>
              </a:rPr>
              <a:t>boyars</a:t>
            </a:r>
            <a:r>
              <a:rPr lang="de-DE" altLang="en-US" sz="2000" dirty="0">
                <a:solidFill>
                  <a:srgbClr val="FFFFFF"/>
                </a:solidFill>
              </a:rPr>
              <a:t> switch </a:t>
            </a:r>
            <a:r>
              <a:rPr lang="de-DE" altLang="en-US" sz="2000" dirty="0" err="1">
                <a:solidFill>
                  <a:srgbClr val="FFFFFF"/>
                </a:solidFill>
              </a:rPr>
              <a:t>allegiance</a:t>
            </a:r>
            <a:r>
              <a:rPr lang="de-DE" altLang="en-US" sz="2000" dirty="0">
                <a:solidFill>
                  <a:srgbClr val="FFFFFF"/>
                </a:solidFill>
              </a:rPr>
              <a:t> </a:t>
            </a:r>
            <a:r>
              <a:rPr lang="de-DE" altLang="en-US" sz="2000" dirty="0" err="1">
                <a:solidFill>
                  <a:srgbClr val="FFFFFF"/>
                </a:solidFill>
              </a:rPr>
              <a:t>to</a:t>
            </a:r>
            <a:r>
              <a:rPr lang="de-DE" altLang="en-US" sz="2000" dirty="0">
                <a:solidFill>
                  <a:srgbClr val="FFFFFF"/>
                </a:solidFill>
              </a:rPr>
              <a:t> Ivan, </a:t>
            </a:r>
            <a:r>
              <a:rPr lang="de-DE" altLang="en-US" sz="2000" dirty="0" err="1">
                <a:solidFill>
                  <a:srgbClr val="FFFFFF"/>
                </a:solidFill>
              </a:rPr>
              <a:t>some</a:t>
            </a:r>
            <a:r>
              <a:rPr lang="de-DE" altLang="en-US" sz="2000" dirty="0">
                <a:solidFill>
                  <a:srgbClr val="FFFFFF"/>
                </a:solidFill>
              </a:rPr>
              <a:t> territorial </a:t>
            </a:r>
            <a:r>
              <a:rPr lang="de-DE" altLang="en-US" sz="2000" dirty="0" err="1">
                <a:solidFill>
                  <a:srgbClr val="FFFFFF"/>
                </a:solidFill>
              </a:rPr>
              <a:t>gains</a:t>
            </a:r>
            <a:r>
              <a:rPr lang="de-DE" altLang="en-US" sz="2000" dirty="0">
                <a:solidFill>
                  <a:srgbClr val="FFFFFF"/>
                </a:solidFill>
              </a:rPr>
              <a:t> </a:t>
            </a:r>
            <a:r>
              <a:rPr lang="de-DE" altLang="en-US" sz="2000" dirty="0" err="1">
                <a:solidFill>
                  <a:srgbClr val="FFFFFF"/>
                </a:solidFill>
              </a:rPr>
              <a:t>for</a:t>
            </a:r>
            <a:r>
              <a:rPr lang="de-DE" altLang="en-US" sz="2000" dirty="0">
                <a:solidFill>
                  <a:srgbClr val="FFFFFF"/>
                </a:solidFill>
              </a:rPr>
              <a:t> </a:t>
            </a:r>
            <a:r>
              <a:rPr lang="de-DE" altLang="en-US" sz="2000" dirty="0" err="1">
                <a:solidFill>
                  <a:srgbClr val="FFFFFF"/>
                </a:solidFill>
              </a:rPr>
              <a:t>Muscovy</a:t>
            </a:r>
            <a:endParaRPr lang="de-DE" altLang="en-US" sz="2000" dirty="0">
              <a:solidFill>
                <a:srgbClr val="FFFFFF"/>
              </a:solidFill>
            </a:endParaRPr>
          </a:p>
          <a:p>
            <a:pPr marL="285750" indent="-285750">
              <a:spcBef>
                <a:spcPts val="600"/>
              </a:spcBef>
              <a:buFont typeface="Arial" panose="020B0604020202020204" pitchFamily="34" charset="0"/>
              <a:buChar char="•"/>
            </a:pPr>
            <a:r>
              <a:rPr lang="de-DE" altLang="en-US" sz="2000" dirty="0">
                <a:solidFill>
                  <a:srgbClr val="FFFFFF"/>
                </a:solidFill>
              </a:rPr>
              <a:t>1500-1503 Second war (Ivan III) Grand </a:t>
            </a:r>
            <a:r>
              <a:rPr lang="de-DE" altLang="en-US" sz="2000" dirty="0" err="1">
                <a:solidFill>
                  <a:srgbClr val="FFFFFF"/>
                </a:solidFill>
              </a:rPr>
              <a:t>Duchy</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a:t>
            </a:r>
            <a:r>
              <a:rPr lang="de-DE" altLang="en-US" sz="2000" dirty="0" err="1">
                <a:solidFill>
                  <a:srgbClr val="FFFFFF"/>
                </a:solidFill>
              </a:rPr>
              <a:t>Lithuania</a:t>
            </a:r>
            <a:r>
              <a:rPr lang="de-DE" altLang="en-US" sz="2000" dirty="0">
                <a:solidFill>
                  <a:srgbClr val="FFFFFF"/>
                </a:solidFill>
              </a:rPr>
              <a:t> lost 1/3 </a:t>
            </a:r>
            <a:r>
              <a:rPr lang="de-DE" altLang="en-US" sz="2000" dirty="0" err="1">
                <a:solidFill>
                  <a:srgbClr val="FFFFFF"/>
                </a:solidFill>
              </a:rPr>
              <a:t>of</a:t>
            </a:r>
            <a:r>
              <a:rPr lang="de-DE" altLang="en-US" sz="2000" dirty="0">
                <a:solidFill>
                  <a:srgbClr val="FFFFFF"/>
                </a:solidFill>
              </a:rPr>
              <a:t> </a:t>
            </a:r>
            <a:r>
              <a:rPr lang="de-DE" altLang="en-US" sz="2000" dirty="0" err="1">
                <a:solidFill>
                  <a:srgbClr val="FFFFFF"/>
                </a:solidFill>
              </a:rPr>
              <a:t>territory</a:t>
            </a:r>
            <a:r>
              <a:rPr lang="de-DE" altLang="en-US" sz="2000" dirty="0">
                <a:solidFill>
                  <a:srgbClr val="FFFFFF"/>
                </a:solidFill>
              </a:rPr>
              <a:t>, </a:t>
            </a:r>
            <a:r>
              <a:rPr lang="de-DE" altLang="en-US" sz="2000" dirty="0" err="1">
                <a:solidFill>
                  <a:srgbClr val="FFFFFF"/>
                </a:solidFill>
              </a:rPr>
              <a:t>mostly</a:t>
            </a:r>
            <a:r>
              <a:rPr lang="de-DE" altLang="en-US" sz="2000" dirty="0">
                <a:solidFill>
                  <a:srgbClr val="FFFFFF"/>
                </a:solidFill>
              </a:rPr>
              <a:t> </a:t>
            </a:r>
            <a:r>
              <a:rPr lang="de-DE" altLang="en-US" sz="2000" dirty="0" err="1">
                <a:solidFill>
                  <a:srgbClr val="FFFFFF"/>
                </a:solidFill>
              </a:rPr>
              <a:t>part</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a:t>
            </a:r>
            <a:r>
              <a:rPr lang="de-DE" altLang="en-US" sz="2000" dirty="0" err="1">
                <a:solidFill>
                  <a:srgbClr val="FFFFFF"/>
                </a:solidFill>
              </a:rPr>
              <a:t>today‘s</a:t>
            </a:r>
            <a:r>
              <a:rPr lang="de-DE" altLang="en-US" sz="2000" dirty="0">
                <a:solidFill>
                  <a:srgbClr val="FFFFFF"/>
                </a:solidFill>
              </a:rPr>
              <a:t> Russia</a:t>
            </a:r>
          </a:p>
          <a:p>
            <a:pPr marL="285750" indent="-285750">
              <a:spcBef>
                <a:spcPts val="600"/>
              </a:spcBef>
              <a:buFont typeface="Arial" panose="020B0604020202020204" pitchFamily="34" charset="0"/>
              <a:buChar char="•"/>
            </a:pPr>
            <a:r>
              <a:rPr lang="de-DE" altLang="en-US" sz="2000" dirty="0">
                <a:solidFill>
                  <a:srgbClr val="FFFFFF"/>
                </a:solidFill>
              </a:rPr>
              <a:t>1507-1508 Third War (Vasily III),  </a:t>
            </a:r>
            <a:r>
              <a:rPr lang="de-DE" altLang="en-US" sz="2000" dirty="0" err="1">
                <a:solidFill>
                  <a:srgbClr val="FFFFFF"/>
                </a:solidFill>
              </a:rPr>
              <a:t>allied</a:t>
            </a:r>
            <a:r>
              <a:rPr lang="de-DE" altLang="en-US" sz="2000" dirty="0">
                <a:solidFill>
                  <a:srgbClr val="FFFFFF"/>
                </a:solidFill>
              </a:rPr>
              <a:t> </a:t>
            </a:r>
            <a:r>
              <a:rPr lang="de-DE" altLang="en-US" sz="2000" dirty="0" err="1">
                <a:solidFill>
                  <a:srgbClr val="FFFFFF"/>
                </a:solidFill>
              </a:rPr>
              <a:t>with</a:t>
            </a:r>
            <a:r>
              <a:rPr lang="de-DE" altLang="en-US" sz="2000" dirty="0">
                <a:solidFill>
                  <a:srgbClr val="FFFFFF"/>
                </a:solidFill>
              </a:rPr>
              <a:t> </a:t>
            </a:r>
            <a:r>
              <a:rPr lang="de-DE" altLang="en-US" sz="2000" dirty="0" err="1">
                <a:solidFill>
                  <a:srgbClr val="FFFFFF"/>
                </a:solidFill>
              </a:rPr>
              <a:t>leader</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Orthodox </a:t>
            </a:r>
            <a:r>
              <a:rPr lang="de-DE" altLang="en-US" sz="2000" dirty="0" err="1">
                <a:solidFill>
                  <a:srgbClr val="FFFFFF"/>
                </a:solidFill>
              </a:rPr>
              <a:t>rebellion</a:t>
            </a:r>
            <a:r>
              <a:rPr lang="de-DE" altLang="en-US" sz="2000" dirty="0">
                <a:solidFill>
                  <a:srgbClr val="FFFFFF"/>
                </a:solidFill>
              </a:rPr>
              <a:t> (not </a:t>
            </a:r>
            <a:r>
              <a:rPr lang="de-DE" altLang="en-US" sz="2000" dirty="0" err="1">
                <a:solidFill>
                  <a:srgbClr val="FFFFFF"/>
                </a:solidFill>
              </a:rPr>
              <a:t>supported</a:t>
            </a:r>
            <a:r>
              <a:rPr lang="de-DE" altLang="en-US" sz="2000" dirty="0">
                <a:solidFill>
                  <a:srgbClr val="FFFFFF"/>
                </a:solidFill>
              </a:rPr>
              <a:t> </a:t>
            </a:r>
            <a:r>
              <a:rPr lang="de-DE" altLang="en-US" sz="2000" dirty="0" err="1">
                <a:solidFill>
                  <a:srgbClr val="FFFFFF"/>
                </a:solidFill>
              </a:rPr>
              <a:t>by</a:t>
            </a:r>
            <a:r>
              <a:rPr lang="de-DE" altLang="en-US" sz="2000" dirty="0">
                <a:solidFill>
                  <a:srgbClr val="FFFFFF"/>
                </a:solidFill>
              </a:rPr>
              <a:t> </a:t>
            </a:r>
            <a:r>
              <a:rPr lang="de-DE" altLang="en-US" sz="2000" dirty="0" err="1">
                <a:solidFill>
                  <a:srgbClr val="FFFFFF"/>
                </a:solidFill>
              </a:rPr>
              <a:t>majority</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Orthodox in </a:t>
            </a:r>
            <a:r>
              <a:rPr lang="de-DE" altLang="en-US" sz="2000" dirty="0" err="1">
                <a:solidFill>
                  <a:srgbClr val="FFFFFF"/>
                </a:solidFill>
              </a:rPr>
              <a:t>Lithuania</a:t>
            </a:r>
            <a:r>
              <a:rPr lang="de-DE" altLang="en-US" sz="2000" dirty="0">
                <a:solidFill>
                  <a:srgbClr val="FFFFFF"/>
                </a:solidFill>
              </a:rPr>
              <a:t>) </a:t>
            </a:r>
            <a:r>
              <a:rPr lang="de-DE" altLang="en-US" sz="2000" dirty="0" err="1">
                <a:solidFill>
                  <a:srgbClr val="FFFFFF"/>
                </a:solidFill>
              </a:rPr>
              <a:t>famous</a:t>
            </a:r>
            <a:r>
              <a:rPr lang="de-DE" altLang="en-US" sz="2000" dirty="0">
                <a:solidFill>
                  <a:srgbClr val="FFFFFF"/>
                </a:solidFill>
              </a:rPr>
              <a:t> </a:t>
            </a:r>
            <a:r>
              <a:rPr lang="de-DE" altLang="en-US" sz="2000" dirty="0" err="1">
                <a:solidFill>
                  <a:srgbClr val="FFFFFF"/>
                </a:solidFill>
              </a:rPr>
              <a:t>Polish-Lithuanian</a:t>
            </a:r>
            <a:r>
              <a:rPr lang="de-DE" altLang="en-US" sz="2000" dirty="0">
                <a:solidFill>
                  <a:srgbClr val="FFFFFF"/>
                </a:solidFill>
              </a:rPr>
              <a:t> </a:t>
            </a:r>
            <a:r>
              <a:rPr lang="de-DE" altLang="en-US" sz="2000" dirty="0" err="1">
                <a:solidFill>
                  <a:srgbClr val="FFFFFF"/>
                </a:solidFill>
              </a:rPr>
              <a:t>victory</a:t>
            </a:r>
            <a:r>
              <a:rPr lang="de-DE" altLang="en-US" sz="2000" dirty="0">
                <a:solidFill>
                  <a:srgbClr val="FFFFFF"/>
                </a:solidFill>
              </a:rPr>
              <a:t> in Battle </a:t>
            </a:r>
            <a:r>
              <a:rPr lang="de-DE" altLang="en-US" sz="2000" dirty="0" err="1">
                <a:solidFill>
                  <a:srgbClr val="FFFFFF"/>
                </a:solidFill>
              </a:rPr>
              <a:t>of</a:t>
            </a:r>
            <a:r>
              <a:rPr lang="de-DE" altLang="en-US" sz="2000" dirty="0">
                <a:solidFill>
                  <a:srgbClr val="FFFFFF"/>
                </a:solidFill>
              </a:rPr>
              <a:t> </a:t>
            </a:r>
            <a:r>
              <a:rPr lang="de-DE" altLang="en-US" sz="2000" dirty="0" err="1">
                <a:solidFill>
                  <a:srgbClr val="FFFFFF"/>
                </a:solidFill>
              </a:rPr>
              <a:t>Orsha</a:t>
            </a:r>
            <a:endParaRPr lang="de-DE" altLang="en-US" sz="2000" dirty="0">
              <a:solidFill>
                <a:srgbClr val="FFFFFF"/>
              </a:solidFill>
            </a:endParaRPr>
          </a:p>
          <a:p>
            <a:pPr marL="285750" indent="-285750">
              <a:spcBef>
                <a:spcPts val="600"/>
              </a:spcBef>
              <a:buFont typeface="Arial" panose="020B0604020202020204" pitchFamily="34" charset="0"/>
              <a:buChar char="•"/>
            </a:pPr>
            <a:r>
              <a:rPr lang="de-DE" altLang="en-US" sz="2000" dirty="0">
                <a:solidFill>
                  <a:srgbClr val="FFFFFF"/>
                </a:solidFill>
              </a:rPr>
              <a:t>1512-1522  </a:t>
            </a:r>
            <a:r>
              <a:rPr lang="de-DE" altLang="en-US" sz="2000" dirty="0" err="1">
                <a:solidFill>
                  <a:srgbClr val="FFFFFF"/>
                </a:solidFill>
              </a:rPr>
              <a:t>Fourth</a:t>
            </a:r>
            <a:r>
              <a:rPr lang="de-DE" altLang="en-US" sz="2000" dirty="0">
                <a:solidFill>
                  <a:srgbClr val="FFFFFF"/>
                </a:solidFill>
              </a:rPr>
              <a:t> War (</a:t>
            </a:r>
            <a:r>
              <a:rPr lang="de-DE" altLang="en-US" sz="2000" dirty="0" err="1">
                <a:solidFill>
                  <a:srgbClr val="FFFFFF"/>
                </a:solidFill>
              </a:rPr>
              <a:t>Muscovites</a:t>
            </a:r>
            <a:r>
              <a:rPr lang="de-DE" altLang="en-US" sz="2000" dirty="0">
                <a:solidFill>
                  <a:srgbClr val="FFFFFF"/>
                </a:solidFill>
              </a:rPr>
              <a:t> </a:t>
            </a:r>
            <a:r>
              <a:rPr lang="de-DE" altLang="en-US" sz="2000" dirty="0" err="1">
                <a:solidFill>
                  <a:srgbClr val="FFFFFF"/>
                </a:solidFill>
              </a:rPr>
              <a:t>capture</a:t>
            </a:r>
            <a:r>
              <a:rPr lang="de-DE" altLang="en-US" sz="2000" dirty="0">
                <a:solidFill>
                  <a:srgbClr val="FFFFFF"/>
                </a:solidFill>
              </a:rPr>
              <a:t> and </a:t>
            </a:r>
            <a:r>
              <a:rPr lang="de-DE" altLang="en-US" sz="2000" dirty="0" err="1">
                <a:solidFill>
                  <a:srgbClr val="FFFFFF"/>
                </a:solidFill>
              </a:rPr>
              <a:t>keep</a:t>
            </a:r>
            <a:r>
              <a:rPr lang="de-DE" altLang="en-US" sz="2000" dirty="0">
                <a:solidFill>
                  <a:srgbClr val="FFFFFF"/>
                </a:solidFill>
              </a:rPr>
              <a:t> Smolensk)</a:t>
            </a:r>
          </a:p>
          <a:p>
            <a:pPr marL="285750" indent="-285750">
              <a:spcBef>
                <a:spcPts val="600"/>
              </a:spcBef>
              <a:buFont typeface="Arial" panose="020B0604020202020204" pitchFamily="34" charset="0"/>
              <a:buChar char="•"/>
            </a:pPr>
            <a:r>
              <a:rPr lang="de-DE" altLang="en-US" sz="2000" dirty="0">
                <a:solidFill>
                  <a:srgbClr val="FFFFFF"/>
                </a:solidFill>
              </a:rPr>
              <a:t>1534-1537 </a:t>
            </a:r>
            <a:r>
              <a:rPr lang="de-DE" altLang="en-US" sz="2000" dirty="0" err="1">
                <a:solidFill>
                  <a:srgbClr val="FFFFFF"/>
                </a:solidFill>
              </a:rPr>
              <a:t>Fifth</a:t>
            </a:r>
            <a:r>
              <a:rPr lang="de-DE" altLang="en-US" sz="2000" dirty="0">
                <a:solidFill>
                  <a:srgbClr val="FFFFFF"/>
                </a:solidFill>
              </a:rPr>
              <a:t> War (Ivan IV)</a:t>
            </a:r>
          </a:p>
          <a:p>
            <a:pPr marL="285750" indent="-285750">
              <a:spcBef>
                <a:spcPts val="600"/>
              </a:spcBef>
              <a:buFont typeface="Arial" panose="020B0604020202020204" pitchFamily="34" charset="0"/>
              <a:buChar char="•"/>
            </a:pPr>
            <a:r>
              <a:rPr lang="de-DE" altLang="en-US" sz="2000" dirty="0">
                <a:solidFill>
                  <a:srgbClr val="FFFFFF"/>
                </a:solidFill>
              </a:rPr>
              <a:t>1547-1581 </a:t>
            </a:r>
            <a:r>
              <a:rPr lang="de-DE" altLang="en-US" sz="2000" dirty="0" err="1">
                <a:solidFill>
                  <a:srgbClr val="FFFFFF"/>
                </a:solidFill>
              </a:rPr>
              <a:t>Livonian</a:t>
            </a:r>
            <a:r>
              <a:rPr lang="de-DE" altLang="en-US" sz="2000" dirty="0">
                <a:solidFill>
                  <a:srgbClr val="FFFFFF"/>
                </a:solidFill>
              </a:rPr>
              <a:t> war (</a:t>
            </a:r>
            <a:r>
              <a:rPr lang="de-DE" altLang="en-US" sz="2000" dirty="0" err="1">
                <a:solidFill>
                  <a:srgbClr val="FFFFFF"/>
                </a:solidFill>
              </a:rPr>
              <a:t>interrupted</a:t>
            </a:r>
            <a:r>
              <a:rPr lang="de-DE" altLang="en-US" sz="2000" dirty="0">
                <a:solidFill>
                  <a:srgbClr val="FFFFFF"/>
                </a:solidFill>
              </a:rPr>
              <a:t> </a:t>
            </a:r>
            <a:r>
              <a:rPr lang="de-DE" altLang="en-US" sz="2000" dirty="0" err="1">
                <a:solidFill>
                  <a:srgbClr val="FFFFFF"/>
                </a:solidFill>
              </a:rPr>
              <a:t>by</a:t>
            </a:r>
            <a:r>
              <a:rPr lang="de-DE" altLang="en-US" sz="2000" dirty="0">
                <a:solidFill>
                  <a:srgbClr val="FFFFFF"/>
                </a:solidFill>
              </a:rPr>
              <a:t> </a:t>
            </a:r>
            <a:r>
              <a:rPr lang="de-DE" altLang="en-US" sz="2000" dirty="0" err="1">
                <a:solidFill>
                  <a:srgbClr val="FFFFFF"/>
                </a:solidFill>
              </a:rPr>
              <a:t>several</a:t>
            </a:r>
            <a:r>
              <a:rPr lang="de-DE" altLang="en-US" sz="2000" dirty="0">
                <a:solidFill>
                  <a:srgbClr val="FFFFFF"/>
                </a:solidFill>
              </a:rPr>
              <a:t> </a:t>
            </a:r>
            <a:r>
              <a:rPr lang="de-DE" altLang="en-US" sz="2000" dirty="0" err="1">
                <a:solidFill>
                  <a:srgbClr val="FFFFFF"/>
                </a:solidFill>
              </a:rPr>
              <a:t>truces</a:t>
            </a:r>
            <a:r>
              <a:rPr lang="de-DE" altLang="en-US" sz="2000" dirty="0">
                <a:solidFill>
                  <a:srgbClr val="FFFFFF"/>
                </a:solidFill>
              </a:rPr>
              <a:t>) – </a:t>
            </a:r>
            <a:r>
              <a:rPr lang="de-DE" altLang="en-US" sz="2000" dirty="0" err="1">
                <a:solidFill>
                  <a:srgbClr val="FFFFFF"/>
                </a:solidFill>
              </a:rPr>
              <a:t>unsuccessful</a:t>
            </a:r>
            <a:r>
              <a:rPr lang="de-DE" altLang="en-US" sz="2000" dirty="0">
                <a:solidFill>
                  <a:srgbClr val="FFFFFF"/>
                </a:solidFill>
              </a:rPr>
              <a:t> </a:t>
            </a:r>
            <a:r>
              <a:rPr lang="de-DE" altLang="en-US" sz="2000" dirty="0" err="1">
                <a:solidFill>
                  <a:srgbClr val="FFFFFF"/>
                </a:solidFill>
              </a:rPr>
              <a:t>for</a:t>
            </a:r>
            <a:r>
              <a:rPr lang="de-DE" altLang="en-US" sz="2000" dirty="0">
                <a:solidFill>
                  <a:srgbClr val="FFFFFF"/>
                </a:solidFill>
              </a:rPr>
              <a:t> Ivan </a:t>
            </a:r>
            <a:r>
              <a:rPr lang="de-DE" altLang="en-US" sz="2000" dirty="0" err="1">
                <a:solidFill>
                  <a:srgbClr val="FFFFFF"/>
                </a:solidFill>
              </a:rPr>
              <a:t>who</a:t>
            </a:r>
            <a:r>
              <a:rPr lang="de-DE" altLang="en-US" sz="2000" dirty="0">
                <a:solidFill>
                  <a:srgbClr val="FFFFFF"/>
                </a:solidFill>
              </a:rPr>
              <a:t> </a:t>
            </a:r>
            <a:r>
              <a:rPr lang="de-DE" altLang="en-US" sz="2000" dirty="0" err="1">
                <a:solidFill>
                  <a:srgbClr val="FFFFFF"/>
                </a:solidFill>
              </a:rPr>
              <a:t>had</a:t>
            </a:r>
            <a:r>
              <a:rPr lang="de-DE" altLang="en-US" sz="2000" dirty="0">
                <a:solidFill>
                  <a:srgbClr val="FFFFFF"/>
                </a:solidFill>
              </a:rPr>
              <a:t> </a:t>
            </a:r>
            <a:r>
              <a:rPr lang="de-DE" altLang="en-US" sz="2000" dirty="0" err="1">
                <a:solidFill>
                  <a:srgbClr val="FFFFFF"/>
                </a:solidFill>
              </a:rPr>
              <a:t>to</a:t>
            </a:r>
            <a:r>
              <a:rPr lang="de-DE" altLang="en-US" sz="2000" dirty="0">
                <a:solidFill>
                  <a:srgbClr val="FFFFFF"/>
                </a:solidFill>
              </a:rPr>
              <a:t> </a:t>
            </a:r>
            <a:r>
              <a:rPr lang="de-DE" altLang="en-US" sz="2000" dirty="0" err="1">
                <a:solidFill>
                  <a:srgbClr val="FFFFFF"/>
                </a:solidFill>
              </a:rPr>
              <a:t>concede</a:t>
            </a:r>
            <a:r>
              <a:rPr lang="de-DE" altLang="en-US" sz="2000" dirty="0">
                <a:solidFill>
                  <a:srgbClr val="FFFFFF"/>
                </a:solidFill>
              </a:rPr>
              <a:t> </a:t>
            </a:r>
            <a:r>
              <a:rPr lang="de-DE" altLang="en-US" sz="2000" dirty="0" err="1">
                <a:solidFill>
                  <a:srgbClr val="FFFFFF"/>
                </a:solidFill>
              </a:rPr>
              <a:t>Polatsk</a:t>
            </a:r>
            <a:r>
              <a:rPr lang="de-DE" altLang="en-US" sz="2000" dirty="0">
                <a:solidFill>
                  <a:srgbClr val="FFFFFF"/>
                </a:solidFill>
              </a:rPr>
              <a:t> and Livonia but </a:t>
            </a:r>
            <a:r>
              <a:rPr lang="de-DE" altLang="en-US" sz="2000" dirty="0" err="1">
                <a:solidFill>
                  <a:srgbClr val="FFFFFF"/>
                </a:solidFill>
              </a:rPr>
              <a:t>no</a:t>
            </a:r>
            <a:r>
              <a:rPr lang="de-DE" altLang="en-US" sz="2000" dirty="0">
                <a:solidFill>
                  <a:srgbClr val="FFFFFF"/>
                </a:solidFill>
              </a:rPr>
              <a:t> </a:t>
            </a:r>
            <a:r>
              <a:rPr lang="de-DE" altLang="en-US" sz="2000" dirty="0" err="1">
                <a:solidFill>
                  <a:srgbClr val="FFFFFF"/>
                </a:solidFill>
              </a:rPr>
              <a:t>other</a:t>
            </a:r>
            <a:r>
              <a:rPr lang="de-DE" altLang="en-US" sz="2000" dirty="0">
                <a:solidFill>
                  <a:srgbClr val="FFFFFF"/>
                </a:solidFill>
              </a:rPr>
              <a:t>  </a:t>
            </a:r>
            <a:r>
              <a:rPr lang="de-DE" altLang="en-US" sz="2000" dirty="0" err="1">
                <a:solidFill>
                  <a:srgbClr val="FFFFFF"/>
                </a:solidFill>
              </a:rPr>
              <a:t>former</a:t>
            </a:r>
            <a:r>
              <a:rPr lang="de-DE" altLang="en-US" sz="2000" dirty="0">
                <a:solidFill>
                  <a:srgbClr val="FFFFFF"/>
                </a:solidFill>
              </a:rPr>
              <a:t> Rus‘ </a:t>
            </a:r>
            <a:r>
              <a:rPr lang="de-DE" altLang="en-US" sz="2000" dirty="0" err="1">
                <a:solidFill>
                  <a:srgbClr val="FFFFFF"/>
                </a:solidFill>
              </a:rPr>
              <a:t>territories</a:t>
            </a:r>
            <a:endParaRPr lang="de-DE" altLang="en-US" sz="2000" dirty="0">
              <a:solidFill>
                <a:srgbClr val="FFFFFF"/>
              </a:solidFill>
            </a:endParaRPr>
          </a:p>
          <a:p>
            <a:pPr marL="285750" indent="-285750">
              <a:spcBef>
                <a:spcPts val="600"/>
              </a:spcBef>
              <a:buFont typeface="Arial" panose="020B0604020202020204" pitchFamily="34" charset="0"/>
              <a:buChar char="•"/>
            </a:pPr>
            <a:endParaRPr lang="de-DE" altLang="en-US" sz="2000" dirty="0">
              <a:solidFill>
                <a:srgbClr val="FFFFFF"/>
              </a:solidFill>
            </a:endParaRPr>
          </a:p>
          <a:p>
            <a:pPr marL="285750" indent="-285750">
              <a:buFont typeface="Arial" panose="020B0604020202020204" pitchFamily="34" charset="0"/>
              <a:buChar char="•"/>
            </a:pPr>
            <a:endParaRPr lang="de-DE" altLang="en-US" sz="2000" dirty="0">
              <a:solidFill>
                <a:srgbClr val="FFFFFF"/>
              </a:solidFill>
            </a:endParaRPr>
          </a:p>
          <a:p>
            <a:pPr marL="285750" indent="-285750">
              <a:buFont typeface="Arial" panose="020B0604020202020204" pitchFamily="34" charset="0"/>
              <a:buChar char="•"/>
            </a:pPr>
            <a:endParaRPr lang="de-GB" sz="2000" dirty="0"/>
          </a:p>
        </p:txBody>
      </p:sp>
    </p:spTree>
    <p:extLst>
      <p:ext uri="{BB962C8B-B14F-4D97-AF65-F5344CB8AC3E}">
        <p14:creationId xmlns:p14="http://schemas.microsoft.com/office/powerpoint/2010/main" val="11537671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368DF35B-9ABC-2764-6AB4-F6B8803CDA44}"/>
              </a:ext>
            </a:extLst>
          </p:cNvPr>
          <p:cNvSpPr txBox="1"/>
          <p:nvPr/>
        </p:nvSpPr>
        <p:spPr>
          <a:xfrm>
            <a:off x="509451" y="1456228"/>
            <a:ext cx="9753388" cy="4478149"/>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GB" sz="2000" dirty="0">
                <a:solidFill>
                  <a:schemeClr val="bg1"/>
                </a:solidFill>
              </a:rPr>
              <a:t>Lithuanian court continues to have Court-Slavonic as language of administration</a:t>
            </a:r>
          </a:p>
          <a:p>
            <a:pPr marL="285750" indent="-285750">
              <a:spcBef>
                <a:spcPts val="600"/>
              </a:spcBef>
              <a:buFont typeface="Arial" panose="020B0604020202020204" pitchFamily="34" charset="0"/>
              <a:buChar char="•"/>
            </a:pPr>
            <a:r>
              <a:rPr lang="en-GB" sz="2000" dirty="0">
                <a:solidFill>
                  <a:schemeClr val="bg1"/>
                </a:solidFill>
              </a:rPr>
              <a:t>Attraction of Polish culture for Orthodox noblemen</a:t>
            </a:r>
          </a:p>
          <a:p>
            <a:pPr marL="285750" indent="-285750">
              <a:spcBef>
                <a:spcPts val="600"/>
              </a:spcBef>
              <a:buFont typeface="Arial" panose="020B0604020202020204" pitchFamily="34" charset="0"/>
              <a:buChar char="•"/>
            </a:pPr>
            <a:r>
              <a:rPr lang="en-GB" sz="2000" dirty="0">
                <a:solidFill>
                  <a:schemeClr val="bg1"/>
                </a:solidFill>
              </a:rPr>
              <a:t>Attraction of privileges/rights of Polish noblemen</a:t>
            </a:r>
          </a:p>
          <a:p>
            <a:pPr marL="285750" indent="-285750">
              <a:spcBef>
                <a:spcPts val="600"/>
              </a:spcBef>
              <a:buFont typeface="Arial" panose="020B0604020202020204" pitchFamily="34" charset="0"/>
              <a:buChar char="•"/>
            </a:pPr>
            <a:r>
              <a:rPr lang="en-GB" sz="2000" dirty="0">
                <a:solidFill>
                  <a:schemeClr val="bg1"/>
                </a:solidFill>
              </a:rPr>
              <a:t>Education – Polish</a:t>
            </a:r>
          </a:p>
          <a:p>
            <a:pPr marL="285750" indent="-285750">
              <a:spcBef>
                <a:spcPts val="600"/>
              </a:spcBef>
              <a:buFont typeface="Arial" panose="020B0604020202020204" pitchFamily="34" charset="0"/>
              <a:buChar char="•"/>
            </a:pPr>
            <a:r>
              <a:rPr lang="en-GB" sz="2000" dirty="0">
                <a:solidFill>
                  <a:schemeClr val="bg1"/>
                </a:solidFill>
              </a:rPr>
              <a:t>Books – Polish</a:t>
            </a:r>
          </a:p>
          <a:p>
            <a:pPr marL="285750" indent="-285750">
              <a:spcBef>
                <a:spcPts val="600"/>
              </a:spcBef>
              <a:buFont typeface="Arial" panose="020B0604020202020204" pitchFamily="34" charset="0"/>
              <a:buChar char="•"/>
            </a:pPr>
            <a:r>
              <a:rPr lang="en-GB" sz="2000" dirty="0">
                <a:solidFill>
                  <a:schemeClr val="bg1"/>
                </a:solidFill>
              </a:rPr>
              <a:t>Catholic Church – Polish</a:t>
            </a:r>
          </a:p>
          <a:p>
            <a:pPr marL="285750" indent="-285750">
              <a:spcBef>
                <a:spcPts val="600"/>
              </a:spcBef>
              <a:buFont typeface="Arial" panose="020B0604020202020204" pitchFamily="34" charset="0"/>
              <a:buChar char="•"/>
            </a:pPr>
            <a:r>
              <a:rPr lang="en-GB" sz="2000" dirty="0">
                <a:solidFill>
                  <a:schemeClr val="bg1"/>
                </a:solidFill>
              </a:rPr>
              <a:t>Royal court – Polish and at court of grand duke strong Polish influence</a:t>
            </a:r>
          </a:p>
          <a:p>
            <a:pPr marL="285750" indent="-285750">
              <a:spcBef>
                <a:spcPts val="600"/>
              </a:spcBef>
              <a:buFont typeface="Arial" panose="020B0604020202020204" pitchFamily="34" charset="0"/>
              <a:buChar char="•"/>
            </a:pPr>
            <a:r>
              <a:rPr lang="en-GB" sz="2000" dirty="0" err="1">
                <a:solidFill>
                  <a:schemeClr val="bg1"/>
                </a:solidFill>
              </a:rPr>
              <a:t>Polonisation</a:t>
            </a:r>
            <a:r>
              <a:rPr lang="en-GB" sz="2000" dirty="0">
                <a:solidFill>
                  <a:schemeClr val="bg1"/>
                </a:solidFill>
              </a:rPr>
              <a:t> of  considerable part of Orthodox, Ruthenian elite</a:t>
            </a:r>
          </a:p>
          <a:p>
            <a:pPr marL="285750" indent="-285750">
              <a:spcBef>
                <a:spcPts val="600"/>
              </a:spcBef>
              <a:buFont typeface="Arial" panose="020B0604020202020204" pitchFamily="34" charset="0"/>
              <a:buChar char="•"/>
            </a:pPr>
            <a:r>
              <a:rPr lang="en-GB" sz="2000" dirty="0">
                <a:solidFill>
                  <a:schemeClr val="bg1"/>
                </a:solidFill>
              </a:rPr>
              <a:t>Cities/towns </a:t>
            </a:r>
            <a:r>
              <a:rPr lang="en-GB" sz="2000" dirty="0" err="1">
                <a:solidFill>
                  <a:schemeClr val="bg1"/>
                </a:solidFill>
              </a:rPr>
              <a:t>multiethnic</a:t>
            </a:r>
            <a:r>
              <a:rPr lang="en-GB" sz="2000" dirty="0">
                <a:solidFill>
                  <a:schemeClr val="bg1"/>
                </a:solidFill>
              </a:rPr>
              <a:t>, strong German presence, but also Armenians, Jews, Moldavians, Wallachians, Greeks, Tatars</a:t>
            </a:r>
          </a:p>
          <a:p>
            <a:pPr marL="285750" indent="-285750">
              <a:spcBef>
                <a:spcPts val="600"/>
              </a:spcBef>
              <a:buFont typeface="Arial" panose="020B0604020202020204" pitchFamily="34" charset="0"/>
              <a:buChar char="•"/>
            </a:pPr>
            <a:r>
              <a:rPr lang="en-GB" sz="2000" dirty="0">
                <a:solidFill>
                  <a:schemeClr val="bg1"/>
                </a:solidFill>
              </a:rPr>
              <a:t>Jews – protection by crown: Persecuted in Europe – find refuge in Poland</a:t>
            </a:r>
          </a:p>
          <a:p>
            <a:endParaRPr lang="en-GB" sz="2000" dirty="0">
              <a:solidFill>
                <a:schemeClr val="bg1"/>
              </a:solidFill>
            </a:endParaRPr>
          </a:p>
        </p:txBody>
      </p:sp>
      <p:sp>
        <p:nvSpPr>
          <p:cNvPr id="3" name="Textfeld 2">
            <a:extLst>
              <a:ext uri="{FF2B5EF4-FFF2-40B4-BE49-F238E27FC236}">
                <a16:creationId xmlns:a16="http://schemas.microsoft.com/office/drawing/2014/main" id="{B4E3523D-97F0-5228-B888-AC977000154D}"/>
              </a:ext>
            </a:extLst>
          </p:cNvPr>
          <p:cNvSpPr txBox="1"/>
          <p:nvPr/>
        </p:nvSpPr>
        <p:spPr>
          <a:xfrm>
            <a:off x="2691161" y="431180"/>
            <a:ext cx="6742771" cy="830997"/>
          </a:xfrm>
          <a:prstGeom prst="rect">
            <a:avLst/>
          </a:prstGeom>
          <a:noFill/>
        </p:spPr>
        <p:txBody>
          <a:bodyPr wrap="square" rtlCol="0">
            <a:spAutoFit/>
          </a:bodyPr>
          <a:lstStyle/>
          <a:p>
            <a:r>
              <a:rPr lang="de-GB" sz="2400" dirty="0">
                <a:solidFill>
                  <a:schemeClr val="bg1"/>
                </a:solidFill>
              </a:rPr>
              <a:t>Ruthenian lands (former heartland of Kyivan Rus‘) after the Polish-Lithuanian Union</a:t>
            </a:r>
          </a:p>
        </p:txBody>
      </p:sp>
      <p:sp>
        <p:nvSpPr>
          <p:cNvPr id="4" name="Textfeld 3">
            <a:extLst>
              <a:ext uri="{FF2B5EF4-FFF2-40B4-BE49-F238E27FC236}">
                <a16:creationId xmlns:a16="http://schemas.microsoft.com/office/drawing/2014/main" id="{CBEDE846-2603-3D80-63AE-94E34450A7CE}"/>
              </a:ext>
            </a:extLst>
          </p:cNvPr>
          <p:cNvSpPr txBox="1"/>
          <p:nvPr/>
        </p:nvSpPr>
        <p:spPr>
          <a:xfrm>
            <a:off x="1467986" y="6128428"/>
            <a:ext cx="9189119" cy="523220"/>
          </a:xfrm>
          <a:prstGeom prst="rect">
            <a:avLst/>
          </a:prstGeom>
          <a:noFill/>
        </p:spPr>
        <p:txBody>
          <a:bodyPr wrap="none" rtlCol="0">
            <a:spAutoFit/>
          </a:bodyPr>
          <a:lstStyle/>
          <a:p>
            <a:r>
              <a:rPr lang="de-GB" sz="2800" dirty="0">
                <a:solidFill>
                  <a:schemeClr val="bg1"/>
                </a:solidFill>
              </a:rPr>
              <a:t>Polonisation of elites accelerates after Union of Lublin in 1569</a:t>
            </a:r>
          </a:p>
        </p:txBody>
      </p:sp>
    </p:spTree>
    <p:extLst>
      <p:ext uri="{BB962C8B-B14F-4D97-AF65-F5344CB8AC3E}">
        <p14:creationId xmlns:p14="http://schemas.microsoft.com/office/powerpoint/2010/main" val="35993824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1">
            <a:extLst>
              <a:ext uri="{FF2B5EF4-FFF2-40B4-BE49-F238E27FC236}">
                <a16:creationId xmlns:a16="http://schemas.microsoft.com/office/drawing/2014/main" id="{C24FE589-4E56-AA4A-CA7D-A8BA09718C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1938" y="0"/>
            <a:ext cx="9136062" cy="638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2790239753"/>
      </p:ext>
    </p:extLst>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C8D39D-B2AA-3740-26D2-879AD6C151E8}"/>
              </a:ext>
            </a:extLst>
          </p:cNvPr>
          <p:cNvSpPr>
            <a:spLocks noGrp="1"/>
          </p:cNvSpPr>
          <p:nvPr>
            <p:ph type="title"/>
          </p:nvPr>
        </p:nvSpPr>
        <p:spPr>
          <a:xfrm>
            <a:off x="1590907" y="104930"/>
            <a:ext cx="8692376" cy="802036"/>
          </a:xfrm>
        </p:spPr>
        <p:txBody>
          <a:bodyPr>
            <a:normAutofit/>
          </a:bodyPr>
          <a:lstStyle/>
          <a:p>
            <a:pPr algn="ctr"/>
            <a:r>
              <a:rPr lang="de-GB" sz="2400" dirty="0">
                <a:solidFill>
                  <a:schemeClr val="bg1"/>
                </a:solidFill>
              </a:rPr>
              <a:t>Orthodox Church and Uniate Church</a:t>
            </a:r>
          </a:p>
        </p:txBody>
      </p:sp>
      <p:sp>
        <p:nvSpPr>
          <p:cNvPr id="3" name="Inhaltsplatzhalter 2">
            <a:extLst>
              <a:ext uri="{FF2B5EF4-FFF2-40B4-BE49-F238E27FC236}">
                <a16:creationId xmlns:a16="http://schemas.microsoft.com/office/drawing/2014/main" id="{24C0BE16-EA77-5910-E791-10D4C71B4AA8}"/>
              </a:ext>
            </a:extLst>
          </p:cNvPr>
          <p:cNvSpPr>
            <a:spLocks noGrp="1"/>
          </p:cNvSpPr>
          <p:nvPr>
            <p:ph sz="half" idx="1"/>
          </p:nvPr>
        </p:nvSpPr>
        <p:spPr>
          <a:xfrm>
            <a:off x="237894" y="906965"/>
            <a:ext cx="3093136" cy="4713249"/>
          </a:xfrm>
        </p:spPr>
        <p:txBody>
          <a:bodyPr>
            <a:noAutofit/>
          </a:bodyPr>
          <a:lstStyle/>
          <a:p>
            <a:pPr marL="0" indent="0" algn="ctr">
              <a:buNone/>
            </a:pPr>
            <a:r>
              <a:rPr lang="de-GB" sz="1400" dirty="0">
                <a:solidFill>
                  <a:schemeClr val="bg1"/>
                </a:solidFill>
              </a:rPr>
              <a:t>Muscovy</a:t>
            </a:r>
          </a:p>
          <a:p>
            <a:r>
              <a:rPr lang="de-GB" sz="1400" dirty="0">
                <a:solidFill>
                  <a:schemeClr val="bg1"/>
                </a:solidFill>
              </a:rPr>
              <a:t>1299 Metropolitan for Kyiv and All-Rus‘ moves from Kyiv to Vladimir</a:t>
            </a:r>
          </a:p>
          <a:p>
            <a:r>
              <a:rPr lang="de-GB" sz="1400">
                <a:solidFill>
                  <a:schemeClr val="bg1"/>
                </a:solidFill>
              </a:rPr>
              <a:t>1325 Metropolitan</a:t>
            </a:r>
            <a:r>
              <a:rPr lang="de-DE" sz="1400" dirty="0">
                <a:solidFill>
                  <a:schemeClr val="bg1"/>
                </a:solidFill>
              </a:rPr>
              <a:t> </a:t>
            </a:r>
            <a:r>
              <a:rPr lang="de-GB" sz="1400">
                <a:solidFill>
                  <a:schemeClr val="bg1"/>
                </a:solidFill>
              </a:rPr>
              <a:t>for </a:t>
            </a:r>
            <a:r>
              <a:rPr lang="de-GB" sz="1400" dirty="0">
                <a:solidFill>
                  <a:schemeClr val="bg1"/>
                </a:solidFill>
              </a:rPr>
              <a:t>Kyiv and All-Rus‘  moves from Vladimir to Moscow</a:t>
            </a:r>
          </a:p>
          <a:p>
            <a:r>
              <a:rPr lang="de-GB" sz="1400" dirty="0">
                <a:solidFill>
                  <a:schemeClr val="bg1"/>
                </a:solidFill>
              </a:rPr>
              <a:t>1441 Metropolitan Isidore brings news about Union of Florence to Moscow, rejected by Grand Prince Vasily II</a:t>
            </a:r>
          </a:p>
          <a:p>
            <a:r>
              <a:rPr lang="de-GB" sz="1400" dirty="0">
                <a:solidFill>
                  <a:schemeClr val="bg1"/>
                </a:solidFill>
              </a:rPr>
              <a:t>1448 Ionah installed by council of Orthodox Bishops in Moscow as Metropolitan for Kyiv and All-Rus‘ (without consent of Patriarch of Constaninople – still for </a:t>
            </a:r>
            <a:r>
              <a:rPr lang="de-GB" sz="1400">
                <a:solidFill>
                  <a:schemeClr val="bg1"/>
                </a:solidFill>
              </a:rPr>
              <a:t>Union)</a:t>
            </a:r>
            <a:endParaRPr lang="de-DE" sz="1400" dirty="0">
              <a:solidFill>
                <a:schemeClr val="bg1"/>
              </a:solidFill>
            </a:endParaRPr>
          </a:p>
          <a:p>
            <a:r>
              <a:rPr lang="de-DE" sz="1400" dirty="0">
                <a:solidFill>
                  <a:schemeClr val="bg1"/>
                </a:solidFill>
              </a:rPr>
              <a:t>1484 Patriarch Simeon </a:t>
            </a:r>
            <a:r>
              <a:rPr lang="de-DE" sz="1400" dirty="0" err="1">
                <a:solidFill>
                  <a:schemeClr val="bg1"/>
                </a:solidFill>
              </a:rPr>
              <a:t>of</a:t>
            </a:r>
            <a:r>
              <a:rPr lang="de-DE" sz="1400" dirty="0">
                <a:solidFill>
                  <a:schemeClr val="bg1"/>
                </a:solidFill>
              </a:rPr>
              <a:t> </a:t>
            </a:r>
            <a:r>
              <a:rPr lang="de-DE" sz="1400" dirty="0" err="1">
                <a:solidFill>
                  <a:schemeClr val="bg1"/>
                </a:solidFill>
              </a:rPr>
              <a:t>Constantinople</a:t>
            </a:r>
            <a:r>
              <a:rPr lang="de-DE" sz="1400" dirty="0">
                <a:solidFill>
                  <a:schemeClr val="bg1"/>
                </a:solidFill>
              </a:rPr>
              <a:t> </a:t>
            </a:r>
            <a:r>
              <a:rPr lang="de-DE" sz="1400" dirty="0" err="1">
                <a:solidFill>
                  <a:schemeClr val="bg1"/>
                </a:solidFill>
              </a:rPr>
              <a:t>repudiates</a:t>
            </a:r>
            <a:r>
              <a:rPr lang="de-DE" sz="1400" dirty="0">
                <a:solidFill>
                  <a:schemeClr val="bg1"/>
                </a:solidFill>
              </a:rPr>
              <a:t> Union </a:t>
            </a:r>
            <a:r>
              <a:rPr lang="de-DE" sz="1400" dirty="0" err="1">
                <a:solidFill>
                  <a:schemeClr val="bg1"/>
                </a:solidFill>
              </a:rPr>
              <a:t>of</a:t>
            </a:r>
            <a:r>
              <a:rPr lang="de-DE" sz="1400" dirty="0">
                <a:solidFill>
                  <a:schemeClr val="bg1"/>
                </a:solidFill>
              </a:rPr>
              <a:t> Florence</a:t>
            </a:r>
            <a:endParaRPr lang="de-GB" sz="1400" dirty="0">
              <a:solidFill>
                <a:schemeClr val="bg1"/>
              </a:solidFill>
            </a:endParaRPr>
          </a:p>
          <a:p>
            <a:r>
              <a:rPr lang="de-GB" sz="1400" dirty="0">
                <a:solidFill>
                  <a:schemeClr val="bg1"/>
                </a:solidFill>
              </a:rPr>
              <a:t>1589 recognised by Ecumenical Patriarch of Constantinople, 1592 by Council of Patriarchs, Iob becomes first Patriarch of Moscow</a:t>
            </a:r>
          </a:p>
          <a:p>
            <a:endParaRPr lang="de-GB" sz="1400" dirty="0">
              <a:solidFill>
                <a:schemeClr val="bg1"/>
              </a:solidFill>
            </a:endParaRPr>
          </a:p>
          <a:p>
            <a:endParaRPr lang="de-GB" sz="1400" dirty="0">
              <a:solidFill>
                <a:schemeClr val="bg1"/>
              </a:solidFill>
            </a:endParaRPr>
          </a:p>
        </p:txBody>
      </p:sp>
      <p:sp>
        <p:nvSpPr>
          <p:cNvPr id="4" name="Inhaltsplatzhalter 3">
            <a:extLst>
              <a:ext uri="{FF2B5EF4-FFF2-40B4-BE49-F238E27FC236}">
                <a16:creationId xmlns:a16="http://schemas.microsoft.com/office/drawing/2014/main" id="{7D10C154-B896-2F65-F90C-B91DD59511AD}"/>
              </a:ext>
            </a:extLst>
          </p:cNvPr>
          <p:cNvSpPr>
            <a:spLocks noGrp="1"/>
          </p:cNvSpPr>
          <p:nvPr>
            <p:ph sz="half" idx="2"/>
          </p:nvPr>
        </p:nvSpPr>
        <p:spPr>
          <a:xfrm>
            <a:off x="3461658" y="705820"/>
            <a:ext cx="8309784" cy="5942748"/>
          </a:xfrm>
        </p:spPr>
        <p:txBody>
          <a:bodyPr>
            <a:noAutofit/>
          </a:bodyPr>
          <a:lstStyle/>
          <a:p>
            <a:pPr marL="0" indent="0" algn="ctr">
              <a:buNone/>
            </a:pPr>
            <a:r>
              <a:rPr lang="de-GB" sz="1400" dirty="0">
                <a:solidFill>
                  <a:schemeClr val="bg1"/>
                </a:solidFill>
              </a:rPr>
              <a:t>Poland-Lithuania</a:t>
            </a:r>
          </a:p>
          <a:p>
            <a:r>
              <a:rPr lang="de-GB" sz="1400" dirty="0">
                <a:solidFill>
                  <a:schemeClr val="bg1"/>
                </a:solidFill>
              </a:rPr>
              <a:t>1303 and 1317 additional metropolis approved by Byzantine Emperor: for Halych and for Lithuania</a:t>
            </a:r>
          </a:p>
          <a:p>
            <a:r>
              <a:rPr lang="de-GB" sz="1400" dirty="0">
                <a:solidFill>
                  <a:schemeClr val="bg1"/>
                </a:solidFill>
              </a:rPr>
              <a:t>1439 Union of Florence (Greek and Latin </a:t>
            </a:r>
            <a:r>
              <a:rPr lang="de-GB" sz="1400">
                <a:solidFill>
                  <a:schemeClr val="bg1"/>
                </a:solidFill>
              </a:rPr>
              <a:t>Churches)</a:t>
            </a:r>
            <a:r>
              <a:rPr lang="de-DE" sz="1400" dirty="0">
                <a:solidFill>
                  <a:schemeClr val="bg1"/>
                </a:solidFill>
              </a:rPr>
              <a:t>, </a:t>
            </a:r>
            <a:r>
              <a:rPr lang="de-DE" sz="1400" dirty="0" err="1">
                <a:solidFill>
                  <a:schemeClr val="bg1"/>
                </a:solidFill>
              </a:rPr>
              <a:t>Promoting</a:t>
            </a:r>
            <a:r>
              <a:rPr lang="de-DE" sz="1400" dirty="0">
                <a:solidFill>
                  <a:schemeClr val="bg1"/>
                </a:solidFill>
              </a:rPr>
              <a:t> Union in </a:t>
            </a:r>
            <a:r>
              <a:rPr lang="de-DE" sz="1400" dirty="0" err="1">
                <a:solidFill>
                  <a:schemeClr val="bg1"/>
                </a:solidFill>
              </a:rPr>
              <a:t>interest</a:t>
            </a:r>
            <a:r>
              <a:rPr lang="de-DE" sz="1400" dirty="0">
                <a:solidFill>
                  <a:schemeClr val="bg1"/>
                </a:solidFill>
              </a:rPr>
              <a:t> </a:t>
            </a:r>
            <a:r>
              <a:rPr lang="de-DE" sz="1400" dirty="0" err="1">
                <a:solidFill>
                  <a:schemeClr val="bg1"/>
                </a:solidFill>
              </a:rPr>
              <a:t>of</a:t>
            </a:r>
            <a:r>
              <a:rPr lang="de-DE" sz="1400" dirty="0">
                <a:solidFill>
                  <a:schemeClr val="bg1"/>
                </a:solidFill>
              </a:rPr>
              <a:t> </a:t>
            </a:r>
            <a:r>
              <a:rPr lang="de-DE" sz="1400" dirty="0" err="1">
                <a:solidFill>
                  <a:schemeClr val="bg1"/>
                </a:solidFill>
              </a:rPr>
              <a:t>Polish</a:t>
            </a:r>
            <a:r>
              <a:rPr lang="de-DE" sz="1400" dirty="0">
                <a:solidFill>
                  <a:schemeClr val="bg1"/>
                </a:solidFill>
              </a:rPr>
              <a:t> and </a:t>
            </a:r>
            <a:r>
              <a:rPr lang="de-DE" sz="1400" dirty="0" err="1">
                <a:solidFill>
                  <a:schemeClr val="bg1"/>
                </a:solidFill>
              </a:rPr>
              <a:t>Lithuanian</a:t>
            </a:r>
            <a:r>
              <a:rPr lang="de-DE" sz="1400" dirty="0">
                <a:solidFill>
                  <a:schemeClr val="bg1"/>
                </a:solidFill>
              </a:rPr>
              <a:t> </a:t>
            </a:r>
            <a:r>
              <a:rPr lang="de-DE" sz="1400" dirty="0" err="1">
                <a:solidFill>
                  <a:schemeClr val="bg1"/>
                </a:solidFill>
              </a:rPr>
              <a:t>rulers</a:t>
            </a:r>
            <a:endParaRPr lang="de-GB" sz="1400" dirty="0">
              <a:solidFill>
                <a:schemeClr val="bg1"/>
              </a:solidFill>
            </a:endParaRPr>
          </a:p>
          <a:p>
            <a:r>
              <a:rPr lang="de-GB" sz="1400" dirty="0">
                <a:solidFill>
                  <a:schemeClr val="bg1"/>
                </a:solidFill>
              </a:rPr>
              <a:t>Since 1441 no generally recognised Metropolitan for Kyiv and All-Rus – dominance of supporters of Union, Isidore (released from Moscow) operates as Cardinal of Latin Church </a:t>
            </a:r>
          </a:p>
          <a:p>
            <a:r>
              <a:rPr lang="de-GB" sz="1400" dirty="0">
                <a:solidFill>
                  <a:schemeClr val="bg1"/>
                </a:solidFill>
              </a:rPr>
              <a:t>1458 Metropolitinate of Kyiv and All-Rus installed (under jurisdiction of Patriarchate of Constantinople), united with Lithuanian metropolitinate, at first Uniate, then after end of Union </a:t>
            </a:r>
            <a:r>
              <a:rPr lang="de-GB" sz="1400">
                <a:solidFill>
                  <a:schemeClr val="bg1"/>
                </a:solidFill>
              </a:rPr>
              <a:t>Orthodox  (</a:t>
            </a:r>
            <a:r>
              <a:rPr lang="de-DE" sz="1400" dirty="0">
                <a:solidFill>
                  <a:schemeClr val="bg1"/>
                </a:solidFill>
              </a:rPr>
              <a:t>after 1481/84</a:t>
            </a:r>
            <a:r>
              <a:rPr lang="de-GB" sz="1400">
                <a:solidFill>
                  <a:schemeClr val="bg1"/>
                </a:solidFill>
              </a:rPr>
              <a:t>, </a:t>
            </a:r>
            <a:r>
              <a:rPr lang="de-GB" sz="1400" dirty="0">
                <a:solidFill>
                  <a:schemeClr val="bg1"/>
                </a:solidFill>
              </a:rPr>
              <a:t>continued to be linked to Patriarch of Constantinople)</a:t>
            </a:r>
          </a:p>
          <a:p>
            <a:r>
              <a:rPr lang="de-GB" sz="1400" dirty="0">
                <a:solidFill>
                  <a:schemeClr val="bg1"/>
                </a:solidFill>
              </a:rPr>
              <a:t>Reformation and Counter-Reformation (led by Jesuits): Often Orthodox noblemen become Protestant (Calvinist), then during counter-reformation Roman-Catholics</a:t>
            </a:r>
          </a:p>
          <a:p>
            <a:r>
              <a:rPr lang="de-GB" sz="1400" dirty="0">
                <a:solidFill>
                  <a:schemeClr val="bg1"/>
                </a:solidFill>
              </a:rPr>
              <a:t>1586 Union of Brest (limited to part of Orthodox Church in Poland-Lithuania), metropolitan of Kyiv joins Union, is until 1620 Uniate metropolitan, residing in Kyiv</a:t>
            </a:r>
          </a:p>
          <a:p>
            <a:r>
              <a:rPr lang="de-GB" sz="1400" dirty="0">
                <a:solidFill>
                  <a:schemeClr val="bg1"/>
                </a:solidFill>
              </a:rPr>
              <a:t>Split: Union supported by many bishops and Ruthenian noblemen, against: Cossacks, parish priests, monasteries</a:t>
            </a:r>
          </a:p>
          <a:p>
            <a:r>
              <a:rPr lang="de-GB" sz="1400" dirty="0">
                <a:solidFill>
                  <a:schemeClr val="bg1"/>
                </a:solidFill>
              </a:rPr>
              <a:t>1620 Orthodox Metropolitinate of Kyiv restored (under jurisdiction of Patriarch of Constantinople)</a:t>
            </a:r>
          </a:p>
          <a:p>
            <a:r>
              <a:rPr lang="de-GB" sz="1400" dirty="0">
                <a:solidFill>
                  <a:schemeClr val="bg1"/>
                </a:solidFill>
              </a:rPr>
              <a:t>Uniate (later Greek-Catholic) and Orthodox Church coexist  - one Uniate (until 1805) and one Orthodox metropolitan residing in Kyiv</a:t>
            </a:r>
          </a:p>
          <a:p>
            <a:r>
              <a:rPr lang="de-GB" sz="1400" dirty="0">
                <a:solidFill>
                  <a:schemeClr val="bg1"/>
                </a:solidFill>
              </a:rPr>
              <a:t>1686 Metropolitinate of Kyiv and All-Rus‘ in Kyiv (provisionally) transferred (by Patriarch of Constantinople) to jurisdiction of Patriarchate of Muscovy, contested by today‘s autocephalous Ukrainian </a:t>
            </a:r>
            <a:r>
              <a:rPr lang="de-GB" sz="1400">
                <a:solidFill>
                  <a:schemeClr val="bg1"/>
                </a:solidFill>
              </a:rPr>
              <a:t>Orthodox Church</a:t>
            </a:r>
            <a:endParaRPr lang="de-DE" sz="1400" dirty="0">
              <a:solidFill>
                <a:schemeClr val="bg1"/>
              </a:solidFill>
            </a:endParaRPr>
          </a:p>
          <a:p>
            <a:pPr marL="0" indent="0">
              <a:buNone/>
            </a:pPr>
            <a:r>
              <a:rPr lang="de-DE" sz="1400" dirty="0">
                <a:solidFill>
                  <a:schemeClr val="bg1"/>
                </a:solidFill>
              </a:rPr>
              <a:t>1300-1600 </a:t>
            </a:r>
            <a:r>
              <a:rPr lang="de-DE" sz="1400" dirty="0" err="1">
                <a:solidFill>
                  <a:schemeClr val="bg1"/>
                </a:solidFill>
              </a:rPr>
              <a:t>Orthodoxy</a:t>
            </a:r>
            <a:r>
              <a:rPr lang="de-DE" sz="1400" dirty="0">
                <a:solidFill>
                  <a:schemeClr val="bg1"/>
                </a:solidFill>
              </a:rPr>
              <a:t> </a:t>
            </a:r>
            <a:r>
              <a:rPr lang="de-DE" sz="1400" dirty="0" err="1">
                <a:solidFill>
                  <a:schemeClr val="bg1"/>
                </a:solidFill>
              </a:rPr>
              <a:t>tolerated</a:t>
            </a:r>
            <a:r>
              <a:rPr lang="de-DE" sz="1400" dirty="0">
                <a:solidFill>
                  <a:schemeClr val="bg1"/>
                </a:solidFill>
              </a:rPr>
              <a:t> but also at </a:t>
            </a:r>
            <a:r>
              <a:rPr lang="de-DE" sz="1400" dirty="0" err="1">
                <a:solidFill>
                  <a:schemeClr val="bg1"/>
                </a:solidFill>
              </a:rPr>
              <a:t>times</a:t>
            </a:r>
            <a:r>
              <a:rPr lang="de-DE" sz="1400" dirty="0">
                <a:solidFill>
                  <a:schemeClr val="bg1"/>
                </a:solidFill>
              </a:rPr>
              <a:t> </a:t>
            </a:r>
            <a:r>
              <a:rPr lang="de-DE" sz="1400" dirty="0" err="1">
                <a:solidFill>
                  <a:schemeClr val="bg1"/>
                </a:solidFill>
              </a:rPr>
              <a:t>discriminated</a:t>
            </a:r>
            <a:r>
              <a:rPr lang="de-DE" sz="1400" dirty="0">
                <a:solidFill>
                  <a:schemeClr val="bg1"/>
                </a:solidFill>
              </a:rPr>
              <a:t> </a:t>
            </a:r>
            <a:r>
              <a:rPr lang="de-DE" sz="1400" dirty="0" err="1">
                <a:solidFill>
                  <a:schemeClr val="bg1"/>
                </a:solidFill>
              </a:rPr>
              <a:t>against</a:t>
            </a:r>
            <a:r>
              <a:rPr lang="de-DE" sz="1400" dirty="0">
                <a:solidFill>
                  <a:schemeClr val="bg1"/>
                </a:solidFill>
              </a:rPr>
              <a:t>, </a:t>
            </a:r>
            <a:r>
              <a:rPr lang="de-DE" sz="1400" dirty="0" err="1">
                <a:solidFill>
                  <a:schemeClr val="bg1"/>
                </a:solidFill>
              </a:rPr>
              <a:t>Loyalty</a:t>
            </a:r>
            <a:r>
              <a:rPr lang="de-DE" sz="1400" dirty="0">
                <a:solidFill>
                  <a:schemeClr val="bg1"/>
                </a:solidFill>
              </a:rPr>
              <a:t> </a:t>
            </a:r>
            <a:r>
              <a:rPr lang="de-DE" sz="1400" dirty="0" err="1">
                <a:solidFill>
                  <a:schemeClr val="bg1"/>
                </a:solidFill>
              </a:rPr>
              <a:t>of</a:t>
            </a:r>
            <a:r>
              <a:rPr lang="de-DE" sz="1400" dirty="0">
                <a:solidFill>
                  <a:schemeClr val="bg1"/>
                </a:solidFill>
              </a:rPr>
              <a:t> </a:t>
            </a:r>
            <a:r>
              <a:rPr lang="de-DE" sz="1400" dirty="0" err="1">
                <a:solidFill>
                  <a:schemeClr val="bg1"/>
                </a:solidFill>
              </a:rPr>
              <a:t>most</a:t>
            </a:r>
            <a:r>
              <a:rPr lang="de-DE" sz="1400" dirty="0">
                <a:solidFill>
                  <a:schemeClr val="bg1"/>
                </a:solidFill>
              </a:rPr>
              <a:t> Orthodox </a:t>
            </a:r>
            <a:r>
              <a:rPr lang="de-DE" sz="1400" dirty="0" err="1">
                <a:solidFill>
                  <a:schemeClr val="bg1"/>
                </a:solidFill>
              </a:rPr>
              <a:t>princes</a:t>
            </a:r>
            <a:r>
              <a:rPr lang="de-DE" sz="1400" dirty="0">
                <a:solidFill>
                  <a:schemeClr val="bg1"/>
                </a:solidFill>
              </a:rPr>
              <a:t> and </a:t>
            </a:r>
            <a:r>
              <a:rPr lang="de-DE" sz="1400" dirty="0" err="1">
                <a:solidFill>
                  <a:schemeClr val="bg1"/>
                </a:solidFill>
              </a:rPr>
              <a:t>boyars</a:t>
            </a:r>
            <a:r>
              <a:rPr lang="de-DE" sz="1400" dirty="0">
                <a:solidFill>
                  <a:schemeClr val="bg1"/>
                </a:solidFill>
              </a:rPr>
              <a:t> </a:t>
            </a:r>
            <a:r>
              <a:rPr lang="de-DE" sz="1400" dirty="0" err="1">
                <a:solidFill>
                  <a:schemeClr val="bg1"/>
                </a:solidFill>
              </a:rPr>
              <a:t>to</a:t>
            </a:r>
            <a:r>
              <a:rPr lang="de-DE" sz="1400" dirty="0">
                <a:solidFill>
                  <a:schemeClr val="bg1"/>
                </a:solidFill>
              </a:rPr>
              <a:t> </a:t>
            </a:r>
            <a:r>
              <a:rPr lang="de-DE" sz="1400" dirty="0" err="1">
                <a:solidFill>
                  <a:schemeClr val="bg1"/>
                </a:solidFill>
              </a:rPr>
              <a:t>Lithuania</a:t>
            </a:r>
            <a:r>
              <a:rPr lang="de-DE" sz="1400" dirty="0">
                <a:solidFill>
                  <a:schemeClr val="bg1"/>
                </a:solidFill>
              </a:rPr>
              <a:t> and </a:t>
            </a:r>
            <a:r>
              <a:rPr lang="de-DE" sz="1400" dirty="0" err="1">
                <a:solidFill>
                  <a:schemeClr val="bg1"/>
                </a:solidFill>
              </a:rPr>
              <a:t>then</a:t>
            </a:r>
            <a:r>
              <a:rPr lang="de-DE" sz="1400" dirty="0">
                <a:solidFill>
                  <a:schemeClr val="bg1"/>
                </a:solidFill>
              </a:rPr>
              <a:t> </a:t>
            </a:r>
            <a:r>
              <a:rPr lang="de-DE" sz="1400" dirty="0" err="1">
                <a:solidFill>
                  <a:schemeClr val="bg1"/>
                </a:solidFill>
              </a:rPr>
              <a:t>Polish-Lithuanian</a:t>
            </a:r>
            <a:r>
              <a:rPr lang="de-DE" sz="1400" dirty="0">
                <a:solidFill>
                  <a:schemeClr val="bg1"/>
                </a:solidFill>
              </a:rPr>
              <a:t> Commonwealth, </a:t>
            </a:r>
            <a:r>
              <a:rPr lang="de-DE" sz="1400" dirty="0" err="1">
                <a:solidFill>
                  <a:schemeClr val="bg1"/>
                </a:solidFill>
              </a:rPr>
              <a:t>relatively</a:t>
            </a:r>
            <a:r>
              <a:rPr lang="de-DE" sz="1400" dirty="0">
                <a:solidFill>
                  <a:schemeClr val="bg1"/>
                </a:solidFill>
              </a:rPr>
              <a:t> </a:t>
            </a:r>
            <a:r>
              <a:rPr lang="de-DE" sz="1400" dirty="0" err="1">
                <a:solidFill>
                  <a:schemeClr val="bg1"/>
                </a:solidFill>
              </a:rPr>
              <a:t>few</a:t>
            </a:r>
            <a:r>
              <a:rPr lang="de-DE" sz="1400" dirty="0">
                <a:solidFill>
                  <a:schemeClr val="bg1"/>
                </a:solidFill>
              </a:rPr>
              <a:t> </a:t>
            </a:r>
            <a:r>
              <a:rPr lang="de-DE" sz="1400" dirty="0" err="1">
                <a:solidFill>
                  <a:schemeClr val="bg1"/>
                </a:solidFill>
              </a:rPr>
              <a:t>defections</a:t>
            </a:r>
            <a:r>
              <a:rPr lang="de-DE" sz="1400" dirty="0">
                <a:solidFill>
                  <a:schemeClr val="bg1"/>
                </a:solidFill>
              </a:rPr>
              <a:t>, also Orthodox </a:t>
            </a:r>
            <a:r>
              <a:rPr lang="de-DE" sz="1400" dirty="0" err="1">
                <a:solidFill>
                  <a:schemeClr val="bg1"/>
                </a:solidFill>
              </a:rPr>
              <a:t>boyars</a:t>
            </a:r>
            <a:r>
              <a:rPr lang="de-DE" sz="1400" dirty="0">
                <a:solidFill>
                  <a:schemeClr val="bg1"/>
                </a:solidFill>
              </a:rPr>
              <a:t> </a:t>
            </a:r>
            <a:r>
              <a:rPr lang="de-DE" sz="1400" dirty="0" err="1">
                <a:solidFill>
                  <a:schemeClr val="bg1"/>
                </a:solidFill>
              </a:rPr>
              <a:t>princes</a:t>
            </a:r>
            <a:r>
              <a:rPr lang="de-DE" sz="1400" dirty="0">
                <a:solidFill>
                  <a:schemeClr val="bg1"/>
                </a:solidFill>
              </a:rPr>
              <a:t> and </a:t>
            </a:r>
            <a:r>
              <a:rPr lang="de-DE" sz="1400" dirty="0" err="1">
                <a:solidFill>
                  <a:schemeClr val="bg1"/>
                </a:solidFill>
              </a:rPr>
              <a:t>boyars</a:t>
            </a:r>
            <a:r>
              <a:rPr lang="de-DE" sz="1400" dirty="0">
                <a:solidFill>
                  <a:schemeClr val="bg1"/>
                </a:solidFill>
              </a:rPr>
              <a:t> </a:t>
            </a:r>
            <a:r>
              <a:rPr lang="de-DE" sz="1400" dirty="0" err="1">
                <a:solidFill>
                  <a:schemeClr val="bg1"/>
                </a:solidFill>
              </a:rPr>
              <a:t>sometimes</a:t>
            </a:r>
            <a:r>
              <a:rPr lang="de-DE" sz="1400" dirty="0">
                <a:solidFill>
                  <a:schemeClr val="bg1"/>
                </a:solidFill>
              </a:rPr>
              <a:t> switch </a:t>
            </a:r>
            <a:r>
              <a:rPr lang="de-DE" sz="1400" dirty="0" err="1">
                <a:solidFill>
                  <a:schemeClr val="bg1"/>
                </a:solidFill>
              </a:rPr>
              <a:t>loyalty</a:t>
            </a:r>
            <a:r>
              <a:rPr lang="de-DE" sz="1400" dirty="0">
                <a:solidFill>
                  <a:schemeClr val="bg1"/>
                </a:solidFill>
              </a:rPr>
              <a:t> </a:t>
            </a:r>
            <a:r>
              <a:rPr lang="de-DE" sz="1400" dirty="0" err="1">
                <a:solidFill>
                  <a:schemeClr val="bg1"/>
                </a:solidFill>
              </a:rPr>
              <a:t>from</a:t>
            </a:r>
            <a:r>
              <a:rPr lang="de-DE" sz="1400" dirty="0">
                <a:solidFill>
                  <a:schemeClr val="bg1"/>
                </a:solidFill>
              </a:rPr>
              <a:t> </a:t>
            </a:r>
            <a:r>
              <a:rPr lang="de-DE" sz="1400" dirty="0" err="1">
                <a:solidFill>
                  <a:schemeClr val="bg1"/>
                </a:solidFill>
              </a:rPr>
              <a:t>Muscovy</a:t>
            </a:r>
            <a:r>
              <a:rPr lang="de-DE" sz="1400" dirty="0">
                <a:solidFill>
                  <a:schemeClr val="bg1"/>
                </a:solidFill>
              </a:rPr>
              <a:t> </a:t>
            </a:r>
            <a:r>
              <a:rPr lang="de-DE" sz="1400" dirty="0" err="1">
                <a:solidFill>
                  <a:schemeClr val="bg1"/>
                </a:solidFill>
              </a:rPr>
              <a:t>to</a:t>
            </a:r>
            <a:r>
              <a:rPr lang="de-DE" sz="1400" dirty="0">
                <a:solidFill>
                  <a:schemeClr val="bg1"/>
                </a:solidFill>
              </a:rPr>
              <a:t> </a:t>
            </a:r>
            <a:r>
              <a:rPr lang="de-DE" sz="1400" dirty="0" err="1">
                <a:solidFill>
                  <a:schemeClr val="bg1"/>
                </a:solidFill>
              </a:rPr>
              <a:t>Lithuania</a:t>
            </a:r>
            <a:endParaRPr lang="de-GB" sz="1400" dirty="0">
              <a:solidFill>
                <a:schemeClr val="bg1"/>
              </a:solidFill>
            </a:endParaRPr>
          </a:p>
        </p:txBody>
      </p:sp>
    </p:spTree>
    <p:extLst>
      <p:ext uri="{BB962C8B-B14F-4D97-AF65-F5344CB8AC3E}">
        <p14:creationId xmlns:p14="http://schemas.microsoft.com/office/powerpoint/2010/main" val="10881541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1">
            <a:extLst>
              <a:ext uri="{FF2B5EF4-FFF2-40B4-BE49-F238E27FC236}">
                <a16:creationId xmlns:a16="http://schemas.microsoft.com/office/drawing/2014/main" id="{B6B7ED3B-EF85-4B06-AAA3-546E426BE1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5876"/>
            <a:ext cx="9144000" cy="665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1">
            <a:extLst>
              <a:ext uri="{FF2B5EF4-FFF2-40B4-BE49-F238E27FC236}">
                <a16:creationId xmlns:a16="http://schemas.microsoft.com/office/drawing/2014/main" id="{EE0A9D20-5F44-446F-806F-D2CD92DDC9BC}"/>
              </a:ext>
            </a:extLst>
          </p:cNvPr>
          <p:cNvSpPr txBox="1">
            <a:spLocks noChangeArrowheads="1"/>
          </p:cNvSpPr>
          <p:nvPr/>
        </p:nvSpPr>
        <p:spPr bwMode="auto">
          <a:xfrm>
            <a:off x="4368801" y="476250"/>
            <a:ext cx="3009455" cy="463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l" eaLnBrk="1" hangingPunct="1">
              <a:buClrTx/>
              <a:buFontTx/>
              <a:buNone/>
            </a:pPr>
            <a:r>
              <a:rPr lang="de-DE" altLang="en-US" sz="2400">
                <a:solidFill>
                  <a:srgbClr val="FFFFFF"/>
                </a:solidFill>
              </a:rPr>
              <a:t>Union of Lublin 1569</a:t>
            </a:r>
          </a:p>
        </p:txBody>
      </p:sp>
      <p:sp>
        <p:nvSpPr>
          <p:cNvPr id="65539" name="Text Box 2">
            <a:extLst>
              <a:ext uri="{FF2B5EF4-FFF2-40B4-BE49-F238E27FC236}">
                <a16:creationId xmlns:a16="http://schemas.microsoft.com/office/drawing/2014/main" id="{44864CFF-3BFE-43D1-9C0F-CA124F58D6B8}"/>
              </a:ext>
            </a:extLst>
          </p:cNvPr>
          <p:cNvSpPr txBox="1">
            <a:spLocks noChangeArrowheads="1"/>
          </p:cNvSpPr>
          <p:nvPr/>
        </p:nvSpPr>
        <p:spPr bwMode="auto">
          <a:xfrm>
            <a:off x="128002" y="940096"/>
            <a:ext cx="9189719" cy="5957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spcAft>
                <a:spcPts val="900"/>
              </a:spcAft>
              <a:buClr>
                <a:srgbClr val="FFFFFF"/>
              </a:buClr>
              <a:buFont typeface="Wingdings" panose="05000000000000000000" pitchFamily="2" charset="2"/>
              <a:buChar char=""/>
            </a:pPr>
            <a:r>
              <a:rPr lang="de-DE" altLang="en-US" sz="2400" dirty="0">
                <a:solidFill>
                  <a:srgbClr val="FFFFFF"/>
                </a:solidFill>
              </a:rPr>
              <a:t> United Kingdom </a:t>
            </a:r>
            <a:r>
              <a:rPr lang="de-DE" altLang="en-US" sz="2400" dirty="0" err="1">
                <a:solidFill>
                  <a:srgbClr val="FFFFFF"/>
                </a:solidFill>
              </a:rPr>
              <a:t>of</a:t>
            </a:r>
            <a:r>
              <a:rPr lang="de-DE" altLang="en-US" sz="2400" dirty="0">
                <a:solidFill>
                  <a:srgbClr val="FFFFFF"/>
                </a:solidFill>
              </a:rPr>
              <a:t> </a:t>
            </a:r>
            <a:r>
              <a:rPr lang="de-DE" altLang="en-US" sz="2400" dirty="0" err="1">
                <a:solidFill>
                  <a:srgbClr val="FFFFFF"/>
                </a:solidFill>
              </a:rPr>
              <a:t>Poland</a:t>
            </a:r>
            <a:r>
              <a:rPr lang="de-DE" altLang="en-US" sz="2400" dirty="0">
                <a:solidFill>
                  <a:srgbClr val="FFFFFF"/>
                </a:solidFill>
              </a:rPr>
              <a:t> and Grand </a:t>
            </a:r>
            <a:r>
              <a:rPr lang="de-DE" altLang="en-US" sz="2400" dirty="0" err="1">
                <a:solidFill>
                  <a:srgbClr val="FFFFFF"/>
                </a:solidFill>
              </a:rPr>
              <a:t>Duchy</a:t>
            </a:r>
            <a:r>
              <a:rPr lang="de-DE" altLang="en-US" sz="2400" dirty="0">
                <a:solidFill>
                  <a:srgbClr val="FFFFFF"/>
                </a:solidFill>
              </a:rPr>
              <a:t>/</a:t>
            </a:r>
            <a:r>
              <a:rPr lang="de-DE" altLang="en-US" sz="2400" dirty="0" err="1">
                <a:solidFill>
                  <a:srgbClr val="FFFFFF"/>
                </a:solidFill>
              </a:rPr>
              <a:t>Principality</a:t>
            </a:r>
            <a:r>
              <a:rPr lang="de-DE" altLang="en-US" sz="2400" dirty="0">
                <a:solidFill>
                  <a:srgbClr val="FFFFFF"/>
                </a:solidFill>
              </a:rPr>
              <a:t> </a:t>
            </a:r>
            <a:r>
              <a:rPr lang="de-DE" altLang="en-US" sz="2400" dirty="0" err="1">
                <a:solidFill>
                  <a:srgbClr val="FFFFFF"/>
                </a:solidFill>
              </a:rPr>
              <a:t>of</a:t>
            </a:r>
            <a:r>
              <a:rPr lang="de-DE" altLang="en-US" sz="2400" dirty="0">
                <a:solidFill>
                  <a:srgbClr val="FFFFFF"/>
                </a:solidFill>
              </a:rPr>
              <a:t> </a:t>
            </a:r>
            <a:r>
              <a:rPr lang="de-DE" altLang="en-US" sz="2400" dirty="0" err="1">
                <a:solidFill>
                  <a:srgbClr val="FFFFFF"/>
                </a:solidFill>
              </a:rPr>
              <a:t>Lithuania</a:t>
            </a:r>
            <a:r>
              <a:rPr lang="de-DE" altLang="en-US" sz="2400" dirty="0">
                <a:solidFill>
                  <a:srgbClr val="FFFFFF"/>
                </a:solidFill>
              </a:rPr>
              <a:t> in </a:t>
            </a:r>
            <a:r>
              <a:rPr lang="de-DE" altLang="en-US" sz="2400" dirty="0" err="1">
                <a:solidFill>
                  <a:srgbClr val="FFFFFF"/>
                </a:solidFill>
              </a:rPr>
              <a:t>one</a:t>
            </a:r>
            <a:r>
              <a:rPr lang="de-DE" altLang="en-US" sz="2400" dirty="0">
                <a:solidFill>
                  <a:srgbClr val="FFFFFF"/>
                </a:solidFill>
              </a:rPr>
              <a:t> </a:t>
            </a:r>
            <a:r>
              <a:rPr lang="de-DE" altLang="en-US" sz="2400" dirty="0" err="1">
                <a:solidFill>
                  <a:srgbClr val="FFFFFF"/>
                </a:solidFill>
              </a:rPr>
              <a:t>single</a:t>
            </a:r>
            <a:r>
              <a:rPr lang="de-DE" altLang="en-US" sz="2400" dirty="0">
                <a:solidFill>
                  <a:srgbClr val="FFFFFF"/>
                </a:solidFill>
              </a:rPr>
              <a:t> </a:t>
            </a:r>
            <a:r>
              <a:rPr lang="de-DE" altLang="en-US" sz="2400" dirty="0" err="1">
                <a:solidFill>
                  <a:srgbClr val="FFFFFF"/>
                </a:solidFill>
              </a:rPr>
              <a:t>state</a:t>
            </a:r>
            <a:r>
              <a:rPr lang="de-DE" altLang="en-US" sz="2400" dirty="0">
                <a:solidFill>
                  <a:srgbClr val="FFFFFF"/>
                </a:solidFill>
              </a:rPr>
              <a:t> – </a:t>
            </a:r>
            <a:r>
              <a:rPr lang="de-DE" altLang="en-US" sz="2400" dirty="0" err="1">
                <a:solidFill>
                  <a:srgbClr val="FFFFFF"/>
                </a:solidFill>
              </a:rPr>
              <a:t>the</a:t>
            </a:r>
            <a:r>
              <a:rPr lang="de-DE" altLang="en-US" sz="2400" dirty="0">
                <a:solidFill>
                  <a:srgbClr val="FFFFFF"/>
                </a:solidFill>
              </a:rPr>
              <a:t> </a:t>
            </a:r>
            <a:r>
              <a:rPr lang="de-DE" altLang="en-US" sz="2400" dirty="0" err="1">
                <a:solidFill>
                  <a:srgbClr val="FFFFFF"/>
                </a:solidFill>
              </a:rPr>
              <a:t>Polish-Lithuanian</a:t>
            </a:r>
            <a:r>
              <a:rPr lang="de-DE" altLang="en-US" sz="2400" dirty="0">
                <a:solidFill>
                  <a:srgbClr val="FFFFFF"/>
                </a:solidFill>
              </a:rPr>
              <a:t> Commonwealth</a:t>
            </a:r>
          </a:p>
          <a:p>
            <a:pPr eaLnBrk="1" hangingPunct="1">
              <a:spcAft>
                <a:spcPts val="900"/>
              </a:spcAft>
              <a:buClr>
                <a:srgbClr val="FFFFFF"/>
              </a:buClr>
              <a:buFont typeface="Wingdings" panose="05000000000000000000" pitchFamily="2" charset="2"/>
              <a:buChar char=""/>
            </a:pPr>
            <a:r>
              <a:rPr lang="de-DE" altLang="en-US" sz="2400" dirty="0">
                <a:solidFill>
                  <a:srgbClr val="FFFFFF"/>
                </a:solidFill>
              </a:rPr>
              <a:t>The </a:t>
            </a:r>
            <a:r>
              <a:rPr lang="de-DE" altLang="en-US" sz="2400" dirty="0" err="1">
                <a:solidFill>
                  <a:srgbClr val="FFFFFF"/>
                </a:solidFill>
              </a:rPr>
              <a:t>monarch</a:t>
            </a:r>
            <a:r>
              <a:rPr lang="de-DE" altLang="en-US" sz="2400" dirty="0">
                <a:solidFill>
                  <a:srgbClr val="FFFFFF"/>
                </a:solidFill>
              </a:rPr>
              <a:t> (King </a:t>
            </a:r>
            <a:r>
              <a:rPr lang="de-DE" altLang="en-US" sz="2400" dirty="0" err="1">
                <a:solidFill>
                  <a:srgbClr val="FFFFFF"/>
                </a:solidFill>
              </a:rPr>
              <a:t>of</a:t>
            </a:r>
            <a:r>
              <a:rPr lang="de-DE" altLang="en-US" sz="2400" dirty="0">
                <a:solidFill>
                  <a:srgbClr val="FFFFFF"/>
                </a:solidFill>
              </a:rPr>
              <a:t> </a:t>
            </a:r>
            <a:r>
              <a:rPr lang="de-DE" altLang="en-US" sz="2400" dirty="0" err="1">
                <a:solidFill>
                  <a:srgbClr val="FFFFFF"/>
                </a:solidFill>
              </a:rPr>
              <a:t>Poland</a:t>
            </a:r>
            <a:r>
              <a:rPr lang="de-DE" altLang="en-US" sz="2400" dirty="0">
                <a:solidFill>
                  <a:srgbClr val="FFFFFF"/>
                </a:solidFill>
              </a:rPr>
              <a:t> and Grand Prince </a:t>
            </a:r>
            <a:r>
              <a:rPr lang="de-DE" altLang="en-US" sz="2400" dirty="0" err="1">
                <a:solidFill>
                  <a:srgbClr val="FFFFFF"/>
                </a:solidFill>
              </a:rPr>
              <a:t>of</a:t>
            </a:r>
            <a:r>
              <a:rPr lang="de-DE" altLang="en-US" sz="2400" dirty="0">
                <a:solidFill>
                  <a:srgbClr val="FFFFFF"/>
                </a:solidFill>
              </a:rPr>
              <a:t> </a:t>
            </a:r>
            <a:r>
              <a:rPr lang="de-DE" altLang="en-US" sz="2400" dirty="0" err="1">
                <a:solidFill>
                  <a:srgbClr val="FFFFFF"/>
                </a:solidFill>
              </a:rPr>
              <a:t>Lithuania</a:t>
            </a:r>
            <a:r>
              <a:rPr lang="de-DE" altLang="en-US" sz="2400" dirty="0">
                <a:solidFill>
                  <a:srgbClr val="FFFFFF"/>
                </a:solidFill>
              </a:rPr>
              <a:t>) was </a:t>
            </a:r>
            <a:r>
              <a:rPr lang="de-DE" altLang="en-US" sz="2400" dirty="0" err="1">
                <a:solidFill>
                  <a:srgbClr val="FFFFFF"/>
                </a:solidFill>
              </a:rPr>
              <a:t>elected</a:t>
            </a:r>
            <a:r>
              <a:rPr lang="de-DE" altLang="en-US" sz="2400" dirty="0">
                <a:solidFill>
                  <a:srgbClr val="FFFFFF"/>
                </a:solidFill>
              </a:rPr>
              <a:t> </a:t>
            </a:r>
            <a:r>
              <a:rPr lang="de-DE" altLang="en-US" sz="2400" dirty="0" err="1">
                <a:solidFill>
                  <a:srgbClr val="FFFFFF"/>
                </a:solidFill>
              </a:rPr>
              <a:t>by</a:t>
            </a:r>
            <a:r>
              <a:rPr lang="de-DE" altLang="en-US" sz="2400" dirty="0">
                <a:solidFill>
                  <a:srgbClr val="FFFFFF"/>
                </a:solidFill>
              </a:rPr>
              <a:t> </a:t>
            </a:r>
            <a:r>
              <a:rPr lang="de-DE" altLang="en-US" sz="2400" dirty="0" err="1">
                <a:solidFill>
                  <a:srgbClr val="FFFFFF"/>
                </a:solidFill>
              </a:rPr>
              <a:t>the</a:t>
            </a:r>
            <a:r>
              <a:rPr lang="de-DE" altLang="en-US" sz="2400" dirty="0">
                <a:solidFill>
                  <a:srgbClr val="FFFFFF"/>
                </a:solidFill>
              </a:rPr>
              <a:t> </a:t>
            </a:r>
            <a:r>
              <a:rPr lang="de-DE" altLang="en-US" sz="2400" dirty="0" err="1">
                <a:solidFill>
                  <a:srgbClr val="FFFFFF"/>
                </a:solidFill>
              </a:rPr>
              <a:t>Polish</a:t>
            </a:r>
            <a:r>
              <a:rPr lang="de-DE" altLang="en-US" sz="2400" dirty="0">
                <a:solidFill>
                  <a:srgbClr val="FFFFFF"/>
                </a:solidFill>
              </a:rPr>
              <a:t> and </a:t>
            </a:r>
            <a:r>
              <a:rPr lang="de-DE" altLang="en-US" sz="2400" dirty="0" err="1">
                <a:solidFill>
                  <a:srgbClr val="FFFFFF"/>
                </a:solidFill>
              </a:rPr>
              <a:t>Lithuanian</a:t>
            </a:r>
            <a:r>
              <a:rPr lang="de-DE" altLang="en-US" sz="2400" dirty="0">
                <a:solidFill>
                  <a:srgbClr val="FFFFFF"/>
                </a:solidFill>
              </a:rPr>
              <a:t> </a:t>
            </a:r>
            <a:r>
              <a:rPr lang="de-DE" altLang="en-US" sz="2400" dirty="0" err="1">
                <a:solidFill>
                  <a:srgbClr val="FFFFFF"/>
                </a:solidFill>
              </a:rPr>
              <a:t>nobility</a:t>
            </a:r>
            <a:r>
              <a:rPr lang="de-DE" altLang="en-US" sz="2400" dirty="0">
                <a:solidFill>
                  <a:srgbClr val="FFFFFF"/>
                </a:solidFill>
              </a:rPr>
              <a:t> and </a:t>
            </a:r>
            <a:r>
              <a:rPr lang="de-DE" altLang="en-US" sz="2400" dirty="0" err="1">
                <a:solidFill>
                  <a:srgbClr val="FFFFFF"/>
                </a:solidFill>
              </a:rPr>
              <a:t>crowned</a:t>
            </a:r>
            <a:r>
              <a:rPr lang="de-DE" altLang="en-US" sz="2400" dirty="0">
                <a:solidFill>
                  <a:srgbClr val="FFFFFF"/>
                </a:solidFill>
              </a:rPr>
              <a:t> in </a:t>
            </a:r>
            <a:r>
              <a:rPr lang="de-DE" altLang="en-US" sz="2400" dirty="0" err="1">
                <a:solidFill>
                  <a:srgbClr val="FFFFFF"/>
                </a:solidFill>
              </a:rPr>
              <a:t>Cracow</a:t>
            </a:r>
            <a:endParaRPr lang="de-DE" altLang="en-US" sz="2400" dirty="0">
              <a:solidFill>
                <a:srgbClr val="FFFFFF"/>
              </a:solidFill>
            </a:endParaRPr>
          </a:p>
          <a:p>
            <a:pPr eaLnBrk="1" hangingPunct="1">
              <a:spcAft>
                <a:spcPts val="900"/>
              </a:spcAft>
              <a:buClr>
                <a:srgbClr val="FFFFFF"/>
              </a:buClr>
              <a:buFont typeface="Wingdings" panose="05000000000000000000" pitchFamily="2" charset="2"/>
              <a:buChar char=""/>
            </a:pPr>
            <a:r>
              <a:rPr lang="de-DE" altLang="en-US" sz="2400" dirty="0">
                <a:solidFill>
                  <a:srgbClr val="FFFFFF"/>
                </a:solidFill>
              </a:rPr>
              <a:t> Common </a:t>
            </a:r>
            <a:r>
              <a:rPr lang="de-DE" altLang="en-US" sz="2400" dirty="0" err="1">
                <a:solidFill>
                  <a:srgbClr val="FFFFFF"/>
                </a:solidFill>
              </a:rPr>
              <a:t>Parliament</a:t>
            </a:r>
            <a:r>
              <a:rPr lang="de-DE" altLang="en-US" sz="2400" dirty="0">
                <a:solidFill>
                  <a:srgbClr val="FFFFFF"/>
                </a:solidFill>
              </a:rPr>
              <a:t> (Sejm)</a:t>
            </a:r>
          </a:p>
          <a:p>
            <a:pPr eaLnBrk="1" hangingPunct="1">
              <a:spcAft>
                <a:spcPts val="900"/>
              </a:spcAft>
              <a:buClr>
                <a:srgbClr val="FFFFFF"/>
              </a:buClr>
              <a:buFont typeface="Wingdings" panose="05000000000000000000" pitchFamily="2" charset="2"/>
              <a:buChar char=""/>
            </a:pPr>
            <a:r>
              <a:rPr lang="de-DE" altLang="en-US" sz="2400" dirty="0">
                <a:solidFill>
                  <a:srgbClr val="FFFFFF"/>
                </a:solidFill>
              </a:rPr>
              <a:t>Common </a:t>
            </a:r>
            <a:r>
              <a:rPr lang="de-DE" altLang="en-US" sz="2400" dirty="0" err="1">
                <a:solidFill>
                  <a:srgbClr val="FFFFFF"/>
                </a:solidFill>
              </a:rPr>
              <a:t>Foreign</a:t>
            </a:r>
            <a:r>
              <a:rPr lang="de-DE" altLang="en-US" sz="2400" dirty="0">
                <a:solidFill>
                  <a:srgbClr val="FFFFFF"/>
                </a:solidFill>
              </a:rPr>
              <a:t> Policy and Currency</a:t>
            </a:r>
          </a:p>
          <a:p>
            <a:pPr eaLnBrk="1" hangingPunct="1">
              <a:spcAft>
                <a:spcPts val="900"/>
              </a:spcAft>
              <a:buClr>
                <a:srgbClr val="FFFFFF"/>
              </a:buClr>
              <a:buFont typeface="Wingdings" panose="05000000000000000000" pitchFamily="2" charset="2"/>
              <a:buChar char=""/>
            </a:pPr>
            <a:r>
              <a:rPr lang="de-DE" altLang="en-US" sz="2400" dirty="0">
                <a:solidFill>
                  <a:srgbClr val="FFFFFF"/>
                </a:solidFill>
              </a:rPr>
              <a:t>But separate </a:t>
            </a:r>
            <a:r>
              <a:rPr lang="de-DE" altLang="en-US" sz="2400" dirty="0" err="1">
                <a:solidFill>
                  <a:srgbClr val="FFFFFF"/>
                </a:solidFill>
              </a:rPr>
              <a:t>administrations</a:t>
            </a:r>
            <a:r>
              <a:rPr lang="de-DE" altLang="en-US" sz="2400" dirty="0">
                <a:solidFill>
                  <a:srgbClr val="FFFFFF"/>
                </a:solidFill>
              </a:rPr>
              <a:t>, </a:t>
            </a:r>
            <a:r>
              <a:rPr lang="de-DE" altLang="en-US" sz="2400" dirty="0" err="1">
                <a:solidFill>
                  <a:srgbClr val="FFFFFF"/>
                </a:solidFill>
              </a:rPr>
              <a:t>judicial</a:t>
            </a:r>
            <a:r>
              <a:rPr lang="de-DE" altLang="en-US" sz="2400" dirty="0">
                <a:solidFill>
                  <a:srgbClr val="FFFFFF"/>
                </a:solidFill>
              </a:rPr>
              <a:t> </a:t>
            </a:r>
            <a:r>
              <a:rPr lang="de-DE" altLang="en-US" sz="2400" dirty="0" err="1">
                <a:solidFill>
                  <a:srgbClr val="FFFFFF"/>
                </a:solidFill>
              </a:rPr>
              <a:t>systems</a:t>
            </a:r>
            <a:r>
              <a:rPr lang="de-DE" altLang="en-US" sz="2400" dirty="0">
                <a:solidFill>
                  <a:srgbClr val="FFFFFF"/>
                </a:solidFill>
              </a:rPr>
              <a:t>, </a:t>
            </a:r>
            <a:r>
              <a:rPr lang="de-DE" altLang="en-US" sz="2400" dirty="0" err="1">
                <a:solidFill>
                  <a:srgbClr val="FFFFFF"/>
                </a:solidFill>
              </a:rPr>
              <a:t>finances</a:t>
            </a:r>
            <a:r>
              <a:rPr lang="de-DE" altLang="en-US" sz="2400" dirty="0">
                <a:solidFill>
                  <a:srgbClr val="FFFFFF"/>
                </a:solidFill>
              </a:rPr>
              <a:t>, </a:t>
            </a:r>
            <a:r>
              <a:rPr lang="de-DE" altLang="en-US" sz="2400" dirty="0" err="1">
                <a:solidFill>
                  <a:srgbClr val="FFFFFF"/>
                </a:solidFill>
              </a:rPr>
              <a:t>armies</a:t>
            </a:r>
            <a:endParaRPr lang="de-DE" altLang="en-US" sz="2400" dirty="0">
              <a:solidFill>
                <a:srgbClr val="FFFFFF"/>
              </a:solidFill>
            </a:endParaRPr>
          </a:p>
          <a:p>
            <a:pPr eaLnBrk="1" hangingPunct="1">
              <a:spcAft>
                <a:spcPts val="900"/>
              </a:spcAft>
              <a:buClr>
                <a:srgbClr val="FFFFFF"/>
              </a:buClr>
              <a:buFont typeface="Wingdings" panose="05000000000000000000" pitchFamily="2" charset="2"/>
              <a:buChar char=""/>
            </a:pPr>
            <a:r>
              <a:rPr lang="de-DE" altLang="en-US" sz="2400" dirty="0">
                <a:solidFill>
                  <a:srgbClr val="FFFFFF"/>
                </a:solidFill>
              </a:rPr>
              <a:t>Territorial: </a:t>
            </a:r>
            <a:r>
              <a:rPr lang="de-DE" altLang="en-US" sz="2400" dirty="0" err="1">
                <a:solidFill>
                  <a:srgbClr val="FFFFFF"/>
                </a:solidFill>
              </a:rPr>
              <a:t>Volhynia</a:t>
            </a:r>
            <a:r>
              <a:rPr lang="de-DE" altLang="en-US" sz="2400" dirty="0">
                <a:solidFill>
                  <a:srgbClr val="FFFFFF"/>
                </a:solidFill>
              </a:rPr>
              <a:t> and </a:t>
            </a:r>
            <a:r>
              <a:rPr lang="de-DE" altLang="en-US" sz="2400" dirty="0" err="1">
                <a:solidFill>
                  <a:srgbClr val="FFFFFF"/>
                </a:solidFill>
              </a:rPr>
              <a:t>Podolia</a:t>
            </a:r>
            <a:r>
              <a:rPr lang="de-DE" altLang="en-US" sz="2400" dirty="0">
                <a:solidFill>
                  <a:srgbClr val="FFFFFF"/>
                </a:solidFill>
              </a:rPr>
              <a:t> </a:t>
            </a:r>
            <a:r>
              <a:rPr lang="de-DE" altLang="en-US" sz="2400" dirty="0" err="1">
                <a:solidFill>
                  <a:srgbClr val="FFFFFF"/>
                </a:solidFill>
              </a:rPr>
              <a:t>transferred</a:t>
            </a:r>
            <a:r>
              <a:rPr lang="de-DE" altLang="en-US" sz="2400" dirty="0">
                <a:solidFill>
                  <a:srgbClr val="FFFFFF"/>
                </a:solidFill>
              </a:rPr>
              <a:t> </a:t>
            </a:r>
            <a:r>
              <a:rPr lang="de-DE" altLang="en-US" sz="2400" dirty="0" err="1">
                <a:solidFill>
                  <a:srgbClr val="FFFFFF"/>
                </a:solidFill>
              </a:rPr>
              <a:t>from</a:t>
            </a:r>
            <a:r>
              <a:rPr lang="de-DE" altLang="en-US" sz="2400" dirty="0">
                <a:solidFill>
                  <a:srgbClr val="FFFFFF"/>
                </a:solidFill>
              </a:rPr>
              <a:t> Grand </a:t>
            </a:r>
            <a:r>
              <a:rPr lang="de-DE" altLang="en-US" sz="2400" dirty="0" err="1">
                <a:solidFill>
                  <a:srgbClr val="FFFFFF"/>
                </a:solidFill>
              </a:rPr>
              <a:t>Duchy</a:t>
            </a:r>
            <a:r>
              <a:rPr lang="de-DE" altLang="en-US" sz="2400" dirty="0">
                <a:solidFill>
                  <a:srgbClr val="FFFFFF"/>
                </a:solidFill>
              </a:rPr>
              <a:t> </a:t>
            </a:r>
            <a:r>
              <a:rPr lang="de-DE" altLang="en-US" sz="2400" dirty="0" err="1">
                <a:solidFill>
                  <a:srgbClr val="FFFFFF"/>
                </a:solidFill>
              </a:rPr>
              <a:t>of</a:t>
            </a:r>
            <a:r>
              <a:rPr lang="de-DE" altLang="en-US" sz="2400" dirty="0">
                <a:solidFill>
                  <a:srgbClr val="FFFFFF"/>
                </a:solidFill>
              </a:rPr>
              <a:t> </a:t>
            </a:r>
            <a:r>
              <a:rPr lang="de-DE" altLang="en-US" sz="2400" dirty="0" err="1">
                <a:solidFill>
                  <a:srgbClr val="FFFFFF"/>
                </a:solidFill>
              </a:rPr>
              <a:t>Lithuania</a:t>
            </a:r>
            <a:r>
              <a:rPr lang="de-DE" altLang="en-US" sz="2400" dirty="0">
                <a:solidFill>
                  <a:srgbClr val="FFFFFF"/>
                </a:solidFill>
              </a:rPr>
              <a:t> </a:t>
            </a:r>
            <a:r>
              <a:rPr lang="de-DE" altLang="en-US" sz="2400" dirty="0" err="1">
                <a:solidFill>
                  <a:srgbClr val="FFFFFF"/>
                </a:solidFill>
              </a:rPr>
              <a:t>to</a:t>
            </a:r>
            <a:r>
              <a:rPr lang="de-DE" altLang="en-US" sz="2400" dirty="0">
                <a:solidFill>
                  <a:srgbClr val="FFFFFF"/>
                </a:solidFill>
              </a:rPr>
              <a:t> Kingdom </a:t>
            </a:r>
            <a:r>
              <a:rPr lang="de-DE" altLang="en-US" sz="2400" dirty="0" err="1">
                <a:solidFill>
                  <a:srgbClr val="FFFFFF"/>
                </a:solidFill>
              </a:rPr>
              <a:t>of</a:t>
            </a:r>
            <a:r>
              <a:rPr lang="de-DE" altLang="en-US" sz="2400" dirty="0">
                <a:solidFill>
                  <a:srgbClr val="FFFFFF"/>
                </a:solidFill>
              </a:rPr>
              <a:t> </a:t>
            </a:r>
            <a:r>
              <a:rPr lang="de-DE" altLang="en-US" sz="2400" dirty="0" err="1">
                <a:solidFill>
                  <a:srgbClr val="FFFFFF"/>
                </a:solidFill>
              </a:rPr>
              <a:t>Poland</a:t>
            </a:r>
            <a:r>
              <a:rPr lang="de-DE" altLang="en-US" sz="2400" dirty="0">
                <a:solidFill>
                  <a:srgbClr val="FFFFFF"/>
                </a:solidFill>
              </a:rPr>
              <a:t> – </a:t>
            </a:r>
            <a:r>
              <a:rPr lang="de-DE" altLang="en-US" sz="2400" dirty="0" err="1">
                <a:solidFill>
                  <a:srgbClr val="FFFFFF"/>
                </a:solidFill>
              </a:rPr>
              <a:t>wish</a:t>
            </a:r>
            <a:r>
              <a:rPr lang="de-DE" altLang="en-US" sz="2400" dirty="0">
                <a:solidFill>
                  <a:srgbClr val="FFFFFF"/>
                </a:solidFill>
              </a:rPr>
              <a:t> </a:t>
            </a:r>
            <a:r>
              <a:rPr lang="de-DE" altLang="en-US" sz="2400" dirty="0" err="1">
                <a:solidFill>
                  <a:srgbClr val="FFFFFF"/>
                </a:solidFill>
              </a:rPr>
              <a:t>of</a:t>
            </a:r>
            <a:r>
              <a:rPr lang="de-DE" altLang="en-US" sz="2400" dirty="0">
                <a:solidFill>
                  <a:srgbClr val="FFFFFF"/>
                </a:solidFill>
              </a:rPr>
              <a:t> </a:t>
            </a:r>
            <a:r>
              <a:rPr lang="de-DE" altLang="en-US" sz="2400" dirty="0" err="1">
                <a:solidFill>
                  <a:srgbClr val="FFFFFF"/>
                </a:solidFill>
              </a:rPr>
              <a:t>Ruthenian</a:t>
            </a:r>
            <a:r>
              <a:rPr lang="de-DE" altLang="en-US" sz="2400" dirty="0">
                <a:solidFill>
                  <a:srgbClr val="FFFFFF"/>
                </a:solidFill>
              </a:rPr>
              <a:t> </a:t>
            </a:r>
            <a:r>
              <a:rPr lang="de-DE" altLang="en-US" sz="2400" dirty="0" err="1">
                <a:solidFill>
                  <a:srgbClr val="FFFFFF"/>
                </a:solidFill>
              </a:rPr>
              <a:t>princes</a:t>
            </a:r>
            <a:r>
              <a:rPr lang="de-DE" altLang="en-US" sz="2400" dirty="0">
                <a:solidFill>
                  <a:srgbClr val="FFFFFF"/>
                </a:solidFill>
              </a:rPr>
              <a:t>/</a:t>
            </a:r>
            <a:r>
              <a:rPr lang="de-DE" altLang="en-US" sz="2400" dirty="0" err="1">
                <a:solidFill>
                  <a:srgbClr val="FFFFFF"/>
                </a:solidFill>
              </a:rPr>
              <a:t>knights</a:t>
            </a:r>
            <a:r>
              <a:rPr lang="de-DE" altLang="en-US" sz="2400" dirty="0">
                <a:solidFill>
                  <a:srgbClr val="FFFFFF"/>
                </a:solidFill>
              </a:rPr>
              <a:t> – </a:t>
            </a:r>
            <a:r>
              <a:rPr lang="de-DE" altLang="en-US" sz="2400" dirty="0" err="1">
                <a:solidFill>
                  <a:srgbClr val="FFFFFF"/>
                </a:solidFill>
              </a:rPr>
              <a:t>against</a:t>
            </a:r>
            <a:r>
              <a:rPr lang="de-DE" altLang="en-US" sz="2400" dirty="0">
                <a:solidFill>
                  <a:srgbClr val="FFFFFF"/>
                </a:solidFill>
              </a:rPr>
              <a:t> will </a:t>
            </a:r>
            <a:r>
              <a:rPr lang="de-DE" altLang="en-US" sz="2400" dirty="0" err="1">
                <a:solidFill>
                  <a:srgbClr val="FFFFFF"/>
                </a:solidFill>
              </a:rPr>
              <a:t>of</a:t>
            </a:r>
            <a:r>
              <a:rPr lang="de-DE" altLang="en-US" sz="2400" dirty="0">
                <a:solidFill>
                  <a:srgbClr val="FFFFFF"/>
                </a:solidFill>
              </a:rPr>
              <a:t> </a:t>
            </a:r>
            <a:r>
              <a:rPr lang="de-DE" altLang="en-US" sz="2400" dirty="0" err="1">
                <a:solidFill>
                  <a:srgbClr val="FFFFFF"/>
                </a:solidFill>
              </a:rPr>
              <a:t>Lithuanian</a:t>
            </a:r>
            <a:r>
              <a:rPr lang="de-DE" altLang="en-US" sz="2400" dirty="0">
                <a:solidFill>
                  <a:srgbClr val="FFFFFF"/>
                </a:solidFill>
              </a:rPr>
              <a:t> </a:t>
            </a:r>
            <a:r>
              <a:rPr lang="de-DE" altLang="en-US" sz="2400" dirty="0" err="1">
                <a:solidFill>
                  <a:srgbClr val="FFFFFF"/>
                </a:solidFill>
              </a:rPr>
              <a:t>elite</a:t>
            </a:r>
            <a:endParaRPr lang="de-DE" altLang="en-US" sz="2400" dirty="0">
              <a:solidFill>
                <a:srgbClr val="FFFFFF"/>
              </a:solidFill>
            </a:endParaRPr>
          </a:p>
          <a:p>
            <a:pPr eaLnBrk="1" hangingPunct="1">
              <a:spcAft>
                <a:spcPts val="900"/>
              </a:spcAft>
              <a:buClr>
                <a:srgbClr val="FFFFFF"/>
              </a:buClr>
              <a:buFont typeface="Wingdings" panose="05000000000000000000" pitchFamily="2" charset="2"/>
              <a:buChar char=""/>
            </a:pPr>
            <a:r>
              <a:rPr lang="de-DE" altLang="en-US" sz="2400" dirty="0">
                <a:solidFill>
                  <a:srgbClr val="FFFFFF"/>
                </a:solidFill>
              </a:rPr>
              <a:t> </a:t>
            </a:r>
            <a:r>
              <a:rPr lang="de-DE" altLang="en-US" sz="2400" dirty="0" err="1">
                <a:solidFill>
                  <a:srgbClr val="FFFFFF"/>
                </a:solidFill>
              </a:rPr>
              <a:t>With</a:t>
            </a:r>
            <a:r>
              <a:rPr lang="de-DE" altLang="en-US" sz="2400" dirty="0">
                <a:solidFill>
                  <a:srgbClr val="FFFFFF"/>
                </a:solidFill>
              </a:rPr>
              <a:t> </a:t>
            </a:r>
            <a:r>
              <a:rPr lang="de-DE" altLang="en-US" sz="2400" dirty="0" err="1">
                <a:solidFill>
                  <a:srgbClr val="FFFFFF"/>
                </a:solidFill>
              </a:rPr>
              <a:t>Lithuania</a:t>
            </a:r>
            <a:r>
              <a:rPr lang="de-DE" altLang="en-US" sz="2400" dirty="0">
                <a:solidFill>
                  <a:srgbClr val="FFFFFF"/>
                </a:solidFill>
              </a:rPr>
              <a:t> </a:t>
            </a:r>
            <a:r>
              <a:rPr lang="de-DE" altLang="en-US" sz="2400" dirty="0" err="1">
                <a:solidFill>
                  <a:srgbClr val="FFFFFF"/>
                </a:solidFill>
              </a:rPr>
              <a:t>stay</a:t>
            </a:r>
            <a:r>
              <a:rPr lang="de-DE" altLang="en-US" sz="2400" dirty="0">
                <a:solidFill>
                  <a:srgbClr val="FFFFFF"/>
                </a:solidFill>
              </a:rPr>
              <a:t> </a:t>
            </a:r>
            <a:r>
              <a:rPr lang="de-DE" altLang="en-US" sz="2400" dirty="0" err="1">
                <a:solidFill>
                  <a:srgbClr val="FFFFFF"/>
                </a:solidFill>
              </a:rPr>
              <a:t>what</a:t>
            </a:r>
            <a:r>
              <a:rPr lang="de-DE" altLang="en-US" sz="2400" dirty="0">
                <a:solidFill>
                  <a:srgbClr val="FFFFFF"/>
                </a:solidFill>
              </a:rPr>
              <a:t> </a:t>
            </a:r>
            <a:r>
              <a:rPr lang="de-DE" altLang="en-US" sz="2400" dirty="0" err="1">
                <a:solidFill>
                  <a:srgbClr val="FFFFFF"/>
                </a:solidFill>
              </a:rPr>
              <a:t>becomes</a:t>
            </a:r>
            <a:r>
              <a:rPr lang="de-DE" altLang="en-US" sz="2400" dirty="0">
                <a:solidFill>
                  <a:srgbClr val="FFFFFF"/>
                </a:solidFill>
              </a:rPr>
              <a:t> Belarus – </a:t>
            </a:r>
            <a:r>
              <a:rPr lang="de-DE" altLang="en-US" sz="2400" dirty="0" err="1">
                <a:solidFill>
                  <a:srgbClr val="FFFFFF"/>
                </a:solidFill>
              </a:rPr>
              <a:t>under</a:t>
            </a:r>
            <a:r>
              <a:rPr lang="de-DE" altLang="en-US" sz="2400" dirty="0">
                <a:solidFill>
                  <a:srgbClr val="FFFFFF"/>
                </a:solidFill>
              </a:rPr>
              <a:t> </a:t>
            </a:r>
            <a:r>
              <a:rPr lang="de-DE" altLang="en-US" sz="2400" dirty="0" err="1">
                <a:solidFill>
                  <a:srgbClr val="FFFFFF"/>
                </a:solidFill>
              </a:rPr>
              <a:t>Polish</a:t>
            </a:r>
            <a:r>
              <a:rPr lang="de-DE" altLang="en-US" sz="2400" dirty="0">
                <a:solidFill>
                  <a:srgbClr val="FFFFFF"/>
                </a:solidFill>
              </a:rPr>
              <a:t> </a:t>
            </a:r>
            <a:r>
              <a:rPr lang="de-DE" altLang="en-US" sz="2400" dirty="0" err="1">
                <a:solidFill>
                  <a:srgbClr val="FFFFFF"/>
                </a:solidFill>
              </a:rPr>
              <a:t>crown</a:t>
            </a:r>
            <a:r>
              <a:rPr lang="de-DE" altLang="en-US" sz="2400" dirty="0">
                <a:solidFill>
                  <a:srgbClr val="FFFFFF"/>
                </a:solidFill>
              </a:rPr>
              <a:t> </a:t>
            </a:r>
            <a:r>
              <a:rPr lang="de-DE" altLang="en-US" sz="2400" dirty="0" err="1">
                <a:solidFill>
                  <a:srgbClr val="FFFFFF"/>
                </a:solidFill>
              </a:rPr>
              <a:t>territories</a:t>
            </a:r>
            <a:r>
              <a:rPr lang="de-DE" altLang="en-US" sz="2400" dirty="0">
                <a:solidFill>
                  <a:srgbClr val="FFFFFF"/>
                </a:solidFill>
              </a:rPr>
              <a:t> </a:t>
            </a:r>
            <a:r>
              <a:rPr lang="de-DE" altLang="en-US" sz="2400" dirty="0" err="1">
                <a:solidFill>
                  <a:srgbClr val="FFFFFF"/>
                </a:solidFill>
              </a:rPr>
              <a:t>which</a:t>
            </a:r>
            <a:r>
              <a:rPr lang="de-DE" altLang="en-US" sz="2400" dirty="0">
                <a:solidFill>
                  <a:srgbClr val="FFFFFF"/>
                </a:solidFill>
              </a:rPr>
              <a:t> </a:t>
            </a:r>
            <a:r>
              <a:rPr lang="de-DE" altLang="en-US" sz="2400" dirty="0" err="1">
                <a:solidFill>
                  <a:srgbClr val="FFFFFF"/>
                </a:solidFill>
              </a:rPr>
              <a:t>become</a:t>
            </a:r>
            <a:r>
              <a:rPr lang="de-DE" altLang="en-US" sz="2400" dirty="0">
                <a:solidFill>
                  <a:srgbClr val="FFFFFF"/>
                </a:solidFill>
              </a:rPr>
              <a:t> Ukraine</a:t>
            </a:r>
          </a:p>
        </p:txBody>
      </p:sp>
      <p:pic>
        <p:nvPicPr>
          <p:cNvPr id="65540" name="Picture 3">
            <a:extLst>
              <a:ext uri="{FF2B5EF4-FFF2-40B4-BE49-F238E27FC236}">
                <a16:creationId xmlns:a16="http://schemas.microsoft.com/office/drawing/2014/main" id="{1090C899-D6BE-4777-81C3-6BEA640938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40925" y="0"/>
            <a:ext cx="2251075" cy="371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770D1FFF-DB21-A587-B972-9D17A3A6F5A0}"/>
              </a:ext>
            </a:extLst>
          </p:cNvPr>
          <p:cNvSpPr txBox="1"/>
          <p:nvPr/>
        </p:nvSpPr>
        <p:spPr>
          <a:xfrm>
            <a:off x="914400" y="2162908"/>
            <a:ext cx="821059" cy="369332"/>
          </a:xfrm>
          <a:prstGeom prst="rect">
            <a:avLst/>
          </a:prstGeom>
          <a:noFill/>
        </p:spPr>
        <p:txBody>
          <a:bodyPr wrap="none" rtlCol="0">
            <a:spAutoFit/>
          </a:bodyPr>
          <a:lstStyle/>
          <a:p>
            <a:r>
              <a:rPr lang="de-GB" dirty="0"/>
              <a:t>Looses</a:t>
            </a:r>
          </a:p>
        </p:txBody>
      </p:sp>
      <p:pic>
        <p:nvPicPr>
          <p:cNvPr id="7170" name="Picture 2" descr="undefined">
            <a:extLst>
              <a:ext uri="{FF2B5EF4-FFF2-40B4-BE49-F238E27FC236}">
                <a16:creationId xmlns:a16="http://schemas.microsoft.com/office/drawing/2014/main" id="{4533FAB1-E1F6-1B88-712F-5C2AFC25F8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543675" cy="5117429"/>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a:extLst>
              <a:ext uri="{FF2B5EF4-FFF2-40B4-BE49-F238E27FC236}">
                <a16:creationId xmlns:a16="http://schemas.microsoft.com/office/drawing/2014/main" id="{ADFE76C8-F2C9-CAF5-EF31-B2802AE24C04}"/>
              </a:ext>
            </a:extLst>
          </p:cNvPr>
          <p:cNvSpPr txBox="1"/>
          <p:nvPr/>
        </p:nvSpPr>
        <p:spPr>
          <a:xfrm>
            <a:off x="2250831" y="5517173"/>
            <a:ext cx="652743" cy="369332"/>
          </a:xfrm>
          <a:prstGeom prst="rect">
            <a:avLst/>
          </a:prstGeom>
          <a:noFill/>
        </p:spPr>
        <p:txBody>
          <a:bodyPr wrap="none" rtlCol="0">
            <a:spAutoFit/>
          </a:bodyPr>
          <a:lstStyle/>
          <a:p>
            <a:r>
              <a:rPr lang="de-GB" dirty="0">
                <a:solidFill>
                  <a:schemeClr val="bg1"/>
                </a:solidFill>
              </a:rPr>
              <a:t>1569</a:t>
            </a:r>
          </a:p>
        </p:txBody>
      </p:sp>
      <p:pic>
        <p:nvPicPr>
          <p:cNvPr id="2" name="Picture 3" descr="The Polish-Lithuanian Commonwealth.">
            <a:extLst>
              <a:ext uri="{FF2B5EF4-FFF2-40B4-BE49-F238E27FC236}">
                <a16:creationId xmlns:a16="http://schemas.microsoft.com/office/drawing/2014/main" id="{E7C6E820-B8FB-60E8-336F-EFB27B0B88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43675" y="0"/>
            <a:ext cx="5648325" cy="5144584"/>
          </a:xfrm>
          <a:prstGeom prst="rect">
            <a:avLst/>
          </a:prstGeom>
          <a:noFill/>
          <a:extLst>
            <a:ext uri="{909E8E84-426E-40DD-AFC4-6F175D3DCCD1}">
              <a14:hiddenFill xmlns:a14="http://schemas.microsoft.com/office/drawing/2010/main">
                <a:solidFill>
                  <a:srgbClr val="FFFFFF"/>
                </a:solidFill>
              </a14:hiddenFill>
            </a:ext>
          </a:extLst>
        </p:spPr>
      </p:pic>
      <p:sp>
        <p:nvSpPr>
          <p:cNvPr id="3" name="Textfeld 2">
            <a:extLst>
              <a:ext uri="{FF2B5EF4-FFF2-40B4-BE49-F238E27FC236}">
                <a16:creationId xmlns:a16="http://schemas.microsoft.com/office/drawing/2014/main" id="{632043EA-BC93-7F06-0072-F06883275FE9}"/>
              </a:ext>
            </a:extLst>
          </p:cNvPr>
          <p:cNvSpPr txBox="1"/>
          <p:nvPr/>
        </p:nvSpPr>
        <p:spPr>
          <a:xfrm>
            <a:off x="7200900" y="5772150"/>
            <a:ext cx="2143857" cy="369332"/>
          </a:xfrm>
          <a:prstGeom prst="rect">
            <a:avLst/>
          </a:prstGeom>
          <a:noFill/>
        </p:spPr>
        <p:txBody>
          <a:bodyPr wrap="none" rtlCol="0">
            <a:spAutoFit/>
          </a:bodyPr>
          <a:lstStyle/>
          <a:p>
            <a:r>
              <a:rPr lang="de-GB" dirty="0">
                <a:solidFill>
                  <a:schemeClr val="bg1"/>
                </a:solidFill>
              </a:rPr>
              <a:t>With today‘s borders</a:t>
            </a:r>
          </a:p>
        </p:txBody>
      </p:sp>
    </p:spTree>
    <p:extLst>
      <p:ext uri="{BB962C8B-B14F-4D97-AF65-F5344CB8AC3E}">
        <p14:creationId xmlns:p14="http://schemas.microsoft.com/office/powerpoint/2010/main" val="7561163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FC0924D7-21A0-5181-F40F-E88E29064A41}"/>
              </a:ext>
            </a:extLst>
          </p:cNvPr>
          <p:cNvSpPr txBox="1"/>
          <p:nvPr/>
        </p:nvSpPr>
        <p:spPr>
          <a:xfrm>
            <a:off x="4315968" y="402336"/>
            <a:ext cx="3682611" cy="369332"/>
          </a:xfrm>
          <a:prstGeom prst="rect">
            <a:avLst/>
          </a:prstGeom>
          <a:noFill/>
        </p:spPr>
        <p:txBody>
          <a:bodyPr wrap="none" rtlCol="0">
            <a:spAutoFit/>
          </a:bodyPr>
          <a:lstStyle/>
          <a:p>
            <a:r>
              <a:rPr lang="de-GB" dirty="0">
                <a:solidFill>
                  <a:schemeClr val="bg1"/>
                </a:solidFill>
              </a:rPr>
              <a:t>Polish kings and queens, 1386 – 1696</a:t>
            </a:r>
          </a:p>
        </p:txBody>
      </p:sp>
      <p:sp>
        <p:nvSpPr>
          <p:cNvPr id="3" name="Textfeld 2">
            <a:extLst>
              <a:ext uri="{FF2B5EF4-FFF2-40B4-BE49-F238E27FC236}">
                <a16:creationId xmlns:a16="http://schemas.microsoft.com/office/drawing/2014/main" id="{D5B2B0B0-EC35-F1E3-41E8-0ABB564DF396}"/>
              </a:ext>
            </a:extLst>
          </p:cNvPr>
          <p:cNvSpPr txBox="1"/>
          <p:nvPr/>
        </p:nvSpPr>
        <p:spPr>
          <a:xfrm>
            <a:off x="722375" y="1499616"/>
            <a:ext cx="9635828" cy="5016758"/>
          </a:xfrm>
          <a:prstGeom prst="rect">
            <a:avLst/>
          </a:prstGeom>
          <a:noFill/>
        </p:spPr>
        <p:txBody>
          <a:bodyPr wrap="square" rtlCol="0">
            <a:spAutoFit/>
          </a:bodyPr>
          <a:lstStyle/>
          <a:p>
            <a:r>
              <a:rPr lang="de-GB" sz="2000" dirty="0">
                <a:solidFill>
                  <a:schemeClr val="bg1"/>
                </a:solidFill>
              </a:rPr>
              <a:t>1386-1434	Jadwiga (1384-1399) and Władysław II Jagiełło		</a:t>
            </a:r>
          </a:p>
          <a:p>
            <a:r>
              <a:rPr lang="de-GB" sz="2000" dirty="0">
                <a:solidFill>
                  <a:schemeClr val="bg1"/>
                </a:solidFill>
              </a:rPr>
              <a:t>1434-1444	Władysław III</a:t>
            </a:r>
          </a:p>
          <a:p>
            <a:r>
              <a:rPr lang="de-GB" sz="2000" dirty="0">
                <a:solidFill>
                  <a:schemeClr val="bg1"/>
                </a:solidFill>
              </a:rPr>
              <a:t>1447-1492	Kazimierz IV Jagiellończyk</a:t>
            </a:r>
          </a:p>
          <a:p>
            <a:r>
              <a:rPr lang="de-GB" sz="2000" dirty="0">
                <a:solidFill>
                  <a:schemeClr val="bg1"/>
                </a:solidFill>
              </a:rPr>
              <a:t>1492-1501	Jan I Olbracht</a:t>
            </a:r>
          </a:p>
          <a:p>
            <a:r>
              <a:rPr lang="de-GB" sz="2000" dirty="0">
                <a:solidFill>
                  <a:schemeClr val="bg1"/>
                </a:solidFill>
              </a:rPr>
              <a:t>1501-1506	Aleksander Jagiellończyk </a:t>
            </a:r>
          </a:p>
          <a:p>
            <a:r>
              <a:rPr lang="de-GB" sz="2000" dirty="0">
                <a:solidFill>
                  <a:schemeClr val="bg1"/>
                </a:solidFill>
              </a:rPr>
              <a:t>1506-1548	Zygmunt I Stary </a:t>
            </a:r>
          </a:p>
          <a:p>
            <a:r>
              <a:rPr lang="de-GB" sz="2000" dirty="0">
                <a:solidFill>
                  <a:schemeClr val="bg1"/>
                </a:solidFill>
              </a:rPr>
              <a:t>1548-1572	Zygmunt II August (last male monarch of Jagiellonian dynasty))</a:t>
            </a:r>
          </a:p>
          <a:p>
            <a:r>
              <a:rPr lang="de-GB" sz="2000" dirty="0">
                <a:solidFill>
                  <a:schemeClr val="bg1"/>
                </a:solidFill>
              </a:rPr>
              <a:t>1573-1575	Henry Valois (French)</a:t>
            </a:r>
          </a:p>
          <a:p>
            <a:r>
              <a:rPr lang="de-GB" sz="2000" dirty="0">
                <a:solidFill>
                  <a:schemeClr val="bg1"/>
                </a:solidFill>
              </a:rPr>
              <a:t>1575-1587	Anna Jagiellonka and Stefan Batory (1576-1586), </a:t>
            </a:r>
            <a:br>
              <a:rPr lang="de-GB" sz="2000" dirty="0">
                <a:solidFill>
                  <a:schemeClr val="bg1"/>
                </a:solidFill>
              </a:rPr>
            </a:br>
            <a:r>
              <a:rPr lang="de-GB" sz="2000" dirty="0">
                <a:solidFill>
                  <a:schemeClr val="bg1"/>
                </a:solidFill>
              </a:rPr>
              <a:t>		also King of Hungary</a:t>
            </a:r>
          </a:p>
          <a:p>
            <a:r>
              <a:rPr lang="de-GB" sz="2000" dirty="0">
                <a:solidFill>
                  <a:schemeClr val="bg1"/>
                </a:solidFill>
              </a:rPr>
              <a:t>1587-1632	Zygmunt III Wasa (Swedish Wasa dynasty)</a:t>
            </a:r>
          </a:p>
          <a:p>
            <a:r>
              <a:rPr lang="de-GB" sz="2000" dirty="0">
                <a:solidFill>
                  <a:schemeClr val="bg1"/>
                </a:solidFill>
              </a:rPr>
              <a:t>1632-1648	Władysław IV Wasa </a:t>
            </a:r>
          </a:p>
          <a:p>
            <a:r>
              <a:rPr lang="de-GB" sz="2000" dirty="0">
                <a:solidFill>
                  <a:schemeClr val="bg1"/>
                </a:solidFill>
              </a:rPr>
              <a:t>1648-1668	Jan II Kazimierz (last Wasa)</a:t>
            </a:r>
          </a:p>
          <a:p>
            <a:r>
              <a:rPr lang="de-GB" sz="2000" dirty="0">
                <a:solidFill>
                  <a:schemeClr val="bg1"/>
                </a:solidFill>
              </a:rPr>
              <a:t>1669-1673	Michał Korybut (Polish magnate)</a:t>
            </a:r>
          </a:p>
          <a:p>
            <a:r>
              <a:rPr lang="de-GB" sz="2000" dirty="0">
                <a:solidFill>
                  <a:schemeClr val="bg1"/>
                </a:solidFill>
              </a:rPr>
              <a:t>1i674-1696	Jan III Sobieski (Polish magnate)</a:t>
            </a:r>
          </a:p>
          <a:p>
            <a:endParaRPr lang="de-GB" sz="2000" dirty="0">
              <a:solidFill>
                <a:schemeClr val="bg1"/>
              </a:solidFill>
            </a:endParaRPr>
          </a:p>
        </p:txBody>
      </p:sp>
    </p:spTree>
    <p:extLst>
      <p:ext uri="{BB962C8B-B14F-4D97-AF65-F5344CB8AC3E}">
        <p14:creationId xmlns:p14="http://schemas.microsoft.com/office/powerpoint/2010/main" val="24347792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1">
            <a:extLst>
              <a:ext uri="{FF2B5EF4-FFF2-40B4-BE49-F238E27FC236}">
                <a16:creationId xmlns:a16="http://schemas.microsoft.com/office/drawing/2014/main" id="{BBDD942A-016C-4E0A-A6CA-C84C3942E7D2}"/>
              </a:ext>
            </a:extLst>
          </p:cNvPr>
          <p:cNvSpPr txBox="1">
            <a:spLocks noChangeArrowheads="1"/>
          </p:cNvSpPr>
          <p:nvPr/>
        </p:nvSpPr>
        <p:spPr bwMode="auto">
          <a:xfrm>
            <a:off x="1992313" y="765175"/>
            <a:ext cx="9652000" cy="4957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marL="342900" indent="-338138" eaLnBrk="0" hangingPunct="0">
              <a:tabLst>
                <a:tab pos="342900" algn="l"/>
                <a:tab pos="909638" algn="l"/>
                <a:tab pos="1824038" algn="l"/>
                <a:tab pos="2738438" algn="l"/>
                <a:tab pos="3652838" algn="l"/>
                <a:tab pos="4567238" algn="l"/>
                <a:tab pos="5481638" algn="l"/>
                <a:tab pos="6396038" algn="l"/>
                <a:tab pos="7310438" algn="l"/>
                <a:tab pos="8224838" algn="l"/>
                <a:tab pos="9139238" algn="l"/>
                <a:tab pos="10053638" algn="l"/>
                <a:tab pos="10329863" algn="l"/>
                <a:tab pos="10779125" algn="l"/>
                <a:tab pos="1078071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342900" algn="l"/>
                <a:tab pos="909638" algn="l"/>
                <a:tab pos="1824038" algn="l"/>
                <a:tab pos="2738438" algn="l"/>
                <a:tab pos="3652838" algn="l"/>
                <a:tab pos="4567238" algn="l"/>
                <a:tab pos="5481638" algn="l"/>
                <a:tab pos="6396038" algn="l"/>
                <a:tab pos="7310438" algn="l"/>
                <a:tab pos="8224838" algn="l"/>
                <a:tab pos="9139238" algn="l"/>
                <a:tab pos="10053638" algn="l"/>
                <a:tab pos="10329863" algn="l"/>
                <a:tab pos="10779125" algn="l"/>
                <a:tab pos="1078071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342900" algn="l"/>
                <a:tab pos="909638" algn="l"/>
                <a:tab pos="1824038" algn="l"/>
                <a:tab pos="2738438" algn="l"/>
                <a:tab pos="3652838" algn="l"/>
                <a:tab pos="4567238" algn="l"/>
                <a:tab pos="5481638" algn="l"/>
                <a:tab pos="6396038" algn="l"/>
                <a:tab pos="7310438" algn="l"/>
                <a:tab pos="8224838" algn="l"/>
                <a:tab pos="9139238" algn="l"/>
                <a:tab pos="10053638" algn="l"/>
                <a:tab pos="10329863" algn="l"/>
                <a:tab pos="10779125" algn="l"/>
                <a:tab pos="1078071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342900" algn="l"/>
                <a:tab pos="909638" algn="l"/>
                <a:tab pos="1824038" algn="l"/>
                <a:tab pos="2738438" algn="l"/>
                <a:tab pos="3652838" algn="l"/>
                <a:tab pos="4567238" algn="l"/>
                <a:tab pos="5481638" algn="l"/>
                <a:tab pos="6396038" algn="l"/>
                <a:tab pos="7310438" algn="l"/>
                <a:tab pos="8224838" algn="l"/>
                <a:tab pos="9139238" algn="l"/>
                <a:tab pos="10053638" algn="l"/>
                <a:tab pos="10329863" algn="l"/>
                <a:tab pos="10779125" algn="l"/>
                <a:tab pos="1078071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342900" algn="l"/>
                <a:tab pos="909638" algn="l"/>
                <a:tab pos="1824038" algn="l"/>
                <a:tab pos="2738438" algn="l"/>
                <a:tab pos="3652838" algn="l"/>
                <a:tab pos="4567238" algn="l"/>
                <a:tab pos="5481638" algn="l"/>
                <a:tab pos="6396038" algn="l"/>
                <a:tab pos="7310438" algn="l"/>
                <a:tab pos="8224838" algn="l"/>
                <a:tab pos="9139238" algn="l"/>
                <a:tab pos="10053638" algn="l"/>
                <a:tab pos="10329863" algn="l"/>
                <a:tab pos="10779125" algn="l"/>
                <a:tab pos="1078071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342900" algn="l"/>
                <a:tab pos="909638" algn="l"/>
                <a:tab pos="1824038" algn="l"/>
                <a:tab pos="2738438" algn="l"/>
                <a:tab pos="3652838" algn="l"/>
                <a:tab pos="4567238" algn="l"/>
                <a:tab pos="5481638" algn="l"/>
                <a:tab pos="6396038" algn="l"/>
                <a:tab pos="7310438" algn="l"/>
                <a:tab pos="8224838" algn="l"/>
                <a:tab pos="9139238" algn="l"/>
                <a:tab pos="10053638" algn="l"/>
                <a:tab pos="10329863" algn="l"/>
                <a:tab pos="10779125" algn="l"/>
                <a:tab pos="1078071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342900" algn="l"/>
                <a:tab pos="909638" algn="l"/>
                <a:tab pos="1824038" algn="l"/>
                <a:tab pos="2738438" algn="l"/>
                <a:tab pos="3652838" algn="l"/>
                <a:tab pos="4567238" algn="l"/>
                <a:tab pos="5481638" algn="l"/>
                <a:tab pos="6396038" algn="l"/>
                <a:tab pos="7310438" algn="l"/>
                <a:tab pos="8224838" algn="l"/>
                <a:tab pos="9139238" algn="l"/>
                <a:tab pos="10053638" algn="l"/>
                <a:tab pos="10329863" algn="l"/>
                <a:tab pos="10779125" algn="l"/>
                <a:tab pos="1078071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342900" algn="l"/>
                <a:tab pos="909638" algn="l"/>
                <a:tab pos="1824038" algn="l"/>
                <a:tab pos="2738438" algn="l"/>
                <a:tab pos="3652838" algn="l"/>
                <a:tab pos="4567238" algn="l"/>
                <a:tab pos="5481638" algn="l"/>
                <a:tab pos="6396038" algn="l"/>
                <a:tab pos="7310438" algn="l"/>
                <a:tab pos="8224838" algn="l"/>
                <a:tab pos="9139238" algn="l"/>
                <a:tab pos="10053638" algn="l"/>
                <a:tab pos="10329863" algn="l"/>
                <a:tab pos="10779125" algn="l"/>
                <a:tab pos="1078071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342900" algn="l"/>
                <a:tab pos="909638" algn="l"/>
                <a:tab pos="1824038" algn="l"/>
                <a:tab pos="2738438" algn="l"/>
                <a:tab pos="3652838" algn="l"/>
                <a:tab pos="4567238" algn="l"/>
                <a:tab pos="5481638" algn="l"/>
                <a:tab pos="6396038" algn="l"/>
                <a:tab pos="7310438" algn="l"/>
                <a:tab pos="8224838" algn="l"/>
                <a:tab pos="9139238" algn="l"/>
                <a:tab pos="10053638" algn="l"/>
                <a:tab pos="10329863" algn="l"/>
                <a:tab pos="10779125" algn="l"/>
                <a:tab pos="1078071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l" eaLnBrk="1" hangingPunct="1">
              <a:buClrTx/>
              <a:buFontTx/>
              <a:buNone/>
            </a:pPr>
            <a:r>
              <a:rPr lang="de-DE" altLang="en-US" sz="2400" dirty="0">
                <a:solidFill>
                  <a:srgbClr val="FFFFFF"/>
                </a:solidFill>
              </a:rPr>
              <a:t>			            </a:t>
            </a:r>
            <a:r>
              <a:rPr lang="de-DE" altLang="en-US" sz="3600" b="1" dirty="0">
                <a:solidFill>
                  <a:srgbClr val="FFFFFF"/>
                </a:solidFill>
              </a:rPr>
              <a:t>Outline</a:t>
            </a:r>
          </a:p>
          <a:p>
            <a:pPr algn="l" eaLnBrk="1" hangingPunct="1">
              <a:buClrTx/>
              <a:buFontTx/>
              <a:buNone/>
            </a:pPr>
            <a:endParaRPr lang="en-GB" altLang="en-US" dirty="0">
              <a:solidFill>
                <a:srgbClr val="FFFFFF"/>
              </a:solidFill>
            </a:endParaRPr>
          </a:p>
          <a:p>
            <a:pPr algn="l" eaLnBrk="1" hangingPunct="1">
              <a:buClrTx/>
              <a:buFontTx/>
              <a:buNone/>
            </a:pPr>
            <a:endParaRPr lang="de-DE" altLang="en-US" dirty="0">
              <a:solidFill>
                <a:srgbClr val="FFFFFF"/>
              </a:solidFill>
            </a:endParaRPr>
          </a:p>
          <a:p>
            <a:pPr algn="l" eaLnBrk="1" hangingPunct="1">
              <a:buClr>
                <a:srgbClr val="FFFFFF"/>
              </a:buClr>
              <a:buFont typeface="Times New Roman" panose="02020603050405020304" pitchFamily="18" charset="0"/>
              <a:buAutoNum type="arabicPeriod"/>
            </a:pPr>
            <a:r>
              <a:rPr lang="de-DE" altLang="en-US" dirty="0" err="1">
                <a:solidFill>
                  <a:srgbClr val="FFFFFF"/>
                </a:solidFill>
              </a:rPr>
              <a:t>Introduction</a:t>
            </a:r>
            <a:endParaRPr lang="de-DE" altLang="en-US" dirty="0">
              <a:solidFill>
                <a:srgbClr val="FFFFFF"/>
              </a:solidFill>
            </a:endParaRPr>
          </a:p>
          <a:p>
            <a:pPr algn="l" eaLnBrk="1" hangingPunct="1">
              <a:buClrTx/>
              <a:buFontTx/>
              <a:buNone/>
            </a:pPr>
            <a:r>
              <a:rPr lang="de-DE" altLang="en-US" dirty="0">
                <a:solidFill>
                  <a:srgbClr val="FFFFFF"/>
                </a:solidFill>
              </a:rPr>
              <a:t>2. The personal </a:t>
            </a:r>
            <a:r>
              <a:rPr lang="de-DE" altLang="en-US" dirty="0" err="1">
                <a:solidFill>
                  <a:srgbClr val="FFFFFF"/>
                </a:solidFill>
              </a:rPr>
              <a:t>union</a:t>
            </a:r>
            <a:r>
              <a:rPr lang="de-DE" altLang="en-US" dirty="0">
                <a:solidFill>
                  <a:srgbClr val="FFFFFF"/>
                </a:solidFill>
              </a:rPr>
              <a:t> </a:t>
            </a:r>
            <a:r>
              <a:rPr lang="de-DE" altLang="en-US" dirty="0" err="1">
                <a:solidFill>
                  <a:srgbClr val="FFFFFF"/>
                </a:solidFill>
              </a:rPr>
              <a:t>between</a:t>
            </a:r>
            <a:r>
              <a:rPr lang="de-DE" altLang="en-US" dirty="0">
                <a:solidFill>
                  <a:srgbClr val="FFFFFF"/>
                </a:solidFill>
              </a:rPr>
              <a:t> </a:t>
            </a:r>
            <a:r>
              <a:rPr lang="de-DE" altLang="en-US" dirty="0" err="1">
                <a:solidFill>
                  <a:srgbClr val="FFFFFF"/>
                </a:solidFill>
              </a:rPr>
              <a:t>Poland</a:t>
            </a:r>
            <a:r>
              <a:rPr lang="de-DE" altLang="en-US" dirty="0">
                <a:solidFill>
                  <a:srgbClr val="FFFFFF"/>
                </a:solidFill>
              </a:rPr>
              <a:t> and </a:t>
            </a:r>
            <a:r>
              <a:rPr lang="de-DE" altLang="en-US" dirty="0" err="1">
                <a:solidFill>
                  <a:srgbClr val="FFFFFF"/>
                </a:solidFill>
              </a:rPr>
              <a:t>Lithuania</a:t>
            </a:r>
            <a:endParaRPr lang="de-DE" altLang="en-US" dirty="0">
              <a:solidFill>
                <a:srgbClr val="FFFFFF"/>
              </a:solidFill>
            </a:endParaRPr>
          </a:p>
          <a:p>
            <a:pPr algn="l" eaLnBrk="1" hangingPunct="1">
              <a:buClrTx/>
              <a:buFontTx/>
              <a:buNone/>
            </a:pPr>
            <a:r>
              <a:rPr lang="de-DE" altLang="en-US" dirty="0">
                <a:solidFill>
                  <a:srgbClr val="FFFFFF"/>
                </a:solidFill>
              </a:rPr>
              <a:t>3. The </a:t>
            </a:r>
            <a:r>
              <a:rPr lang="de-DE" altLang="en-US" dirty="0" err="1">
                <a:solidFill>
                  <a:srgbClr val="FFFFFF"/>
                </a:solidFill>
              </a:rPr>
              <a:t>conflict</a:t>
            </a:r>
            <a:r>
              <a:rPr lang="de-DE" altLang="en-US" dirty="0">
                <a:solidFill>
                  <a:srgbClr val="FFFFFF"/>
                </a:solidFill>
              </a:rPr>
              <a:t> </a:t>
            </a:r>
            <a:r>
              <a:rPr lang="de-DE" altLang="en-US" dirty="0" err="1">
                <a:solidFill>
                  <a:srgbClr val="FFFFFF"/>
                </a:solidFill>
              </a:rPr>
              <a:t>with</a:t>
            </a:r>
            <a:r>
              <a:rPr lang="de-DE" altLang="en-US" dirty="0">
                <a:solidFill>
                  <a:srgbClr val="FFFFFF"/>
                </a:solidFill>
              </a:rPr>
              <a:t> </a:t>
            </a:r>
            <a:r>
              <a:rPr lang="de-DE" altLang="en-US" dirty="0" err="1">
                <a:solidFill>
                  <a:srgbClr val="FFFFFF"/>
                </a:solidFill>
              </a:rPr>
              <a:t>the</a:t>
            </a:r>
            <a:r>
              <a:rPr lang="de-DE" altLang="en-US" dirty="0">
                <a:solidFill>
                  <a:srgbClr val="FFFFFF"/>
                </a:solidFill>
              </a:rPr>
              <a:t> </a:t>
            </a:r>
            <a:r>
              <a:rPr lang="de-DE" altLang="en-US" dirty="0" err="1">
                <a:solidFill>
                  <a:srgbClr val="FFFFFF"/>
                </a:solidFill>
              </a:rPr>
              <a:t>Teutonic</a:t>
            </a:r>
            <a:r>
              <a:rPr lang="de-DE" altLang="en-US" dirty="0">
                <a:solidFill>
                  <a:srgbClr val="FFFFFF"/>
                </a:solidFill>
              </a:rPr>
              <a:t> Knights</a:t>
            </a:r>
          </a:p>
          <a:p>
            <a:pPr algn="l" eaLnBrk="1" hangingPunct="1">
              <a:buClrTx/>
              <a:buFontTx/>
              <a:buNone/>
            </a:pPr>
            <a:r>
              <a:rPr lang="de-DE" altLang="en-US" dirty="0">
                <a:solidFill>
                  <a:srgbClr val="FFFFFF"/>
                </a:solidFill>
              </a:rPr>
              <a:t>4. (</a:t>
            </a:r>
            <a:r>
              <a:rPr lang="de-DE" altLang="en-US" dirty="0" err="1">
                <a:solidFill>
                  <a:srgbClr val="FFFFFF"/>
                </a:solidFill>
              </a:rPr>
              <a:t>Polish</a:t>
            </a:r>
            <a:r>
              <a:rPr lang="de-DE" altLang="en-US" dirty="0">
                <a:solidFill>
                  <a:srgbClr val="FFFFFF"/>
                </a:solidFill>
              </a:rPr>
              <a:t>-)</a:t>
            </a:r>
            <a:r>
              <a:rPr lang="de-DE" altLang="en-US" dirty="0" err="1">
                <a:solidFill>
                  <a:srgbClr val="FFFFFF"/>
                </a:solidFill>
              </a:rPr>
              <a:t>Lithuanian-Muscovian</a:t>
            </a:r>
            <a:r>
              <a:rPr lang="de-DE" altLang="en-US" dirty="0">
                <a:solidFill>
                  <a:srgbClr val="FFFFFF"/>
                </a:solidFill>
              </a:rPr>
              <a:t> </a:t>
            </a:r>
            <a:r>
              <a:rPr lang="de-DE" altLang="en-US" dirty="0" err="1">
                <a:solidFill>
                  <a:srgbClr val="FFFFFF"/>
                </a:solidFill>
              </a:rPr>
              <a:t>fight</a:t>
            </a:r>
            <a:r>
              <a:rPr lang="de-DE" altLang="en-US" dirty="0">
                <a:solidFill>
                  <a:srgbClr val="FFFFFF"/>
                </a:solidFill>
              </a:rPr>
              <a:t> </a:t>
            </a:r>
            <a:r>
              <a:rPr lang="de-DE" altLang="en-US" dirty="0" err="1">
                <a:solidFill>
                  <a:srgbClr val="FFFFFF"/>
                </a:solidFill>
              </a:rPr>
              <a:t>for</a:t>
            </a:r>
            <a:r>
              <a:rPr lang="de-DE" altLang="en-US" dirty="0">
                <a:solidFill>
                  <a:srgbClr val="FFFFFF"/>
                </a:solidFill>
              </a:rPr>
              <a:t> Rus‘</a:t>
            </a:r>
          </a:p>
          <a:p>
            <a:pPr algn="l" eaLnBrk="1" hangingPunct="1">
              <a:buClrTx/>
              <a:buFontTx/>
              <a:buNone/>
            </a:pPr>
            <a:r>
              <a:rPr lang="de-DE" altLang="en-US" dirty="0">
                <a:solidFill>
                  <a:srgbClr val="FFFFFF"/>
                </a:solidFill>
              </a:rPr>
              <a:t>5. The Union </a:t>
            </a:r>
            <a:r>
              <a:rPr lang="de-DE" altLang="en-US" dirty="0" err="1">
                <a:solidFill>
                  <a:srgbClr val="FFFFFF"/>
                </a:solidFill>
              </a:rPr>
              <a:t>of</a:t>
            </a:r>
            <a:r>
              <a:rPr lang="de-DE" altLang="en-US" dirty="0">
                <a:solidFill>
                  <a:srgbClr val="FFFFFF"/>
                </a:solidFill>
              </a:rPr>
              <a:t> Lublin and </a:t>
            </a:r>
            <a:r>
              <a:rPr lang="de-DE" altLang="en-US" dirty="0" err="1">
                <a:solidFill>
                  <a:srgbClr val="FFFFFF"/>
                </a:solidFill>
              </a:rPr>
              <a:t>the</a:t>
            </a:r>
            <a:r>
              <a:rPr lang="de-DE" altLang="en-US" dirty="0">
                <a:solidFill>
                  <a:srgbClr val="FFFFFF"/>
                </a:solidFill>
              </a:rPr>
              <a:t> ‘Noble </a:t>
            </a:r>
            <a:r>
              <a:rPr lang="de-DE" altLang="en-US" dirty="0" err="1">
                <a:solidFill>
                  <a:srgbClr val="FFFFFF"/>
                </a:solidFill>
              </a:rPr>
              <a:t>Republic</a:t>
            </a:r>
            <a:r>
              <a:rPr lang="de-DE" altLang="en-US" dirty="0">
                <a:solidFill>
                  <a:srgbClr val="FFFFFF"/>
                </a:solidFill>
              </a:rPr>
              <a:t>‘</a:t>
            </a:r>
          </a:p>
          <a:p>
            <a:pPr algn="l" eaLnBrk="1" hangingPunct="1">
              <a:buClrTx/>
              <a:buFontTx/>
              <a:buNone/>
            </a:pPr>
            <a:r>
              <a:rPr lang="de-DE" altLang="en-US" dirty="0">
                <a:solidFill>
                  <a:srgbClr val="FFFFFF"/>
                </a:solidFill>
              </a:rPr>
              <a:t>6. </a:t>
            </a:r>
            <a:r>
              <a:rPr lang="de-DE" altLang="en-US" dirty="0" err="1">
                <a:solidFill>
                  <a:srgbClr val="FFFFFF"/>
                </a:solidFill>
              </a:rPr>
              <a:t>Polish</a:t>
            </a:r>
            <a:r>
              <a:rPr lang="de-DE" altLang="en-US" dirty="0">
                <a:solidFill>
                  <a:srgbClr val="FFFFFF"/>
                </a:solidFill>
              </a:rPr>
              <a:t> </a:t>
            </a:r>
            <a:r>
              <a:rPr lang="de-DE" altLang="en-US" dirty="0" err="1">
                <a:solidFill>
                  <a:srgbClr val="FFFFFF"/>
                </a:solidFill>
              </a:rPr>
              <a:t>troops</a:t>
            </a:r>
            <a:r>
              <a:rPr lang="de-DE" altLang="en-US" dirty="0">
                <a:solidFill>
                  <a:srgbClr val="FFFFFF"/>
                </a:solidFill>
              </a:rPr>
              <a:t> in </a:t>
            </a:r>
            <a:r>
              <a:rPr lang="de-DE" altLang="en-US" dirty="0" err="1">
                <a:solidFill>
                  <a:srgbClr val="FFFFFF"/>
                </a:solidFill>
              </a:rPr>
              <a:t>the</a:t>
            </a:r>
            <a:r>
              <a:rPr lang="de-DE" altLang="en-US" dirty="0">
                <a:solidFill>
                  <a:srgbClr val="FFFFFF"/>
                </a:solidFill>
              </a:rPr>
              <a:t> Moscow Kremlin: </a:t>
            </a:r>
            <a:r>
              <a:rPr lang="de-DE" altLang="en-US" dirty="0" err="1">
                <a:solidFill>
                  <a:srgbClr val="FFFFFF"/>
                </a:solidFill>
              </a:rPr>
              <a:t>the</a:t>
            </a:r>
            <a:r>
              <a:rPr lang="de-DE" altLang="en-US" dirty="0">
                <a:solidFill>
                  <a:srgbClr val="FFFFFF"/>
                </a:solidFill>
              </a:rPr>
              <a:t> Time </a:t>
            </a:r>
            <a:r>
              <a:rPr lang="de-DE" altLang="en-US" dirty="0" err="1">
                <a:solidFill>
                  <a:srgbClr val="FFFFFF"/>
                </a:solidFill>
              </a:rPr>
              <a:t>of</a:t>
            </a:r>
            <a:r>
              <a:rPr lang="de-DE" altLang="en-US" dirty="0">
                <a:solidFill>
                  <a:srgbClr val="FFFFFF"/>
                </a:solidFill>
              </a:rPr>
              <a:t> Troubles</a:t>
            </a:r>
          </a:p>
          <a:p>
            <a:pPr algn="l" eaLnBrk="1" hangingPunct="1">
              <a:buClrTx/>
              <a:buFontTx/>
              <a:buNone/>
            </a:pPr>
            <a:endParaRPr lang="de-DE" altLang="en-US" dirty="0">
              <a:solidFill>
                <a:srgbClr val="FFFFFF"/>
              </a:solidFill>
            </a:endParaRPr>
          </a:p>
        </p:txBody>
      </p:sp>
    </p:spTree>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ext Box 1">
            <a:extLst>
              <a:ext uri="{FF2B5EF4-FFF2-40B4-BE49-F238E27FC236}">
                <a16:creationId xmlns:a16="http://schemas.microsoft.com/office/drawing/2014/main" id="{58EA43E8-6224-4B8A-85A6-08BEA6A21BF0}"/>
              </a:ext>
            </a:extLst>
          </p:cNvPr>
          <p:cNvSpPr txBox="1">
            <a:spLocks noChangeArrowheads="1"/>
          </p:cNvSpPr>
          <p:nvPr/>
        </p:nvSpPr>
        <p:spPr bwMode="auto">
          <a:xfrm>
            <a:off x="1703389" y="631825"/>
            <a:ext cx="8785225" cy="5065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spcBef>
                <a:spcPts val="600"/>
              </a:spcBef>
              <a:buClr>
                <a:srgbClr val="FFFFFF"/>
              </a:buClr>
              <a:buFont typeface="Wingdings" panose="05000000000000000000" pitchFamily="2" charset="2"/>
              <a:buChar char=""/>
            </a:pPr>
            <a:r>
              <a:rPr lang="de-DE" altLang="en-US" sz="2400" dirty="0">
                <a:solidFill>
                  <a:srgbClr val="FFFFFF"/>
                </a:solidFill>
              </a:rPr>
              <a:t> </a:t>
            </a:r>
            <a:r>
              <a:rPr lang="de-DE" altLang="en-US" sz="2400" dirty="0" err="1">
                <a:solidFill>
                  <a:srgbClr val="FFFFFF"/>
                </a:solidFill>
              </a:rPr>
              <a:t>Commands</a:t>
            </a:r>
            <a:r>
              <a:rPr lang="de-DE" altLang="en-US" sz="2400" dirty="0">
                <a:solidFill>
                  <a:srgbClr val="FFFFFF"/>
                </a:solidFill>
              </a:rPr>
              <a:t> </a:t>
            </a:r>
            <a:r>
              <a:rPr lang="de-DE" altLang="en-US" sz="2400" dirty="0" err="1">
                <a:solidFill>
                  <a:srgbClr val="FFFFFF"/>
                </a:solidFill>
              </a:rPr>
              <a:t>the</a:t>
            </a:r>
            <a:r>
              <a:rPr lang="de-DE" altLang="en-US" sz="2400" dirty="0">
                <a:solidFill>
                  <a:srgbClr val="FFFFFF"/>
                </a:solidFill>
              </a:rPr>
              <a:t> </a:t>
            </a:r>
            <a:r>
              <a:rPr lang="de-DE" altLang="en-US" sz="2400" dirty="0" err="1">
                <a:solidFill>
                  <a:srgbClr val="FFFFFF"/>
                </a:solidFill>
              </a:rPr>
              <a:t>Army</a:t>
            </a:r>
            <a:endParaRPr lang="de-DE" altLang="en-US" sz="2400" dirty="0">
              <a:solidFill>
                <a:srgbClr val="FFFFFF"/>
              </a:solidFill>
            </a:endParaRPr>
          </a:p>
          <a:p>
            <a:pPr eaLnBrk="1" hangingPunct="1">
              <a:spcBef>
                <a:spcPts val="600"/>
              </a:spcBef>
              <a:buClr>
                <a:srgbClr val="FFFFFF"/>
              </a:buClr>
              <a:buFont typeface="Wingdings" panose="05000000000000000000" pitchFamily="2" charset="2"/>
              <a:buChar char=""/>
            </a:pPr>
            <a:r>
              <a:rPr lang="de-DE" altLang="en-US" sz="2400" dirty="0">
                <a:solidFill>
                  <a:srgbClr val="FFFFFF"/>
                </a:solidFill>
              </a:rPr>
              <a:t> Calls </a:t>
            </a:r>
            <a:r>
              <a:rPr lang="de-DE" altLang="en-US" sz="2400" dirty="0" err="1">
                <a:solidFill>
                  <a:srgbClr val="FFFFFF"/>
                </a:solidFill>
              </a:rPr>
              <a:t>the</a:t>
            </a:r>
            <a:r>
              <a:rPr lang="de-DE" altLang="en-US" sz="2400" dirty="0">
                <a:solidFill>
                  <a:srgbClr val="FFFFFF"/>
                </a:solidFill>
              </a:rPr>
              <a:t> </a:t>
            </a:r>
            <a:r>
              <a:rPr lang="de-DE" altLang="en-US" sz="2400" dirty="0" err="1">
                <a:solidFill>
                  <a:srgbClr val="FFFFFF"/>
                </a:solidFill>
              </a:rPr>
              <a:t>banns</a:t>
            </a:r>
            <a:r>
              <a:rPr lang="de-DE" altLang="en-US" sz="2400" dirty="0">
                <a:solidFill>
                  <a:srgbClr val="FFFFFF"/>
                </a:solidFill>
              </a:rPr>
              <a:t> </a:t>
            </a:r>
            <a:r>
              <a:rPr lang="de-DE" altLang="en-US" sz="2400" dirty="0" err="1">
                <a:solidFill>
                  <a:srgbClr val="FFFFFF"/>
                </a:solidFill>
              </a:rPr>
              <a:t>of</a:t>
            </a:r>
            <a:r>
              <a:rPr lang="de-DE" altLang="en-US" sz="2400" dirty="0">
                <a:solidFill>
                  <a:srgbClr val="FFFFFF"/>
                </a:solidFill>
              </a:rPr>
              <a:t> </a:t>
            </a:r>
            <a:r>
              <a:rPr lang="de-DE" altLang="en-US" sz="2400" dirty="0" err="1">
                <a:solidFill>
                  <a:srgbClr val="FFFFFF"/>
                </a:solidFill>
              </a:rPr>
              <a:t>the</a:t>
            </a:r>
            <a:r>
              <a:rPr lang="de-DE" altLang="en-US" sz="2400" dirty="0">
                <a:solidFill>
                  <a:srgbClr val="FFFFFF"/>
                </a:solidFill>
              </a:rPr>
              <a:t> </a:t>
            </a:r>
            <a:r>
              <a:rPr lang="de-DE" altLang="en-US" sz="2400" dirty="0" err="1">
                <a:solidFill>
                  <a:srgbClr val="FFFFFF"/>
                </a:solidFill>
              </a:rPr>
              <a:t>nobility</a:t>
            </a:r>
            <a:r>
              <a:rPr lang="de-DE" altLang="en-US" sz="2400" dirty="0">
                <a:solidFill>
                  <a:srgbClr val="FFFFFF"/>
                </a:solidFill>
              </a:rPr>
              <a:t> </a:t>
            </a:r>
            <a:r>
              <a:rPr lang="de-DE" altLang="en-US" sz="2400" dirty="0" err="1">
                <a:solidFill>
                  <a:srgbClr val="FFFFFF"/>
                </a:solidFill>
              </a:rPr>
              <a:t>together</a:t>
            </a:r>
            <a:r>
              <a:rPr lang="de-DE" altLang="en-US" sz="2400" dirty="0">
                <a:solidFill>
                  <a:srgbClr val="FFFFFF"/>
                </a:solidFill>
              </a:rPr>
              <a:t>, but </a:t>
            </a:r>
            <a:r>
              <a:rPr lang="de-DE" altLang="en-US" sz="2400" dirty="0" err="1">
                <a:solidFill>
                  <a:srgbClr val="FFFFFF"/>
                </a:solidFill>
              </a:rPr>
              <a:t>needs</a:t>
            </a:r>
            <a:r>
              <a:rPr lang="de-DE" altLang="en-US" sz="2400" dirty="0">
                <a:solidFill>
                  <a:srgbClr val="FFFFFF"/>
                </a:solidFill>
              </a:rPr>
              <a:t> </a:t>
            </a:r>
            <a:r>
              <a:rPr lang="de-DE" altLang="en-US" sz="2400" dirty="0" err="1">
                <a:solidFill>
                  <a:srgbClr val="FFFFFF"/>
                </a:solidFill>
              </a:rPr>
              <a:t>the</a:t>
            </a:r>
            <a:r>
              <a:rPr lang="de-DE" altLang="en-US" sz="2400" dirty="0">
                <a:solidFill>
                  <a:srgbClr val="FFFFFF"/>
                </a:solidFill>
              </a:rPr>
              <a:t> </a:t>
            </a:r>
            <a:r>
              <a:rPr lang="de-DE" altLang="en-US" sz="2400" dirty="0" err="1">
                <a:solidFill>
                  <a:srgbClr val="FFFFFF"/>
                </a:solidFill>
              </a:rPr>
              <a:t>approval</a:t>
            </a:r>
            <a:r>
              <a:rPr lang="de-DE" altLang="en-US" sz="2400" dirty="0">
                <a:solidFill>
                  <a:srgbClr val="FFFFFF"/>
                </a:solidFill>
              </a:rPr>
              <a:t> </a:t>
            </a:r>
            <a:r>
              <a:rPr lang="de-DE" altLang="en-US" sz="2400" dirty="0" err="1">
                <a:solidFill>
                  <a:srgbClr val="FFFFFF"/>
                </a:solidFill>
              </a:rPr>
              <a:t>of</a:t>
            </a:r>
            <a:r>
              <a:rPr lang="de-DE" altLang="en-US" sz="2400" dirty="0">
                <a:solidFill>
                  <a:srgbClr val="FFFFFF"/>
                </a:solidFill>
              </a:rPr>
              <a:t> </a:t>
            </a:r>
            <a:r>
              <a:rPr lang="de-DE" altLang="en-US" sz="2400" dirty="0" err="1">
                <a:solidFill>
                  <a:srgbClr val="FFFFFF"/>
                </a:solidFill>
              </a:rPr>
              <a:t>the</a:t>
            </a:r>
            <a:r>
              <a:rPr lang="de-DE" altLang="en-US" sz="2400" dirty="0">
                <a:solidFill>
                  <a:srgbClr val="FFFFFF"/>
                </a:solidFill>
              </a:rPr>
              <a:t> Sejm</a:t>
            </a:r>
          </a:p>
          <a:p>
            <a:pPr eaLnBrk="1" hangingPunct="1">
              <a:spcBef>
                <a:spcPts val="600"/>
              </a:spcBef>
              <a:buClr>
                <a:srgbClr val="FFFFFF"/>
              </a:buClr>
              <a:buFont typeface="Wingdings" panose="05000000000000000000" pitchFamily="2" charset="2"/>
              <a:buChar char=""/>
            </a:pPr>
            <a:r>
              <a:rPr lang="de-DE" altLang="en-US" sz="2400" dirty="0" err="1">
                <a:solidFill>
                  <a:srgbClr val="FFFFFF"/>
                </a:solidFill>
              </a:rPr>
              <a:t>Is</a:t>
            </a:r>
            <a:r>
              <a:rPr lang="de-DE" altLang="en-US" sz="2400" dirty="0">
                <a:solidFill>
                  <a:srgbClr val="FFFFFF"/>
                </a:solidFill>
              </a:rPr>
              <a:t> not </a:t>
            </a:r>
            <a:r>
              <a:rPr lang="de-DE" altLang="en-US" sz="2400" dirty="0" err="1">
                <a:solidFill>
                  <a:srgbClr val="FFFFFF"/>
                </a:solidFill>
              </a:rPr>
              <a:t>responsible</a:t>
            </a:r>
            <a:r>
              <a:rPr lang="de-DE" altLang="en-US" sz="2400" dirty="0">
                <a:solidFill>
                  <a:srgbClr val="FFFFFF"/>
                </a:solidFill>
              </a:rPr>
              <a:t> </a:t>
            </a:r>
            <a:r>
              <a:rPr lang="de-DE" altLang="en-US" sz="2400" dirty="0" err="1">
                <a:solidFill>
                  <a:srgbClr val="FFFFFF"/>
                </a:solidFill>
              </a:rPr>
              <a:t>to</a:t>
            </a:r>
            <a:r>
              <a:rPr lang="de-DE" altLang="en-US" sz="2400" dirty="0">
                <a:solidFill>
                  <a:srgbClr val="FFFFFF"/>
                </a:solidFill>
              </a:rPr>
              <a:t> </a:t>
            </a:r>
            <a:r>
              <a:rPr lang="de-DE" altLang="en-US" sz="2400" dirty="0" err="1">
                <a:solidFill>
                  <a:srgbClr val="FFFFFF"/>
                </a:solidFill>
              </a:rPr>
              <a:t>the</a:t>
            </a:r>
            <a:r>
              <a:rPr lang="de-DE" altLang="en-US" sz="2400" dirty="0">
                <a:solidFill>
                  <a:srgbClr val="FFFFFF"/>
                </a:solidFill>
              </a:rPr>
              <a:t> Sejm, but </a:t>
            </a:r>
            <a:r>
              <a:rPr lang="de-DE" altLang="en-US" sz="2400" dirty="0" err="1">
                <a:solidFill>
                  <a:srgbClr val="FFFFFF"/>
                </a:solidFill>
              </a:rPr>
              <a:t>has</a:t>
            </a:r>
            <a:r>
              <a:rPr lang="de-DE" altLang="en-US" sz="2400" dirty="0">
                <a:solidFill>
                  <a:srgbClr val="FFFFFF"/>
                </a:solidFill>
              </a:rPr>
              <a:t> </a:t>
            </a:r>
            <a:r>
              <a:rPr lang="de-DE" altLang="en-US" sz="2400" dirty="0" err="1">
                <a:solidFill>
                  <a:srgbClr val="FFFFFF"/>
                </a:solidFill>
              </a:rPr>
              <a:t>to</a:t>
            </a:r>
            <a:r>
              <a:rPr lang="de-DE" altLang="en-US" sz="2400" dirty="0">
                <a:solidFill>
                  <a:srgbClr val="FFFFFF"/>
                </a:solidFill>
              </a:rPr>
              <a:t> </a:t>
            </a:r>
            <a:r>
              <a:rPr lang="de-DE" altLang="en-US" sz="2400" dirty="0" err="1">
                <a:solidFill>
                  <a:srgbClr val="FFFFFF"/>
                </a:solidFill>
              </a:rPr>
              <a:t>obey</a:t>
            </a:r>
            <a:r>
              <a:rPr lang="de-DE" altLang="en-US" sz="2400" dirty="0">
                <a:solidFill>
                  <a:srgbClr val="FFFFFF"/>
                </a:solidFill>
              </a:rPr>
              <a:t> </a:t>
            </a:r>
            <a:r>
              <a:rPr lang="de-DE" altLang="en-US" sz="2400" dirty="0" err="1">
                <a:solidFill>
                  <a:srgbClr val="FFFFFF"/>
                </a:solidFill>
              </a:rPr>
              <a:t>the</a:t>
            </a:r>
            <a:r>
              <a:rPr lang="de-DE" altLang="en-US" sz="2400" dirty="0">
                <a:solidFill>
                  <a:srgbClr val="FFFFFF"/>
                </a:solidFill>
              </a:rPr>
              <a:t> </a:t>
            </a:r>
            <a:r>
              <a:rPr lang="de-DE" altLang="en-US" sz="2400" dirty="0" err="1">
                <a:solidFill>
                  <a:srgbClr val="FFFFFF"/>
                </a:solidFill>
              </a:rPr>
              <a:t>Articuli</a:t>
            </a:r>
            <a:r>
              <a:rPr lang="de-DE" altLang="en-US" sz="2400" dirty="0">
                <a:solidFill>
                  <a:srgbClr val="FFFFFF"/>
                </a:solidFill>
              </a:rPr>
              <a:t> </a:t>
            </a:r>
            <a:r>
              <a:rPr lang="de-DE" altLang="en-US" sz="2400" dirty="0" err="1">
                <a:solidFill>
                  <a:srgbClr val="FFFFFF"/>
                </a:solidFill>
              </a:rPr>
              <a:t>Henriciani</a:t>
            </a:r>
            <a:r>
              <a:rPr lang="de-DE" altLang="en-US" sz="2400" dirty="0">
                <a:solidFill>
                  <a:srgbClr val="FFFFFF"/>
                </a:solidFill>
              </a:rPr>
              <a:t> and </a:t>
            </a:r>
            <a:r>
              <a:rPr lang="de-DE" altLang="en-US" sz="2400" dirty="0" err="1">
                <a:solidFill>
                  <a:srgbClr val="FFFFFF"/>
                </a:solidFill>
              </a:rPr>
              <a:t>the</a:t>
            </a:r>
            <a:r>
              <a:rPr lang="de-DE" altLang="en-US" sz="2400" dirty="0">
                <a:solidFill>
                  <a:srgbClr val="FFFFFF"/>
                </a:solidFill>
              </a:rPr>
              <a:t> Pacta </a:t>
            </a:r>
            <a:r>
              <a:rPr lang="de-DE" altLang="en-US" sz="2400" dirty="0" err="1">
                <a:solidFill>
                  <a:srgbClr val="FFFFFF"/>
                </a:solidFill>
              </a:rPr>
              <a:t>Conventa</a:t>
            </a:r>
            <a:endParaRPr lang="de-DE" altLang="en-US" sz="2400" dirty="0">
              <a:solidFill>
                <a:srgbClr val="FFFFFF"/>
              </a:solidFill>
            </a:endParaRPr>
          </a:p>
          <a:p>
            <a:pPr eaLnBrk="1" hangingPunct="1">
              <a:spcBef>
                <a:spcPts val="600"/>
              </a:spcBef>
              <a:buClr>
                <a:srgbClr val="FFFFFF"/>
              </a:buClr>
              <a:buFont typeface="Wingdings" panose="05000000000000000000" pitchFamily="2" charset="2"/>
              <a:buChar char=""/>
            </a:pPr>
            <a:r>
              <a:rPr lang="de-DE" altLang="en-US" sz="2400" dirty="0">
                <a:solidFill>
                  <a:srgbClr val="FFFFFF"/>
                </a:solidFill>
              </a:rPr>
              <a:t> Supreme power off </a:t>
            </a:r>
            <a:r>
              <a:rPr lang="de-DE" altLang="en-US" sz="2400" dirty="0" err="1">
                <a:solidFill>
                  <a:srgbClr val="FFFFFF"/>
                </a:solidFill>
              </a:rPr>
              <a:t>sessions</a:t>
            </a:r>
            <a:r>
              <a:rPr lang="de-DE" altLang="en-US" sz="2400" dirty="0">
                <a:solidFill>
                  <a:srgbClr val="FFFFFF"/>
                </a:solidFill>
              </a:rPr>
              <a:t> </a:t>
            </a:r>
            <a:r>
              <a:rPr lang="de-DE" altLang="en-US" sz="2400" dirty="0" err="1">
                <a:solidFill>
                  <a:srgbClr val="FFFFFF"/>
                </a:solidFill>
              </a:rPr>
              <a:t>of</a:t>
            </a:r>
            <a:r>
              <a:rPr lang="de-DE" altLang="en-US" sz="2400" dirty="0">
                <a:solidFill>
                  <a:srgbClr val="FFFFFF"/>
                </a:solidFill>
              </a:rPr>
              <a:t> </a:t>
            </a:r>
            <a:r>
              <a:rPr lang="de-DE" altLang="en-US" sz="2400" dirty="0" err="1">
                <a:solidFill>
                  <a:srgbClr val="FFFFFF"/>
                </a:solidFill>
              </a:rPr>
              <a:t>the</a:t>
            </a:r>
            <a:r>
              <a:rPr lang="de-DE" altLang="en-US" sz="2400" dirty="0">
                <a:solidFill>
                  <a:srgbClr val="FFFFFF"/>
                </a:solidFill>
              </a:rPr>
              <a:t> Sejm</a:t>
            </a:r>
          </a:p>
          <a:p>
            <a:pPr eaLnBrk="1" hangingPunct="1">
              <a:spcBef>
                <a:spcPts val="600"/>
              </a:spcBef>
              <a:buClr>
                <a:srgbClr val="FFFFFF"/>
              </a:buClr>
              <a:buFont typeface="Wingdings" panose="05000000000000000000" pitchFamily="2" charset="2"/>
              <a:buChar char=""/>
            </a:pPr>
            <a:r>
              <a:rPr lang="de-DE" altLang="en-US" sz="2400" dirty="0">
                <a:solidFill>
                  <a:srgbClr val="FFFFFF"/>
                </a:solidFill>
              </a:rPr>
              <a:t> Appoints </a:t>
            </a:r>
            <a:r>
              <a:rPr lang="de-DE" altLang="en-US" sz="2400" dirty="0" err="1">
                <a:solidFill>
                  <a:srgbClr val="FFFFFF"/>
                </a:solidFill>
              </a:rPr>
              <a:t>ambassadors</a:t>
            </a:r>
            <a:r>
              <a:rPr lang="de-DE" altLang="en-US" sz="2400" dirty="0">
                <a:solidFill>
                  <a:srgbClr val="FFFFFF"/>
                </a:solidFill>
              </a:rPr>
              <a:t>, but </a:t>
            </a:r>
            <a:r>
              <a:rPr lang="de-DE" altLang="en-US" sz="2400" dirty="0" err="1">
                <a:solidFill>
                  <a:srgbClr val="FFFFFF"/>
                </a:solidFill>
              </a:rPr>
              <a:t>his</a:t>
            </a:r>
            <a:r>
              <a:rPr lang="de-DE" altLang="en-US" sz="2400" dirty="0">
                <a:solidFill>
                  <a:srgbClr val="FFFFFF"/>
                </a:solidFill>
              </a:rPr>
              <a:t> </a:t>
            </a:r>
            <a:r>
              <a:rPr lang="de-DE" altLang="en-US" sz="2400" dirty="0" err="1">
                <a:solidFill>
                  <a:srgbClr val="FFFFFF"/>
                </a:solidFill>
              </a:rPr>
              <a:t>right</a:t>
            </a:r>
            <a:r>
              <a:rPr lang="de-DE" altLang="en-US" sz="2400" dirty="0">
                <a:solidFill>
                  <a:srgbClr val="FFFFFF"/>
                </a:solidFill>
              </a:rPr>
              <a:t> </a:t>
            </a:r>
            <a:r>
              <a:rPr lang="de-DE" altLang="en-US" sz="2400" dirty="0" err="1">
                <a:solidFill>
                  <a:srgbClr val="FFFFFF"/>
                </a:solidFill>
              </a:rPr>
              <a:t>to</a:t>
            </a:r>
            <a:r>
              <a:rPr lang="de-DE" altLang="en-US" sz="2400" dirty="0">
                <a:solidFill>
                  <a:srgbClr val="FFFFFF"/>
                </a:solidFill>
              </a:rPr>
              <a:t> </a:t>
            </a:r>
            <a:r>
              <a:rPr lang="de-DE" altLang="en-US" sz="2400" dirty="0" err="1">
                <a:solidFill>
                  <a:srgbClr val="FFFFFF"/>
                </a:solidFill>
              </a:rPr>
              <a:t>give</a:t>
            </a:r>
            <a:r>
              <a:rPr lang="de-DE" altLang="en-US" sz="2400" dirty="0">
                <a:solidFill>
                  <a:srgbClr val="FFFFFF"/>
                </a:solidFill>
              </a:rPr>
              <a:t> </a:t>
            </a:r>
            <a:r>
              <a:rPr lang="de-DE" altLang="en-US" sz="2400" dirty="0" err="1">
                <a:solidFill>
                  <a:srgbClr val="FFFFFF"/>
                </a:solidFill>
              </a:rPr>
              <a:t>them</a:t>
            </a:r>
            <a:r>
              <a:rPr lang="de-DE" altLang="en-US" sz="2400" dirty="0">
                <a:solidFill>
                  <a:srgbClr val="FFFFFF"/>
                </a:solidFill>
              </a:rPr>
              <a:t> </a:t>
            </a:r>
            <a:r>
              <a:rPr lang="de-DE" altLang="en-US" sz="2400" dirty="0" err="1">
                <a:solidFill>
                  <a:srgbClr val="FFFFFF"/>
                </a:solidFill>
              </a:rPr>
              <a:t>directives</a:t>
            </a:r>
            <a:r>
              <a:rPr lang="de-DE" altLang="en-US" sz="2400" dirty="0">
                <a:solidFill>
                  <a:srgbClr val="FFFFFF"/>
                </a:solidFill>
              </a:rPr>
              <a:t> </a:t>
            </a:r>
            <a:r>
              <a:rPr lang="de-DE" altLang="en-US" sz="2400" dirty="0" err="1">
                <a:solidFill>
                  <a:srgbClr val="FFFFFF"/>
                </a:solidFill>
              </a:rPr>
              <a:t>is</a:t>
            </a:r>
            <a:r>
              <a:rPr lang="de-DE" altLang="en-US" sz="2400" dirty="0">
                <a:solidFill>
                  <a:srgbClr val="FFFFFF"/>
                </a:solidFill>
              </a:rPr>
              <a:t> </a:t>
            </a:r>
            <a:r>
              <a:rPr lang="de-DE" altLang="en-US" sz="2400" dirty="0" err="1">
                <a:solidFill>
                  <a:srgbClr val="FFFFFF"/>
                </a:solidFill>
              </a:rPr>
              <a:t>restricted</a:t>
            </a:r>
            <a:endParaRPr lang="de-DE" altLang="en-US" sz="2400" dirty="0">
              <a:solidFill>
                <a:srgbClr val="FFFFFF"/>
              </a:solidFill>
            </a:endParaRPr>
          </a:p>
          <a:p>
            <a:pPr eaLnBrk="1" hangingPunct="1">
              <a:spcBef>
                <a:spcPts val="600"/>
              </a:spcBef>
              <a:buClr>
                <a:srgbClr val="FFFFFF"/>
              </a:buClr>
              <a:buFont typeface="Wingdings" panose="05000000000000000000" pitchFamily="2" charset="2"/>
              <a:buChar char=""/>
            </a:pPr>
            <a:r>
              <a:rPr lang="de-DE" altLang="en-US" sz="2400" dirty="0">
                <a:solidFill>
                  <a:srgbClr val="FFFFFF"/>
                </a:solidFill>
              </a:rPr>
              <a:t> Appoints high </a:t>
            </a:r>
            <a:r>
              <a:rPr lang="de-DE" altLang="en-US" sz="2400" dirty="0" err="1">
                <a:solidFill>
                  <a:srgbClr val="FFFFFF"/>
                </a:solidFill>
              </a:rPr>
              <a:t>officials</a:t>
            </a:r>
            <a:r>
              <a:rPr lang="de-DE" altLang="en-US" sz="2400" dirty="0">
                <a:solidFill>
                  <a:srgbClr val="FFFFFF"/>
                </a:solidFill>
              </a:rPr>
              <a:t> and </a:t>
            </a:r>
            <a:r>
              <a:rPr lang="de-DE" altLang="en-US" sz="2400" dirty="0" err="1">
                <a:solidFill>
                  <a:srgbClr val="FFFFFF"/>
                </a:solidFill>
              </a:rPr>
              <a:t>commanders</a:t>
            </a:r>
            <a:r>
              <a:rPr lang="de-DE" altLang="en-US" sz="2400" dirty="0">
                <a:solidFill>
                  <a:srgbClr val="FFFFFF"/>
                </a:solidFill>
              </a:rPr>
              <a:t> </a:t>
            </a:r>
            <a:r>
              <a:rPr lang="de-DE" altLang="en-US" sz="2400" dirty="0" err="1">
                <a:solidFill>
                  <a:srgbClr val="FFFFFF"/>
                </a:solidFill>
              </a:rPr>
              <a:t>of</a:t>
            </a:r>
            <a:r>
              <a:rPr lang="de-DE" altLang="en-US" sz="2400" dirty="0">
                <a:solidFill>
                  <a:srgbClr val="FFFFFF"/>
                </a:solidFill>
              </a:rPr>
              <a:t> </a:t>
            </a:r>
            <a:r>
              <a:rPr lang="de-DE" altLang="en-US" sz="2400" dirty="0" err="1">
                <a:solidFill>
                  <a:srgbClr val="FFFFFF"/>
                </a:solidFill>
              </a:rPr>
              <a:t>the</a:t>
            </a:r>
            <a:r>
              <a:rPr lang="de-DE" altLang="en-US" sz="2400" dirty="0">
                <a:solidFill>
                  <a:srgbClr val="FFFFFF"/>
                </a:solidFill>
              </a:rPr>
              <a:t> </a:t>
            </a:r>
            <a:r>
              <a:rPr lang="de-DE" altLang="en-US" sz="2400" dirty="0" err="1">
                <a:solidFill>
                  <a:srgbClr val="FFFFFF"/>
                </a:solidFill>
              </a:rPr>
              <a:t>Army</a:t>
            </a:r>
            <a:r>
              <a:rPr lang="de-DE" altLang="en-US" sz="2400" dirty="0">
                <a:solidFill>
                  <a:srgbClr val="FFFFFF"/>
                </a:solidFill>
              </a:rPr>
              <a:t>, but </a:t>
            </a:r>
            <a:r>
              <a:rPr lang="de-DE" altLang="en-US" sz="2400" dirty="0" err="1">
                <a:solidFill>
                  <a:srgbClr val="FFFFFF"/>
                </a:solidFill>
              </a:rPr>
              <a:t>cannot</a:t>
            </a:r>
            <a:r>
              <a:rPr lang="de-DE" altLang="en-US" sz="2400" dirty="0">
                <a:solidFill>
                  <a:srgbClr val="FFFFFF"/>
                </a:solidFill>
              </a:rPr>
              <a:t> </a:t>
            </a:r>
            <a:r>
              <a:rPr lang="de-DE" altLang="en-US" sz="2400" dirty="0" err="1">
                <a:solidFill>
                  <a:srgbClr val="FFFFFF"/>
                </a:solidFill>
              </a:rPr>
              <a:t>easily</a:t>
            </a:r>
            <a:r>
              <a:rPr lang="de-DE" altLang="en-US" sz="2400" dirty="0">
                <a:solidFill>
                  <a:srgbClr val="FFFFFF"/>
                </a:solidFill>
              </a:rPr>
              <a:t> </a:t>
            </a:r>
            <a:r>
              <a:rPr lang="de-DE" altLang="en-US" sz="2400" dirty="0" err="1">
                <a:solidFill>
                  <a:srgbClr val="FFFFFF"/>
                </a:solidFill>
              </a:rPr>
              <a:t>dismiss</a:t>
            </a:r>
            <a:r>
              <a:rPr lang="de-DE" altLang="en-US" sz="2400" dirty="0">
                <a:solidFill>
                  <a:srgbClr val="FFFFFF"/>
                </a:solidFill>
              </a:rPr>
              <a:t> </a:t>
            </a:r>
            <a:r>
              <a:rPr lang="de-DE" altLang="en-US" sz="2400" dirty="0" err="1">
                <a:solidFill>
                  <a:srgbClr val="FFFFFF"/>
                </a:solidFill>
              </a:rPr>
              <a:t>them</a:t>
            </a:r>
            <a:endParaRPr lang="de-DE" altLang="en-US" sz="2400" dirty="0">
              <a:solidFill>
                <a:srgbClr val="FFFFFF"/>
              </a:solidFill>
            </a:endParaRPr>
          </a:p>
          <a:p>
            <a:pPr eaLnBrk="1" hangingPunct="1">
              <a:spcBef>
                <a:spcPts val="600"/>
              </a:spcBef>
              <a:buClr>
                <a:srgbClr val="FFFFFF"/>
              </a:buClr>
              <a:buFont typeface="Wingdings" panose="05000000000000000000" pitchFamily="2" charset="2"/>
              <a:buChar char=""/>
            </a:pPr>
            <a:r>
              <a:rPr lang="de-DE" altLang="en-US" sz="2400" dirty="0">
                <a:solidFill>
                  <a:srgbClr val="FFFFFF"/>
                </a:solidFill>
              </a:rPr>
              <a:t> Appoints </a:t>
            </a:r>
            <a:r>
              <a:rPr lang="de-DE" altLang="en-US" sz="2400" dirty="0" err="1">
                <a:solidFill>
                  <a:srgbClr val="FFFFFF"/>
                </a:solidFill>
              </a:rPr>
              <a:t>bishops</a:t>
            </a:r>
            <a:endParaRPr lang="de-DE" altLang="en-US" sz="2400" dirty="0">
              <a:solidFill>
                <a:srgbClr val="FFFFFF"/>
              </a:solidFill>
            </a:endParaRPr>
          </a:p>
          <a:p>
            <a:pPr eaLnBrk="1" hangingPunct="1">
              <a:spcBef>
                <a:spcPts val="600"/>
              </a:spcBef>
              <a:buClr>
                <a:srgbClr val="FFFFFF"/>
              </a:buClr>
              <a:buFont typeface="Wingdings" panose="05000000000000000000" pitchFamily="2" charset="2"/>
              <a:buChar char=""/>
            </a:pPr>
            <a:r>
              <a:rPr lang="de-DE" altLang="en-US" sz="2400" dirty="0">
                <a:solidFill>
                  <a:srgbClr val="FFFFFF"/>
                </a:solidFill>
              </a:rPr>
              <a:t> Controls </a:t>
            </a:r>
            <a:r>
              <a:rPr lang="de-DE" altLang="en-US" sz="2400" dirty="0" err="1">
                <a:solidFill>
                  <a:srgbClr val="FFFFFF"/>
                </a:solidFill>
              </a:rPr>
              <a:t>crownland</a:t>
            </a:r>
            <a:r>
              <a:rPr lang="de-DE" altLang="en-US" sz="2400" dirty="0">
                <a:solidFill>
                  <a:srgbClr val="FFFFFF"/>
                </a:solidFill>
              </a:rPr>
              <a:t> and </a:t>
            </a:r>
            <a:r>
              <a:rPr lang="de-DE" altLang="en-US" sz="2400" dirty="0" err="1">
                <a:solidFill>
                  <a:srgbClr val="FFFFFF"/>
                </a:solidFill>
              </a:rPr>
              <a:t>can</a:t>
            </a:r>
            <a:r>
              <a:rPr lang="de-DE" altLang="en-US" sz="2400" dirty="0">
                <a:solidFill>
                  <a:srgbClr val="FFFFFF"/>
                </a:solidFill>
              </a:rPr>
              <a:t> </a:t>
            </a:r>
            <a:r>
              <a:rPr lang="de-DE" altLang="en-US" sz="2400" dirty="0" err="1">
                <a:solidFill>
                  <a:srgbClr val="FFFFFF"/>
                </a:solidFill>
              </a:rPr>
              <a:t>give</a:t>
            </a:r>
            <a:r>
              <a:rPr lang="de-DE" altLang="en-US" sz="2400" dirty="0">
                <a:solidFill>
                  <a:srgbClr val="FFFFFF"/>
                </a:solidFill>
              </a:rPr>
              <a:t> </a:t>
            </a:r>
            <a:r>
              <a:rPr lang="de-DE" altLang="en-US" sz="2400" dirty="0" err="1">
                <a:solidFill>
                  <a:srgbClr val="FFFFFF"/>
                </a:solidFill>
              </a:rPr>
              <a:t>land</a:t>
            </a:r>
            <a:r>
              <a:rPr lang="de-DE" altLang="en-US" sz="2400" dirty="0">
                <a:solidFill>
                  <a:srgbClr val="FFFFFF"/>
                </a:solidFill>
              </a:rPr>
              <a:t> </a:t>
            </a:r>
            <a:r>
              <a:rPr lang="de-DE" altLang="en-US" sz="2400" dirty="0" err="1">
                <a:solidFill>
                  <a:srgbClr val="FFFFFF"/>
                </a:solidFill>
              </a:rPr>
              <a:t>as</a:t>
            </a:r>
            <a:r>
              <a:rPr lang="de-DE" altLang="en-US" sz="2400" dirty="0">
                <a:solidFill>
                  <a:srgbClr val="FFFFFF"/>
                </a:solidFill>
              </a:rPr>
              <a:t> a </a:t>
            </a:r>
            <a:r>
              <a:rPr lang="de-DE" altLang="en-US" sz="2400" dirty="0" err="1">
                <a:solidFill>
                  <a:srgbClr val="FFFFFF"/>
                </a:solidFill>
              </a:rPr>
              <a:t>feud</a:t>
            </a:r>
            <a:r>
              <a:rPr lang="de-DE" altLang="en-US" sz="2400" dirty="0">
                <a:solidFill>
                  <a:srgbClr val="FFFFFF"/>
                </a:solidFill>
              </a:rPr>
              <a:t> </a:t>
            </a:r>
            <a:r>
              <a:rPr lang="de-DE" altLang="en-US" sz="2400" dirty="0" err="1">
                <a:solidFill>
                  <a:srgbClr val="FFFFFF"/>
                </a:solidFill>
              </a:rPr>
              <a:t>to</a:t>
            </a:r>
            <a:r>
              <a:rPr lang="de-DE" altLang="en-US" sz="2400" dirty="0">
                <a:solidFill>
                  <a:srgbClr val="FFFFFF"/>
                </a:solidFill>
              </a:rPr>
              <a:t> </a:t>
            </a:r>
            <a:r>
              <a:rPr lang="de-DE" altLang="en-US" sz="2400" dirty="0" err="1">
                <a:solidFill>
                  <a:srgbClr val="FFFFFF"/>
                </a:solidFill>
              </a:rPr>
              <a:t>noblemen</a:t>
            </a:r>
            <a:endParaRPr lang="de-DE" altLang="en-US" sz="2400" dirty="0">
              <a:solidFill>
                <a:srgbClr val="FFFFFF"/>
              </a:solidFill>
            </a:endParaRPr>
          </a:p>
        </p:txBody>
      </p:sp>
      <p:sp>
        <p:nvSpPr>
          <p:cNvPr id="75779" name="Text Box 2">
            <a:extLst>
              <a:ext uri="{FF2B5EF4-FFF2-40B4-BE49-F238E27FC236}">
                <a16:creationId xmlns:a16="http://schemas.microsoft.com/office/drawing/2014/main" id="{97D80AD8-D943-4D76-8282-C5F0ECBDED3D}"/>
              </a:ext>
            </a:extLst>
          </p:cNvPr>
          <p:cNvSpPr txBox="1">
            <a:spLocks noChangeArrowheads="1"/>
          </p:cNvSpPr>
          <p:nvPr/>
        </p:nvSpPr>
        <p:spPr bwMode="auto">
          <a:xfrm>
            <a:off x="4151314" y="65089"/>
            <a:ext cx="5226409" cy="463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l" eaLnBrk="1" hangingPunct="1">
              <a:buClrTx/>
              <a:buFontTx/>
              <a:buNone/>
            </a:pPr>
            <a:r>
              <a:rPr lang="de-DE" altLang="en-US" sz="2400" b="1" dirty="0" err="1">
                <a:solidFill>
                  <a:srgbClr val="FFFFFF"/>
                </a:solidFill>
              </a:rPr>
              <a:t>Prerogatives</a:t>
            </a:r>
            <a:r>
              <a:rPr lang="de-DE" altLang="en-US" sz="2400" b="1" dirty="0">
                <a:solidFill>
                  <a:srgbClr val="FFFFFF"/>
                </a:solidFill>
              </a:rPr>
              <a:t> </a:t>
            </a:r>
            <a:r>
              <a:rPr lang="de-DE" altLang="en-US" sz="2400" b="1" dirty="0" err="1">
                <a:solidFill>
                  <a:srgbClr val="FFFFFF"/>
                </a:solidFill>
              </a:rPr>
              <a:t>of</a:t>
            </a:r>
            <a:r>
              <a:rPr lang="de-DE" altLang="en-US" sz="2400" b="1" dirty="0">
                <a:solidFill>
                  <a:srgbClr val="FFFFFF"/>
                </a:solidFill>
              </a:rPr>
              <a:t> </a:t>
            </a:r>
            <a:r>
              <a:rPr lang="de-DE" altLang="en-US" sz="2400" b="1" dirty="0" err="1">
                <a:solidFill>
                  <a:srgbClr val="FFFFFF"/>
                </a:solidFill>
              </a:rPr>
              <a:t>the</a:t>
            </a:r>
            <a:r>
              <a:rPr lang="de-DE" altLang="en-US" sz="2400" b="1" dirty="0">
                <a:solidFill>
                  <a:srgbClr val="FFFFFF"/>
                </a:solidFill>
              </a:rPr>
              <a:t> King (ca. 1600)</a:t>
            </a:r>
          </a:p>
        </p:txBody>
      </p:sp>
      <p:sp>
        <p:nvSpPr>
          <p:cNvPr id="2" name="Textfeld 1">
            <a:extLst>
              <a:ext uri="{FF2B5EF4-FFF2-40B4-BE49-F238E27FC236}">
                <a16:creationId xmlns:a16="http://schemas.microsoft.com/office/drawing/2014/main" id="{DD80E11C-D502-BD5F-A864-1BFA538ED024}"/>
              </a:ext>
            </a:extLst>
          </p:cNvPr>
          <p:cNvSpPr txBox="1"/>
          <p:nvPr/>
        </p:nvSpPr>
        <p:spPr>
          <a:xfrm>
            <a:off x="365010" y="65089"/>
            <a:ext cx="2725746" cy="461665"/>
          </a:xfrm>
          <a:prstGeom prst="rect">
            <a:avLst/>
          </a:prstGeom>
          <a:noFill/>
        </p:spPr>
        <p:txBody>
          <a:bodyPr wrap="none" rtlCol="0">
            <a:spAutoFit/>
          </a:bodyPr>
          <a:lstStyle/>
          <a:p>
            <a:r>
              <a:rPr lang="de-GB" sz="2400" b="1" dirty="0">
                <a:solidFill>
                  <a:schemeClr val="bg1"/>
                </a:solidFill>
              </a:rPr>
              <a:t>The  Noble Republic</a:t>
            </a:r>
          </a:p>
        </p:txBody>
      </p:sp>
    </p:spTree>
    <p:extLst>
      <p:ext uri="{BB962C8B-B14F-4D97-AF65-F5344CB8AC3E}">
        <p14:creationId xmlns:p14="http://schemas.microsoft.com/office/powerpoint/2010/main" val="2895804835"/>
      </p:ext>
    </p:extLst>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1">
            <a:extLst>
              <a:ext uri="{FF2B5EF4-FFF2-40B4-BE49-F238E27FC236}">
                <a16:creationId xmlns:a16="http://schemas.microsoft.com/office/drawing/2014/main" id="{F5998CF9-73FB-4B3F-AB62-0C0F0A8022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1" y="0"/>
            <a:ext cx="52927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3731" name="Text Box 2">
            <a:extLst>
              <a:ext uri="{FF2B5EF4-FFF2-40B4-BE49-F238E27FC236}">
                <a16:creationId xmlns:a16="http://schemas.microsoft.com/office/drawing/2014/main" id="{20B5684B-5E22-4662-87D1-C85B42DCD4C4}"/>
              </a:ext>
            </a:extLst>
          </p:cNvPr>
          <p:cNvSpPr txBox="1">
            <a:spLocks noChangeArrowheads="1"/>
          </p:cNvSpPr>
          <p:nvPr/>
        </p:nvSpPr>
        <p:spPr bwMode="auto">
          <a:xfrm>
            <a:off x="7032626" y="1"/>
            <a:ext cx="3311525"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l" eaLnBrk="1" hangingPunct="1">
              <a:buClrTx/>
              <a:buFontTx/>
              <a:buNone/>
            </a:pPr>
            <a:r>
              <a:rPr lang="de-DE" altLang="en-US" sz="1800">
                <a:solidFill>
                  <a:srgbClr val="FFFFFF"/>
                </a:solidFill>
              </a:rPr>
              <a:t>From: Norman Davies: God‘s Playground. A History of Poland. Vol 1. New York 1982</a:t>
            </a:r>
          </a:p>
        </p:txBody>
      </p:sp>
      <p:pic>
        <p:nvPicPr>
          <p:cNvPr id="73732" name="Picture 3">
            <a:extLst>
              <a:ext uri="{FF2B5EF4-FFF2-40B4-BE49-F238E27FC236}">
                <a16:creationId xmlns:a16="http://schemas.microsoft.com/office/drawing/2014/main" id="{03C3A3CE-C6BD-4832-8BA3-B29723A19CB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80325" y="1773238"/>
            <a:ext cx="2311400" cy="321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3733" name="Text Box 4">
            <a:extLst>
              <a:ext uri="{FF2B5EF4-FFF2-40B4-BE49-F238E27FC236}">
                <a16:creationId xmlns:a16="http://schemas.microsoft.com/office/drawing/2014/main" id="{4358E56C-58E0-4F14-82DC-136FD33141C3}"/>
              </a:ext>
            </a:extLst>
          </p:cNvPr>
          <p:cNvSpPr txBox="1">
            <a:spLocks noChangeArrowheads="1"/>
          </p:cNvSpPr>
          <p:nvPr/>
        </p:nvSpPr>
        <p:spPr bwMode="auto">
          <a:xfrm>
            <a:off x="7513638" y="5059363"/>
            <a:ext cx="2327986" cy="463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l" eaLnBrk="1" hangingPunct="1">
              <a:buClrTx/>
              <a:buFontTx/>
              <a:buNone/>
            </a:pPr>
            <a:r>
              <a:rPr lang="de-DE" altLang="en-US" sz="2400">
                <a:solidFill>
                  <a:srgbClr val="000514"/>
                </a:solidFill>
              </a:rPr>
              <a:t>Wappen</a:t>
            </a:r>
            <a:r>
              <a:rPr lang="de-DE" altLang="en-US" sz="2400">
                <a:solidFill>
                  <a:srgbClr val="FFFFFF"/>
                </a:solidFill>
              </a:rPr>
              <a:t> </a:t>
            </a:r>
            <a:r>
              <a:rPr lang="de-DE" altLang="en-US" sz="2400">
                <a:solidFill>
                  <a:srgbClr val="000514"/>
                </a:solidFill>
              </a:rPr>
              <a:t>„Jelita“</a:t>
            </a:r>
          </a:p>
        </p:txBody>
      </p:sp>
    </p:spTree>
    <p:extLst>
      <p:ext uri="{BB962C8B-B14F-4D97-AF65-F5344CB8AC3E}">
        <p14:creationId xmlns:p14="http://schemas.microsoft.com/office/powerpoint/2010/main" val="1983099821"/>
      </p:ext>
    </p:extLst>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1">
            <a:extLst>
              <a:ext uri="{FF2B5EF4-FFF2-40B4-BE49-F238E27FC236}">
                <a16:creationId xmlns:a16="http://schemas.microsoft.com/office/drawing/2014/main" id="{989DFC9B-5B81-4A2B-A098-1D250589DBC7}"/>
              </a:ext>
            </a:extLst>
          </p:cNvPr>
          <p:cNvSpPr>
            <a:spLocks noChangeArrowheads="1"/>
          </p:cNvSpPr>
          <p:nvPr/>
        </p:nvSpPr>
        <p:spPr bwMode="auto">
          <a:xfrm>
            <a:off x="1703389" y="188913"/>
            <a:ext cx="2879725" cy="6819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spcBef>
                <a:spcPts val="1500"/>
              </a:spcBef>
            </a:pPr>
            <a:r>
              <a:rPr lang="de-DE" altLang="en-US" sz="2400" b="1" dirty="0">
                <a:solidFill>
                  <a:srgbClr val="FFFFFF"/>
                </a:solidFill>
              </a:rPr>
              <a:t>Liberum Veto</a:t>
            </a:r>
          </a:p>
          <a:p>
            <a:pPr eaLnBrk="1" hangingPunct="1">
              <a:spcBef>
                <a:spcPts val="1500"/>
              </a:spcBef>
            </a:pPr>
            <a:endParaRPr lang="de-DE" altLang="en-US" sz="2400" b="1" dirty="0">
              <a:solidFill>
                <a:srgbClr val="FFFFFF"/>
              </a:solidFill>
            </a:endParaRPr>
          </a:p>
          <a:p>
            <a:pPr eaLnBrk="1" hangingPunct="1">
              <a:spcBef>
                <a:spcPts val="1500"/>
              </a:spcBef>
            </a:pPr>
            <a:endParaRPr lang="de-DE" altLang="en-US" sz="2400" b="1" dirty="0">
              <a:solidFill>
                <a:srgbClr val="FFFFFF"/>
              </a:solidFill>
            </a:endParaRPr>
          </a:p>
          <a:p>
            <a:pPr eaLnBrk="1" hangingPunct="1">
              <a:spcBef>
                <a:spcPts val="1500"/>
              </a:spcBef>
            </a:pPr>
            <a:endParaRPr lang="de-DE" altLang="en-US" sz="2400" b="1" dirty="0">
              <a:solidFill>
                <a:srgbClr val="FFFFFF"/>
              </a:solidFill>
            </a:endParaRPr>
          </a:p>
          <a:p>
            <a:pPr eaLnBrk="1" hangingPunct="1">
              <a:spcBef>
                <a:spcPts val="1500"/>
              </a:spcBef>
            </a:pPr>
            <a:r>
              <a:rPr lang="de-DE" altLang="en-US" sz="2400" b="1" dirty="0">
                <a:solidFill>
                  <a:srgbClr val="FFFFFF"/>
                </a:solidFill>
              </a:rPr>
              <a:t>Right </a:t>
            </a:r>
            <a:r>
              <a:rPr lang="de-DE" altLang="en-US" sz="2400" b="1" dirty="0" err="1">
                <a:solidFill>
                  <a:srgbClr val="FFFFFF"/>
                </a:solidFill>
              </a:rPr>
              <a:t>of</a:t>
            </a:r>
            <a:r>
              <a:rPr lang="de-DE" altLang="en-US" sz="2400" b="1" dirty="0">
                <a:solidFill>
                  <a:srgbClr val="FFFFFF"/>
                </a:solidFill>
              </a:rPr>
              <a:t> Resistance</a:t>
            </a:r>
          </a:p>
          <a:p>
            <a:pPr eaLnBrk="1" hangingPunct="1">
              <a:spcBef>
                <a:spcPts val="1500"/>
              </a:spcBef>
            </a:pPr>
            <a:endParaRPr lang="de-DE" altLang="en-US" sz="2400" b="1" dirty="0">
              <a:solidFill>
                <a:srgbClr val="FFFFFF"/>
              </a:solidFill>
            </a:endParaRPr>
          </a:p>
          <a:p>
            <a:pPr eaLnBrk="1" hangingPunct="1">
              <a:spcBef>
                <a:spcPts val="1500"/>
              </a:spcBef>
            </a:pPr>
            <a:r>
              <a:rPr lang="de-DE" altLang="en-US" sz="2400" b="1" dirty="0">
                <a:solidFill>
                  <a:srgbClr val="FFFFFF"/>
                </a:solidFill>
              </a:rPr>
              <a:t>Nihil Novi</a:t>
            </a:r>
          </a:p>
          <a:p>
            <a:pPr eaLnBrk="1" hangingPunct="1">
              <a:spcBef>
                <a:spcPts val="1500"/>
              </a:spcBef>
            </a:pPr>
            <a:endParaRPr lang="de-DE" altLang="en-US" sz="2400" b="1" dirty="0">
              <a:solidFill>
                <a:srgbClr val="FFFFFF"/>
              </a:solidFill>
            </a:endParaRPr>
          </a:p>
          <a:p>
            <a:pPr eaLnBrk="1" hangingPunct="1">
              <a:spcBef>
                <a:spcPts val="1500"/>
              </a:spcBef>
            </a:pPr>
            <a:r>
              <a:rPr lang="de-DE" altLang="en-US" sz="2400" b="1" dirty="0" err="1">
                <a:solidFill>
                  <a:srgbClr val="FFFFFF"/>
                </a:solidFill>
              </a:rPr>
              <a:t>Confederation</a:t>
            </a:r>
            <a:endParaRPr lang="de-DE" altLang="en-US" sz="2400" b="1" dirty="0">
              <a:solidFill>
                <a:srgbClr val="FFFFFF"/>
              </a:solidFill>
            </a:endParaRPr>
          </a:p>
          <a:p>
            <a:pPr eaLnBrk="1" hangingPunct="1">
              <a:spcBef>
                <a:spcPts val="1500"/>
              </a:spcBef>
            </a:pPr>
            <a:endParaRPr lang="de-DE" altLang="en-US" sz="2400" b="1" dirty="0">
              <a:solidFill>
                <a:srgbClr val="FFFFFF"/>
              </a:solidFill>
            </a:endParaRPr>
          </a:p>
          <a:p>
            <a:pPr eaLnBrk="1" hangingPunct="1">
              <a:spcBef>
                <a:spcPts val="1500"/>
              </a:spcBef>
            </a:pPr>
            <a:r>
              <a:rPr lang="de-DE" altLang="en-US" sz="2400" b="1" i="1" dirty="0">
                <a:solidFill>
                  <a:srgbClr val="FFFFFF"/>
                </a:solidFill>
              </a:rPr>
              <a:t>Zerrissener Reichstag</a:t>
            </a:r>
          </a:p>
        </p:txBody>
      </p:sp>
      <p:sp>
        <p:nvSpPr>
          <p:cNvPr id="77827" name="Rectangle 2">
            <a:extLst>
              <a:ext uri="{FF2B5EF4-FFF2-40B4-BE49-F238E27FC236}">
                <a16:creationId xmlns:a16="http://schemas.microsoft.com/office/drawing/2014/main" id="{C17955D6-311B-4B7B-B9AE-94E5D45816F1}"/>
              </a:ext>
            </a:extLst>
          </p:cNvPr>
          <p:cNvSpPr>
            <a:spLocks noChangeArrowheads="1"/>
          </p:cNvSpPr>
          <p:nvPr/>
        </p:nvSpPr>
        <p:spPr bwMode="auto">
          <a:xfrm>
            <a:off x="4656138" y="188914"/>
            <a:ext cx="5759450" cy="6724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spcBef>
                <a:spcPts val="1250"/>
              </a:spcBef>
            </a:pPr>
            <a:r>
              <a:rPr lang="de-DE" altLang="en-US" sz="2000" b="1" dirty="0">
                <a:solidFill>
                  <a:srgbClr val="FFFFFF"/>
                </a:solidFill>
              </a:rPr>
              <a:t>Liberum Veto (</a:t>
            </a:r>
            <a:r>
              <a:rPr lang="de-DE" altLang="en-US" sz="2000" b="1" dirty="0" err="1">
                <a:solidFill>
                  <a:srgbClr val="FFFFFF"/>
                </a:solidFill>
              </a:rPr>
              <a:t>Latin</a:t>
            </a:r>
            <a:r>
              <a:rPr lang="de-DE" altLang="en-US" sz="2000" b="1" dirty="0">
                <a:solidFill>
                  <a:srgbClr val="FFFFFF"/>
                </a:solidFill>
              </a:rPr>
              <a:t> </a:t>
            </a:r>
            <a:r>
              <a:rPr lang="en-GB" altLang="en-US" sz="2000" dirty="0">
                <a:solidFill>
                  <a:srgbClr val="FFFFFF"/>
                </a:solidFill>
              </a:rPr>
              <a:t>"free veto") was a parliamentary device in the Polish-Lithuanian commonwealth that allowed any deputy of the Sejm to force an immediate end to the current session and nullify all legislation already passed during the session. The first time used in</a:t>
            </a:r>
            <a:r>
              <a:rPr lang="de-DE" altLang="en-US" sz="2000" dirty="0">
                <a:solidFill>
                  <a:srgbClr val="FFFFFF"/>
                </a:solidFill>
              </a:rPr>
              <a:t> 1652. </a:t>
            </a:r>
          </a:p>
          <a:p>
            <a:pPr eaLnBrk="1" hangingPunct="1">
              <a:spcBef>
                <a:spcPts val="1250"/>
              </a:spcBef>
            </a:pPr>
            <a:r>
              <a:rPr lang="de-DE" altLang="en-US" sz="2000" dirty="0" err="1">
                <a:solidFill>
                  <a:srgbClr val="FFFFFF"/>
                </a:solidFill>
              </a:rPr>
              <a:t>If</a:t>
            </a:r>
            <a:r>
              <a:rPr lang="de-DE" altLang="en-US" sz="2000" dirty="0">
                <a:solidFill>
                  <a:srgbClr val="FFFFFF"/>
                </a:solidFill>
              </a:rPr>
              <a:t> </a:t>
            </a:r>
            <a:r>
              <a:rPr lang="de-DE" altLang="en-US" sz="2000" dirty="0" err="1">
                <a:solidFill>
                  <a:srgbClr val="FFFFFF"/>
                </a:solidFill>
              </a:rPr>
              <a:t>the</a:t>
            </a:r>
            <a:r>
              <a:rPr lang="de-DE" altLang="en-US" sz="2000" dirty="0">
                <a:solidFill>
                  <a:srgbClr val="FFFFFF"/>
                </a:solidFill>
              </a:rPr>
              <a:t> </a:t>
            </a:r>
            <a:r>
              <a:rPr lang="de-DE" altLang="en-US" sz="2000" dirty="0" err="1">
                <a:solidFill>
                  <a:srgbClr val="FFFFFF"/>
                </a:solidFill>
              </a:rPr>
              <a:t>king</a:t>
            </a:r>
            <a:r>
              <a:rPr lang="de-DE" altLang="en-US" sz="2000" dirty="0">
                <a:solidFill>
                  <a:srgbClr val="FFFFFF"/>
                </a:solidFill>
              </a:rPr>
              <a:t> </a:t>
            </a:r>
            <a:r>
              <a:rPr lang="de-DE" altLang="en-US" sz="2000" dirty="0" err="1">
                <a:solidFill>
                  <a:srgbClr val="FFFFFF"/>
                </a:solidFill>
              </a:rPr>
              <a:t>violates</a:t>
            </a:r>
            <a:r>
              <a:rPr lang="de-DE" altLang="en-US" sz="2000" dirty="0">
                <a:solidFill>
                  <a:srgbClr val="FFFFFF"/>
                </a:solidFill>
              </a:rPr>
              <a:t> ‚</a:t>
            </a:r>
            <a:r>
              <a:rPr lang="de-DE" altLang="en-US" sz="2000" dirty="0" err="1">
                <a:solidFill>
                  <a:srgbClr val="FFFFFF"/>
                </a:solidFill>
              </a:rPr>
              <a:t>natural</a:t>
            </a:r>
            <a:r>
              <a:rPr lang="de-DE" altLang="en-US" sz="2000" dirty="0">
                <a:solidFill>
                  <a:srgbClr val="FFFFFF"/>
                </a:solidFill>
              </a:rPr>
              <a:t> </a:t>
            </a:r>
            <a:r>
              <a:rPr lang="de-DE" altLang="en-US" sz="2000" dirty="0" err="1">
                <a:solidFill>
                  <a:srgbClr val="FFFFFF"/>
                </a:solidFill>
              </a:rPr>
              <a:t>law</a:t>
            </a:r>
            <a:r>
              <a:rPr lang="de-DE" altLang="en-US" sz="2000" dirty="0">
                <a:solidFill>
                  <a:srgbClr val="FFFFFF"/>
                </a:solidFill>
              </a:rPr>
              <a:t>‘, </a:t>
            </a:r>
            <a:r>
              <a:rPr lang="de-DE" altLang="en-US" sz="2000" dirty="0" err="1">
                <a:solidFill>
                  <a:srgbClr val="FFFFFF"/>
                </a:solidFill>
              </a:rPr>
              <a:t>the</a:t>
            </a:r>
            <a:r>
              <a:rPr lang="de-DE" altLang="en-US" sz="2000" dirty="0">
                <a:solidFill>
                  <a:srgbClr val="FFFFFF"/>
                </a:solidFill>
              </a:rPr>
              <a:t> </a:t>
            </a:r>
            <a:r>
              <a:rPr lang="de-DE" altLang="en-US" sz="2000" dirty="0" err="1">
                <a:solidFill>
                  <a:srgbClr val="FFFFFF"/>
                </a:solidFill>
              </a:rPr>
              <a:t>Articuli</a:t>
            </a:r>
            <a:r>
              <a:rPr lang="de-DE" altLang="en-US" sz="2000" dirty="0">
                <a:solidFill>
                  <a:srgbClr val="FFFFFF"/>
                </a:solidFill>
              </a:rPr>
              <a:t> </a:t>
            </a:r>
            <a:r>
              <a:rPr lang="de-DE" altLang="en-US" sz="2000" dirty="0" err="1">
                <a:solidFill>
                  <a:srgbClr val="FFFFFF"/>
                </a:solidFill>
              </a:rPr>
              <a:t>Henriciani</a:t>
            </a:r>
            <a:r>
              <a:rPr lang="de-DE" altLang="en-US" sz="2000" dirty="0">
                <a:solidFill>
                  <a:srgbClr val="FFFFFF"/>
                </a:solidFill>
              </a:rPr>
              <a:t> </a:t>
            </a:r>
            <a:r>
              <a:rPr lang="de-DE" altLang="en-US" sz="2000" dirty="0" err="1">
                <a:solidFill>
                  <a:srgbClr val="FFFFFF"/>
                </a:solidFill>
              </a:rPr>
              <a:t>or</a:t>
            </a:r>
            <a:r>
              <a:rPr lang="de-DE" altLang="en-US" sz="2000" dirty="0">
                <a:solidFill>
                  <a:srgbClr val="FFFFFF"/>
                </a:solidFill>
              </a:rPr>
              <a:t> </a:t>
            </a:r>
            <a:r>
              <a:rPr lang="de-DE" altLang="en-US" sz="2000" dirty="0" err="1">
                <a:solidFill>
                  <a:srgbClr val="FFFFFF"/>
                </a:solidFill>
              </a:rPr>
              <a:t>the</a:t>
            </a:r>
            <a:r>
              <a:rPr lang="de-DE" altLang="en-US" sz="2000" dirty="0">
                <a:solidFill>
                  <a:srgbClr val="FFFFFF"/>
                </a:solidFill>
              </a:rPr>
              <a:t> Pacta </a:t>
            </a:r>
            <a:r>
              <a:rPr lang="de-DE" altLang="en-US" sz="2000" dirty="0" err="1">
                <a:solidFill>
                  <a:srgbClr val="FFFFFF"/>
                </a:solidFill>
              </a:rPr>
              <a:t>Conventa</a:t>
            </a:r>
            <a:r>
              <a:rPr lang="de-DE" altLang="en-US" sz="2000" dirty="0">
                <a:solidFill>
                  <a:srgbClr val="FFFFFF"/>
                </a:solidFill>
              </a:rPr>
              <a:t> (de non </a:t>
            </a:r>
            <a:r>
              <a:rPr lang="de-DE" altLang="en-US" sz="2000" dirty="0" err="1">
                <a:solidFill>
                  <a:srgbClr val="FFFFFF"/>
                </a:solidFill>
              </a:rPr>
              <a:t>praestanda-obedienta</a:t>
            </a:r>
            <a:r>
              <a:rPr lang="de-DE" altLang="en-US" sz="2000" dirty="0">
                <a:solidFill>
                  <a:srgbClr val="FFFFFF"/>
                </a:solidFill>
              </a:rPr>
              <a:t>) </a:t>
            </a:r>
            <a:r>
              <a:rPr lang="de-DE" altLang="en-US" sz="2000" dirty="0" err="1">
                <a:solidFill>
                  <a:srgbClr val="FFFFFF"/>
                </a:solidFill>
              </a:rPr>
              <a:t>give</a:t>
            </a:r>
            <a:r>
              <a:rPr lang="de-DE" altLang="en-US" sz="2000" dirty="0">
                <a:solidFill>
                  <a:srgbClr val="FFFFFF"/>
                </a:solidFill>
              </a:rPr>
              <a:t> </a:t>
            </a:r>
            <a:r>
              <a:rPr lang="de-DE" altLang="en-US" sz="2000" dirty="0" err="1">
                <a:solidFill>
                  <a:srgbClr val="FFFFFF"/>
                </a:solidFill>
              </a:rPr>
              <a:t>the</a:t>
            </a:r>
            <a:r>
              <a:rPr lang="de-DE" altLang="en-US" sz="2000" dirty="0">
                <a:solidFill>
                  <a:srgbClr val="FFFFFF"/>
                </a:solidFill>
              </a:rPr>
              <a:t> </a:t>
            </a:r>
            <a:r>
              <a:rPr lang="de-DE" altLang="en-US" sz="2000" dirty="0" err="1">
                <a:solidFill>
                  <a:srgbClr val="FFFFFF"/>
                </a:solidFill>
              </a:rPr>
              <a:t>nobility</a:t>
            </a:r>
            <a:r>
              <a:rPr lang="de-DE" altLang="en-US" sz="2000" dirty="0">
                <a:solidFill>
                  <a:srgbClr val="FFFFFF"/>
                </a:solidFill>
              </a:rPr>
              <a:t> </a:t>
            </a:r>
            <a:r>
              <a:rPr lang="de-DE" altLang="en-US" sz="2000" dirty="0" err="1">
                <a:solidFill>
                  <a:srgbClr val="FFFFFF"/>
                </a:solidFill>
              </a:rPr>
              <a:t>the</a:t>
            </a:r>
            <a:r>
              <a:rPr lang="de-DE" altLang="en-US" sz="2000" dirty="0">
                <a:solidFill>
                  <a:srgbClr val="FFFFFF"/>
                </a:solidFill>
              </a:rPr>
              <a:t> </a:t>
            </a:r>
            <a:r>
              <a:rPr lang="de-DE" altLang="en-US" sz="2000" dirty="0" err="1">
                <a:solidFill>
                  <a:srgbClr val="FFFFFF"/>
                </a:solidFill>
              </a:rPr>
              <a:t>right</a:t>
            </a:r>
            <a:r>
              <a:rPr lang="de-DE" altLang="en-US" sz="2000" dirty="0">
                <a:solidFill>
                  <a:srgbClr val="FFFFFF"/>
                </a:solidFill>
              </a:rPr>
              <a:t> </a:t>
            </a:r>
            <a:r>
              <a:rPr lang="de-DE" altLang="en-US" sz="2000" dirty="0" err="1">
                <a:solidFill>
                  <a:srgbClr val="FFFFFF"/>
                </a:solidFill>
              </a:rPr>
              <a:t>to</a:t>
            </a:r>
            <a:r>
              <a:rPr lang="de-DE" altLang="en-US" sz="2000" dirty="0">
                <a:solidFill>
                  <a:srgbClr val="FFFFFF"/>
                </a:solidFill>
              </a:rPr>
              <a:t> </a:t>
            </a:r>
            <a:r>
              <a:rPr lang="de-DE" altLang="en-US" sz="2000" dirty="0" err="1">
                <a:solidFill>
                  <a:srgbClr val="FFFFFF"/>
                </a:solidFill>
              </a:rPr>
              <a:t>organise</a:t>
            </a:r>
            <a:r>
              <a:rPr lang="de-DE" altLang="en-US" sz="2000" dirty="0">
                <a:solidFill>
                  <a:srgbClr val="FFFFFF"/>
                </a:solidFill>
              </a:rPr>
              <a:t> </a:t>
            </a:r>
            <a:r>
              <a:rPr lang="de-DE" altLang="en-US" sz="2000" dirty="0" err="1">
                <a:solidFill>
                  <a:srgbClr val="FFFFFF"/>
                </a:solidFill>
              </a:rPr>
              <a:t>military</a:t>
            </a:r>
            <a:r>
              <a:rPr lang="de-DE" altLang="en-US" sz="2000" dirty="0">
                <a:solidFill>
                  <a:srgbClr val="FFFFFF"/>
                </a:solidFill>
              </a:rPr>
              <a:t> </a:t>
            </a:r>
            <a:r>
              <a:rPr lang="de-DE" altLang="en-US" sz="2000" dirty="0" err="1">
                <a:solidFill>
                  <a:srgbClr val="FFFFFF"/>
                </a:solidFill>
              </a:rPr>
              <a:t>resistance</a:t>
            </a:r>
            <a:r>
              <a:rPr lang="de-DE" altLang="en-US" sz="2000" dirty="0">
                <a:solidFill>
                  <a:srgbClr val="FFFFFF"/>
                </a:solidFill>
              </a:rPr>
              <a:t> </a:t>
            </a:r>
            <a:r>
              <a:rPr lang="de-DE" altLang="en-US" sz="2000" dirty="0" err="1">
                <a:solidFill>
                  <a:srgbClr val="FFFFFF"/>
                </a:solidFill>
              </a:rPr>
              <a:t>against</a:t>
            </a:r>
            <a:r>
              <a:rPr lang="de-DE" altLang="en-US" sz="2000" dirty="0">
                <a:solidFill>
                  <a:srgbClr val="FFFFFF"/>
                </a:solidFill>
              </a:rPr>
              <a:t> </a:t>
            </a:r>
            <a:r>
              <a:rPr lang="de-DE" altLang="en-US" sz="2000" dirty="0" err="1">
                <a:solidFill>
                  <a:srgbClr val="FFFFFF"/>
                </a:solidFill>
              </a:rPr>
              <a:t>the</a:t>
            </a:r>
            <a:r>
              <a:rPr lang="de-DE" altLang="en-US" sz="2000" dirty="0">
                <a:solidFill>
                  <a:srgbClr val="FFFFFF"/>
                </a:solidFill>
              </a:rPr>
              <a:t> </a:t>
            </a:r>
            <a:r>
              <a:rPr lang="de-DE" altLang="en-US" sz="2000" dirty="0" err="1">
                <a:solidFill>
                  <a:srgbClr val="FFFFFF"/>
                </a:solidFill>
              </a:rPr>
              <a:t>king</a:t>
            </a:r>
            <a:endParaRPr lang="de-DE" altLang="en-US" sz="2000" dirty="0">
              <a:solidFill>
                <a:srgbClr val="FFFFFF"/>
              </a:solidFill>
            </a:endParaRPr>
          </a:p>
          <a:p>
            <a:pPr algn="l" eaLnBrk="1" hangingPunct="1">
              <a:buClrTx/>
              <a:buFontTx/>
              <a:buNone/>
            </a:pPr>
            <a:endParaRPr lang="de-DE" altLang="en-US" sz="2000" dirty="0">
              <a:solidFill>
                <a:srgbClr val="FFFFFF"/>
              </a:solidFill>
            </a:endParaRPr>
          </a:p>
          <a:p>
            <a:pPr algn="l" eaLnBrk="1" hangingPunct="1">
              <a:buClrTx/>
              <a:buFontTx/>
              <a:buNone/>
            </a:pPr>
            <a:r>
              <a:rPr lang="de-DE" altLang="en-US" sz="2000" dirty="0">
                <a:solidFill>
                  <a:srgbClr val="FFFFFF"/>
                </a:solidFill>
              </a:rPr>
              <a:t>‚Nothing </a:t>
            </a:r>
            <a:r>
              <a:rPr lang="de-DE" altLang="en-US" sz="2000" dirty="0" err="1">
                <a:solidFill>
                  <a:srgbClr val="FFFFFF"/>
                </a:solidFill>
              </a:rPr>
              <a:t>about</a:t>
            </a:r>
            <a:r>
              <a:rPr lang="de-DE" altLang="en-US" sz="2000" dirty="0">
                <a:solidFill>
                  <a:srgbClr val="FFFFFF"/>
                </a:solidFill>
              </a:rPr>
              <a:t> </a:t>
            </a:r>
            <a:r>
              <a:rPr lang="de-DE" altLang="en-US" sz="2000" dirty="0" err="1">
                <a:solidFill>
                  <a:srgbClr val="FFFFFF"/>
                </a:solidFill>
              </a:rPr>
              <a:t>us</a:t>
            </a:r>
            <a:r>
              <a:rPr lang="de-DE" altLang="en-US" sz="2000" dirty="0">
                <a:solidFill>
                  <a:srgbClr val="FFFFFF"/>
                </a:solidFill>
              </a:rPr>
              <a:t> </a:t>
            </a:r>
            <a:r>
              <a:rPr lang="de-DE" altLang="en-US" sz="2000" dirty="0" err="1">
                <a:solidFill>
                  <a:srgbClr val="FFFFFF"/>
                </a:solidFill>
              </a:rPr>
              <a:t>without</a:t>
            </a:r>
            <a:r>
              <a:rPr lang="de-DE" altLang="en-US" sz="2000" dirty="0">
                <a:solidFill>
                  <a:srgbClr val="FFFFFF"/>
                </a:solidFill>
              </a:rPr>
              <a:t> </a:t>
            </a:r>
            <a:r>
              <a:rPr lang="de-DE" altLang="en-US" sz="2000" dirty="0" err="1">
                <a:solidFill>
                  <a:srgbClr val="FFFFFF"/>
                </a:solidFill>
              </a:rPr>
              <a:t>us</a:t>
            </a:r>
            <a:r>
              <a:rPr lang="de-DE" altLang="en-US" sz="2000" dirty="0">
                <a:solidFill>
                  <a:srgbClr val="FFFFFF"/>
                </a:solidFill>
              </a:rPr>
              <a:t>‘ 1505, </a:t>
            </a:r>
            <a:r>
              <a:rPr lang="de-DE" altLang="en-US" sz="2000" dirty="0" err="1">
                <a:solidFill>
                  <a:srgbClr val="FFFFFF"/>
                </a:solidFill>
              </a:rPr>
              <a:t>conceded</a:t>
            </a:r>
            <a:r>
              <a:rPr lang="de-DE" altLang="en-US" sz="2000" dirty="0">
                <a:solidFill>
                  <a:srgbClr val="FFFFFF"/>
                </a:solidFill>
              </a:rPr>
              <a:t> </a:t>
            </a:r>
            <a:r>
              <a:rPr lang="de-DE" altLang="en-US" sz="2000" dirty="0" err="1">
                <a:solidFill>
                  <a:srgbClr val="FFFFFF"/>
                </a:solidFill>
              </a:rPr>
              <a:t>by</a:t>
            </a:r>
            <a:r>
              <a:rPr lang="de-DE" altLang="en-US" sz="2000" dirty="0">
                <a:solidFill>
                  <a:srgbClr val="FFFFFF"/>
                </a:solidFill>
              </a:rPr>
              <a:t> King Alexander</a:t>
            </a:r>
          </a:p>
          <a:p>
            <a:pPr algn="l" eaLnBrk="1" hangingPunct="1">
              <a:buClrTx/>
              <a:buFontTx/>
              <a:buNone/>
            </a:pPr>
            <a:endParaRPr lang="de-DE" altLang="en-US" sz="2000" dirty="0">
              <a:solidFill>
                <a:srgbClr val="FFFFFF"/>
              </a:solidFill>
            </a:endParaRPr>
          </a:p>
          <a:p>
            <a:pPr algn="l" eaLnBrk="1" hangingPunct="1">
              <a:buClrTx/>
              <a:buFontTx/>
              <a:buNone/>
            </a:pPr>
            <a:r>
              <a:rPr lang="de-DE" altLang="en-US" sz="2000" dirty="0">
                <a:solidFill>
                  <a:srgbClr val="FFFFFF"/>
                </a:solidFill>
              </a:rPr>
              <a:t>An </a:t>
            </a:r>
            <a:r>
              <a:rPr lang="de-DE" altLang="en-US" sz="2000" dirty="0" err="1">
                <a:solidFill>
                  <a:srgbClr val="FFFFFF"/>
                </a:solidFill>
              </a:rPr>
              <a:t>alliance</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a:t>
            </a:r>
            <a:r>
              <a:rPr lang="de-DE" altLang="en-US" sz="2000" dirty="0" err="1">
                <a:solidFill>
                  <a:srgbClr val="FFFFFF"/>
                </a:solidFill>
              </a:rPr>
              <a:t>noblemen</a:t>
            </a:r>
            <a:r>
              <a:rPr lang="de-DE" altLang="en-US" sz="2000" dirty="0">
                <a:solidFill>
                  <a:srgbClr val="FFFFFF"/>
                </a:solidFill>
              </a:rPr>
              <a:t>, </a:t>
            </a:r>
            <a:r>
              <a:rPr lang="de-DE" altLang="en-US" sz="2000" dirty="0" err="1">
                <a:solidFill>
                  <a:srgbClr val="FFFFFF"/>
                </a:solidFill>
              </a:rPr>
              <a:t>to</a:t>
            </a:r>
            <a:r>
              <a:rPr lang="de-DE" altLang="en-US" sz="2000" dirty="0">
                <a:solidFill>
                  <a:srgbClr val="FFFFFF"/>
                </a:solidFill>
              </a:rPr>
              <a:t> </a:t>
            </a:r>
            <a:r>
              <a:rPr lang="de-DE" altLang="en-US" sz="2000" dirty="0" err="1">
                <a:solidFill>
                  <a:srgbClr val="FFFFFF"/>
                </a:solidFill>
              </a:rPr>
              <a:t>act</a:t>
            </a:r>
            <a:r>
              <a:rPr lang="de-DE" altLang="en-US" sz="2000" dirty="0">
                <a:solidFill>
                  <a:srgbClr val="FFFFFF"/>
                </a:solidFill>
              </a:rPr>
              <a:t> </a:t>
            </a:r>
            <a:r>
              <a:rPr lang="de-DE" altLang="en-US" sz="2000" dirty="0" err="1">
                <a:solidFill>
                  <a:srgbClr val="FFFFFF"/>
                </a:solidFill>
              </a:rPr>
              <a:t>for</a:t>
            </a:r>
            <a:r>
              <a:rPr lang="de-DE" altLang="en-US" sz="2000" dirty="0">
                <a:solidFill>
                  <a:srgbClr val="FFFFFF"/>
                </a:solidFill>
              </a:rPr>
              <a:t> national </a:t>
            </a:r>
            <a:r>
              <a:rPr lang="de-DE" altLang="en-US" sz="2000" dirty="0" err="1">
                <a:solidFill>
                  <a:srgbClr val="FFFFFF"/>
                </a:solidFill>
              </a:rPr>
              <a:t>interests</a:t>
            </a:r>
            <a:r>
              <a:rPr lang="de-DE" altLang="en-US" sz="2000" dirty="0">
                <a:solidFill>
                  <a:srgbClr val="FFFFFF"/>
                </a:solidFill>
              </a:rPr>
              <a:t> but also </a:t>
            </a:r>
            <a:r>
              <a:rPr lang="de-DE" altLang="en-US" sz="2000" dirty="0" err="1">
                <a:solidFill>
                  <a:srgbClr val="FFFFFF"/>
                </a:solidFill>
              </a:rPr>
              <a:t>to</a:t>
            </a:r>
            <a:r>
              <a:rPr lang="de-DE" altLang="en-US" sz="2000" dirty="0">
                <a:solidFill>
                  <a:srgbClr val="FFFFFF"/>
                </a:solidFill>
              </a:rPr>
              <a:t> </a:t>
            </a:r>
            <a:r>
              <a:rPr lang="de-DE" altLang="en-US" sz="2000" dirty="0" err="1">
                <a:solidFill>
                  <a:srgbClr val="FFFFFF"/>
                </a:solidFill>
              </a:rPr>
              <a:t>act</a:t>
            </a:r>
            <a:r>
              <a:rPr lang="de-DE" altLang="en-US" sz="2000" dirty="0">
                <a:solidFill>
                  <a:srgbClr val="FFFFFF"/>
                </a:solidFill>
              </a:rPr>
              <a:t> </a:t>
            </a:r>
            <a:r>
              <a:rPr lang="de-DE" altLang="en-US" sz="2000" dirty="0" err="1">
                <a:solidFill>
                  <a:srgbClr val="FFFFFF"/>
                </a:solidFill>
              </a:rPr>
              <a:t>for</a:t>
            </a:r>
            <a:r>
              <a:rPr lang="de-DE" altLang="en-US" sz="2000" dirty="0">
                <a:solidFill>
                  <a:srgbClr val="FFFFFF"/>
                </a:solidFill>
              </a:rPr>
              <a:t> </a:t>
            </a:r>
            <a:r>
              <a:rPr lang="de-DE" altLang="en-US" sz="2000" dirty="0" err="1">
                <a:solidFill>
                  <a:srgbClr val="FFFFFF"/>
                </a:solidFill>
              </a:rPr>
              <a:t>particular</a:t>
            </a:r>
            <a:r>
              <a:rPr lang="de-DE" altLang="en-US" sz="2000" dirty="0">
                <a:solidFill>
                  <a:srgbClr val="FFFFFF"/>
                </a:solidFill>
              </a:rPr>
              <a:t> </a:t>
            </a:r>
            <a:r>
              <a:rPr lang="de-DE" altLang="en-US" sz="2000" dirty="0" err="1">
                <a:solidFill>
                  <a:srgbClr val="FFFFFF"/>
                </a:solidFill>
              </a:rPr>
              <a:t>interests</a:t>
            </a:r>
            <a:r>
              <a:rPr lang="de-DE" altLang="en-US" sz="2000" dirty="0">
                <a:solidFill>
                  <a:srgbClr val="FFFFFF"/>
                </a:solidFill>
              </a:rPr>
              <a:t>, </a:t>
            </a:r>
            <a:r>
              <a:rPr lang="de-DE" altLang="en-US" sz="2000" dirty="0" err="1">
                <a:solidFill>
                  <a:srgbClr val="FFFFFF"/>
                </a:solidFill>
              </a:rPr>
              <a:t>the</a:t>
            </a:r>
            <a:r>
              <a:rPr lang="de-DE" altLang="en-US" sz="2000" dirty="0">
                <a:solidFill>
                  <a:srgbClr val="FFFFFF"/>
                </a:solidFill>
              </a:rPr>
              <a:t> King </a:t>
            </a:r>
            <a:r>
              <a:rPr lang="de-DE" altLang="en-US" sz="2000" dirty="0" err="1">
                <a:solidFill>
                  <a:srgbClr val="FFFFFF"/>
                </a:solidFill>
              </a:rPr>
              <a:t>can</a:t>
            </a:r>
            <a:r>
              <a:rPr lang="de-DE" altLang="en-US" sz="2000" dirty="0">
                <a:solidFill>
                  <a:srgbClr val="FFFFFF"/>
                </a:solidFill>
              </a:rPr>
              <a:t> </a:t>
            </a:r>
            <a:r>
              <a:rPr lang="de-DE" altLang="en-US" sz="2000" dirty="0" err="1">
                <a:solidFill>
                  <a:srgbClr val="FFFFFF"/>
                </a:solidFill>
              </a:rPr>
              <a:t>be</a:t>
            </a:r>
            <a:r>
              <a:rPr lang="de-DE" altLang="en-US" sz="2000" dirty="0">
                <a:solidFill>
                  <a:srgbClr val="FFFFFF"/>
                </a:solidFill>
              </a:rPr>
              <a:t> </a:t>
            </a:r>
            <a:r>
              <a:rPr lang="de-DE" altLang="en-US" sz="2000" dirty="0" err="1">
                <a:solidFill>
                  <a:srgbClr val="FFFFFF"/>
                </a:solidFill>
              </a:rPr>
              <a:t>part</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such a </a:t>
            </a:r>
            <a:r>
              <a:rPr lang="de-DE" altLang="en-US" sz="2000" dirty="0" err="1">
                <a:solidFill>
                  <a:srgbClr val="FFFFFF"/>
                </a:solidFill>
              </a:rPr>
              <a:t>confederation</a:t>
            </a:r>
            <a:endParaRPr lang="de-DE" altLang="en-US" sz="2000" dirty="0">
              <a:solidFill>
                <a:srgbClr val="FFFFFF"/>
              </a:solidFill>
            </a:endParaRPr>
          </a:p>
          <a:p>
            <a:pPr algn="l" eaLnBrk="1" hangingPunct="1">
              <a:buClrTx/>
              <a:buFontTx/>
              <a:buNone/>
            </a:pPr>
            <a:endParaRPr lang="de-DE" altLang="en-US" sz="2000" dirty="0">
              <a:solidFill>
                <a:srgbClr val="FFFFFF"/>
              </a:solidFill>
            </a:endParaRPr>
          </a:p>
          <a:p>
            <a:pPr algn="l" eaLnBrk="1" hangingPunct="1">
              <a:buClrTx/>
              <a:buFontTx/>
              <a:buNone/>
            </a:pPr>
            <a:r>
              <a:rPr lang="de-DE" altLang="en-US" sz="2000" dirty="0" err="1">
                <a:solidFill>
                  <a:srgbClr val="FFFFFF"/>
                </a:solidFill>
              </a:rPr>
              <a:t>Parliament</a:t>
            </a:r>
            <a:r>
              <a:rPr lang="de-DE" altLang="en-US" sz="2000" dirty="0">
                <a:solidFill>
                  <a:srgbClr val="FFFFFF"/>
                </a:solidFill>
              </a:rPr>
              <a:t>, </a:t>
            </a:r>
            <a:r>
              <a:rPr lang="de-DE" altLang="en-US" sz="2000" dirty="0" err="1">
                <a:solidFill>
                  <a:srgbClr val="FFFFFF"/>
                </a:solidFill>
              </a:rPr>
              <a:t>which</a:t>
            </a:r>
            <a:r>
              <a:rPr lang="de-DE" altLang="en-US" sz="2000" dirty="0">
                <a:solidFill>
                  <a:srgbClr val="FFFFFF"/>
                </a:solidFill>
              </a:rPr>
              <a:t> </a:t>
            </a:r>
            <a:r>
              <a:rPr lang="de-DE" altLang="en-US" sz="2000" dirty="0" err="1">
                <a:solidFill>
                  <a:srgbClr val="FFFFFF"/>
                </a:solidFill>
              </a:rPr>
              <a:t>finishes</a:t>
            </a:r>
            <a:r>
              <a:rPr lang="de-DE" altLang="en-US" sz="2000" dirty="0">
                <a:solidFill>
                  <a:srgbClr val="FFFFFF"/>
                </a:solidFill>
              </a:rPr>
              <a:t> a </a:t>
            </a:r>
            <a:r>
              <a:rPr lang="de-DE" altLang="en-US" sz="2000" dirty="0" err="1">
                <a:solidFill>
                  <a:srgbClr val="FFFFFF"/>
                </a:solidFill>
              </a:rPr>
              <a:t>session</a:t>
            </a:r>
            <a:r>
              <a:rPr lang="de-DE" altLang="en-US" sz="2000" dirty="0">
                <a:solidFill>
                  <a:srgbClr val="FFFFFF"/>
                </a:solidFill>
              </a:rPr>
              <a:t> </a:t>
            </a:r>
            <a:r>
              <a:rPr lang="de-DE" altLang="en-US" sz="2000" dirty="0" err="1">
                <a:solidFill>
                  <a:srgbClr val="FFFFFF"/>
                </a:solidFill>
              </a:rPr>
              <a:t>period</a:t>
            </a:r>
            <a:r>
              <a:rPr lang="de-DE" altLang="en-US" sz="2000" dirty="0">
                <a:solidFill>
                  <a:srgbClr val="FFFFFF"/>
                </a:solidFill>
              </a:rPr>
              <a:t> </a:t>
            </a:r>
            <a:r>
              <a:rPr lang="de-DE" altLang="en-US" sz="2000" dirty="0" err="1">
                <a:solidFill>
                  <a:srgbClr val="FFFFFF"/>
                </a:solidFill>
              </a:rPr>
              <a:t>without</a:t>
            </a:r>
            <a:r>
              <a:rPr lang="de-DE" altLang="en-US" sz="2000" dirty="0">
                <a:solidFill>
                  <a:srgbClr val="FFFFFF"/>
                </a:solidFill>
              </a:rPr>
              <a:t> </a:t>
            </a:r>
            <a:r>
              <a:rPr lang="de-DE" altLang="en-US" sz="2000" dirty="0" err="1">
                <a:solidFill>
                  <a:srgbClr val="FFFFFF"/>
                </a:solidFill>
              </a:rPr>
              <a:t>having</a:t>
            </a:r>
            <a:r>
              <a:rPr lang="de-DE" altLang="en-US" sz="2000" dirty="0">
                <a:solidFill>
                  <a:srgbClr val="FFFFFF"/>
                </a:solidFill>
              </a:rPr>
              <a:t> </a:t>
            </a:r>
            <a:r>
              <a:rPr lang="de-DE" altLang="en-US" sz="2000" dirty="0" err="1">
                <a:solidFill>
                  <a:srgbClr val="FFFFFF"/>
                </a:solidFill>
              </a:rPr>
              <a:t>made</a:t>
            </a:r>
            <a:r>
              <a:rPr lang="de-DE" altLang="en-US" sz="2000" dirty="0">
                <a:solidFill>
                  <a:srgbClr val="FFFFFF"/>
                </a:solidFill>
              </a:rPr>
              <a:t> </a:t>
            </a:r>
            <a:r>
              <a:rPr lang="de-DE" altLang="en-US" sz="2000" dirty="0" err="1">
                <a:solidFill>
                  <a:srgbClr val="FFFFFF"/>
                </a:solidFill>
              </a:rPr>
              <a:t>any</a:t>
            </a:r>
            <a:r>
              <a:rPr lang="de-DE" altLang="en-US" sz="2000" dirty="0">
                <a:solidFill>
                  <a:srgbClr val="FFFFFF"/>
                </a:solidFill>
              </a:rPr>
              <a:t> </a:t>
            </a:r>
            <a:r>
              <a:rPr lang="de-DE" altLang="en-US" sz="2000" dirty="0" err="1">
                <a:solidFill>
                  <a:srgbClr val="FFFFFF"/>
                </a:solidFill>
              </a:rPr>
              <a:t>decisions</a:t>
            </a:r>
            <a:r>
              <a:rPr lang="de-DE" altLang="en-US" sz="2000" dirty="0">
                <a:solidFill>
                  <a:srgbClr val="FFFFFF"/>
                </a:solidFill>
              </a:rPr>
              <a:t>, </a:t>
            </a:r>
            <a:r>
              <a:rPr lang="de-DE" altLang="en-US" sz="2000" dirty="0" err="1">
                <a:solidFill>
                  <a:srgbClr val="FFFFFF"/>
                </a:solidFill>
              </a:rPr>
              <a:t>without</a:t>
            </a:r>
            <a:r>
              <a:rPr lang="de-DE" altLang="en-US" sz="2000" dirty="0">
                <a:solidFill>
                  <a:srgbClr val="FFFFFF"/>
                </a:solidFill>
              </a:rPr>
              <a:t> a </a:t>
            </a:r>
            <a:r>
              <a:rPr lang="de-DE" altLang="en-US" sz="2000" dirty="0" err="1">
                <a:solidFill>
                  <a:srgbClr val="FFFFFF"/>
                </a:solidFill>
              </a:rPr>
              <a:t>law</a:t>
            </a:r>
            <a:r>
              <a:rPr lang="de-DE" altLang="en-US" sz="2000" dirty="0">
                <a:solidFill>
                  <a:srgbClr val="FFFFFF"/>
                </a:solidFill>
              </a:rPr>
              <a:t> </a:t>
            </a:r>
            <a:r>
              <a:rPr lang="de-DE" altLang="en-US" sz="2000" dirty="0" err="1">
                <a:solidFill>
                  <a:srgbClr val="FFFFFF"/>
                </a:solidFill>
              </a:rPr>
              <a:t>having</a:t>
            </a:r>
            <a:r>
              <a:rPr lang="de-DE" altLang="en-US" sz="2000" dirty="0">
                <a:solidFill>
                  <a:srgbClr val="FFFFFF"/>
                </a:solidFill>
              </a:rPr>
              <a:t> </a:t>
            </a:r>
            <a:r>
              <a:rPr lang="de-DE" altLang="en-US" sz="2000" dirty="0" err="1">
                <a:solidFill>
                  <a:srgbClr val="FFFFFF"/>
                </a:solidFill>
              </a:rPr>
              <a:t>passed</a:t>
            </a:r>
            <a:r>
              <a:rPr lang="de-DE" altLang="en-US" sz="2000" dirty="0">
                <a:solidFill>
                  <a:srgbClr val="FFFFFF"/>
                </a:solidFill>
              </a:rPr>
              <a:t> – </a:t>
            </a:r>
            <a:r>
              <a:rPr lang="de-DE" altLang="en-US" sz="2000" dirty="0" err="1">
                <a:solidFill>
                  <a:srgbClr val="FFFFFF"/>
                </a:solidFill>
              </a:rPr>
              <a:t>because</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a:t>
            </a:r>
            <a:r>
              <a:rPr lang="de-DE" altLang="en-US" sz="2000" dirty="0" err="1">
                <a:solidFill>
                  <a:srgbClr val="FFFFFF"/>
                </a:solidFill>
              </a:rPr>
              <a:t>use</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Liberum Veto</a:t>
            </a:r>
          </a:p>
        </p:txBody>
      </p:sp>
    </p:spTree>
    <p:extLst>
      <p:ext uri="{BB962C8B-B14F-4D97-AF65-F5344CB8AC3E}">
        <p14:creationId xmlns:p14="http://schemas.microsoft.com/office/powerpoint/2010/main" val="925843291"/>
      </p:ext>
    </p:extLst>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Box 1">
            <a:extLst>
              <a:ext uri="{FF2B5EF4-FFF2-40B4-BE49-F238E27FC236}">
                <a16:creationId xmlns:a16="http://schemas.microsoft.com/office/drawing/2014/main" id="{53DA2A6A-B8FF-41E8-A4AB-B9D128016D59}"/>
              </a:ext>
            </a:extLst>
          </p:cNvPr>
          <p:cNvSpPr txBox="1">
            <a:spLocks noChangeArrowheads="1"/>
          </p:cNvSpPr>
          <p:nvPr/>
        </p:nvSpPr>
        <p:spPr bwMode="auto">
          <a:xfrm>
            <a:off x="621792" y="299023"/>
            <a:ext cx="11128248" cy="6376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spcBef>
                <a:spcPts val="800"/>
              </a:spcBef>
            </a:pPr>
            <a:r>
              <a:rPr lang="en-US" altLang="en-US" sz="2400" dirty="0">
                <a:solidFill>
                  <a:srgbClr val="FFFFFF"/>
                </a:solidFill>
              </a:rPr>
              <a:t>An old Latin proverb proclaimed that the Polish Commonwealth was "heaven for the nobles, purgatory for the townsfolk, hell for the peasants, and paradise for the Jews." </a:t>
            </a:r>
          </a:p>
          <a:p>
            <a:pPr eaLnBrk="1" hangingPunct="1">
              <a:spcBef>
                <a:spcPts val="800"/>
              </a:spcBef>
            </a:pPr>
            <a:r>
              <a:rPr lang="en-US" altLang="en-US" sz="2400" dirty="0">
                <a:solidFill>
                  <a:srgbClr val="FFFFFF"/>
                </a:solidFill>
              </a:rPr>
              <a:t>Noblemen – political nation – elect representatives to diets and parliament (Sejm) – but differentiation – wealthy magnates and poor noblemen (economically not much better than free peasants), noblemen as clients of magnates, some of richest: Ruthenian noblemen (Orthodox or converted to Catholicism)</a:t>
            </a:r>
          </a:p>
          <a:p>
            <a:pPr eaLnBrk="1" hangingPunct="1">
              <a:spcBef>
                <a:spcPts val="800"/>
              </a:spcBef>
            </a:pPr>
            <a:r>
              <a:rPr lang="en-US" altLang="en-US" sz="2400" dirty="0">
                <a:solidFill>
                  <a:srgbClr val="FFFFFF"/>
                </a:solidFill>
              </a:rPr>
              <a:t>Towns – some self-administration but not represented in Sejm</a:t>
            </a:r>
          </a:p>
          <a:p>
            <a:pPr eaLnBrk="1" hangingPunct="1">
              <a:spcBef>
                <a:spcPts val="800"/>
              </a:spcBef>
            </a:pPr>
            <a:r>
              <a:rPr lang="en-US" altLang="en-US" sz="2400" dirty="0">
                <a:solidFill>
                  <a:srgbClr val="FFFFFF"/>
                </a:solidFill>
              </a:rPr>
              <a:t>Peasants – especially those on large estates, increased pressure, manorial courts, bound to land, serfdom – also introduced in Ukrainian lands transferred to the Polish crown in 1569 (intensification of exploitation of - Ruthenian/Ukrainian peasantry)</a:t>
            </a:r>
          </a:p>
          <a:p>
            <a:pPr eaLnBrk="1" hangingPunct="1">
              <a:spcBef>
                <a:spcPts val="800"/>
              </a:spcBef>
            </a:pPr>
            <a:r>
              <a:rPr lang="en-US" altLang="en-US" sz="2400" dirty="0">
                <a:solidFill>
                  <a:srgbClr val="FFFFFF"/>
                </a:solidFill>
              </a:rPr>
              <a:t>Money by grain trade via Baltic Sea</a:t>
            </a:r>
          </a:p>
          <a:p>
            <a:pPr eaLnBrk="1" hangingPunct="1">
              <a:spcBef>
                <a:spcPts val="800"/>
              </a:spcBef>
            </a:pPr>
            <a:r>
              <a:rPr lang="en-US" altLang="en-US" sz="2400" dirty="0">
                <a:solidFill>
                  <a:srgbClr val="FFFFFF"/>
                </a:solidFill>
              </a:rPr>
              <a:t>Jews – having found refuge, protection by crown, self-administration but also violence against them, often from townspeople (competition)</a:t>
            </a:r>
          </a:p>
          <a:p>
            <a:pPr eaLnBrk="1" hangingPunct="1">
              <a:spcBef>
                <a:spcPts val="800"/>
              </a:spcBef>
            </a:pPr>
            <a:endParaRPr lang="en-US" altLang="en-US" sz="2400" dirty="0">
              <a:solidFill>
                <a:srgbClr val="FFFFFF"/>
              </a:solidFill>
            </a:endParaRPr>
          </a:p>
          <a:p>
            <a:pPr eaLnBrk="1" hangingPunct="1">
              <a:spcBef>
                <a:spcPts val="800"/>
              </a:spcBef>
            </a:pPr>
            <a:endParaRPr lang="en-US" altLang="en-US" sz="2400" dirty="0">
              <a:solidFill>
                <a:srgbClr val="FFFFFF"/>
              </a:solidFill>
            </a:endParaRPr>
          </a:p>
        </p:txBody>
      </p:sp>
    </p:spTree>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184891A4-5793-AF00-DC61-7CF7C1AE659B}"/>
              </a:ext>
            </a:extLst>
          </p:cNvPr>
          <p:cNvSpPr txBox="1"/>
          <p:nvPr/>
        </p:nvSpPr>
        <p:spPr>
          <a:xfrm>
            <a:off x="584616" y="726059"/>
            <a:ext cx="6355830" cy="6063198"/>
          </a:xfrm>
          <a:prstGeom prst="rect">
            <a:avLst/>
          </a:prstGeom>
          <a:noFill/>
        </p:spPr>
        <p:txBody>
          <a:bodyPr wrap="square" rtlCol="0">
            <a:spAutoFit/>
          </a:bodyPr>
          <a:lstStyle/>
          <a:p>
            <a:r>
              <a:rPr lang="de-GB" sz="2800" dirty="0">
                <a:solidFill>
                  <a:schemeClr val="bg1"/>
                </a:solidFill>
              </a:rPr>
              <a:t>Renaissance in Poland</a:t>
            </a:r>
          </a:p>
          <a:p>
            <a:pPr marL="285750" indent="-285750">
              <a:buFont typeface="Arial" panose="020B0604020202020204" pitchFamily="34" charset="0"/>
              <a:buChar char="•"/>
            </a:pPr>
            <a:r>
              <a:rPr lang="de-GB" dirty="0">
                <a:solidFill>
                  <a:schemeClr val="bg1"/>
                </a:solidFill>
              </a:rPr>
              <a:t>Bona Sforza – by marriage with Zygmunt I Stary – Queen of Poland and Grand Duchess of Lithuania</a:t>
            </a:r>
          </a:p>
          <a:p>
            <a:pPr marL="285750" indent="-285750">
              <a:buFont typeface="Arial" panose="020B0604020202020204" pitchFamily="34" charset="0"/>
              <a:buChar char="•"/>
            </a:pPr>
            <a:r>
              <a:rPr lang="de-GB" dirty="0">
                <a:solidFill>
                  <a:schemeClr val="bg1"/>
                </a:solidFill>
              </a:rPr>
              <a:t>Italian influences: architects, painters, many buildings in Renaissance style</a:t>
            </a:r>
          </a:p>
          <a:p>
            <a:pPr marL="285750" indent="-285750">
              <a:buFont typeface="Arial" panose="020B0604020202020204" pitchFamily="34" charset="0"/>
              <a:buChar char="•"/>
            </a:pPr>
            <a:r>
              <a:rPr lang="de-GB" dirty="0">
                <a:solidFill>
                  <a:schemeClr val="bg1"/>
                </a:solidFill>
              </a:rPr>
              <a:t>Reformation and counter-Reformation, influence of Jesuits, foundation of theological academies, from training also profit Orthodox clergymen</a:t>
            </a:r>
          </a:p>
          <a:p>
            <a:pPr marL="285750" indent="-285750">
              <a:buFont typeface="Arial" panose="020B0604020202020204" pitchFamily="34" charset="0"/>
              <a:buChar char="•"/>
            </a:pPr>
            <a:r>
              <a:rPr lang="de-DE" dirty="0" err="1">
                <a:solidFill>
                  <a:schemeClr val="bg1"/>
                </a:solidFill>
              </a:rPr>
              <a:t>Poland-Lithuania</a:t>
            </a:r>
            <a:r>
              <a:rPr lang="de-DE" dirty="0">
                <a:solidFill>
                  <a:schemeClr val="bg1"/>
                </a:solidFill>
              </a:rPr>
              <a:t> </a:t>
            </a:r>
            <a:r>
              <a:rPr lang="de-DE" dirty="0" err="1">
                <a:solidFill>
                  <a:schemeClr val="bg1"/>
                </a:solidFill>
              </a:rPr>
              <a:t>is</a:t>
            </a:r>
            <a:r>
              <a:rPr lang="de-DE" dirty="0">
                <a:solidFill>
                  <a:schemeClr val="bg1"/>
                </a:solidFill>
              </a:rPr>
              <a:t> </a:t>
            </a:r>
            <a:r>
              <a:rPr lang="de-DE" dirty="0" err="1">
                <a:solidFill>
                  <a:schemeClr val="bg1"/>
                </a:solidFill>
              </a:rPr>
              <a:t>up</a:t>
            </a:r>
            <a:r>
              <a:rPr lang="de-DE" dirty="0">
                <a:solidFill>
                  <a:schemeClr val="bg1"/>
                </a:solidFill>
              </a:rPr>
              <a:t> </a:t>
            </a:r>
            <a:r>
              <a:rPr lang="de-DE" dirty="0" err="1">
                <a:solidFill>
                  <a:schemeClr val="bg1"/>
                </a:solidFill>
              </a:rPr>
              <a:t>to</a:t>
            </a:r>
            <a:r>
              <a:rPr lang="de-DE" dirty="0">
                <a:solidFill>
                  <a:schemeClr val="bg1"/>
                </a:solidFill>
              </a:rPr>
              <a:t> </a:t>
            </a:r>
            <a:r>
              <a:rPr lang="de-DE" dirty="0" err="1">
                <a:solidFill>
                  <a:schemeClr val="bg1"/>
                </a:solidFill>
              </a:rPr>
              <a:t>the</a:t>
            </a:r>
            <a:r>
              <a:rPr lang="de-DE" dirty="0">
                <a:solidFill>
                  <a:schemeClr val="bg1"/>
                </a:solidFill>
              </a:rPr>
              <a:t> </a:t>
            </a:r>
            <a:r>
              <a:rPr lang="de-DE" dirty="0" err="1">
                <a:solidFill>
                  <a:schemeClr val="bg1"/>
                </a:solidFill>
              </a:rPr>
              <a:t>partitions</a:t>
            </a:r>
            <a:r>
              <a:rPr lang="de-DE" dirty="0">
                <a:solidFill>
                  <a:schemeClr val="bg1"/>
                </a:solidFill>
              </a:rPr>
              <a:t> an i</a:t>
            </a:r>
            <a:r>
              <a:rPr lang="de-GB" dirty="0">
                <a:solidFill>
                  <a:schemeClr val="bg1"/>
                </a:solidFill>
              </a:rPr>
              <a:t>ntegral part of European political system</a:t>
            </a:r>
          </a:p>
          <a:p>
            <a:pPr marL="285750" indent="-285750">
              <a:buFont typeface="Arial" panose="020B0604020202020204" pitchFamily="34" charset="0"/>
              <a:buChar char="•"/>
            </a:pPr>
            <a:r>
              <a:rPr lang="de-GB" dirty="0">
                <a:solidFill>
                  <a:schemeClr val="bg1"/>
                </a:solidFill>
              </a:rPr>
              <a:t>Polish becomes literary language and language of administration</a:t>
            </a:r>
          </a:p>
          <a:p>
            <a:pPr marL="285750" indent="-285750">
              <a:buFont typeface="Arial" panose="020B0604020202020204" pitchFamily="34" charset="0"/>
              <a:buChar char="•"/>
            </a:pPr>
            <a:r>
              <a:rPr lang="de-GB" dirty="0">
                <a:solidFill>
                  <a:schemeClr val="bg1"/>
                </a:solidFill>
              </a:rPr>
              <a:t>Golden Age (only in Poish historiography) 1573-1648</a:t>
            </a:r>
          </a:p>
          <a:p>
            <a:pPr marL="285750" indent="-285750">
              <a:buFont typeface="Arial" panose="020B0604020202020204" pitchFamily="34" charset="0"/>
              <a:buChar char="•"/>
            </a:pPr>
            <a:r>
              <a:rPr lang="de-GB" dirty="0">
                <a:solidFill>
                  <a:schemeClr val="bg1"/>
                </a:solidFill>
              </a:rPr>
              <a:t>Via Poland – all these influences come to Lithuania and Ruthenian lands</a:t>
            </a:r>
          </a:p>
          <a:p>
            <a:pPr marL="285750" indent="-285750">
              <a:buFont typeface="Arial" panose="020B0604020202020204" pitchFamily="34" charset="0"/>
              <a:buChar char="•"/>
            </a:pPr>
            <a:r>
              <a:rPr lang="de-GB" dirty="0">
                <a:solidFill>
                  <a:schemeClr val="bg1"/>
                </a:solidFill>
              </a:rPr>
              <a:t>University of Cracow, founded in 1364</a:t>
            </a:r>
          </a:p>
          <a:p>
            <a:pPr marL="285750" indent="-285750">
              <a:buFont typeface="Arial" panose="020B0604020202020204" pitchFamily="34" charset="0"/>
              <a:buChar char="•"/>
            </a:pPr>
            <a:r>
              <a:rPr lang="de-GB" dirty="0">
                <a:solidFill>
                  <a:schemeClr val="bg1"/>
                </a:solidFill>
              </a:rPr>
              <a:t>Astronomer Copernicus in Toruń/Thorn</a:t>
            </a:r>
          </a:p>
          <a:p>
            <a:pPr marL="285750" indent="-285750">
              <a:buFont typeface="Arial" panose="020B0604020202020204" pitchFamily="34" charset="0"/>
              <a:buChar char="•"/>
            </a:pPr>
            <a:endParaRPr lang="de-GB" dirty="0">
              <a:solidFill>
                <a:schemeClr val="bg1"/>
              </a:solidFill>
            </a:endParaRPr>
          </a:p>
          <a:p>
            <a:pPr marL="285750" indent="-285750">
              <a:buFont typeface="Arial" panose="020B0604020202020204" pitchFamily="34" charset="0"/>
              <a:buChar char="•"/>
            </a:pPr>
            <a:r>
              <a:rPr lang="de-GB" dirty="0">
                <a:solidFill>
                  <a:schemeClr val="bg1"/>
                </a:solidFill>
              </a:rPr>
              <a:t>Polish, Lithuanian, Ruthenian noblemen studying in Italy, Germany, France</a:t>
            </a:r>
          </a:p>
          <a:p>
            <a:endParaRPr lang="de-GB" dirty="0">
              <a:solidFill>
                <a:schemeClr val="bg1"/>
              </a:solidFill>
            </a:endParaRPr>
          </a:p>
        </p:txBody>
      </p:sp>
      <p:sp>
        <p:nvSpPr>
          <p:cNvPr id="3" name="Textfeld 2">
            <a:extLst>
              <a:ext uri="{FF2B5EF4-FFF2-40B4-BE49-F238E27FC236}">
                <a16:creationId xmlns:a16="http://schemas.microsoft.com/office/drawing/2014/main" id="{1997A2D2-14A7-1EB4-518F-11775427178A}"/>
              </a:ext>
            </a:extLst>
          </p:cNvPr>
          <p:cNvSpPr txBox="1"/>
          <p:nvPr/>
        </p:nvSpPr>
        <p:spPr>
          <a:xfrm>
            <a:off x="8379502" y="4182256"/>
            <a:ext cx="3255315" cy="369332"/>
          </a:xfrm>
          <a:prstGeom prst="rect">
            <a:avLst/>
          </a:prstGeom>
          <a:noFill/>
        </p:spPr>
        <p:txBody>
          <a:bodyPr wrap="none" rtlCol="0">
            <a:spAutoFit/>
          </a:bodyPr>
          <a:lstStyle/>
          <a:p>
            <a:r>
              <a:rPr lang="de-GB" dirty="0">
                <a:solidFill>
                  <a:schemeClr val="bg1"/>
                </a:solidFill>
              </a:rPr>
              <a:t>Wawel, Cracow, Italian courtyard</a:t>
            </a:r>
          </a:p>
        </p:txBody>
      </p:sp>
      <p:pic>
        <p:nvPicPr>
          <p:cNvPr id="4100" name="Picture 4" descr="Renaissance Courtyard in Wawel Royal Castle in Kraków, Poland - Encircle Photos">
            <a:extLst>
              <a:ext uri="{FF2B5EF4-FFF2-40B4-BE49-F238E27FC236}">
                <a16:creationId xmlns:a16="http://schemas.microsoft.com/office/drawing/2014/main" id="{0C75896A-A48B-2716-9043-2D62AEB5C7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7412" y="0"/>
            <a:ext cx="4954588"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94742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a:extLst>
              <a:ext uri="{FF2B5EF4-FFF2-40B4-BE49-F238E27FC236}">
                <a16:creationId xmlns:a16="http://schemas.microsoft.com/office/drawing/2014/main" id="{8BF19E73-D074-9F98-4BA6-D12D095ACF6F}"/>
              </a:ext>
            </a:extLst>
          </p:cNvPr>
          <p:cNvSpPr txBox="1"/>
          <p:nvPr/>
        </p:nvSpPr>
        <p:spPr>
          <a:xfrm>
            <a:off x="4244898" y="223024"/>
            <a:ext cx="2862900" cy="369332"/>
          </a:xfrm>
          <a:prstGeom prst="rect">
            <a:avLst/>
          </a:prstGeom>
          <a:noFill/>
        </p:spPr>
        <p:txBody>
          <a:bodyPr wrap="none" rtlCol="0">
            <a:spAutoFit/>
          </a:bodyPr>
          <a:lstStyle/>
          <a:p>
            <a:r>
              <a:rPr lang="de-GB" dirty="0">
                <a:solidFill>
                  <a:schemeClr val="bg1"/>
                </a:solidFill>
              </a:rPr>
              <a:t>Time of Troubles, 1586-1613</a:t>
            </a:r>
          </a:p>
        </p:txBody>
      </p:sp>
      <p:sp>
        <p:nvSpPr>
          <p:cNvPr id="6" name="Textfeld 5">
            <a:extLst>
              <a:ext uri="{FF2B5EF4-FFF2-40B4-BE49-F238E27FC236}">
                <a16:creationId xmlns:a16="http://schemas.microsoft.com/office/drawing/2014/main" id="{F9E6BE73-6FEB-E607-9008-C68ED0943397}"/>
              </a:ext>
            </a:extLst>
          </p:cNvPr>
          <p:cNvSpPr txBox="1"/>
          <p:nvPr/>
        </p:nvSpPr>
        <p:spPr>
          <a:xfrm>
            <a:off x="840058" y="755907"/>
            <a:ext cx="10511883" cy="6186309"/>
          </a:xfrm>
          <a:prstGeom prst="rect">
            <a:avLst/>
          </a:prstGeom>
          <a:noFill/>
        </p:spPr>
        <p:txBody>
          <a:bodyPr wrap="square" rtlCol="0">
            <a:spAutoFit/>
          </a:bodyPr>
          <a:lstStyle/>
          <a:p>
            <a:pPr marL="285750" indent="-285750">
              <a:buFont typeface="Arial" panose="020B0604020202020204" pitchFamily="34" charset="0"/>
              <a:buChar char="•"/>
            </a:pPr>
            <a:r>
              <a:rPr lang="de-GB" dirty="0">
                <a:solidFill>
                  <a:schemeClr val="bg1"/>
                </a:solidFill>
              </a:rPr>
              <a:t>1581 Ivan IV (the Terrible) kills heir and son Ivan</a:t>
            </a:r>
          </a:p>
          <a:p>
            <a:pPr marL="285750" indent="-285750">
              <a:buFont typeface="Arial" panose="020B0604020202020204" pitchFamily="34" charset="0"/>
              <a:buChar char="•"/>
            </a:pPr>
            <a:r>
              <a:rPr lang="de-GB" dirty="0">
                <a:solidFill>
                  <a:schemeClr val="bg1"/>
                </a:solidFill>
              </a:rPr>
              <a:t>1584 Death of Ivan IV, succeeded by other son Fedor, but country effectively ruled by F.‘s father-in-law Boris Godunov</a:t>
            </a:r>
          </a:p>
          <a:p>
            <a:pPr marL="285750" indent="-285750">
              <a:buFont typeface="Arial" panose="020B0604020202020204" pitchFamily="34" charset="0"/>
              <a:buChar char="•"/>
            </a:pPr>
            <a:r>
              <a:rPr lang="de-GB" dirty="0">
                <a:solidFill>
                  <a:schemeClr val="bg1"/>
                </a:solidFill>
              </a:rPr>
              <a:t>1591 Death of Ivan IV youngest son Dimitry (slit either his own throat or was murdered)</a:t>
            </a:r>
          </a:p>
          <a:p>
            <a:pPr marL="285750" indent="-285750">
              <a:buFont typeface="Arial" panose="020B0604020202020204" pitchFamily="34" charset="0"/>
              <a:buChar char="•"/>
            </a:pPr>
            <a:r>
              <a:rPr lang="de-GB" dirty="0">
                <a:solidFill>
                  <a:schemeClr val="bg1"/>
                </a:solidFill>
              </a:rPr>
              <a:t>1598 Death of tsar Fedor without heir, Boris Godunov (who is not a descendant of Rurik) wins power struggle and becomes tsar</a:t>
            </a:r>
          </a:p>
          <a:p>
            <a:pPr marL="285750" indent="-285750">
              <a:buFont typeface="Arial" panose="020B0604020202020204" pitchFamily="34" charset="0"/>
              <a:buChar char="•"/>
            </a:pPr>
            <a:r>
              <a:rPr lang="de-GB" dirty="0">
                <a:solidFill>
                  <a:schemeClr val="bg1"/>
                </a:solidFill>
              </a:rPr>
              <a:t>1601-1603 Famine, previously permanent wars have ruined country</a:t>
            </a:r>
          </a:p>
          <a:p>
            <a:pPr marL="285750" indent="-285750">
              <a:buFont typeface="Arial" panose="020B0604020202020204" pitchFamily="34" charset="0"/>
              <a:buChar char="•"/>
            </a:pPr>
            <a:r>
              <a:rPr lang="de-GB" dirty="0">
                <a:solidFill>
                  <a:schemeClr val="bg1"/>
                </a:solidFill>
              </a:rPr>
              <a:t>1603 False Dimitry I turns up, supported by Polish nobles</a:t>
            </a:r>
          </a:p>
          <a:p>
            <a:pPr marL="285750" indent="-285750">
              <a:buFont typeface="Arial" panose="020B0604020202020204" pitchFamily="34" charset="0"/>
              <a:buChar char="•"/>
            </a:pPr>
            <a:r>
              <a:rPr lang="de-GB" dirty="0">
                <a:solidFill>
                  <a:schemeClr val="bg1"/>
                </a:solidFill>
              </a:rPr>
              <a:t>1605 tsar Boris Godunov dies, False Dimitry I crowned, becomes Catholic, marries Catholic, supported by Polish noblemen, leads to rebellion </a:t>
            </a:r>
          </a:p>
          <a:p>
            <a:pPr marL="285750" indent="-285750">
              <a:buFont typeface="Arial" panose="020B0604020202020204" pitchFamily="34" charset="0"/>
              <a:buChar char="•"/>
            </a:pPr>
            <a:r>
              <a:rPr lang="de-GB" dirty="0">
                <a:solidFill>
                  <a:schemeClr val="bg1"/>
                </a:solidFill>
              </a:rPr>
              <a:t>May 1607 False Dimitry I killed by mob, Vasily Shuyski (a Rurikide boyar) supported by one faction becomes tsar</a:t>
            </a:r>
          </a:p>
          <a:p>
            <a:pPr marL="285750" indent="-285750">
              <a:buFont typeface="Arial" panose="020B0604020202020204" pitchFamily="34" charset="0"/>
              <a:buChar char="•"/>
            </a:pPr>
            <a:r>
              <a:rPr lang="de-GB" dirty="0">
                <a:solidFill>
                  <a:schemeClr val="bg1"/>
                </a:solidFill>
              </a:rPr>
              <a:t>July 1607 False Dimitry II turns up, supported by some boyars and Poles, murdered in 1610 by a Tatar nobleman he previously had flogged</a:t>
            </a:r>
          </a:p>
          <a:p>
            <a:pPr marL="285750" indent="-285750">
              <a:buFont typeface="Arial" panose="020B0604020202020204" pitchFamily="34" charset="0"/>
              <a:buChar char="•"/>
            </a:pPr>
            <a:r>
              <a:rPr lang="de-GB" dirty="0">
                <a:solidFill>
                  <a:schemeClr val="bg1"/>
                </a:solidFill>
              </a:rPr>
              <a:t>September 1609 King Zygmunt III Wasa invades Muscovy</a:t>
            </a:r>
          </a:p>
          <a:p>
            <a:pPr marL="285750" indent="-285750">
              <a:buFont typeface="Arial" panose="020B0604020202020204" pitchFamily="34" charset="0"/>
              <a:buChar char="•"/>
            </a:pPr>
            <a:r>
              <a:rPr lang="de-GB" dirty="0">
                <a:solidFill>
                  <a:schemeClr val="bg1"/>
                </a:solidFill>
              </a:rPr>
              <a:t>1610-1612 Moscow occupied by Polish-Lithuanian troops and German mercenaries, Boyars force Shuysky to become monk, Zygmunt and son Władysław, both have intentions to become tsar, 1611 also appearance of False Dimitry III</a:t>
            </a:r>
          </a:p>
          <a:p>
            <a:pPr marL="285750" indent="-285750">
              <a:buFont typeface="Arial" panose="020B0604020202020204" pitchFamily="34" charset="0"/>
              <a:buChar char="•"/>
            </a:pPr>
            <a:r>
              <a:rPr lang="de-GB" dirty="0">
                <a:solidFill>
                  <a:schemeClr val="bg1"/>
                </a:solidFill>
              </a:rPr>
              <a:t>1611-1613 Popular uprising, led by Boyars and townspeople (merchant Minin and boyar Posharsky) against Catholic Polish rule, 1612 Poles forced to leave Moscow Kremlin</a:t>
            </a:r>
          </a:p>
          <a:p>
            <a:pPr marL="285750" indent="-285750">
              <a:buFont typeface="Arial" panose="020B0604020202020204" pitchFamily="34" charset="0"/>
              <a:buChar char="•"/>
            </a:pPr>
            <a:r>
              <a:rPr lang="de-GB" dirty="0">
                <a:solidFill>
                  <a:schemeClr val="bg1"/>
                </a:solidFill>
              </a:rPr>
              <a:t>1613 Boyar Zemski Sobor elect Mikhail Romanov from Kostroma (son of metropolitan, later patriarch Filaret, a Rurikid) tsar</a:t>
            </a:r>
          </a:p>
        </p:txBody>
      </p:sp>
    </p:spTree>
    <p:extLst>
      <p:ext uri="{BB962C8B-B14F-4D97-AF65-F5344CB8AC3E}">
        <p14:creationId xmlns:p14="http://schemas.microsoft.com/office/powerpoint/2010/main" val="16094670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38E2BB4-EA76-AF9F-9C75-26206C0B1B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5850" y="0"/>
            <a:ext cx="8502150" cy="670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 name="Textfeld 3">
            <a:extLst>
              <a:ext uri="{FF2B5EF4-FFF2-40B4-BE49-F238E27FC236}">
                <a16:creationId xmlns:a16="http://schemas.microsoft.com/office/drawing/2014/main" id="{F2F99713-A5D5-3F9F-7575-B4BBF5D3D474}"/>
              </a:ext>
            </a:extLst>
          </p:cNvPr>
          <p:cNvSpPr txBox="1"/>
          <p:nvPr/>
        </p:nvSpPr>
        <p:spPr>
          <a:xfrm>
            <a:off x="510139" y="721895"/>
            <a:ext cx="704039" cy="400110"/>
          </a:xfrm>
          <a:prstGeom prst="rect">
            <a:avLst/>
          </a:prstGeom>
          <a:noFill/>
        </p:spPr>
        <p:txBody>
          <a:bodyPr wrap="none" rtlCol="0">
            <a:spAutoFit/>
          </a:bodyPr>
          <a:lstStyle/>
          <a:p>
            <a:r>
              <a:rPr lang="de-GB" sz="2000" dirty="0">
                <a:solidFill>
                  <a:schemeClr val="bg1"/>
                </a:solidFill>
              </a:rPr>
              <a:t>1600</a:t>
            </a:r>
          </a:p>
        </p:txBody>
      </p:sp>
    </p:spTree>
    <p:extLst>
      <p:ext uri="{BB962C8B-B14F-4D97-AF65-F5344CB8AC3E}">
        <p14:creationId xmlns:p14="http://schemas.microsoft.com/office/powerpoint/2010/main" val="485835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1">
            <a:extLst>
              <a:ext uri="{FF2B5EF4-FFF2-40B4-BE49-F238E27FC236}">
                <a16:creationId xmlns:a16="http://schemas.microsoft.com/office/drawing/2014/main" id="{D534C0C1-E29F-4E9A-9701-3647FC0F0B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7600"/>
            <a:ext cx="46910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5059" name="Text Box 2">
            <a:extLst>
              <a:ext uri="{FF2B5EF4-FFF2-40B4-BE49-F238E27FC236}">
                <a16:creationId xmlns:a16="http://schemas.microsoft.com/office/drawing/2014/main" id="{886E09A4-5403-4B31-A618-FCB50E1CA48E}"/>
              </a:ext>
            </a:extLst>
          </p:cNvPr>
          <p:cNvSpPr txBox="1">
            <a:spLocks noChangeArrowheads="1"/>
          </p:cNvSpPr>
          <p:nvPr/>
        </p:nvSpPr>
        <p:spPr bwMode="auto">
          <a:xfrm>
            <a:off x="4766400" y="188913"/>
            <a:ext cx="6998400" cy="7388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spcBef>
                <a:spcPts val="1500"/>
              </a:spcBef>
            </a:pPr>
            <a:r>
              <a:rPr lang="en-GB" altLang="en-US" sz="1800" dirty="0">
                <a:solidFill>
                  <a:srgbClr val="FFFFFF"/>
                </a:solidFill>
              </a:rPr>
              <a:t>Poland</a:t>
            </a:r>
          </a:p>
          <a:p>
            <a:pPr marL="342900" indent="-342900" eaLnBrk="1" hangingPunct="1">
              <a:spcBef>
                <a:spcPts val="1500"/>
              </a:spcBef>
              <a:buFont typeface="Arial" panose="020B0604020202020204" pitchFamily="34" charset="0"/>
              <a:buChar char="•"/>
            </a:pPr>
            <a:r>
              <a:rPr lang="en-GB" altLang="en-US" sz="1800" dirty="0">
                <a:solidFill>
                  <a:srgbClr val="FFFFFF"/>
                </a:solidFill>
              </a:rPr>
              <a:t>966 </a:t>
            </a:r>
            <a:r>
              <a:rPr lang="en-GB" altLang="en-US" sz="1800" dirty="0" err="1">
                <a:solidFill>
                  <a:srgbClr val="FFFFFF"/>
                </a:solidFill>
              </a:rPr>
              <a:t>Mieszko</a:t>
            </a:r>
            <a:r>
              <a:rPr lang="en-GB" altLang="en-US" sz="1800" dirty="0">
                <a:solidFill>
                  <a:srgbClr val="FFFFFF"/>
                </a:solidFill>
              </a:rPr>
              <a:t> I (</a:t>
            </a:r>
            <a:r>
              <a:rPr lang="en-GB" altLang="en-US" sz="1800" dirty="0" err="1">
                <a:solidFill>
                  <a:srgbClr val="FFFFFF"/>
                </a:solidFill>
              </a:rPr>
              <a:t>Piast</a:t>
            </a:r>
            <a:r>
              <a:rPr lang="en-GB" altLang="en-US" sz="1800" dirty="0">
                <a:solidFill>
                  <a:srgbClr val="FFFFFF"/>
                </a:solidFill>
              </a:rPr>
              <a:t> dynasty) was baptised – Latin Church</a:t>
            </a:r>
          </a:p>
          <a:p>
            <a:pPr marL="342900" indent="-342900" eaLnBrk="1" hangingPunct="1">
              <a:spcBef>
                <a:spcPts val="1500"/>
              </a:spcBef>
              <a:buFont typeface="Arial" panose="020B0604020202020204" pitchFamily="34" charset="0"/>
              <a:buChar char="•"/>
            </a:pPr>
            <a:r>
              <a:rPr lang="en-GB" altLang="en-US" sz="1800" dirty="0">
                <a:solidFill>
                  <a:srgbClr val="FFFFFF"/>
                </a:solidFill>
              </a:rPr>
              <a:t>997 Bishop Adalbert (Wojciech) dies – first national saint </a:t>
            </a:r>
            <a:r>
              <a:rPr lang="en-GB" altLang="en-US" sz="1800" dirty="0" err="1">
                <a:solidFill>
                  <a:srgbClr val="FFFFFF"/>
                </a:solidFill>
              </a:rPr>
              <a:t>Polands</a:t>
            </a:r>
            <a:endParaRPr lang="en-GB" altLang="en-US" sz="1800" dirty="0">
              <a:solidFill>
                <a:srgbClr val="FFFFFF"/>
              </a:solidFill>
            </a:endParaRPr>
          </a:p>
          <a:p>
            <a:pPr marL="342900" indent="-342900" eaLnBrk="1" hangingPunct="1">
              <a:spcBef>
                <a:spcPts val="1500"/>
              </a:spcBef>
              <a:buFont typeface="Arial" panose="020B0604020202020204" pitchFamily="34" charset="0"/>
              <a:buChar char="•"/>
            </a:pPr>
            <a:r>
              <a:rPr lang="en-GB" altLang="en-US" sz="1800" dirty="0">
                <a:solidFill>
                  <a:srgbClr val="FFFFFF"/>
                </a:solidFill>
              </a:rPr>
              <a:t>1000 Act of Gniezno, Otto III (German emperor) and </a:t>
            </a:r>
            <a:r>
              <a:rPr lang="en-GB" altLang="en-US" sz="1800" dirty="0" err="1">
                <a:solidFill>
                  <a:srgbClr val="FFFFFF"/>
                </a:solidFill>
              </a:rPr>
              <a:t>Boles</a:t>
            </a:r>
            <a:r>
              <a:rPr lang="en-GB" altLang="en-US" sz="1800" dirty="0" err="1">
                <a:solidFill>
                  <a:srgbClr val="FFFFFF"/>
                </a:solidFill>
                <a:cs typeface="Arial" panose="020B0604020202020204" pitchFamily="34" charset="0"/>
              </a:rPr>
              <a:t>ł</a:t>
            </a:r>
            <a:r>
              <a:rPr lang="en-GB" altLang="en-US" sz="1800" dirty="0" err="1">
                <a:solidFill>
                  <a:srgbClr val="FFFFFF"/>
                </a:solidFill>
              </a:rPr>
              <a:t>aw</a:t>
            </a:r>
            <a:r>
              <a:rPr lang="en-GB" altLang="en-US" sz="1800" dirty="0">
                <a:solidFill>
                  <a:srgbClr val="FFFFFF"/>
                </a:solidFill>
              </a:rPr>
              <a:t> the Brave</a:t>
            </a:r>
          </a:p>
          <a:p>
            <a:pPr marL="342900" indent="-342900" eaLnBrk="1" hangingPunct="1">
              <a:spcBef>
                <a:spcPts val="1500"/>
              </a:spcBef>
              <a:buFont typeface="Arial" panose="020B0604020202020204" pitchFamily="34" charset="0"/>
              <a:buChar char="•"/>
            </a:pPr>
            <a:r>
              <a:rPr lang="en-GB" altLang="en-US" sz="1800" dirty="0">
                <a:solidFill>
                  <a:srgbClr val="FFFFFF"/>
                </a:solidFill>
              </a:rPr>
              <a:t>1025 </a:t>
            </a:r>
            <a:r>
              <a:rPr lang="en-GB" altLang="en-US" sz="1800" dirty="0" err="1">
                <a:solidFill>
                  <a:srgbClr val="FFFFFF"/>
                </a:solidFill>
              </a:rPr>
              <a:t>Boles</a:t>
            </a:r>
            <a:r>
              <a:rPr lang="en-GB" altLang="en-US" sz="1800" dirty="0" err="1">
                <a:solidFill>
                  <a:srgbClr val="FFFFFF"/>
                </a:solidFill>
                <a:cs typeface="Arial" panose="020B0604020202020204" pitchFamily="34" charset="0"/>
              </a:rPr>
              <a:t>ł</a:t>
            </a:r>
            <a:r>
              <a:rPr lang="en-GB" altLang="en-US" sz="1800" dirty="0" err="1">
                <a:solidFill>
                  <a:srgbClr val="FFFFFF"/>
                </a:solidFill>
              </a:rPr>
              <a:t>aw</a:t>
            </a:r>
            <a:r>
              <a:rPr lang="en-GB" altLang="en-US" sz="1800" dirty="0">
                <a:solidFill>
                  <a:srgbClr val="FFFFFF"/>
                </a:solidFill>
              </a:rPr>
              <a:t> crowned as first Polish King</a:t>
            </a:r>
          </a:p>
          <a:p>
            <a:pPr marL="342900" indent="-342900" eaLnBrk="1" hangingPunct="1">
              <a:spcBef>
                <a:spcPts val="1500"/>
              </a:spcBef>
              <a:buFont typeface="Arial" panose="020B0604020202020204" pitchFamily="34" charset="0"/>
              <a:buChar char="•"/>
            </a:pPr>
            <a:r>
              <a:rPr lang="en-GB" altLang="en-US" sz="1800" dirty="0">
                <a:solidFill>
                  <a:srgbClr val="FFFFFF"/>
                </a:solidFill>
              </a:rPr>
              <a:t>1050 Polish court to Cracow</a:t>
            </a:r>
          </a:p>
          <a:p>
            <a:pPr marL="342900" indent="-342900" eaLnBrk="1" hangingPunct="1">
              <a:spcBef>
                <a:spcPts val="1500"/>
              </a:spcBef>
              <a:buFont typeface="Arial" panose="020B0604020202020204" pitchFamily="34" charset="0"/>
              <a:buChar char="•"/>
            </a:pPr>
            <a:r>
              <a:rPr lang="en-GB" altLang="en-US" sz="1800" dirty="0">
                <a:solidFill>
                  <a:srgbClr val="FFFFFF"/>
                </a:solidFill>
              </a:rPr>
              <a:t>1126 Mazovian Prince Conrad invited the Order of Teutonic Knights to Northern Poland</a:t>
            </a:r>
          </a:p>
          <a:p>
            <a:pPr marL="342900" indent="-342900" eaLnBrk="1" hangingPunct="1">
              <a:spcBef>
                <a:spcPts val="1500"/>
              </a:spcBef>
              <a:buFont typeface="Arial" panose="020B0604020202020204" pitchFamily="34" charset="0"/>
              <a:buChar char="•"/>
            </a:pPr>
            <a:r>
              <a:rPr lang="en-GB" altLang="en-US" sz="1800" dirty="0">
                <a:solidFill>
                  <a:srgbClr val="FFFFFF"/>
                </a:solidFill>
              </a:rPr>
              <a:t>1138 – 1320 Fragmentation</a:t>
            </a:r>
          </a:p>
          <a:p>
            <a:pPr marL="342900" indent="-342900" eaLnBrk="1" hangingPunct="1">
              <a:spcBef>
                <a:spcPts val="1500"/>
              </a:spcBef>
              <a:buFont typeface="Arial" panose="020B0604020202020204" pitchFamily="34" charset="0"/>
              <a:buChar char="•"/>
            </a:pPr>
            <a:r>
              <a:rPr lang="en-GB" altLang="en-US" sz="1800" dirty="0">
                <a:solidFill>
                  <a:srgbClr val="FFFFFF"/>
                </a:solidFill>
              </a:rPr>
              <a:t>1241 Mongol invasion, stopped in Silesia</a:t>
            </a:r>
          </a:p>
          <a:p>
            <a:pPr marL="342900" indent="-342900" eaLnBrk="1" hangingPunct="1">
              <a:spcBef>
                <a:spcPts val="1500"/>
              </a:spcBef>
              <a:buFont typeface="Arial" panose="020B0604020202020204" pitchFamily="34" charset="0"/>
              <a:buChar char="•"/>
            </a:pPr>
            <a:r>
              <a:rPr lang="en-GB" altLang="en-US" sz="1800" dirty="0">
                <a:solidFill>
                  <a:srgbClr val="FFFFFF"/>
                </a:solidFill>
              </a:rPr>
              <a:t>1333 Kazimierz (Casimir) III the Great crowned – golden era of Polish Middle ages, new towns, acquisition of Southwest </a:t>
            </a:r>
            <a:r>
              <a:rPr lang="en-GB" altLang="en-US" sz="1800" dirty="0" err="1">
                <a:solidFill>
                  <a:srgbClr val="FFFFFF"/>
                </a:solidFill>
              </a:rPr>
              <a:t>Rus’</a:t>
            </a:r>
            <a:r>
              <a:rPr lang="en-GB" altLang="en-US" sz="1800" dirty="0">
                <a:solidFill>
                  <a:srgbClr val="FFFFFF"/>
                </a:solidFill>
              </a:rPr>
              <a:t> (</a:t>
            </a:r>
            <a:r>
              <a:rPr lang="en-GB" altLang="en-US" sz="1800" dirty="0" err="1">
                <a:solidFill>
                  <a:srgbClr val="FFFFFF"/>
                </a:solidFill>
              </a:rPr>
              <a:t>Halychyna</a:t>
            </a:r>
            <a:r>
              <a:rPr lang="en-GB" altLang="en-US" sz="1800" dirty="0">
                <a:solidFill>
                  <a:srgbClr val="FFFFFF"/>
                </a:solidFill>
              </a:rPr>
              <a:t>), invites Jews to come to Poland</a:t>
            </a:r>
          </a:p>
          <a:p>
            <a:pPr marL="342900" indent="-342900" eaLnBrk="1" hangingPunct="1">
              <a:spcBef>
                <a:spcPts val="1500"/>
              </a:spcBef>
              <a:buFont typeface="Arial" panose="020B0604020202020204" pitchFamily="34" charset="0"/>
              <a:buChar char="•"/>
            </a:pPr>
            <a:r>
              <a:rPr lang="en-GB" altLang="en-US" sz="1800" dirty="0">
                <a:solidFill>
                  <a:srgbClr val="FFFFFF"/>
                </a:solidFill>
              </a:rPr>
              <a:t>1364 Cracow (Kraków) University founded</a:t>
            </a:r>
          </a:p>
          <a:p>
            <a:pPr marL="342900" indent="-342900" eaLnBrk="1" hangingPunct="1">
              <a:spcBef>
                <a:spcPts val="1500"/>
              </a:spcBef>
              <a:buFont typeface="Arial" panose="020B0604020202020204" pitchFamily="34" charset="0"/>
              <a:buChar char="•"/>
            </a:pPr>
            <a:endParaRPr lang="en-GB" altLang="en-US" sz="1800" dirty="0">
              <a:solidFill>
                <a:srgbClr val="FFFFFF"/>
              </a:solidFill>
            </a:endParaRPr>
          </a:p>
          <a:p>
            <a:pPr eaLnBrk="1" hangingPunct="1">
              <a:spcBef>
                <a:spcPts val="1500"/>
              </a:spcBef>
            </a:pPr>
            <a:endParaRPr lang="en-GB" altLang="en-US" sz="1800" dirty="0">
              <a:solidFill>
                <a:srgbClr val="FFFFFF"/>
              </a:solidFill>
            </a:endParaRPr>
          </a:p>
        </p:txBody>
      </p:sp>
    </p:spTree>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010" name="Group 1">
            <a:extLst>
              <a:ext uri="{FF2B5EF4-FFF2-40B4-BE49-F238E27FC236}">
                <a16:creationId xmlns:a16="http://schemas.microsoft.com/office/drawing/2014/main" id="{65A45CD5-94F9-4E82-8A06-2C81D1E670DF}"/>
              </a:ext>
            </a:extLst>
          </p:cNvPr>
          <p:cNvGrpSpPr>
            <a:grpSpLocks/>
          </p:cNvGrpSpPr>
          <p:nvPr/>
        </p:nvGrpSpPr>
        <p:grpSpPr bwMode="auto">
          <a:xfrm>
            <a:off x="1774826" y="0"/>
            <a:ext cx="8670925" cy="6832600"/>
            <a:chOff x="158" y="0"/>
            <a:chExt cx="5462" cy="4304"/>
          </a:xfrm>
        </p:grpSpPr>
        <p:pic>
          <p:nvPicPr>
            <p:cNvPr id="43012" name="Picture 2">
              <a:extLst>
                <a:ext uri="{FF2B5EF4-FFF2-40B4-BE49-F238E27FC236}">
                  <a16:creationId xmlns:a16="http://schemas.microsoft.com/office/drawing/2014/main" id="{DE7CA5E6-1DB9-496E-A95A-995D83E5A4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 y="0"/>
              <a:ext cx="5462" cy="4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3013" name="Text Box 3">
              <a:extLst>
                <a:ext uri="{FF2B5EF4-FFF2-40B4-BE49-F238E27FC236}">
                  <a16:creationId xmlns:a16="http://schemas.microsoft.com/office/drawing/2014/main" id="{E23A5323-8E4B-4556-A0A8-4896396D4047}"/>
                </a:ext>
              </a:extLst>
            </p:cNvPr>
            <p:cNvSpPr txBox="1">
              <a:spLocks noChangeArrowheads="1"/>
            </p:cNvSpPr>
            <p:nvPr/>
          </p:nvSpPr>
          <p:spPr bwMode="auto">
            <a:xfrm>
              <a:off x="158" y="0"/>
              <a:ext cx="5462" cy="4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endParaRPr lang="en-US" altLang="en-US"/>
            </a:p>
          </p:txBody>
        </p:sp>
      </p:grpSp>
      <p:sp>
        <p:nvSpPr>
          <p:cNvPr id="43011" name="Text Box 4">
            <a:extLst>
              <a:ext uri="{FF2B5EF4-FFF2-40B4-BE49-F238E27FC236}">
                <a16:creationId xmlns:a16="http://schemas.microsoft.com/office/drawing/2014/main" id="{B7129B6A-57C8-48A3-9272-3D7DDDCC6833}"/>
              </a:ext>
            </a:extLst>
          </p:cNvPr>
          <p:cNvSpPr txBox="1">
            <a:spLocks noChangeArrowheads="1"/>
          </p:cNvSpPr>
          <p:nvPr/>
        </p:nvSpPr>
        <p:spPr bwMode="auto">
          <a:xfrm>
            <a:off x="2424114" y="6165851"/>
            <a:ext cx="25558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spcBef>
                <a:spcPts val="1500"/>
              </a:spcBef>
            </a:pPr>
            <a:r>
              <a:rPr lang="en-GB" altLang="en-US" sz="2400">
                <a:solidFill>
                  <a:srgbClr val="000514"/>
                </a:solidFill>
              </a:rPr>
              <a:t>1000</a:t>
            </a:r>
          </a:p>
        </p:txBody>
      </p:sp>
    </p:spTree>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1">
            <a:extLst>
              <a:ext uri="{FF2B5EF4-FFF2-40B4-BE49-F238E27FC236}">
                <a16:creationId xmlns:a16="http://schemas.microsoft.com/office/drawing/2014/main" id="{65DB0F78-91A6-4F3D-B808-BC8651A0D02B}"/>
              </a:ext>
            </a:extLst>
          </p:cNvPr>
          <p:cNvSpPr txBox="1">
            <a:spLocks noChangeArrowheads="1"/>
          </p:cNvSpPr>
          <p:nvPr/>
        </p:nvSpPr>
        <p:spPr bwMode="auto">
          <a:xfrm>
            <a:off x="1981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buClrTx/>
              <a:buFontTx/>
              <a:buNone/>
            </a:pPr>
            <a:r>
              <a:rPr lang="de-DE" altLang="en-US" sz="2400" dirty="0">
                <a:solidFill>
                  <a:srgbClr val="E5E5FF"/>
                </a:solidFill>
              </a:rPr>
              <a:t>Grand </a:t>
            </a:r>
            <a:r>
              <a:rPr lang="de-DE" altLang="en-US" sz="2400" dirty="0" err="1">
                <a:solidFill>
                  <a:srgbClr val="E5E5FF"/>
                </a:solidFill>
              </a:rPr>
              <a:t>Duchy</a:t>
            </a:r>
            <a:r>
              <a:rPr lang="de-DE" altLang="en-US" sz="2400" dirty="0">
                <a:solidFill>
                  <a:srgbClr val="E5E5FF"/>
                </a:solidFill>
              </a:rPr>
              <a:t> </a:t>
            </a:r>
            <a:r>
              <a:rPr lang="de-DE" altLang="en-US" sz="2400" dirty="0" err="1">
                <a:solidFill>
                  <a:srgbClr val="E5E5FF"/>
                </a:solidFill>
              </a:rPr>
              <a:t>of</a:t>
            </a:r>
            <a:r>
              <a:rPr lang="de-DE" altLang="en-US" sz="2400" dirty="0">
                <a:solidFill>
                  <a:srgbClr val="E5E5FF"/>
                </a:solidFill>
              </a:rPr>
              <a:t> </a:t>
            </a:r>
            <a:r>
              <a:rPr lang="de-DE" altLang="en-US" sz="2400" dirty="0" err="1">
                <a:solidFill>
                  <a:srgbClr val="E5E5FF"/>
                </a:solidFill>
              </a:rPr>
              <a:t>Lithuania</a:t>
            </a:r>
            <a:endParaRPr lang="de-DE" altLang="en-US" sz="2400" dirty="0">
              <a:solidFill>
                <a:srgbClr val="E5E5FF"/>
              </a:solidFill>
            </a:endParaRPr>
          </a:p>
        </p:txBody>
      </p:sp>
      <p:sp>
        <p:nvSpPr>
          <p:cNvPr id="53251" name="Text Box 2">
            <a:extLst>
              <a:ext uri="{FF2B5EF4-FFF2-40B4-BE49-F238E27FC236}">
                <a16:creationId xmlns:a16="http://schemas.microsoft.com/office/drawing/2014/main" id="{E25E147E-AD3B-4CBA-8577-A0D5BA553E62}"/>
              </a:ext>
            </a:extLst>
          </p:cNvPr>
          <p:cNvSpPr txBox="1">
            <a:spLocks noChangeArrowheads="1"/>
          </p:cNvSpPr>
          <p:nvPr/>
        </p:nvSpPr>
        <p:spPr bwMode="auto">
          <a:xfrm>
            <a:off x="1066800" y="996950"/>
            <a:ext cx="8811600" cy="6049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spcBef>
                <a:spcPts val="1750"/>
              </a:spcBef>
              <a:buClr>
                <a:srgbClr val="FFFFFF"/>
              </a:buClr>
              <a:buFont typeface="Times New Roman" panose="02020603050405020304" pitchFamily="18" charset="0"/>
              <a:buChar char="•"/>
            </a:pPr>
            <a:r>
              <a:rPr lang="de-DE" altLang="en-US" sz="1800" dirty="0">
                <a:solidFill>
                  <a:srgbClr val="FFFFFF"/>
                </a:solidFill>
              </a:rPr>
              <a:t> </a:t>
            </a:r>
            <a:r>
              <a:rPr lang="de-DE" altLang="en-US" sz="1800" dirty="0" err="1">
                <a:solidFill>
                  <a:srgbClr val="FFFFFF"/>
                </a:solidFill>
              </a:rPr>
              <a:t>Lithuanians</a:t>
            </a:r>
            <a:r>
              <a:rPr lang="de-DE" altLang="en-US" sz="1800" dirty="0">
                <a:solidFill>
                  <a:srgbClr val="FFFFFF"/>
                </a:solidFill>
              </a:rPr>
              <a:t>: pagan (</a:t>
            </a:r>
            <a:r>
              <a:rPr lang="de-DE" altLang="en-US" sz="1800" dirty="0" err="1">
                <a:solidFill>
                  <a:srgbClr val="FFFFFF"/>
                </a:solidFill>
              </a:rPr>
              <a:t>until</a:t>
            </a:r>
            <a:r>
              <a:rPr lang="de-DE" altLang="en-US" sz="1800" dirty="0">
                <a:solidFill>
                  <a:srgbClr val="FFFFFF"/>
                </a:solidFill>
              </a:rPr>
              <a:t> 1386), Baltic </a:t>
            </a:r>
            <a:r>
              <a:rPr lang="de-DE" altLang="en-US" sz="1800" dirty="0" err="1">
                <a:solidFill>
                  <a:srgbClr val="FFFFFF"/>
                </a:solidFill>
              </a:rPr>
              <a:t>tribe</a:t>
            </a:r>
            <a:r>
              <a:rPr lang="de-DE" altLang="en-US" sz="1800" dirty="0">
                <a:solidFill>
                  <a:srgbClr val="FFFFFF"/>
                </a:solidFill>
              </a:rPr>
              <a:t> (</a:t>
            </a:r>
            <a:r>
              <a:rPr lang="de-DE" altLang="en-US" sz="1800" dirty="0" err="1">
                <a:solidFill>
                  <a:srgbClr val="FFFFFF"/>
                </a:solidFill>
              </a:rPr>
              <a:t>princes</a:t>
            </a:r>
            <a:r>
              <a:rPr lang="de-DE" altLang="en-US" sz="1800" dirty="0">
                <a:solidFill>
                  <a:srgbClr val="FFFFFF"/>
                </a:solidFill>
              </a:rPr>
              <a:t>/</a:t>
            </a:r>
            <a:r>
              <a:rPr lang="de-DE" altLang="en-US" sz="1800" dirty="0" err="1">
                <a:solidFill>
                  <a:srgbClr val="FFFFFF"/>
                </a:solidFill>
              </a:rPr>
              <a:t>dukes</a:t>
            </a:r>
            <a:r>
              <a:rPr lang="de-DE" altLang="en-US" sz="1800" dirty="0">
                <a:solidFill>
                  <a:srgbClr val="FFFFFF"/>
                </a:solidFill>
              </a:rPr>
              <a:t> and </a:t>
            </a:r>
            <a:r>
              <a:rPr lang="de-DE" altLang="en-US" sz="1800" dirty="0" err="1">
                <a:solidFill>
                  <a:srgbClr val="FFFFFF"/>
                </a:solidFill>
              </a:rPr>
              <a:t>knights</a:t>
            </a:r>
            <a:r>
              <a:rPr lang="de-DE" altLang="en-US" sz="1800" dirty="0">
                <a:solidFill>
                  <a:srgbClr val="FFFFFF"/>
                </a:solidFill>
              </a:rPr>
              <a:t>: war </a:t>
            </a:r>
            <a:r>
              <a:rPr lang="de-DE" altLang="en-US" sz="1800" dirty="0" err="1">
                <a:solidFill>
                  <a:srgbClr val="FFFFFF"/>
                </a:solidFill>
              </a:rPr>
              <a:t>lords</a:t>
            </a:r>
            <a:r>
              <a:rPr lang="de-DE" altLang="en-US" sz="1800" dirty="0">
                <a:solidFill>
                  <a:srgbClr val="FFFFFF"/>
                </a:solidFill>
              </a:rPr>
              <a:t> </a:t>
            </a:r>
            <a:r>
              <a:rPr lang="de-DE" altLang="en-US" sz="1800" dirty="0" err="1">
                <a:solidFill>
                  <a:srgbClr val="FFFFFF"/>
                </a:solidFill>
              </a:rPr>
              <a:t>of</a:t>
            </a:r>
            <a:r>
              <a:rPr lang="de-DE" altLang="en-US" sz="1800" dirty="0">
                <a:solidFill>
                  <a:srgbClr val="FFFFFF"/>
                </a:solidFill>
              </a:rPr>
              <a:t> </a:t>
            </a:r>
            <a:r>
              <a:rPr lang="de-DE" altLang="en-US" sz="1800" dirty="0" err="1">
                <a:solidFill>
                  <a:srgbClr val="FFFFFF"/>
                </a:solidFill>
              </a:rPr>
              <a:t>Medieval</a:t>
            </a:r>
            <a:r>
              <a:rPr lang="de-DE" altLang="en-US" sz="1800" dirty="0">
                <a:solidFill>
                  <a:srgbClr val="FFFFFF"/>
                </a:solidFill>
              </a:rPr>
              <a:t> Europe)</a:t>
            </a:r>
          </a:p>
          <a:p>
            <a:pPr eaLnBrk="1" hangingPunct="1">
              <a:spcBef>
                <a:spcPts val="1750"/>
              </a:spcBef>
              <a:buClr>
                <a:srgbClr val="FFFFFF"/>
              </a:buClr>
              <a:buFont typeface="Times New Roman" panose="02020603050405020304" pitchFamily="18" charset="0"/>
              <a:buChar char="•"/>
            </a:pPr>
            <a:r>
              <a:rPr lang="de-DE" altLang="en-US" sz="1800" dirty="0">
                <a:solidFill>
                  <a:srgbClr val="FFFFFF"/>
                </a:solidFill>
              </a:rPr>
              <a:t> Expansion </a:t>
            </a:r>
            <a:r>
              <a:rPr lang="de-DE" altLang="en-US" sz="1800" dirty="0" err="1">
                <a:solidFill>
                  <a:srgbClr val="FFFFFF"/>
                </a:solidFill>
              </a:rPr>
              <a:t>under</a:t>
            </a:r>
            <a:r>
              <a:rPr lang="de-DE" altLang="en-US" sz="1800" dirty="0">
                <a:solidFill>
                  <a:srgbClr val="FFFFFF"/>
                </a:solidFill>
              </a:rPr>
              <a:t> Mindaugas (</a:t>
            </a:r>
            <a:r>
              <a:rPr lang="de-DE" altLang="en-US" sz="1800" dirty="0" err="1">
                <a:solidFill>
                  <a:srgbClr val="FFFFFF"/>
                </a:solidFill>
              </a:rPr>
              <a:t>ruled</a:t>
            </a:r>
            <a:r>
              <a:rPr lang="de-DE" altLang="en-US" sz="1800" dirty="0">
                <a:solidFill>
                  <a:srgbClr val="FFFFFF"/>
                </a:solidFill>
              </a:rPr>
              <a:t> 1238-1263) and </a:t>
            </a:r>
            <a:r>
              <a:rPr lang="de-DE" altLang="en-US" sz="1800" dirty="0" err="1">
                <a:solidFill>
                  <a:srgbClr val="FFFFFF"/>
                </a:solidFill>
              </a:rPr>
              <a:t>Gediminas</a:t>
            </a:r>
            <a:r>
              <a:rPr lang="de-DE" altLang="en-US" sz="1800" dirty="0">
                <a:solidFill>
                  <a:srgbClr val="FFFFFF"/>
                </a:solidFill>
              </a:rPr>
              <a:t> (</a:t>
            </a:r>
            <a:r>
              <a:rPr lang="de-DE" altLang="en-US" sz="1800" dirty="0" err="1">
                <a:solidFill>
                  <a:srgbClr val="FFFFFF"/>
                </a:solidFill>
              </a:rPr>
              <a:t>ruled</a:t>
            </a:r>
            <a:r>
              <a:rPr lang="de-DE" altLang="en-US" sz="1800" dirty="0">
                <a:solidFill>
                  <a:srgbClr val="FFFFFF"/>
                </a:solidFill>
              </a:rPr>
              <a:t> 1316-1341) </a:t>
            </a:r>
          </a:p>
          <a:p>
            <a:pPr eaLnBrk="1" hangingPunct="1">
              <a:spcBef>
                <a:spcPts val="1750"/>
              </a:spcBef>
              <a:buClr>
                <a:srgbClr val="FFFFFF"/>
              </a:buClr>
              <a:buFont typeface="Times New Roman" panose="02020603050405020304" pitchFamily="18" charset="0"/>
              <a:buChar char="•"/>
            </a:pPr>
            <a:r>
              <a:rPr lang="de-DE" altLang="en-US" sz="1800" dirty="0">
                <a:solidFill>
                  <a:srgbClr val="FFFFFF"/>
                </a:solidFill>
              </a:rPr>
              <a:t> </a:t>
            </a:r>
            <a:r>
              <a:rPr lang="de-DE" altLang="en-US" sz="1800" dirty="0" err="1">
                <a:solidFill>
                  <a:srgbClr val="FFFFFF"/>
                </a:solidFill>
              </a:rPr>
              <a:t>Gediminas</a:t>
            </a:r>
            <a:r>
              <a:rPr lang="de-DE" altLang="en-US" sz="1800" dirty="0">
                <a:solidFill>
                  <a:srgbClr val="FFFFFF"/>
                </a:solidFill>
              </a:rPr>
              <a:t> </a:t>
            </a:r>
            <a:r>
              <a:rPr lang="de-DE" altLang="en-US" sz="1800" dirty="0" err="1">
                <a:solidFill>
                  <a:srgbClr val="FFFFFF"/>
                </a:solidFill>
              </a:rPr>
              <a:t>formed</a:t>
            </a:r>
            <a:r>
              <a:rPr lang="de-DE" altLang="en-US" sz="1800" dirty="0">
                <a:solidFill>
                  <a:srgbClr val="FFFFFF"/>
                </a:solidFill>
              </a:rPr>
              <a:t> </a:t>
            </a:r>
            <a:r>
              <a:rPr lang="de-DE" altLang="en-US" sz="1800" dirty="0" err="1">
                <a:solidFill>
                  <a:srgbClr val="FFFFFF"/>
                </a:solidFill>
              </a:rPr>
              <a:t>alliances</a:t>
            </a:r>
            <a:r>
              <a:rPr lang="de-DE" altLang="en-US" sz="1800" dirty="0">
                <a:solidFill>
                  <a:srgbClr val="FFFFFF"/>
                </a:solidFill>
              </a:rPr>
              <a:t> </a:t>
            </a:r>
            <a:r>
              <a:rPr lang="de-DE" altLang="en-US" sz="1800" dirty="0" err="1">
                <a:solidFill>
                  <a:srgbClr val="FFFFFF"/>
                </a:solidFill>
              </a:rPr>
              <a:t>with</a:t>
            </a:r>
            <a:r>
              <a:rPr lang="de-DE" altLang="en-US" sz="1800" dirty="0">
                <a:solidFill>
                  <a:srgbClr val="FFFFFF"/>
                </a:solidFill>
              </a:rPr>
              <a:t> Daniel </a:t>
            </a:r>
            <a:r>
              <a:rPr lang="de-DE" altLang="en-US" sz="1800" dirty="0" err="1">
                <a:solidFill>
                  <a:srgbClr val="FFFFFF"/>
                </a:solidFill>
              </a:rPr>
              <a:t>of</a:t>
            </a:r>
            <a:r>
              <a:rPr lang="de-DE" altLang="en-US" sz="1800" dirty="0">
                <a:solidFill>
                  <a:srgbClr val="FFFFFF"/>
                </a:solidFill>
              </a:rPr>
              <a:t> </a:t>
            </a:r>
            <a:r>
              <a:rPr lang="de-DE" altLang="en-US" sz="1800" dirty="0" err="1">
                <a:solidFill>
                  <a:srgbClr val="FFFFFF"/>
                </a:solidFill>
              </a:rPr>
              <a:t>Halych-Volhynia</a:t>
            </a:r>
            <a:r>
              <a:rPr lang="de-DE" altLang="en-US" sz="1800" dirty="0">
                <a:solidFill>
                  <a:srgbClr val="FFFFFF"/>
                </a:solidFill>
              </a:rPr>
              <a:t> </a:t>
            </a:r>
            <a:r>
              <a:rPr lang="de-DE" altLang="en-US" sz="1800" dirty="0" err="1">
                <a:solidFill>
                  <a:srgbClr val="FFFFFF"/>
                </a:solidFill>
              </a:rPr>
              <a:t>against</a:t>
            </a:r>
            <a:r>
              <a:rPr lang="de-DE" altLang="en-US" sz="1800" dirty="0">
                <a:solidFill>
                  <a:srgbClr val="FFFFFF"/>
                </a:solidFill>
              </a:rPr>
              <a:t> </a:t>
            </a:r>
            <a:r>
              <a:rPr lang="de-DE" altLang="en-US" sz="1800" dirty="0" err="1">
                <a:solidFill>
                  <a:srgbClr val="FFFFFF"/>
                </a:solidFill>
              </a:rPr>
              <a:t>Mongols</a:t>
            </a:r>
            <a:endParaRPr lang="de-DE" altLang="en-US" sz="1800" dirty="0">
              <a:solidFill>
                <a:srgbClr val="FFFFFF"/>
              </a:solidFill>
            </a:endParaRPr>
          </a:p>
          <a:p>
            <a:pPr eaLnBrk="1" hangingPunct="1">
              <a:spcBef>
                <a:spcPts val="1750"/>
              </a:spcBef>
              <a:buClr>
                <a:srgbClr val="FFFFFF"/>
              </a:buClr>
              <a:buFont typeface="Times New Roman" panose="02020603050405020304" pitchFamily="18" charset="0"/>
              <a:buChar char="•"/>
            </a:pPr>
            <a:r>
              <a:rPr lang="de-DE" altLang="en-US" sz="1800" dirty="0">
                <a:solidFill>
                  <a:srgbClr val="FFFFFF"/>
                </a:solidFill>
              </a:rPr>
              <a:t> </a:t>
            </a:r>
            <a:r>
              <a:rPr lang="de-DE" altLang="en-US" sz="1800" dirty="0" err="1">
                <a:solidFill>
                  <a:srgbClr val="FFFFFF"/>
                </a:solidFill>
              </a:rPr>
              <a:t>Lithuanians</a:t>
            </a:r>
            <a:r>
              <a:rPr lang="de-DE" altLang="en-US" sz="1800" dirty="0">
                <a:solidFill>
                  <a:srgbClr val="FFFFFF"/>
                </a:solidFill>
              </a:rPr>
              <a:t> </a:t>
            </a:r>
            <a:r>
              <a:rPr lang="de-DE" altLang="en-US" sz="1800" dirty="0" err="1">
                <a:solidFill>
                  <a:srgbClr val="FFFFFF"/>
                </a:solidFill>
              </a:rPr>
              <a:t>managed</a:t>
            </a:r>
            <a:r>
              <a:rPr lang="de-DE" altLang="en-US" sz="1800" dirty="0">
                <a:solidFill>
                  <a:srgbClr val="FFFFFF"/>
                </a:solidFill>
              </a:rPr>
              <a:t> after initial </a:t>
            </a:r>
            <a:r>
              <a:rPr lang="de-DE" altLang="en-US" sz="1800" dirty="0" err="1">
                <a:solidFill>
                  <a:srgbClr val="FFFFFF"/>
                </a:solidFill>
              </a:rPr>
              <a:t>problems</a:t>
            </a:r>
            <a:r>
              <a:rPr lang="de-DE" altLang="en-US" sz="1800" dirty="0">
                <a:solidFill>
                  <a:srgbClr val="FFFFFF"/>
                </a:solidFill>
              </a:rPr>
              <a:t> </a:t>
            </a:r>
            <a:r>
              <a:rPr lang="de-DE" altLang="en-US" sz="1800" dirty="0" err="1">
                <a:solidFill>
                  <a:srgbClr val="FFFFFF"/>
                </a:solidFill>
              </a:rPr>
              <a:t>to</a:t>
            </a:r>
            <a:r>
              <a:rPr lang="de-DE" altLang="en-US" sz="1800" dirty="0">
                <a:solidFill>
                  <a:srgbClr val="FFFFFF"/>
                </a:solidFill>
              </a:rPr>
              <a:t> push </a:t>
            </a:r>
            <a:r>
              <a:rPr lang="de-DE" altLang="en-US" sz="1800" dirty="0" err="1">
                <a:solidFill>
                  <a:srgbClr val="FFFFFF"/>
                </a:solidFill>
              </a:rPr>
              <a:t>Mongols</a:t>
            </a:r>
            <a:r>
              <a:rPr lang="de-DE" altLang="en-US" sz="1800" dirty="0">
                <a:solidFill>
                  <a:srgbClr val="FFFFFF"/>
                </a:solidFill>
              </a:rPr>
              <a:t> out </a:t>
            </a:r>
            <a:r>
              <a:rPr lang="de-DE" altLang="en-US" sz="1800" dirty="0" err="1">
                <a:solidFill>
                  <a:srgbClr val="FFFFFF"/>
                </a:solidFill>
              </a:rPr>
              <a:t>of</a:t>
            </a:r>
            <a:r>
              <a:rPr lang="de-DE" altLang="en-US" sz="1800" dirty="0">
                <a:solidFill>
                  <a:srgbClr val="FFFFFF"/>
                </a:solidFill>
              </a:rPr>
              <a:t> </a:t>
            </a:r>
            <a:r>
              <a:rPr lang="de-DE" altLang="en-US" sz="1800" dirty="0" err="1">
                <a:solidFill>
                  <a:srgbClr val="FFFFFF"/>
                </a:solidFill>
              </a:rPr>
              <a:t>heartlands</a:t>
            </a:r>
            <a:r>
              <a:rPr lang="de-DE" altLang="en-US" sz="1800" dirty="0">
                <a:solidFill>
                  <a:srgbClr val="FFFFFF"/>
                </a:solidFill>
              </a:rPr>
              <a:t> </a:t>
            </a:r>
            <a:r>
              <a:rPr lang="de-DE" altLang="en-US" sz="1800" dirty="0" err="1">
                <a:solidFill>
                  <a:srgbClr val="FFFFFF"/>
                </a:solidFill>
              </a:rPr>
              <a:t>of</a:t>
            </a:r>
            <a:r>
              <a:rPr lang="de-DE" altLang="en-US" sz="1800" dirty="0">
                <a:solidFill>
                  <a:srgbClr val="FFFFFF"/>
                </a:solidFill>
              </a:rPr>
              <a:t> </a:t>
            </a:r>
            <a:r>
              <a:rPr lang="de-DE" altLang="en-US" sz="1800" dirty="0" err="1">
                <a:solidFill>
                  <a:srgbClr val="FFFFFF"/>
                </a:solidFill>
              </a:rPr>
              <a:t>Kyivan</a:t>
            </a:r>
            <a:r>
              <a:rPr lang="de-DE" altLang="en-US" sz="1800" dirty="0">
                <a:solidFill>
                  <a:srgbClr val="FFFFFF"/>
                </a:solidFill>
              </a:rPr>
              <a:t> Rus‘ – </a:t>
            </a:r>
            <a:r>
              <a:rPr lang="de-DE" altLang="en-US" sz="1800" dirty="0" err="1">
                <a:solidFill>
                  <a:srgbClr val="FFFFFF"/>
                </a:solidFill>
              </a:rPr>
              <a:t>gaining</a:t>
            </a:r>
            <a:r>
              <a:rPr lang="de-DE" altLang="en-US" sz="1800" dirty="0">
                <a:solidFill>
                  <a:srgbClr val="FFFFFF"/>
                </a:solidFill>
              </a:rPr>
              <a:t> </a:t>
            </a:r>
            <a:r>
              <a:rPr lang="de-DE" altLang="en-US" sz="1800" dirty="0" err="1">
                <a:solidFill>
                  <a:srgbClr val="FFFFFF"/>
                </a:solidFill>
              </a:rPr>
              <a:t>prestige</a:t>
            </a:r>
            <a:r>
              <a:rPr lang="de-DE" altLang="en-US" sz="1800" dirty="0">
                <a:solidFill>
                  <a:srgbClr val="FFFFFF"/>
                </a:solidFill>
              </a:rPr>
              <a:t> and </a:t>
            </a:r>
            <a:r>
              <a:rPr lang="de-DE" altLang="en-US" sz="1800" dirty="0" err="1">
                <a:solidFill>
                  <a:srgbClr val="FFFFFF"/>
                </a:solidFill>
              </a:rPr>
              <a:t>extending</a:t>
            </a:r>
            <a:r>
              <a:rPr lang="de-DE" altLang="en-US" sz="1800" dirty="0">
                <a:solidFill>
                  <a:srgbClr val="FFFFFF"/>
                </a:solidFill>
              </a:rPr>
              <a:t> </a:t>
            </a:r>
            <a:r>
              <a:rPr lang="de-DE" altLang="en-US" sz="1800" dirty="0" err="1">
                <a:solidFill>
                  <a:srgbClr val="FFFFFF"/>
                </a:solidFill>
              </a:rPr>
              <a:t>rule</a:t>
            </a:r>
            <a:r>
              <a:rPr lang="de-DE" altLang="en-US" sz="1800" dirty="0">
                <a:solidFill>
                  <a:srgbClr val="FFFFFF"/>
                </a:solidFill>
              </a:rPr>
              <a:t> </a:t>
            </a:r>
            <a:r>
              <a:rPr lang="de-DE" altLang="en-US" sz="1800" dirty="0" err="1">
                <a:solidFill>
                  <a:srgbClr val="FFFFFF"/>
                </a:solidFill>
              </a:rPr>
              <a:t>over</a:t>
            </a:r>
            <a:r>
              <a:rPr lang="de-DE" altLang="en-US" sz="1800" dirty="0">
                <a:solidFill>
                  <a:srgbClr val="FFFFFF"/>
                </a:solidFill>
              </a:rPr>
              <a:t> </a:t>
            </a:r>
            <a:r>
              <a:rPr lang="de-DE" altLang="en-US" sz="1800" dirty="0" err="1">
                <a:solidFill>
                  <a:srgbClr val="FFFFFF"/>
                </a:solidFill>
              </a:rPr>
              <a:t>heartlands</a:t>
            </a:r>
            <a:r>
              <a:rPr lang="de-DE" altLang="en-US" sz="1800" dirty="0">
                <a:solidFill>
                  <a:srgbClr val="FFFFFF"/>
                </a:solidFill>
              </a:rPr>
              <a:t> </a:t>
            </a:r>
            <a:r>
              <a:rPr lang="de-DE" altLang="en-US" sz="1800" dirty="0" err="1">
                <a:solidFill>
                  <a:srgbClr val="FFFFFF"/>
                </a:solidFill>
              </a:rPr>
              <a:t>of</a:t>
            </a:r>
            <a:r>
              <a:rPr lang="de-DE" altLang="en-US" sz="1800" dirty="0">
                <a:solidFill>
                  <a:srgbClr val="FFFFFF"/>
                </a:solidFill>
              </a:rPr>
              <a:t> </a:t>
            </a:r>
            <a:r>
              <a:rPr lang="de-DE" altLang="en-US" sz="1800" dirty="0" err="1">
                <a:solidFill>
                  <a:srgbClr val="FFFFFF"/>
                </a:solidFill>
              </a:rPr>
              <a:t>Kyivan</a:t>
            </a:r>
            <a:r>
              <a:rPr lang="de-DE" altLang="en-US" sz="1800" dirty="0">
                <a:solidFill>
                  <a:srgbClr val="FFFFFF"/>
                </a:solidFill>
              </a:rPr>
              <a:t> Rus</a:t>
            </a:r>
          </a:p>
          <a:p>
            <a:pPr eaLnBrk="1" hangingPunct="1">
              <a:spcBef>
                <a:spcPts val="1750"/>
              </a:spcBef>
              <a:buClr>
                <a:srgbClr val="FFFFFF"/>
              </a:buClr>
              <a:buFont typeface="Times New Roman" panose="02020603050405020304" pitchFamily="18" charset="0"/>
              <a:buChar char="•"/>
            </a:pPr>
            <a:r>
              <a:rPr lang="de-DE" altLang="en-US" sz="1800" dirty="0">
                <a:solidFill>
                  <a:srgbClr val="FFFFFF"/>
                </a:solidFill>
              </a:rPr>
              <a:t> Most </a:t>
            </a:r>
            <a:r>
              <a:rPr lang="de-DE" altLang="en-US" sz="1800" dirty="0" err="1">
                <a:solidFill>
                  <a:srgbClr val="FFFFFF"/>
                </a:solidFill>
              </a:rPr>
              <a:t>of</a:t>
            </a:r>
            <a:r>
              <a:rPr lang="de-DE" altLang="en-US" sz="1800" dirty="0">
                <a:solidFill>
                  <a:srgbClr val="FFFFFF"/>
                </a:solidFill>
              </a:rPr>
              <a:t> Rus‘ </a:t>
            </a:r>
            <a:r>
              <a:rPr lang="de-DE" altLang="en-US" sz="1800" dirty="0" err="1">
                <a:solidFill>
                  <a:srgbClr val="FFFFFF"/>
                </a:solidFill>
              </a:rPr>
              <a:t>land</a:t>
            </a:r>
            <a:r>
              <a:rPr lang="de-DE" altLang="en-US" sz="1800" dirty="0">
                <a:solidFill>
                  <a:srgbClr val="FFFFFF"/>
                </a:solidFill>
              </a:rPr>
              <a:t> </a:t>
            </a:r>
            <a:r>
              <a:rPr lang="de-DE" altLang="en-US" sz="1800" dirty="0" err="1">
                <a:solidFill>
                  <a:srgbClr val="FFFFFF"/>
                </a:solidFill>
              </a:rPr>
              <a:t>around</a:t>
            </a:r>
            <a:r>
              <a:rPr lang="de-DE" altLang="en-US" sz="1800" dirty="0">
                <a:solidFill>
                  <a:srgbClr val="FFFFFF"/>
                </a:solidFill>
              </a:rPr>
              <a:t> 1500 </a:t>
            </a:r>
            <a:r>
              <a:rPr lang="de-DE" altLang="en-US" sz="1800" dirty="0" err="1">
                <a:solidFill>
                  <a:srgbClr val="FFFFFF"/>
                </a:solidFill>
              </a:rPr>
              <a:t>part</a:t>
            </a:r>
            <a:r>
              <a:rPr lang="de-DE" altLang="en-US" sz="1800" dirty="0">
                <a:solidFill>
                  <a:srgbClr val="FFFFFF"/>
                </a:solidFill>
              </a:rPr>
              <a:t> </a:t>
            </a:r>
            <a:r>
              <a:rPr lang="de-DE" altLang="en-US" sz="1800" dirty="0" err="1">
                <a:solidFill>
                  <a:srgbClr val="FFFFFF"/>
                </a:solidFill>
              </a:rPr>
              <a:t>of</a:t>
            </a:r>
            <a:r>
              <a:rPr lang="de-DE" altLang="en-US" sz="1800" dirty="0">
                <a:solidFill>
                  <a:srgbClr val="FFFFFF"/>
                </a:solidFill>
              </a:rPr>
              <a:t> </a:t>
            </a:r>
            <a:r>
              <a:rPr lang="de-DE" altLang="en-US" sz="1800" dirty="0" err="1">
                <a:solidFill>
                  <a:srgbClr val="FFFFFF"/>
                </a:solidFill>
              </a:rPr>
              <a:t>Lithuania</a:t>
            </a:r>
            <a:r>
              <a:rPr lang="de-DE" altLang="en-US" sz="1800" dirty="0">
                <a:solidFill>
                  <a:srgbClr val="FFFFFF"/>
                </a:solidFill>
              </a:rPr>
              <a:t> and </a:t>
            </a:r>
            <a:r>
              <a:rPr lang="de-DE" altLang="en-US" sz="1800" dirty="0" err="1">
                <a:solidFill>
                  <a:srgbClr val="FFFFFF"/>
                </a:solidFill>
              </a:rPr>
              <a:t>Poland</a:t>
            </a:r>
            <a:r>
              <a:rPr lang="de-DE" altLang="en-US" sz="1800" dirty="0">
                <a:solidFill>
                  <a:srgbClr val="FFFFFF"/>
                </a:solidFill>
              </a:rPr>
              <a:t>  (</a:t>
            </a:r>
            <a:r>
              <a:rPr lang="de-DE" altLang="en-US" sz="1800" dirty="0" err="1">
                <a:solidFill>
                  <a:srgbClr val="FFFFFF"/>
                </a:solidFill>
              </a:rPr>
              <a:t>Red</a:t>
            </a:r>
            <a:r>
              <a:rPr lang="de-DE" altLang="en-US" sz="1800" dirty="0">
                <a:solidFill>
                  <a:srgbClr val="FFFFFF"/>
                </a:solidFill>
              </a:rPr>
              <a:t> </a:t>
            </a:r>
            <a:r>
              <a:rPr lang="de-DE" altLang="en-US" sz="1800" dirty="0" err="1">
                <a:solidFill>
                  <a:srgbClr val="FFFFFF"/>
                </a:solidFill>
              </a:rPr>
              <a:t>Ruthenia</a:t>
            </a:r>
            <a:r>
              <a:rPr lang="de-DE" altLang="en-US" sz="1800" dirty="0">
                <a:solidFill>
                  <a:srgbClr val="FFFFFF"/>
                </a:solidFill>
              </a:rPr>
              <a:t> </a:t>
            </a:r>
            <a:r>
              <a:rPr lang="de-DE" altLang="en-US" sz="1800" dirty="0" err="1">
                <a:solidFill>
                  <a:srgbClr val="FFFFFF"/>
                </a:solidFill>
              </a:rPr>
              <a:t>or</a:t>
            </a:r>
            <a:r>
              <a:rPr lang="de-DE" altLang="en-US" sz="1800" dirty="0">
                <a:solidFill>
                  <a:srgbClr val="FFFFFF"/>
                </a:solidFill>
              </a:rPr>
              <a:t> </a:t>
            </a:r>
            <a:r>
              <a:rPr lang="de-DE" altLang="en-US" sz="1800" dirty="0" err="1">
                <a:solidFill>
                  <a:srgbClr val="FFFFFF"/>
                </a:solidFill>
              </a:rPr>
              <a:t>Halych</a:t>
            </a:r>
            <a:r>
              <a:rPr lang="de-DE" altLang="en-US" sz="1800" dirty="0">
                <a:solidFill>
                  <a:srgbClr val="FFFFFF"/>
                </a:solidFill>
              </a:rPr>
              <a:t>)</a:t>
            </a:r>
          </a:p>
          <a:p>
            <a:pPr eaLnBrk="1" hangingPunct="1">
              <a:spcBef>
                <a:spcPts val="1750"/>
              </a:spcBef>
              <a:buClr>
                <a:srgbClr val="FFFFFF"/>
              </a:buClr>
              <a:buFont typeface="Times New Roman" panose="02020603050405020304" pitchFamily="18" charset="0"/>
              <a:buChar char="•"/>
            </a:pPr>
            <a:r>
              <a:rPr lang="de-DE" altLang="en-US" sz="1800" dirty="0">
                <a:solidFill>
                  <a:srgbClr val="FFFFFF"/>
                </a:solidFill>
              </a:rPr>
              <a:t> Elite: after territorial </a:t>
            </a:r>
            <a:r>
              <a:rPr lang="de-DE" altLang="en-US" sz="1800" dirty="0" err="1">
                <a:solidFill>
                  <a:srgbClr val="FFFFFF"/>
                </a:solidFill>
              </a:rPr>
              <a:t>expansion</a:t>
            </a:r>
            <a:r>
              <a:rPr lang="de-DE" altLang="en-US" sz="1800" dirty="0">
                <a:solidFill>
                  <a:srgbClr val="FFFFFF"/>
                </a:solidFill>
              </a:rPr>
              <a:t> - </a:t>
            </a:r>
            <a:r>
              <a:rPr lang="de-DE" altLang="en-US" sz="1800" dirty="0" err="1">
                <a:solidFill>
                  <a:srgbClr val="FFFFFF"/>
                </a:solidFill>
              </a:rPr>
              <a:t>Lithuanian</a:t>
            </a:r>
            <a:r>
              <a:rPr lang="de-DE" altLang="en-US" sz="1800" dirty="0">
                <a:solidFill>
                  <a:srgbClr val="FFFFFF"/>
                </a:solidFill>
              </a:rPr>
              <a:t> and </a:t>
            </a:r>
            <a:r>
              <a:rPr lang="de-DE" altLang="en-US" sz="1800" dirty="0" err="1">
                <a:solidFill>
                  <a:srgbClr val="FFFFFF"/>
                </a:solidFill>
              </a:rPr>
              <a:t>Ruthenian</a:t>
            </a:r>
            <a:r>
              <a:rPr lang="de-DE" altLang="en-US" sz="1800" dirty="0">
                <a:solidFill>
                  <a:srgbClr val="FFFFFF"/>
                </a:solidFill>
              </a:rPr>
              <a:t> (Rus‘) </a:t>
            </a:r>
            <a:r>
              <a:rPr lang="de-DE" altLang="en-US" sz="1800" dirty="0" err="1">
                <a:solidFill>
                  <a:srgbClr val="FFFFFF"/>
                </a:solidFill>
              </a:rPr>
              <a:t>knights</a:t>
            </a:r>
            <a:r>
              <a:rPr lang="de-DE" altLang="en-US" sz="1800" dirty="0">
                <a:solidFill>
                  <a:srgbClr val="FFFFFF"/>
                </a:solidFill>
              </a:rPr>
              <a:t> and </a:t>
            </a:r>
            <a:r>
              <a:rPr lang="de-DE" altLang="en-US" sz="1800" dirty="0" err="1">
                <a:solidFill>
                  <a:srgbClr val="FFFFFF"/>
                </a:solidFill>
              </a:rPr>
              <a:t>princes</a:t>
            </a:r>
            <a:endParaRPr lang="de-DE" altLang="en-US" sz="1800" dirty="0">
              <a:solidFill>
                <a:srgbClr val="FFFFFF"/>
              </a:solidFill>
            </a:endParaRPr>
          </a:p>
          <a:p>
            <a:pPr eaLnBrk="1" hangingPunct="1">
              <a:spcBef>
                <a:spcPts val="1750"/>
              </a:spcBef>
              <a:buClr>
                <a:srgbClr val="FFFFFF"/>
              </a:buClr>
              <a:buFont typeface="Times New Roman" panose="02020603050405020304" pitchFamily="18" charset="0"/>
              <a:buChar char="•"/>
            </a:pPr>
            <a:r>
              <a:rPr lang="de-DE" altLang="en-US" sz="1800" dirty="0">
                <a:solidFill>
                  <a:srgbClr val="FFFFFF"/>
                </a:solidFill>
              </a:rPr>
              <a:t> </a:t>
            </a:r>
            <a:r>
              <a:rPr lang="de-DE" altLang="en-US" sz="1800" dirty="0" err="1">
                <a:solidFill>
                  <a:srgbClr val="FFFFFF"/>
                </a:solidFill>
              </a:rPr>
              <a:t>Majority</a:t>
            </a:r>
            <a:r>
              <a:rPr lang="de-DE" altLang="en-US" sz="1800" dirty="0">
                <a:solidFill>
                  <a:srgbClr val="FFFFFF"/>
                </a:solidFill>
              </a:rPr>
              <a:t> </a:t>
            </a:r>
            <a:r>
              <a:rPr lang="de-DE" altLang="en-US" sz="1800" dirty="0" err="1">
                <a:solidFill>
                  <a:srgbClr val="FFFFFF"/>
                </a:solidFill>
              </a:rPr>
              <a:t>of</a:t>
            </a:r>
            <a:r>
              <a:rPr lang="de-DE" altLang="en-US" sz="1800" dirty="0">
                <a:solidFill>
                  <a:srgbClr val="FFFFFF"/>
                </a:solidFill>
              </a:rPr>
              <a:t> </a:t>
            </a:r>
            <a:r>
              <a:rPr lang="de-DE" altLang="en-US" sz="1800" dirty="0" err="1">
                <a:solidFill>
                  <a:srgbClr val="FFFFFF"/>
                </a:solidFill>
              </a:rPr>
              <a:t>population</a:t>
            </a:r>
            <a:r>
              <a:rPr lang="de-DE" altLang="en-US" sz="1800" dirty="0">
                <a:solidFill>
                  <a:srgbClr val="FFFFFF"/>
                </a:solidFill>
              </a:rPr>
              <a:t>: Orthodox </a:t>
            </a:r>
            <a:r>
              <a:rPr lang="de-DE" altLang="en-US" sz="1800" dirty="0" err="1">
                <a:solidFill>
                  <a:srgbClr val="FFFFFF"/>
                </a:solidFill>
              </a:rPr>
              <a:t>Ruthenians</a:t>
            </a:r>
            <a:r>
              <a:rPr lang="de-DE" altLang="en-US" sz="1800" dirty="0">
                <a:solidFill>
                  <a:srgbClr val="FFFFFF"/>
                </a:solidFill>
              </a:rPr>
              <a:t> (</a:t>
            </a:r>
            <a:r>
              <a:rPr lang="de-DE" altLang="en-US" sz="1800" dirty="0" err="1">
                <a:solidFill>
                  <a:srgbClr val="FFFFFF"/>
                </a:solidFill>
              </a:rPr>
              <a:t>Belarusians</a:t>
            </a:r>
            <a:r>
              <a:rPr lang="de-DE" altLang="en-US" sz="1800" dirty="0">
                <a:solidFill>
                  <a:srgbClr val="FFFFFF"/>
                </a:solidFill>
              </a:rPr>
              <a:t>, </a:t>
            </a:r>
            <a:r>
              <a:rPr lang="de-DE" altLang="en-US" sz="1800" dirty="0" err="1">
                <a:solidFill>
                  <a:srgbClr val="FFFFFF"/>
                </a:solidFill>
              </a:rPr>
              <a:t>Ukrainians</a:t>
            </a:r>
            <a:r>
              <a:rPr lang="de-DE" altLang="en-US" sz="1800" dirty="0">
                <a:solidFill>
                  <a:srgbClr val="FFFFFF"/>
                </a:solidFill>
              </a:rPr>
              <a:t>)</a:t>
            </a:r>
          </a:p>
          <a:p>
            <a:pPr eaLnBrk="1" hangingPunct="1">
              <a:spcBef>
                <a:spcPts val="1750"/>
              </a:spcBef>
              <a:buClr>
                <a:srgbClr val="FFFFFF"/>
              </a:buClr>
              <a:buFont typeface="Times New Roman" panose="02020603050405020304" pitchFamily="18" charset="0"/>
              <a:buChar char="•"/>
            </a:pPr>
            <a:r>
              <a:rPr lang="de-DE" altLang="en-US" sz="1800" dirty="0">
                <a:solidFill>
                  <a:srgbClr val="FFFFFF"/>
                </a:solidFill>
              </a:rPr>
              <a:t> </a:t>
            </a:r>
            <a:r>
              <a:rPr lang="de-DE" altLang="en-US" sz="1800" dirty="0" err="1">
                <a:solidFill>
                  <a:srgbClr val="FFFFFF"/>
                </a:solidFill>
              </a:rPr>
              <a:t>Peasants</a:t>
            </a:r>
            <a:r>
              <a:rPr lang="de-DE" altLang="en-US" sz="1800" dirty="0">
                <a:solidFill>
                  <a:srgbClr val="FFFFFF"/>
                </a:solidFill>
              </a:rPr>
              <a:t>: </a:t>
            </a:r>
            <a:r>
              <a:rPr lang="de-DE" altLang="en-US" sz="1800" dirty="0" err="1">
                <a:solidFill>
                  <a:srgbClr val="FFFFFF"/>
                </a:solidFill>
              </a:rPr>
              <a:t>Ruthenians</a:t>
            </a:r>
            <a:r>
              <a:rPr lang="de-DE" altLang="en-US" sz="1800" dirty="0">
                <a:solidFill>
                  <a:srgbClr val="FFFFFF"/>
                </a:solidFill>
              </a:rPr>
              <a:t> and </a:t>
            </a:r>
            <a:r>
              <a:rPr lang="de-DE" altLang="en-US" sz="1800" dirty="0" err="1">
                <a:solidFill>
                  <a:srgbClr val="FFFFFF"/>
                </a:solidFill>
              </a:rPr>
              <a:t>Lithuanians</a:t>
            </a:r>
            <a:endParaRPr lang="de-DE" altLang="en-US" sz="1800" dirty="0">
              <a:solidFill>
                <a:srgbClr val="FFFFFF"/>
              </a:solidFill>
            </a:endParaRPr>
          </a:p>
          <a:p>
            <a:pPr eaLnBrk="1" hangingPunct="1">
              <a:spcBef>
                <a:spcPts val="1750"/>
              </a:spcBef>
              <a:buClr>
                <a:srgbClr val="FFFFFF"/>
              </a:buClr>
              <a:buFont typeface="Times New Roman" panose="02020603050405020304" pitchFamily="18" charset="0"/>
              <a:buChar char="•"/>
            </a:pPr>
            <a:r>
              <a:rPr lang="de-DE" altLang="en-US" sz="1800" dirty="0">
                <a:solidFill>
                  <a:srgbClr val="FFFFFF"/>
                </a:solidFill>
              </a:rPr>
              <a:t> Court </a:t>
            </a:r>
            <a:r>
              <a:rPr lang="de-DE" altLang="en-US" sz="1800" dirty="0" err="1">
                <a:solidFill>
                  <a:srgbClr val="FFFFFF"/>
                </a:solidFill>
              </a:rPr>
              <a:t>language</a:t>
            </a:r>
            <a:r>
              <a:rPr lang="de-DE" altLang="en-US" sz="1800" dirty="0">
                <a:solidFill>
                  <a:srgbClr val="FFFFFF"/>
                </a:solidFill>
              </a:rPr>
              <a:t>: Court </a:t>
            </a:r>
            <a:r>
              <a:rPr lang="de-DE" altLang="en-US" sz="1800" dirty="0" err="1">
                <a:solidFill>
                  <a:srgbClr val="FFFFFF"/>
                </a:solidFill>
              </a:rPr>
              <a:t>Slavonic</a:t>
            </a:r>
            <a:endParaRPr lang="de-DE" altLang="en-US" sz="1800" dirty="0">
              <a:solidFill>
                <a:srgbClr val="FFFFFF"/>
              </a:solidFill>
            </a:endParaRPr>
          </a:p>
          <a:p>
            <a:pPr eaLnBrk="1" hangingPunct="1">
              <a:spcBef>
                <a:spcPts val="1750"/>
              </a:spcBef>
              <a:buClr>
                <a:srgbClr val="FFFFFF"/>
              </a:buClr>
              <a:buFont typeface="Times New Roman" panose="02020603050405020304" pitchFamily="18" charset="0"/>
              <a:buChar char="•"/>
            </a:pPr>
            <a:endParaRPr lang="de-DE" altLang="en-US" sz="1800" dirty="0">
              <a:solidFill>
                <a:srgbClr val="FFFFFF"/>
              </a:solidFill>
            </a:endParaRPr>
          </a:p>
        </p:txBody>
      </p:sp>
    </p:spTree>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1">
            <a:extLst>
              <a:ext uri="{FF2B5EF4-FFF2-40B4-BE49-F238E27FC236}">
                <a16:creationId xmlns:a16="http://schemas.microsoft.com/office/drawing/2014/main" id="{381B844E-FB41-414D-BDF0-FF119348ED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3787" y="0"/>
            <a:ext cx="6826386" cy="471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2" name="Picture 2">
            <a:extLst>
              <a:ext uri="{FF2B5EF4-FFF2-40B4-BE49-F238E27FC236}">
                <a16:creationId xmlns:a16="http://schemas.microsoft.com/office/drawing/2014/main" id="{1FE8A8B1-2AC7-ABB4-C7BA-DFDD7F16D4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903787"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feld 2">
            <a:extLst>
              <a:ext uri="{FF2B5EF4-FFF2-40B4-BE49-F238E27FC236}">
                <a16:creationId xmlns:a16="http://schemas.microsoft.com/office/drawing/2014/main" id="{DC42FA71-4D37-12EA-CB8D-FD59F05040ED}"/>
              </a:ext>
            </a:extLst>
          </p:cNvPr>
          <p:cNvSpPr txBox="1"/>
          <p:nvPr/>
        </p:nvSpPr>
        <p:spPr>
          <a:xfrm>
            <a:off x="4981657" y="5629292"/>
            <a:ext cx="2815200" cy="646331"/>
          </a:xfrm>
          <a:prstGeom prst="rect">
            <a:avLst/>
          </a:prstGeom>
          <a:noFill/>
        </p:spPr>
        <p:txBody>
          <a:bodyPr wrap="square" rtlCol="0">
            <a:spAutoFit/>
          </a:bodyPr>
          <a:lstStyle/>
          <a:p>
            <a:r>
              <a:rPr lang="de-GB" dirty="0">
                <a:solidFill>
                  <a:schemeClr val="bg1"/>
                </a:solidFill>
              </a:rPr>
              <a:t>Lithuanian expansion 13-15th centuries</a:t>
            </a:r>
          </a:p>
        </p:txBody>
      </p:sp>
    </p:spTree>
    <p:extLst>
      <p:ext uri="{BB962C8B-B14F-4D97-AF65-F5344CB8AC3E}">
        <p14:creationId xmlns:p14="http://schemas.microsoft.com/office/powerpoint/2010/main" val="2401589371"/>
      </p:ext>
    </p:extLst>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1">
            <a:extLst>
              <a:ext uri="{FF2B5EF4-FFF2-40B4-BE49-F238E27FC236}">
                <a16:creationId xmlns:a16="http://schemas.microsoft.com/office/drawing/2014/main" id="{728AA2E9-C425-45E5-9C6E-A82C983A948F}"/>
              </a:ext>
            </a:extLst>
          </p:cNvPr>
          <p:cNvSpPr txBox="1">
            <a:spLocks noChangeArrowheads="1"/>
          </p:cNvSpPr>
          <p:nvPr/>
        </p:nvSpPr>
        <p:spPr bwMode="auto">
          <a:xfrm>
            <a:off x="705394" y="800150"/>
            <a:ext cx="10829109" cy="5980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342900" indent="-342900" eaLnBrk="1" hangingPunct="1">
              <a:spcBef>
                <a:spcPts val="1500"/>
              </a:spcBef>
              <a:buFont typeface="Arial" panose="020B0604020202020204" pitchFamily="34" charset="0"/>
              <a:buChar char="•"/>
            </a:pPr>
            <a:r>
              <a:rPr lang="en-GB" altLang="en-US" sz="2000" dirty="0">
                <a:solidFill>
                  <a:srgbClr val="FFFFFF"/>
                </a:solidFill>
              </a:rPr>
              <a:t>Kazimierz (Casimir) IIII followed by nephew Louis of Hungary (Polish-Hungarian Union)</a:t>
            </a:r>
          </a:p>
          <a:p>
            <a:pPr marL="342900" indent="-342900" eaLnBrk="1" hangingPunct="1">
              <a:spcBef>
                <a:spcPts val="1500"/>
              </a:spcBef>
              <a:buFont typeface="Arial" panose="020B0604020202020204" pitchFamily="34" charset="0"/>
              <a:buChar char="•"/>
            </a:pPr>
            <a:r>
              <a:rPr lang="en-GB" altLang="en-US" sz="2000" dirty="0">
                <a:solidFill>
                  <a:srgbClr val="FFFFFF"/>
                </a:solidFill>
              </a:rPr>
              <a:t>Louis has no male heir, one daughter gets Hungary, second daughter Jadwiga/Hedwig ‘King’ of Poland, selected by Council of Polish noblemen, bishops, senators. Concept of unity of Polish lands, belonging to ‘crown’. Separation of Polish lands from to ruler or dynasty, not their property (different development in Muscovy – everything becomes patrimony of tsar)</a:t>
            </a:r>
          </a:p>
          <a:p>
            <a:pPr marL="342900" indent="-342900" eaLnBrk="1" hangingPunct="1">
              <a:spcBef>
                <a:spcPts val="1500"/>
              </a:spcBef>
              <a:buFont typeface="Arial" panose="020B0604020202020204" pitchFamily="34" charset="0"/>
              <a:buChar char="•"/>
            </a:pPr>
            <a:r>
              <a:rPr lang="en-GB" altLang="en-US" sz="2000" dirty="0">
                <a:solidFill>
                  <a:srgbClr val="FFFFFF"/>
                </a:solidFill>
              </a:rPr>
              <a:t>1386 Personal Union between Grand Duchy of Lithuania and Kingdom of Poland, Polish heiress Jadwiga marries (following the wish of the Polish notables) Grand duke </a:t>
            </a:r>
            <a:r>
              <a:rPr lang="en-GB" altLang="en-US" sz="2000" dirty="0" err="1">
                <a:solidFill>
                  <a:srgbClr val="FFFFFF"/>
                </a:solidFill>
              </a:rPr>
              <a:t>Jogaila</a:t>
            </a:r>
            <a:r>
              <a:rPr lang="en-GB" altLang="en-US" sz="2000" dirty="0">
                <a:solidFill>
                  <a:srgbClr val="FFFFFF"/>
                </a:solidFill>
              </a:rPr>
              <a:t> (</a:t>
            </a:r>
            <a:r>
              <a:rPr lang="en-GB" altLang="en-US" sz="2000" dirty="0" err="1">
                <a:solidFill>
                  <a:srgbClr val="FFFFFF"/>
                </a:solidFill>
              </a:rPr>
              <a:t>Jagie</a:t>
            </a:r>
            <a:r>
              <a:rPr lang="en-US" altLang="en-US" sz="2000" dirty="0" err="1">
                <a:solidFill>
                  <a:srgbClr val="FFFFFF"/>
                </a:solidFill>
                <a:cs typeface="Arial" panose="020B0604020202020204" pitchFamily="34" charset="0"/>
              </a:rPr>
              <a:t>łł</a:t>
            </a:r>
            <a:r>
              <a:rPr lang="en-GB" altLang="en-US" sz="2000" dirty="0">
                <a:solidFill>
                  <a:srgbClr val="FFFFFF"/>
                </a:solidFill>
              </a:rPr>
              <a:t>o) of Lithuania (followed by baptism of Lithuanians) – beginning of Jagiellonian dynasty</a:t>
            </a:r>
          </a:p>
          <a:p>
            <a:pPr marL="342900" indent="-342900" eaLnBrk="1" hangingPunct="1">
              <a:spcBef>
                <a:spcPts val="1500"/>
              </a:spcBef>
              <a:buFont typeface="Arial" panose="020B0604020202020204" pitchFamily="34" charset="0"/>
              <a:buChar char="•"/>
            </a:pPr>
            <a:r>
              <a:rPr lang="en-GB" altLang="en-US" sz="2000" dirty="0">
                <a:solidFill>
                  <a:srgbClr val="FFFFFF"/>
                </a:solidFill>
              </a:rPr>
              <a:t>Lithuania ruled by </a:t>
            </a:r>
            <a:r>
              <a:rPr lang="en-GB" altLang="en-US" sz="2000" dirty="0" err="1">
                <a:solidFill>
                  <a:srgbClr val="FFFFFF"/>
                </a:solidFill>
              </a:rPr>
              <a:t>Jogaila’s</a:t>
            </a:r>
            <a:r>
              <a:rPr lang="en-GB" altLang="en-US" sz="2000" dirty="0">
                <a:solidFill>
                  <a:srgbClr val="FFFFFF"/>
                </a:solidFill>
              </a:rPr>
              <a:t> cousin </a:t>
            </a:r>
            <a:r>
              <a:rPr lang="en-GB" altLang="en-US" sz="2000" dirty="0" err="1">
                <a:solidFill>
                  <a:srgbClr val="FFFFFF"/>
                </a:solidFill>
              </a:rPr>
              <a:t>Vytautas</a:t>
            </a:r>
            <a:r>
              <a:rPr lang="en-GB" altLang="en-US" sz="2000" dirty="0">
                <a:solidFill>
                  <a:srgbClr val="FFFFFF"/>
                </a:solidFill>
              </a:rPr>
              <a:t> who had previously contested </a:t>
            </a:r>
            <a:r>
              <a:rPr lang="en-GB" altLang="en-US" sz="2000" dirty="0" err="1">
                <a:solidFill>
                  <a:srgbClr val="FFFFFF"/>
                </a:solidFill>
              </a:rPr>
              <a:t>Jogaila’s</a:t>
            </a:r>
            <a:r>
              <a:rPr lang="en-GB" altLang="en-US" sz="2000" dirty="0">
                <a:solidFill>
                  <a:srgbClr val="FFFFFF"/>
                </a:solidFill>
              </a:rPr>
              <a:t> rule and pursued a semi-independent foreign policy. Also after </a:t>
            </a:r>
            <a:r>
              <a:rPr lang="en-GB" altLang="en-US" sz="2000" dirty="0" err="1">
                <a:solidFill>
                  <a:srgbClr val="FFFFFF"/>
                </a:solidFill>
              </a:rPr>
              <a:t>Vytautas</a:t>
            </a:r>
            <a:r>
              <a:rPr lang="en-GB" altLang="en-US" sz="2000" dirty="0">
                <a:solidFill>
                  <a:srgbClr val="FFFFFF"/>
                </a:solidFill>
              </a:rPr>
              <a:t>’ death – Lithuania has for a while separate grand dukes, but subordinated to Polish king</a:t>
            </a:r>
          </a:p>
          <a:p>
            <a:pPr marL="342900" indent="-342900" eaLnBrk="1" hangingPunct="1">
              <a:spcBef>
                <a:spcPts val="1500"/>
              </a:spcBef>
              <a:buFont typeface="Arial" panose="020B0604020202020204" pitchFamily="34" charset="0"/>
              <a:buChar char="•"/>
            </a:pPr>
            <a:r>
              <a:rPr lang="en-GB" altLang="en-US" sz="2000" dirty="0">
                <a:solidFill>
                  <a:srgbClr val="FFFFFF"/>
                </a:solidFill>
              </a:rPr>
              <a:t>Union fragile and contested, renewed in several treaties</a:t>
            </a:r>
          </a:p>
          <a:p>
            <a:pPr marL="342900" indent="-342900" eaLnBrk="1" hangingPunct="1">
              <a:spcBef>
                <a:spcPts val="1500"/>
              </a:spcBef>
              <a:buFont typeface="Arial" panose="020B0604020202020204" pitchFamily="34" charset="0"/>
              <a:buChar char="•"/>
            </a:pPr>
            <a:r>
              <a:rPr lang="de-DE" altLang="en-US" sz="2000" dirty="0">
                <a:solidFill>
                  <a:srgbClr val="FFFFFF"/>
                </a:solidFill>
              </a:rPr>
              <a:t>Questions: </a:t>
            </a:r>
            <a:r>
              <a:rPr lang="de-DE" altLang="en-US" sz="2000" dirty="0" err="1">
                <a:solidFill>
                  <a:srgbClr val="FFFFFF"/>
                </a:solidFill>
              </a:rPr>
              <a:t>why</a:t>
            </a:r>
            <a:r>
              <a:rPr lang="de-DE" altLang="en-US" sz="2000" dirty="0">
                <a:solidFill>
                  <a:srgbClr val="FFFFFF"/>
                </a:solidFill>
              </a:rPr>
              <a:t> in 1385/86 </a:t>
            </a:r>
            <a:r>
              <a:rPr lang="de-DE" altLang="en-US" sz="2000" dirty="0" err="1">
                <a:solidFill>
                  <a:srgbClr val="FFFFFF"/>
                </a:solidFill>
              </a:rPr>
              <a:t>Christianisation</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a:t>
            </a:r>
            <a:r>
              <a:rPr lang="de-DE" altLang="en-US" sz="2000" dirty="0" err="1">
                <a:solidFill>
                  <a:srgbClr val="FFFFFF"/>
                </a:solidFill>
              </a:rPr>
              <a:t>Lithuania</a:t>
            </a:r>
            <a:r>
              <a:rPr lang="de-DE" altLang="en-US" sz="2000" dirty="0">
                <a:solidFill>
                  <a:srgbClr val="FFFFFF"/>
                </a:solidFill>
              </a:rPr>
              <a:t> </a:t>
            </a:r>
            <a:r>
              <a:rPr lang="de-DE" altLang="en-US" sz="2000" dirty="0" err="1">
                <a:solidFill>
                  <a:srgbClr val="FFFFFF"/>
                </a:solidFill>
              </a:rPr>
              <a:t>by</a:t>
            </a:r>
            <a:r>
              <a:rPr lang="de-DE" altLang="en-US" sz="2000" dirty="0">
                <a:solidFill>
                  <a:srgbClr val="FFFFFF"/>
                </a:solidFill>
              </a:rPr>
              <a:t> </a:t>
            </a:r>
            <a:r>
              <a:rPr lang="de-DE" altLang="en-US" sz="2000" dirty="0" err="1">
                <a:solidFill>
                  <a:srgbClr val="FFFFFF"/>
                </a:solidFill>
              </a:rPr>
              <a:t>Latin</a:t>
            </a:r>
            <a:r>
              <a:rPr lang="de-DE" altLang="en-US" sz="2000" dirty="0">
                <a:solidFill>
                  <a:srgbClr val="FFFFFF"/>
                </a:solidFill>
              </a:rPr>
              <a:t> Church and not Greek Church, </a:t>
            </a:r>
            <a:r>
              <a:rPr lang="de-DE" altLang="en-US" sz="2000" dirty="0" err="1">
                <a:solidFill>
                  <a:srgbClr val="FFFFFF"/>
                </a:solidFill>
              </a:rPr>
              <a:t>why</a:t>
            </a:r>
            <a:r>
              <a:rPr lang="de-DE" altLang="en-US" sz="2000" dirty="0">
                <a:solidFill>
                  <a:srgbClr val="FFFFFF"/>
                </a:solidFill>
              </a:rPr>
              <a:t> </a:t>
            </a:r>
            <a:r>
              <a:rPr lang="de-DE" altLang="en-US" sz="2000" dirty="0" err="1">
                <a:solidFill>
                  <a:srgbClr val="FFFFFF"/>
                </a:solidFill>
              </a:rPr>
              <a:t>did</a:t>
            </a:r>
            <a:r>
              <a:rPr lang="de-DE" altLang="en-US" sz="2000" dirty="0">
                <a:solidFill>
                  <a:srgbClr val="FFFFFF"/>
                </a:solidFill>
              </a:rPr>
              <a:t> </a:t>
            </a:r>
            <a:r>
              <a:rPr lang="de-DE" altLang="en-US" sz="2000" dirty="0" err="1">
                <a:solidFill>
                  <a:srgbClr val="FFFFFF"/>
                </a:solidFill>
              </a:rPr>
              <a:t>Jogaila</a:t>
            </a:r>
            <a:r>
              <a:rPr lang="de-DE" altLang="en-US" sz="2000" dirty="0">
                <a:solidFill>
                  <a:srgbClr val="FFFFFF"/>
                </a:solidFill>
              </a:rPr>
              <a:t> </a:t>
            </a:r>
            <a:r>
              <a:rPr lang="de-DE" altLang="en-US" sz="2000" dirty="0" err="1">
                <a:solidFill>
                  <a:srgbClr val="FFFFFF"/>
                </a:solidFill>
              </a:rPr>
              <a:t>decide</a:t>
            </a:r>
            <a:r>
              <a:rPr lang="de-DE" altLang="en-US" sz="2000" dirty="0">
                <a:solidFill>
                  <a:srgbClr val="FFFFFF"/>
                </a:solidFill>
              </a:rPr>
              <a:t> </a:t>
            </a:r>
            <a:r>
              <a:rPr lang="de-DE" altLang="en-US" sz="2000" dirty="0" err="1">
                <a:solidFill>
                  <a:srgbClr val="FFFFFF"/>
                </a:solidFill>
              </a:rPr>
              <a:t>to</a:t>
            </a:r>
            <a:r>
              <a:rPr lang="de-DE" altLang="en-US" sz="2000" dirty="0">
                <a:solidFill>
                  <a:srgbClr val="FFFFFF"/>
                </a:solidFill>
              </a:rPr>
              <a:t> </a:t>
            </a:r>
            <a:r>
              <a:rPr lang="de-DE" altLang="en-US" sz="2000" dirty="0" err="1">
                <a:solidFill>
                  <a:srgbClr val="FFFFFF"/>
                </a:solidFill>
              </a:rPr>
              <a:t>go</a:t>
            </a:r>
            <a:r>
              <a:rPr lang="de-DE" altLang="en-US" sz="2000" dirty="0">
                <a:solidFill>
                  <a:srgbClr val="FFFFFF"/>
                </a:solidFill>
              </a:rPr>
              <a:t> </a:t>
            </a:r>
            <a:r>
              <a:rPr lang="de-DE" altLang="en-US" sz="2000" dirty="0" err="1">
                <a:solidFill>
                  <a:srgbClr val="FFFFFF"/>
                </a:solidFill>
              </a:rPr>
              <a:t>for</a:t>
            </a:r>
            <a:r>
              <a:rPr lang="de-DE" altLang="en-US" sz="2000" dirty="0">
                <a:solidFill>
                  <a:srgbClr val="FFFFFF"/>
                </a:solidFill>
              </a:rPr>
              <a:t> a </a:t>
            </a:r>
            <a:r>
              <a:rPr lang="de-DE" altLang="en-US" sz="2000" dirty="0" err="1">
                <a:solidFill>
                  <a:srgbClr val="FFFFFF"/>
                </a:solidFill>
              </a:rPr>
              <a:t>connection</a:t>
            </a:r>
            <a:r>
              <a:rPr lang="de-DE" altLang="en-US" sz="2000" dirty="0">
                <a:solidFill>
                  <a:srgbClr val="FFFFFF"/>
                </a:solidFill>
              </a:rPr>
              <a:t> </a:t>
            </a:r>
            <a:r>
              <a:rPr lang="de-DE" altLang="en-US" sz="2000" dirty="0" err="1">
                <a:solidFill>
                  <a:srgbClr val="FFFFFF"/>
                </a:solidFill>
              </a:rPr>
              <a:t>with</a:t>
            </a:r>
            <a:r>
              <a:rPr lang="de-DE" altLang="en-US" sz="2000" dirty="0">
                <a:solidFill>
                  <a:srgbClr val="FFFFFF"/>
                </a:solidFill>
              </a:rPr>
              <a:t> </a:t>
            </a:r>
            <a:r>
              <a:rPr lang="de-DE" altLang="en-US" sz="2000" dirty="0" err="1">
                <a:solidFill>
                  <a:srgbClr val="FFFFFF"/>
                </a:solidFill>
              </a:rPr>
              <a:t>Poland</a:t>
            </a:r>
            <a:r>
              <a:rPr lang="de-DE" altLang="en-US" sz="2000" dirty="0">
                <a:solidFill>
                  <a:srgbClr val="FFFFFF"/>
                </a:solidFill>
              </a:rPr>
              <a:t> and not </a:t>
            </a:r>
            <a:r>
              <a:rPr lang="de-DE" altLang="en-US" sz="2000" dirty="0" err="1">
                <a:solidFill>
                  <a:srgbClr val="FFFFFF"/>
                </a:solidFill>
              </a:rPr>
              <a:t>with</a:t>
            </a:r>
            <a:r>
              <a:rPr lang="de-DE" altLang="en-US" sz="2000" dirty="0">
                <a:solidFill>
                  <a:srgbClr val="FFFFFF"/>
                </a:solidFill>
              </a:rPr>
              <a:t> </a:t>
            </a:r>
            <a:r>
              <a:rPr lang="de-DE" altLang="en-US" sz="2000" dirty="0" err="1">
                <a:solidFill>
                  <a:srgbClr val="FFFFFF"/>
                </a:solidFill>
              </a:rPr>
              <a:t>Muscovy</a:t>
            </a:r>
            <a:r>
              <a:rPr lang="de-DE" altLang="en-US" sz="2000" dirty="0">
                <a:solidFill>
                  <a:srgbClr val="FFFFFF"/>
                </a:solidFill>
              </a:rPr>
              <a:t>?</a:t>
            </a:r>
            <a:endParaRPr lang="en-GB" altLang="en-US" sz="2000" dirty="0">
              <a:solidFill>
                <a:srgbClr val="FFFFFF"/>
              </a:solidFill>
            </a:endParaRPr>
          </a:p>
        </p:txBody>
      </p:sp>
      <p:sp>
        <p:nvSpPr>
          <p:cNvPr id="3" name="Textfeld 2">
            <a:extLst>
              <a:ext uri="{FF2B5EF4-FFF2-40B4-BE49-F238E27FC236}">
                <a16:creationId xmlns:a16="http://schemas.microsoft.com/office/drawing/2014/main" id="{79261D02-C9D2-DDD1-B674-0C989537B261}"/>
              </a:ext>
            </a:extLst>
          </p:cNvPr>
          <p:cNvSpPr txBox="1"/>
          <p:nvPr/>
        </p:nvSpPr>
        <p:spPr>
          <a:xfrm>
            <a:off x="2552812" y="142971"/>
            <a:ext cx="5803448" cy="461665"/>
          </a:xfrm>
          <a:prstGeom prst="rect">
            <a:avLst/>
          </a:prstGeom>
          <a:noFill/>
        </p:spPr>
        <p:txBody>
          <a:bodyPr wrap="none" rtlCol="0">
            <a:spAutoFit/>
          </a:bodyPr>
          <a:lstStyle/>
          <a:p>
            <a:r>
              <a:rPr lang="de-GB" sz="2400" dirty="0">
                <a:solidFill>
                  <a:schemeClr val="bg1"/>
                </a:solidFill>
              </a:rPr>
              <a:t>The beginning of the Polish-Lithuanian Union</a:t>
            </a:r>
          </a:p>
        </p:txBody>
      </p:sp>
    </p:spTree>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1">
            <a:extLst>
              <a:ext uri="{FF2B5EF4-FFF2-40B4-BE49-F238E27FC236}">
                <a16:creationId xmlns:a16="http://schemas.microsoft.com/office/drawing/2014/main" id="{0FBA07EA-FDEF-48E6-A152-E27505F7E361}"/>
              </a:ext>
            </a:extLst>
          </p:cNvPr>
          <p:cNvSpPr txBox="1">
            <a:spLocks noChangeArrowheads="1"/>
          </p:cNvSpPr>
          <p:nvPr/>
        </p:nvSpPr>
        <p:spPr bwMode="auto">
          <a:xfrm>
            <a:off x="3639015"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ClrTx/>
              <a:buFontTx/>
              <a:buNone/>
            </a:pPr>
            <a:r>
              <a:rPr lang="en-GB" altLang="en-US" sz="2400" dirty="0">
                <a:solidFill>
                  <a:srgbClr val="FFFFFF"/>
                </a:solidFill>
              </a:rPr>
              <a:t>Conflict with Teutonic Knights</a:t>
            </a:r>
            <a:br>
              <a:rPr lang="en-GB" altLang="en-US" sz="2400" dirty="0">
                <a:solidFill>
                  <a:srgbClr val="FFFFFF"/>
                </a:solidFill>
              </a:rPr>
            </a:br>
            <a:endParaRPr lang="en-GB" altLang="en-US" sz="2400" dirty="0">
              <a:solidFill>
                <a:srgbClr val="FFFFFF"/>
              </a:solidFill>
            </a:endParaRPr>
          </a:p>
        </p:txBody>
      </p:sp>
      <p:sp>
        <p:nvSpPr>
          <p:cNvPr id="55299" name="Rectangle 2">
            <a:extLst>
              <a:ext uri="{FF2B5EF4-FFF2-40B4-BE49-F238E27FC236}">
                <a16:creationId xmlns:a16="http://schemas.microsoft.com/office/drawing/2014/main" id="{F6E0422A-46EB-4C5B-AE5D-9522F8F3E4E6}"/>
              </a:ext>
            </a:extLst>
          </p:cNvPr>
          <p:cNvSpPr>
            <a:spLocks noChangeArrowheads="1"/>
          </p:cNvSpPr>
          <p:nvPr/>
        </p:nvSpPr>
        <p:spPr bwMode="auto">
          <a:xfrm>
            <a:off x="877228" y="665357"/>
            <a:ext cx="11192851" cy="6342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285750" indent="-285750" eaLnBrk="1" hangingPunct="1">
              <a:spcBef>
                <a:spcPts val="1500"/>
              </a:spcBef>
              <a:buFont typeface="Arial" panose="020B0604020202020204" pitchFamily="34" charset="0"/>
              <a:buChar char="•"/>
            </a:pPr>
            <a:r>
              <a:rPr lang="en-GB" altLang="en-US" sz="1800" dirty="0">
                <a:solidFill>
                  <a:srgbClr val="FFFFFF"/>
                </a:solidFill>
              </a:rPr>
              <a:t>1226 Polish duke Konrad of </a:t>
            </a:r>
            <a:r>
              <a:rPr lang="en-GB" altLang="en-US" sz="1800" dirty="0" err="1">
                <a:solidFill>
                  <a:srgbClr val="FFFFFF"/>
                </a:solidFill>
              </a:rPr>
              <a:t>Mazowsze</a:t>
            </a:r>
            <a:r>
              <a:rPr lang="en-GB" altLang="en-US" sz="1800" dirty="0">
                <a:solidFill>
                  <a:srgbClr val="FFFFFF"/>
                </a:solidFill>
              </a:rPr>
              <a:t> (a </a:t>
            </a:r>
            <a:r>
              <a:rPr lang="en-GB" altLang="en-US" sz="1800" dirty="0" err="1">
                <a:solidFill>
                  <a:srgbClr val="FFFFFF"/>
                </a:solidFill>
              </a:rPr>
              <a:t>Piast</a:t>
            </a:r>
            <a:r>
              <a:rPr lang="en-GB" altLang="en-US" sz="1800" dirty="0">
                <a:solidFill>
                  <a:srgbClr val="FFFFFF"/>
                </a:solidFill>
              </a:rPr>
              <a:t> duke) invites the Military Order of the Teutonic Knights to fight against pagan Prussians (Baltic tribe). The Order was founded in 1190 in Acre – Crusader Kingdom of Jerusalem. After defeat of crusaders in ‘Holy Land’, order went to Transylvania, fighting against pagan Cumans, in 1225 kicked out by King Andreas of Hungary.</a:t>
            </a:r>
          </a:p>
          <a:p>
            <a:pPr marL="285750" indent="-285750" eaLnBrk="1" hangingPunct="1">
              <a:spcBef>
                <a:spcPts val="1500"/>
              </a:spcBef>
              <a:buFont typeface="Arial" panose="020B0604020202020204" pitchFamily="34" charset="0"/>
              <a:buChar char="•"/>
            </a:pPr>
            <a:r>
              <a:rPr lang="en-GB" altLang="en-US" sz="1800" dirty="0">
                <a:solidFill>
                  <a:srgbClr val="FFFFFF"/>
                </a:solidFill>
              </a:rPr>
              <a:t>Konrad gives them land, Teutonic Knights establish towns and build castles, </a:t>
            </a:r>
            <a:r>
              <a:rPr lang="en-GB" altLang="en-US" sz="1800" dirty="0" err="1">
                <a:solidFill>
                  <a:srgbClr val="FFFFFF"/>
                </a:solidFill>
              </a:rPr>
              <a:t>ercercise</a:t>
            </a:r>
            <a:r>
              <a:rPr lang="en-GB" altLang="en-US" sz="1800" dirty="0">
                <a:solidFill>
                  <a:srgbClr val="FFFFFF"/>
                </a:solidFill>
              </a:rPr>
              <a:t> control over large territory at Baltic coast. Part of a ‘crusade’, reinforcements with new knights coming from German lands and beyond </a:t>
            </a:r>
          </a:p>
          <a:p>
            <a:pPr marL="285750" indent="-285750" eaLnBrk="1" hangingPunct="1">
              <a:spcBef>
                <a:spcPts val="1500"/>
              </a:spcBef>
              <a:buFont typeface="Arial" panose="020B0604020202020204" pitchFamily="34" charset="0"/>
              <a:buChar char="•"/>
            </a:pPr>
            <a:r>
              <a:rPr lang="en-GB" altLang="en-US" sz="1800" dirty="0">
                <a:solidFill>
                  <a:srgbClr val="FFFFFF"/>
                </a:solidFill>
              </a:rPr>
              <a:t>Conflicts with Polish dukes and kings about land and people, conflicts with pagan (later Christian) Lithuanian rulers </a:t>
            </a:r>
          </a:p>
          <a:p>
            <a:pPr marL="285750" indent="-285750" eaLnBrk="1" hangingPunct="1">
              <a:spcBef>
                <a:spcPts val="1500"/>
              </a:spcBef>
              <a:buFont typeface="Arial" panose="020B0604020202020204" pitchFamily="34" charset="0"/>
              <a:buChar char="•"/>
            </a:pPr>
            <a:r>
              <a:rPr lang="en-GB" altLang="en-US" sz="1800" dirty="0">
                <a:solidFill>
                  <a:srgbClr val="FFFFFF"/>
                </a:solidFill>
              </a:rPr>
              <a:t>Also long periods of peace with Poland</a:t>
            </a:r>
          </a:p>
          <a:p>
            <a:pPr marL="285750" indent="-285750" eaLnBrk="1" hangingPunct="1">
              <a:spcBef>
                <a:spcPts val="1500"/>
              </a:spcBef>
              <a:buFont typeface="Arial" panose="020B0604020202020204" pitchFamily="34" charset="0"/>
              <a:buChar char="•"/>
            </a:pPr>
            <a:r>
              <a:rPr lang="en-GB" altLang="en-US" sz="1800" dirty="0">
                <a:solidFill>
                  <a:srgbClr val="FFFFFF"/>
                </a:solidFill>
              </a:rPr>
              <a:t>	1410 Battle of Grunwald (in German history: Tannenberg), Polish-Lithuanian-Ruthenian troops defeat Teutonic Order</a:t>
            </a:r>
          </a:p>
          <a:p>
            <a:pPr marL="285750" indent="-285750" eaLnBrk="1" hangingPunct="1">
              <a:spcBef>
                <a:spcPts val="1500"/>
              </a:spcBef>
              <a:buFont typeface="Arial" panose="020B0604020202020204" pitchFamily="34" charset="0"/>
              <a:buChar char="•"/>
            </a:pPr>
            <a:r>
              <a:rPr lang="en-GB" altLang="en-US" sz="1800" dirty="0">
                <a:solidFill>
                  <a:srgbClr val="FFFFFF"/>
                </a:solidFill>
              </a:rPr>
              <a:t>1466 Treaty of Toru</a:t>
            </a:r>
            <a:r>
              <a:rPr lang="en-US" altLang="en-US" sz="1800" dirty="0" err="1">
                <a:solidFill>
                  <a:srgbClr val="FFFFFF"/>
                </a:solidFill>
                <a:cs typeface="Arial" panose="020B0604020202020204" pitchFamily="34" charset="0"/>
              </a:rPr>
              <a:t>ń</a:t>
            </a:r>
            <a:r>
              <a:rPr lang="en-GB" altLang="en-US" sz="1800" dirty="0">
                <a:solidFill>
                  <a:srgbClr val="FFFFFF"/>
                </a:solidFill>
              </a:rPr>
              <a:t> between Poland and Teutonic Order, </a:t>
            </a:r>
            <a:r>
              <a:rPr lang="en-GB" altLang="en-US" sz="1800" dirty="0" err="1">
                <a:solidFill>
                  <a:srgbClr val="FFFFFF"/>
                </a:solidFill>
              </a:rPr>
              <a:t>Gda</a:t>
            </a:r>
            <a:r>
              <a:rPr lang="en-US" altLang="en-US" sz="1800" dirty="0" err="1">
                <a:solidFill>
                  <a:srgbClr val="FFFFFF"/>
                </a:solidFill>
                <a:cs typeface="Arial" panose="020B0604020202020204" pitchFamily="34" charset="0"/>
              </a:rPr>
              <a:t>ń</a:t>
            </a:r>
            <a:r>
              <a:rPr lang="en-GB" altLang="en-US" sz="1800" dirty="0" err="1">
                <a:solidFill>
                  <a:srgbClr val="FFFFFF"/>
                </a:solidFill>
              </a:rPr>
              <a:t>sk</a:t>
            </a:r>
            <a:r>
              <a:rPr lang="en-GB" altLang="en-US" sz="1800" dirty="0">
                <a:solidFill>
                  <a:srgbClr val="FFFFFF"/>
                </a:solidFill>
              </a:rPr>
              <a:t> to Poland, Polish control of West Prussia</a:t>
            </a:r>
          </a:p>
          <a:p>
            <a:pPr marL="285750" indent="-285750" eaLnBrk="1" hangingPunct="1">
              <a:spcBef>
                <a:spcPts val="1500"/>
              </a:spcBef>
              <a:buFont typeface="Arial" panose="020B0604020202020204" pitchFamily="34" charset="0"/>
              <a:buChar char="•"/>
            </a:pPr>
            <a:r>
              <a:rPr lang="en-GB" altLang="en-US" sz="1800" dirty="0">
                <a:solidFill>
                  <a:srgbClr val="FFFFFF"/>
                </a:solidFill>
              </a:rPr>
              <a:t>1525 following the Reformation Teutonic Order was secularized  and became vassal of Polish crown</a:t>
            </a:r>
          </a:p>
          <a:p>
            <a:pPr marL="285750" indent="-285750" eaLnBrk="1" hangingPunct="1">
              <a:spcBef>
                <a:spcPts val="1500"/>
              </a:spcBef>
              <a:buFont typeface="Arial" panose="020B0604020202020204" pitchFamily="34" charset="0"/>
              <a:buChar char="•"/>
            </a:pPr>
            <a:r>
              <a:rPr lang="en-GB" altLang="en-US" sz="1800" dirty="0">
                <a:solidFill>
                  <a:srgbClr val="FFFFFF"/>
                </a:solidFill>
              </a:rPr>
              <a:t>Teutonic knights vilified in Polish, Russian, and Soviet historiography ‘German </a:t>
            </a:r>
            <a:r>
              <a:rPr lang="en-GB" altLang="en-US" sz="1800" dirty="0" err="1">
                <a:solidFill>
                  <a:srgbClr val="FFFFFF"/>
                </a:solidFill>
              </a:rPr>
              <a:t>Drang</a:t>
            </a:r>
            <a:r>
              <a:rPr lang="en-GB" altLang="en-US" sz="1800" dirty="0">
                <a:solidFill>
                  <a:srgbClr val="FFFFFF"/>
                </a:solidFill>
              </a:rPr>
              <a:t> </a:t>
            </a:r>
            <a:r>
              <a:rPr lang="en-GB" altLang="en-US" sz="1800" dirty="0" err="1">
                <a:solidFill>
                  <a:srgbClr val="FFFFFF"/>
                </a:solidFill>
              </a:rPr>
              <a:t>nach</a:t>
            </a:r>
            <a:r>
              <a:rPr lang="en-GB" altLang="en-US" sz="1800" dirty="0">
                <a:solidFill>
                  <a:srgbClr val="FFFFFF"/>
                </a:solidFill>
              </a:rPr>
              <a:t> </a:t>
            </a:r>
            <a:r>
              <a:rPr lang="en-GB" altLang="en-US" sz="1800" dirty="0" err="1">
                <a:solidFill>
                  <a:srgbClr val="FFFFFF"/>
                </a:solidFill>
              </a:rPr>
              <a:t>Osten</a:t>
            </a:r>
            <a:r>
              <a:rPr lang="en-GB" altLang="en-US" sz="1800" dirty="0">
                <a:solidFill>
                  <a:srgbClr val="FFFFFF"/>
                </a:solidFill>
              </a:rPr>
              <a:t>’</a:t>
            </a:r>
          </a:p>
          <a:p>
            <a:pPr eaLnBrk="1" hangingPunct="1">
              <a:spcBef>
                <a:spcPts val="1500"/>
              </a:spcBef>
            </a:pPr>
            <a:r>
              <a:rPr lang="en-GB" altLang="en-US" sz="1800" dirty="0">
                <a:solidFill>
                  <a:srgbClr val="FFFFFF"/>
                </a:solidFill>
              </a:rPr>
              <a:t>More balanced approach in last 20, 30 years in Poland</a:t>
            </a:r>
          </a:p>
        </p:txBody>
      </p:sp>
    </p:spTree>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ext Box 1">
            <a:extLst>
              <a:ext uri="{FF2B5EF4-FFF2-40B4-BE49-F238E27FC236}">
                <a16:creationId xmlns:a16="http://schemas.microsoft.com/office/drawing/2014/main" id="{70B05B13-A778-F7E1-044D-4C824D892EC9}"/>
              </a:ext>
            </a:extLst>
          </p:cNvPr>
          <p:cNvSpPr txBox="1">
            <a:spLocks noChangeArrowheads="1"/>
          </p:cNvSpPr>
          <p:nvPr/>
        </p:nvSpPr>
        <p:spPr bwMode="auto">
          <a:xfrm>
            <a:off x="3009901" y="674689"/>
            <a:ext cx="5730875" cy="7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a:lnSpc>
                <a:spcPct val="9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a:lnSpc>
                <a:spcPct val="100000"/>
              </a:lnSpc>
              <a:spcAft>
                <a:spcPct val="0"/>
              </a:spcAft>
              <a:buClrTx/>
              <a:buFontTx/>
              <a:buNone/>
            </a:pPr>
            <a:r>
              <a:rPr lang="en-GB" altLang="en-US" sz="2000">
                <a:solidFill>
                  <a:srgbClr val="E5E5FF"/>
                </a:solidFill>
              </a:rPr>
              <a:t>The Battle of Grunwald 1410, (Jan Matejko, 1878)</a:t>
            </a:r>
          </a:p>
        </p:txBody>
      </p:sp>
      <p:pic>
        <p:nvPicPr>
          <p:cNvPr id="34818" name="Picture 2">
            <a:extLst>
              <a:ext uri="{FF2B5EF4-FFF2-40B4-BE49-F238E27FC236}">
                <a16:creationId xmlns:a16="http://schemas.microsoft.com/office/drawing/2014/main" id="{5F70577F-5B86-A070-BC64-4A4ACE93EA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600201"/>
            <a:ext cx="9144000" cy="503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4819" name="Oval 3">
            <a:extLst>
              <a:ext uri="{FF2B5EF4-FFF2-40B4-BE49-F238E27FC236}">
                <a16:creationId xmlns:a16="http://schemas.microsoft.com/office/drawing/2014/main" id="{77FBB60B-7C05-F7E0-9302-90FE8E86DEEC}"/>
              </a:ext>
            </a:extLst>
          </p:cNvPr>
          <p:cNvSpPr>
            <a:spLocks noChangeArrowheads="1"/>
          </p:cNvSpPr>
          <p:nvPr/>
        </p:nvSpPr>
        <p:spPr bwMode="auto">
          <a:xfrm>
            <a:off x="4943476" y="1700213"/>
            <a:ext cx="720725" cy="792162"/>
          </a:xfrm>
          <a:prstGeom prst="ellipse">
            <a:avLst/>
          </a:prstGeom>
          <a:noFill/>
          <a:ln w="9360" cap="sq">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lnSpc>
                <a:spcPct val="93000"/>
              </a:lnSpc>
              <a:spcAft>
                <a:spcPts val="1425"/>
              </a:spcAft>
              <a:buClr>
                <a:srgbClr val="000000"/>
              </a:buClr>
              <a:buSzPct val="100000"/>
              <a:buFont typeface="Times New Roman" panose="02020603050405020304" pitchFamily="18" charset="0"/>
              <a:defRPr sz="3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138"/>
              </a:spcAft>
              <a:buClr>
                <a:srgbClr val="000000"/>
              </a:buClr>
              <a:buSzPct val="100000"/>
              <a:buFont typeface="Times New Roman" panose="02020603050405020304" pitchFamily="18" charset="0"/>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spcAft>
                <a:spcPct val="0"/>
              </a:spcAft>
            </a:pPr>
            <a:endParaRPr lang="en-US" altLang="en-US" sz="2400">
              <a:solidFill>
                <a:schemeClr val="bg1"/>
              </a:solidFill>
            </a:endParaRPr>
          </a:p>
        </p:txBody>
      </p:sp>
      <p:sp>
        <p:nvSpPr>
          <p:cNvPr id="34820" name="Oval 4">
            <a:extLst>
              <a:ext uri="{FF2B5EF4-FFF2-40B4-BE49-F238E27FC236}">
                <a16:creationId xmlns:a16="http://schemas.microsoft.com/office/drawing/2014/main" id="{2293C6BF-20E0-83CC-40CE-BD55075FFAE9}"/>
              </a:ext>
            </a:extLst>
          </p:cNvPr>
          <p:cNvSpPr>
            <a:spLocks noChangeArrowheads="1"/>
          </p:cNvSpPr>
          <p:nvPr/>
        </p:nvSpPr>
        <p:spPr bwMode="auto">
          <a:xfrm>
            <a:off x="3648075" y="3429000"/>
            <a:ext cx="1079500" cy="2376488"/>
          </a:xfrm>
          <a:prstGeom prst="ellipse">
            <a:avLst/>
          </a:prstGeom>
          <a:noFill/>
          <a:ln w="9360" cap="sq">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lnSpc>
                <a:spcPct val="93000"/>
              </a:lnSpc>
              <a:spcAft>
                <a:spcPts val="1425"/>
              </a:spcAft>
              <a:buClr>
                <a:srgbClr val="000000"/>
              </a:buClr>
              <a:buSzPct val="100000"/>
              <a:buFont typeface="Times New Roman" panose="02020603050405020304" pitchFamily="18" charset="0"/>
              <a:defRPr sz="3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138"/>
              </a:spcAft>
              <a:buClr>
                <a:srgbClr val="000000"/>
              </a:buClr>
              <a:buSzPct val="100000"/>
              <a:buFont typeface="Times New Roman" panose="02020603050405020304" pitchFamily="18" charset="0"/>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spcAft>
                <a:spcPct val="0"/>
              </a:spcAft>
            </a:pPr>
            <a:endParaRPr lang="en-US" altLang="en-US" sz="2400">
              <a:solidFill>
                <a:schemeClr val="bg1"/>
              </a:solidFill>
            </a:endParaRPr>
          </a:p>
        </p:txBody>
      </p:sp>
      <p:sp>
        <p:nvSpPr>
          <p:cNvPr id="34821" name="Oval 5">
            <a:extLst>
              <a:ext uri="{FF2B5EF4-FFF2-40B4-BE49-F238E27FC236}">
                <a16:creationId xmlns:a16="http://schemas.microsoft.com/office/drawing/2014/main" id="{27C9A6A2-7F8D-1E6A-8FEA-682AAB5BA3C7}"/>
              </a:ext>
            </a:extLst>
          </p:cNvPr>
          <p:cNvSpPr>
            <a:spLocks noChangeArrowheads="1"/>
          </p:cNvSpPr>
          <p:nvPr/>
        </p:nvSpPr>
        <p:spPr bwMode="auto">
          <a:xfrm>
            <a:off x="4367214" y="4221163"/>
            <a:ext cx="1296987" cy="1655762"/>
          </a:xfrm>
          <a:prstGeom prst="ellipse">
            <a:avLst/>
          </a:prstGeom>
          <a:noFill/>
          <a:ln w="9360" cap="sq">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lnSpc>
                <a:spcPct val="93000"/>
              </a:lnSpc>
              <a:spcAft>
                <a:spcPts val="1425"/>
              </a:spcAft>
              <a:buClr>
                <a:srgbClr val="000000"/>
              </a:buClr>
              <a:buSzPct val="100000"/>
              <a:buFont typeface="Times New Roman" panose="02020603050405020304" pitchFamily="18" charset="0"/>
              <a:defRPr sz="3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138"/>
              </a:spcAft>
              <a:buClr>
                <a:srgbClr val="000000"/>
              </a:buClr>
              <a:buSzPct val="100000"/>
              <a:buFont typeface="Times New Roman" panose="02020603050405020304" pitchFamily="18" charset="0"/>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spcAft>
                <a:spcPct val="0"/>
              </a:spcAft>
            </a:pPr>
            <a:endParaRPr lang="en-US" altLang="en-US" sz="2400">
              <a:solidFill>
                <a:schemeClr val="bg1"/>
              </a:solidFill>
            </a:endParaRPr>
          </a:p>
        </p:txBody>
      </p:sp>
      <p:sp>
        <p:nvSpPr>
          <p:cNvPr id="34822" name="Oval 6">
            <a:extLst>
              <a:ext uri="{FF2B5EF4-FFF2-40B4-BE49-F238E27FC236}">
                <a16:creationId xmlns:a16="http://schemas.microsoft.com/office/drawing/2014/main" id="{DDFD3E16-D133-FD54-B103-53E96FFF809B}"/>
              </a:ext>
            </a:extLst>
          </p:cNvPr>
          <p:cNvSpPr>
            <a:spLocks noChangeArrowheads="1"/>
          </p:cNvSpPr>
          <p:nvPr/>
        </p:nvSpPr>
        <p:spPr bwMode="auto">
          <a:xfrm>
            <a:off x="5519738" y="2565400"/>
            <a:ext cx="2089150" cy="2592388"/>
          </a:xfrm>
          <a:prstGeom prst="ellipse">
            <a:avLst/>
          </a:prstGeom>
          <a:noFill/>
          <a:ln w="9360" cap="sq">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lnSpc>
                <a:spcPct val="93000"/>
              </a:lnSpc>
              <a:spcAft>
                <a:spcPts val="1425"/>
              </a:spcAft>
              <a:buClr>
                <a:srgbClr val="000000"/>
              </a:buClr>
              <a:buSzPct val="100000"/>
              <a:buFont typeface="Times New Roman" panose="02020603050405020304" pitchFamily="18" charset="0"/>
              <a:defRPr sz="3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138"/>
              </a:spcAft>
              <a:buClr>
                <a:srgbClr val="000000"/>
              </a:buClr>
              <a:buSzPct val="100000"/>
              <a:buFont typeface="Times New Roman" panose="02020603050405020304" pitchFamily="18" charset="0"/>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spcAft>
                <a:spcPct val="0"/>
              </a:spcAft>
            </a:pPr>
            <a:endParaRPr lang="en-US" altLang="en-US" sz="2400">
              <a:solidFill>
                <a:schemeClr val="bg1"/>
              </a:solidFill>
            </a:endParaRPr>
          </a:p>
        </p:txBody>
      </p:sp>
      <p:sp>
        <p:nvSpPr>
          <p:cNvPr id="34823" name="Oval 7">
            <a:extLst>
              <a:ext uri="{FF2B5EF4-FFF2-40B4-BE49-F238E27FC236}">
                <a16:creationId xmlns:a16="http://schemas.microsoft.com/office/drawing/2014/main" id="{6B9B13A2-FF66-D6E2-DB2D-79E80F766886}"/>
              </a:ext>
            </a:extLst>
          </p:cNvPr>
          <p:cNvSpPr>
            <a:spLocks noChangeArrowheads="1"/>
          </p:cNvSpPr>
          <p:nvPr/>
        </p:nvSpPr>
        <p:spPr bwMode="auto">
          <a:xfrm>
            <a:off x="4727575" y="2997201"/>
            <a:ext cx="1081088" cy="1223963"/>
          </a:xfrm>
          <a:prstGeom prst="ellipse">
            <a:avLst/>
          </a:prstGeom>
          <a:noFill/>
          <a:ln w="9360" cap="sq">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lnSpc>
                <a:spcPct val="93000"/>
              </a:lnSpc>
              <a:spcAft>
                <a:spcPts val="1425"/>
              </a:spcAft>
              <a:buClr>
                <a:srgbClr val="000000"/>
              </a:buClr>
              <a:buSzPct val="100000"/>
              <a:buFont typeface="Times New Roman" panose="02020603050405020304" pitchFamily="18" charset="0"/>
              <a:defRPr sz="3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138"/>
              </a:spcAft>
              <a:buClr>
                <a:srgbClr val="000000"/>
              </a:buClr>
              <a:buSzPct val="100000"/>
              <a:buFont typeface="Times New Roman" panose="02020603050405020304" pitchFamily="18" charset="0"/>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spcAft>
                <a:spcPct val="0"/>
              </a:spcAft>
            </a:pPr>
            <a:endParaRPr lang="en-US" altLang="en-US" sz="2400">
              <a:solidFill>
                <a:schemeClr val="bg1"/>
              </a:solidFill>
            </a:endParaRPr>
          </a:p>
        </p:txBody>
      </p:sp>
      <p:sp>
        <p:nvSpPr>
          <p:cNvPr id="34824" name="Oval 8">
            <a:extLst>
              <a:ext uri="{FF2B5EF4-FFF2-40B4-BE49-F238E27FC236}">
                <a16:creationId xmlns:a16="http://schemas.microsoft.com/office/drawing/2014/main" id="{E77A6ED4-FAE5-AB51-821B-3757C96ADF2E}"/>
              </a:ext>
            </a:extLst>
          </p:cNvPr>
          <p:cNvSpPr>
            <a:spLocks noChangeArrowheads="1"/>
          </p:cNvSpPr>
          <p:nvPr/>
        </p:nvSpPr>
        <p:spPr bwMode="auto">
          <a:xfrm>
            <a:off x="9480550" y="2205038"/>
            <a:ext cx="719138" cy="792162"/>
          </a:xfrm>
          <a:prstGeom prst="ellipse">
            <a:avLst/>
          </a:prstGeom>
          <a:noFill/>
          <a:ln w="9360" cap="sq">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lnSpc>
                <a:spcPct val="93000"/>
              </a:lnSpc>
              <a:spcAft>
                <a:spcPts val="1425"/>
              </a:spcAft>
              <a:buClr>
                <a:srgbClr val="000000"/>
              </a:buClr>
              <a:buSzPct val="100000"/>
              <a:buFont typeface="Times New Roman" panose="02020603050405020304" pitchFamily="18" charset="0"/>
              <a:defRPr sz="3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138"/>
              </a:spcAft>
              <a:buClr>
                <a:srgbClr val="000000"/>
              </a:buClr>
              <a:buSzPct val="100000"/>
              <a:buFont typeface="Times New Roman" panose="02020603050405020304" pitchFamily="18" charset="0"/>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spcAft>
                <a:spcPct val="0"/>
              </a:spcAft>
            </a:pPr>
            <a:endParaRPr lang="en-US" altLang="en-US" sz="2400">
              <a:solidFill>
                <a:schemeClr val="bg1"/>
              </a:solidFill>
            </a:endParaRPr>
          </a:p>
        </p:txBody>
      </p:sp>
      <p:sp>
        <p:nvSpPr>
          <p:cNvPr id="34825" name="Oval 9">
            <a:extLst>
              <a:ext uri="{FF2B5EF4-FFF2-40B4-BE49-F238E27FC236}">
                <a16:creationId xmlns:a16="http://schemas.microsoft.com/office/drawing/2014/main" id="{25337C81-F715-D0C4-7C82-5880BC542E2F}"/>
              </a:ext>
            </a:extLst>
          </p:cNvPr>
          <p:cNvSpPr>
            <a:spLocks noChangeArrowheads="1"/>
          </p:cNvSpPr>
          <p:nvPr/>
        </p:nvSpPr>
        <p:spPr bwMode="auto">
          <a:xfrm>
            <a:off x="4656139" y="2349501"/>
            <a:ext cx="719137" cy="574675"/>
          </a:xfrm>
          <a:prstGeom prst="ellipse">
            <a:avLst/>
          </a:prstGeom>
          <a:noFill/>
          <a:ln w="9360" cap="sq">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lnSpc>
                <a:spcPct val="93000"/>
              </a:lnSpc>
              <a:spcAft>
                <a:spcPts val="1425"/>
              </a:spcAft>
              <a:buClr>
                <a:srgbClr val="000000"/>
              </a:buClr>
              <a:buSzPct val="100000"/>
              <a:buFont typeface="Times New Roman" panose="02020603050405020304" pitchFamily="18" charset="0"/>
              <a:defRPr sz="3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138"/>
              </a:spcAft>
              <a:buClr>
                <a:srgbClr val="000000"/>
              </a:buClr>
              <a:buSzPct val="100000"/>
              <a:buFont typeface="Times New Roman" panose="02020603050405020304" pitchFamily="18" charset="0"/>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spcAft>
                <a:spcPct val="0"/>
              </a:spcAft>
            </a:pPr>
            <a:endParaRPr lang="en-US" altLang="en-US" sz="2400">
              <a:solidFill>
                <a:schemeClr val="bg1"/>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nodeType="afterEffect">
                                  <p:stCondLst>
                                    <p:cond delay="0"/>
                                  </p:stCondLst>
                                  <p:childTnLst>
                                    <p:set>
                                      <p:cBhvr additive="repl">
                                        <p:cTn id="6" dur="1" fill="hold">
                                          <p:stCondLst>
                                            <p:cond delay="0"/>
                                          </p:stCondLst>
                                        </p:cTn>
                                        <p:tgtEl>
                                          <p:spTgt spid="34817"/>
                                        </p:tgtEl>
                                        <p:attrNameLst>
                                          <p:attrName>style.visibility</p:attrName>
                                        </p:attrNameLst>
                                      </p:cBhvr>
                                      <p:to>
                                        <p:strVal val="visible"/>
                                      </p:to>
                                    </p:set>
                                    <p:animEffect transition="in" filter="box(out)">
                                      <p:cBhvr additive="repl">
                                        <p:cTn id="7" dur="500"/>
                                        <p:tgtEl>
                                          <p:spTgt spid="34817"/>
                                        </p:tgtEl>
                                      </p:cBhvr>
                                    </p:animEffect>
                                  </p:childTnLst>
                                </p:cTn>
                              </p:par>
                            </p:childTnLst>
                          </p:cTn>
                        </p:par>
                        <p:par>
                          <p:cTn id="8" fill="hold" nodeType="afterGroup">
                            <p:stCondLst>
                              <p:cond delay="0"/>
                            </p:stCondLst>
                            <p:childTnLst>
                              <p:par>
                                <p:cTn id="9" presetID="4" presetClass="entr" presetSubtype="32" fill="hold" nodeType="afterEffect">
                                  <p:stCondLst>
                                    <p:cond delay="0"/>
                                  </p:stCondLst>
                                  <p:childTnLst>
                                    <p:set>
                                      <p:cBhvr additive="repl">
                                        <p:cTn id="10" dur="1" fill="hold">
                                          <p:stCondLst>
                                            <p:cond delay="0"/>
                                          </p:stCondLst>
                                        </p:cTn>
                                        <p:tgtEl>
                                          <p:spTgt spid="34818"/>
                                        </p:tgtEl>
                                        <p:attrNameLst>
                                          <p:attrName>style.visibility</p:attrName>
                                        </p:attrNameLst>
                                      </p:cBhvr>
                                      <p:to>
                                        <p:strVal val="visible"/>
                                      </p:to>
                                    </p:set>
                                    <p:animEffect transition="in" filter="box(out)">
                                      <p:cBhvr additive="repl">
                                        <p:cTn id="11" dur="500"/>
                                        <p:tgtEl>
                                          <p:spTgt spid="34818"/>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fill="hold" grpId="0" nodeType="clickEffect">
                                  <p:stCondLst>
                                    <p:cond delay="0"/>
                                  </p:stCondLst>
                                  <p:childTnLst>
                                    <p:set>
                                      <p:cBhvr additive="repl">
                                        <p:cTn id="15" dur="1" fill="hold">
                                          <p:stCondLst>
                                            <p:cond delay="0"/>
                                          </p:stCondLst>
                                        </p:cTn>
                                        <p:tgtEl>
                                          <p:spTgt spid="34824"/>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fill="hold" grpId="0" nodeType="clickEffect">
                                  <p:stCondLst>
                                    <p:cond delay="0"/>
                                  </p:stCondLst>
                                  <p:childTnLst>
                                    <p:set>
                                      <p:cBhvr additive="repl">
                                        <p:cTn id="19" dur="1" fill="hold">
                                          <p:stCondLst>
                                            <p:cond delay="0"/>
                                          </p:stCondLst>
                                        </p:cTn>
                                        <p:tgtEl>
                                          <p:spTgt spid="34822"/>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fill="hold" grpId="0" nodeType="clickEffect">
                                  <p:stCondLst>
                                    <p:cond delay="0"/>
                                  </p:stCondLst>
                                  <p:childTnLst>
                                    <p:set>
                                      <p:cBhvr additive="repl">
                                        <p:cTn id="23" dur="1" fill="hold">
                                          <p:stCondLst>
                                            <p:cond delay="0"/>
                                          </p:stCondLst>
                                        </p:cTn>
                                        <p:tgtEl>
                                          <p:spTgt spid="34823"/>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fill="hold" grpId="0" nodeType="clickEffect">
                                  <p:stCondLst>
                                    <p:cond delay="0"/>
                                  </p:stCondLst>
                                  <p:childTnLst>
                                    <p:set>
                                      <p:cBhvr additive="repl">
                                        <p:cTn id="27" dur="1" fill="hold">
                                          <p:stCondLst>
                                            <p:cond delay="0"/>
                                          </p:stCondLst>
                                        </p:cTn>
                                        <p:tgtEl>
                                          <p:spTgt spid="34820"/>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fill="hold" grpId="0" nodeType="clickEffect">
                                  <p:stCondLst>
                                    <p:cond delay="0"/>
                                  </p:stCondLst>
                                  <p:childTnLst>
                                    <p:set>
                                      <p:cBhvr additive="repl">
                                        <p:cTn id="31" dur="1" fill="hold">
                                          <p:stCondLst>
                                            <p:cond delay="0"/>
                                          </p:stCondLst>
                                        </p:cTn>
                                        <p:tgtEl>
                                          <p:spTgt spid="34821"/>
                                        </p:tgtEl>
                                        <p:attrNameLst>
                                          <p:attrName>style.visibility</p:attrName>
                                        </p:attrNameLst>
                                      </p:cBhvr>
                                      <p:to>
                                        <p:strVal val="visible"/>
                                      </p:to>
                                    </p:set>
                                  </p:childTnLst>
                                </p:cTn>
                              </p:par>
                            </p:childTnLst>
                          </p:cTn>
                        </p:par>
                      </p:childTnLst>
                    </p:cTn>
                  </p:par>
                  <p:par>
                    <p:cTn id="32" fill="hold" nodeType="clickPar">
                      <p:stCondLst>
                        <p:cond delay="indefinite"/>
                      </p:stCondLst>
                      <p:childTnLst>
                        <p:par>
                          <p:cTn id="33" fill="hold" nodeType="withGroup">
                            <p:stCondLst>
                              <p:cond delay="0"/>
                            </p:stCondLst>
                            <p:childTnLst>
                              <p:par>
                                <p:cTn id="34" presetID="1" presetClass="entr" fill="hold" grpId="0" nodeType="clickEffect">
                                  <p:stCondLst>
                                    <p:cond delay="0"/>
                                  </p:stCondLst>
                                  <p:childTnLst>
                                    <p:set>
                                      <p:cBhvr additive="repl">
                                        <p:cTn id="35" dur="1" fill="hold">
                                          <p:stCondLst>
                                            <p:cond delay="0"/>
                                          </p:stCondLst>
                                        </p:cTn>
                                        <p:tgtEl>
                                          <p:spTgt spid="34825"/>
                                        </p:tgtEl>
                                        <p:attrNameLst>
                                          <p:attrName>style.visibility</p:attrName>
                                        </p:attrNameLst>
                                      </p:cBhvr>
                                      <p:to>
                                        <p:strVal val="visible"/>
                                      </p:to>
                                    </p:set>
                                  </p:childTnLst>
                                </p:cTn>
                              </p:par>
                            </p:childTnLst>
                          </p:cTn>
                        </p:par>
                      </p:childTnLst>
                    </p:cTn>
                  </p:par>
                  <p:par>
                    <p:cTn id="36" fill="hold" nodeType="clickPar">
                      <p:stCondLst>
                        <p:cond delay="indefinite"/>
                      </p:stCondLst>
                      <p:childTnLst>
                        <p:par>
                          <p:cTn id="37" fill="hold" nodeType="withGroup">
                            <p:stCondLst>
                              <p:cond delay="0"/>
                            </p:stCondLst>
                            <p:childTnLst>
                              <p:par>
                                <p:cTn id="38" presetID="1" presetClass="entr" fill="hold" grpId="0" nodeType="clickEffect">
                                  <p:stCondLst>
                                    <p:cond delay="0"/>
                                  </p:stCondLst>
                                  <p:childTnLst>
                                    <p:set>
                                      <p:cBhvr additive="repl">
                                        <p:cTn id="39" dur="1" fill="hold">
                                          <p:stCondLst>
                                            <p:cond delay="0"/>
                                          </p:stCondLst>
                                        </p:cTn>
                                        <p:tgtEl>
                                          <p:spTgt spid="348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animBg="1"/>
      <p:bldP spid="34820" grpId="0" animBg="1"/>
      <p:bldP spid="34821" grpId="0" animBg="1"/>
      <p:bldP spid="34822" grpId="0" animBg="1"/>
      <p:bldP spid="34823" grpId="0" animBg="1"/>
      <p:bldP spid="34824" grpId="0" animBg="1"/>
      <p:bldP spid="34825" grpId="0" animBg="1"/>
    </p:bld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2593</Words>
  <Application>Microsoft Macintosh PowerPoint</Application>
  <PresentationFormat>Breitbild</PresentationFormat>
  <Paragraphs>219</Paragraphs>
  <Slides>26</Slides>
  <Notes>16</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26</vt:i4>
      </vt:variant>
    </vt:vector>
  </HeadingPairs>
  <TitlesOfParts>
    <vt:vector size="32" baseType="lpstr">
      <vt:lpstr>Arial</vt:lpstr>
      <vt:lpstr>Calibri</vt:lpstr>
      <vt:lpstr>Calibri Light</vt:lpstr>
      <vt:lpstr>Times New Roman</vt:lpstr>
      <vt:lpstr>Wingdings</vt:lpstr>
      <vt:lpstr>Office</vt:lpstr>
      <vt:lpstr>Entangled History: Ukraine and her neighbours from the Middle Ages to the Present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Orthodox Church and Uniate Church</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Entangled History: Ukraine and her neighbours from the Middle Ages to the Present  </dc:title>
  <dc:creator>Mick, Christoph</dc:creator>
  <cp:lastModifiedBy>Mick, Christoph</cp:lastModifiedBy>
  <cp:revision>26</cp:revision>
  <cp:lastPrinted>2023-10-31T11:32:51Z</cp:lastPrinted>
  <dcterms:created xsi:type="dcterms:W3CDTF">2023-10-21T16:40:07Z</dcterms:created>
  <dcterms:modified xsi:type="dcterms:W3CDTF">2024-10-26T13:58:57Z</dcterms:modified>
</cp:coreProperties>
</file>