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  <p:sldMasterId id="2147483650" r:id="rId2"/>
    <p:sldMasterId id="2147483651" r:id="rId3"/>
  </p:sldMasterIdLst>
  <p:notesMasterIdLst>
    <p:notesMasterId r:id="rId35"/>
  </p:notesMasterIdLst>
  <p:handoutMasterIdLst>
    <p:handoutMasterId r:id="rId36"/>
  </p:handoutMasterIdLst>
  <p:sldIdLst>
    <p:sldId id="256" r:id="rId4"/>
    <p:sldId id="260" r:id="rId5"/>
    <p:sldId id="335" r:id="rId6"/>
    <p:sldId id="334" r:id="rId7"/>
    <p:sldId id="339" r:id="rId8"/>
    <p:sldId id="337" r:id="rId9"/>
    <p:sldId id="338" r:id="rId10"/>
    <p:sldId id="301" r:id="rId11"/>
    <p:sldId id="300" r:id="rId12"/>
    <p:sldId id="340" r:id="rId13"/>
    <p:sldId id="297" r:id="rId14"/>
    <p:sldId id="258" r:id="rId15"/>
    <p:sldId id="321" r:id="rId16"/>
    <p:sldId id="322" r:id="rId17"/>
    <p:sldId id="269" r:id="rId18"/>
    <p:sldId id="263" r:id="rId19"/>
    <p:sldId id="315" r:id="rId20"/>
    <p:sldId id="332" r:id="rId21"/>
    <p:sldId id="288" r:id="rId22"/>
    <p:sldId id="313" r:id="rId23"/>
    <p:sldId id="323" r:id="rId24"/>
    <p:sldId id="298" r:id="rId25"/>
    <p:sldId id="299" r:id="rId26"/>
    <p:sldId id="326" r:id="rId27"/>
    <p:sldId id="291" r:id="rId28"/>
    <p:sldId id="331" r:id="rId29"/>
    <p:sldId id="267" r:id="rId30"/>
    <p:sldId id="328" r:id="rId31"/>
    <p:sldId id="330" r:id="rId32"/>
    <p:sldId id="333" r:id="rId33"/>
    <p:sldId id="341" r:id="rId34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1"/>
    <p:restoredTop sz="94694"/>
  </p:normalViewPr>
  <p:slideViewPr>
    <p:cSldViewPr>
      <p:cViewPr varScale="1">
        <p:scale>
          <a:sx n="121" d="100"/>
          <a:sy n="121" d="100"/>
        </p:scale>
        <p:origin x="1944" y="17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7B3E7E4-BC12-DE4E-8D30-BB83A8853EE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DFF5DE-7ABA-AD48-B2F8-F88F557F19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fld id="{5A1FC23E-C9C3-804D-9A99-18B337FCBB45}" type="datetime1">
              <a:rPr lang="en-US" altLang="en-US"/>
              <a:pPr>
                <a:defRPr/>
              </a:pPr>
              <a:t>10/6/24</a:t>
            </a:fld>
            <a:endParaRPr lang="en-GB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61405D-5B74-9045-AE19-51BDD086C4C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B08C88-E964-EA4F-B58B-1F2B4D94B32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fld id="{92B981FD-8F88-0F40-94FD-98F0D58FC01B}" type="slidenum">
              <a:rPr lang="en-GB" altLang="en-US"/>
              <a:pPr/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1">
            <a:extLst>
              <a:ext uri="{FF2B5EF4-FFF2-40B4-BE49-F238E27FC236}">
                <a16:creationId xmlns:a16="http://schemas.microsoft.com/office/drawing/2014/main" id="{69FF8D0A-5813-68FA-90C9-02AB0B477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C6C04AF3-4FA3-0C4D-8DBA-535449514F9E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03300" y="695325"/>
            <a:ext cx="4845050" cy="342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3996C2F7-A865-914F-BA40-FA2E8C07A716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CCB28FE0-1D74-E24B-84EF-074B38847C14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3388" cy="4540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93000"/>
              </a:lnSpc>
              <a:buSzPct val="10000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A1C38B05-5411-3540-A757-EF28522F9EC9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3881438" y="0"/>
            <a:ext cx="2973387" cy="4540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93000"/>
              </a:lnSpc>
              <a:buSzPct val="10000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BEBD85F7-79FD-D04A-9056-8235BC59387B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8686800"/>
            <a:ext cx="2973388" cy="4540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93000"/>
              </a:lnSpc>
              <a:buSzPct val="10000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7FBFD015-079D-BE42-9EFB-1042EE9EF76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81438" y="8686800"/>
            <a:ext cx="2973387" cy="4540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93000"/>
              </a:lnSpc>
              <a:buSzPct val="10000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3A4CD07D-896E-204D-9865-6666FF3B7D01}" type="slidenum">
              <a:rPr lang="de-DE" altLang="en-US"/>
              <a:pPr/>
              <a:t>‹Nr.›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-128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4ED354EB-C237-439D-E003-AC94A377743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DDA5704-1AB6-4F4A-9B1F-4A140F49D4E4}" type="slidenum">
              <a:rPr lang="de-DE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</a:t>
            </a:fld>
            <a:endParaRPr lang="de-DE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011" name="Text Box 1">
            <a:extLst>
              <a:ext uri="{FF2B5EF4-FFF2-40B4-BE49-F238E27FC236}">
                <a16:creationId xmlns:a16="http://schemas.microsoft.com/office/drawing/2014/main" id="{C90CA0CB-EBFA-4ACC-415D-8120C78483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Text Box 2">
            <a:extLst>
              <a:ext uri="{FF2B5EF4-FFF2-40B4-BE49-F238E27FC236}">
                <a16:creationId xmlns:a16="http://schemas.microsoft.com/office/drawing/2014/main" id="{42D7D39D-4764-0154-B283-ECC5F68E97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>
            <a:extLst>
              <a:ext uri="{FF2B5EF4-FFF2-40B4-BE49-F238E27FC236}">
                <a16:creationId xmlns:a16="http://schemas.microsoft.com/office/drawing/2014/main" id="{6DEF5319-88F8-0A51-BD6F-A3B60E289FB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3FA8791-90F1-3A4D-A5F9-CC7960D194D7}" type="slidenum">
              <a:rPr lang="en-GB" altLang="de-GB">
                <a:solidFill>
                  <a:srgbClr val="000000"/>
                </a:solidFill>
              </a:rPr>
              <a:pPr/>
              <a:t>17</a:t>
            </a:fld>
            <a:endParaRPr lang="en-GB" altLang="de-GB">
              <a:solidFill>
                <a:srgbClr val="000000"/>
              </a:solidFill>
            </a:endParaRPr>
          </a:p>
        </p:txBody>
      </p:sp>
      <p:sp>
        <p:nvSpPr>
          <p:cNvPr id="50179" name="Text Box 1">
            <a:extLst>
              <a:ext uri="{FF2B5EF4-FFF2-40B4-BE49-F238E27FC236}">
                <a16:creationId xmlns:a16="http://schemas.microsoft.com/office/drawing/2014/main" id="{CC78C97F-CA5C-9497-690F-2D0CEF2A4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SzPct val="100000"/>
            </a:pPr>
            <a:fld id="{BA167899-535A-8947-A203-8616BC0E66FC}" type="slidenum">
              <a:rPr lang="en-GB" altLang="de-GB" sz="1200">
                <a:solidFill>
                  <a:srgbClr val="FFFFFF"/>
                </a:solidFill>
              </a:rPr>
              <a:pPr algn="r" eaLnBrk="1" hangingPunct="1">
                <a:buSzPct val="100000"/>
              </a:pPr>
              <a:t>17</a:t>
            </a:fld>
            <a:endParaRPr lang="en-GB" altLang="de-GB" sz="1200">
              <a:solidFill>
                <a:srgbClr val="FFFFFF"/>
              </a:solidFill>
            </a:endParaRPr>
          </a:p>
        </p:txBody>
      </p:sp>
      <p:sp>
        <p:nvSpPr>
          <p:cNvPr id="50180" name="Text Box 2">
            <a:extLst>
              <a:ext uri="{FF2B5EF4-FFF2-40B4-BE49-F238E27FC236}">
                <a16:creationId xmlns:a16="http://schemas.microsoft.com/office/drawing/2014/main" id="{C3974EA0-0723-BF65-D7F8-CF4A68EC8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0181" name="Text Box 3">
            <a:extLst>
              <a:ext uri="{FF2B5EF4-FFF2-40B4-BE49-F238E27FC236}">
                <a16:creationId xmlns:a16="http://schemas.microsoft.com/office/drawing/2014/main" id="{E8EC37F6-DE07-F096-6B94-73EE0CF50E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de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A0DBC41-DA67-CF40-BB49-99B188F75B32}" type="slidenum">
              <a:rPr lang="en-GB">
                <a:latin typeface="Arial" charset="0"/>
                <a:ea typeface="Arial Unicode MS" charset="0"/>
                <a:cs typeface="Arial Unicode MS" charset="0"/>
              </a:rPr>
              <a:pPr/>
              <a:t>18</a:t>
            </a:fld>
            <a:endParaRPr lang="en-GB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92F6B3D3-091C-0F40-88FE-680860A51FD5}" type="slidenum">
              <a:rPr lang="en-GB" sz="1200">
                <a:solidFill>
                  <a:srgbClr val="FFFFFF"/>
                </a:solidFill>
                <a:ea typeface="Arial Unicode MS" charset="0"/>
                <a:cs typeface="Arial Unicode MS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18</a:t>
            </a:fld>
            <a:endParaRPr lang="en-GB" sz="1200">
              <a:solidFill>
                <a:srgbClr val="FFFFFF"/>
              </a:solidFill>
              <a:ea typeface="Arial Unicode MS" charset="0"/>
              <a:cs typeface="Arial Unicode MS" charset="0"/>
            </a:endParaRPr>
          </a:p>
        </p:txBody>
      </p:sp>
      <p:sp>
        <p:nvSpPr>
          <p:cNvPr id="55300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530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>
              <a:latin typeface="Arial" charset="0"/>
              <a:ea typeface="Arial Unicode MS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918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9">
            <a:extLst>
              <a:ext uri="{FF2B5EF4-FFF2-40B4-BE49-F238E27FC236}">
                <a16:creationId xmlns:a16="http://schemas.microsoft.com/office/drawing/2014/main" id="{BE1FBD0B-A265-4A87-A0DC-ED42647AB0D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fld id="{B37D2CF3-9B7D-465C-8F82-95B807DBB03C}" type="slidenum">
              <a:rPr lang="en-GB" altLang="en-US" sz="1200">
                <a:solidFill>
                  <a:srgbClr val="000000"/>
                </a:solidFill>
              </a:rPr>
              <a:pPr eaLnBrk="1" hangingPunct="1"/>
              <a:t>19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95235" name="Text Box 1">
            <a:extLst>
              <a:ext uri="{FF2B5EF4-FFF2-40B4-BE49-F238E27FC236}">
                <a16:creationId xmlns:a16="http://schemas.microsoft.com/office/drawing/2014/main" id="{C86643AB-6869-4948-9AEE-357072ABEC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AF0E7490-3D1D-4D86-BF41-01674A75A38C}" type="slidenum">
              <a:rPr lang="en-GB" altLang="en-US" sz="1200">
                <a:solidFill>
                  <a:srgbClr val="FFFFFF"/>
                </a:solidFill>
              </a:rPr>
              <a:pPr algn="r" eaLnBrk="1" hangingPunct="1">
                <a:buClrTx/>
                <a:buFontTx/>
                <a:buNone/>
              </a:pPr>
              <a:t>19</a:t>
            </a:fld>
            <a:endParaRPr lang="en-GB" altLang="en-US" sz="1200">
              <a:solidFill>
                <a:srgbClr val="FFFFFF"/>
              </a:solidFill>
            </a:endParaRPr>
          </a:p>
        </p:txBody>
      </p:sp>
      <p:sp>
        <p:nvSpPr>
          <p:cNvPr id="95236" name="Text Box 2">
            <a:extLst>
              <a:ext uri="{FF2B5EF4-FFF2-40B4-BE49-F238E27FC236}">
                <a16:creationId xmlns:a16="http://schemas.microsoft.com/office/drawing/2014/main" id="{435CDC5F-AE96-4472-AD42-FA53A53A8BAE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95237" name="Text Box 3">
            <a:extLst>
              <a:ext uri="{FF2B5EF4-FFF2-40B4-BE49-F238E27FC236}">
                <a16:creationId xmlns:a16="http://schemas.microsoft.com/office/drawing/2014/main" id="{96649519-D669-49AF-AB7A-B30CD1A568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41777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1">
            <a:extLst>
              <a:ext uri="{FF2B5EF4-FFF2-40B4-BE49-F238E27FC236}">
                <a16:creationId xmlns:a16="http://schemas.microsoft.com/office/drawing/2014/main" id="{D67E3A6A-C618-0D7D-CC33-07ED93C49F9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ACFCE26-9B48-0240-B86C-F455DFDC32D1}" type="slidenum">
              <a:rPr lang="en-GB" altLang="en-US" smtClean="0"/>
              <a:pPr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GB" altLang="en-US"/>
          </a:p>
        </p:txBody>
      </p:sp>
      <p:sp>
        <p:nvSpPr>
          <p:cNvPr id="89091" name="Text Box 1">
            <a:extLst>
              <a:ext uri="{FF2B5EF4-FFF2-40B4-BE49-F238E27FC236}">
                <a16:creationId xmlns:a16="http://schemas.microsoft.com/office/drawing/2014/main" id="{34B40E5C-1894-7449-F03C-39DA9026E7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9092" name="Text Box 2">
            <a:extLst>
              <a:ext uri="{FF2B5EF4-FFF2-40B4-BE49-F238E27FC236}">
                <a16:creationId xmlns:a16="http://schemas.microsoft.com/office/drawing/2014/main" id="{91A2FC4F-D0F1-5BC8-1932-B33E20BA34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2B9E911C-3C35-65D4-66DF-790E97077DC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4FBDF65-7643-C645-93C4-E3AE5A0BE770}" type="slidenum">
              <a:rPr lang="de-DE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22</a:t>
            </a:fld>
            <a:endParaRPr lang="de-DE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55" name="Text Box 1">
            <a:extLst>
              <a:ext uri="{FF2B5EF4-FFF2-40B4-BE49-F238E27FC236}">
                <a16:creationId xmlns:a16="http://schemas.microsoft.com/office/drawing/2014/main" id="{381FAD2C-DFBB-1319-247F-3EA11432C3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Text Box 2">
            <a:extLst>
              <a:ext uri="{FF2B5EF4-FFF2-40B4-BE49-F238E27FC236}">
                <a16:creationId xmlns:a16="http://schemas.microsoft.com/office/drawing/2014/main" id="{847364C8-DBB1-739C-C223-CD47B84FE3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3758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>
            <a:extLst>
              <a:ext uri="{FF2B5EF4-FFF2-40B4-BE49-F238E27FC236}">
                <a16:creationId xmlns:a16="http://schemas.microsoft.com/office/drawing/2014/main" id="{470DB4FA-76DF-13EC-3C15-31B9A9B410A6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A087886-7ED8-B142-9B1F-25E9526FFCFF}" type="slidenum">
              <a:rPr lang="de-DE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23</a:t>
            </a:fld>
            <a:endParaRPr lang="de-DE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03" name="Text Box 1">
            <a:extLst>
              <a:ext uri="{FF2B5EF4-FFF2-40B4-BE49-F238E27FC236}">
                <a16:creationId xmlns:a16="http://schemas.microsoft.com/office/drawing/2014/main" id="{4D9EA39A-FF04-ECAD-0DC7-5C2C8265B3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Text Box 2">
            <a:extLst>
              <a:ext uri="{FF2B5EF4-FFF2-40B4-BE49-F238E27FC236}">
                <a16:creationId xmlns:a16="http://schemas.microsoft.com/office/drawing/2014/main" id="{C42A5AAA-73B0-E941-0CE2-07B664181C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64863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>
            <a:extLst>
              <a:ext uri="{FF2B5EF4-FFF2-40B4-BE49-F238E27FC236}">
                <a16:creationId xmlns:a16="http://schemas.microsoft.com/office/drawing/2014/main" id="{C37077B6-5E75-5A00-F12D-056D24D04DB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itchFamily="2" charset="2"/>
              <a:buNone/>
            </a:pPr>
            <a:fld id="{488ED39E-8C05-E349-A2E0-C5ADB29CB46E}" type="slidenum">
              <a:rPr lang="en-GB" altLang="en-US" smtClean="0"/>
              <a:pPr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25</a:t>
            </a:fld>
            <a:endParaRPr lang="en-GB" altLang="en-US"/>
          </a:p>
        </p:txBody>
      </p:sp>
      <p:sp>
        <p:nvSpPr>
          <p:cNvPr id="78851" name="Text Box 1">
            <a:extLst>
              <a:ext uri="{FF2B5EF4-FFF2-40B4-BE49-F238E27FC236}">
                <a16:creationId xmlns:a16="http://schemas.microsoft.com/office/drawing/2014/main" id="{AD6BE50B-A3B0-E8D6-8A32-7CA8A52732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8852" name="Text Box 2">
            <a:extLst>
              <a:ext uri="{FF2B5EF4-FFF2-40B4-BE49-F238E27FC236}">
                <a16:creationId xmlns:a16="http://schemas.microsoft.com/office/drawing/2014/main" id="{CC2D4378-2A03-3764-7107-04E301F640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28055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6">
            <a:extLst>
              <a:ext uri="{FF2B5EF4-FFF2-40B4-BE49-F238E27FC236}">
                <a16:creationId xmlns:a16="http://schemas.microsoft.com/office/drawing/2014/main" id="{D6967F9B-3C41-9B45-A4C2-053BD15B15D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80E0DAA-9A4F-B54F-B8F7-4E579FFD649B}" type="slidenum">
              <a:rPr lang="de-DE" altLang="de-GB" sz="1400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27</a:t>
            </a:fld>
            <a:endParaRPr lang="de-DE" altLang="de-GB" sz="140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89091" name="Text Box 1">
            <a:extLst>
              <a:ext uri="{FF2B5EF4-FFF2-40B4-BE49-F238E27FC236}">
                <a16:creationId xmlns:a16="http://schemas.microsoft.com/office/drawing/2014/main" id="{0AE76E39-BA67-2FEA-7100-A16521798D7D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2" name="Text Box 2">
            <a:extLst>
              <a:ext uri="{FF2B5EF4-FFF2-40B4-BE49-F238E27FC236}">
                <a16:creationId xmlns:a16="http://schemas.microsoft.com/office/drawing/2014/main" id="{BAD7A730-0EDA-8F2D-6452-B7084E1E0E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de-GB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6560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FAF6BF05-3E24-27C0-EC5B-285DB1871DD6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50EDAA7-8336-9048-8AA2-74D44DC87CA7}" type="slidenum">
              <a:rPr lang="de-DE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</a:t>
            </a:fld>
            <a:endParaRPr lang="de-DE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5059" name="Text Box 1">
            <a:extLst>
              <a:ext uri="{FF2B5EF4-FFF2-40B4-BE49-F238E27FC236}">
                <a16:creationId xmlns:a16="http://schemas.microsoft.com/office/drawing/2014/main" id="{1FE5A1F6-326C-63FB-E3A1-BC455E69219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0" name="Text Box 2">
            <a:extLst>
              <a:ext uri="{FF2B5EF4-FFF2-40B4-BE49-F238E27FC236}">
                <a16:creationId xmlns:a16="http://schemas.microsoft.com/office/drawing/2014/main" id="{9118B945-3990-0901-99AA-DCD384FB7A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FAF6BF05-3E24-27C0-EC5B-285DB1871DD6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50EDAA7-8336-9048-8AA2-74D44DC87CA7}" type="slidenum">
              <a:rPr lang="de-DE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10</a:t>
            </a:fld>
            <a:endParaRPr lang="de-DE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5059" name="Text Box 1">
            <a:extLst>
              <a:ext uri="{FF2B5EF4-FFF2-40B4-BE49-F238E27FC236}">
                <a16:creationId xmlns:a16="http://schemas.microsoft.com/office/drawing/2014/main" id="{1FE5A1F6-326C-63FB-E3A1-BC455E69219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0" name="Text Box 2">
            <a:extLst>
              <a:ext uri="{FF2B5EF4-FFF2-40B4-BE49-F238E27FC236}">
                <a16:creationId xmlns:a16="http://schemas.microsoft.com/office/drawing/2014/main" id="{9118B945-3990-0901-99AA-DCD384FB7A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393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7E676D34-A3D0-D3D5-CAAB-4D6B13C174A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1C9FE7D-A7B0-5C42-82D9-23CBE43A86B1}" type="slidenum">
              <a:rPr lang="de-DE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11</a:t>
            </a:fld>
            <a:endParaRPr lang="de-DE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7107" name="Text Box 1">
            <a:extLst>
              <a:ext uri="{FF2B5EF4-FFF2-40B4-BE49-F238E27FC236}">
                <a16:creationId xmlns:a16="http://schemas.microsoft.com/office/drawing/2014/main" id="{AEFABCB2-2A2B-0748-D9EE-78E1CA67BF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Text Box 2">
            <a:extLst>
              <a:ext uri="{FF2B5EF4-FFF2-40B4-BE49-F238E27FC236}">
                <a16:creationId xmlns:a16="http://schemas.microsoft.com/office/drawing/2014/main" id="{ABE41BC6-C200-7421-2900-22DDC78116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4FB858C5-8CC2-35F2-3B64-46DFD21F3FF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03477F0-9ECD-7241-B40B-2ABCC9959F67}" type="slidenum">
              <a:rPr lang="en-GB" altLang="de-GB">
                <a:solidFill>
                  <a:srgbClr val="000000"/>
                </a:solidFill>
              </a:rPr>
              <a:pPr/>
              <a:t>12</a:t>
            </a:fld>
            <a:endParaRPr lang="en-GB" altLang="de-GB">
              <a:solidFill>
                <a:srgbClr val="000000"/>
              </a:solidFill>
            </a:endParaRPr>
          </a:p>
        </p:txBody>
      </p:sp>
      <p:sp>
        <p:nvSpPr>
          <p:cNvPr id="35843" name="Text Box 1">
            <a:extLst>
              <a:ext uri="{FF2B5EF4-FFF2-40B4-BE49-F238E27FC236}">
                <a16:creationId xmlns:a16="http://schemas.microsoft.com/office/drawing/2014/main" id="{03122E4F-E193-40BA-A096-CF53B9C8D27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5844" name="Text Box 2">
            <a:extLst>
              <a:ext uri="{FF2B5EF4-FFF2-40B4-BE49-F238E27FC236}">
                <a16:creationId xmlns:a16="http://schemas.microsoft.com/office/drawing/2014/main" id="{22C29A6C-4393-5B03-EA32-B428623787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de-GB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>
            <a:extLst>
              <a:ext uri="{FF2B5EF4-FFF2-40B4-BE49-F238E27FC236}">
                <a16:creationId xmlns:a16="http://schemas.microsoft.com/office/drawing/2014/main" id="{15954960-B2B9-EF94-2C6C-281BDC67ADB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D5CCA5-46B6-BF47-AD3D-EE06BD7026FC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31747" name="Text Box 1">
            <a:extLst>
              <a:ext uri="{FF2B5EF4-FFF2-40B4-BE49-F238E27FC236}">
                <a16:creationId xmlns:a16="http://schemas.microsoft.com/office/drawing/2014/main" id="{9135DF17-FBFD-652D-0671-7F8F9A3FD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0C38C0B3-491E-4143-B331-8C563065DB4F}" type="slidenum">
              <a:rPr lang="en-GB" alt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31748" name="Text Box 2">
            <a:extLst>
              <a:ext uri="{FF2B5EF4-FFF2-40B4-BE49-F238E27FC236}">
                <a16:creationId xmlns:a16="http://schemas.microsoft.com/office/drawing/2014/main" id="{A03F3C0B-D91A-5912-9A13-62EC9273A8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B1C2A037-7EDE-AA43-9E2D-704C934B0783}" type="slidenum">
              <a:rPr lang="en-GB" alt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31749" name="Text Box 3">
            <a:extLst>
              <a:ext uri="{FF2B5EF4-FFF2-40B4-BE49-F238E27FC236}">
                <a16:creationId xmlns:a16="http://schemas.microsoft.com/office/drawing/2014/main" id="{5272BA44-9458-45E4-A5F8-E467506610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1750" name="Text Box 4">
            <a:extLst>
              <a:ext uri="{FF2B5EF4-FFF2-40B4-BE49-F238E27FC236}">
                <a16:creationId xmlns:a16="http://schemas.microsoft.com/office/drawing/2014/main" id="{1DC0917C-68FF-1AA6-3519-03951BECCC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5578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1">
            <a:extLst>
              <a:ext uri="{FF2B5EF4-FFF2-40B4-BE49-F238E27FC236}">
                <a16:creationId xmlns:a16="http://schemas.microsoft.com/office/drawing/2014/main" id="{3120C478-BCA0-5EA6-95E7-B0BF4930099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FDCE219-9746-2847-9224-B6E27ED15734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39939" name="Text Box 1">
            <a:extLst>
              <a:ext uri="{FF2B5EF4-FFF2-40B4-BE49-F238E27FC236}">
                <a16:creationId xmlns:a16="http://schemas.microsoft.com/office/drawing/2014/main" id="{6CD31B05-0912-3C4B-CAF9-2AE7821873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FDFC3A1-A15C-2A4B-A8D0-0497D79006E8}" type="slidenum">
              <a:rPr lang="en-GB" alt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39940" name="Text Box 2">
            <a:extLst>
              <a:ext uri="{FF2B5EF4-FFF2-40B4-BE49-F238E27FC236}">
                <a16:creationId xmlns:a16="http://schemas.microsoft.com/office/drawing/2014/main" id="{D699D397-17A7-B272-3CD6-CD297B2D7B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B28A6FED-796A-5848-B556-A43FBF82E09F}" type="slidenum">
              <a:rPr lang="en-GB" alt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39941" name="Text Box 3">
            <a:extLst>
              <a:ext uri="{FF2B5EF4-FFF2-40B4-BE49-F238E27FC236}">
                <a16:creationId xmlns:a16="http://schemas.microsoft.com/office/drawing/2014/main" id="{E61238FD-6F87-9DD8-6266-9BA42A8C05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9942" name="Text Box 4">
            <a:extLst>
              <a:ext uri="{FF2B5EF4-FFF2-40B4-BE49-F238E27FC236}">
                <a16:creationId xmlns:a16="http://schemas.microsoft.com/office/drawing/2014/main" id="{F2113DCE-6A44-B497-4064-660355D7CE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59719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1">
            <a:extLst>
              <a:ext uri="{FF2B5EF4-FFF2-40B4-BE49-F238E27FC236}">
                <a16:creationId xmlns:a16="http://schemas.microsoft.com/office/drawing/2014/main" id="{53C0A50E-DDC0-C7E6-975D-972FE241721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3F69020-E26A-3E42-B9BA-50EBFC6123B1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0179" name="Text Box 1">
            <a:extLst>
              <a:ext uri="{FF2B5EF4-FFF2-40B4-BE49-F238E27FC236}">
                <a16:creationId xmlns:a16="http://schemas.microsoft.com/office/drawing/2014/main" id="{B1D90BC6-F87B-8D0E-2ECB-8EE093659F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C998CF2F-5CCE-9E4A-BAAC-D3FE8B5A9488}" type="slidenum">
              <a:rPr lang="en-GB" alt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0180" name="Text Box 2">
            <a:extLst>
              <a:ext uri="{FF2B5EF4-FFF2-40B4-BE49-F238E27FC236}">
                <a16:creationId xmlns:a16="http://schemas.microsoft.com/office/drawing/2014/main" id="{A6717745-3F7D-88E2-3710-86DCF680EB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8D90D16D-F660-8E4C-966D-079F3C10C19D}" type="slidenum">
              <a:rPr lang="en-GB" alt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0181" name="Text Box 3">
            <a:extLst>
              <a:ext uri="{FF2B5EF4-FFF2-40B4-BE49-F238E27FC236}">
                <a16:creationId xmlns:a16="http://schemas.microsoft.com/office/drawing/2014/main" id="{D4A7106B-47E7-C7ED-101A-B3370E450D8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82" name="Text Box 4">
            <a:extLst>
              <a:ext uri="{FF2B5EF4-FFF2-40B4-BE49-F238E27FC236}">
                <a16:creationId xmlns:a16="http://schemas.microsoft.com/office/drawing/2014/main" id="{CEDBEB7A-FD2A-B308-E480-B1B272C958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7633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FFD43535-5B09-7162-5465-6B603CE26FC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E423B82-8628-6642-8D19-4775259DFBDC}" type="slidenum">
              <a:rPr lang="en-GB" altLang="de-GB">
                <a:solidFill>
                  <a:srgbClr val="000000"/>
                </a:solidFill>
              </a:rPr>
              <a:pPr/>
              <a:t>16</a:t>
            </a:fld>
            <a:endParaRPr lang="en-GB" altLang="de-GB">
              <a:solidFill>
                <a:srgbClr val="000000"/>
              </a:solidFill>
            </a:endParaRPr>
          </a:p>
        </p:txBody>
      </p:sp>
      <p:sp>
        <p:nvSpPr>
          <p:cNvPr id="46083" name="Text Box 1">
            <a:extLst>
              <a:ext uri="{FF2B5EF4-FFF2-40B4-BE49-F238E27FC236}">
                <a16:creationId xmlns:a16="http://schemas.microsoft.com/office/drawing/2014/main" id="{E7C7691F-F3D6-2F94-4CDC-116FFCFF4D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SzPct val="100000"/>
            </a:pPr>
            <a:fld id="{6B5CC3C5-2D4B-2241-A816-52F4B71A3C3B}" type="slidenum">
              <a:rPr lang="en-GB" altLang="de-GB" sz="1200">
                <a:solidFill>
                  <a:srgbClr val="FFFFFF"/>
                </a:solidFill>
              </a:rPr>
              <a:pPr algn="r" eaLnBrk="1" hangingPunct="1">
                <a:buSzPct val="100000"/>
              </a:pPr>
              <a:t>16</a:t>
            </a:fld>
            <a:endParaRPr lang="en-GB" altLang="de-GB" sz="1200">
              <a:solidFill>
                <a:srgbClr val="FFFFFF"/>
              </a:solidFill>
            </a:endParaRPr>
          </a:p>
        </p:txBody>
      </p:sp>
      <p:sp>
        <p:nvSpPr>
          <p:cNvPr id="46084" name="Text Box 2">
            <a:extLst>
              <a:ext uri="{FF2B5EF4-FFF2-40B4-BE49-F238E27FC236}">
                <a16:creationId xmlns:a16="http://schemas.microsoft.com/office/drawing/2014/main" id="{A6AE4C6B-21C8-CDA4-CBD0-86EF3037133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6085" name="Text Box 3">
            <a:extLst>
              <a:ext uri="{FF2B5EF4-FFF2-40B4-BE49-F238E27FC236}">
                <a16:creationId xmlns:a16="http://schemas.microsoft.com/office/drawing/2014/main" id="{E6DBF502-A9CC-64ED-9BDF-2B4AA2ACAF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de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02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39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174625"/>
            <a:ext cx="2054225" cy="955198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625"/>
            <a:ext cx="6015038" cy="955198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696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0E11EFC5-28F2-C029-CAD9-670F63B5216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450C628F-287C-EB82-742C-A3C61D3CB650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0A594EE2-BA32-23AE-E4C6-C8D2CD18C8C5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03A2ED-E3FE-E54E-973D-C2CB66549FEA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674342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D9DB8507-B837-F6F8-EA87-2494B04B4A0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C6BA3A48-E20D-980A-0FA6-B2EDD1BE6D71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0C986387-2FEE-B389-E115-4071674E3338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85C092-1229-B949-BA9F-E66D44E47388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914423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AA89EEBA-BE30-8610-2D68-C922289B639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9CA4B3C4-15CC-7A46-0430-6D5E660BA6B3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55E46C69-ABD6-5897-EEB7-D7173514302F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208F7A-A545-1E4F-B4B6-1BD8DEB05FB2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47998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812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812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C0F7BC6D-6242-C3B4-99F1-DF0FEEB594E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D9094712-BDB7-7AA0-647C-0E8B433FF6D7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76D38344-CA5B-C611-3B14-0F77538A351B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899EE-07C5-7C45-86B9-2AC345974D39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606244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F41AC864-DE2C-B91C-DC13-5852288BAD1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8DCD67B8-2839-B05F-96B6-1A9C4F9C2869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D884A07A-5A19-4390-D027-952128B02150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D5BAE7-0A03-C240-BAD7-837AE6A87A47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711143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id="{A41FC3A8-52CE-6316-F595-1B2E622F3B8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69A65548-34B7-A03A-7B12-26EC4BBEDBD1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38617FF2-352E-8267-51F0-AE1C5DDF212F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86083A-5219-8446-ACA3-217144E57098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2936222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395D539-4D4C-34B7-F29E-29D83D4B8C4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B7B185E-26FC-A3D0-3041-90438C3040E9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2F9E5AE-3900-B272-932E-3C558BCA040F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8DF71F-CF50-F442-AEBF-D78179E26714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2705863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CDC32047-A83F-23E2-427A-E12AEC050B8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640F1902-6596-309D-5962-3ADCE0F7BAFE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96106881-55ED-3504-A634-FFEE86209823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21D042-88B1-754B-8EEA-E5366D844472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171094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0780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2FC97654-E2E6-B085-3E0F-CDDA1AC9E17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56894C9E-9FCE-A28F-9755-8D86C0767A9C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8E6EC648-AC41-4FB1-DE2F-4172FDFE13C3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66517C-1EB0-E843-A2D8-F82C43C32AEB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274214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B534E93D-BFC0-E8EA-BC91-089AFD40DCD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D176B9C3-FD52-BC20-EE19-031CD8AB4E2F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1AF3E2A6-10FE-C00D-8BD0-00AB53B3F176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B0870-D13A-FF4E-923B-DD46F7CA8906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5156372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8121650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8121650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49B5FB00-F203-E289-B86C-D5E094AC6B6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4F0C9562-ECC5-3E11-0C88-ED5B6E81AB4B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0BF77EEE-5184-0F89-DE7C-E3CA5CA7C036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A6B2FA-0D8B-7048-843A-B06129582F03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25623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C447AD-2F72-A31F-D3DC-09B1CF2AF0E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2BFC41-02D3-A101-8EA3-C2EFECCD8FEB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07EF2A3-9390-6AB8-7090-A55CAAF89AB8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17F126-D3E2-474D-BDFC-178EC0EA09C4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5006454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562C45-4E8D-AB4B-2549-1582FD050EC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5B225F-BFA4-7138-ECA9-85D6C7EB98D7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8D20D6-4A5C-44F7-A18D-B514BF245663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3F1EC7-6AA4-AD48-93E8-303F8AB8B5E7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9536535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7E28B5-63A0-B946-8216-DD7BACD4817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DCB79E-5784-BEA8-F44B-AD16617D602B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A39F4D-DCC3-AC48-B96B-57AF66CBF7C2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24F779-B60A-ED48-9A05-4C2A4D8FE51A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221352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1D14781E-FA18-19B6-58A8-54D14BBBEEE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AD073D8-BCE9-3761-2F27-8A0648F6104C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946CA1E-6A36-F4A5-D772-BEBEC6E3BE20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D428E5-F094-FA47-9E73-A41A92AF2690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6491387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AE7194A5-4898-D833-8F08-742FB75DE7C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A11BB060-F5D6-66B2-40C9-1D42E669CB82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70535FFD-8CFD-6838-F45E-B3E157E46B83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9EB6B9-46B0-2E4B-91B1-FCB137481C75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323793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9F7EAB6E-6E42-85E2-8BD5-B99381C23B5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A081329-E8C9-85D0-26B3-781F35153E57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2740943-E868-E35D-568E-4E01E03859CE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40CDED-6282-8B42-8410-6F07FEB72769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6557819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12009492-3B6F-F636-4CED-8D8693BC162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EC40971-BF21-D245-5304-AF45420B0870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3693421-6115-5951-3200-1828F065562B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577F06-9537-D74A-AAC7-0BFF8E634E68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316835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10440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14C13FA-D3EB-102D-0779-D9146D33896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1B3DF3C8-409C-644E-255B-9938803807BE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DD8D6AB8-C213-A7CD-8EFE-F6EA5EB7D02C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C5D46C-30BA-424B-9721-36EF23489CEA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1533731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DEB82EC7-0C66-F8E1-8CD8-2A6709E9858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5198482-E6C9-576D-509D-74CF690DD2F6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2E0BAD64-F9C3-3BD1-4F2A-054438BD505B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465423-63D4-1044-B06F-138075B45C68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0219328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60A91F-0AF0-1857-026D-1C25D5CC108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9E64F4-F645-9900-5ED9-FE4FAFC20EFA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426EEA-1D3F-D15A-6036-7BB260059CF0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62AEF1-BAB5-3C4A-A24E-73D55DCF4705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9742211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3050"/>
            <a:ext cx="2055812" cy="5854700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8213" cy="5854700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960D43F-1DB7-C217-FB49-5D6458DE0E9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FE1ADF-B5D9-E165-E887-BB44F74BAC3C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D279CD-3604-A2A1-733A-59C8CA9E7351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A98062-FE3A-6543-8161-4F4D1FFFB709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947806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1141413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18BCD2E4-E249-3553-5C84-45BB5A74B3B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38133EB-865C-B789-6003-E34793357639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628975E-65AD-6D4F-19AB-4FEACF400AE8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2D147-6E51-DB44-80AE-657671B8FC5B}" type="slidenum">
              <a:rPr lang="de-DE" altLang="en-US"/>
              <a:pPr/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662128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812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812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292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556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275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1857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6180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7876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>
            <a:extLst>
              <a:ext uri="{FF2B5EF4-FFF2-40B4-BE49-F238E27FC236}">
                <a16:creationId xmlns:a16="http://schemas.microsoft.com/office/drawing/2014/main" id="{5C867D12-2162-9959-4D98-5789F232BA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21663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Klicken Sie, um das Format des Titeltextes zu bearbeiten</a:t>
            </a:r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4F4E252A-01F9-53E8-A6F4-9399B4DFC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1663" cy="812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Klicken Sie, um die Formate des Gliederungstextes zu bearbeiten</a:t>
            </a:r>
          </a:p>
          <a:p>
            <a:pPr lvl="1"/>
            <a:r>
              <a:rPr lang="en-GB" altLang="en-US"/>
              <a:t>Zweite Gliederungsebene</a:t>
            </a:r>
          </a:p>
          <a:p>
            <a:pPr lvl="2"/>
            <a:r>
              <a:rPr lang="en-GB" altLang="en-US"/>
              <a:t>Dritte Gliederungsebene</a:t>
            </a:r>
          </a:p>
          <a:p>
            <a:pPr lvl="3"/>
            <a:r>
              <a:rPr lang="en-GB" altLang="en-US"/>
              <a:t>Vierte Gliederungsebene</a:t>
            </a:r>
          </a:p>
          <a:p>
            <a:pPr lvl="4"/>
            <a:r>
              <a:rPr lang="en-GB" altLang="en-US"/>
              <a:t>Fünfte Gliederungsebene</a:t>
            </a:r>
          </a:p>
          <a:p>
            <a:pPr lvl="4"/>
            <a:r>
              <a:rPr lang="en-GB" altLang="en-US"/>
              <a:t>Sechste Gliederungsebene</a:t>
            </a:r>
          </a:p>
          <a:p>
            <a:pPr lvl="4"/>
            <a:r>
              <a:rPr lang="en-GB" altLang="en-US"/>
              <a:t>Siebente Gliederungsebene</a:t>
            </a:r>
          </a:p>
          <a:p>
            <a:pPr lvl="4"/>
            <a:r>
              <a:rPr lang="en-GB" altLang="en-US"/>
              <a:t>Achte Gliederungsebene</a:t>
            </a:r>
          </a:p>
          <a:p>
            <a:pPr lvl="4"/>
            <a:r>
              <a:rPr lang="en-GB" altLang="en-US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ＭＳ Ｐゴシック" charset="0"/>
          <a:cs typeface="Arial Unicode M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ＭＳ Ｐゴシック" charset="0"/>
          <a:cs typeface="Arial Unicode M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ＭＳ Ｐゴシック" charset="0"/>
          <a:cs typeface="Arial Unicode M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1">
            <a:extLst>
              <a:ext uri="{FF2B5EF4-FFF2-40B4-BE49-F238E27FC236}">
                <a16:creationId xmlns:a16="http://schemas.microsoft.com/office/drawing/2014/main" id="{A4531554-B495-4300-B32A-9CC5F4C4D14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32888" cy="6842125"/>
            <a:chOff x="0" y="0"/>
            <a:chExt cx="5753" cy="4310"/>
          </a:xfrm>
        </p:grpSpPr>
        <p:grpSp>
          <p:nvGrpSpPr>
            <p:cNvPr id="14344" name="Group 2">
              <a:extLst>
                <a:ext uri="{FF2B5EF4-FFF2-40B4-BE49-F238E27FC236}">
                  <a16:creationId xmlns:a16="http://schemas.microsoft.com/office/drawing/2014/main" id="{6244DA77-D6E0-2D0B-D287-E132871E48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8" y="2230"/>
              <a:ext cx="4022" cy="2080"/>
              <a:chOff x="1728" y="2230"/>
              <a:chExt cx="4022" cy="2080"/>
            </a:xfrm>
          </p:grpSpPr>
          <p:sp>
            <p:nvSpPr>
              <p:cNvPr id="14347" name="Freeform 3">
                <a:extLst>
                  <a:ext uri="{FF2B5EF4-FFF2-40B4-BE49-F238E27FC236}">
                    <a16:creationId xmlns:a16="http://schemas.microsoft.com/office/drawing/2014/main" id="{4510C16B-E3A6-BECB-49FA-49BA7DD30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8" y="2644"/>
                <a:ext cx="2877" cy="1666"/>
              </a:xfrm>
              <a:custGeom>
                <a:avLst/>
                <a:gdLst>
                  <a:gd name="T0" fmla="*/ 2700 w 2882"/>
                  <a:gd name="T1" fmla="*/ 512 h 1671"/>
                  <a:gd name="T2" fmla="*/ 2592 w 2882"/>
                  <a:gd name="T3" fmla="*/ 476 h 1671"/>
                  <a:gd name="T4" fmla="*/ 2448 w 2882"/>
                  <a:gd name="T5" fmla="*/ 416 h 1671"/>
                  <a:gd name="T6" fmla="*/ 2171 w 2882"/>
                  <a:gd name="T7" fmla="*/ 335 h 1671"/>
                  <a:gd name="T8" fmla="*/ 1946 w 2882"/>
                  <a:gd name="T9" fmla="*/ 269 h 1671"/>
                  <a:gd name="T10" fmla="*/ 1783 w 2882"/>
                  <a:gd name="T11" fmla="*/ 204 h 1671"/>
                  <a:gd name="T12" fmla="*/ 1669 w 2882"/>
                  <a:gd name="T13" fmla="*/ 152 h 1671"/>
                  <a:gd name="T14" fmla="*/ 1604 w 2882"/>
                  <a:gd name="T15" fmla="*/ 103 h 1671"/>
                  <a:gd name="T16" fmla="*/ 1566 w 2882"/>
                  <a:gd name="T17" fmla="*/ 60 h 1671"/>
                  <a:gd name="T18" fmla="*/ 1555 w 2882"/>
                  <a:gd name="T19" fmla="*/ 27 h 1671"/>
                  <a:gd name="T20" fmla="*/ 1561 w 2882"/>
                  <a:gd name="T21" fmla="*/ 0 h 1671"/>
                  <a:gd name="T22" fmla="*/ 1533 w 2882"/>
                  <a:gd name="T23" fmla="*/ 49 h 1671"/>
                  <a:gd name="T24" fmla="*/ 1544 w 2882"/>
                  <a:gd name="T25" fmla="*/ 98 h 1671"/>
                  <a:gd name="T26" fmla="*/ 1593 w 2882"/>
                  <a:gd name="T27" fmla="*/ 141 h 1671"/>
                  <a:gd name="T28" fmla="*/ 1664 w 2882"/>
                  <a:gd name="T29" fmla="*/ 177 h 1671"/>
                  <a:gd name="T30" fmla="*/ 1767 w 2882"/>
                  <a:gd name="T31" fmla="*/ 220 h 1671"/>
                  <a:gd name="T32" fmla="*/ 2010 w 2882"/>
                  <a:gd name="T33" fmla="*/ 302 h 1671"/>
                  <a:gd name="T34" fmla="*/ 2253 w 2882"/>
                  <a:gd name="T35" fmla="*/ 373 h 1671"/>
                  <a:gd name="T36" fmla="*/ 2432 w 2882"/>
                  <a:gd name="T37" fmla="*/ 427 h 1671"/>
                  <a:gd name="T38" fmla="*/ 2570 w 2882"/>
                  <a:gd name="T39" fmla="*/ 476 h 1671"/>
                  <a:gd name="T40" fmla="*/ 2668 w 2882"/>
                  <a:gd name="T41" fmla="*/ 512 h 1671"/>
                  <a:gd name="T42" fmla="*/ 2728 w 2882"/>
                  <a:gd name="T43" fmla="*/ 544 h 1671"/>
                  <a:gd name="T44" fmla="*/ 2755 w 2882"/>
                  <a:gd name="T45" fmla="*/ 577 h 1671"/>
                  <a:gd name="T46" fmla="*/ 2755 w 2882"/>
                  <a:gd name="T47" fmla="*/ 626 h 1671"/>
                  <a:gd name="T48" fmla="*/ 2722 w 2882"/>
                  <a:gd name="T49" fmla="*/ 675 h 1671"/>
                  <a:gd name="T50" fmla="*/ 2652 w 2882"/>
                  <a:gd name="T51" fmla="*/ 719 h 1671"/>
                  <a:gd name="T52" fmla="*/ 2557 w 2882"/>
                  <a:gd name="T53" fmla="*/ 762 h 1671"/>
                  <a:gd name="T54" fmla="*/ 2426 w 2882"/>
                  <a:gd name="T55" fmla="*/ 806 h 1671"/>
                  <a:gd name="T56" fmla="*/ 2269 w 2882"/>
                  <a:gd name="T57" fmla="*/ 841 h 1671"/>
                  <a:gd name="T58" fmla="*/ 2002 w 2882"/>
                  <a:gd name="T59" fmla="*/ 906 h 1671"/>
                  <a:gd name="T60" fmla="*/ 1582 w 2882"/>
                  <a:gd name="T61" fmla="*/ 1010 h 1671"/>
                  <a:gd name="T62" fmla="*/ 1129 w 2882"/>
                  <a:gd name="T63" fmla="*/ 1140 h 1671"/>
                  <a:gd name="T64" fmla="*/ 665 w 2882"/>
                  <a:gd name="T65" fmla="*/ 1296 h 1671"/>
                  <a:gd name="T66" fmla="*/ 217 w 2882"/>
                  <a:gd name="T67" fmla="*/ 1505 h 1671"/>
                  <a:gd name="T68" fmla="*/ 345 w 2882"/>
                  <a:gd name="T69" fmla="*/ 1631 h 1671"/>
                  <a:gd name="T70" fmla="*/ 746 w 2882"/>
                  <a:gd name="T71" fmla="*/ 1437 h 1671"/>
                  <a:gd name="T72" fmla="*/ 1129 w 2882"/>
                  <a:gd name="T73" fmla="*/ 1279 h 1671"/>
                  <a:gd name="T74" fmla="*/ 1495 w 2882"/>
                  <a:gd name="T75" fmla="*/ 1157 h 1671"/>
                  <a:gd name="T76" fmla="*/ 1837 w 2882"/>
                  <a:gd name="T77" fmla="*/ 1059 h 1671"/>
                  <a:gd name="T78" fmla="*/ 2133 w 2882"/>
                  <a:gd name="T79" fmla="*/ 983 h 1671"/>
                  <a:gd name="T80" fmla="*/ 2394 w 2882"/>
                  <a:gd name="T81" fmla="*/ 923 h 1671"/>
                  <a:gd name="T82" fmla="*/ 2587 w 2882"/>
                  <a:gd name="T83" fmla="*/ 868 h 1671"/>
                  <a:gd name="T84" fmla="*/ 2722 w 2882"/>
                  <a:gd name="T85" fmla="*/ 821 h 1671"/>
                  <a:gd name="T86" fmla="*/ 2787 w 2882"/>
                  <a:gd name="T87" fmla="*/ 778 h 1671"/>
                  <a:gd name="T88" fmla="*/ 2825 w 2882"/>
                  <a:gd name="T89" fmla="*/ 729 h 1671"/>
                  <a:gd name="T90" fmla="*/ 2842 w 2882"/>
                  <a:gd name="T91" fmla="*/ 686 h 1671"/>
                  <a:gd name="T92" fmla="*/ 2814 w 2882"/>
                  <a:gd name="T93" fmla="*/ 604 h 1671"/>
                  <a:gd name="T94" fmla="*/ 2760 w 2882"/>
                  <a:gd name="T95" fmla="*/ 544 h 1671"/>
                  <a:gd name="T96" fmla="*/ 2733 w 2882"/>
                  <a:gd name="T97" fmla="*/ 528 h 1671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3399"/>
                  </a:gs>
                  <a:gs pos="100000">
                    <a:srgbClr val="002E8A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GB"/>
              </a:p>
            </p:txBody>
          </p:sp>
          <p:sp>
            <p:nvSpPr>
              <p:cNvPr id="14348" name="Freeform 4">
                <a:extLst>
                  <a:ext uri="{FF2B5EF4-FFF2-40B4-BE49-F238E27FC236}">
                    <a16:creationId xmlns:a16="http://schemas.microsoft.com/office/drawing/2014/main" id="{3F099D17-5D0C-93A0-B580-327F786CE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0" y="2671"/>
                <a:ext cx="1254" cy="806"/>
              </a:xfrm>
              <a:custGeom>
                <a:avLst/>
                <a:gdLst>
                  <a:gd name="T0" fmla="*/ 1219 w 1259"/>
                  <a:gd name="T1" fmla="*/ 583 h 811"/>
                  <a:gd name="T2" fmla="*/ 1208 w 1259"/>
                  <a:gd name="T3" fmla="*/ 558 h 811"/>
                  <a:gd name="T4" fmla="*/ 1197 w 1259"/>
                  <a:gd name="T5" fmla="*/ 542 h 811"/>
                  <a:gd name="T6" fmla="*/ 1176 w 1259"/>
                  <a:gd name="T7" fmla="*/ 515 h 811"/>
                  <a:gd name="T8" fmla="*/ 1148 w 1259"/>
                  <a:gd name="T9" fmla="*/ 493 h 811"/>
                  <a:gd name="T10" fmla="*/ 1091 w 1259"/>
                  <a:gd name="T11" fmla="*/ 455 h 811"/>
                  <a:gd name="T12" fmla="*/ 1010 w 1259"/>
                  <a:gd name="T13" fmla="*/ 417 h 811"/>
                  <a:gd name="T14" fmla="*/ 912 w 1259"/>
                  <a:gd name="T15" fmla="*/ 391 h 811"/>
                  <a:gd name="T16" fmla="*/ 817 w 1259"/>
                  <a:gd name="T17" fmla="*/ 365 h 811"/>
                  <a:gd name="T18" fmla="*/ 703 w 1259"/>
                  <a:gd name="T19" fmla="*/ 332 h 811"/>
                  <a:gd name="T20" fmla="*/ 597 w 1259"/>
                  <a:gd name="T21" fmla="*/ 305 h 811"/>
                  <a:gd name="T22" fmla="*/ 483 w 1259"/>
                  <a:gd name="T23" fmla="*/ 278 h 811"/>
                  <a:gd name="T24" fmla="*/ 376 w 1259"/>
                  <a:gd name="T25" fmla="*/ 245 h 811"/>
                  <a:gd name="T26" fmla="*/ 280 w 1259"/>
                  <a:gd name="T27" fmla="*/ 221 h 811"/>
                  <a:gd name="T28" fmla="*/ 187 w 1259"/>
                  <a:gd name="T29" fmla="*/ 188 h 811"/>
                  <a:gd name="T30" fmla="*/ 119 w 1259"/>
                  <a:gd name="T31" fmla="*/ 144 h 811"/>
                  <a:gd name="T32" fmla="*/ 54 w 1259"/>
                  <a:gd name="T33" fmla="*/ 101 h 811"/>
                  <a:gd name="T34" fmla="*/ 33 w 1259"/>
                  <a:gd name="T35" fmla="*/ 81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1 h 811"/>
                  <a:gd name="T52" fmla="*/ 33 w 1259"/>
                  <a:gd name="T53" fmla="*/ 106 h 811"/>
                  <a:gd name="T54" fmla="*/ 54 w 1259"/>
                  <a:gd name="T55" fmla="*/ 134 h 811"/>
                  <a:gd name="T56" fmla="*/ 87 w 1259"/>
                  <a:gd name="T57" fmla="*/ 166 h 811"/>
                  <a:gd name="T58" fmla="*/ 125 w 1259"/>
                  <a:gd name="T59" fmla="*/ 199 h 811"/>
                  <a:gd name="T60" fmla="*/ 171 w 1259"/>
                  <a:gd name="T61" fmla="*/ 232 h 811"/>
                  <a:gd name="T62" fmla="*/ 236 w 1259"/>
                  <a:gd name="T63" fmla="*/ 262 h 811"/>
                  <a:gd name="T64" fmla="*/ 318 w 1259"/>
                  <a:gd name="T65" fmla="*/ 294 h 811"/>
                  <a:gd name="T66" fmla="*/ 402 w 1259"/>
                  <a:gd name="T67" fmla="*/ 332 h 811"/>
                  <a:gd name="T68" fmla="*/ 510 w 1259"/>
                  <a:gd name="T69" fmla="*/ 365 h 811"/>
                  <a:gd name="T70" fmla="*/ 633 w 1259"/>
                  <a:gd name="T71" fmla="*/ 395 h 811"/>
                  <a:gd name="T72" fmla="*/ 725 w 1259"/>
                  <a:gd name="T73" fmla="*/ 411 h 811"/>
                  <a:gd name="T74" fmla="*/ 806 w 1259"/>
                  <a:gd name="T75" fmla="*/ 439 h 811"/>
                  <a:gd name="T76" fmla="*/ 872 w 1259"/>
                  <a:gd name="T77" fmla="*/ 466 h 811"/>
                  <a:gd name="T78" fmla="*/ 934 w 1259"/>
                  <a:gd name="T79" fmla="*/ 488 h 811"/>
                  <a:gd name="T80" fmla="*/ 983 w 1259"/>
                  <a:gd name="T81" fmla="*/ 515 h 811"/>
                  <a:gd name="T82" fmla="*/ 1021 w 1259"/>
                  <a:gd name="T83" fmla="*/ 542 h 811"/>
                  <a:gd name="T84" fmla="*/ 1048 w 1259"/>
                  <a:gd name="T85" fmla="*/ 562 h 811"/>
                  <a:gd name="T86" fmla="*/ 1070 w 1259"/>
                  <a:gd name="T87" fmla="*/ 588 h 811"/>
                  <a:gd name="T88" fmla="*/ 1080 w 1259"/>
                  <a:gd name="T89" fmla="*/ 616 h 811"/>
                  <a:gd name="T90" fmla="*/ 1086 w 1259"/>
                  <a:gd name="T91" fmla="*/ 643 h 811"/>
                  <a:gd name="T92" fmla="*/ 1080 w 1259"/>
                  <a:gd name="T93" fmla="*/ 665 h 811"/>
                  <a:gd name="T94" fmla="*/ 1064 w 1259"/>
                  <a:gd name="T95" fmla="*/ 692 h 811"/>
                  <a:gd name="T96" fmla="*/ 1048 w 1259"/>
                  <a:gd name="T97" fmla="*/ 710 h 811"/>
                  <a:gd name="T98" fmla="*/ 1021 w 1259"/>
                  <a:gd name="T99" fmla="*/ 727 h 811"/>
                  <a:gd name="T100" fmla="*/ 983 w 1259"/>
                  <a:gd name="T101" fmla="*/ 749 h 811"/>
                  <a:gd name="T102" fmla="*/ 945 w 1259"/>
                  <a:gd name="T103" fmla="*/ 771 h 811"/>
                  <a:gd name="T104" fmla="*/ 1015 w 1259"/>
                  <a:gd name="T105" fmla="*/ 749 h 811"/>
                  <a:gd name="T106" fmla="*/ 1075 w 1259"/>
                  <a:gd name="T107" fmla="*/ 727 h 811"/>
                  <a:gd name="T108" fmla="*/ 1119 w 1259"/>
                  <a:gd name="T109" fmla="*/ 710 h 811"/>
                  <a:gd name="T110" fmla="*/ 1159 w 1259"/>
                  <a:gd name="T111" fmla="*/ 692 h 811"/>
                  <a:gd name="T112" fmla="*/ 1186 w 1259"/>
                  <a:gd name="T113" fmla="*/ 670 h 811"/>
                  <a:gd name="T114" fmla="*/ 1208 w 1259"/>
                  <a:gd name="T115" fmla="*/ 643 h 811"/>
                  <a:gd name="T116" fmla="*/ 1219 w 1259"/>
                  <a:gd name="T117" fmla="*/ 616 h 811"/>
                  <a:gd name="T118" fmla="*/ 1219 w 1259"/>
                  <a:gd name="T119" fmla="*/ 583 h 811"/>
                  <a:gd name="T120" fmla="*/ 1219 w 1259"/>
                  <a:gd name="T121" fmla="*/ 583 h 81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3399"/>
                  </a:gs>
                  <a:gs pos="100000">
                    <a:srgbClr val="002E8A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GB"/>
              </a:p>
            </p:txBody>
          </p:sp>
          <p:sp>
            <p:nvSpPr>
              <p:cNvPr id="14349" name="Freeform 5">
                <a:extLst>
                  <a:ext uri="{FF2B5EF4-FFF2-40B4-BE49-F238E27FC236}">
                    <a16:creationId xmlns:a16="http://schemas.microsoft.com/office/drawing/2014/main" id="{857ACD77-9502-5AD7-DE43-A2F048839C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0" y="3346"/>
                <a:ext cx="2844" cy="964"/>
              </a:xfrm>
              <a:custGeom>
                <a:avLst/>
                <a:gdLst>
                  <a:gd name="T0" fmla="*/ 92 w 2849"/>
                  <a:gd name="T1" fmla="*/ 918 h 969"/>
                  <a:gd name="T2" fmla="*/ 0 w 2849"/>
                  <a:gd name="T3" fmla="*/ 929 h 969"/>
                  <a:gd name="T4" fmla="*/ 383 w 2849"/>
                  <a:gd name="T5" fmla="*/ 929 h 969"/>
                  <a:gd name="T6" fmla="*/ 426 w 2849"/>
                  <a:gd name="T7" fmla="*/ 907 h 969"/>
                  <a:gd name="T8" fmla="*/ 475 w 2849"/>
                  <a:gd name="T9" fmla="*/ 874 h 969"/>
                  <a:gd name="T10" fmla="*/ 546 w 2849"/>
                  <a:gd name="T11" fmla="*/ 843 h 969"/>
                  <a:gd name="T12" fmla="*/ 627 w 2849"/>
                  <a:gd name="T13" fmla="*/ 806 h 969"/>
                  <a:gd name="T14" fmla="*/ 719 w 2849"/>
                  <a:gd name="T15" fmla="*/ 762 h 969"/>
                  <a:gd name="T16" fmla="*/ 828 w 2849"/>
                  <a:gd name="T17" fmla="*/ 713 h 969"/>
                  <a:gd name="T18" fmla="*/ 945 w 2849"/>
                  <a:gd name="T19" fmla="*/ 667 h 969"/>
                  <a:gd name="T20" fmla="*/ 1086 w 2849"/>
                  <a:gd name="T21" fmla="*/ 618 h 969"/>
                  <a:gd name="T22" fmla="*/ 1243 w 2849"/>
                  <a:gd name="T23" fmla="*/ 558 h 969"/>
                  <a:gd name="T24" fmla="*/ 1414 w 2849"/>
                  <a:gd name="T25" fmla="*/ 498 h 969"/>
                  <a:gd name="T26" fmla="*/ 1599 w 2849"/>
                  <a:gd name="T27" fmla="*/ 446 h 969"/>
                  <a:gd name="T28" fmla="*/ 1805 w 2849"/>
                  <a:gd name="T29" fmla="*/ 387 h 969"/>
                  <a:gd name="T30" fmla="*/ 2025 w 2849"/>
                  <a:gd name="T31" fmla="*/ 327 h 969"/>
                  <a:gd name="T32" fmla="*/ 2269 w 2849"/>
                  <a:gd name="T33" fmla="*/ 275 h 969"/>
                  <a:gd name="T34" fmla="*/ 2534 w 2849"/>
                  <a:gd name="T35" fmla="*/ 215 h 969"/>
                  <a:gd name="T36" fmla="*/ 2809 w 2849"/>
                  <a:gd name="T37" fmla="*/ 155 h 969"/>
                  <a:gd name="T38" fmla="*/ 2809 w 2849"/>
                  <a:gd name="T39" fmla="*/ 0 h 969"/>
                  <a:gd name="T40" fmla="*/ 2777 w 2849"/>
                  <a:gd name="T41" fmla="*/ 16 h 969"/>
                  <a:gd name="T42" fmla="*/ 2733 w 2849"/>
                  <a:gd name="T43" fmla="*/ 33 h 969"/>
                  <a:gd name="T44" fmla="*/ 2679 w 2849"/>
                  <a:gd name="T45" fmla="*/ 54 h 969"/>
                  <a:gd name="T46" fmla="*/ 2608 w 2849"/>
                  <a:gd name="T47" fmla="*/ 76 h 969"/>
                  <a:gd name="T48" fmla="*/ 2538 w 2849"/>
                  <a:gd name="T49" fmla="*/ 96 h 969"/>
                  <a:gd name="T50" fmla="*/ 2459 w 2849"/>
                  <a:gd name="T51" fmla="*/ 112 h 969"/>
                  <a:gd name="T52" fmla="*/ 2367 w 2849"/>
                  <a:gd name="T53" fmla="*/ 139 h 969"/>
                  <a:gd name="T54" fmla="*/ 2269 w 2849"/>
                  <a:gd name="T55" fmla="*/ 161 h 969"/>
                  <a:gd name="T56" fmla="*/ 2063 w 2849"/>
                  <a:gd name="T57" fmla="*/ 215 h 969"/>
                  <a:gd name="T58" fmla="*/ 1865 w 2849"/>
                  <a:gd name="T59" fmla="*/ 269 h 969"/>
                  <a:gd name="T60" fmla="*/ 1664 w 2849"/>
                  <a:gd name="T61" fmla="*/ 310 h 969"/>
                  <a:gd name="T62" fmla="*/ 1566 w 2849"/>
                  <a:gd name="T63" fmla="*/ 338 h 969"/>
                  <a:gd name="T64" fmla="*/ 1479 w 2849"/>
                  <a:gd name="T65" fmla="*/ 365 h 969"/>
                  <a:gd name="T66" fmla="*/ 1091 w 2849"/>
                  <a:gd name="T67" fmla="*/ 482 h 969"/>
                  <a:gd name="T68" fmla="*/ 896 w 2849"/>
                  <a:gd name="T69" fmla="*/ 553 h 969"/>
                  <a:gd name="T70" fmla="*/ 719 w 2849"/>
                  <a:gd name="T71" fmla="*/ 623 h 969"/>
                  <a:gd name="T72" fmla="*/ 540 w 2849"/>
                  <a:gd name="T73" fmla="*/ 686 h 969"/>
                  <a:gd name="T74" fmla="*/ 372 w 2849"/>
                  <a:gd name="T75" fmla="*/ 762 h 969"/>
                  <a:gd name="T76" fmla="*/ 228 w 2849"/>
                  <a:gd name="T77" fmla="*/ 843 h 969"/>
                  <a:gd name="T78" fmla="*/ 92 w 2849"/>
                  <a:gd name="T79" fmla="*/ 918 h 969"/>
                  <a:gd name="T80" fmla="*/ 92 w 2849"/>
                  <a:gd name="T81" fmla="*/ 918 h 96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297C"/>
                  </a:gs>
                  <a:gs pos="100000">
                    <a:srgbClr val="00339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GB"/>
              </a:p>
            </p:txBody>
          </p:sp>
          <p:sp>
            <p:nvSpPr>
              <p:cNvPr id="14350" name="Freeform 6">
                <a:extLst>
                  <a:ext uri="{FF2B5EF4-FFF2-40B4-BE49-F238E27FC236}">
                    <a16:creationId xmlns:a16="http://schemas.microsoft.com/office/drawing/2014/main" id="{836B94B8-C6FC-CC69-212C-5C9AACFD1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8" y="2230"/>
                <a:ext cx="3002" cy="2080"/>
              </a:xfrm>
              <a:custGeom>
                <a:avLst/>
                <a:gdLst>
                  <a:gd name="T0" fmla="*/ 1417 w 3007"/>
                  <a:gd name="T1" fmla="*/ 466 h 2085"/>
                  <a:gd name="T2" fmla="*/ 1444 w 3007"/>
                  <a:gd name="T3" fmla="*/ 520 h 2085"/>
                  <a:gd name="T4" fmla="*/ 1517 w 3007"/>
                  <a:gd name="T5" fmla="*/ 585 h 2085"/>
                  <a:gd name="T6" fmla="*/ 1691 w 3007"/>
                  <a:gd name="T7" fmla="*/ 654 h 2085"/>
                  <a:gd name="T8" fmla="*/ 1903 w 3007"/>
                  <a:gd name="T9" fmla="*/ 719 h 2085"/>
                  <a:gd name="T10" fmla="*/ 2123 w 3007"/>
                  <a:gd name="T11" fmla="*/ 773 h 2085"/>
                  <a:gd name="T12" fmla="*/ 2340 w 3007"/>
                  <a:gd name="T13" fmla="*/ 833 h 2085"/>
                  <a:gd name="T14" fmla="*/ 2519 w 3007"/>
                  <a:gd name="T15" fmla="*/ 904 h 2085"/>
                  <a:gd name="T16" fmla="*/ 2606 w 3007"/>
                  <a:gd name="T17" fmla="*/ 964 h 2085"/>
                  <a:gd name="T18" fmla="*/ 2644 w 3007"/>
                  <a:gd name="T19" fmla="*/ 1013 h 2085"/>
                  <a:gd name="T20" fmla="*/ 2649 w 3007"/>
                  <a:gd name="T21" fmla="*/ 1059 h 2085"/>
                  <a:gd name="T22" fmla="*/ 2633 w 3007"/>
                  <a:gd name="T23" fmla="*/ 1103 h 2085"/>
                  <a:gd name="T24" fmla="*/ 2584 w 3007"/>
                  <a:gd name="T25" fmla="*/ 1146 h 2085"/>
                  <a:gd name="T26" fmla="*/ 2513 w 3007"/>
                  <a:gd name="T27" fmla="*/ 1184 h 2085"/>
                  <a:gd name="T28" fmla="*/ 2416 w 3007"/>
                  <a:gd name="T29" fmla="*/ 1217 h 2085"/>
                  <a:gd name="T30" fmla="*/ 2296 w 3007"/>
                  <a:gd name="T31" fmla="*/ 1250 h 2085"/>
                  <a:gd name="T32" fmla="*/ 2081 w 3007"/>
                  <a:gd name="T33" fmla="*/ 1304 h 2085"/>
                  <a:gd name="T34" fmla="*/ 1718 w 3007"/>
                  <a:gd name="T35" fmla="*/ 1397 h 2085"/>
                  <a:gd name="T36" fmla="*/ 1292 w 3007"/>
                  <a:gd name="T37" fmla="*/ 1508 h 2085"/>
                  <a:gd name="T38" fmla="*/ 812 w 3007"/>
                  <a:gd name="T39" fmla="*/ 1677 h 2085"/>
                  <a:gd name="T40" fmla="*/ 282 w 3007"/>
                  <a:gd name="T41" fmla="*/ 1903 h 2085"/>
                  <a:gd name="T42" fmla="*/ 152 w 3007"/>
                  <a:gd name="T43" fmla="*/ 2045 h 2085"/>
                  <a:gd name="T44" fmla="*/ 378 w 3007"/>
                  <a:gd name="T45" fmla="*/ 1952 h 2085"/>
                  <a:gd name="T46" fmla="*/ 692 w 3007"/>
                  <a:gd name="T47" fmla="*/ 1802 h 2085"/>
                  <a:gd name="T48" fmla="*/ 1048 w 3007"/>
                  <a:gd name="T49" fmla="*/ 1661 h 2085"/>
                  <a:gd name="T50" fmla="*/ 1637 w 3007"/>
                  <a:gd name="T51" fmla="*/ 1465 h 2085"/>
                  <a:gd name="T52" fmla="*/ 1821 w 3007"/>
                  <a:gd name="T53" fmla="*/ 1418 h 2085"/>
                  <a:gd name="T54" fmla="*/ 2220 w 3007"/>
                  <a:gd name="T55" fmla="*/ 1315 h 2085"/>
                  <a:gd name="T56" fmla="*/ 2519 w 3007"/>
                  <a:gd name="T57" fmla="*/ 1239 h 2085"/>
                  <a:gd name="T58" fmla="*/ 2693 w 3007"/>
                  <a:gd name="T59" fmla="*/ 1190 h 2085"/>
                  <a:gd name="T60" fmla="*/ 2836 w 3007"/>
                  <a:gd name="T61" fmla="*/ 1146 h 2085"/>
                  <a:gd name="T62" fmla="*/ 2934 w 3007"/>
                  <a:gd name="T63" fmla="*/ 1108 h 2085"/>
                  <a:gd name="T64" fmla="*/ 2967 w 3007"/>
                  <a:gd name="T65" fmla="*/ 855 h 2085"/>
                  <a:gd name="T66" fmla="*/ 2820 w 3007"/>
                  <a:gd name="T67" fmla="*/ 828 h 2085"/>
                  <a:gd name="T68" fmla="*/ 2638 w 3007"/>
                  <a:gd name="T69" fmla="*/ 790 h 2085"/>
                  <a:gd name="T70" fmla="*/ 2426 w 3007"/>
                  <a:gd name="T71" fmla="*/ 741 h 2085"/>
                  <a:gd name="T72" fmla="*/ 2106 w 3007"/>
                  <a:gd name="T73" fmla="*/ 654 h 2085"/>
                  <a:gd name="T74" fmla="*/ 1935 w 3007"/>
                  <a:gd name="T75" fmla="*/ 596 h 2085"/>
                  <a:gd name="T76" fmla="*/ 1800 w 3007"/>
                  <a:gd name="T77" fmla="*/ 526 h 2085"/>
                  <a:gd name="T78" fmla="*/ 1745 w 3007"/>
                  <a:gd name="T79" fmla="*/ 466 h 2085"/>
                  <a:gd name="T80" fmla="*/ 1729 w 3007"/>
                  <a:gd name="T81" fmla="*/ 428 h 2085"/>
                  <a:gd name="T82" fmla="*/ 1756 w 3007"/>
                  <a:gd name="T83" fmla="*/ 373 h 2085"/>
                  <a:gd name="T84" fmla="*/ 1838 w 3007"/>
                  <a:gd name="T85" fmla="*/ 308 h 2085"/>
                  <a:gd name="T86" fmla="*/ 1962 w 3007"/>
                  <a:gd name="T87" fmla="*/ 259 h 2085"/>
                  <a:gd name="T88" fmla="*/ 2117 w 3007"/>
                  <a:gd name="T89" fmla="*/ 221 h 2085"/>
                  <a:gd name="T90" fmla="*/ 2399 w 3007"/>
                  <a:gd name="T91" fmla="*/ 180 h 2085"/>
                  <a:gd name="T92" fmla="*/ 2787 w 3007"/>
                  <a:gd name="T93" fmla="*/ 125 h 2085"/>
                  <a:gd name="T94" fmla="*/ 2967 w 3007"/>
                  <a:gd name="T95" fmla="*/ 87 h 2085"/>
                  <a:gd name="T96" fmla="*/ 2869 w 3007"/>
                  <a:gd name="T97" fmla="*/ 22 h 2085"/>
                  <a:gd name="T98" fmla="*/ 2644 w 3007"/>
                  <a:gd name="T99" fmla="*/ 66 h 2085"/>
                  <a:gd name="T100" fmla="*/ 2253 w 3007"/>
                  <a:gd name="T101" fmla="*/ 120 h 2085"/>
                  <a:gd name="T102" fmla="*/ 2006 w 3007"/>
                  <a:gd name="T103" fmla="*/ 158 h 2085"/>
                  <a:gd name="T104" fmla="*/ 1767 w 3007"/>
                  <a:gd name="T105" fmla="*/ 202 h 2085"/>
                  <a:gd name="T106" fmla="*/ 1577 w 3007"/>
                  <a:gd name="T107" fmla="*/ 253 h 2085"/>
                  <a:gd name="T108" fmla="*/ 1455 w 3007"/>
                  <a:gd name="T109" fmla="*/ 330 h 2085"/>
                  <a:gd name="T110" fmla="*/ 1422 w 3007"/>
                  <a:gd name="T111" fmla="*/ 379 h 2085"/>
                  <a:gd name="T112" fmla="*/ 1411 w 3007"/>
                  <a:gd name="T113" fmla="*/ 433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rgbClr val="0033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GB"/>
              </a:p>
            </p:txBody>
          </p:sp>
          <p:sp>
            <p:nvSpPr>
              <p:cNvPr id="14351" name="Freeform 7">
                <a:extLst>
                  <a:ext uri="{FF2B5EF4-FFF2-40B4-BE49-F238E27FC236}">
                    <a16:creationId xmlns:a16="http://schemas.microsoft.com/office/drawing/2014/main" id="{1B2B3E3D-CD66-5F95-A25B-AF2D5FFE03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1" y="2317"/>
                <a:ext cx="1243" cy="534"/>
              </a:xfrm>
              <a:custGeom>
                <a:avLst/>
                <a:gdLst>
                  <a:gd name="T0" fmla="*/ 0 w 1248"/>
                  <a:gd name="T1" fmla="*/ 308 h 539"/>
                  <a:gd name="T2" fmla="*/ 0 w 1248"/>
                  <a:gd name="T3" fmla="*/ 336 h 539"/>
                  <a:gd name="T4" fmla="*/ 5 w 1248"/>
                  <a:gd name="T5" fmla="*/ 360 h 539"/>
                  <a:gd name="T6" fmla="*/ 27 w 1248"/>
                  <a:gd name="T7" fmla="*/ 382 h 539"/>
                  <a:gd name="T8" fmla="*/ 54 w 1248"/>
                  <a:gd name="T9" fmla="*/ 404 h 539"/>
                  <a:gd name="T10" fmla="*/ 92 w 1248"/>
                  <a:gd name="T11" fmla="*/ 431 h 539"/>
                  <a:gd name="T12" fmla="*/ 133 w 1248"/>
                  <a:gd name="T13" fmla="*/ 457 h 539"/>
                  <a:gd name="T14" fmla="*/ 187 w 1248"/>
                  <a:gd name="T15" fmla="*/ 474 h 539"/>
                  <a:gd name="T16" fmla="*/ 247 w 1248"/>
                  <a:gd name="T17" fmla="*/ 499 h 539"/>
                  <a:gd name="T18" fmla="*/ 204 w 1248"/>
                  <a:gd name="T19" fmla="*/ 478 h 539"/>
                  <a:gd name="T20" fmla="*/ 171 w 1248"/>
                  <a:gd name="T21" fmla="*/ 457 h 539"/>
                  <a:gd name="T22" fmla="*/ 149 w 1248"/>
                  <a:gd name="T23" fmla="*/ 436 h 539"/>
                  <a:gd name="T24" fmla="*/ 133 w 1248"/>
                  <a:gd name="T25" fmla="*/ 415 h 539"/>
                  <a:gd name="T26" fmla="*/ 128 w 1248"/>
                  <a:gd name="T27" fmla="*/ 393 h 539"/>
                  <a:gd name="T28" fmla="*/ 128 w 1248"/>
                  <a:gd name="T29" fmla="*/ 372 h 539"/>
                  <a:gd name="T30" fmla="*/ 133 w 1248"/>
                  <a:gd name="T31" fmla="*/ 356 h 539"/>
                  <a:gd name="T32" fmla="*/ 149 w 1248"/>
                  <a:gd name="T33" fmla="*/ 341 h 539"/>
                  <a:gd name="T34" fmla="*/ 171 w 1248"/>
                  <a:gd name="T35" fmla="*/ 319 h 539"/>
                  <a:gd name="T36" fmla="*/ 193 w 1248"/>
                  <a:gd name="T37" fmla="*/ 303 h 539"/>
                  <a:gd name="T38" fmla="*/ 258 w 1248"/>
                  <a:gd name="T39" fmla="*/ 270 h 539"/>
                  <a:gd name="T40" fmla="*/ 345 w 1248"/>
                  <a:gd name="T41" fmla="*/ 246 h 539"/>
                  <a:gd name="T42" fmla="*/ 429 w 1248"/>
                  <a:gd name="T43" fmla="*/ 218 h 539"/>
                  <a:gd name="T44" fmla="*/ 538 w 1248"/>
                  <a:gd name="T45" fmla="*/ 197 h 539"/>
                  <a:gd name="T46" fmla="*/ 638 w 1248"/>
                  <a:gd name="T47" fmla="*/ 175 h 539"/>
                  <a:gd name="T48" fmla="*/ 861 w 1248"/>
                  <a:gd name="T49" fmla="*/ 145 h 539"/>
                  <a:gd name="T50" fmla="*/ 961 w 1248"/>
                  <a:gd name="T51" fmla="*/ 128 h 539"/>
                  <a:gd name="T52" fmla="*/ 1059 w 1248"/>
                  <a:gd name="T53" fmla="*/ 112 h 539"/>
                  <a:gd name="T54" fmla="*/ 1138 w 1248"/>
                  <a:gd name="T55" fmla="*/ 107 h 539"/>
                  <a:gd name="T56" fmla="*/ 1208 w 1248"/>
                  <a:gd name="T57" fmla="*/ 96 h 539"/>
                  <a:gd name="T58" fmla="*/ 1208 w 1248"/>
                  <a:gd name="T59" fmla="*/ 0 h 539"/>
                  <a:gd name="T60" fmla="*/ 1121 w 1248"/>
                  <a:gd name="T61" fmla="*/ 22 h 539"/>
                  <a:gd name="T62" fmla="*/ 1037 w 1248"/>
                  <a:gd name="T63" fmla="*/ 38 h 539"/>
                  <a:gd name="T64" fmla="*/ 849 w 1248"/>
                  <a:gd name="T65" fmla="*/ 63 h 539"/>
                  <a:gd name="T66" fmla="*/ 649 w 1248"/>
                  <a:gd name="T67" fmla="*/ 85 h 539"/>
                  <a:gd name="T68" fmla="*/ 467 w 1248"/>
                  <a:gd name="T69" fmla="*/ 118 h 539"/>
                  <a:gd name="T70" fmla="*/ 375 w 1248"/>
                  <a:gd name="T71" fmla="*/ 134 h 539"/>
                  <a:gd name="T72" fmla="*/ 301 w 1248"/>
                  <a:gd name="T73" fmla="*/ 150 h 539"/>
                  <a:gd name="T74" fmla="*/ 220 w 1248"/>
                  <a:gd name="T75" fmla="*/ 164 h 539"/>
                  <a:gd name="T76" fmla="*/ 155 w 1248"/>
                  <a:gd name="T77" fmla="*/ 186 h 539"/>
                  <a:gd name="T78" fmla="*/ 103 w 1248"/>
                  <a:gd name="T79" fmla="*/ 213 h 539"/>
                  <a:gd name="T80" fmla="*/ 54 w 1248"/>
                  <a:gd name="T81" fmla="*/ 240 h 539"/>
                  <a:gd name="T82" fmla="*/ 22 w 1248"/>
                  <a:gd name="T83" fmla="*/ 270 h 539"/>
                  <a:gd name="T84" fmla="*/ 0 w 1248"/>
                  <a:gd name="T85" fmla="*/ 308 h 539"/>
                  <a:gd name="T86" fmla="*/ 0 w 1248"/>
                  <a:gd name="T87" fmla="*/ 308 h 53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3399"/>
                  </a:gs>
                  <a:gs pos="100000">
                    <a:srgbClr val="002C85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GB"/>
              </a:p>
            </p:txBody>
          </p:sp>
        </p:grpSp>
        <p:sp>
          <p:nvSpPr>
            <p:cNvPr id="14345" name="Freeform 8">
              <a:extLst>
                <a:ext uri="{FF2B5EF4-FFF2-40B4-BE49-F238E27FC236}">
                  <a16:creationId xmlns:a16="http://schemas.microsoft.com/office/drawing/2014/main" id="{6C4C5001-E0EB-4853-4E3D-606608232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2" y="1341"/>
              <a:ext cx="1820" cy="1532"/>
            </a:xfrm>
            <a:custGeom>
              <a:avLst/>
              <a:gdLst>
                <a:gd name="T0" fmla="*/ 153 w 2296"/>
                <a:gd name="T1" fmla="*/ 1485 h 1469"/>
                <a:gd name="T2" fmla="*/ 212 w 2296"/>
                <a:gd name="T3" fmla="*/ 1414 h 1469"/>
                <a:gd name="T4" fmla="*/ 260 w 2296"/>
                <a:gd name="T5" fmla="*/ 1341 h 1469"/>
                <a:gd name="T6" fmla="*/ 299 w 2296"/>
                <a:gd name="T7" fmla="*/ 1255 h 1469"/>
                <a:gd name="T8" fmla="*/ 327 w 2296"/>
                <a:gd name="T9" fmla="*/ 1164 h 1469"/>
                <a:gd name="T10" fmla="*/ 346 w 2296"/>
                <a:gd name="T11" fmla="*/ 1057 h 1469"/>
                <a:gd name="T12" fmla="*/ 356 w 2296"/>
                <a:gd name="T13" fmla="*/ 937 h 1469"/>
                <a:gd name="T14" fmla="*/ 357 w 2296"/>
                <a:gd name="T15" fmla="*/ 783 h 1469"/>
                <a:gd name="T16" fmla="*/ 350 w 2296"/>
                <a:gd name="T17" fmla="*/ 638 h 1469"/>
                <a:gd name="T18" fmla="*/ 335 w 2296"/>
                <a:gd name="T19" fmla="*/ 509 h 1469"/>
                <a:gd name="T20" fmla="*/ 314 w 2296"/>
                <a:gd name="T21" fmla="*/ 387 h 1469"/>
                <a:gd name="T22" fmla="*/ 275 w 2296"/>
                <a:gd name="T23" fmla="*/ 220 h 1469"/>
                <a:gd name="T24" fmla="*/ 251 w 2296"/>
                <a:gd name="T25" fmla="*/ 128 h 1469"/>
                <a:gd name="T26" fmla="*/ 230 w 2296"/>
                <a:gd name="T27" fmla="*/ 59 h 1469"/>
                <a:gd name="T28" fmla="*/ 216 w 2296"/>
                <a:gd name="T29" fmla="*/ 10 h 1469"/>
                <a:gd name="T30" fmla="*/ 211 w 2296"/>
                <a:gd name="T31" fmla="*/ 0 h 1469"/>
                <a:gd name="T32" fmla="*/ 258 w 2296"/>
                <a:gd name="T33" fmla="*/ 167 h 1469"/>
                <a:gd name="T34" fmla="*/ 304 w 2296"/>
                <a:gd name="T35" fmla="*/ 356 h 1469"/>
                <a:gd name="T36" fmla="*/ 323 w 2296"/>
                <a:gd name="T37" fmla="*/ 457 h 1469"/>
                <a:gd name="T38" fmla="*/ 338 w 2296"/>
                <a:gd name="T39" fmla="*/ 562 h 1469"/>
                <a:gd name="T40" fmla="*/ 349 w 2296"/>
                <a:gd name="T41" fmla="*/ 666 h 1469"/>
                <a:gd name="T42" fmla="*/ 353 w 2296"/>
                <a:gd name="T43" fmla="*/ 783 h 1469"/>
                <a:gd name="T44" fmla="*/ 350 w 2296"/>
                <a:gd name="T45" fmla="*/ 890 h 1469"/>
                <a:gd name="T46" fmla="*/ 338 w 2296"/>
                <a:gd name="T47" fmla="*/ 982 h 1469"/>
                <a:gd name="T48" fmla="*/ 321 w 2296"/>
                <a:gd name="T49" fmla="*/ 1057 h 1469"/>
                <a:gd name="T50" fmla="*/ 300 w 2296"/>
                <a:gd name="T51" fmla="*/ 1119 h 1469"/>
                <a:gd name="T52" fmla="*/ 273 w 2296"/>
                <a:gd name="T53" fmla="*/ 1181 h 1469"/>
                <a:gd name="T54" fmla="*/ 211 w 2296"/>
                <a:gd name="T55" fmla="*/ 1270 h 1469"/>
                <a:gd name="T56" fmla="*/ 144 w 2296"/>
                <a:gd name="T57" fmla="*/ 1354 h 1469"/>
                <a:gd name="T58" fmla="*/ 81 w 2296"/>
                <a:gd name="T59" fmla="*/ 1438 h 1469"/>
                <a:gd name="T60" fmla="*/ 55 w 2296"/>
                <a:gd name="T61" fmla="*/ 1492 h 1469"/>
                <a:gd name="T62" fmla="*/ 32 w 2296"/>
                <a:gd name="T63" fmla="*/ 1543 h 1469"/>
                <a:gd name="T64" fmla="*/ 14 w 2296"/>
                <a:gd name="T65" fmla="*/ 1606 h 1469"/>
                <a:gd name="T66" fmla="*/ 3 w 2296"/>
                <a:gd name="T67" fmla="*/ 1682 h 1469"/>
                <a:gd name="T68" fmla="*/ 0 w 2296"/>
                <a:gd name="T69" fmla="*/ 1766 h 1469"/>
                <a:gd name="T70" fmla="*/ 4 w 2296"/>
                <a:gd name="T71" fmla="*/ 1856 h 1469"/>
                <a:gd name="T72" fmla="*/ 16 w 2296"/>
                <a:gd name="T73" fmla="*/ 1932 h 1469"/>
                <a:gd name="T74" fmla="*/ 31 w 2296"/>
                <a:gd name="T75" fmla="*/ 1993 h 1469"/>
                <a:gd name="T76" fmla="*/ 51 w 2296"/>
                <a:gd name="T77" fmla="*/ 2057 h 1469"/>
                <a:gd name="T78" fmla="*/ 34 w 2296"/>
                <a:gd name="T79" fmla="*/ 1979 h 1469"/>
                <a:gd name="T80" fmla="*/ 23 w 2296"/>
                <a:gd name="T81" fmla="*/ 1902 h 1469"/>
                <a:gd name="T82" fmla="*/ 18 w 2296"/>
                <a:gd name="T83" fmla="*/ 1827 h 1469"/>
                <a:gd name="T84" fmla="*/ 22 w 2296"/>
                <a:gd name="T85" fmla="*/ 1759 h 1469"/>
                <a:gd name="T86" fmla="*/ 33 w 2296"/>
                <a:gd name="T87" fmla="*/ 1691 h 1469"/>
                <a:gd name="T88" fmla="*/ 53 w 2296"/>
                <a:gd name="T89" fmla="*/ 1629 h 1469"/>
                <a:gd name="T90" fmla="*/ 82 w 2296"/>
                <a:gd name="T91" fmla="*/ 1569 h 1469"/>
                <a:gd name="T92" fmla="*/ 120 w 2296"/>
                <a:gd name="T93" fmla="*/ 1524 h 146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2B8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GB"/>
            </a:p>
          </p:txBody>
        </p:sp>
        <p:sp>
          <p:nvSpPr>
            <p:cNvPr id="14346" name="Freeform 9">
              <a:extLst>
                <a:ext uri="{FF2B5EF4-FFF2-40B4-BE49-F238E27FC236}">
                  <a16:creationId xmlns:a16="http://schemas.microsoft.com/office/drawing/2014/main" id="{391D4AA2-A63A-6B34-CA8A-BB0709BF3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5753" cy="1771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059 h 1906"/>
                <a:gd name="T4" fmla="*/ 5844 w 5740"/>
                <a:gd name="T5" fmla="*/ 1059 h 1906"/>
                <a:gd name="T6" fmla="*/ 5844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051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GB"/>
            </a:p>
          </p:txBody>
        </p:sp>
      </p:grpSp>
      <p:sp>
        <p:nvSpPr>
          <p:cNvPr id="14339" name="Rectangle 10">
            <a:extLst>
              <a:ext uri="{FF2B5EF4-FFF2-40B4-BE49-F238E27FC236}">
                <a16:creationId xmlns:a16="http://schemas.microsoft.com/office/drawing/2014/main" id="{CCB689B8-2E79-EDF0-FB9A-7317127376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36725"/>
            <a:ext cx="7764463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Klicken Sie, um das Format des Titeltextes zu bearbeiten</a:t>
            </a:r>
          </a:p>
        </p:txBody>
      </p:sp>
      <p:sp>
        <p:nvSpPr>
          <p:cNvPr id="3083" name="Rectangle 11">
            <a:extLst>
              <a:ext uri="{FF2B5EF4-FFF2-40B4-BE49-F238E27FC236}">
                <a16:creationId xmlns:a16="http://schemas.microsoft.com/office/drawing/2014/main" id="{1D094C53-4F18-5540-8217-07FFF5A14EF2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8400"/>
            <a:ext cx="2125663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 hangingPunct="1">
              <a:buSzPct val="45000"/>
              <a:tabLst>
                <a:tab pos="723900" algn="l"/>
                <a:tab pos="1447800" algn="l"/>
              </a:tabLst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84" name="Rectangle 12">
            <a:extLst>
              <a:ext uri="{FF2B5EF4-FFF2-40B4-BE49-F238E27FC236}">
                <a16:creationId xmlns:a16="http://schemas.microsoft.com/office/drawing/2014/main" id="{0481B59A-C395-6442-B202-8C8B14E24501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9988"/>
            <a:ext cx="2887663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buSzPct val="45000"/>
              <a:tabLst>
                <a:tab pos="723900" algn="l"/>
                <a:tab pos="1447800" algn="l"/>
                <a:tab pos="2171700" algn="l"/>
              </a:tabLst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85" name="Rectangle 13">
            <a:extLst>
              <a:ext uri="{FF2B5EF4-FFF2-40B4-BE49-F238E27FC236}">
                <a16:creationId xmlns:a16="http://schemas.microsoft.com/office/drawing/2014/main" id="{12CCC570-28ED-5646-8E18-67519855E7BA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53163"/>
            <a:ext cx="2125663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45000"/>
              <a:defRPr sz="12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fld id="{E5A962AA-B222-884C-92A0-221461BF5455}" type="slidenum">
              <a:rPr lang="de-DE" altLang="en-US"/>
              <a:pPr/>
              <a:t>‹Nr.›</a:t>
            </a:fld>
            <a:endParaRPr lang="de-DE" altLang="en-US"/>
          </a:p>
        </p:txBody>
      </p:sp>
      <p:sp>
        <p:nvSpPr>
          <p:cNvPr id="14343" name="Rectangle 14">
            <a:extLst>
              <a:ext uri="{FF2B5EF4-FFF2-40B4-BE49-F238E27FC236}">
                <a16:creationId xmlns:a16="http://schemas.microsoft.com/office/drawing/2014/main" id="{CF1A2866-AEEA-4949-4D29-9AF5FC66FE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1663" cy="812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Klicken Sie, um die Formate des Gliederungstextes zu bearbeiten</a:t>
            </a:r>
          </a:p>
          <a:p>
            <a:pPr lvl="1"/>
            <a:r>
              <a:rPr lang="en-GB" altLang="en-US"/>
              <a:t>Zweite Gliederungsebene</a:t>
            </a:r>
          </a:p>
          <a:p>
            <a:pPr lvl="2"/>
            <a:r>
              <a:rPr lang="en-GB" altLang="en-US"/>
              <a:t>Dritte Gliederungsebene</a:t>
            </a:r>
          </a:p>
          <a:p>
            <a:pPr lvl="3"/>
            <a:r>
              <a:rPr lang="en-GB" altLang="en-US"/>
              <a:t>Vierte Gliederungsebene</a:t>
            </a:r>
          </a:p>
          <a:p>
            <a:pPr lvl="4"/>
            <a:r>
              <a:rPr lang="en-GB" altLang="en-US"/>
              <a:t>Fünfte Gliederungsebene</a:t>
            </a:r>
          </a:p>
          <a:p>
            <a:pPr lvl="4"/>
            <a:r>
              <a:rPr lang="en-GB" altLang="en-US"/>
              <a:t>Sechste Gliederungsebene</a:t>
            </a:r>
          </a:p>
          <a:p>
            <a:pPr lvl="4"/>
            <a:r>
              <a:rPr lang="en-GB" altLang="en-US"/>
              <a:t>Siebente Gliederungsebene</a:t>
            </a:r>
          </a:p>
          <a:p>
            <a:pPr lvl="4"/>
            <a:r>
              <a:rPr lang="en-GB" altLang="en-US"/>
              <a:t>Achte Gliederungsebene</a:t>
            </a:r>
          </a:p>
          <a:p>
            <a:pPr lvl="4"/>
            <a:r>
              <a:rPr lang="en-GB" altLang="en-US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ＭＳ Ｐゴシック" charset="0"/>
          <a:cs typeface="Arial Unicode M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ＭＳ Ｐゴシック" charset="0"/>
          <a:cs typeface="Arial Unicode M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ＭＳ Ｐゴシック" charset="0"/>
          <a:cs typeface="Arial Unicode M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>
            <a:extLst>
              <a:ext uri="{FF2B5EF4-FFF2-40B4-BE49-F238E27FC236}">
                <a16:creationId xmlns:a16="http://schemas.microsoft.com/office/drawing/2014/main" id="{76359DD6-18E1-D1CF-D5D0-F61A764457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64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Klicken Sie, um das Format des Titeltextes zu bearbeiten</a:t>
            </a:r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955726F6-D2EF-FECD-F9BD-3105906AC2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230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Klicken Sie, um die Formate des Gliederungstextes zu bearbeiten</a:t>
            </a:r>
          </a:p>
          <a:p>
            <a:pPr lvl="1"/>
            <a:r>
              <a:rPr lang="en-GB" altLang="en-US"/>
              <a:t>Zweite Gliederungsebene</a:t>
            </a:r>
          </a:p>
          <a:p>
            <a:pPr lvl="2"/>
            <a:r>
              <a:rPr lang="en-GB" altLang="en-US"/>
              <a:t>Dritte Gliederungsebene</a:t>
            </a:r>
          </a:p>
          <a:p>
            <a:pPr lvl="3"/>
            <a:r>
              <a:rPr lang="en-GB" altLang="en-US"/>
              <a:t>Vierte Gliederungsebene</a:t>
            </a:r>
          </a:p>
          <a:p>
            <a:pPr lvl="4"/>
            <a:r>
              <a:rPr lang="en-GB" altLang="en-US"/>
              <a:t>Fünfte Gliederungsebene</a:t>
            </a:r>
          </a:p>
          <a:p>
            <a:pPr lvl="4"/>
            <a:r>
              <a:rPr lang="en-GB" altLang="en-US"/>
              <a:t>Sechste Gliederungsebene</a:t>
            </a:r>
          </a:p>
          <a:p>
            <a:pPr lvl="4"/>
            <a:r>
              <a:rPr lang="en-GB" altLang="en-US"/>
              <a:t>Siebente Gliederungsebene</a:t>
            </a:r>
          </a:p>
          <a:p>
            <a:pPr lvl="4"/>
            <a:r>
              <a:rPr lang="en-GB" altLang="en-US"/>
              <a:t>Achte Gliederungsebene</a:t>
            </a:r>
          </a:p>
          <a:p>
            <a:pPr lvl="4"/>
            <a:r>
              <a:rPr lang="en-GB" altLang="en-US"/>
              <a:t>Neunte Gliederungsebene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B9D6D03E-49B5-864B-B89C-E141E9D8B68D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7250" cy="469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93000"/>
              </a:lnSpc>
              <a:buSzPct val="100000"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F433CE2A-129F-3B44-AE30-5071299BBA6C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5600" cy="469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93000"/>
              </a:lnSpc>
              <a:buSzPct val="10000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AD48EBC5-10D7-6042-9747-54FA25E754E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7250" cy="469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93000"/>
              </a:lnSpc>
              <a:buSzPct val="100000"/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0888393E-9267-A34A-9DFD-A6900BB6C8C1}" type="slidenum">
              <a:rPr lang="de-DE" altLang="en-US"/>
              <a:pPr/>
              <a:t>‹Nr.›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7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700">
          <a:solidFill>
            <a:srgbClr val="FFFFFF"/>
          </a:solidFill>
          <a:latin typeface="Arial" charset="0"/>
          <a:ea typeface="ＭＳ Ｐゴシック" charset="0"/>
          <a:cs typeface="Arial Unicode MS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700">
          <a:solidFill>
            <a:srgbClr val="FFFFFF"/>
          </a:solidFill>
          <a:latin typeface="Arial" charset="0"/>
          <a:ea typeface="ＭＳ Ｐゴシック" charset="0"/>
          <a:cs typeface="Arial Unicode MS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700">
          <a:solidFill>
            <a:srgbClr val="FFFFFF"/>
          </a:solidFill>
          <a:latin typeface="Arial" charset="0"/>
          <a:ea typeface="ＭＳ Ｐゴシック" charset="0"/>
          <a:cs typeface="Arial Unicode MS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700">
          <a:solidFill>
            <a:srgbClr val="FFFFFF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700">
          <a:solidFill>
            <a:srgbClr val="FFFFFF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700">
          <a:solidFill>
            <a:srgbClr val="FFFFFF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700">
          <a:solidFill>
            <a:srgbClr val="FFFFFF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700">
          <a:solidFill>
            <a:srgbClr val="FFFFFF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163"/>
        </a:spcAft>
        <a:buClr>
          <a:srgbClr val="000000"/>
        </a:buClr>
        <a:buSzPct val="100000"/>
        <a:buFont typeface="Times New Roman" panose="02020603050405020304" pitchFamily="18" charset="0"/>
        <a:defRPr sz="26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938"/>
        </a:spcAft>
        <a:buClr>
          <a:srgbClr val="000000"/>
        </a:buClr>
        <a:buSzPct val="100000"/>
        <a:buFont typeface="Times New Roman" panose="02020603050405020304" pitchFamily="18" charset="0"/>
        <a:defRPr sz="23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70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463"/>
        </a:spcAft>
        <a:buClr>
          <a:srgbClr val="000000"/>
        </a:buClr>
        <a:buSzPct val="100000"/>
        <a:buFont typeface="Times New Roman" panose="02020603050405020304" pitchFamily="18" charset="0"/>
        <a:defRPr sz="17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38"/>
        </a:spcAft>
        <a:buClr>
          <a:srgbClr val="000000"/>
        </a:buClr>
        <a:buSzPct val="100000"/>
        <a:buFont typeface="Times New Roman" panose="02020603050405020304" pitchFamily="18" charset="0"/>
        <a:defRPr sz="17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38"/>
        </a:spcAft>
        <a:buClr>
          <a:srgbClr val="000000"/>
        </a:buClr>
        <a:buSzPct val="100000"/>
        <a:buFont typeface="Times New Roman" charset="0"/>
        <a:defRPr sz="17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38"/>
        </a:spcAft>
        <a:buClr>
          <a:srgbClr val="000000"/>
        </a:buClr>
        <a:buSzPct val="100000"/>
        <a:buFont typeface="Times New Roman" charset="0"/>
        <a:defRPr sz="17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38"/>
        </a:spcAft>
        <a:buClr>
          <a:srgbClr val="000000"/>
        </a:buClr>
        <a:buSzPct val="100000"/>
        <a:buFont typeface="Times New Roman" charset="0"/>
        <a:defRPr sz="17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38"/>
        </a:spcAft>
        <a:buClr>
          <a:srgbClr val="000000"/>
        </a:buClr>
        <a:buSzPct val="100000"/>
        <a:buFont typeface="Times New Roman" charset="0"/>
        <a:defRPr sz="17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history/students/modules/hi2j8/schedule/" TargetMode="External"/><Relationship Id="rId2" Type="http://schemas.openxmlformats.org/officeDocument/2006/relationships/hyperlink" Target="https://warwick.ac.uk/fac/arts/history/students/modules/hi2j8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moodle.warwick.ac.uk/course/view.php?id=66359" TargetMode="External"/><Relationship Id="rId4" Type="http://schemas.openxmlformats.org/officeDocument/2006/relationships/hyperlink" Target="https://warwick.ac.uk/fac/arts/history/students/modules/hi2j8/shortessays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Tbl8UYdkF0" TargetMode="External"/><Relationship Id="rId2" Type="http://schemas.openxmlformats.org/officeDocument/2006/relationships/hyperlink" Target="https://www.google.com/search?client=safari&amp;rls=en&amp;q=Lord%27s+prayer+in+Russian+spoken&amp;ie=UTF-8&amp;oe=UTF-8#fpstate=ive&amp;vld=cid:82da781b,vid:45NhvJsRX_I,st:0" TargetMode="Externa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museumoffamilyhistory.com/yw/radio/zz/ota-01.htm" TargetMode="External"/><Relationship Id="rId5" Type="http://schemas.openxmlformats.org/officeDocument/2006/relationships/hyperlink" Target="https://www.youtube.com/watch?v=R91GVcz7M3A" TargetMode="External"/><Relationship Id="rId4" Type="http://schemas.openxmlformats.org/officeDocument/2006/relationships/hyperlink" Target="https://www.youtube.com/watch?v=X_I7XH6pw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>
            <a:extLst>
              <a:ext uri="{FF2B5EF4-FFF2-40B4-BE49-F238E27FC236}">
                <a16:creationId xmlns:a16="http://schemas.microsoft.com/office/drawing/2014/main" id="{4F64C9F4-3613-8648-7629-132B48C0FF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619125"/>
            <a:ext cx="8351838" cy="2532063"/>
          </a:xfrm>
        </p:spPr>
        <p:txBody>
          <a:bodyPr lIns="90000" tIns="46800" rIns="90000" bIns="46800"/>
          <a:lstStyle/>
          <a:p>
            <a:pPr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altLang="en-US" sz="2400" dirty="0" err="1"/>
              <a:t>Entangled</a:t>
            </a:r>
            <a:r>
              <a:rPr lang="de-DE" altLang="en-US" sz="2400" dirty="0"/>
              <a:t> </a:t>
            </a:r>
            <a:r>
              <a:rPr lang="de-DE" altLang="en-US" sz="2400" dirty="0" err="1"/>
              <a:t>History</a:t>
            </a:r>
            <a:r>
              <a:rPr lang="de-DE" altLang="en-US" sz="2400" dirty="0"/>
              <a:t>: Ukraine and her </a:t>
            </a:r>
            <a:r>
              <a:rPr lang="de-DE" altLang="en-US" sz="2400" dirty="0" err="1"/>
              <a:t>neighbours</a:t>
            </a:r>
            <a:r>
              <a:rPr lang="de-DE" altLang="en-US" sz="2400" dirty="0"/>
              <a:t> </a:t>
            </a:r>
            <a:r>
              <a:rPr lang="de-DE" altLang="en-US" sz="2400" dirty="0" err="1"/>
              <a:t>from</a:t>
            </a:r>
            <a:r>
              <a:rPr lang="de-DE" altLang="en-US" sz="2400" dirty="0"/>
              <a:t> </a:t>
            </a:r>
            <a:r>
              <a:rPr lang="de-DE" altLang="en-US" sz="2400" dirty="0" err="1"/>
              <a:t>the</a:t>
            </a:r>
            <a:r>
              <a:rPr lang="de-DE" altLang="en-US" sz="2400" dirty="0"/>
              <a:t> Middle Ages </a:t>
            </a:r>
            <a:r>
              <a:rPr lang="de-DE" altLang="en-US" sz="2400" dirty="0" err="1"/>
              <a:t>to</a:t>
            </a:r>
            <a:r>
              <a:rPr lang="de-DE" altLang="en-US" sz="2400" dirty="0"/>
              <a:t> </a:t>
            </a:r>
            <a:r>
              <a:rPr lang="de-DE" altLang="en-US" sz="2400" dirty="0" err="1"/>
              <a:t>the</a:t>
            </a:r>
            <a:r>
              <a:rPr lang="de-DE" altLang="en-US" sz="2400" dirty="0"/>
              <a:t> </a:t>
            </a:r>
            <a:r>
              <a:rPr lang="de-DE" altLang="en-US" sz="2400" dirty="0" err="1"/>
              <a:t>present</a:t>
            </a:r>
            <a:br>
              <a:rPr lang="de-DE" altLang="en-US" sz="2400" dirty="0"/>
            </a:br>
            <a:br>
              <a:rPr lang="de-DE" altLang="en-US" sz="2400" dirty="0"/>
            </a:br>
            <a:endParaRPr lang="de-DE" altLang="en-US" sz="2400" dirty="0"/>
          </a:p>
        </p:txBody>
      </p:sp>
      <p:sp>
        <p:nvSpPr>
          <p:cNvPr id="41987" name="Text Box 2">
            <a:extLst>
              <a:ext uri="{FF2B5EF4-FFF2-40B4-BE49-F238E27FC236}">
                <a16:creationId xmlns:a16="http://schemas.microsoft.com/office/drawing/2014/main" id="{8744BD7A-956B-668E-B992-7355B8F9B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765" y="3357563"/>
            <a:ext cx="8260893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SzPct val="100000"/>
            </a:pPr>
            <a:r>
              <a:rPr lang="en-GB" altLang="en-US" sz="2400" b="1" dirty="0">
                <a:solidFill>
                  <a:srgbClr val="FFFFFF"/>
                </a:solidFill>
              </a:rPr>
              <a:t>Lecture 1, wk. 2</a:t>
            </a:r>
          </a:p>
          <a:p>
            <a:pPr algn="ctr" eaLnBrk="1" hangingPunct="1">
              <a:buSzPct val="100000"/>
            </a:pPr>
            <a:r>
              <a:rPr lang="en-GB" altLang="en-US" sz="2400" b="1" dirty="0">
                <a:solidFill>
                  <a:srgbClr val="FFFFFF"/>
                </a:solidFill>
              </a:rPr>
              <a:t> </a:t>
            </a:r>
            <a:r>
              <a:rPr lang="de-DE" sz="2400" b="0" i="0" u="none" strike="noStrike" dirty="0" err="1">
                <a:effectLst/>
                <a:cs typeface="Arial" panose="020B0604020202020204" pitchFamily="34" charset="0"/>
              </a:rPr>
              <a:t>Entangled</a:t>
            </a:r>
            <a:r>
              <a:rPr lang="de-DE" sz="2400" b="0" i="0" u="none" strike="noStrike" dirty="0">
                <a:effectLst/>
                <a:cs typeface="Arial" panose="020B0604020202020204" pitchFamily="34" charset="0"/>
              </a:rPr>
              <a:t> </a:t>
            </a:r>
            <a:r>
              <a:rPr lang="de-DE" sz="2400" b="0" i="0" u="none" strike="noStrike" dirty="0" err="1">
                <a:effectLst/>
                <a:cs typeface="Arial" panose="020B0604020202020204" pitchFamily="34" charset="0"/>
              </a:rPr>
              <a:t>or</a:t>
            </a:r>
            <a:r>
              <a:rPr lang="de-DE" sz="2400" b="0" i="0" u="none" strike="noStrike" dirty="0">
                <a:effectLst/>
                <a:cs typeface="Arial" panose="020B0604020202020204" pitchFamily="34" charset="0"/>
              </a:rPr>
              <a:t> </a:t>
            </a:r>
            <a:r>
              <a:rPr lang="de-DE" sz="2400" b="0" i="0" u="none" strike="noStrike" dirty="0" err="1">
                <a:effectLst/>
                <a:cs typeface="Arial" panose="020B0604020202020204" pitchFamily="34" charset="0"/>
              </a:rPr>
              <a:t>colonised</a:t>
            </a:r>
            <a:r>
              <a:rPr lang="de-DE" sz="2400" b="0" i="0" u="none" strike="noStrike" dirty="0">
                <a:effectLst/>
                <a:cs typeface="Arial" panose="020B0604020202020204" pitchFamily="34" charset="0"/>
              </a:rPr>
              <a:t>? </a:t>
            </a:r>
            <a:r>
              <a:rPr lang="de-DE" sz="2400" b="0" i="0" u="none" strike="noStrike" dirty="0" err="1">
                <a:effectLst/>
                <a:cs typeface="Arial" panose="020B0604020202020204" pitchFamily="34" charset="0"/>
              </a:rPr>
              <a:t>How</a:t>
            </a:r>
            <a:r>
              <a:rPr lang="de-DE" sz="2400" b="0" i="0" u="none" strike="noStrike" dirty="0">
                <a:effectLst/>
                <a:cs typeface="Arial" panose="020B0604020202020204" pitchFamily="34" charset="0"/>
              </a:rPr>
              <a:t> </a:t>
            </a:r>
            <a:r>
              <a:rPr lang="de-DE" sz="2400" b="0" i="0" u="none" strike="noStrike" dirty="0" err="1">
                <a:effectLst/>
                <a:cs typeface="Arial" panose="020B0604020202020204" pitchFamily="34" charset="0"/>
              </a:rPr>
              <a:t>to</a:t>
            </a:r>
            <a:r>
              <a:rPr lang="de-DE" sz="2400" b="0" i="0" u="none" strike="noStrike" dirty="0">
                <a:effectLst/>
                <a:cs typeface="Arial" panose="020B0604020202020204" pitchFamily="34" charset="0"/>
              </a:rPr>
              <a:t> </a:t>
            </a:r>
            <a:r>
              <a:rPr lang="de-DE" sz="2400" b="0" i="0" u="none" strike="noStrike" dirty="0" err="1">
                <a:effectLst/>
                <a:cs typeface="Arial" panose="020B0604020202020204" pitchFamily="34" charset="0"/>
              </a:rPr>
              <a:t>write</a:t>
            </a:r>
            <a:r>
              <a:rPr lang="de-DE" sz="2400" b="0" i="0" u="none" strike="noStrike" dirty="0">
                <a:effectLst/>
                <a:cs typeface="Arial" panose="020B0604020202020204" pitchFamily="34" charset="0"/>
              </a:rPr>
              <a:t> a </a:t>
            </a:r>
            <a:r>
              <a:rPr lang="de-DE" sz="2400" b="0" i="0" u="none" strike="noStrike" dirty="0" err="1">
                <a:effectLst/>
                <a:cs typeface="Arial" panose="020B0604020202020204" pitchFamily="34" charset="0"/>
              </a:rPr>
              <a:t>history</a:t>
            </a:r>
            <a:r>
              <a:rPr lang="de-DE" sz="2400" b="0" i="0" u="none" strike="noStrike" dirty="0">
                <a:effectLst/>
                <a:cs typeface="Arial" panose="020B0604020202020204" pitchFamily="34" charset="0"/>
              </a:rPr>
              <a:t> </a:t>
            </a:r>
            <a:r>
              <a:rPr lang="de-DE" sz="2400" b="0" i="0" u="none" strike="noStrike" dirty="0" err="1">
                <a:effectLst/>
                <a:cs typeface="Arial" panose="020B0604020202020204" pitchFamily="34" charset="0"/>
              </a:rPr>
              <a:t>of</a:t>
            </a:r>
            <a:r>
              <a:rPr lang="de-DE" sz="2400" b="0" i="0" u="none" strike="noStrike" dirty="0">
                <a:effectLst/>
                <a:cs typeface="Arial" panose="020B0604020202020204" pitchFamily="34" charset="0"/>
              </a:rPr>
              <a:t> Ukraine. </a:t>
            </a:r>
          </a:p>
          <a:p>
            <a:pPr algn="ctr" eaLnBrk="1" hangingPunct="1">
              <a:buSzPct val="100000"/>
            </a:pPr>
            <a:endParaRPr lang="en-GB" altLang="en-US" sz="2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">
            <a:extLst>
              <a:ext uri="{FF2B5EF4-FFF2-40B4-BE49-F238E27FC236}">
                <a16:creationId xmlns:a16="http://schemas.microsoft.com/office/drawing/2014/main" id="{1E6ABB2C-1C20-A147-9EC8-E5F8F022D5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62500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90000" tIns="46800" rIns="90000" bIns="46800">
            <a:spAutoFit/>
          </a:bodyPr>
          <a:lstStyle>
            <a:lvl1pPr marL="342900" indent="-334963"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SzPct val="100000"/>
              <a:defRPr/>
            </a:pPr>
            <a:r>
              <a:rPr lang="de-DE" sz="2400" dirty="0">
                <a:solidFill>
                  <a:srgbClr val="FFFFFF"/>
                </a:solidFill>
              </a:rPr>
              <a:t>			            </a:t>
            </a:r>
            <a:r>
              <a:rPr lang="de-DE" sz="3600" b="1" dirty="0">
                <a:solidFill>
                  <a:srgbClr val="FFFFFF"/>
                </a:solidFill>
              </a:rPr>
              <a:t>Outline</a:t>
            </a:r>
          </a:p>
          <a:p>
            <a:pPr eaLnBrk="1" hangingPunct="1">
              <a:buSzPct val="100000"/>
              <a:defRPr/>
            </a:pPr>
            <a:endParaRPr lang="en-GB" sz="2800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FF"/>
              </a:buClr>
              <a:buSzPct val="100000"/>
              <a:buFont typeface="Times New Roman" charset="0"/>
              <a:buAutoNum type="arabicPeriod"/>
              <a:defRPr/>
            </a:pPr>
            <a:r>
              <a:rPr lang="en-GB" sz="2800" dirty="0">
                <a:solidFill>
                  <a:srgbClr val="FFFFFF"/>
                </a:solidFill>
              </a:rPr>
              <a:t>Introduction</a:t>
            </a:r>
          </a:p>
          <a:p>
            <a:pPr eaLnBrk="1" hangingPunct="1">
              <a:buClr>
                <a:srgbClr val="FFFFFF"/>
              </a:buClr>
              <a:buSzPct val="100000"/>
              <a:buFont typeface="Times New Roman" charset="0"/>
              <a:buAutoNum type="arabicPeriod"/>
              <a:defRPr/>
            </a:pPr>
            <a:r>
              <a:rPr lang="en-GB" sz="2800" dirty="0">
                <a:solidFill>
                  <a:srgbClr val="FFFFFF"/>
                </a:solidFill>
              </a:rPr>
              <a:t>Recent context</a:t>
            </a:r>
          </a:p>
          <a:p>
            <a:pPr eaLnBrk="1" hangingPunct="1">
              <a:buClr>
                <a:srgbClr val="FFFFFF"/>
              </a:buClr>
              <a:buSzPct val="100000"/>
              <a:buFont typeface="Times New Roman" charset="0"/>
              <a:buAutoNum type="arabicPeriod"/>
              <a:defRPr/>
            </a:pPr>
            <a:r>
              <a:rPr lang="en-GB" sz="2800" dirty="0">
                <a:solidFill>
                  <a:srgbClr val="FFFFFF"/>
                </a:solidFill>
              </a:rPr>
              <a:t>How (not) to write Ukrainian history</a:t>
            </a:r>
          </a:p>
          <a:p>
            <a:pPr eaLnBrk="1" hangingPunct="1">
              <a:buClr>
                <a:srgbClr val="FFFFFF"/>
              </a:buClr>
              <a:buSzPct val="100000"/>
              <a:buFont typeface="Times New Roman" charset="0"/>
              <a:buAutoNum type="arabicPeriod"/>
              <a:defRPr/>
            </a:pPr>
            <a:r>
              <a:rPr lang="en-GB" sz="2800" dirty="0">
                <a:solidFill>
                  <a:srgbClr val="FFFFFF"/>
                </a:solidFill>
              </a:rPr>
              <a:t>Challenges</a:t>
            </a:r>
          </a:p>
          <a:p>
            <a:pPr eaLnBrk="1" hangingPunct="1">
              <a:buClr>
                <a:srgbClr val="FFFFFF"/>
              </a:buClr>
              <a:buSzPct val="100000"/>
              <a:buFont typeface="Times New Roman" charset="0"/>
              <a:buAutoNum type="arabicPeriod"/>
              <a:defRPr/>
            </a:pPr>
            <a:r>
              <a:rPr lang="en-GB" sz="2800" dirty="0">
                <a:solidFill>
                  <a:srgbClr val="FFFFFF"/>
                </a:solidFill>
              </a:rPr>
              <a:t>A thousand years in maps</a:t>
            </a:r>
          </a:p>
          <a:p>
            <a:pPr marL="7937" indent="0" eaLnBrk="1" hangingPunct="1">
              <a:buClr>
                <a:srgbClr val="FFFFFF"/>
              </a:buClr>
              <a:buSzPct val="100000"/>
              <a:defRPr/>
            </a:pPr>
            <a:r>
              <a:rPr lang="en-GB" sz="2800" dirty="0">
                <a:solidFill>
                  <a:srgbClr val="FFFFFF"/>
                </a:solidFill>
              </a:rPr>
              <a:t> </a:t>
            </a:r>
          </a:p>
          <a:p>
            <a:pPr eaLnBrk="1" hangingPunct="1">
              <a:buSzPct val="100000"/>
              <a:defRPr/>
            </a:pPr>
            <a:endParaRPr lang="en-GB" sz="2800" dirty="0">
              <a:solidFill>
                <a:srgbClr val="FFFFFF"/>
              </a:solidFill>
            </a:endParaRPr>
          </a:p>
          <a:p>
            <a:pPr eaLnBrk="1" hangingPunct="1">
              <a:buSzPct val="100000"/>
              <a:defRPr/>
            </a:pPr>
            <a:endParaRPr lang="en-GB" sz="2800" dirty="0">
              <a:solidFill>
                <a:srgbClr val="FFFFFF"/>
              </a:solidFill>
            </a:endParaRPr>
          </a:p>
          <a:p>
            <a:pPr eaLnBrk="1" hangingPunct="1">
              <a:buSzPct val="100000"/>
              <a:defRPr/>
            </a:pPr>
            <a:endParaRPr lang="en-GB" sz="2800" dirty="0">
              <a:solidFill>
                <a:srgbClr val="FFFFFF"/>
              </a:solidFill>
            </a:endParaRPr>
          </a:p>
          <a:p>
            <a:pPr eaLnBrk="1" hangingPunct="1">
              <a:buSzPct val="100000"/>
              <a:defRPr/>
            </a:pPr>
            <a:endParaRPr lang="en-GB" sz="2800" dirty="0">
              <a:solidFill>
                <a:srgbClr val="FFFFFF"/>
              </a:solidFill>
            </a:endParaRPr>
          </a:p>
          <a:p>
            <a:pPr eaLnBrk="1" hangingPunct="1">
              <a:buSzPct val="100000"/>
              <a:defRPr/>
            </a:pPr>
            <a:endParaRPr lang="de-DE" sz="2800" dirty="0">
              <a:solidFill>
                <a:srgbClr val="FFFFFF"/>
              </a:solidFill>
            </a:endParaRPr>
          </a:p>
          <a:p>
            <a:pPr eaLnBrk="1" hangingPunct="1">
              <a:buSzPct val="100000"/>
              <a:defRPr/>
            </a:pPr>
            <a:endParaRPr lang="de-DE" sz="2800" dirty="0">
              <a:solidFill>
                <a:srgbClr val="FFFFFF"/>
              </a:solidFill>
            </a:endParaRPr>
          </a:p>
        </p:txBody>
      </p:sp>
      <p:sp>
        <p:nvSpPr>
          <p:cNvPr id="44035" name="AutoShape 2">
            <a:extLst>
              <a:ext uri="{FF2B5EF4-FFF2-40B4-BE49-F238E27FC236}">
                <a16:creationId xmlns:a16="http://schemas.microsoft.com/office/drawing/2014/main" id="{9941B15F-536D-7F4F-BAC6-5228089404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44675"/>
            <a:ext cx="433388" cy="341313"/>
          </a:xfrm>
          <a:prstGeom prst="rightArrow">
            <a:avLst>
              <a:gd name="adj1" fmla="val 50000"/>
              <a:gd name="adj2" fmla="val 31744"/>
            </a:avLst>
          </a:prstGeom>
          <a:solidFill>
            <a:srgbClr val="FF0000"/>
          </a:solidFill>
          <a:ln w="9360" cap="sq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122399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1">
            <a:extLst>
              <a:ext uri="{FF2B5EF4-FFF2-40B4-BE49-F238E27FC236}">
                <a16:creationId xmlns:a16="http://schemas.microsoft.com/office/drawing/2014/main" id="{2FA80667-5B0B-C838-4DB5-253B5D81A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9813" y="1079500"/>
            <a:ext cx="18002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</a:pPr>
            <a:r>
              <a:rPr lang="de-DE" altLang="en-US" sz="2400">
                <a:solidFill>
                  <a:srgbClr val="FFFFFF"/>
                </a:solidFill>
              </a:rPr>
              <a:t>Europe 2012</a:t>
            </a:r>
          </a:p>
        </p:txBody>
      </p:sp>
      <p:pic>
        <p:nvPicPr>
          <p:cNvPr id="46082" name="Picture 2">
            <a:extLst>
              <a:ext uri="{FF2B5EF4-FFF2-40B4-BE49-F238E27FC236}">
                <a16:creationId xmlns:a16="http://schemas.microsoft.com/office/drawing/2014/main" id="{30475BA6-9BDC-1987-D2B3-06698A7822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8" y="158750"/>
            <a:ext cx="8164512" cy="662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Group 1">
            <a:extLst>
              <a:ext uri="{FF2B5EF4-FFF2-40B4-BE49-F238E27FC236}">
                <a16:creationId xmlns:a16="http://schemas.microsoft.com/office/drawing/2014/main" id="{D3A9521F-E380-2445-FDE3-8AD7FA790D88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0"/>
            <a:ext cx="8674100" cy="6835775"/>
            <a:chOff x="158" y="0"/>
            <a:chExt cx="5464" cy="4306"/>
          </a:xfrm>
        </p:grpSpPr>
        <p:pic>
          <p:nvPicPr>
            <p:cNvPr id="34819" name="Picture 2">
              <a:extLst>
                <a:ext uri="{FF2B5EF4-FFF2-40B4-BE49-F238E27FC236}">
                  <a16:creationId xmlns:a16="http://schemas.microsoft.com/office/drawing/2014/main" id="{071DEC50-A323-2B48-969C-679265802F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0"/>
              <a:ext cx="5464" cy="4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4820" name="Text Box 3">
              <a:extLst>
                <a:ext uri="{FF2B5EF4-FFF2-40B4-BE49-F238E27FC236}">
                  <a16:creationId xmlns:a16="http://schemas.microsoft.com/office/drawing/2014/main" id="{FF42DD60-EC77-D94F-0C95-95A4E94AA4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" y="0"/>
              <a:ext cx="5464" cy="4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de-GB"/>
            </a:p>
          </p:txBody>
        </p:sp>
      </p:grpSp>
      <p:sp>
        <p:nvSpPr>
          <p:cNvPr id="34818" name="Text Box 4">
            <a:extLst>
              <a:ext uri="{FF2B5EF4-FFF2-40B4-BE49-F238E27FC236}">
                <a16:creationId xmlns:a16="http://schemas.microsoft.com/office/drawing/2014/main" id="{5372A8FF-3D0D-9A56-6469-2E288451BE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6165850"/>
            <a:ext cx="2555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1500"/>
              </a:spcBef>
              <a:buSzPct val="100000"/>
            </a:pPr>
            <a:r>
              <a:rPr lang="en-GB" altLang="de-GB" sz="2400">
                <a:solidFill>
                  <a:srgbClr val="000514"/>
                </a:solidFill>
              </a:rPr>
              <a:t>1000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>
            <a:extLst>
              <a:ext uri="{FF2B5EF4-FFF2-40B4-BE49-F238E27FC236}">
                <a16:creationId xmlns:a16="http://schemas.microsoft.com/office/drawing/2014/main" id="{F3E453B7-77F4-DCF3-732B-D08E80C51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6388" y="6397625"/>
            <a:ext cx="10429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ts val="1500"/>
              </a:spcBef>
              <a:buClrTx/>
              <a:buFontTx/>
              <a:buNone/>
            </a:pPr>
            <a:r>
              <a:rPr lang="de-DE" altLang="en-US" sz="2400">
                <a:solidFill>
                  <a:srgbClr val="000514"/>
                </a:solidFill>
              </a:rPr>
              <a:t>1200</a:t>
            </a:r>
          </a:p>
        </p:txBody>
      </p:sp>
      <p:pic>
        <p:nvPicPr>
          <p:cNvPr id="30723" name="Picture 2">
            <a:extLst>
              <a:ext uri="{FF2B5EF4-FFF2-40B4-BE49-F238E27FC236}">
                <a16:creationId xmlns:a16="http://schemas.microsoft.com/office/drawing/2014/main" id="{BFC2AFAB-2858-A01B-752B-26A9F164A9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-152400"/>
            <a:ext cx="4908550" cy="386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0724" name="Text Box 3">
            <a:extLst>
              <a:ext uri="{FF2B5EF4-FFF2-40B4-BE49-F238E27FC236}">
                <a16:creationId xmlns:a16="http://schemas.microsoft.com/office/drawing/2014/main" id="{B88422D7-C2FB-F7A7-6042-56D4B6C2E2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800" y="3279775"/>
            <a:ext cx="2555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ts val="1500"/>
              </a:spcBef>
              <a:buClrTx/>
              <a:buFontTx/>
              <a:buNone/>
            </a:pPr>
            <a:r>
              <a:rPr lang="de-DE" altLang="en-US" sz="2400">
                <a:solidFill>
                  <a:srgbClr val="000514"/>
                </a:solidFill>
              </a:rPr>
              <a:t>1000</a:t>
            </a:r>
          </a:p>
        </p:txBody>
      </p:sp>
      <p:pic>
        <p:nvPicPr>
          <p:cNvPr id="30725" name="Picture 1">
            <a:extLst>
              <a:ext uri="{FF2B5EF4-FFF2-40B4-BE49-F238E27FC236}">
                <a16:creationId xmlns:a16="http://schemas.microsoft.com/office/drawing/2014/main" id="{3D8E5B2F-8CDF-CA5D-48EF-9386D4DB94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225" y="2771775"/>
            <a:ext cx="5184775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0726" name="TextBox 1">
            <a:extLst>
              <a:ext uri="{FF2B5EF4-FFF2-40B4-BE49-F238E27FC236}">
                <a16:creationId xmlns:a16="http://schemas.microsoft.com/office/drawing/2014/main" id="{837FA612-5515-8F64-1B28-82553998BC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325" y="339725"/>
            <a:ext cx="22272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de-GB" dirty="0"/>
              <a:t>Period I: the </a:t>
            </a:r>
            <a:r>
              <a:rPr lang="en-US" altLang="de-GB" dirty="0" err="1"/>
              <a:t>Kyivan</a:t>
            </a:r>
            <a:r>
              <a:rPr lang="en-US" altLang="de-GB" dirty="0"/>
              <a:t>/</a:t>
            </a:r>
            <a:r>
              <a:rPr lang="en-US" altLang="de-GB" dirty="0" err="1"/>
              <a:t>Kievan</a:t>
            </a:r>
            <a:r>
              <a:rPr lang="en-US" altLang="de-GB" dirty="0"/>
              <a:t> Rus: 9</a:t>
            </a:r>
            <a:r>
              <a:rPr lang="en-US" altLang="de-GB" baseline="30000" dirty="0"/>
              <a:t>th</a:t>
            </a:r>
            <a:r>
              <a:rPr lang="en-US" altLang="de-GB" dirty="0"/>
              <a:t> century – mid 13</a:t>
            </a:r>
            <a:r>
              <a:rPr lang="en-US" altLang="de-GB" baseline="30000" dirty="0"/>
              <a:t>th</a:t>
            </a:r>
            <a:r>
              <a:rPr lang="en-US" altLang="de-GB" dirty="0"/>
              <a:t> century</a:t>
            </a:r>
          </a:p>
        </p:txBody>
      </p:sp>
    </p:spTree>
    <p:extLst>
      <p:ext uri="{BB962C8B-B14F-4D97-AF65-F5344CB8AC3E}">
        <p14:creationId xmlns:p14="http://schemas.microsoft.com/office/powerpoint/2010/main" val="392208746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3">
            <a:extLst>
              <a:ext uri="{FF2B5EF4-FFF2-40B4-BE49-F238E27FC236}">
                <a16:creationId xmlns:a16="http://schemas.microsoft.com/office/drawing/2014/main" id="{D7BB6170-9EF9-91E4-789A-6565107517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911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8915" name="Text Box 4">
            <a:extLst>
              <a:ext uri="{FF2B5EF4-FFF2-40B4-BE49-F238E27FC236}">
                <a16:creationId xmlns:a16="http://schemas.microsoft.com/office/drawing/2014/main" id="{57AD9181-113A-0D6E-F142-426DB0D77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3573463"/>
            <a:ext cx="30591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ts val="1500"/>
              </a:spcBef>
              <a:buClrTx/>
              <a:buFontTx/>
              <a:buNone/>
            </a:pPr>
            <a:r>
              <a:rPr lang="de-DE" altLang="en-US" sz="2400">
                <a:solidFill>
                  <a:srgbClr val="000514"/>
                </a:solidFill>
              </a:rPr>
              <a:t>1300</a:t>
            </a:r>
          </a:p>
        </p:txBody>
      </p:sp>
      <p:pic>
        <p:nvPicPr>
          <p:cNvPr id="38916" name="Picture 1">
            <a:extLst>
              <a:ext uri="{FF2B5EF4-FFF2-40B4-BE49-F238E27FC236}">
                <a16:creationId xmlns:a16="http://schemas.microsoft.com/office/drawing/2014/main" id="{60ED39C0-481C-8994-DE83-88D074426D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913063"/>
            <a:ext cx="5003800" cy="394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8917" name="Text Box 2">
            <a:extLst>
              <a:ext uri="{FF2B5EF4-FFF2-40B4-BE49-F238E27FC236}">
                <a16:creationId xmlns:a16="http://schemas.microsoft.com/office/drawing/2014/main" id="{1DEC62F9-CBB9-3A16-DA5B-46EF65964A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6364288"/>
            <a:ext cx="18002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ts val="1500"/>
              </a:spcBef>
              <a:buClrTx/>
              <a:buFontTx/>
              <a:buNone/>
            </a:pPr>
            <a:r>
              <a:rPr lang="de-DE" altLang="en-US" sz="2400">
                <a:solidFill>
                  <a:srgbClr val="000514"/>
                </a:solidFill>
              </a:rPr>
              <a:t>1400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A9C8A81-BAEB-7747-70D7-29A55DC2E97C}"/>
              </a:ext>
            </a:extLst>
          </p:cNvPr>
          <p:cNvSpPr txBox="1"/>
          <p:nvPr/>
        </p:nvSpPr>
        <p:spPr>
          <a:xfrm>
            <a:off x="6445956" y="241017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1400</a:t>
            </a:r>
          </a:p>
        </p:txBody>
      </p:sp>
    </p:spTree>
    <p:extLst>
      <p:ext uri="{BB962C8B-B14F-4D97-AF65-F5344CB8AC3E}">
        <p14:creationId xmlns:p14="http://schemas.microsoft.com/office/powerpoint/2010/main" val="266862260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">
            <a:extLst>
              <a:ext uri="{FF2B5EF4-FFF2-40B4-BE49-F238E27FC236}">
                <a16:creationId xmlns:a16="http://schemas.microsoft.com/office/drawing/2014/main" id="{D728EFF0-F092-AD4B-249A-F96D4F5ADA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5207000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9155" name="Text Box 2">
            <a:extLst>
              <a:ext uri="{FF2B5EF4-FFF2-40B4-BE49-F238E27FC236}">
                <a16:creationId xmlns:a16="http://schemas.microsoft.com/office/drawing/2014/main" id="{8D9D04C5-3457-6FE7-F231-3A77981CCA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" y="3781425"/>
            <a:ext cx="18716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ts val="1500"/>
              </a:spcBef>
              <a:buClrTx/>
              <a:buFontTx/>
              <a:buNone/>
            </a:pPr>
            <a:r>
              <a:rPr lang="de-DE" altLang="en-US" sz="2400">
                <a:solidFill>
                  <a:srgbClr val="000514"/>
                </a:solidFill>
              </a:rPr>
              <a:t>1500</a:t>
            </a:r>
          </a:p>
        </p:txBody>
      </p:sp>
      <p:pic>
        <p:nvPicPr>
          <p:cNvPr id="49156" name="Picture 1">
            <a:extLst>
              <a:ext uri="{FF2B5EF4-FFF2-40B4-BE49-F238E27FC236}">
                <a16:creationId xmlns:a16="http://schemas.microsoft.com/office/drawing/2014/main" id="{FCEBA0FF-3C90-BE22-6DB4-AB50E1A3E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87625"/>
            <a:ext cx="52197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9157" name="TextBox 1">
            <a:extLst>
              <a:ext uri="{FF2B5EF4-FFF2-40B4-BE49-F238E27FC236}">
                <a16:creationId xmlns:a16="http://schemas.microsoft.com/office/drawing/2014/main" id="{7CFA232F-EB58-3E4A-0A79-C60DA89DFD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1938" y="6205538"/>
            <a:ext cx="871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/>
              <a:t>1600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6475A21-1586-DA1D-5041-C563C8CBEF66}"/>
              </a:ext>
            </a:extLst>
          </p:cNvPr>
          <p:cNvSpPr txBox="1"/>
          <p:nvPr/>
        </p:nvSpPr>
        <p:spPr>
          <a:xfrm>
            <a:off x="6604000" y="228600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1600</a:t>
            </a:r>
          </a:p>
        </p:txBody>
      </p:sp>
    </p:spTree>
    <p:extLst>
      <p:ext uri="{BB962C8B-B14F-4D97-AF65-F5344CB8AC3E}">
        <p14:creationId xmlns:p14="http://schemas.microsoft.com/office/powerpoint/2010/main" val="42016018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1">
            <a:extLst>
              <a:ext uri="{FF2B5EF4-FFF2-40B4-BE49-F238E27FC236}">
                <a16:creationId xmlns:a16="http://schemas.microsoft.com/office/drawing/2014/main" id="{6838F01D-695D-4563-3DEB-EBD903608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73491"/>
            <a:ext cx="9136062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275169EA-53D1-F548-82BB-1B3FAC371722}"/>
              </a:ext>
            </a:extLst>
          </p:cNvPr>
          <p:cNvSpPr txBox="1"/>
          <p:nvPr/>
        </p:nvSpPr>
        <p:spPr>
          <a:xfrm>
            <a:off x="8028384" y="4462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1569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1">
            <a:extLst>
              <a:ext uri="{FF2B5EF4-FFF2-40B4-BE49-F238E27FC236}">
                <a16:creationId xmlns:a16="http://schemas.microsoft.com/office/drawing/2014/main" id="{14C2FE59-1DE4-1E2F-980D-38C17F6FC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49263"/>
            <a:ext cx="9139237" cy="640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03AEE37A-7F21-231E-0EFC-93EF1B3A191F}"/>
              </a:ext>
            </a:extLst>
          </p:cNvPr>
          <p:cNvSpPr txBox="1"/>
          <p:nvPr/>
        </p:nvSpPr>
        <p:spPr>
          <a:xfrm>
            <a:off x="8172400" y="7993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1649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1" y="857251"/>
            <a:ext cx="3446849" cy="240740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0509" y="857251"/>
            <a:ext cx="3420491" cy="240740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37848" y="3569969"/>
            <a:ext cx="3442661" cy="243078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65098" y="3569969"/>
            <a:ext cx="3435903" cy="243078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0237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1">
            <a:extLst>
              <a:ext uri="{FF2B5EF4-FFF2-40B4-BE49-F238E27FC236}">
                <a16:creationId xmlns:a16="http://schemas.microsoft.com/office/drawing/2014/main" id="{1F40CAEB-5875-4321-AD09-6FFCA6D80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4613" cy="680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108187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">
            <a:extLst>
              <a:ext uri="{FF2B5EF4-FFF2-40B4-BE49-F238E27FC236}">
                <a16:creationId xmlns:a16="http://schemas.microsoft.com/office/drawing/2014/main" id="{1E6ABB2C-1C20-A147-9EC8-E5F8F022D5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62500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90000" tIns="46800" rIns="90000" bIns="46800">
            <a:spAutoFit/>
          </a:bodyPr>
          <a:lstStyle>
            <a:lvl1pPr marL="342900" indent="-334963"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SzPct val="100000"/>
              <a:defRPr/>
            </a:pPr>
            <a:r>
              <a:rPr lang="de-DE" sz="2400" dirty="0">
                <a:solidFill>
                  <a:srgbClr val="FFFFFF"/>
                </a:solidFill>
              </a:rPr>
              <a:t>			            </a:t>
            </a:r>
            <a:r>
              <a:rPr lang="de-DE" sz="3600" b="1" dirty="0">
                <a:solidFill>
                  <a:srgbClr val="FFFFFF"/>
                </a:solidFill>
              </a:rPr>
              <a:t>Outline</a:t>
            </a:r>
          </a:p>
          <a:p>
            <a:pPr eaLnBrk="1" hangingPunct="1">
              <a:buSzPct val="100000"/>
              <a:defRPr/>
            </a:pPr>
            <a:endParaRPr lang="en-GB" sz="2800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FF"/>
              </a:buClr>
              <a:buSzPct val="100000"/>
              <a:buFont typeface="Times New Roman" charset="0"/>
              <a:buAutoNum type="arabicPeriod"/>
              <a:defRPr/>
            </a:pPr>
            <a:r>
              <a:rPr lang="en-GB" sz="2800" dirty="0">
                <a:solidFill>
                  <a:srgbClr val="FFFFFF"/>
                </a:solidFill>
              </a:rPr>
              <a:t>Introduction</a:t>
            </a:r>
          </a:p>
          <a:p>
            <a:pPr eaLnBrk="1" hangingPunct="1">
              <a:buClr>
                <a:srgbClr val="FFFFFF"/>
              </a:buClr>
              <a:buSzPct val="100000"/>
              <a:buFont typeface="Times New Roman" charset="0"/>
              <a:buAutoNum type="arabicPeriod"/>
              <a:defRPr/>
            </a:pPr>
            <a:r>
              <a:rPr lang="en-GB" sz="2800" dirty="0">
                <a:solidFill>
                  <a:srgbClr val="FFFFFF"/>
                </a:solidFill>
              </a:rPr>
              <a:t>Recent context</a:t>
            </a:r>
          </a:p>
          <a:p>
            <a:pPr eaLnBrk="1" hangingPunct="1">
              <a:buClr>
                <a:srgbClr val="FFFFFF"/>
              </a:buClr>
              <a:buSzPct val="100000"/>
              <a:buFont typeface="Times New Roman" charset="0"/>
              <a:buAutoNum type="arabicPeriod"/>
              <a:defRPr/>
            </a:pPr>
            <a:r>
              <a:rPr lang="en-GB" sz="2800" dirty="0">
                <a:solidFill>
                  <a:srgbClr val="FFFFFF"/>
                </a:solidFill>
              </a:rPr>
              <a:t>How (not) to write Ukrainian history</a:t>
            </a:r>
          </a:p>
          <a:p>
            <a:pPr eaLnBrk="1" hangingPunct="1">
              <a:buClr>
                <a:srgbClr val="FFFFFF"/>
              </a:buClr>
              <a:buSzPct val="100000"/>
              <a:buFont typeface="Times New Roman" charset="0"/>
              <a:buAutoNum type="arabicPeriod"/>
              <a:defRPr/>
            </a:pPr>
            <a:r>
              <a:rPr lang="en-GB" sz="2800" dirty="0">
                <a:solidFill>
                  <a:srgbClr val="FFFFFF"/>
                </a:solidFill>
              </a:rPr>
              <a:t>Challenges</a:t>
            </a:r>
          </a:p>
          <a:p>
            <a:pPr eaLnBrk="1" hangingPunct="1">
              <a:buClr>
                <a:srgbClr val="FFFFFF"/>
              </a:buClr>
              <a:buSzPct val="100000"/>
              <a:buFont typeface="Times New Roman" charset="0"/>
              <a:buAutoNum type="arabicPeriod"/>
              <a:defRPr/>
            </a:pPr>
            <a:r>
              <a:rPr lang="en-GB" sz="2800" dirty="0">
                <a:solidFill>
                  <a:srgbClr val="FFFFFF"/>
                </a:solidFill>
              </a:rPr>
              <a:t>A thousand years in maps</a:t>
            </a:r>
          </a:p>
          <a:p>
            <a:pPr marL="7937" indent="0" eaLnBrk="1" hangingPunct="1">
              <a:buClr>
                <a:srgbClr val="FFFFFF"/>
              </a:buClr>
              <a:buSzPct val="100000"/>
              <a:defRPr/>
            </a:pPr>
            <a:r>
              <a:rPr lang="en-GB" sz="2800" dirty="0">
                <a:solidFill>
                  <a:srgbClr val="FFFFFF"/>
                </a:solidFill>
              </a:rPr>
              <a:t> </a:t>
            </a:r>
          </a:p>
          <a:p>
            <a:pPr eaLnBrk="1" hangingPunct="1">
              <a:buSzPct val="100000"/>
              <a:defRPr/>
            </a:pPr>
            <a:endParaRPr lang="en-GB" sz="2800" dirty="0">
              <a:solidFill>
                <a:srgbClr val="FFFFFF"/>
              </a:solidFill>
            </a:endParaRPr>
          </a:p>
          <a:p>
            <a:pPr eaLnBrk="1" hangingPunct="1">
              <a:buSzPct val="100000"/>
              <a:defRPr/>
            </a:pPr>
            <a:endParaRPr lang="en-GB" sz="2800" dirty="0">
              <a:solidFill>
                <a:srgbClr val="FFFFFF"/>
              </a:solidFill>
            </a:endParaRPr>
          </a:p>
          <a:p>
            <a:pPr eaLnBrk="1" hangingPunct="1">
              <a:buSzPct val="100000"/>
              <a:defRPr/>
            </a:pPr>
            <a:endParaRPr lang="en-GB" sz="2800" dirty="0">
              <a:solidFill>
                <a:srgbClr val="FFFFFF"/>
              </a:solidFill>
            </a:endParaRPr>
          </a:p>
          <a:p>
            <a:pPr eaLnBrk="1" hangingPunct="1">
              <a:buSzPct val="100000"/>
              <a:defRPr/>
            </a:pPr>
            <a:endParaRPr lang="en-GB" sz="2800" dirty="0">
              <a:solidFill>
                <a:srgbClr val="FFFFFF"/>
              </a:solidFill>
            </a:endParaRPr>
          </a:p>
          <a:p>
            <a:pPr eaLnBrk="1" hangingPunct="1">
              <a:buSzPct val="100000"/>
              <a:defRPr/>
            </a:pPr>
            <a:endParaRPr lang="de-DE" sz="2800" dirty="0">
              <a:solidFill>
                <a:srgbClr val="FFFFFF"/>
              </a:solidFill>
            </a:endParaRPr>
          </a:p>
          <a:p>
            <a:pPr eaLnBrk="1" hangingPunct="1">
              <a:buSzPct val="100000"/>
              <a:defRPr/>
            </a:pPr>
            <a:endParaRPr lang="de-DE" sz="2800" dirty="0">
              <a:solidFill>
                <a:srgbClr val="FFFFFF"/>
              </a:solidFill>
            </a:endParaRPr>
          </a:p>
        </p:txBody>
      </p:sp>
      <p:sp>
        <p:nvSpPr>
          <p:cNvPr id="44035" name="AutoShape 2">
            <a:extLst>
              <a:ext uri="{FF2B5EF4-FFF2-40B4-BE49-F238E27FC236}">
                <a16:creationId xmlns:a16="http://schemas.microsoft.com/office/drawing/2014/main" id="{9941B15F-536D-7F4F-BAC6-5228089404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44675"/>
            <a:ext cx="433388" cy="341313"/>
          </a:xfrm>
          <a:prstGeom prst="rightArrow">
            <a:avLst>
              <a:gd name="adj1" fmla="val 50000"/>
              <a:gd name="adj2" fmla="val 31744"/>
            </a:avLst>
          </a:prstGeom>
          <a:solidFill>
            <a:srgbClr val="FF0000"/>
          </a:solidFill>
          <a:ln w="9360" cap="sq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Europe_1815_map_en.png">
            <a:extLst>
              <a:ext uri="{FF2B5EF4-FFF2-40B4-BE49-F238E27FC236}">
                <a16:creationId xmlns:a16="http://schemas.microsoft.com/office/drawing/2014/main" id="{03B2F59C-EC79-EB7E-52F7-072629467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100"/>
            <a:ext cx="9144000" cy="601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B22AA3F9-B726-9B9E-63FE-00199A70B534}"/>
              </a:ext>
            </a:extLst>
          </p:cNvPr>
          <p:cNvSpPr txBox="1"/>
          <p:nvPr/>
        </p:nvSpPr>
        <p:spPr>
          <a:xfrm>
            <a:off x="8100392" y="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1815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5" name="Picture 1">
            <a:extLst>
              <a:ext uri="{FF2B5EF4-FFF2-40B4-BE49-F238E27FC236}">
                <a16:creationId xmlns:a16="http://schemas.microsoft.com/office/drawing/2014/main" id="{B7458EC7-6D42-99FF-E64B-8D8DAFA78A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1376363"/>
            <a:ext cx="12192000" cy="961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8066" name="TextBox 1">
            <a:extLst>
              <a:ext uri="{FF2B5EF4-FFF2-40B4-BE49-F238E27FC236}">
                <a16:creationId xmlns:a16="http://schemas.microsoft.com/office/drawing/2014/main" id="{A2F349C5-A57B-7CF6-BACB-83FB1BFA6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675" y="6453188"/>
            <a:ext cx="19446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>
                <a:solidFill>
                  <a:schemeClr val="tx1"/>
                </a:solidFill>
              </a:rPr>
              <a:t>1900</a:t>
            </a:r>
          </a:p>
        </p:txBody>
      </p:sp>
      <p:sp>
        <p:nvSpPr>
          <p:cNvPr id="88067" name="AutoShape 2">
            <a:extLst>
              <a:ext uri="{FF2B5EF4-FFF2-40B4-BE49-F238E27FC236}">
                <a16:creationId xmlns:a16="http://schemas.microsoft.com/office/drawing/2014/main" id="{85C05F23-3802-A165-2F79-E6C54D580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4797425"/>
            <a:ext cx="433388" cy="341313"/>
          </a:xfrm>
          <a:prstGeom prst="rightArrow">
            <a:avLst>
              <a:gd name="adj1" fmla="val 50000"/>
              <a:gd name="adj2" fmla="val 31744"/>
            </a:avLst>
          </a:prstGeom>
          <a:solidFill>
            <a:srgbClr val="FF0000"/>
          </a:solidFill>
          <a:ln w="9360" cap="sq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88068" name="AutoShape 2">
            <a:extLst>
              <a:ext uri="{FF2B5EF4-FFF2-40B4-BE49-F238E27FC236}">
                <a16:creationId xmlns:a16="http://schemas.microsoft.com/office/drawing/2014/main" id="{9605D5F3-F0A3-291B-4E42-7A99369D81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325" y="4949825"/>
            <a:ext cx="433388" cy="341313"/>
          </a:xfrm>
          <a:prstGeom prst="rightArrow">
            <a:avLst>
              <a:gd name="adj1" fmla="val 50000"/>
              <a:gd name="adj2" fmla="val 31744"/>
            </a:avLst>
          </a:prstGeom>
          <a:solidFill>
            <a:srgbClr val="FF0000"/>
          </a:solidFill>
          <a:ln w="9360" cap="sq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1">
            <a:extLst>
              <a:ext uri="{FF2B5EF4-FFF2-40B4-BE49-F238E27FC236}">
                <a16:creationId xmlns:a16="http://schemas.microsoft.com/office/drawing/2014/main" id="{CA7D3606-8C16-952B-3AE1-6D6B315A72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356"/>
            <a:ext cx="9144000" cy="646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0" name="Text Box 2">
            <a:extLst>
              <a:ext uri="{FF2B5EF4-FFF2-40B4-BE49-F238E27FC236}">
                <a16:creationId xmlns:a16="http://schemas.microsoft.com/office/drawing/2014/main" id="{E007FB30-715B-72A0-7CB1-E482E20EAE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0"/>
            <a:ext cx="48244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</a:pPr>
            <a:r>
              <a:rPr lang="de-DE" altLang="en-US" dirty="0" err="1">
                <a:solidFill>
                  <a:srgbClr val="FFFFFF"/>
                </a:solidFill>
              </a:rPr>
              <a:t>Putzger</a:t>
            </a:r>
            <a:r>
              <a:rPr lang="de-DE" altLang="en-US" dirty="0">
                <a:solidFill>
                  <a:srgbClr val="FFFFFF"/>
                </a:solidFill>
              </a:rPr>
              <a:t>, Historischer Weltatlas, pp. 106 f.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FA532B5-787A-09E0-A62F-71D9C3E66EE8}"/>
              </a:ext>
            </a:extLst>
          </p:cNvPr>
          <p:cNvSpPr txBox="1"/>
          <p:nvPr/>
        </p:nvSpPr>
        <p:spPr>
          <a:xfrm>
            <a:off x="8029422" y="3561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1914</a:t>
            </a:r>
          </a:p>
        </p:txBody>
      </p:sp>
    </p:spTree>
    <p:extLst>
      <p:ext uri="{BB962C8B-B14F-4D97-AF65-F5344CB8AC3E}">
        <p14:creationId xmlns:p14="http://schemas.microsoft.com/office/powerpoint/2010/main" val="23294001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1">
            <a:extLst>
              <a:ext uri="{FF2B5EF4-FFF2-40B4-BE49-F238E27FC236}">
                <a16:creationId xmlns:a16="http://schemas.microsoft.com/office/drawing/2014/main" id="{EB763BEB-D1C8-0513-7B56-59D88B209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0"/>
            <a:ext cx="4953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8" name="TextBox 1">
            <a:extLst>
              <a:ext uri="{FF2B5EF4-FFF2-40B4-BE49-F238E27FC236}">
                <a16:creationId xmlns:a16="http://schemas.microsoft.com/office/drawing/2014/main" id="{8701BF04-F995-52F4-88CD-16845134B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4368" y="116632"/>
            <a:ext cx="10588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dirty="0"/>
              <a:t>Ca 1910</a:t>
            </a:r>
          </a:p>
        </p:txBody>
      </p:sp>
    </p:spTree>
    <p:extLst>
      <p:ext uri="{BB962C8B-B14F-4D97-AF65-F5344CB8AC3E}">
        <p14:creationId xmlns:p14="http://schemas.microsoft.com/office/powerpoint/2010/main" val="32712512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>
            <a:extLst>
              <a:ext uri="{FF2B5EF4-FFF2-40B4-BE49-F238E27FC236}">
                <a16:creationId xmlns:a16="http://schemas.microsoft.com/office/drawing/2014/main" id="{A43D3B60-61C1-6E45-937E-20BC699B2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130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1">
            <a:extLst>
              <a:ext uri="{FF2B5EF4-FFF2-40B4-BE49-F238E27FC236}">
                <a16:creationId xmlns:a16="http://schemas.microsoft.com/office/drawing/2014/main" id="{7D8D8183-7CD1-7699-EC8E-3C64E7817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3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7827" name="Text Box 2">
            <a:extLst>
              <a:ext uri="{FF2B5EF4-FFF2-40B4-BE49-F238E27FC236}">
                <a16:creationId xmlns:a16="http://schemas.microsoft.com/office/drawing/2014/main" id="{97AE85ED-41DB-7805-8EBB-DF22EAFFCC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5475" y="6400800"/>
            <a:ext cx="4637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800"/>
              <a:t>Putzger, Historischer Weltatlas, pp. 122-123</a:t>
            </a:r>
          </a:p>
        </p:txBody>
      </p:sp>
    </p:spTree>
    <p:extLst>
      <p:ext uri="{BB962C8B-B14F-4D97-AF65-F5344CB8AC3E}">
        <p14:creationId xmlns:p14="http://schemas.microsoft.com/office/powerpoint/2010/main" val="371223599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page1image1467144688">
            <a:extLst>
              <a:ext uri="{FF2B5EF4-FFF2-40B4-BE49-F238E27FC236}">
                <a16:creationId xmlns:a16="http://schemas.microsoft.com/office/drawing/2014/main" id="{EC97F268-9E41-BE4A-B23F-0AADE1ED5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75438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3054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1">
            <a:extLst>
              <a:ext uri="{FF2B5EF4-FFF2-40B4-BE49-F238E27FC236}">
                <a16:creationId xmlns:a16="http://schemas.microsoft.com/office/drawing/2014/main" id="{8109C3B8-B576-B2F4-9EE7-DFC3E3296F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0"/>
            <a:ext cx="7956550" cy="681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34867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4/4f/Ethnic_map_USSR_1941.jpg">
            <a:extLst>
              <a:ext uri="{FF2B5EF4-FFF2-40B4-BE49-F238E27FC236}">
                <a16:creationId xmlns:a16="http://schemas.microsoft.com/office/drawing/2014/main" id="{82048F03-055D-FE7F-EEFC-224436AA1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02" y="620688"/>
            <a:ext cx="8722774" cy="537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60428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84B2997A-58A7-9D46-B325-42B5B9D25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041559"/>
            <a:ext cx="6858000" cy="4774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367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FE12338B-DC05-7F38-804F-B5A74E65D72F}"/>
              </a:ext>
            </a:extLst>
          </p:cNvPr>
          <p:cNvSpPr txBox="1"/>
          <p:nvPr/>
        </p:nvSpPr>
        <p:spPr>
          <a:xfrm>
            <a:off x="899592" y="1772816"/>
            <a:ext cx="792088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Declaration of independence of Ukraine on 24 August 1991 and dissolution of Soviet Union on 31 December 1991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Orange Revolution in Autumn 2004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Revolution of Dignity or Euromaidan November 2013</a:t>
            </a:r>
          </a:p>
          <a:p>
            <a:pPr>
              <a:spcBef>
                <a:spcPts val="600"/>
              </a:spcBef>
            </a:pPr>
            <a:r>
              <a:rPr lang="de-GB" dirty="0"/>
              <a:t>Ukraine moving out of Russian orbit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War in Ukraine since 2014, Russian annexation of Crimea, proxy war in Donetsk und Luhansk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24 February 2022 full-scale Russian invasion of Ukraine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Putin‘s use of history (as he understands it) to legitimise attack on Ukraine and Russia‘s land grab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Genocidal dimension of war: kidnapping children, destroying or appropriating Ukrainian cultural heritage, denying the existence of the Ukrainian nation by denying that Ukraine has a history outside of the framework provided by the Russian narrative, or a future outside of the ‚Russian World‘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GB" dirty="0"/>
          </a:p>
          <a:p>
            <a:endParaRPr lang="de-GB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9AC959F-3912-1BB0-5EDA-5EF150C93AC6}"/>
              </a:ext>
            </a:extLst>
          </p:cNvPr>
          <p:cNvSpPr txBox="1"/>
          <p:nvPr/>
        </p:nvSpPr>
        <p:spPr>
          <a:xfrm>
            <a:off x="2051720" y="441953"/>
            <a:ext cx="2733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400" b="1" dirty="0"/>
              <a:t>2. Recent context</a:t>
            </a:r>
          </a:p>
        </p:txBody>
      </p:sp>
      <p:pic>
        <p:nvPicPr>
          <p:cNvPr id="4" name="Picture 5" descr="How memorial to heroes of Russo-Ukrainian war is growing in Lviv before our  eyes">
            <a:extLst>
              <a:ext uri="{FF2B5EF4-FFF2-40B4-BE49-F238E27FC236}">
                <a16:creationId xmlns:a16="http://schemas.microsoft.com/office/drawing/2014/main" id="{56E02E59-67FD-7408-B223-2B79CEDCF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4421"/>
            <a:ext cx="2730190" cy="182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feil nach rechts 6">
            <a:extLst>
              <a:ext uri="{FF2B5EF4-FFF2-40B4-BE49-F238E27FC236}">
                <a16:creationId xmlns:a16="http://schemas.microsoft.com/office/drawing/2014/main" id="{F75F15B9-47AE-8DFD-B1A9-097257396DF7}"/>
              </a:ext>
            </a:extLst>
          </p:cNvPr>
          <p:cNvSpPr/>
          <p:nvPr/>
        </p:nvSpPr>
        <p:spPr bwMode="auto">
          <a:xfrm>
            <a:off x="251520" y="3140968"/>
            <a:ext cx="648072" cy="30452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GB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highlight>
                <a:srgbClr val="FF0000"/>
              </a:highlight>
              <a:latin typeface="Arial" charset="0"/>
              <a:ea typeface="ＭＳ Ｐゴシック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9942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77359227-2791-18C1-05BC-7969AEE9D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5" y="0"/>
            <a:ext cx="48577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9371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5039040D-4412-8C97-5799-984E34F750DE}"/>
              </a:ext>
            </a:extLst>
          </p:cNvPr>
          <p:cNvSpPr txBox="1"/>
          <p:nvPr/>
        </p:nvSpPr>
        <p:spPr>
          <a:xfrm>
            <a:off x="3268824" y="38611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Resources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256BE4C-CBF9-1A90-E9A6-CAB4999272BF}"/>
              </a:ext>
            </a:extLst>
          </p:cNvPr>
          <p:cNvSpPr txBox="1"/>
          <p:nvPr/>
        </p:nvSpPr>
        <p:spPr>
          <a:xfrm>
            <a:off x="756745" y="1650124"/>
            <a:ext cx="784770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All seminar questions and readings are here: That‘s the main page for preparing seminar sessions: </a:t>
            </a:r>
            <a:r>
              <a:rPr lang="de-DE" dirty="0"/>
              <a:t>https://</a:t>
            </a:r>
            <a:r>
              <a:rPr lang="de-DE" dirty="0" err="1"/>
              <a:t>rl.talis.com</a:t>
            </a:r>
            <a:r>
              <a:rPr lang="de-DE" dirty="0"/>
              <a:t>/3/</a:t>
            </a:r>
            <a:r>
              <a:rPr lang="de-DE" dirty="0" err="1"/>
              <a:t>warwick</a:t>
            </a:r>
            <a:r>
              <a:rPr lang="de-DE" dirty="0"/>
              <a:t>/</a:t>
            </a:r>
            <a:r>
              <a:rPr lang="de-DE" dirty="0" err="1"/>
              <a:t>lists</a:t>
            </a:r>
            <a:r>
              <a:rPr lang="de-DE" dirty="0"/>
              <a:t>/7E83A72A-3F99-0691-83B7-C953ECE1095D</a:t>
            </a:r>
            <a:r>
              <a:rPr lang="de-DE"/>
              <a:t>.html</a:t>
            </a:r>
            <a:endParaRPr lang="de-GB" dirty="0"/>
          </a:p>
          <a:p>
            <a:endParaRPr lang="de-GB" dirty="0"/>
          </a:p>
          <a:p>
            <a:r>
              <a:rPr lang="de-GB" dirty="0"/>
              <a:t>General information on the website: </a:t>
            </a:r>
            <a:r>
              <a:rPr lang="de-DE" dirty="0">
                <a:hlinkClick r:id="rId2"/>
              </a:rPr>
              <a:t>https://warwick.ac.uk/fac/arts/history/students/modules/hi2j8/</a:t>
            </a:r>
            <a:endParaRPr lang="de-DE" dirty="0"/>
          </a:p>
          <a:p>
            <a:endParaRPr lang="de-DE" dirty="0"/>
          </a:p>
          <a:p>
            <a:r>
              <a:rPr lang="de-DE" dirty="0"/>
              <a:t>Power </a:t>
            </a:r>
            <a:r>
              <a:rPr lang="de-DE" dirty="0" err="1"/>
              <a:t>points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 </a:t>
            </a:r>
            <a:r>
              <a:rPr lang="de-DE" dirty="0" err="1"/>
              <a:t>lectures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uploaded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day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lecture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website</a:t>
            </a:r>
            <a:r>
              <a:rPr lang="de-DE" dirty="0"/>
              <a:t>:</a:t>
            </a:r>
          </a:p>
          <a:p>
            <a:r>
              <a:rPr lang="de-DE" dirty="0">
                <a:hlinkClick r:id="rId3"/>
              </a:rPr>
              <a:t>https://warwick.ac.uk/fac/arts/history/students/modules/hi2j8/schedule/</a:t>
            </a:r>
            <a:endParaRPr lang="de-DE" dirty="0"/>
          </a:p>
          <a:p>
            <a:endParaRPr lang="de-DE" dirty="0"/>
          </a:p>
          <a:p>
            <a:r>
              <a:rPr lang="de-DE" dirty="0"/>
              <a:t>Short </a:t>
            </a:r>
            <a:r>
              <a:rPr lang="de-DE" dirty="0" err="1"/>
              <a:t>essay</a:t>
            </a:r>
            <a:r>
              <a:rPr lang="de-DE" dirty="0"/>
              <a:t> </a:t>
            </a:r>
            <a:r>
              <a:rPr lang="de-DE" dirty="0" err="1"/>
              <a:t>questions</a:t>
            </a:r>
            <a:r>
              <a:rPr lang="de-DE" dirty="0"/>
              <a:t> (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also </a:t>
            </a:r>
            <a:r>
              <a:rPr lang="de-DE" dirty="0" err="1"/>
              <a:t>suggestions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long</a:t>
            </a:r>
            <a:r>
              <a:rPr lang="de-DE" dirty="0"/>
              <a:t> </a:t>
            </a:r>
            <a:r>
              <a:rPr lang="de-DE" dirty="0" err="1"/>
              <a:t>essay</a:t>
            </a:r>
            <a:r>
              <a:rPr lang="de-DE" dirty="0"/>
              <a:t> </a:t>
            </a:r>
            <a:r>
              <a:rPr lang="de-DE" dirty="0" err="1"/>
              <a:t>topics</a:t>
            </a:r>
            <a:r>
              <a:rPr lang="de-DE" dirty="0"/>
              <a:t>) </a:t>
            </a:r>
            <a:r>
              <a:rPr lang="de-DE" dirty="0" err="1"/>
              <a:t>are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website</a:t>
            </a:r>
            <a:r>
              <a:rPr lang="de-DE" dirty="0"/>
              <a:t>: </a:t>
            </a:r>
            <a:r>
              <a:rPr lang="de-DE" dirty="0">
                <a:hlinkClick r:id="rId4"/>
              </a:rPr>
              <a:t>https://warwick.ac.uk/fac/arts/history/students/modules/hi2j8/shortessays/</a:t>
            </a:r>
            <a:endParaRPr lang="de-DE" dirty="0"/>
          </a:p>
          <a:p>
            <a:endParaRPr lang="de-DE" dirty="0"/>
          </a:p>
          <a:p>
            <a:r>
              <a:rPr lang="de-DE" dirty="0"/>
              <a:t>Links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captured</a:t>
            </a:r>
            <a:r>
              <a:rPr lang="de-DE" dirty="0"/>
              <a:t> </a:t>
            </a:r>
            <a:r>
              <a:rPr lang="de-DE" dirty="0" err="1"/>
              <a:t>lectures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on </a:t>
            </a:r>
            <a:r>
              <a:rPr lang="de-DE" dirty="0" err="1"/>
              <a:t>Moodle</a:t>
            </a:r>
            <a:r>
              <a:rPr lang="de-DE" dirty="0"/>
              <a:t>: </a:t>
            </a:r>
            <a:r>
              <a:rPr lang="de-DE" dirty="0">
                <a:hlinkClick r:id="rId5"/>
              </a:rPr>
              <a:t>https://moodle.warwick.ac.uk/course/view.php?id=66359</a:t>
            </a:r>
            <a:endParaRPr lang="de-DE" dirty="0"/>
          </a:p>
          <a:p>
            <a:endParaRPr lang="de-GB" dirty="0"/>
          </a:p>
        </p:txBody>
      </p:sp>
    </p:spTree>
    <p:extLst>
      <p:ext uri="{BB962C8B-B14F-4D97-AF65-F5344CB8AC3E}">
        <p14:creationId xmlns:p14="http://schemas.microsoft.com/office/powerpoint/2010/main" val="2164251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ACB20A03-BEEB-CFDD-5AA3-346259D6F4F4}"/>
              </a:ext>
            </a:extLst>
          </p:cNvPr>
          <p:cNvSpPr txBox="1"/>
          <p:nvPr/>
        </p:nvSpPr>
        <p:spPr>
          <a:xfrm>
            <a:off x="469029" y="1124744"/>
            <a:ext cx="820594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Does Ukraine have a history? </a:t>
            </a:r>
            <a:r>
              <a:rPr lang="de-DE" dirty="0"/>
              <a:t>Q</a:t>
            </a:r>
            <a:r>
              <a:rPr lang="de-GB" dirty="0"/>
              <a:t>uestion asked by Mark von Hagen in 1995 (Slavic Review) followed by debate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800" dirty="0"/>
              <a:t>How to write the history of Ukraine? State, territory, people</a:t>
            </a:r>
            <a:endParaRPr lang="de-GB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Nationalism, imperialism and national and imperial narratives: writing history from the perspective of the nation state or empire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Decolonising Ukrainian history (meaning no longer looking at it through a Russian – or Polish – lense)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800" dirty="0"/>
              <a:t>Dominance of Russian narrative (including in Western academia): </a:t>
            </a:r>
            <a:r>
              <a:rPr lang="de-GB" dirty="0"/>
              <a:t>Russian view shaped Western (or rather global) view of Ukraine and i</a:t>
            </a:r>
            <a:r>
              <a:rPr lang="de-DE" dirty="0" err="1"/>
              <a:t>ts</a:t>
            </a:r>
            <a:r>
              <a:rPr lang="de-GB" dirty="0"/>
              <a:t> history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Historians of Russia are criticised for reproducing Russian colonialist/imperialist attitudes to Ukraine and Ukrainians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err="1"/>
              <a:t>Un-learning</a:t>
            </a:r>
            <a:r>
              <a:rPr lang="de-DE" dirty="0"/>
              <a:t>, </a:t>
            </a:r>
            <a:r>
              <a:rPr lang="de-DE" dirty="0" err="1"/>
              <a:t>overcoming</a:t>
            </a:r>
            <a:r>
              <a:rPr lang="de-DE" dirty="0"/>
              <a:t> </a:t>
            </a:r>
            <a:r>
              <a:rPr lang="de-DE" dirty="0" err="1"/>
              <a:t>biases</a:t>
            </a:r>
            <a:r>
              <a:rPr lang="de-DE" dirty="0"/>
              <a:t>, </a:t>
            </a:r>
            <a:r>
              <a:rPr lang="de-DE" dirty="0" err="1"/>
              <a:t>developing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concepts</a:t>
            </a:r>
            <a:r>
              <a:rPr lang="de-DE" dirty="0"/>
              <a:t> and </a:t>
            </a:r>
            <a:r>
              <a:rPr lang="de-DE" dirty="0" err="1"/>
              <a:t>taking</a:t>
            </a:r>
            <a:r>
              <a:rPr lang="de-DE" dirty="0"/>
              <a:t> a </a:t>
            </a:r>
            <a:r>
              <a:rPr lang="de-DE" dirty="0" err="1"/>
              <a:t>fresh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history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Ukraine and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neighbours</a:t>
            </a:r>
            <a:r>
              <a:rPr lang="de-DE" dirty="0"/>
              <a:t> and at </a:t>
            </a:r>
            <a:r>
              <a:rPr lang="de-DE" dirty="0" err="1"/>
              <a:t>times</a:t>
            </a:r>
            <a:r>
              <a:rPr lang="de-DE" dirty="0"/>
              <a:t> imperial </a:t>
            </a:r>
            <a:r>
              <a:rPr lang="de-DE" dirty="0" err="1"/>
              <a:t>masters</a:t>
            </a:r>
            <a:r>
              <a:rPr lang="de-DE" dirty="0"/>
              <a:t>: </a:t>
            </a:r>
            <a:r>
              <a:rPr lang="de-DE" dirty="0" err="1"/>
              <a:t>Lithuania</a:t>
            </a:r>
            <a:r>
              <a:rPr lang="de-DE" dirty="0"/>
              <a:t>, </a:t>
            </a:r>
            <a:r>
              <a:rPr lang="de-DE" dirty="0" err="1"/>
              <a:t>Poland</a:t>
            </a:r>
            <a:r>
              <a:rPr lang="de-DE" dirty="0"/>
              <a:t>, </a:t>
            </a:r>
            <a:r>
              <a:rPr lang="de-DE" dirty="0" err="1"/>
              <a:t>Polish-Lithuanian</a:t>
            </a:r>
            <a:r>
              <a:rPr lang="de-DE" dirty="0"/>
              <a:t> Commonwealth, </a:t>
            </a:r>
            <a:r>
              <a:rPr lang="de-DE" dirty="0" err="1"/>
              <a:t>Muscovy</a:t>
            </a:r>
            <a:r>
              <a:rPr lang="de-DE" dirty="0"/>
              <a:t>/Russia. </a:t>
            </a:r>
            <a:endParaRPr lang="de-GB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6495ED9-FF53-5AF7-D6CD-9F2310482361}"/>
              </a:ext>
            </a:extLst>
          </p:cNvPr>
          <p:cNvSpPr txBox="1"/>
          <p:nvPr/>
        </p:nvSpPr>
        <p:spPr>
          <a:xfrm>
            <a:off x="2267744" y="332656"/>
            <a:ext cx="42269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sz="2400" b="1" dirty="0"/>
              <a:t>3. How (not) to write Ukrainian history</a:t>
            </a:r>
          </a:p>
        </p:txBody>
      </p:sp>
    </p:spTree>
    <p:extLst>
      <p:ext uri="{BB962C8B-B14F-4D97-AF65-F5344CB8AC3E}">
        <p14:creationId xmlns:p14="http://schemas.microsoft.com/office/powerpoint/2010/main" val="1747022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850CDD22-E2B5-6E48-458F-1D3E3C46DD93}"/>
              </a:ext>
            </a:extLst>
          </p:cNvPr>
          <p:cNvSpPr txBox="1"/>
          <p:nvPr/>
        </p:nvSpPr>
        <p:spPr>
          <a:xfrm>
            <a:off x="611560" y="1861967"/>
            <a:ext cx="7704856" cy="2385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GB" dirty="0"/>
              <a:t>Having a unique shared national language can be decisive for nation building (especially of non-dominant nations/ethnic groups) but is not conditio-sine-qua-non. </a:t>
            </a:r>
          </a:p>
          <a:p>
            <a:pPr>
              <a:spcBef>
                <a:spcPts val="600"/>
              </a:spcBef>
            </a:pPr>
            <a:r>
              <a:rPr lang="de-GB" dirty="0"/>
              <a:t>Look at the British Isles: Welsh language important for Welsh identity but non-conformism and rich cultural heritage and medieval Welsh history at least as important: Welsh, Irish, Scottish identity not dependent on speaking Welsh, Irish or Scottish Gaelic, many Welsh, Irish, Scottish are English nativespeakers) – seee Russian speaking Ukrainians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F4E182C-83A3-8BC2-8BC1-863757E4D265}"/>
              </a:ext>
            </a:extLst>
          </p:cNvPr>
          <p:cNvSpPr txBox="1"/>
          <p:nvPr/>
        </p:nvSpPr>
        <p:spPr>
          <a:xfrm>
            <a:off x="2848303" y="472966"/>
            <a:ext cx="1800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To keep in mind</a:t>
            </a:r>
          </a:p>
        </p:txBody>
      </p:sp>
    </p:spTree>
    <p:extLst>
      <p:ext uri="{BB962C8B-B14F-4D97-AF65-F5344CB8AC3E}">
        <p14:creationId xmlns:p14="http://schemas.microsoft.com/office/powerpoint/2010/main" val="3693916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8CE84EA8-6943-8330-E7F4-0CA30A376F43}"/>
              </a:ext>
            </a:extLst>
          </p:cNvPr>
          <p:cNvSpPr txBox="1"/>
          <p:nvPr/>
        </p:nvSpPr>
        <p:spPr>
          <a:xfrm>
            <a:off x="755576" y="1389980"/>
            <a:ext cx="7920880" cy="4355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800" dirty="0"/>
              <a:t>De-colonizing Ukrainian history: Russia/Russians and Poland/Poles as colonizers, Ukraine/Ukrainians as colonized or subalterns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Does decolonisation necessarily mean to replace the Russian imperial/national narrative by a Ukrainian national narrative?</a:t>
            </a:r>
          </a:p>
          <a:p>
            <a:pPr>
              <a:spcBef>
                <a:spcPts val="600"/>
              </a:spcBef>
            </a:pPr>
            <a:r>
              <a:rPr lang="de-GB" dirty="0"/>
              <a:t>Tasks: </a:t>
            </a:r>
          </a:p>
          <a:p>
            <a:pPr>
              <a:spcBef>
                <a:spcPts val="600"/>
              </a:spcBef>
            </a:pPr>
            <a:r>
              <a:rPr lang="de-GB" dirty="0"/>
              <a:t>	to understand historical events, acteurs and actions within the context 			of their time (a classic Rankean approach)</a:t>
            </a:r>
            <a:br>
              <a:rPr lang="de-GB" dirty="0"/>
            </a:br>
            <a:r>
              <a:rPr lang="de-GB" dirty="0"/>
              <a:t>	to understand Ukrainian history (as any other history) as entangled</a:t>
            </a:r>
          </a:p>
          <a:p>
            <a:pPr>
              <a:spcBef>
                <a:spcPts val="600"/>
              </a:spcBef>
            </a:pPr>
            <a:r>
              <a:rPr lang="de-GB" dirty="0"/>
              <a:t>	to understand how the regions which constitute today‘s 				Ukraine influenced and were influenced by </a:t>
            </a:r>
            <a:r>
              <a:rPr lang="de-DE" dirty="0" err="1"/>
              <a:t>neighbouring</a:t>
            </a:r>
            <a:r>
              <a:rPr lang="de-DE" dirty="0"/>
              <a:t> </a:t>
            </a:r>
            <a:r>
              <a:rPr lang="de-DE" dirty="0" err="1"/>
              <a:t>political</a:t>
            </a:r>
            <a:r>
              <a:rPr lang="de-DE" dirty="0"/>
              <a:t> 			and </a:t>
            </a:r>
            <a:r>
              <a:rPr lang="de-DE" dirty="0" err="1"/>
              <a:t>cultural</a:t>
            </a:r>
            <a:r>
              <a:rPr lang="de-DE" dirty="0"/>
              <a:t> </a:t>
            </a:r>
            <a:r>
              <a:rPr lang="de-DE" dirty="0" err="1"/>
              <a:t>centres</a:t>
            </a:r>
            <a:endParaRPr lang="de-DE" dirty="0"/>
          </a:p>
          <a:p>
            <a:pPr>
              <a:spcBef>
                <a:spcPts val="600"/>
              </a:spcBef>
            </a:pPr>
            <a:r>
              <a:rPr lang="de-DE" dirty="0"/>
              <a:t>Module will </a:t>
            </a:r>
            <a:r>
              <a:rPr lang="de-DE" dirty="0" err="1"/>
              <a:t>therefore</a:t>
            </a:r>
            <a:r>
              <a:rPr lang="de-DE" dirty="0"/>
              <a:t> also </a:t>
            </a:r>
            <a:r>
              <a:rPr lang="de-DE" dirty="0" err="1"/>
              <a:t>be</a:t>
            </a:r>
            <a:r>
              <a:rPr lang="de-DE" dirty="0"/>
              <a:t> on </a:t>
            </a:r>
            <a:r>
              <a:rPr lang="de-DE" dirty="0" err="1"/>
              <a:t>Poland</a:t>
            </a:r>
            <a:r>
              <a:rPr lang="de-DE" dirty="0"/>
              <a:t>, Russia, </a:t>
            </a:r>
            <a:r>
              <a:rPr lang="de-DE" dirty="0" err="1"/>
              <a:t>Lithuania</a:t>
            </a:r>
            <a:r>
              <a:rPr lang="de-DE" dirty="0"/>
              <a:t> and </a:t>
            </a:r>
            <a:r>
              <a:rPr lang="de-DE" dirty="0" err="1"/>
              <a:t>touch</a:t>
            </a:r>
            <a:r>
              <a:rPr lang="de-DE" dirty="0"/>
              <a:t> on </a:t>
            </a:r>
            <a:r>
              <a:rPr lang="de-DE" dirty="0" err="1"/>
              <a:t>Bulgaria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East-Roman (</a:t>
            </a:r>
            <a:r>
              <a:rPr lang="de-DE" dirty="0" err="1"/>
              <a:t>Byzantine</a:t>
            </a:r>
            <a:r>
              <a:rPr lang="de-DE" dirty="0"/>
              <a:t>) Empire, </a:t>
            </a:r>
            <a:r>
              <a:rPr lang="de-DE" dirty="0" err="1"/>
              <a:t>the</a:t>
            </a:r>
            <a:r>
              <a:rPr lang="de-DE" dirty="0"/>
              <a:t> Ottoman Empire and </a:t>
            </a:r>
            <a:r>
              <a:rPr lang="de-DE" dirty="0" err="1"/>
              <a:t>others</a:t>
            </a:r>
            <a:endParaRPr lang="de-GB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B0E8DEE-70F4-B9A5-9227-EE4456226AC2}"/>
              </a:ext>
            </a:extLst>
          </p:cNvPr>
          <p:cNvSpPr txBox="1"/>
          <p:nvPr/>
        </p:nvSpPr>
        <p:spPr>
          <a:xfrm>
            <a:off x="2195736" y="260648"/>
            <a:ext cx="4226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sz="2400" b="1" dirty="0"/>
              <a:t>4. Challenges I</a:t>
            </a:r>
          </a:p>
        </p:txBody>
      </p:sp>
      <p:sp>
        <p:nvSpPr>
          <p:cNvPr id="2" name="Pfeil nach rechts 1">
            <a:extLst>
              <a:ext uri="{FF2B5EF4-FFF2-40B4-BE49-F238E27FC236}">
                <a16:creationId xmlns:a16="http://schemas.microsoft.com/office/drawing/2014/main" id="{3D9CA70B-0D98-7338-D595-27123AA4B17B}"/>
              </a:ext>
            </a:extLst>
          </p:cNvPr>
          <p:cNvSpPr/>
          <p:nvPr/>
        </p:nvSpPr>
        <p:spPr bwMode="auto">
          <a:xfrm>
            <a:off x="125506" y="4797152"/>
            <a:ext cx="684076" cy="36004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395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8CE84EA8-6943-8330-E7F4-0CA30A376F43}"/>
              </a:ext>
            </a:extLst>
          </p:cNvPr>
          <p:cNvSpPr txBox="1"/>
          <p:nvPr/>
        </p:nvSpPr>
        <p:spPr>
          <a:xfrm>
            <a:off x="611560" y="908720"/>
            <a:ext cx="8532440" cy="4355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1800" dirty="0"/>
              <a:t>Language and terminology matter: </a:t>
            </a:r>
            <a:r>
              <a:rPr lang="uk-UA" altLang="en-US" dirty="0"/>
              <a:t>Київ</a:t>
            </a:r>
            <a:r>
              <a:rPr lang="de-DE" altLang="en-US" dirty="0"/>
              <a:t> (</a:t>
            </a:r>
            <a:r>
              <a:rPr lang="en-US" altLang="en-US" sz="1800" dirty="0"/>
              <a:t>Kyiv/</a:t>
            </a:r>
            <a:r>
              <a:rPr lang="en-US" altLang="en-US" sz="1800" dirty="0" err="1"/>
              <a:t>Kyjiv</a:t>
            </a:r>
            <a:r>
              <a:rPr lang="en-US" altLang="en-US" sz="1800" dirty="0"/>
              <a:t>), </a:t>
            </a:r>
            <a:r>
              <a:rPr lang="ru-RU" altLang="en-US" sz="1800" dirty="0"/>
              <a:t>Киев </a:t>
            </a:r>
            <a:r>
              <a:rPr lang="de-DE" altLang="en-US" sz="1800" dirty="0"/>
              <a:t>(</a:t>
            </a:r>
            <a:r>
              <a:rPr lang="de-DE" altLang="en-US" sz="1800" dirty="0" err="1"/>
              <a:t>Kiev</a:t>
            </a:r>
            <a:r>
              <a:rPr lang="de-DE" altLang="en-US" sz="1800" dirty="0"/>
              <a:t>), </a:t>
            </a:r>
            <a:r>
              <a:rPr lang="de-DE" altLang="en-US" sz="1800" dirty="0" err="1"/>
              <a:t>or</a:t>
            </a:r>
            <a:r>
              <a:rPr lang="de-DE" altLang="en-US" sz="1800" dirty="0"/>
              <a:t> </a:t>
            </a:r>
            <a:r>
              <a:rPr lang="de-DE" altLang="en-US" sz="1800" dirty="0" err="1"/>
              <a:t>Kijów</a:t>
            </a:r>
            <a:r>
              <a:rPr lang="de-DE" altLang="en-US" dirty="0"/>
              <a:t>. Lemberg, L‘viv/</a:t>
            </a:r>
            <a:r>
              <a:rPr lang="de-DE" altLang="en-US" dirty="0" err="1"/>
              <a:t>Lviv</a:t>
            </a:r>
            <a:r>
              <a:rPr lang="de-DE" altLang="en-US" dirty="0"/>
              <a:t>, </a:t>
            </a:r>
            <a:r>
              <a:rPr lang="de-DE" altLang="en-US" dirty="0" err="1"/>
              <a:t>Lwów</a:t>
            </a:r>
            <a:r>
              <a:rPr lang="de-DE" altLang="en-US" dirty="0"/>
              <a:t>, </a:t>
            </a:r>
            <a:r>
              <a:rPr lang="de-DE" altLang="en-US" dirty="0" err="1"/>
              <a:t>Lvov</a:t>
            </a:r>
            <a:r>
              <a:rPr lang="de-DE" altLang="en-US" dirty="0"/>
              <a:t>. </a:t>
            </a:r>
            <a:r>
              <a:rPr lang="de-DE" altLang="en-US" sz="1800" dirty="0"/>
              <a:t>‘</a:t>
            </a:r>
            <a:r>
              <a:rPr lang="de-DE" altLang="en-US" dirty="0"/>
              <a:t>T</a:t>
            </a:r>
            <a:r>
              <a:rPr lang="de-DE" altLang="en-US" sz="1800" dirty="0"/>
              <a:t>he Ukraine‘ </a:t>
            </a:r>
            <a:r>
              <a:rPr lang="de-DE" altLang="en-US" sz="1800" dirty="0" err="1"/>
              <a:t>or</a:t>
            </a:r>
            <a:r>
              <a:rPr lang="de-DE" altLang="en-US" sz="1800" dirty="0"/>
              <a:t> ‘Ukraine‘</a:t>
            </a:r>
            <a:endParaRPr lang="en-US" altLang="en-US" sz="18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Ukrainian or Russian: Appropriation of Ukrainian culture. Calling Ukrainian poets, writers, artists etc. Russian: Gogol‘ or Hohol‘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The lasting influence of Pushkin and Tolstoevsky‘ (Tolstoy and Dostoevsky) of our views of everything east of Poland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Who knows Hryhory Skovoroda? Taras Shevchenko? Ivan Franko? Lesia Ukrajinka? Oksana Zabushko? Yurii Andrukhovych?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You might know the names of Russian tsars, but do you know Bohdan Khmel‘nytskyi or Mykhailo Hrushevs‘kyi or Simon Petliura or King Danylo of Halych-Volhynia. You might have heard of Stepan Bandera.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This is also partly valid for Poland: Can you name a Polish writer? It might be easier for you to name a Polish composer. You certainly can name a Russian composer. But do you know the name of a Ukrainian composer?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B0E8DEE-70F4-B9A5-9227-EE4456226AC2}"/>
              </a:ext>
            </a:extLst>
          </p:cNvPr>
          <p:cNvSpPr txBox="1"/>
          <p:nvPr/>
        </p:nvSpPr>
        <p:spPr>
          <a:xfrm>
            <a:off x="2195736" y="260648"/>
            <a:ext cx="4226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sz="2400" b="1" dirty="0"/>
              <a:t>Challenges II</a:t>
            </a:r>
          </a:p>
        </p:txBody>
      </p:sp>
    </p:spTree>
    <p:extLst>
      <p:ext uri="{BB962C8B-B14F-4D97-AF65-F5344CB8AC3E}">
        <p14:creationId xmlns:p14="http://schemas.microsoft.com/office/powerpoint/2010/main" val="3775917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88F23B48-E3A8-45DF-3B53-115E73962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326219"/>
              </p:ext>
            </p:extLst>
          </p:nvPr>
        </p:nvGraphicFramePr>
        <p:xfrm>
          <a:off x="1619672" y="369332"/>
          <a:ext cx="4965460" cy="63655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3341">
                  <a:extLst>
                    <a:ext uri="{9D8B030D-6E8A-4147-A177-3AD203B41FA5}">
                      <a16:colId xmlns:a16="http://schemas.microsoft.com/office/drawing/2014/main" val="1951447236"/>
                    </a:ext>
                  </a:extLst>
                </a:gridCol>
                <a:gridCol w="480244">
                  <a:extLst>
                    <a:ext uri="{9D8B030D-6E8A-4147-A177-3AD203B41FA5}">
                      <a16:colId xmlns:a16="http://schemas.microsoft.com/office/drawing/2014/main" val="2509969490"/>
                    </a:ext>
                  </a:extLst>
                </a:gridCol>
                <a:gridCol w="2128054">
                  <a:extLst>
                    <a:ext uri="{9D8B030D-6E8A-4147-A177-3AD203B41FA5}">
                      <a16:colId xmlns:a16="http://schemas.microsoft.com/office/drawing/2014/main" val="2624481751"/>
                    </a:ext>
                  </a:extLst>
                </a:gridCol>
                <a:gridCol w="2103821">
                  <a:extLst>
                    <a:ext uri="{9D8B030D-6E8A-4147-A177-3AD203B41FA5}">
                      <a16:colId xmlns:a16="http://schemas.microsoft.com/office/drawing/2014/main" val="1304479522"/>
                    </a:ext>
                  </a:extLst>
                </a:gridCol>
              </a:tblGrid>
              <a:tr h="293600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 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Weeks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Lectures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Seminars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4025145721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2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Entangled or colonised? How to write a history of Ukraine?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What is a nation? Modern nations and their history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1744155005"/>
                  </a:ext>
                </a:extLst>
              </a:tr>
              <a:tr h="151798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2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3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Stories of origin: the Kyivan Rus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Language, religion, and geography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558876016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3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4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The ‘Mongol yoke’ and the rise of Muscovy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Autocracy and ‘Third Rome’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716166148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4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5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The Polish-Lithuanian Commonwealth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 The Union of Lublin and the ascendancy of Polish culture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2310481213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5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7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The fight for the ‘land of the Rus’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The Cossack Hetmanate and the ‘Kyivan Renaissance’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1689124636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6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8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Becoming an empire: Russia’s long 18</a:t>
                      </a:r>
                      <a:r>
                        <a:rPr lang="en-GB" sz="700" baseline="30000">
                          <a:effectLst/>
                        </a:rPr>
                        <a:t>th</a:t>
                      </a:r>
                      <a:r>
                        <a:rPr lang="en-GB" sz="700">
                          <a:effectLst/>
                        </a:rPr>
                        <a:t> century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From the Great Northern War to the partitions of Poland 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3977010297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7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9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Russia’s mission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Thinking about Russia: From the Enlightenment to Panslavism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3241901911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8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10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Poland’s struggle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Thinking about Poland: From Sarmatism to Warsaw positivism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2057644168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9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11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Ukraine’s self-discovery 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Thinking about Ukraine: From Kotliarevsky to Hrushevsky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3727450986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10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12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Peasants into …: How the national message was spread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National literature, music, and art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3270404843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11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13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National boundaries and hybrid identities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The ‘Jewish question’ and other questions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384947060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12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14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The Great War: Hopes, aims, and expectations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Playing the national card: the self-destruction of empires 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872174047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13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15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The Russian and the Ukrainian Revolution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From the Treaty of Brest-Litovsk to the Treaty of Riga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3189790912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14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17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Nation building Soviet style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Affirmative action and genocide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1723141146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15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18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Poland and her minorities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Polish and Ukrainian nationalism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781460777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16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19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Bloodlands I: Soviet rule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Sovietisation, Katyn, and the prison murders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508445686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17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20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Bloodlands II: German rule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Pogroms, Holocaust, and Volhynian massacres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4023288694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18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21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From Soviet to independent Ukraine 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Resistance, Russification, and disentanglement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2669974640"/>
                  </a:ext>
                </a:extLst>
              </a:tr>
              <a:tr h="455395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19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22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Trials, tribulations, and choices: Ukraine and her neighbours after the fall of the Soviet Union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The shadows of the past:  the use and misuse of history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3875301593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20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>
                          <a:effectLst/>
                        </a:rPr>
                        <a:t>23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>
                          <a:effectLst/>
                        </a:rPr>
                        <a:t>The Russian war against Ukraine</a:t>
                      </a:r>
                      <a:endParaRPr lang="de-GB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effectLst/>
                        </a:rPr>
                        <a:t>Current situation and perspectives</a:t>
                      </a:r>
                      <a:endParaRPr lang="de-GB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367" marR="41367" marT="0" marB="0"/>
                </a:tc>
                <a:extLst>
                  <a:ext uri="{0D108BD9-81ED-4DB2-BD59-A6C34878D82A}">
                    <a16:rowId xmlns:a16="http://schemas.microsoft.com/office/drawing/2014/main" val="3018266779"/>
                  </a:ext>
                </a:extLst>
              </a:tr>
            </a:tbl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CD889506-D11A-4FD6-A1D2-3A3FFD0F2A15}"/>
              </a:ext>
            </a:extLst>
          </p:cNvPr>
          <p:cNvSpPr txBox="1"/>
          <p:nvPr/>
        </p:nvSpPr>
        <p:spPr>
          <a:xfrm>
            <a:off x="3637180" y="0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Schedule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>
            <a:extLst>
              <a:ext uri="{FF2B5EF4-FFF2-40B4-BE49-F238E27FC236}">
                <a16:creationId xmlns:a16="http://schemas.microsoft.com/office/drawing/2014/main" id="{EE6BD6C0-5A95-6684-D4C1-0F4FA544A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457200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b="1" dirty="0"/>
              <a:t>Lord’s prayer in Russian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Отче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наш</a:t>
            </a:r>
            <a:r>
              <a:rPr lang="en-US" altLang="en-US" sz="1600" dirty="0"/>
              <a:t>	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Отче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наш</a:t>
            </a:r>
            <a:r>
              <a:rPr lang="en-US" altLang="en-US" sz="1600" dirty="0"/>
              <a:t>, </a:t>
            </a:r>
            <a:r>
              <a:rPr lang="en-US" altLang="en-US" sz="1600" dirty="0" err="1"/>
              <a:t>Иже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еси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небесех</a:t>
            </a:r>
            <a:r>
              <a:rPr lang="en-US" altLang="en-US" sz="1600" dirty="0"/>
              <a:t>!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Да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святится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имя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Твое</a:t>
            </a:r>
            <a:r>
              <a:rPr lang="en-US" altLang="en-US" sz="1600" dirty="0"/>
              <a:t>,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да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приидет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Царствие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Твое</a:t>
            </a:r>
            <a:r>
              <a:rPr lang="en-US" altLang="en-US" sz="1600" dirty="0"/>
              <a:t>,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да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будет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воля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Твоя</a:t>
            </a:r>
            <a:r>
              <a:rPr lang="en-US" altLang="en-US" sz="1600" dirty="0"/>
              <a:t>,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яко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небеси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и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земли</a:t>
            </a:r>
            <a:r>
              <a:rPr lang="en-US" altLang="en-US" sz="1600" dirty="0"/>
              <a:t>.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Хлеб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наш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насущный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даждь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нам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днесь</a:t>
            </a:r>
            <a:r>
              <a:rPr lang="en-US" altLang="en-US" sz="1600" dirty="0"/>
              <a:t>;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и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остави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нам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долги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наша</a:t>
            </a:r>
            <a:r>
              <a:rPr lang="en-US" altLang="en-US" sz="1600" dirty="0"/>
              <a:t>,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якоже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и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мы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оставляем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должником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нашим</a:t>
            </a:r>
            <a:r>
              <a:rPr lang="en-US" altLang="en-US" sz="1600" dirty="0"/>
              <a:t>;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и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не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введи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нас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во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искушение</a:t>
            </a:r>
            <a:r>
              <a:rPr lang="en-US" altLang="en-US" sz="1600" dirty="0"/>
              <a:t>,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но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избави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нас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от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лукаваго</a:t>
            </a:r>
            <a:r>
              <a:rPr lang="en-US" altLang="en-US" sz="1600" dirty="0"/>
              <a:t>.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>
                <a:hlinkClick r:id="rId2"/>
              </a:rPr>
              <a:t>Аминь</a:t>
            </a:r>
            <a:r>
              <a:rPr lang="en-US" altLang="en-US" sz="1600" dirty="0"/>
              <a:t>.	</a:t>
            </a:r>
          </a:p>
        </p:txBody>
      </p:sp>
      <p:sp>
        <p:nvSpPr>
          <p:cNvPr id="52226" name="Rectangle 2">
            <a:extLst>
              <a:ext uri="{FF2B5EF4-FFF2-40B4-BE49-F238E27FC236}">
                <a16:creationId xmlns:a16="http://schemas.microsoft.com/office/drawing/2014/main" id="{88CC3D6E-E9C4-431D-EE1E-9D8A51E56C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0"/>
            <a:ext cx="457200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b="1" dirty="0"/>
              <a:t>Lord’s prayer in Ukrainian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Отче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наш</a:t>
            </a:r>
            <a:r>
              <a:rPr lang="en-US" altLang="en-US" sz="1600" dirty="0"/>
              <a:t>	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Отче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наш</a:t>
            </a:r>
            <a:r>
              <a:rPr lang="en-US" altLang="en-US" sz="1600" dirty="0"/>
              <a:t>, </a:t>
            </a:r>
            <a:r>
              <a:rPr lang="en-US" altLang="en-US" sz="1600" dirty="0" err="1"/>
              <a:t>Ти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що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єси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небесах</a:t>
            </a:r>
            <a:r>
              <a:rPr lang="en-US" altLang="en-US" sz="1600" dirty="0"/>
              <a:t>,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нехай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святится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ім'я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Твоє</a:t>
            </a:r>
            <a:r>
              <a:rPr lang="en-US" altLang="en-US" sz="1600" dirty="0"/>
              <a:t>,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нехай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прийде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царство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Твоє</a:t>
            </a:r>
            <a:r>
              <a:rPr lang="en-US" altLang="en-US" sz="1600" dirty="0"/>
              <a:t>,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нехай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буде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воля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Твоя</a:t>
            </a:r>
            <a:r>
              <a:rPr lang="en-US" altLang="en-US" sz="1600" dirty="0"/>
              <a:t>,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як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небі</a:t>
            </a:r>
            <a:r>
              <a:rPr lang="en-US" altLang="en-US" sz="1600" dirty="0"/>
              <a:t>, </a:t>
            </a:r>
            <a:r>
              <a:rPr lang="en-US" altLang="en-US" sz="1600" dirty="0" err="1"/>
              <a:t>так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і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землі</a:t>
            </a:r>
            <a:r>
              <a:rPr lang="en-US" altLang="en-US" sz="1600" dirty="0"/>
              <a:t>.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Хліб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наш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насущний</a:t>
            </a:r>
            <a:r>
              <a:rPr lang="en-US" altLang="en-US" sz="1600" dirty="0"/>
              <a:t>, </a:t>
            </a:r>
            <a:r>
              <a:rPr lang="en-US" altLang="en-US" sz="1600" dirty="0" err="1"/>
              <a:t>дай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нам</a:t>
            </a:r>
            <a:r>
              <a:rPr lang="en-US" altLang="en-US" sz="1600" dirty="0"/>
              <a:t>, </a:t>
            </a:r>
            <a:r>
              <a:rPr lang="en-US" altLang="en-US" sz="1600" dirty="0" err="1"/>
              <a:t>днесь</a:t>
            </a:r>
            <a:r>
              <a:rPr lang="en-US" altLang="en-US" sz="1600" dirty="0"/>
              <a:t>,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і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прости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нам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довги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наші</a:t>
            </a:r>
            <a:r>
              <a:rPr lang="en-US" altLang="en-US" sz="1600" dirty="0"/>
              <a:t>,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як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і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ми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прощаємо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довжникам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нашим</a:t>
            </a:r>
            <a:endParaRPr lang="en-US" altLang="en-US" sz="1600" dirty="0"/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і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не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введи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нас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у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спокусу</a:t>
            </a:r>
            <a:r>
              <a:rPr lang="en-US" altLang="en-US" sz="1600" dirty="0"/>
              <a:t>,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а</a:t>
            </a:r>
            <a:r>
              <a:rPr lang="en-US" altLang="en-US" sz="1600" dirty="0"/>
              <a:t> </a:t>
            </a:r>
            <a:r>
              <a:rPr lang="en-US" altLang="en-US" sz="1600" dirty="0" err="1"/>
              <a:t>ізбави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нас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від</a:t>
            </a:r>
            <a:r>
              <a:rPr lang="en-US" altLang="en-US" sz="1600" dirty="0"/>
              <a:t> </a:t>
            </a:r>
            <a:r>
              <a:rPr lang="en-US" altLang="en-US" sz="1600" dirty="0" err="1"/>
              <a:t>лукавого</a:t>
            </a:r>
            <a:r>
              <a:rPr lang="en-US" altLang="en-US" sz="1600" i="1" dirty="0"/>
              <a:t>.	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>
                <a:hlinkClick r:id="rId3"/>
              </a:rPr>
              <a:t>Амінь</a:t>
            </a:r>
            <a:r>
              <a:rPr lang="en-US" altLang="en-US" sz="1600" dirty="0"/>
              <a:t>.	</a:t>
            </a:r>
          </a:p>
        </p:txBody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FBB1DA10-D031-D3A8-C728-41ABC7B020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3293209"/>
            <a:ext cx="45720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b="1" dirty="0"/>
              <a:t>Lord’s prayer in Polish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Ojcze</a:t>
            </a:r>
            <a:r>
              <a:rPr lang="en-US" altLang="en-US" sz="1600" dirty="0"/>
              <a:t> </a:t>
            </a:r>
            <a:r>
              <a:rPr lang="en-US" altLang="en-US" sz="1600" dirty="0" err="1"/>
              <a:t>Nasz</a:t>
            </a:r>
            <a:r>
              <a:rPr lang="en-US" altLang="en-US" sz="1600" dirty="0"/>
              <a:t>	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Ojcze</a:t>
            </a:r>
            <a:r>
              <a:rPr lang="en-US" altLang="en-US" sz="1600" dirty="0"/>
              <a:t> </a:t>
            </a:r>
            <a:r>
              <a:rPr lang="en-US" altLang="en-US" sz="1600" dirty="0" err="1"/>
              <a:t>nasz</a:t>
            </a:r>
            <a:r>
              <a:rPr lang="en-US" altLang="en-US" sz="1600" dirty="0"/>
              <a:t>, </a:t>
            </a:r>
            <a:r>
              <a:rPr lang="en-US" altLang="en-US" sz="1600" dirty="0" err="1"/>
              <a:t>któryś</a:t>
            </a:r>
            <a:r>
              <a:rPr lang="en-US" altLang="en-US" sz="1600" dirty="0"/>
              <a:t> jest w </a:t>
            </a:r>
            <a:r>
              <a:rPr lang="en-US" altLang="en-US" sz="1600" dirty="0" err="1"/>
              <a:t>niebie</a:t>
            </a:r>
            <a:endParaRPr lang="en-US" altLang="en-US" sz="1600" dirty="0"/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święć</a:t>
            </a:r>
            <a:r>
              <a:rPr lang="en-US" altLang="en-US" sz="1600" dirty="0"/>
              <a:t> </a:t>
            </a:r>
            <a:r>
              <a:rPr lang="en-US" altLang="en-US" sz="1600" dirty="0" err="1"/>
              <a:t>się</a:t>
            </a:r>
            <a:r>
              <a:rPr lang="en-US" altLang="en-US" sz="1600" dirty="0"/>
              <a:t> </a:t>
            </a:r>
            <a:r>
              <a:rPr lang="en-US" altLang="en-US" sz="1600" dirty="0" err="1"/>
              <a:t>imię</a:t>
            </a:r>
            <a:r>
              <a:rPr lang="en-US" altLang="en-US" sz="1600" dirty="0"/>
              <a:t> </a:t>
            </a:r>
            <a:r>
              <a:rPr lang="en-US" altLang="en-US" sz="1600" dirty="0" err="1"/>
              <a:t>Twoje</a:t>
            </a:r>
            <a:r>
              <a:rPr lang="en-US" altLang="en-US" sz="1600" dirty="0"/>
              <a:t>;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przyjdź</a:t>
            </a:r>
            <a:r>
              <a:rPr lang="en-US" altLang="en-US" sz="1600" dirty="0"/>
              <a:t> </a:t>
            </a:r>
            <a:r>
              <a:rPr lang="en-US" altLang="en-US" sz="1600" dirty="0" err="1"/>
              <a:t>królestwo</a:t>
            </a:r>
            <a:r>
              <a:rPr lang="en-US" altLang="en-US" sz="1600" dirty="0"/>
              <a:t> </a:t>
            </a:r>
            <a:r>
              <a:rPr lang="en-US" altLang="en-US" sz="1600" dirty="0" err="1"/>
              <a:t>Twoje</a:t>
            </a:r>
            <a:r>
              <a:rPr lang="en-US" altLang="en-US" sz="1600" dirty="0"/>
              <a:t>;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bądź</a:t>
            </a:r>
            <a:r>
              <a:rPr lang="en-US" altLang="en-US" sz="1600" dirty="0"/>
              <a:t> </a:t>
            </a:r>
            <a:r>
              <a:rPr lang="en-US" altLang="en-US" sz="1600" dirty="0" err="1"/>
              <a:t>wola</a:t>
            </a:r>
            <a:r>
              <a:rPr lang="en-US" altLang="en-US" sz="1600" dirty="0"/>
              <a:t> </a:t>
            </a:r>
            <a:r>
              <a:rPr lang="en-US" altLang="en-US" sz="1600" dirty="0" err="1"/>
              <a:t>Twoja</a:t>
            </a:r>
            <a:r>
              <a:rPr lang="en-US" altLang="en-US" sz="1600" dirty="0"/>
              <a:t> </a:t>
            </a:r>
            <a:r>
              <a:rPr lang="en-US" altLang="en-US" sz="1600" dirty="0" err="1"/>
              <a:t>jako</a:t>
            </a:r>
            <a:r>
              <a:rPr lang="en-US" altLang="en-US" sz="1600" dirty="0"/>
              <a:t> w </a:t>
            </a:r>
            <a:r>
              <a:rPr lang="en-US" altLang="en-US" sz="1600" dirty="0" err="1"/>
              <a:t>niebie</a:t>
            </a:r>
            <a:r>
              <a:rPr lang="en-US" altLang="en-US" sz="1600" dirty="0"/>
              <a:t> </a:t>
            </a:r>
            <a:r>
              <a:rPr lang="en-US" altLang="en-US" sz="1600" dirty="0" err="1"/>
              <a:t>tak</a:t>
            </a:r>
            <a:r>
              <a:rPr lang="en-US" altLang="en-US" sz="1600" dirty="0"/>
              <a:t> </a:t>
            </a:r>
            <a:r>
              <a:rPr lang="en-US" altLang="en-US" sz="1600" dirty="0" err="1"/>
              <a:t>i</a:t>
            </a:r>
            <a:r>
              <a:rPr lang="en-US" altLang="en-US" sz="1600" dirty="0"/>
              <a:t> </a:t>
            </a:r>
            <a:r>
              <a:rPr lang="en-US" altLang="en-US" sz="1600" dirty="0" err="1"/>
              <a:t>na</a:t>
            </a:r>
            <a:r>
              <a:rPr lang="en-US" altLang="en-US" sz="1600" dirty="0"/>
              <a:t> </a:t>
            </a:r>
            <a:r>
              <a:rPr lang="en-US" altLang="en-US" sz="1600" dirty="0" err="1"/>
              <a:t>ziemi</a:t>
            </a:r>
            <a:r>
              <a:rPr lang="en-US" altLang="en-US" sz="1600" dirty="0"/>
              <a:t>;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chleba</a:t>
            </a:r>
            <a:r>
              <a:rPr lang="en-US" altLang="en-US" sz="1600" dirty="0"/>
              <a:t> </a:t>
            </a:r>
            <a:r>
              <a:rPr lang="en-US" altLang="en-US" sz="1600" dirty="0" err="1"/>
              <a:t>naszego</a:t>
            </a:r>
            <a:r>
              <a:rPr lang="en-US" altLang="en-US" sz="1600" dirty="0"/>
              <a:t> </a:t>
            </a:r>
            <a:r>
              <a:rPr lang="en-US" altLang="en-US" sz="1600" dirty="0" err="1"/>
              <a:t>powszedniego</a:t>
            </a:r>
            <a:r>
              <a:rPr lang="en-US" altLang="en-US" sz="1600" dirty="0"/>
              <a:t> </a:t>
            </a:r>
            <a:r>
              <a:rPr lang="en-US" altLang="en-US" sz="1600" dirty="0" err="1"/>
              <a:t>daj</a:t>
            </a:r>
            <a:r>
              <a:rPr lang="en-US" altLang="en-US" sz="1600" dirty="0"/>
              <a:t> </a:t>
            </a:r>
            <a:r>
              <a:rPr lang="en-US" altLang="en-US" sz="1600" dirty="0" err="1"/>
              <a:t>nam</a:t>
            </a:r>
            <a:r>
              <a:rPr lang="en-US" altLang="en-US" sz="1600" dirty="0"/>
              <a:t> </a:t>
            </a:r>
            <a:r>
              <a:rPr lang="en-US" altLang="en-US" sz="1600" dirty="0" err="1"/>
              <a:t>dzisiaj</a:t>
            </a:r>
            <a:r>
              <a:rPr lang="en-US" altLang="en-US" sz="1600" dirty="0"/>
              <a:t>;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i</a:t>
            </a:r>
            <a:r>
              <a:rPr lang="en-US" altLang="en-US" sz="1600" dirty="0"/>
              <a:t> </a:t>
            </a:r>
            <a:r>
              <a:rPr lang="en-US" altLang="en-US" sz="1600" dirty="0" err="1"/>
              <a:t>odpuść</a:t>
            </a:r>
            <a:r>
              <a:rPr lang="en-US" altLang="en-US" sz="1600" dirty="0"/>
              <a:t> </a:t>
            </a:r>
            <a:r>
              <a:rPr lang="en-US" altLang="en-US" sz="1600" dirty="0" err="1"/>
              <a:t>nam</a:t>
            </a:r>
            <a:r>
              <a:rPr lang="en-US" altLang="en-US" sz="1600" dirty="0"/>
              <a:t> </a:t>
            </a:r>
            <a:r>
              <a:rPr lang="en-US" altLang="en-US" sz="1600" dirty="0" err="1"/>
              <a:t>nasze</a:t>
            </a:r>
            <a:r>
              <a:rPr lang="en-US" altLang="en-US" sz="1600" dirty="0"/>
              <a:t> winy, </a:t>
            </a:r>
            <a:r>
              <a:rPr lang="en-US" altLang="en-US" sz="1600" dirty="0" err="1"/>
              <a:t>jako</a:t>
            </a:r>
            <a:r>
              <a:rPr lang="en-US" altLang="en-US" sz="1600" dirty="0"/>
              <a:t> </a:t>
            </a:r>
            <a:r>
              <a:rPr lang="en-US" altLang="en-US" sz="1600" dirty="0" err="1"/>
              <a:t>i</a:t>
            </a:r>
            <a:r>
              <a:rPr lang="en-US" altLang="en-US" sz="1600" dirty="0"/>
              <a:t> my </a:t>
            </a:r>
            <a:r>
              <a:rPr lang="en-US" altLang="en-US" sz="1600" dirty="0" err="1"/>
              <a:t>odpuszczamy</a:t>
            </a:r>
            <a:r>
              <a:rPr lang="en-US" altLang="en-US" sz="1600" dirty="0"/>
              <a:t> </a:t>
            </a:r>
            <a:r>
              <a:rPr lang="en-US" altLang="en-US" sz="1600" dirty="0" err="1"/>
              <a:t>naszym</a:t>
            </a:r>
            <a:r>
              <a:rPr lang="en-US" altLang="en-US" sz="1600" dirty="0"/>
              <a:t> </a:t>
            </a:r>
            <a:r>
              <a:rPr lang="en-US" altLang="en-US" sz="1600" dirty="0" err="1"/>
              <a:t>winowajcom</a:t>
            </a:r>
            <a:r>
              <a:rPr lang="en-US" altLang="en-US" sz="1600" dirty="0"/>
              <a:t>;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i</a:t>
            </a:r>
            <a:r>
              <a:rPr lang="en-US" altLang="en-US" sz="1600" dirty="0"/>
              <a:t> </a:t>
            </a:r>
            <a:r>
              <a:rPr lang="en-US" altLang="en-US" sz="1600" dirty="0" err="1"/>
              <a:t>nie</a:t>
            </a:r>
            <a:r>
              <a:rPr lang="en-US" altLang="en-US" sz="1600" dirty="0"/>
              <a:t> </a:t>
            </a:r>
            <a:r>
              <a:rPr lang="en-US" altLang="en-US" sz="1600" dirty="0" err="1"/>
              <a:t>wódź</a:t>
            </a:r>
            <a:r>
              <a:rPr lang="en-US" altLang="en-US" sz="1600" dirty="0"/>
              <a:t> </a:t>
            </a:r>
            <a:r>
              <a:rPr lang="en-US" altLang="en-US" sz="1600" dirty="0" err="1"/>
              <a:t>nas</a:t>
            </a:r>
            <a:r>
              <a:rPr lang="en-US" altLang="en-US" sz="1600" dirty="0"/>
              <a:t> </a:t>
            </a:r>
            <a:r>
              <a:rPr lang="en-US" altLang="en-US" sz="1600" dirty="0" err="1"/>
              <a:t>na</a:t>
            </a:r>
            <a:r>
              <a:rPr lang="en-US" altLang="en-US" sz="1600" dirty="0"/>
              <a:t> </a:t>
            </a:r>
            <a:r>
              <a:rPr lang="en-US" altLang="en-US" sz="1600" dirty="0" err="1"/>
              <a:t>pokuszenie</a:t>
            </a:r>
            <a:r>
              <a:rPr lang="en-US" altLang="en-US" sz="1600" dirty="0"/>
              <a:t>;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/>
              <a:t>ale </a:t>
            </a:r>
            <a:r>
              <a:rPr lang="en-US" altLang="en-US" sz="1600" dirty="0" err="1"/>
              <a:t>nas</a:t>
            </a:r>
            <a:r>
              <a:rPr lang="en-US" altLang="en-US" sz="1600" dirty="0"/>
              <a:t> </a:t>
            </a:r>
            <a:r>
              <a:rPr lang="en-US" altLang="en-US" sz="1600" dirty="0" err="1"/>
              <a:t>zbaw</a:t>
            </a:r>
            <a:r>
              <a:rPr lang="en-US" altLang="en-US" sz="1600" dirty="0"/>
              <a:t> od </a:t>
            </a:r>
            <a:r>
              <a:rPr lang="en-US" altLang="en-US" sz="1600" dirty="0" err="1"/>
              <a:t>złego</a:t>
            </a:r>
            <a:r>
              <a:rPr lang="en-US" altLang="en-US" sz="1600" dirty="0"/>
              <a:t>.	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>
                <a:hlinkClick r:id="rId4"/>
              </a:rPr>
              <a:t>Amen</a:t>
            </a:r>
            <a:r>
              <a:rPr lang="en-US" altLang="en-US" sz="1600" dirty="0"/>
              <a:t>	</a:t>
            </a:r>
          </a:p>
        </p:txBody>
      </p:sp>
      <p:sp>
        <p:nvSpPr>
          <p:cNvPr id="52228" name="Rectangle 4">
            <a:extLst>
              <a:ext uri="{FF2B5EF4-FFF2-40B4-BE49-F238E27FC236}">
                <a16:creationId xmlns:a16="http://schemas.microsoft.com/office/drawing/2014/main" id="{5110A7A3-5531-E26A-06C8-411EBA01E5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3266662"/>
            <a:ext cx="45720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b="1" dirty="0"/>
              <a:t>Lord’s prayer in Lithuanian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Tėve</a:t>
            </a:r>
            <a:r>
              <a:rPr lang="en-US" altLang="en-US" sz="1600" dirty="0"/>
              <a:t> </a:t>
            </a:r>
            <a:r>
              <a:rPr lang="en-US" altLang="en-US" sz="1600" dirty="0" err="1"/>
              <a:t>Mūsų</a:t>
            </a:r>
            <a:r>
              <a:rPr lang="en-US" altLang="en-US" sz="1600" dirty="0"/>
              <a:t>	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Tėve</a:t>
            </a:r>
            <a:r>
              <a:rPr lang="en-US" altLang="en-US" sz="1600" dirty="0"/>
              <a:t> </a:t>
            </a:r>
            <a:r>
              <a:rPr lang="en-US" altLang="en-US" sz="1600" dirty="0" err="1"/>
              <a:t>Mūsų</a:t>
            </a:r>
            <a:r>
              <a:rPr lang="en-US" altLang="en-US" sz="1600" dirty="0"/>
              <a:t>, </a:t>
            </a:r>
            <a:r>
              <a:rPr lang="en-US" altLang="en-US" sz="1600" dirty="0" err="1"/>
              <a:t>kuris</a:t>
            </a:r>
            <a:r>
              <a:rPr lang="en-US" altLang="en-US" sz="1600" dirty="0"/>
              <a:t> </a:t>
            </a:r>
            <a:r>
              <a:rPr lang="en-US" altLang="en-US" sz="1600" dirty="0" err="1"/>
              <a:t>esi</a:t>
            </a:r>
            <a:r>
              <a:rPr lang="en-US" altLang="en-US" sz="1600" dirty="0"/>
              <a:t> </a:t>
            </a:r>
            <a:r>
              <a:rPr lang="en-US" altLang="en-US" sz="1600" dirty="0" err="1"/>
              <a:t>danguje</a:t>
            </a:r>
            <a:r>
              <a:rPr lang="en-US" altLang="en-US" sz="1600" dirty="0"/>
              <a:t>!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Teesie</a:t>
            </a:r>
            <a:r>
              <a:rPr lang="en-US" altLang="en-US" sz="1600" dirty="0"/>
              <a:t> </a:t>
            </a:r>
            <a:r>
              <a:rPr lang="en-US" altLang="en-US" sz="1600" dirty="0" err="1"/>
              <a:t>šventas</a:t>
            </a:r>
            <a:r>
              <a:rPr lang="en-US" altLang="en-US" sz="1600" dirty="0"/>
              <a:t> </a:t>
            </a:r>
            <a:r>
              <a:rPr lang="en-US" altLang="en-US" sz="1600" dirty="0" err="1"/>
              <a:t>tavo</a:t>
            </a:r>
            <a:r>
              <a:rPr lang="en-US" altLang="en-US" sz="1600" dirty="0"/>
              <a:t> </a:t>
            </a:r>
            <a:r>
              <a:rPr lang="en-US" altLang="en-US" sz="1600" dirty="0" err="1"/>
              <a:t>vardas</a:t>
            </a:r>
            <a:r>
              <a:rPr lang="en-US" altLang="en-US" sz="1600" dirty="0"/>
              <a:t>,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teateinie</a:t>
            </a:r>
            <a:r>
              <a:rPr lang="en-US" altLang="en-US" sz="1600" dirty="0"/>
              <a:t> </a:t>
            </a:r>
            <a:r>
              <a:rPr lang="en-US" altLang="en-US" sz="1600" dirty="0" err="1"/>
              <a:t>tàvo</a:t>
            </a:r>
            <a:r>
              <a:rPr lang="en-US" altLang="en-US" sz="1600" dirty="0"/>
              <a:t> </a:t>
            </a:r>
            <a:r>
              <a:rPr lang="en-US" altLang="en-US" sz="1600" dirty="0" err="1"/>
              <a:t>karalystė</a:t>
            </a:r>
            <a:endParaRPr lang="en-US" altLang="en-US" sz="1600" dirty="0"/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Teesie</a:t>
            </a:r>
            <a:r>
              <a:rPr lang="en-US" altLang="en-US" sz="1600" dirty="0"/>
              <a:t> </a:t>
            </a:r>
            <a:r>
              <a:rPr lang="en-US" altLang="en-US" sz="1600" dirty="0" err="1"/>
              <a:t>tàvo</a:t>
            </a:r>
            <a:r>
              <a:rPr lang="en-US" altLang="en-US" sz="1600" dirty="0"/>
              <a:t> </a:t>
            </a:r>
            <a:r>
              <a:rPr lang="en-US" altLang="en-US" sz="1600" dirty="0" err="1"/>
              <a:t>valià</a:t>
            </a:r>
            <a:r>
              <a:rPr lang="en-US" altLang="en-US" sz="1600" dirty="0"/>
              <a:t>, </a:t>
            </a:r>
            <a:r>
              <a:rPr lang="en-US" altLang="en-US" sz="1600" dirty="0" err="1"/>
              <a:t>kaip</a:t>
            </a:r>
            <a:r>
              <a:rPr lang="en-US" altLang="en-US" sz="1600" dirty="0"/>
              <a:t> </a:t>
            </a:r>
            <a:r>
              <a:rPr lang="en-US" altLang="en-US" sz="1600" dirty="0" err="1"/>
              <a:t>danguje</a:t>
            </a:r>
            <a:r>
              <a:rPr lang="en-US" altLang="en-US" sz="1600" dirty="0"/>
              <a:t>, </a:t>
            </a:r>
            <a:r>
              <a:rPr lang="en-US" altLang="en-US" sz="1600" dirty="0" err="1"/>
              <a:t>taip</a:t>
            </a:r>
            <a:r>
              <a:rPr lang="en-US" altLang="en-US" sz="1600" dirty="0"/>
              <a:t> </a:t>
            </a:r>
            <a:r>
              <a:rPr lang="en-US" altLang="en-US" sz="1600" dirty="0" err="1"/>
              <a:t>ir</a:t>
            </a:r>
            <a:r>
              <a:rPr lang="en-US" altLang="en-US" sz="1600" dirty="0"/>
              <a:t> </a:t>
            </a:r>
            <a:r>
              <a:rPr lang="en-US" altLang="en-US" sz="1600" dirty="0" err="1"/>
              <a:t>žemėje</a:t>
            </a:r>
            <a:r>
              <a:rPr lang="en-US" altLang="en-US" sz="1600" dirty="0"/>
              <a:t>.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Kasdienes</a:t>
            </a:r>
            <a:r>
              <a:rPr lang="en-US" altLang="en-US" sz="1600" dirty="0"/>
              <a:t> </a:t>
            </a:r>
            <a:r>
              <a:rPr lang="en-US" altLang="en-US" sz="1600" dirty="0" err="1"/>
              <a:t>mūsų</a:t>
            </a:r>
            <a:r>
              <a:rPr lang="en-US" altLang="en-US" sz="1600" dirty="0"/>
              <a:t> </a:t>
            </a:r>
            <a:r>
              <a:rPr lang="en-US" altLang="en-US" sz="1600" dirty="0" err="1"/>
              <a:t>dúonos</a:t>
            </a:r>
            <a:r>
              <a:rPr lang="en-US" altLang="en-US" sz="1600" dirty="0"/>
              <a:t> </a:t>
            </a:r>
            <a:r>
              <a:rPr lang="en-US" altLang="en-US" sz="1600" dirty="0" err="1"/>
              <a:t>dúok</a:t>
            </a:r>
            <a:r>
              <a:rPr lang="en-US" altLang="en-US" sz="1600" dirty="0"/>
              <a:t> </a:t>
            </a:r>
            <a:r>
              <a:rPr lang="en-US" altLang="en-US" sz="1600" dirty="0" err="1"/>
              <a:t>mùms</a:t>
            </a:r>
            <a:r>
              <a:rPr lang="en-US" altLang="en-US" sz="1600" dirty="0"/>
              <a:t> </a:t>
            </a:r>
            <a:r>
              <a:rPr lang="en-US" altLang="en-US" sz="1600" dirty="0" err="1"/>
              <a:t>šiañdien</a:t>
            </a:r>
            <a:endParaRPr lang="en-US" altLang="en-US" sz="1600" dirty="0"/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ir</a:t>
            </a:r>
            <a:r>
              <a:rPr lang="en-US" altLang="en-US" sz="1600" dirty="0"/>
              <a:t> </a:t>
            </a:r>
            <a:r>
              <a:rPr lang="en-US" altLang="en-US" sz="1600" dirty="0" err="1"/>
              <a:t>atlèisk</a:t>
            </a:r>
            <a:r>
              <a:rPr lang="en-US" altLang="en-US" sz="1600" dirty="0"/>
              <a:t> mums </a:t>
            </a:r>
            <a:r>
              <a:rPr lang="en-US" altLang="en-US" sz="1600" dirty="0" err="1"/>
              <a:t>mūsų</a:t>
            </a:r>
            <a:r>
              <a:rPr lang="en-US" altLang="en-US" sz="1600" dirty="0"/>
              <a:t> </a:t>
            </a:r>
            <a:r>
              <a:rPr lang="en-US" altLang="en-US" sz="1600" dirty="0" err="1"/>
              <a:t>kaltès</a:t>
            </a:r>
            <a:r>
              <a:rPr lang="en-US" altLang="en-US" sz="1600" dirty="0"/>
              <a:t>,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kaip</a:t>
            </a:r>
            <a:r>
              <a:rPr lang="en-US" altLang="en-US" sz="1600" dirty="0"/>
              <a:t> </a:t>
            </a:r>
            <a:r>
              <a:rPr lang="en-US" altLang="en-US" sz="1600" dirty="0" err="1"/>
              <a:t>ir</a:t>
            </a:r>
            <a:r>
              <a:rPr lang="en-US" altLang="en-US" sz="1600" dirty="0"/>
              <a:t> </a:t>
            </a:r>
            <a:r>
              <a:rPr lang="en-US" altLang="en-US" sz="1600" dirty="0" err="1"/>
              <a:t>mes</a:t>
            </a:r>
            <a:r>
              <a:rPr lang="en-US" altLang="en-US" sz="1600" dirty="0"/>
              <a:t> </a:t>
            </a:r>
            <a:r>
              <a:rPr lang="en-US" altLang="en-US" sz="1600" dirty="0" err="1"/>
              <a:t>atleidžiame</a:t>
            </a:r>
            <a:r>
              <a:rPr lang="en-US" altLang="en-US" sz="1600" dirty="0"/>
              <a:t> </a:t>
            </a:r>
            <a:r>
              <a:rPr lang="en-US" altLang="en-US" sz="1600" dirty="0" err="1"/>
              <a:t>sàvo</a:t>
            </a:r>
            <a:r>
              <a:rPr lang="en-US" altLang="en-US" sz="1600" dirty="0"/>
              <a:t> </a:t>
            </a:r>
            <a:r>
              <a:rPr lang="en-US" altLang="en-US" sz="1600" dirty="0" err="1"/>
              <a:t>kaltiniñkams</a:t>
            </a:r>
            <a:r>
              <a:rPr lang="en-US" altLang="en-US" sz="1600" dirty="0"/>
              <a:t>.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 err="1"/>
              <a:t>Ir</a:t>
            </a:r>
            <a:r>
              <a:rPr lang="en-US" altLang="en-US" sz="1600" dirty="0"/>
              <a:t> </a:t>
            </a:r>
            <a:r>
              <a:rPr lang="en-US" altLang="en-US" sz="1600" dirty="0" err="1"/>
              <a:t>neléisk</a:t>
            </a:r>
            <a:r>
              <a:rPr lang="en-US" altLang="en-US" sz="1600" dirty="0"/>
              <a:t> </a:t>
            </a:r>
            <a:r>
              <a:rPr lang="en-US" altLang="en-US" sz="1600" dirty="0" err="1"/>
              <a:t>mūsų</a:t>
            </a:r>
            <a:r>
              <a:rPr lang="en-US" altLang="en-US" sz="1600" dirty="0"/>
              <a:t> </a:t>
            </a:r>
            <a:r>
              <a:rPr lang="en-US" altLang="en-US" sz="1600" dirty="0" err="1"/>
              <a:t>gùndyti</a:t>
            </a:r>
            <a:r>
              <a:rPr lang="en-US" altLang="en-US" sz="1600" dirty="0"/>
              <a:t>,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/>
              <a:t>Bet </a:t>
            </a:r>
            <a:r>
              <a:rPr lang="en-US" altLang="en-US" sz="1600" dirty="0" err="1"/>
              <a:t>gelbėk</a:t>
            </a:r>
            <a:r>
              <a:rPr lang="en-US" altLang="en-US" sz="1600" dirty="0"/>
              <a:t> </a:t>
            </a:r>
            <a:r>
              <a:rPr lang="en-US" altLang="en-US" sz="1600" dirty="0" err="1"/>
              <a:t>mus</a:t>
            </a:r>
            <a:r>
              <a:rPr lang="en-US" altLang="en-US" sz="1600" dirty="0"/>
              <a:t> </a:t>
            </a:r>
            <a:r>
              <a:rPr lang="en-US" altLang="en-US" sz="1600" dirty="0" err="1"/>
              <a:t>nuo</a:t>
            </a:r>
            <a:r>
              <a:rPr lang="en-US" altLang="en-US" sz="1600" dirty="0"/>
              <a:t> </a:t>
            </a:r>
            <a:r>
              <a:rPr lang="en-US" altLang="en-US" sz="1600" dirty="0" err="1"/>
              <a:t>pikto</a:t>
            </a:r>
            <a:r>
              <a:rPr lang="en-US" altLang="en-US" sz="1600" dirty="0"/>
              <a:t>.	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>
                <a:hlinkClick r:id="rId5"/>
              </a:rPr>
              <a:t>Amen</a:t>
            </a:r>
            <a:r>
              <a:rPr lang="en-US" altLang="en-US" sz="1600" dirty="0"/>
              <a:t>.	</a:t>
            </a:r>
          </a:p>
        </p:txBody>
      </p:sp>
      <p:sp>
        <p:nvSpPr>
          <p:cNvPr id="52229" name="TextBox 1">
            <a:extLst>
              <a:ext uri="{FF2B5EF4-FFF2-40B4-BE49-F238E27FC236}">
                <a16:creationId xmlns:a16="http://schemas.microsoft.com/office/drawing/2014/main" id="{DAAC9C33-3FF0-D271-1AEA-09B048F9D1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643" y="6488113"/>
            <a:ext cx="33131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dirty="0"/>
              <a:t>How does </a:t>
            </a:r>
            <a:r>
              <a:rPr lang="en-US" altLang="en-US" dirty="0">
                <a:hlinkClick r:id="rId6"/>
              </a:rPr>
              <a:t>Yiddish </a:t>
            </a:r>
            <a:r>
              <a:rPr lang="en-US" altLang="en-US" dirty="0"/>
              <a:t>sound like?</a:t>
            </a:r>
          </a:p>
        </p:txBody>
      </p:sp>
    </p:spTree>
    <p:extLst>
      <p:ext uri="{BB962C8B-B14F-4D97-AF65-F5344CB8AC3E}">
        <p14:creationId xmlns:p14="http://schemas.microsoft.com/office/powerpoint/2010/main" val="293484809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1675</Words>
  <Application>Microsoft Macintosh PowerPoint</Application>
  <PresentationFormat>Bildschirmpräsentation (4:3)</PresentationFormat>
  <Paragraphs>253</Paragraphs>
  <Slides>31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31</vt:i4>
      </vt:variant>
    </vt:vector>
  </HeadingPairs>
  <TitlesOfParts>
    <vt:vector size="38" baseType="lpstr">
      <vt:lpstr>Arial</vt:lpstr>
      <vt:lpstr>Calibri</vt:lpstr>
      <vt:lpstr>Times New Roman</vt:lpstr>
      <vt:lpstr>Wingdings</vt:lpstr>
      <vt:lpstr>1_Office Theme</vt:lpstr>
      <vt:lpstr>2_Office Theme</vt:lpstr>
      <vt:lpstr>3_Office Theme</vt:lpstr>
      <vt:lpstr>Entangled History: Ukraine and her neighbours from the Middle Ages to the present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Christoph Mick</dc:creator>
  <cp:lastModifiedBy>Mick, Christoph</cp:lastModifiedBy>
  <cp:revision>91</cp:revision>
  <cp:lastPrinted>2015-10-12T15:37:40Z</cp:lastPrinted>
  <dcterms:created xsi:type="dcterms:W3CDTF">2005-09-25T23:01:55Z</dcterms:created>
  <dcterms:modified xsi:type="dcterms:W3CDTF">2024-10-06T12:42:02Z</dcterms:modified>
</cp:coreProperties>
</file>