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27"/>
  </p:notesMasterIdLst>
  <p:handoutMasterIdLst>
    <p:handoutMasterId r:id="rId28"/>
  </p:handoutMasterIdLst>
  <p:sldIdLst>
    <p:sldId id="256" r:id="rId3"/>
    <p:sldId id="379" r:id="rId4"/>
    <p:sldId id="327" r:id="rId5"/>
    <p:sldId id="319" r:id="rId6"/>
    <p:sldId id="370" r:id="rId7"/>
    <p:sldId id="361" r:id="rId8"/>
    <p:sldId id="372" r:id="rId9"/>
    <p:sldId id="380" r:id="rId10"/>
    <p:sldId id="333" r:id="rId11"/>
    <p:sldId id="294" r:id="rId12"/>
    <p:sldId id="291" r:id="rId13"/>
    <p:sldId id="292" r:id="rId14"/>
    <p:sldId id="337" r:id="rId15"/>
    <p:sldId id="334" r:id="rId16"/>
    <p:sldId id="306" r:id="rId17"/>
    <p:sldId id="299" r:id="rId18"/>
    <p:sldId id="342" r:id="rId19"/>
    <p:sldId id="338" r:id="rId20"/>
    <p:sldId id="336" r:id="rId21"/>
    <p:sldId id="339" r:id="rId22"/>
    <p:sldId id="305" r:id="rId23"/>
    <p:sldId id="307" r:id="rId24"/>
    <p:sldId id="335" r:id="rId25"/>
    <p:sldId id="340" r:id="rId26"/>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6738"/>
    <p:restoredTop sz="94712"/>
  </p:normalViewPr>
  <p:slideViewPr>
    <p:cSldViewPr>
      <p:cViewPr varScale="1">
        <p:scale>
          <a:sx n="105" d="100"/>
          <a:sy n="105" d="100"/>
        </p:scale>
        <p:origin x="440" y="1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6A781-B23D-5962-E44D-5417C9805166}"/>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12D9345-32F4-413F-8E38-29E46587CF1A}"/>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A2B0AE4-168B-774C-B672-4F16DA24EBF4}" type="datetimeFigureOut">
              <a:rPr lang="en-US" altLang="de-GB"/>
              <a:pPr>
                <a:defRPr/>
              </a:pPr>
              <a:t>1/19/25</a:t>
            </a:fld>
            <a:endParaRPr lang="en-US" altLang="de-GB"/>
          </a:p>
        </p:txBody>
      </p:sp>
      <p:sp>
        <p:nvSpPr>
          <p:cNvPr id="4" name="Footer Placeholder 3">
            <a:extLst>
              <a:ext uri="{FF2B5EF4-FFF2-40B4-BE49-F238E27FC236}">
                <a16:creationId xmlns:a16="http://schemas.microsoft.com/office/drawing/2014/main" id="{B1146C2C-CC06-61AA-5C21-0DC3B6CFF768}"/>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515D9F0A-E4EB-6C24-A84A-14CF81AADB14}"/>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496D865-3AC0-2C4C-81F9-2026AAA2AB78}" type="slidenum">
              <a:rPr lang="en-US" altLang="de-GB"/>
              <a:pPr>
                <a:defRPr/>
              </a:pPr>
              <a:t>‹#›</a:t>
            </a:fld>
            <a:endParaRPr lang="en-US"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423690E4-40D1-9FC3-C3A8-1F5C061DF027}"/>
              </a:ext>
            </a:extLst>
          </p:cNvPr>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7" name="Text Box 2">
            <a:extLst>
              <a:ext uri="{FF2B5EF4-FFF2-40B4-BE49-F238E27FC236}">
                <a16:creationId xmlns:a16="http://schemas.microsoft.com/office/drawing/2014/main" id="{205B5809-C8C8-1547-5EE4-3FFDDEE65563}"/>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8" name="Text Box 3">
            <a:extLst>
              <a:ext uri="{FF2B5EF4-FFF2-40B4-BE49-F238E27FC236}">
                <a16:creationId xmlns:a16="http://schemas.microsoft.com/office/drawing/2014/main" id="{623460D8-6DD6-1FDA-A901-1FF6D324863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9" name="Rectangle 4">
            <a:extLst>
              <a:ext uri="{FF2B5EF4-FFF2-40B4-BE49-F238E27FC236}">
                <a16:creationId xmlns:a16="http://schemas.microsoft.com/office/drawing/2014/main" id="{60721977-226E-6DCF-48D7-57C7471459EA}"/>
              </a:ext>
            </a:extLst>
          </p:cNvPr>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5169D113-0925-FEF6-6153-1E4EA94A10DC}"/>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6631" name="Text Box 6">
            <a:extLst>
              <a:ext uri="{FF2B5EF4-FFF2-40B4-BE49-F238E27FC236}">
                <a16:creationId xmlns:a16="http://schemas.microsoft.com/office/drawing/2014/main" id="{0F90ECF7-5DEC-7EC5-EA64-8B620D9AB937}"/>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4103" name="Rectangle 7">
            <a:extLst>
              <a:ext uri="{FF2B5EF4-FFF2-40B4-BE49-F238E27FC236}">
                <a16:creationId xmlns:a16="http://schemas.microsoft.com/office/drawing/2014/main" id="{55D6846E-562A-179A-4808-CBD92018CC1E}"/>
              </a:ext>
            </a:extLst>
          </p:cNvPr>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5EF39F69-3FEE-FD4D-9209-EFA85DF9CF77}"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ＭＳ Ｐゴシック" pitchFamily="-106" charset="-128"/>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25FF9EF-228B-3D1A-5589-8027DECC13B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47C01D66-4A08-D143-8394-71E5AF89CB81}" type="slidenum">
              <a:rPr lang="en-GB" altLang="en-GB" smtClean="0">
                <a:solidFill>
                  <a:srgbClr val="000000"/>
                </a:solidFill>
                <a:ea typeface="Arial Unicode MS" panose="020B0604020202020204" pitchFamily="34" charset="-128"/>
                <a:cs typeface="Arial Unicode MS" panose="020B0604020202020204" pitchFamily="34" charset="-128"/>
              </a:rPr>
              <a:pPr/>
              <a:t>1</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29699" name="Text Box 1">
            <a:extLst>
              <a:ext uri="{FF2B5EF4-FFF2-40B4-BE49-F238E27FC236}">
                <a16:creationId xmlns:a16="http://schemas.microsoft.com/office/drawing/2014/main" id="{AA478F91-5303-9CE5-6F68-18ABEE1132F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FEDFDF-33A9-2A41-B6E2-64DF389E78CD}"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29700" name="Text Box 2">
            <a:extLst>
              <a:ext uri="{FF2B5EF4-FFF2-40B4-BE49-F238E27FC236}">
                <a16:creationId xmlns:a16="http://schemas.microsoft.com/office/drawing/2014/main" id="{75F64B3D-57B8-DB56-33DF-D3F3D5AB258D}"/>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29701" name="Text Box 3">
            <a:extLst>
              <a:ext uri="{FF2B5EF4-FFF2-40B4-BE49-F238E27FC236}">
                <a16:creationId xmlns:a16="http://schemas.microsoft.com/office/drawing/2014/main" id="{40E17057-8A49-DC20-C90E-F879EFB0AA0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25146647-36C9-8849-98A9-C64B28F0E956}" type="slidenum">
              <a:rPr lang="x-none">
                <a:latin typeface="Arial" charset="0"/>
              </a:rPr>
              <a:pPr eaLnBrk="1" hangingPunct="1"/>
              <a:t>10</a:t>
            </a:fld>
            <a:endParaRPr lang="en-US">
              <a:latin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438235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E4602E-F483-3343-A562-25C5D47332EE}" type="slidenum">
              <a:rPr lang="x-none">
                <a:latin typeface="Arial" charset="0"/>
              </a:rPr>
              <a:pPr eaLnBrk="1" hangingPunct="1"/>
              <a:t>11</a:t>
            </a:fld>
            <a:endParaRPr lang="en-US">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663216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8A503A-B107-7F4D-A79F-D8FFEC54EE91}" type="slidenum">
              <a:rPr lang="x-none">
                <a:latin typeface="Arial" charset="0"/>
              </a:rPr>
              <a:pPr eaLnBrk="1" hangingPunct="1"/>
              <a:t>12</a:t>
            </a:fld>
            <a:endParaRPr lang="en-US">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241016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eaLnBrk="1" hangingPunct="1"/>
            <a:fld id="{CF8A503A-B107-7F4D-A79F-D8FFEC54EE91}" type="slidenum">
              <a:rPr lang="x-none">
                <a:latin typeface="Arial" charset="0"/>
              </a:rPr>
              <a:pPr eaLnBrk="1" hangingPunct="1"/>
              <a:t>20</a:t>
            </a:fld>
            <a:endParaRPr lang="en-US">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726586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3693DAAD-6D43-54FA-6AFE-EF3748037088}"/>
              </a:ext>
            </a:extLst>
          </p:cNvPr>
          <p:cNvSpPr>
            <a:spLocks noGrp="1" noChangeArrowheads="1"/>
          </p:cNvSpPr>
          <p:nvPr>
            <p:ph type="sldNum" idx="10"/>
          </p:nvPr>
        </p:nvSpPr>
        <p:spPr>
          <a:ln/>
        </p:spPr>
        <p:txBody>
          <a:bodyPr/>
          <a:lstStyle>
            <a:lvl1pPr>
              <a:defRPr/>
            </a:lvl1pPr>
          </a:lstStyle>
          <a:p>
            <a:pPr>
              <a:defRPr/>
            </a:pPr>
            <a:fld id="{2F4C15D4-46A1-C641-A7A7-239894018704}" type="slidenum">
              <a:rPr lang="en-GB" altLang="de-GB"/>
              <a:pPr>
                <a:defRPr/>
              </a:pPr>
              <a:t>‹#›</a:t>
            </a:fld>
            <a:endParaRPr lang="en-GB" altLang="de-GB"/>
          </a:p>
        </p:txBody>
      </p:sp>
    </p:spTree>
    <p:extLst>
      <p:ext uri="{BB962C8B-B14F-4D97-AF65-F5344CB8AC3E}">
        <p14:creationId xmlns:p14="http://schemas.microsoft.com/office/powerpoint/2010/main" val="359063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BC68C09B-6A24-1F6E-3D6E-DBE616626A01}"/>
              </a:ext>
            </a:extLst>
          </p:cNvPr>
          <p:cNvSpPr>
            <a:spLocks noGrp="1" noChangeArrowheads="1"/>
          </p:cNvSpPr>
          <p:nvPr>
            <p:ph type="sldNum" idx="10"/>
          </p:nvPr>
        </p:nvSpPr>
        <p:spPr>
          <a:ln/>
        </p:spPr>
        <p:txBody>
          <a:bodyPr/>
          <a:lstStyle>
            <a:lvl1pPr>
              <a:defRPr/>
            </a:lvl1pPr>
          </a:lstStyle>
          <a:p>
            <a:pPr>
              <a:defRPr/>
            </a:pPr>
            <a:fld id="{1F30BBF8-03E7-3448-BF0A-6FCF2FFF98D1}" type="slidenum">
              <a:rPr lang="en-GB" altLang="de-GB"/>
              <a:pPr>
                <a:defRPr/>
              </a:pPr>
              <a:t>‹#›</a:t>
            </a:fld>
            <a:endParaRPr lang="en-GB" altLang="de-GB"/>
          </a:p>
        </p:txBody>
      </p:sp>
    </p:spTree>
    <p:extLst>
      <p:ext uri="{BB962C8B-B14F-4D97-AF65-F5344CB8AC3E}">
        <p14:creationId xmlns:p14="http://schemas.microsoft.com/office/powerpoint/2010/main" val="24998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8F54AC1-2CA4-C7B3-7B4E-E4E4A8FE551F}"/>
              </a:ext>
            </a:extLst>
          </p:cNvPr>
          <p:cNvSpPr>
            <a:spLocks noGrp="1" noChangeArrowheads="1"/>
          </p:cNvSpPr>
          <p:nvPr>
            <p:ph type="sldNum" idx="10"/>
          </p:nvPr>
        </p:nvSpPr>
        <p:spPr>
          <a:ln/>
        </p:spPr>
        <p:txBody>
          <a:bodyPr/>
          <a:lstStyle>
            <a:lvl1pPr>
              <a:defRPr/>
            </a:lvl1pPr>
          </a:lstStyle>
          <a:p>
            <a:pPr>
              <a:defRPr/>
            </a:pPr>
            <a:fld id="{5DCD8D44-66BC-F346-9761-AFE889621D6E}" type="slidenum">
              <a:rPr lang="en-GB" altLang="de-GB"/>
              <a:pPr>
                <a:defRPr/>
              </a:pPr>
              <a:t>‹#›</a:t>
            </a:fld>
            <a:endParaRPr lang="en-GB" altLang="de-GB"/>
          </a:p>
        </p:txBody>
      </p:sp>
    </p:spTree>
    <p:extLst>
      <p:ext uri="{BB962C8B-B14F-4D97-AF65-F5344CB8AC3E}">
        <p14:creationId xmlns:p14="http://schemas.microsoft.com/office/powerpoint/2010/main" val="406049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de-DE"/>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de-DE"/>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6DD7A26A-32AD-A546-8B25-0177E195DBB3}" type="slidenum">
              <a:rPr lang="de-DE"/>
              <a:pPr/>
              <a:t>‹#›</a:t>
            </a:fld>
            <a:endParaRPr lang="de-DE"/>
          </a:p>
        </p:txBody>
      </p:sp>
    </p:spTree>
    <p:extLst>
      <p:ext uri="{BB962C8B-B14F-4D97-AF65-F5344CB8AC3E}">
        <p14:creationId xmlns:p14="http://schemas.microsoft.com/office/powerpoint/2010/main" val="4253951096"/>
      </p:ext>
    </p:extLst>
  </p:cSld>
  <p:clrMapOvr>
    <a:masterClrMapping/>
  </p:clrMapOvr>
  <p:transition>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14">
            <a:extLst>
              <a:ext uri="{FF2B5EF4-FFF2-40B4-BE49-F238E27FC236}">
                <a16:creationId xmlns:a16="http://schemas.microsoft.com/office/drawing/2014/main" id="{05A82158-F42B-55BC-2413-4D447B83414D}"/>
              </a:ext>
            </a:extLst>
          </p:cNvPr>
          <p:cNvSpPr>
            <a:spLocks noGrp="1" noChangeArrowheads="1"/>
          </p:cNvSpPr>
          <p:nvPr>
            <p:ph type="sldNum" idx="10"/>
          </p:nvPr>
        </p:nvSpPr>
        <p:spPr>
          <a:ln/>
        </p:spPr>
        <p:txBody>
          <a:bodyPr/>
          <a:lstStyle>
            <a:lvl1pPr>
              <a:defRPr/>
            </a:lvl1pPr>
          </a:lstStyle>
          <a:p>
            <a:pPr>
              <a:defRPr/>
            </a:pPr>
            <a:fld id="{349C9373-5740-FE4F-989C-1FFDD13EC49F}" type="slidenum">
              <a:rPr lang="en-GB" altLang="de-GB"/>
              <a:pPr>
                <a:defRPr/>
              </a:pPr>
              <a:t>‹#›</a:t>
            </a:fld>
            <a:endParaRPr lang="en-GB" altLang="de-GB"/>
          </a:p>
        </p:txBody>
      </p:sp>
    </p:spTree>
    <p:extLst>
      <p:ext uri="{BB962C8B-B14F-4D97-AF65-F5344CB8AC3E}">
        <p14:creationId xmlns:p14="http://schemas.microsoft.com/office/powerpoint/2010/main" val="2038178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FC6D00B6-BBBD-90FA-04B1-6033693C3241}"/>
              </a:ext>
            </a:extLst>
          </p:cNvPr>
          <p:cNvSpPr>
            <a:spLocks noGrp="1" noChangeArrowheads="1"/>
          </p:cNvSpPr>
          <p:nvPr>
            <p:ph type="sldNum" idx="10"/>
          </p:nvPr>
        </p:nvSpPr>
        <p:spPr>
          <a:ln/>
        </p:spPr>
        <p:txBody>
          <a:bodyPr/>
          <a:lstStyle>
            <a:lvl1pPr>
              <a:defRPr/>
            </a:lvl1pPr>
          </a:lstStyle>
          <a:p>
            <a:pPr>
              <a:defRPr/>
            </a:pPr>
            <a:fld id="{6FED2279-0C32-364D-AB86-B51BDEF41AEF}" type="slidenum">
              <a:rPr lang="en-GB" altLang="de-GB"/>
              <a:pPr>
                <a:defRPr/>
              </a:pPr>
              <a:t>‹#›</a:t>
            </a:fld>
            <a:endParaRPr lang="en-GB" altLang="de-GB"/>
          </a:p>
        </p:txBody>
      </p:sp>
    </p:spTree>
    <p:extLst>
      <p:ext uri="{BB962C8B-B14F-4D97-AF65-F5344CB8AC3E}">
        <p14:creationId xmlns:p14="http://schemas.microsoft.com/office/powerpoint/2010/main" val="3301001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14">
            <a:extLst>
              <a:ext uri="{FF2B5EF4-FFF2-40B4-BE49-F238E27FC236}">
                <a16:creationId xmlns:a16="http://schemas.microsoft.com/office/drawing/2014/main" id="{32E51249-438F-324E-B81E-19A7DD712479}"/>
              </a:ext>
            </a:extLst>
          </p:cNvPr>
          <p:cNvSpPr>
            <a:spLocks noGrp="1" noChangeArrowheads="1"/>
          </p:cNvSpPr>
          <p:nvPr>
            <p:ph type="sldNum" idx="10"/>
          </p:nvPr>
        </p:nvSpPr>
        <p:spPr>
          <a:ln/>
        </p:spPr>
        <p:txBody>
          <a:bodyPr/>
          <a:lstStyle>
            <a:lvl1pPr>
              <a:defRPr/>
            </a:lvl1pPr>
          </a:lstStyle>
          <a:p>
            <a:pPr>
              <a:defRPr/>
            </a:pPr>
            <a:fld id="{94CE0B4F-E6C9-8940-BDD5-00B925E6F122}" type="slidenum">
              <a:rPr lang="en-GB" altLang="de-GB"/>
              <a:pPr>
                <a:defRPr/>
              </a:pPr>
              <a:t>‹#›</a:t>
            </a:fld>
            <a:endParaRPr lang="en-GB" altLang="de-GB"/>
          </a:p>
        </p:txBody>
      </p:sp>
    </p:spTree>
    <p:extLst>
      <p:ext uri="{BB962C8B-B14F-4D97-AF65-F5344CB8AC3E}">
        <p14:creationId xmlns:p14="http://schemas.microsoft.com/office/powerpoint/2010/main" val="2540076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14">
            <a:extLst>
              <a:ext uri="{FF2B5EF4-FFF2-40B4-BE49-F238E27FC236}">
                <a16:creationId xmlns:a16="http://schemas.microsoft.com/office/drawing/2014/main" id="{6B20EF3E-0F75-9DAA-EC38-095100E4D803}"/>
              </a:ext>
            </a:extLst>
          </p:cNvPr>
          <p:cNvSpPr>
            <a:spLocks noGrp="1" noChangeArrowheads="1"/>
          </p:cNvSpPr>
          <p:nvPr>
            <p:ph type="sldNum" idx="10"/>
          </p:nvPr>
        </p:nvSpPr>
        <p:spPr>
          <a:ln/>
        </p:spPr>
        <p:txBody>
          <a:bodyPr/>
          <a:lstStyle>
            <a:lvl1pPr>
              <a:defRPr/>
            </a:lvl1pPr>
          </a:lstStyle>
          <a:p>
            <a:pPr>
              <a:defRPr/>
            </a:pPr>
            <a:fld id="{6A7AF746-71A3-B741-BDFB-67322A500DBA}" type="slidenum">
              <a:rPr lang="en-GB" altLang="de-GB"/>
              <a:pPr>
                <a:defRPr/>
              </a:pPr>
              <a:t>‹#›</a:t>
            </a:fld>
            <a:endParaRPr lang="en-GB" altLang="de-GB"/>
          </a:p>
        </p:txBody>
      </p:sp>
    </p:spTree>
    <p:extLst>
      <p:ext uri="{BB962C8B-B14F-4D97-AF65-F5344CB8AC3E}">
        <p14:creationId xmlns:p14="http://schemas.microsoft.com/office/powerpoint/2010/main" val="1301391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14">
            <a:extLst>
              <a:ext uri="{FF2B5EF4-FFF2-40B4-BE49-F238E27FC236}">
                <a16:creationId xmlns:a16="http://schemas.microsoft.com/office/drawing/2014/main" id="{C3C3F678-F978-39EA-DE4B-A74E82986C9E}"/>
              </a:ext>
            </a:extLst>
          </p:cNvPr>
          <p:cNvSpPr>
            <a:spLocks noGrp="1" noChangeArrowheads="1"/>
          </p:cNvSpPr>
          <p:nvPr>
            <p:ph type="sldNum" idx="10"/>
          </p:nvPr>
        </p:nvSpPr>
        <p:spPr>
          <a:ln/>
        </p:spPr>
        <p:txBody>
          <a:bodyPr/>
          <a:lstStyle>
            <a:lvl1pPr>
              <a:defRPr/>
            </a:lvl1pPr>
          </a:lstStyle>
          <a:p>
            <a:pPr>
              <a:defRPr/>
            </a:pPr>
            <a:fld id="{A156C0A7-576E-C34E-946C-410FE436BC90}" type="slidenum">
              <a:rPr lang="en-GB" altLang="de-GB"/>
              <a:pPr>
                <a:defRPr/>
              </a:pPr>
              <a:t>‹#›</a:t>
            </a:fld>
            <a:endParaRPr lang="en-GB" altLang="de-GB"/>
          </a:p>
        </p:txBody>
      </p:sp>
    </p:spTree>
    <p:extLst>
      <p:ext uri="{BB962C8B-B14F-4D97-AF65-F5344CB8AC3E}">
        <p14:creationId xmlns:p14="http://schemas.microsoft.com/office/powerpoint/2010/main" val="3773988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14">
            <a:extLst>
              <a:ext uri="{FF2B5EF4-FFF2-40B4-BE49-F238E27FC236}">
                <a16:creationId xmlns:a16="http://schemas.microsoft.com/office/drawing/2014/main" id="{7AC08A57-D475-0AD2-9EB5-6050A4D364E3}"/>
              </a:ext>
            </a:extLst>
          </p:cNvPr>
          <p:cNvSpPr>
            <a:spLocks noGrp="1" noChangeArrowheads="1"/>
          </p:cNvSpPr>
          <p:nvPr>
            <p:ph type="sldNum" idx="10"/>
          </p:nvPr>
        </p:nvSpPr>
        <p:spPr>
          <a:ln/>
        </p:spPr>
        <p:txBody>
          <a:bodyPr/>
          <a:lstStyle>
            <a:lvl1pPr>
              <a:defRPr/>
            </a:lvl1pPr>
          </a:lstStyle>
          <a:p>
            <a:pPr>
              <a:defRPr/>
            </a:pPr>
            <a:fld id="{B20B7609-5028-3146-AAE7-F9127CE8CD98}" type="slidenum">
              <a:rPr lang="en-GB" altLang="de-GB"/>
              <a:pPr>
                <a:defRPr/>
              </a:pPr>
              <a:t>‹#›</a:t>
            </a:fld>
            <a:endParaRPr lang="en-GB" altLang="de-GB"/>
          </a:p>
        </p:txBody>
      </p:sp>
    </p:spTree>
    <p:extLst>
      <p:ext uri="{BB962C8B-B14F-4D97-AF65-F5344CB8AC3E}">
        <p14:creationId xmlns:p14="http://schemas.microsoft.com/office/powerpoint/2010/main" val="332605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5C6BC59C-AC0D-A0DE-BDA8-EDD7845DDCD9}"/>
              </a:ext>
            </a:extLst>
          </p:cNvPr>
          <p:cNvSpPr>
            <a:spLocks noGrp="1" noChangeArrowheads="1"/>
          </p:cNvSpPr>
          <p:nvPr>
            <p:ph type="sldNum" idx="10"/>
          </p:nvPr>
        </p:nvSpPr>
        <p:spPr>
          <a:ln/>
        </p:spPr>
        <p:txBody>
          <a:bodyPr/>
          <a:lstStyle>
            <a:lvl1pPr>
              <a:defRPr/>
            </a:lvl1pPr>
          </a:lstStyle>
          <a:p>
            <a:pPr>
              <a:defRPr/>
            </a:pPr>
            <a:fld id="{3DCDFC7A-B99B-A844-B82E-4A24032739A8}" type="slidenum">
              <a:rPr lang="en-GB" altLang="de-GB"/>
              <a:pPr>
                <a:defRPr/>
              </a:pPr>
              <a:t>‹#›</a:t>
            </a:fld>
            <a:endParaRPr lang="en-GB" altLang="de-GB"/>
          </a:p>
        </p:txBody>
      </p:sp>
    </p:spTree>
    <p:extLst>
      <p:ext uri="{BB962C8B-B14F-4D97-AF65-F5344CB8AC3E}">
        <p14:creationId xmlns:p14="http://schemas.microsoft.com/office/powerpoint/2010/main" val="2883985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EA32430-9018-CC05-DCF8-6492BE3FE81F}"/>
              </a:ext>
            </a:extLst>
          </p:cNvPr>
          <p:cNvSpPr>
            <a:spLocks noGrp="1" noChangeArrowheads="1"/>
          </p:cNvSpPr>
          <p:nvPr>
            <p:ph type="sldNum" idx="10"/>
          </p:nvPr>
        </p:nvSpPr>
        <p:spPr>
          <a:ln/>
        </p:spPr>
        <p:txBody>
          <a:bodyPr/>
          <a:lstStyle>
            <a:lvl1pPr>
              <a:defRPr/>
            </a:lvl1pPr>
          </a:lstStyle>
          <a:p>
            <a:pPr>
              <a:defRPr/>
            </a:pPr>
            <a:fld id="{925401D5-5C48-E149-979D-0DBFE9257C05}" type="slidenum">
              <a:rPr lang="en-GB" altLang="de-GB"/>
              <a:pPr>
                <a:defRPr/>
              </a:pPr>
              <a:t>‹#›</a:t>
            </a:fld>
            <a:endParaRPr lang="en-GB" altLang="de-GB"/>
          </a:p>
        </p:txBody>
      </p:sp>
    </p:spTree>
    <p:extLst>
      <p:ext uri="{BB962C8B-B14F-4D97-AF65-F5344CB8AC3E}">
        <p14:creationId xmlns:p14="http://schemas.microsoft.com/office/powerpoint/2010/main" val="974412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5B1223E5-2279-DACE-B3D4-4132E4DFA4F9}"/>
              </a:ext>
            </a:extLst>
          </p:cNvPr>
          <p:cNvSpPr>
            <a:spLocks noGrp="1" noChangeArrowheads="1"/>
          </p:cNvSpPr>
          <p:nvPr>
            <p:ph type="sldNum" idx="10"/>
          </p:nvPr>
        </p:nvSpPr>
        <p:spPr>
          <a:ln/>
        </p:spPr>
        <p:txBody>
          <a:bodyPr/>
          <a:lstStyle>
            <a:lvl1pPr>
              <a:defRPr/>
            </a:lvl1pPr>
          </a:lstStyle>
          <a:p>
            <a:pPr>
              <a:defRPr/>
            </a:pPr>
            <a:fld id="{2BC94ABB-3B81-E143-BB8E-2E973E284B56}" type="slidenum">
              <a:rPr lang="en-GB" altLang="de-GB"/>
              <a:pPr>
                <a:defRPr/>
              </a:pPr>
              <a:t>‹#›</a:t>
            </a:fld>
            <a:endParaRPr lang="en-GB" altLang="de-GB"/>
          </a:p>
        </p:txBody>
      </p:sp>
    </p:spTree>
    <p:extLst>
      <p:ext uri="{BB962C8B-B14F-4D97-AF65-F5344CB8AC3E}">
        <p14:creationId xmlns:p14="http://schemas.microsoft.com/office/powerpoint/2010/main" val="33981368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D80035E8-6D33-F8F6-4D1D-74D08178E54C}"/>
              </a:ext>
            </a:extLst>
          </p:cNvPr>
          <p:cNvSpPr>
            <a:spLocks noGrp="1" noChangeArrowheads="1"/>
          </p:cNvSpPr>
          <p:nvPr>
            <p:ph type="sldNum" idx="10"/>
          </p:nvPr>
        </p:nvSpPr>
        <p:spPr>
          <a:ln/>
        </p:spPr>
        <p:txBody>
          <a:bodyPr/>
          <a:lstStyle>
            <a:lvl1pPr>
              <a:defRPr/>
            </a:lvl1pPr>
          </a:lstStyle>
          <a:p>
            <a:pPr>
              <a:defRPr/>
            </a:pPr>
            <a:fld id="{22BBAD65-4EB8-E942-8D79-EA43D7927783}" type="slidenum">
              <a:rPr lang="en-GB" altLang="de-GB"/>
              <a:pPr>
                <a:defRPr/>
              </a:pPr>
              <a:t>‹#›</a:t>
            </a:fld>
            <a:endParaRPr lang="en-GB" altLang="de-GB"/>
          </a:p>
        </p:txBody>
      </p:sp>
    </p:spTree>
    <p:extLst>
      <p:ext uri="{BB962C8B-B14F-4D97-AF65-F5344CB8AC3E}">
        <p14:creationId xmlns:p14="http://schemas.microsoft.com/office/powerpoint/2010/main" val="32679907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E2F8F5F0-6557-CB7B-42C0-D63FD4DA1C82}"/>
              </a:ext>
            </a:extLst>
          </p:cNvPr>
          <p:cNvSpPr>
            <a:spLocks noGrp="1" noChangeArrowheads="1"/>
          </p:cNvSpPr>
          <p:nvPr>
            <p:ph type="sldNum" idx="10"/>
          </p:nvPr>
        </p:nvSpPr>
        <p:spPr>
          <a:ln/>
        </p:spPr>
        <p:txBody>
          <a:bodyPr/>
          <a:lstStyle>
            <a:lvl1pPr>
              <a:defRPr/>
            </a:lvl1pPr>
          </a:lstStyle>
          <a:p>
            <a:pPr>
              <a:defRPr/>
            </a:pPr>
            <a:fld id="{C0FE5C26-1771-1B4A-B1A9-8EFB8C474440}" type="slidenum">
              <a:rPr lang="en-GB" altLang="de-GB"/>
              <a:pPr>
                <a:defRPr/>
              </a:pPr>
              <a:t>‹#›</a:t>
            </a:fld>
            <a:endParaRPr lang="en-GB" altLang="de-GB"/>
          </a:p>
        </p:txBody>
      </p:sp>
    </p:spTree>
    <p:extLst>
      <p:ext uri="{BB962C8B-B14F-4D97-AF65-F5344CB8AC3E}">
        <p14:creationId xmlns:p14="http://schemas.microsoft.com/office/powerpoint/2010/main" val="6551213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4D98CDEC-2E1F-F1E6-A1D0-5BB62704FFB2}"/>
              </a:ext>
            </a:extLst>
          </p:cNvPr>
          <p:cNvSpPr>
            <a:spLocks noGrp="1" noChangeArrowheads="1"/>
          </p:cNvSpPr>
          <p:nvPr>
            <p:ph type="sldNum" idx="10"/>
          </p:nvPr>
        </p:nvSpPr>
        <p:spPr>
          <a:ln/>
        </p:spPr>
        <p:txBody>
          <a:bodyPr/>
          <a:lstStyle>
            <a:lvl1pPr>
              <a:defRPr/>
            </a:lvl1pPr>
          </a:lstStyle>
          <a:p>
            <a:pPr>
              <a:defRPr/>
            </a:pPr>
            <a:fld id="{DFDEC6F0-EF0B-204B-A031-4233A839BD46}" type="slidenum">
              <a:rPr lang="en-GB" altLang="de-GB"/>
              <a:pPr>
                <a:defRPr/>
              </a:pPr>
              <a:t>‹#›</a:t>
            </a:fld>
            <a:endParaRPr lang="en-GB" altLang="de-GB"/>
          </a:p>
        </p:txBody>
      </p:sp>
    </p:spTree>
    <p:extLst>
      <p:ext uri="{BB962C8B-B14F-4D97-AF65-F5344CB8AC3E}">
        <p14:creationId xmlns:p14="http://schemas.microsoft.com/office/powerpoint/2010/main" val="939642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1A9D2399-FFB1-43DE-0657-68FE1688B46C}"/>
              </a:ext>
            </a:extLst>
          </p:cNvPr>
          <p:cNvSpPr>
            <a:spLocks noGrp="1" noChangeArrowheads="1"/>
          </p:cNvSpPr>
          <p:nvPr>
            <p:ph type="sldNum" idx="10"/>
          </p:nvPr>
        </p:nvSpPr>
        <p:spPr>
          <a:ln/>
        </p:spPr>
        <p:txBody>
          <a:bodyPr/>
          <a:lstStyle>
            <a:lvl1pPr>
              <a:defRPr/>
            </a:lvl1pPr>
          </a:lstStyle>
          <a:p>
            <a:pPr>
              <a:defRPr/>
            </a:pPr>
            <a:fld id="{0B904C74-C575-1C4A-8EA1-46EB55CCABB7}" type="slidenum">
              <a:rPr lang="en-GB" altLang="de-GB"/>
              <a:pPr>
                <a:defRPr/>
              </a:pPr>
              <a:t>‹#›</a:t>
            </a:fld>
            <a:endParaRPr lang="en-GB" altLang="de-GB"/>
          </a:p>
        </p:txBody>
      </p:sp>
    </p:spTree>
    <p:extLst>
      <p:ext uri="{BB962C8B-B14F-4D97-AF65-F5344CB8AC3E}">
        <p14:creationId xmlns:p14="http://schemas.microsoft.com/office/powerpoint/2010/main" val="176914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6EBB3330-5ABA-280F-9B6E-E950D774836E}"/>
              </a:ext>
            </a:extLst>
          </p:cNvPr>
          <p:cNvSpPr>
            <a:spLocks noGrp="1" noChangeArrowheads="1"/>
          </p:cNvSpPr>
          <p:nvPr>
            <p:ph type="sldNum" idx="10"/>
          </p:nvPr>
        </p:nvSpPr>
        <p:spPr>
          <a:ln/>
        </p:spPr>
        <p:txBody>
          <a:bodyPr/>
          <a:lstStyle>
            <a:lvl1pPr>
              <a:defRPr/>
            </a:lvl1pPr>
          </a:lstStyle>
          <a:p>
            <a:pPr>
              <a:defRPr/>
            </a:pPr>
            <a:fld id="{5DAECFC6-7826-554D-8A16-0FAC76FE0A7C}" type="slidenum">
              <a:rPr lang="en-GB" altLang="de-GB"/>
              <a:pPr>
                <a:defRPr/>
              </a:pPr>
              <a:t>‹#›</a:t>
            </a:fld>
            <a:endParaRPr lang="en-GB" altLang="de-GB"/>
          </a:p>
        </p:txBody>
      </p:sp>
    </p:spTree>
    <p:extLst>
      <p:ext uri="{BB962C8B-B14F-4D97-AF65-F5344CB8AC3E}">
        <p14:creationId xmlns:p14="http://schemas.microsoft.com/office/powerpoint/2010/main" val="405527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BBDF05CC-5793-D2A5-9039-33EB1A44ED62}"/>
              </a:ext>
            </a:extLst>
          </p:cNvPr>
          <p:cNvSpPr>
            <a:spLocks noGrp="1" noChangeArrowheads="1"/>
          </p:cNvSpPr>
          <p:nvPr>
            <p:ph type="sldNum" idx="10"/>
          </p:nvPr>
        </p:nvSpPr>
        <p:spPr>
          <a:ln/>
        </p:spPr>
        <p:txBody>
          <a:bodyPr/>
          <a:lstStyle>
            <a:lvl1pPr>
              <a:defRPr/>
            </a:lvl1pPr>
          </a:lstStyle>
          <a:p>
            <a:pPr>
              <a:defRPr/>
            </a:pPr>
            <a:fld id="{9295EB61-CBC8-DA4E-93FA-BDDDB675E564}" type="slidenum">
              <a:rPr lang="en-GB" altLang="de-GB"/>
              <a:pPr>
                <a:defRPr/>
              </a:pPr>
              <a:t>‹#›</a:t>
            </a:fld>
            <a:endParaRPr lang="en-GB" altLang="de-GB"/>
          </a:p>
        </p:txBody>
      </p:sp>
    </p:spTree>
    <p:extLst>
      <p:ext uri="{BB962C8B-B14F-4D97-AF65-F5344CB8AC3E}">
        <p14:creationId xmlns:p14="http://schemas.microsoft.com/office/powerpoint/2010/main" val="23326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47F4490D-8011-5648-CC3C-29C6B26B8606}"/>
              </a:ext>
            </a:extLst>
          </p:cNvPr>
          <p:cNvSpPr>
            <a:spLocks noGrp="1" noChangeArrowheads="1"/>
          </p:cNvSpPr>
          <p:nvPr>
            <p:ph type="sldNum" idx="10"/>
          </p:nvPr>
        </p:nvSpPr>
        <p:spPr>
          <a:ln/>
        </p:spPr>
        <p:txBody>
          <a:bodyPr/>
          <a:lstStyle>
            <a:lvl1pPr>
              <a:defRPr/>
            </a:lvl1pPr>
          </a:lstStyle>
          <a:p>
            <a:pPr>
              <a:defRPr/>
            </a:pPr>
            <a:fld id="{00479584-448E-334D-BF81-4546E26100FD}" type="slidenum">
              <a:rPr lang="en-GB" altLang="de-GB"/>
              <a:pPr>
                <a:defRPr/>
              </a:pPr>
              <a:t>‹#›</a:t>
            </a:fld>
            <a:endParaRPr lang="en-GB" altLang="de-GB"/>
          </a:p>
        </p:txBody>
      </p:sp>
    </p:spTree>
    <p:extLst>
      <p:ext uri="{BB962C8B-B14F-4D97-AF65-F5344CB8AC3E}">
        <p14:creationId xmlns:p14="http://schemas.microsoft.com/office/powerpoint/2010/main" val="15755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3CD08D1-6938-BB4A-148B-7F803FC5895F}"/>
              </a:ext>
            </a:extLst>
          </p:cNvPr>
          <p:cNvSpPr>
            <a:spLocks noGrp="1" noChangeArrowheads="1"/>
          </p:cNvSpPr>
          <p:nvPr>
            <p:ph type="sldNum" idx="10"/>
          </p:nvPr>
        </p:nvSpPr>
        <p:spPr>
          <a:ln/>
        </p:spPr>
        <p:txBody>
          <a:bodyPr/>
          <a:lstStyle>
            <a:lvl1pPr>
              <a:defRPr/>
            </a:lvl1pPr>
          </a:lstStyle>
          <a:p>
            <a:pPr>
              <a:defRPr/>
            </a:pPr>
            <a:fld id="{1B010568-4F99-224C-B6ED-246A75906B35}" type="slidenum">
              <a:rPr lang="en-GB" altLang="de-GB"/>
              <a:pPr>
                <a:defRPr/>
              </a:pPr>
              <a:t>‹#›</a:t>
            </a:fld>
            <a:endParaRPr lang="en-GB" altLang="de-GB"/>
          </a:p>
        </p:txBody>
      </p:sp>
    </p:spTree>
    <p:extLst>
      <p:ext uri="{BB962C8B-B14F-4D97-AF65-F5344CB8AC3E}">
        <p14:creationId xmlns:p14="http://schemas.microsoft.com/office/powerpoint/2010/main" val="361978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14A48E59-55C1-91BF-9B25-3CF46A4BA5AE}"/>
              </a:ext>
            </a:extLst>
          </p:cNvPr>
          <p:cNvSpPr>
            <a:spLocks noGrp="1" noChangeArrowheads="1"/>
          </p:cNvSpPr>
          <p:nvPr>
            <p:ph type="sldNum" idx="10"/>
          </p:nvPr>
        </p:nvSpPr>
        <p:spPr>
          <a:ln/>
        </p:spPr>
        <p:txBody>
          <a:bodyPr/>
          <a:lstStyle>
            <a:lvl1pPr>
              <a:defRPr/>
            </a:lvl1pPr>
          </a:lstStyle>
          <a:p>
            <a:pPr>
              <a:defRPr/>
            </a:pPr>
            <a:fld id="{259387CB-3DAE-6B4A-BC23-162C14342C21}" type="slidenum">
              <a:rPr lang="en-GB" altLang="de-GB"/>
              <a:pPr>
                <a:defRPr/>
              </a:pPr>
              <a:t>‹#›</a:t>
            </a:fld>
            <a:endParaRPr lang="en-GB" altLang="de-GB"/>
          </a:p>
        </p:txBody>
      </p:sp>
    </p:spTree>
    <p:extLst>
      <p:ext uri="{BB962C8B-B14F-4D97-AF65-F5344CB8AC3E}">
        <p14:creationId xmlns:p14="http://schemas.microsoft.com/office/powerpoint/2010/main" val="227675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F9CA3E33-2AF1-3510-10F4-DA5EEA3F993B}"/>
              </a:ext>
            </a:extLst>
          </p:cNvPr>
          <p:cNvSpPr>
            <a:spLocks noGrp="1" noChangeArrowheads="1"/>
          </p:cNvSpPr>
          <p:nvPr>
            <p:ph type="sldNum" idx="10"/>
          </p:nvPr>
        </p:nvSpPr>
        <p:spPr>
          <a:ln/>
        </p:spPr>
        <p:txBody>
          <a:bodyPr/>
          <a:lstStyle>
            <a:lvl1pPr>
              <a:defRPr/>
            </a:lvl1pPr>
          </a:lstStyle>
          <a:p>
            <a:pPr>
              <a:defRPr/>
            </a:pPr>
            <a:fld id="{67554E19-9ED2-7743-9B95-5F1C28A50148}" type="slidenum">
              <a:rPr lang="en-GB" altLang="de-GB"/>
              <a:pPr>
                <a:defRPr/>
              </a:pPr>
              <a:t>‹#›</a:t>
            </a:fld>
            <a:endParaRPr lang="en-GB" altLang="de-GB"/>
          </a:p>
        </p:txBody>
      </p:sp>
    </p:spTree>
    <p:extLst>
      <p:ext uri="{BB962C8B-B14F-4D97-AF65-F5344CB8AC3E}">
        <p14:creationId xmlns:p14="http://schemas.microsoft.com/office/powerpoint/2010/main" val="167416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D57573E-323E-53FB-F209-A4F08407E178}"/>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027" name="Rectangle 2">
            <a:extLst>
              <a:ext uri="{FF2B5EF4-FFF2-40B4-BE49-F238E27FC236}">
                <a16:creationId xmlns:a16="http://schemas.microsoft.com/office/drawing/2014/main" id="{CAF55BBA-9CEF-33BB-BEDE-104D1C130B63}"/>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028" name="Text Box 3">
            <a:extLst>
              <a:ext uri="{FF2B5EF4-FFF2-40B4-BE49-F238E27FC236}">
                <a16:creationId xmlns:a16="http://schemas.microsoft.com/office/drawing/2014/main" id="{96D62A80-10D3-4C2B-F46F-39E7E9AEFF4D}"/>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029" name="Text Box 4">
            <a:extLst>
              <a:ext uri="{FF2B5EF4-FFF2-40B4-BE49-F238E27FC236}">
                <a16:creationId xmlns:a16="http://schemas.microsoft.com/office/drawing/2014/main" id="{F69F139E-FA94-CC15-28C4-8CC145096633}"/>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 name="Rectangle 5">
            <a:extLst>
              <a:ext uri="{FF2B5EF4-FFF2-40B4-BE49-F238E27FC236}">
                <a16:creationId xmlns:a16="http://schemas.microsoft.com/office/drawing/2014/main" id="{2E883E7A-764B-1F37-B108-9326D0B0821D}"/>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pPr>
              <a:defRPr/>
            </a:pPr>
            <a:fld id="{CA359F88-0523-244B-BDBA-227BC7976E23}"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3" r:id="rId12"/>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pSp>
        <p:nvGrpSpPr>
          <p:cNvPr id="13314" name="Group 1">
            <a:extLst>
              <a:ext uri="{FF2B5EF4-FFF2-40B4-BE49-F238E27FC236}">
                <a16:creationId xmlns:a16="http://schemas.microsoft.com/office/drawing/2014/main" id="{97131B1E-B9AF-2AE9-14B8-2932344E697E}"/>
              </a:ext>
            </a:extLst>
          </p:cNvPr>
          <p:cNvGrpSpPr>
            <a:grpSpLocks/>
          </p:cNvGrpSpPr>
          <p:nvPr/>
        </p:nvGrpSpPr>
        <p:grpSpPr bwMode="auto">
          <a:xfrm>
            <a:off x="0" y="0"/>
            <a:ext cx="9139238" cy="6848475"/>
            <a:chOff x="0" y="0"/>
            <a:chExt cx="5757" cy="4314"/>
          </a:xfrm>
        </p:grpSpPr>
        <p:grpSp>
          <p:nvGrpSpPr>
            <p:cNvPr id="13320" name="Group 2">
              <a:extLst>
                <a:ext uri="{FF2B5EF4-FFF2-40B4-BE49-F238E27FC236}">
                  <a16:creationId xmlns:a16="http://schemas.microsoft.com/office/drawing/2014/main" id="{804D25CA-9E7D-BE6A-9827-C9AFD429E3DC}"/>
                </a:ext>
              </a:extLst>
            </p:cNvPr>
            <p:cNvGrpSpPr>
              <a:grpSpLocks/>
            </p:cNvGrpSpPr>
            <p:nvPr/>
          </p:nvGrpSpPr>
          <p:grpSpPr bwMode="auto">
            <a:xfrm>
              <a:off x="1728" y="2230"/>
              <a:ext cx="4026" cy="2084"/>
              <a:chOff x="1728" y="2230"/>
              <a:chExt cx="4026" cy="2084"/>
            </a:xfrm>
          </p:grpSpPr>
          <p:sp>
            <p:nvSpPr>
              <p:cNvPr id="13323" name="AutoShape 3">
                <a:extLst>
                  <a:ext uri="{FF2B5EF4-FFF2-40B4-BE49-F238E27FC236}">
                    <a16:creationId xmlns:a16="http://schemas.microsoft.com/office/drawing/2014/main" id="{240DCE48-8D5A-BAE6-3DD3-97BBEC28DE5D}"/>
                  </a:ext>
                </a:extLst>
              </p:cNvPr>
              <p:cNvSpPr>
                <a:spLocks noChangeArrowheads="1"/>
              </p:cNvSpPr>
              <p:nvPr/>
            </p:nvSpPr>
            <p:spPr bwMode="auto">
              <a:xfrm>
                <a:off x="1728" y="2644"/>
                <a:ext cx="2881" cy="1670"/>
              </a:xfrm>
              <a:custGeom>
                <a:avLst/>
                <a:gdLst>
                  <a:gd name="T0" fmla="*/ 2733 w 2882"/>
                  <a:gd name="T1" fmla="*/ 528 h 1671"/>
                  <a:gd name="T2" fmla="*/ 2625 w 2882"/>
                  <a:gd name="T3" fmla="*/ 484 h 1671"/>
                  <a:gd name="T4" fmla="*/ 2473 w 2882"/>
                  <a:gd name="T5" fmla="*/ 424 h 1671"/>
                  <a:gd name="T6" fmla="*/ 2196 w 2882"/>
                  <a:gd name="T7" fmla="*/ 343 h 1671"/>
                  <a:gd name="T8" fmla="*/ 1963 w 2882"/>
                  <a:gd name="T9" fmla="*/ 277 h 1671"/>
                  <a:gd name="T10" fmla="*/ 1800 w 2882"/>
                  <a:gd name="T11" fmla="*/ 212 h 1671"/>
                  <a:gd name="T12" fmla="*/ 1686 w 2882"/>
                  <a:gd name="T13" fmla="*/ 152 h 1671"/>
                  <a:gd name="T14" fmla="*/ 1621 w 2882"/>
                  <a:gd name="T15" fmla="*/ 103 h 1671"/>
                  <a:gd name="T16" fmla="*/ 1583 w 2882"/>
                  <a:gd name="T17" fmla="*/ 60 h 1671"/>
                  <a:gd name="T18" fmla="*/ 1572 w 2882"/>
                  <a:gd name="T19" fmla="*/ 27 h 1671"/>
                  <a:gd name="T20" fmla="*/ 1578 w 2882"/>
                  <a:gd name="T21" fmla="*/ 0 h 1671"/>
                  <a:gd name="T22" fmla="*/ 1550 w 2882"/>
                  <a:gd name="T23" fmla="*/ 49 h 1671"/>
                  <a:gd name="T24" fmla="*/ 1561 w 2882"/>
                  <a:gd name="T25" fmla="*/ 98 h 1671"/>
                  <a:gd name="T26" fmla="*/ 1610 w 2882"/>
                  <a:gd name="T27" fmla="*/ 141 h 1671"/>
                  <a:gd name="T28" fmla="*/ 1681 w 2882"/>
                  <a:gd name="T29" fmla="*/ 185 h 1671"/>
                  <a:gd name="T30" fmla="*/ 1784 w 2882"/>
                  <a:gd name="T31" fmla="*/ 228 h 1671"/>
                  <a:gd name="T32" fmla="*/ 2033 w 2882"/>
                  <a:gd name="T33" fmla="*/ 310 h 1671"/>
                  <a:gd name="T34" fmla="*/ 2278 w 2882"/>
                  <a:gd name="T35" fmla="*/ 381 h 1671"/>
                  <a:gd name="T36" fmla="*/ 2457 w 2882"/>
                  <a:gd name="T37" fmla="*/ 435 h 1671"/>
                  <a:gd name="T38" fmla="*/ 2598 w 2882"/>
                  <a:gd name="T39" fmla="*/ 484 h 1671"/>
                  <a:gd name="T40" fmla="*/ 2701 w 2882"/>
                  <a:gd name="T41" fmla="*/ 528 h 1671"/>
                  <a:gd name="T42" fmla="*/ 2761 w 2882"/>
                  <a:gd name="T43" fmla="*/ 560 h 1671"/>
                  <a:gd name="T44" fmla="*/ 2788 w 2882"/>
                  <a:gd name="T45" fmla="*/ 593 h 1671"/>
                  <a:gd name="T46" fmla="*/ 2788 w 2882"/>
                  <a:gd name="T47" fmla="*/ 642 h 1671"/>
                  <a:gd name="T48" fmla="*/ 2755 w 2882"/>
                  <a:gd name="T49" fmla="*/ 691 h 1671"/>
                  <a:gd name="T50" fmla="*/ 2685 w 2882"/>
                  <a:gd name="T51" fmla="*/ 735 h 1671"/>
                  <a:gd name="T52" fmla="*/ 2582 w 2882"/>
                  <a:gd name="T53" fmla="*/ 778 h 1671"/>
                  <a:gd name="T54" fmla="*/ 2451 w 2882"/>
                  <a:gd name="T55" fmla="*/ 822 h 1671"/>
                  <a:gd name="T56" fmla="*/ 2294 w 2882"/>
                  <a:gd name="T57" fmla="*/ 858 h 1671"/>
                  <a:gd name="T58" fmla="*/ 2023 w 2882"/>
                  <a:gd name="T59" fmla="*/ 923 h 1671"/>
                  <a:gd name="T60" fmla="*/ 1599 w 2882"/>
                  <a:gd name="T61" fmla="*/ 1027 h 1671"/>
                  <a:gd name="T62" fmla="*/ 1145 w 2882"/>
                  <a:gd name="T63" fmla="*/ 1157 h 1671"/>
                  <a:gd name="T64" fmla="*/ 673 w 2882"/>
                  <a:gd name="T65" fmla="*/ 1321 h 1671"/>
                  <a:gd name="T66" fmla="*/ 217 w 2882"/>
                  <a:gd name="T67" fmla="*/ 1538 h 1671"/>
                  <a:gd name="T68" fmla="*/ 353 w 2882"/>
                  <a:gd name="T69" fmla="*/ 1664 h 1671"/>
                  <a:gd name="T70" fmla="*/ 754 w 2882"/>
                  <a:gd name="T71" fmla="*/ 1462 h 1671"/>
                  <a:gd name="T72" fmla="*/ 1145 w 2882"/>
                  <a:gd name="T73" fmla="*/ 1304 h 1671"/>
                  <a:gd name="T74" fmla="*/ 1512 w 2882"/>
                  <a:gd name="T75" fmla="*/ 1179 h 1671"/>
                  <a:gd name="T76" fmla="*/ 1854 w 2882"/>
                  <a:gd name="T77" fmla="*/ 1076 h 1671"/>
                  <a:gd name="T78" fmla="*/ 2158 w 2882"/>
                  <a:gd name="T79" fmla="*/ 1000 h 1671"/>
                  <a:gd name="T80" fmla="*/ 2419 w 2882"/>
                  <a:gd name="T81" fmla="*/ 940 h 1671"/>
                  <a:gd name="T82" fmla="*/ 2619 w 2882"/>
                  <a:gd name="T83" fmla="*/ 885 h 1671"/>
                  <a:gd name="T84" fmla="*/ 2755 w 2882"/>
                  <a:gd name="T85" fmla="*/ 835 h 1671"/>
                  <a:gd name="T86" fmla="*/ 2820 w 2882"/>
                  <a:gd name="T87" fmla="*/ 794 h 1671"/>
                  <a:gd name="T88" fmla="*/ 2858 w 2882"/>
                  <a:gd name="T89" fmla="*/ 745 h 1671"/>
                  <a:gd name="T90" fmla="*/ 2875 w 2882"/>
                  <a:gd name="T91" fmla="*/ 702 h 1671"/>
                  <a:gd name="T92" fmla="*/ 2847 w 2882"/>
                  <a:gd name="T93" fmla="*/ 620 h 1671"/>
                  <a:gd name="T94" fmla="*/ 2793 w 2882"/>
                  <a:gd name="T95" fmla="*/ 560 h 1671"/>
                  <a:gd name="T96" fmla="*/ 2766 w 2882"/>
                  <a:gd name="T97" fmla="*/ 544 h 16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882"/>
                  <a:gd name="T148" fmla="*/ 0 h 1671"/>
                  <a:gd name="T149" fmla="*/ 2882 w 2882"/>
                  <a:gd name="T150" fmla="*/ 1671 h 16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close/>
                  </a:path>
                </a:pathLst>
              </a:custGeom>
              <a:gradFill rotWithShape="0">
                <a:gsLst>
                  <a:gs pos="0">
                    <a:srgbClr val="002E8B"/>
                  </a:gs>
                  <a:gs pos="100000">
                    <a:srgbClr val="00339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4" name="AutoShape 4">
                <a:extLst>
                  <a:ext uri="{FF2B5EF4-FFF2-40B4-BE49-F238E27FC236}">
                    <a16:creationId xmlns:a16="http://schemas.microsoft.com/office/drawing/2014/main" id="{B9F0F127-9B29-20BD-CFCC-23DF2EBDA4EB}"/>
                  </a:ext>
                </a:extLst>
              </p:cNvPr>
              <p:cNvSpPr>
                <a:spLocks noChangeArrowheads="1"/>
              </p:cNvSpPr>
              <p:nvPr/>
            </p:nvSpPr>
            <p:spPr bwMode="auto">
              <a:xfrm>
                <a:off x="4170" y="2671"/>
                <a:ext cx="1258" cy="810"/>
              </a:xfrm>
              <a:custGeom>
                <a:avLst/>
                <a:gdLst>
                  <a:gd name="T0" fmla="*/ 1252 w 1259"/>
                  <a:gd name="T1" fmla="*/ 608 h 811"/>
                  <a:gd name="T2" fmla="*/ 1241 w 1259"/>
                  <a:gd name="T3" fmla="*/ 581 h 811"/>
                  <a:gd name="T4" fmla="*/ 1230 w 1259"/>
                  <a:gd name="T5" fmla="*/ 559 h 811"/>
                  <a:gd name="T6" fmla="*/ 1209 w 1259"/>
                  <a:gd name="T7" fmla="*/ 532 h 811"/>
                  <a:gd name="T8" fmla="*/ 1181 w 1259"/>
                  <a:gd name="T9" fmla="*/ 510 h 811"/>
                  <a:gd name="T10" fmla="*/ 1116 w 1259"/>
                  <a:gd name="T11" fmla="*/ 472 h 811"/>
                  <a:gd name="T12" fmla="*/ 1035 w 1259"/>
                  <a:gd name="T13" fmla="*/ 434 h 811"/>
                  <a:gd name="T14" fmla="*/ 937 w 1259"/>
                  <a:gd name="T15" fmla="*/ 405 h 811"/>
                  <a:gd name="T16" fmla="*/ 834 w 1259"/>
                  <a:gd name="T17" fmla="*/ 381 h 811"/>
                  <a:gd name="T18" fmla="*/ 720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0 w 1259"/>
                  <a:gd name="T71" fmla="*/ 407 h 811"/>
                  <a:gd name="T72" fmla="*/ 742 w 1259"/>
                  <a:gd name="T73" fmla="*/ 428 h 811"/>
                  <a:gd name="T74" fmla="*/ 823 w 1259"/>
                  <a:gd name="T75" fmla="*/ 456 h 811"/>
                  <a:gd name="T76" fmla="*/ 894 w 1259"/>
                  <a:gd name="T77" fmla="*/ 483 h 811"/>
                  <a:gd name="T78" fmla="*/ 959 w 1259"/>
                  <a:gd name="T79" fmla="*/ 505 h 811"/>
                  <a:gd name="T80" fmla="*/ 1008 w 1259"/>
                  <a:gd name="T81" fmla="*/ 532 h 811"/>
                  <a:gd name="T82" fmla="*/ 1046 w 1259"/>
                  <a:gd name="T83" fmla="*/ 559 h 811"/>
                  <a:gd name="T84" fmla="*/ 1073 w 1259"/>
                  <a:gd name="T85" fmla="*/ 586 h 811"/>
                  <a:gd name="T86" fmla="*/ 1095 w 1259"/>
                  <a:gd name="T87" fmla="*/ 613 h 811"/>
                  <a:gd name="T88" fmla="*/ 1105 w 1259"/>
                  <a:gd name="T89" fmla="*/ 641 h 811"/>
                  <a:gd name="T90" fmla="*/ 1111 w 1259"/>
                  <a:gd name="T91" fmla="*/ 668 h 811"/>
                  <a:gd name="T92" fmla="*/ 1105 w 1259"/>
                  <a:gd name="T93" fmla="*/ 690 h 811"/>
                  <a:gd name="T94" fmla="*/ 1089 w 1259"/>
                  <a:gd name="T95" fmla="*/ 717 h 811"/>
                  <a:gd name="T96" fmla="*/ 1073 w 1259"/>
                  <a:gd name="T97" fmla="*/ 739 h 811"/>
                  <a:gd name="T98" fmla="*/ 1046 w 1259"/>
                  <a:gd name="T99" fmla="*/ 760 h 811"/>
                  <a:gd name="T100" fmla="*/ 1008 w 1259"/>
                  <a:gd name="T101" fmla="*/ 782 h 811"/>
                  <a:gd name="T102" fmla="*/ 970 w 1259"/>
                  <a:gd name="T103" fmla="*/ 804 h 811"/>
                  <a:gd name="T104" fmla="*/ 1040 w 1259"/>
                  <a:gd name="T105" fmla="*/ 782 h 811"/>
                  <a:gd name="T106" fmla="*/ 1100 w 1259"/>
                  <a:gd name="T107" fmla="*/ 760 h 811"/>
                  <a:gd name="T108" fmla="*/ 1149 w 1259"/>
                  <a:gd name="T109" fmla="*/ 739 h 811"/>
                  <a:gd name="T110" fmla="*/ 1192 w 1259"/>
                  <a:gd name="T111" fmla="*/ 717 h 811"/>
                  <a:gd name="T112" fmla="*/ 1219 w 1259"/>
                  <a:gd name="T113" fmla="*/ 695 h 811"/>
                  <a:gd name="T114" fmla="*/ 1241 w 1259"/>
                  <a:gd name="T115" fmla="*/ 668 h 811"/>
                  <a:gd name="T116" fmla="*/ 1252 w 1259"/>
                  <a:gd name="T117" fmla="*/ 641 h 811"/>
                  <a:gd name="T118" fmla="*/ 1252 w 1259"/>
                  <a:gd name="T119" fmla="*/ 608 h 811"/>
                  <a:gd name="T120" fmla="*/ 1252 w 1259"/>
                  <a:gd name="T121" fmla="*/ 608 h 8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9"/>
                  <a:gd name="T184" fmla="*/ 0 h 811"/>
                  <a:gd name="T185" fmla="*/ 1259 w 1259"/>
                  <a:gd name="T186" fmla="*/ 811 h 81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close/>
                  </a:path>
                </a:pathLst>
              </a:custGeom>
              <a:gradFill rotWithShape="0">
                <a:gsLst>
                  <a:gs pos="0">
                    <a:srgbClr val="002E8B"/>
                  </a:gs>
                  <a:gs pos="100000">
                    <a:srgbClr val="003399"/>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5" name="AutoShape 5">
                <a:extLst>
                  <a:ext uri="{FF2B5EF4-FFF2-40B4-BE49-F238E27FC236}">
                    <a16:creationId xmlns:a16="http://schemas.microsoft.com/office/drawing/2014/main" id="{C23A027C-C9BB-FEB5-CB93-69E0FD9A93C5}"/>
                  </a:ext>
                </a:extLst>
              </p:cNvPr>
              <p:cNvSpPr>
                <a:spLocks noChangeArrowheads="1"/>
              </p:cNvSpPr>
              <p:nvPr/>
            </p:nvSpPr>
            <p:spPr bwMode="auto">
              <a:xfrm>
                <a:off x="2900" y="3346"/>
                <a:ext cx="2848" cy="968"/>
              </a:xfrm>
              <a:custGeom>
                <a:avLst/>
                <a:gdLst>
                  <a:gd name="T0" fmla="*/ 92 w 2849"/>
                  <a:gd name="T1" fmla="*/ 951 h 969"/>
                  <a:gd name="T2" fmla="*/ 0 w 2849"/>
                  <a:gd name="T3" fmla="*/ 962 h 969"/>
                  <a:gd name="T4" fmla="*/ 391 w 2849"/>
                  <a:gd name="T5" fmla="*/ 962 h 969"/>
                  <a:gd name="T6" fmla="*/ 434 w 2849"/>
                  <a:gd name="T7" fmla="*/ 940 h 969"/>
                  <a:gd name="T8" fmla="*/ 483 w 2849"/>
                  <a:gd name="T9" fmla="*/ 907 h 969"/>
                  <a:gd name="T10" fmla="*/ 554 w 2849"/>
                  <a:gd name="T11" fmla="*/ 869 h 969"/>
                  <a:gd name="T12" fmla="*/ 635 w 2849"/>
                  <a:gd name="T13" fmla="*/ 831 h 969"/>
                  <a:gd name="T14" fmla="*/ 727 w 2849"/>
                  <a:gd name="T15" fmla="*/ 787 h 969"/>
                  <a:gd name="T16" fmla="*/ 836 w 2849"/>
                  <a:gd name="T17" fmla="*/ 738 h 969"/>
                  <a:gd name="T18" fmla="*/ 961 w 2849"/>
                  <a:gd name="T19" fmla="*/ 689 h 969"/>
                  <a:gd name="T20" fmla="*/ 1102 w 2849"/>
                  <a:gd name="T21" fmla="*/ 635 h 969"/>
                  <a:gd name="T22" fmla="*/ 1259 w 2849"/>
                  <a:gd name="T23" fmla="*/ 575 h 969"/>
                  <a:gd name="T24" fmla="*/ 1426 w 2849"/>
                  <a:gd name="T25" fmla="*/ 515 h 969"/>
                  <a:gd name="T26" fmla="*/ 1616 w 2849"/>
                  <a:gd name="T27" fmla="*/ 462 h 969"/>
                  <a:gd name="T28" fmla="*/ 1822 w 2849"/>
                  <a:gd name="T29" fmla="*/ 403 h 969"/>
                  <a:gd name="T30" fmla="*/ 2050 w 2849"/>
                  <a:gd name="T31" fmla="*/ 343 h 969"/>
                  <a:gd name="T32" fmla="*/ 2294 w 2849"/>
                  <a:gd name="T33" fmla="*/ 283 h 969"/>
                  <a:gd name="T34" fmla="*/ 2560 w 2849"/>
                  <a:gd name="T35" fmla="*/ 223 h 969"/>
                  <a:gd name="T36" fmla="*/ 2842 w 2849"/>
                  <a:gd name="T37" fmla="*/ 163 h 969"/>
                  <a:gd name="T38" fmla="*/ 2842 w 2849"/>
                  <a:gd name="T39" fmla="*/ 0 h 969"/>
                  <a:gd name="T40" fmla="*/ 2810 w 2849"/>
                  <a:gd name="T41" fmla="*/ 16 h 969"/>
                  <a:gd name="T42" fmla="*/ 2766 w 2849"/>
                  <a:gd name="T43" fmla="*/ 33 h 969"/>
                  <a:gd name="T44" fmla="*/ 2712 w 2849"/>
                  <a:gd name="T45" fmla="*/ 54 h 969"/>
                  <a:gd name="T46" fmla="*/ 2641 w 2849"/>
                  <a:gd name="T47" fmla="*/ 76 h 969"/>
                  <a:gd name="T48" fmla="*/ 2565 w 2849"/>
                  <a:gd name="T49" fmla="*/ 98 h 969"/>
                  <a:gd name="T50" fmla="*/ 2484 w 2849"/>
                  <a:gd name="T51" fmla="*/ 120 h 969"/>
                  <a:gd name="T52" fmla="*/ 2392 w 2849"/>
                  <a:gd name="T53" fmla="*/ 147 h 969"/>
                  <a:gd name="T54" fmla="*/ 2294 w 2849"/>
                  <a:gd name="T55" fmla="*/ 169 h 969"/>
                  <a:gd name="T56" fmla="*/ 2088 w 2849"/>
                  <a:gd name="T57" fmla="*/ 223 h 969"/>
                  <a:gd name="T58" fmla="*/ 1882 w 2849"/>
                  <a:gd name="T59" fmla="*/ 277 h 969"/>
                  <a:gd name="T60" fmla="*/ 1681 w 2849"/>
                  <a:gd name="T61" fmla="*/ 326 h 969"/>
                  <a:gd name="T62" fmla="*/ 1583 w 2849"/>
                  <a:gd name="T63" fmla="*/ 354 h 969"/>
                  <a:gd name="T64" fmla="*/ 1496 w 2849"/>
                  <a:gd name="T65" fmla="*/ 381 h 969"/>
                  <a:gd name="T66" fmla="*/ 1107 w 2849"/>
                  <a:gd name="T67" fmla="*/ 499 h 969"/>
                  <a:gd name="T68" fmla="*/ 912 w 2849"/>
                  <a:gd name="T69" fmla="*/ 570 h 969"/>
                  <a:gd name="T70" fmla="*/ 727 w 2849"/>
                  <a:gd name="T71" fmla="*/ 640 h 969"/>
                  <a:gd name="T72" fmla="*/ 548 w 2849"/>
                  <a:gd name="T73" fmla="*/ 711 h 969"/>
                  <a:gd name="T74" fmla="*/ 380 w 2849"/>
                  <a:gd name="T75" fmla="*/ 787 h 969"/>
                  <a:gd name="T76" fmla="*/ 228 w 2849"/>
                  <a:gd name="T77" fmla="*/ 869 h 969"/>
                  <a:gd name="T78" fmla="*/ 92 w 2849"/>
                  <a:gd name="T79" fmla="*/ 951 h 969"/>
                  <a:gd name="T80" fmla="*/ 92 w 2849"/>
                  <a:gd name="T81" fmla="*/ 951 h 96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49"/>
                  <a:gd name="T124" fmla="*/ 0 h 969"/>
                  <a:gd name="T125" fmla="*/ 2849 w 2849"/>
                  <a:gd name="T126" fmla="*/ 969 h 96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close/>
                  </a:path>
                </a:pathLst>
              </a:custGeom>
              <a:gradFill rotWithShape="0">
                <a:gsLst>
                  <a:gs pos="0">
                    <a:srgbClr val="003399"/>
                  </a:gs>
                  <a:gs pos="100000">
                    <a:srgbClr val="002A7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6" name="AutoShape 6">
                <a:extLst>
                  <a:ext uri="{FF2B5EF4-FFF2-40B4-BE49-F238E27FC236}">
                    <a16:creationId xmlns:a16="http://schemas.microsoft.com/office/drawing/2014/main" id="{CBFB60AE-C8B3-9498-3DCE-B485F07738C9}"/>
                  </a:ext>
                </a:extLst>
              </p:cNvPr>
              <p:cNvSpPr>
                <a:spLocks noChangeArrowheads="1"/>
              </p:cNvSpPr>
              <p:nvPr/>
            </p:nvSpPr>
            <p:spPr bwMode="auto">
              <a:xfrm>
                <a:off x="2748" y="2230"/>
                <a:ext cx="3006" cy="2084"/>
              </a:xfrm>
              <a:custGeom>
                <a:avLst/>
                <a:gdLst>
                  <a:gd name="T0" fmla="*/ 1433 w 3007"/>
                  <a:gd name="T1" fmla="*/ 474 h 2085"/>
                  <a:gd name="T2" fmla="*/ 1460 w 3007"/>
                  <a:gd name="T3" fmla="*/ 528 h 2085"/>
                  <a:gd name="T4" fmla="*/ 1534 w 3007"/>
                  <a:gd name="T5" fmla="*/ 593 h 2085"/>
                  <a:gd name="T6" fmla="*/ 1708 w 3007"/>
                  <a:gd name="T7" fmla="*/ 670 h 2085"/>
                  <a:gd name="T8" fmla="*/ 1920 w 3007"/>
                  <a:gd name="T9" fmla="*/ 735 h 2085"/>
                  <a:gd name="T10" fmla="*/ 2148 w 3007"/>
                  <a:gd name="T11" fmla="*/ 789 h 2085"/>
                  <a:gd name="T12" fmla="*/ 2365 w 3007"/>
                  <a:gd name="T13" fmla="*/ 849 h 2085"/>
                  <a:gd name="T14" fmla="*/ 2544 w 3007"/>
                  <a:gd name="T15" fmla="*/ 920 h 2085"/>
                  <a:gd name="T16" fmla="*/ 2631 w 3007"/>
                  <a:gd name="T17" fmla="*/ 980 h 2085"/>
                  <a:gd name="T18" fmla="*/ 2669 w 3007"/>
                  <a:gd name="T19" fmla="*/ 1029 h 2085"/>
                  <a:gd name="T20" fmla="*/ 2674 w 3007"/>
                  <a:gd name="T21" fmla="*/ 1076 h 2085"/>
                  <a:gd name="T22" fmla="*/ 2658 w 3007"/>
                  <a:gd name="T23" fmla="*/ 1120 h 2085"/>
                  <a:gd name="T24" fmla="*/ 2609 w 3007"/>
                  <a:gd name="T25" fmla="*/ 1163 h 2085"/>
                  <a:gd name="T26" fmla="*/ 2538 w 3007"/>
                  <a:gd name="T27" fmla="*/ 1201 h 2085"/>
                  <a:gd name="T28" fmla="*/ 2441 w 3007"/>
                  <a:gd name="T29" fmla="*/ 1234 h 2085"/>
                  <a:gd name="T30" fmla="*/ 2321 w 3007"/>
                  <a:gd name="T31" fmla="*/ 1267 h 2085"/>
                  <a:gd name="T32" fmla="*/ 2099 w 3007"/>
                  <a:gd name="T33" fmla="*/ 1321 h 2085"/>
                  <a:gd name="T34" fmla="*/ 1735 w 3007"/>
                  <a:gd name="T35" fmla="*/ 1414 h 2085"/>
                  <a:gd name="T36" fmla="*/ 1308 w 3007"/>
                  <a:gd name="T37" fmla="*/ 1533 h 2085"/>
                  <a:gd name="T38" fmla="*/ 820 w 3007"/>
                  <a:gd name="T39" fmla="*/ 1702 h 2085"/>
                  <a:gd name="T40" fmla="*/ 282 w 3007"/>
                  <a:gd name="T41" fmla="*/ 1936 h 2085"/>
                  <a:gd name="T42" fmla="*/ 152 w 3007"/>
                  <a:gd name="T43" fmla="*/ 2078 h 2085"/>
                  <a:gd name="T44" fmla="*/ 386 w 3007"/>
                  <a:gd name="T45" fmla="*/ 1985 h 2085"/>
                  <a:gd name="T46" fmla="*/ 700 w 3007"/>
                  <a:gd name="T47" fmla="*/ 1827 h 2085"/>
                  <a:gd name="T48" fmla="*/ 1064 w 3007"/>
                  <a:gd name="T49" fmla="*/ 1686 h 2085"/>
                  <a:gd name="T50" fmla="*/ 1654 w 3007"/>
                  <a:gd name="T51" fmla="*/ 1490 h 2085"/>
                  <a:gd name="T52" fmla="*/ 1838 w 3007"/>
                  <a:gd name="T53" fmla="*/ 1435 h 2085"/>
                  <a:gd name="T54" fmla="*/ 2245 w 3007"/>
                  <a:gd name="T55" fmla="*/ 1332 h 2085"/>
                  <a:gd name="T56" fmla="*/ 2544 w 3007"/>
                  <a:gd name="T57" fmla="*/ 1256 h 2085"/>
                  <a:gd name="T58" fmla="*/ 2723 w 3007"/>
                  <a:gd name="T59" fmla="*/ 1207 h 2085"/>
                  <a:gd name="T60" fmla="*/ 2869 w 3007"/>
                  <a:gd name="T61" fmla="*/ 1163 h 2085"/>
                  <a:gd name="T62" fmla="*/ 2967 w 3007"/>
                  <a:gd name="T63" fmla="*/ 1125 h 2085"/>
                  <a:gd name="T64" fmla="*/ 3000 w 3007"/>
                  <a:gd name="T65" fmla="*/ 871 h 2085"/>
                  <a:gd name="T66" fmla="*/ 2853 w 3007"/>
                  <a:gd name="T67" fmla="*/ 844 h 2085"/>
                  <a:gd name="T68" fmla="*/ 2663 w 3007"/>
                  <a:gd name="T69" fmla="*/ 806 h 2085"/>
                  <a:gd name="T70" fmla="*/ 2451 w 3007"/>
                  <a:gd name="T71" fmla="*/ 757 h 2085"/>
                  <a:gd name="T72" fmla="*/ 2131 w 3007"/>
                  <a:gd name="T73" fmla="*/ 670 h 2085"/>
                  <a:gd name="T74" fmla="*/ 1952 w 3007"/>
                  <a:gd name="T75" fmla="*/ 604 h 2085"/>
                  <a:gd name="T76" fmla="*/ 1817 w 3007"/>
                  <a:gd name="T77" fmla="*/ 534 h 2085"/>
                  <a:gd name="T78" fmla="*/ 1762 w 3007"/>
                  <a:gd name="T79" fmla="*/ 474 h 2085"/>
                  <a:gd name="T80" fmla="*/ 1746 w 3007"/>
                  <a:gd name="T81" fmla="*/ 436 h 2085"/>
                  <a:gd name="T82" fmla="*/ 1773 w 3007"/>
                  <a:gd name="T83" fmla="*/ 381 h 2085"/>
                  <a:gd name="T84" fmla="*/ 1855 w 3007"/>
                  <a:gd name="T85" fmla="*/ 316 h 2085"/>
                  <a:gd name="T86" fmla="*/ 1979 w 3007"/>
                  <a:gd name="T87" fmla="*/ 267 h 2085"/>
                  <a:gd name="T88" fmla="*/ 2142 w 3007"/>
                  <a:gd name="T89" fmla="*/ 229 h 2085"/>
                  <a:gd name="T90" fmla="*/ 2424 w 3007"/>
                  <a:gd name="T91" fmla="*/ 180 h 2085"/>
                  <a:gd name="T92" fmla="*/ 2820 w 3007"/>
                  <a:gd name="T93" fmla="*/ 125 h 2085"/>
                  <a:gd name="T94" fmla="*/ 3000 w 3007"/>
                  <a:gd name="T95" fmla="*/ 87 h 2085"/>
                  <a:gd name="T96" fmla="*/ 2902 w 3007"/>
                  <a:gd name="T97" fmla="*/ 22 h 2085"/>
                  <a:gd name="T98" fmla="*/ 2669 w 3007"/>
                  <a:gd name="T99" fmla="*/ 66 h 2085"/>
                  <a:gd name="T100" fmla="*/ 2278 w 3007"/>
                  <a:gd name="T101" fmla="*/ 120 h 2085"/>
                  <a:gd name="T102" fmla="*/ 2023 w 3007"/>
                  <a:gd name="T103" fmla="*/ 158 h 2085"/>
                  <a:gd name="T104" fmla="*/ 1784 w 3007"/>
                  <a:gd name="T105" fmla="*/ 202 h 2085"/>
                  <a:gd name="T106" fmla="*/ 1594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07"/>
                  <a:gd name="T172" fmla="*/ 0 h 2085"/>
                  <a:gd name="T173" fmla="*/ 3007 w 3007"/>
                  <a:gd name="T174" fmla="*/ 2085 h 208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rgbClr val="0033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7" name="AutoShape 7">
                <a:extLst>
                  <a:ext uri="{FF2B5EF4-FFF2-40B4-BE49-F238E27FC236}">
                    <a16:creationId xmlns:a16="http://schemas.microsoft.com/office/drawing/2014/main" id="{968032F0-2BBB-32DF-4DC3-080C4FD38897}"/>
                  </a:ext>
                </a:extLst>
              </p:cNvPr>
              <p:cNvSpPr>
                <a:spLocks noChangeArrowheads="1"/>
              </p:cNvSpPr>
              <p:nvPr/>
            </p:nvSpPr>
            <p:spPr bwMode="auto">
              <a:xfrm>
                <a:off x="4501" y="2317"/>
                <a:ext cx="1247" cy="538"/>
              </a:xfrm>
              <a:custGeom>
                <a:avLst/>
                <a:gdLst>
                  <a:gd name="T0" fmla="*/ 0 w 1248"/>
                  <a:gd name="T1" fmla="*/ 325 h 539"/>
                  <a:gd name="T2" fmla="*/ 0 w 1248"/>
                  <a:gd name="T3" fmla="*/ 353 h 539"/>
                  <a:gd name="T4" fmla="*/ 5 w 1248"/>
                  <a:gd name="T5" fmla="*/ 380 h 539"/>
                  <a:gd name="T6" fmla="*/ 27 w 1248"/>
                  <a:gd name="T7" fmla="*/ 407 h 539"/>
                  <a:gd name="T8" fmla="*/ 54 w 1248"/>
                  <a:gd name="T9" fmla="*/ 429 h 539"/>
                  <a:gd name="T10" fmla="*/ 92 w 1248"/>
                  <a:gd name="T11" fmla="*/ 456 h 539"/>
                  <a:gd name="T12" fmla="*/ 141 w 1248"/>
                  <a:gd name="T13" fmla="*/ 483 h 539"/>
                  <a:gd name="T14" fmla="*/ 195 w 1248"/>
                  <a:gd name="T15" fmla="*/ 505 h 539"/>
                  <a:gd name="T16" fmla="*/ 255 w 1248"/>
                  <a:gd name="T17" fmla="*/ 532 h 539"/>
                  <a:gd name="T18" fmla="*/ 212 w 1248"/>
                  <a:gd name="T19" fmla="*/ 510 h 539"/>
                  <a:gd name="T20" fmla="*/ 179 w 1248"/>
                  <a:gd name="T21" fmla="*/ 483 h 539"/>
                  <a:gd name="T22" fmla="*/ 157 w 1248"/>
                  <a:gd name="T23" fmla="*/ 461 h 539"/>
                  <a:gd name="T24" fmla="*/ 141 w 1248"/>
                  <a:gd name="T25" fmla="*/ 440 h 539"/>
                  <a:gd name="T26" fmla="*/ 136 w 1248"/>
                  <a:gd name="T27" fmla="*/ 418 h 539"/>
                  <a:gd name="T28" fmla="*/ 136 w 1248"/>
                  <a:gd name="T29" fmla="*/ 396 h 539"/>
                  <a:gd name="T30" fmla="*/ 141 w 1248"/>
                  <a:gd name="T31" fmla="*/ 374 h 539"/>
                  <a:gd name="T32" fmla="*/ 157 w 1248"/>
                  <a:gd name="T33" fmla="*/ 358 h 539"/>
                  <a:gd name="T34" fmla="*/ 179 w 1248"/>
                  <a:gd name="T35" fmla="*/ 336 h 539"/>
                  <a:gd name="T36" fmla="*/ 201 w 1248"/>
                  <a:gd name="T37" fmla="*/ 320 h 539"/>
                  <a:gd name="T38" fmla="*/ 266 w 1248"/>
                  <a:gd name="T39" fmla="*/ 287 h 539"/>
                  <a:gd name="T40" fmla="*/ 353 w 1248"/>
                  <a:gd name="T41" fmla="*/ 262 h 539"/>
                  <a:gd name="T42" fmla="*/ 445 w 1248"/>
                  <a:gd name="T43" fmla="*/ 234 h 539"/>
                  <a:gd name="T44" fmla="*/ 554 w 1248"/>
                  <a:gd name="T45" fmla="*/ 213 h 539"/>
                  <a:gd name="T46" fmla="*/ 655 w 1248"/>
                  <a:gd name="T47" fmla="*/ 191 h 539"/>
                  <a:gd name="T48" fmla="*/ 883 w 1248"/>
                  <a:gd name="T49" fmla="*/ 153 h 539"/>
                  <a:gd name="T50" fmla="*/ 986 w 1248"/>
                  <a:gd name="T51" fmla="*/ 136 h 539"/>
                  <a:gd name="T52" fmla="*/ 1084 w 1248"/>
                  <a:gd name="T53" fmla="*/ 120 h 539"/>
                  <a:gd name="T54" fmla="*/ 1171 w 1248"/>
                  <a:gd name="T55" fmla="*/ 115 h 539"/>
                  <a:gd name="T56" fmla="*/ 1241 w 1248"/>
                  <a:gd name="T57" fmla="*/ 104 h 539"/>
                  <a:gd name="T58" fmla="*/ 1241 w 1248"/>
                  <a:gd name="T59" fmla="*/ 0 h 539"/>
                  <a:gd name="T60" fmla="*/ 1154 w 1248"/>
                  <a:gd name="T61" fmla="*/ 22 h 539"/>
                  <a:gd name="T62" fmla="*/ 1062 w 1248"/>
                  <a:gd name="T63" fmla="*/ 38 h 539"/>
                  <a:gd name="T64" fmla="*/ 867 w 1248"/>
                  <a:gd name="T65" fmla="*/ 71 h 539"/>
                  <a:gd name="T66" fmla="*/ 666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87 h 539"/>
                  <a:gd name="T84" fmla="*/ 0 w 1248"/>
                  <a:gd name="T85" fmla="*/ 325 h 539"/>
                  <a:gd name="T86" fmla="*/ 0 w 1248"/>
                  <a:gd name="T87" fmla="*/ 325 h 5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48"/>
                  <a:gd name="T133" fmla="*/ 0 h 539"/>
                  <a:gd name="T134" fmla="*/ 1248 w 1248"/>
                  <a:gd name="T135" fmla="*/ 539 h 5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close/>
                  </a:path>
                </a:pathLst>
              </a:custGeom>
              <a:gradFill rotWithShape="0">
                <a:gsLst>
                  <a:gs pos="0">
                    <a:srgbClr val="003399"/>
                  </a:gs>
                  <a:gs pos="100000">
                    <a:srgbClr val="002D86"/>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21" name="AutoShape 8">
              <a:extLst>
                <a:ext uri="{FF2B5EF4-FFF2-40B4-BE49-F238E27FC236}">
                  <a16:creationId xmlns:a16="http://schemas.microsoft.com/office/drawing/2014/main" id="{F908A7A4-3BD6-E31D-58B2-DFDAE58760DF}"/>
                </a:ext>
              </a:extLst>
            </p:cNvPr>
            <p:cNvSpPr>
              <a:spLocks noChangeArrowheads="1"/>
            </p:cNvSpPr>
            <p:nvPr/>
          </p:nvSpPr>
          <p:spPr bwMode="auto">
            <a:xfrm>
              <a:off x="3322" y="1341"/>
              <a:ext cx="1824" cy="1536"/>
            </a:xfrm>
            <a:custGeom>
              <a:avLst/>
              <a:gdLst>
                <a:gd name="T0" fmla="*/ 196 w 2296"/>
                <a:gd name="T1" fmla="*/ 1449 h 1469"/>
                <a:gd name="T2" fmla="*/ 271 w 2296"/>
                <a:gd name="T3" fmla="*/ 1382 h 1469"/>
                <a:gd name="T4" fmla="*/ 333 w 2296"/>
                <a:gd name="T5" fmla="*/ 1309 h 1469"/>
                <a:gd name="T6" fmla="*/ 382 w 2296"/>
                <a:gd name="T7" fmla="*/ 1226 h 1469"/>
                <a:gd name="T8" fmla="*/ 419 w 2296"/>
                <a:gd name="T9" fmla="*/ 1137 h 1469"/>
                <a:gd name="T10" fmla="*/ 443 w 2296"/>
                <a:gd name="T11" fmla="*/ 1032 h 1469"/>
                <a:gd name="T12" fmla="*/ 456 w 2296"/>
                <a:gd name="T13" fmla="*/ 914 h 1469"/>
                <a:gd name="T14" fmla="*/ 458 w 2296"/>
                <a:gd name="T15" fmla="*/ 766 h 1469"/>
                <a:gd name="T16" fmla="*/ 447 w 2296"/>
                <a:gd name="T17" fmla="*/ 625 h 1469"/>
                <a:gd name="T18" fmla="*/ 428 w 2296"/>
                <a:gd name="T19" fmla="*/ 498 h 1469"/>
                <a:gd name="T20" fmla="*/ 401 w 2296"/>
                <a:gd name="T21" fmla="*/ 379 h 1469"/>
                <a:gd name="T22" fmla="*/ 354 w 2296"/>
                <a:gd name="T23" fmla="*/ 214 h 1469"/>
                <a:gd name="T24" fmla="*/ 323 w 2296"/>
                <a:gd name="T25" fmla="*/ 125 h 1469"/>
                <a:gd name="T26" fmla="*/ 295 w 2296"/>
                <a:gd name="T27" fmla="*/ 58 h 1469"/>
                <a:gd name="T28" fmla="*/ 276 w 2296"/>
                <a:gd name="T29" fmla="*/ 10 h 1469"/>
                <a:gd name="T30" fmla="*/ 269 w 2296"/>
                <a:gd name="T31" fmla="*/ 0 h 1469"/>
                <a:gd name="T32" fmla="*/ 330 w 2296"/>
                <a:gd name="T33" fmla="*/ 162 h 1469"/>
                <a:gd name="T34" fmla="*/ 388 w 2296"/>
                <a:gd name="T35" fmla="*/ 349 h 1469"/>
                <a:gd name="T36" fmla="*/ 413 w 2296"/>
                <a:gd name="T37" fmla="*/ 446 h 1469"/>
                <a:gd name="T38" fmla="*/ 433 w 2296"/>
                <a:gd name="T39" fmla="*/ 549 h 1469"/>
                <a:gd name="T40" fmla="*/ 446 w 2296"/>
                <a:gd name="T41" fmla="*/ 654 h 1469"/>
                <a:gd name="T42" fmla="*/ 452 w 2296"/>
                <a:gd name="T43" fmla="*/ 766 h 1469"/>
                <a:gd name="T44" fmla="*/ 447 w 2296"/>
                <a:gd name="T45" fmla="*/ 869 h 1469"/>
                <a:gd name="T46" fmla="*/ 433 w 2296"/>
                <a:gd name="T47" fmla="*/ 959 h 1469"/>
                <a:gd name="T48" fmla="*/ 412 w 2296"/>
                <a:gd name="T49" fmla="*/ 1032 h 1469"/>
                <a:gd name="T50" fmla="*/ 384 w 2296"/>
                <a:gd name="T51" fmla="*/ 1094 h 1469"/>
                <a:gd name="T52" fmla="*/ 349 w 2296"/>
                <a:gd name="T53" fmla="*/ 1151 h 1469"/>
                <a:gd name="T54" fmla="*/ 269 w 2296"/>
                <a:gd name="T55" fmla="*/ 1239 h 1469"/>
                <a:gd name="T56" fmla="*/ 184 w 2296"/>
                <a:gd name="T57" fmla="*/ 1322 h 1469"/>
                <a:gd name="T58" fmla="*/ 103 w 2296"/>
                <a:gd name="T59" fmla="*/ 1405 h 1469"/>
                <a:gd name="T60" fmla="*/ 70 w 2296"/>
                <a:gd name="T61" fmla="*/ 1458 h 1469"/>
                <a:gd name="T62" fmla="*/ 41 w 2296"/>
                <a:gd name="T63" fmla="*/ 1509 h 1469"/>
                <a:gd name="T64" fmla="*/ 18 w 2296"/>
                <a:gd name="T65" fmla="*/ 1568 h 1469"/>
                <a:gd name="T66" fmla="*/ 5 w 2296"/>
                <a:gd name="T67" fmla="*/ 1644 h 1469"/>
                <a:gd name="T68" fmla="*/ 0 w 2296"/>
                <a:gd name="T69" fmla="*/ 1725 h 1469"/>
                <a:gd name="T70" fmla="*/ 6 w 2296"/>
                <a:gd name="T71" fmla="*/ 1813 h 1469"/>
                <a:gd name="T72" fmla="*/ 20 w 2296"/>
                <a:gd name="T73" fmla="*/ 1888 h 1469"/>
                <a:gd name="T74" fmla="*/ 40 w 2296"/>
                <a:gd name="T75" fmla="*/ 1947 h 1469"/>
                <a:gd name="T76" fmla="*/ 65 w 2296"/>
                <a:gd name="T77" fmla="*/ 2008 h 1469"/>
                <a:gd name="T78" fmla="*/ 44 w 2296"/>
                <a:gd name="T79" fmla="*/ 1931 h 1469"/>
                <a:gd name="T80" fmla="*/ 29 w 2296"/>
                <a:gd name="T81" fmla="*/ 1859 h 1469"/>
                <a:gd name="T82" fmla="*/ 24 w 2296"/>
                <a:gd name="T83" fmla="*/ 1784 h 1469"/>
                <a:gd name="T84" fmla="*/ 28 w 2296"/>
                <a:gd name="T85" fmla="*/ 1719 h 1469"/>
                <a:gd name="T86" fmla="*/ 42 w 2296"/>
                <a:gd name="T87" fmla="*/ 1651 h 1469"/>
                <a:gd name="T88" fmla="*/ 69 w 2296"/>
                <a:gd name="T89" fmla="*/ 1590 h 1469"/>
                <a:gd name="T90" fmla="*/ 106 w 2296"/>
                <a:gd name="T91" fmla="*/ 1531 h 1469"/>
                <a:gd name="T92" fmla="*/ 154 w 2296"/>
                <a:gd name="T93" fmla="*/ 1487 h 146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6"/>
                <a:gd name="T142" fmla="*/ 0 h 1469"/>
                <a:gd name="T143" fmla="*/ 2296 w 2296"/>
                <a:gd name="T144" fmla="*/ 1469 h 146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close/>
                </a:path>
              </a:pathLst>
            </a:custGeom>
            <a:gradFill rotWithShape="0">
              <a:gsLst>
                <a:gs pos="0">
                  <a:srgbClr val="003399"/>
                </a:gs>
                <a:gs pos="100000">
                  <a:srgbClr val="002B8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2" name="AutoShape 9">
              <a:extLst>
                <a:ext uri="{FF2B5EF4-FFF2-40B4-BE49-F238E27FC236}">
                  <a16:creationId xmlns:a16="http://schemas.microsoft.com/office/drawing/2014/main" id="{4328F5AB-1E59-49AE-369D-19518051DF41}"/>
                </a:ext>
              </a:extLst>
            </p:cNvPr>
            <p:cNvSpPr>
              <a:spLocks noChangeArrowheads="1"/>
            </p:cNvSpPr>
            <p:nvPr/>
          </p:nvSpPr>
          <p:spPr bwMode="auto">
            <a:xfrm>
              <a:off x="0" y="0"/>
              <a:ext cx="5757" cy="1775"/>
            </a:xfrm>
            <a:custGeom>
              <a:avLst/>
              <a:gdLst>
                <a:gd name="T0" fmla="*/ 0 w 5740"/>
                <a:gd name="T1" fmla="*/ 0 h 1906"/>
                <a:gd name="T2" fmla="*/ 0 w 5740"/>
                <a:gd name="T3" fmla="*/ 1158 h 1906"/>
                <a:gd name="T4" fmla="*/ 5859 w 5740"/>
                <a:gd name="T5" fmla="*/ 1158 h 1906"/>
                <a:gd name="T6" fmla="*/ 5859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 name="T18" fmla="*/ 0 w 5740"/>
                <a:gd name="T19" fmla="*/ 0 h 1906"/>
                <a:gd name="T20" fmla="*/ 5740 w 5740"/>
                <a:gd name="T21" fmla="*/ 1906 h 1906"/>
              </a:gdLst>
              <a:ahLst/>
              <a:cxnLst>
                <a:cxn ang="T12">
                  <a:pos x="T0" y="T1"/>
                </a:cxn>
                <a:cxn ang="T13">
                  <a:pos x="T2" y="T3"/>
                </a:cxn>
                <a:cxn ang="T14">
                  <a:pos x="T4" y="T5"/>
                </a:cxn>
                <a:cxn ang="T15">
                  <a:pos x="T6" y="T7"/>
                </a:cxn>
                <a:cxn ang="T16">
                  <a:pos x="T8" y="T9"/>
                </a:cxn>
                <a:cxn ang="T17">
                  <a:pos x="T10" y="T11"/>
                </a:cxn>
              </a:cxnLst>
              <a:rect l="T18" t="T19" r="T20" b="T21"/>
              <a:pathLst>
                <a:path w="5740" h="1906">
                  <a:moveTo>
                    <a:pt x="0" y="0"/>
                  </a:moveTo>
                  <a:lnTo>
                    <a:pt x="0" y="1906"/>
                  </a:lnTo>
                  <a:lnTo>
                    <a:pt x="5740" y="1906"/>
                  </a:lnTo>
                  <a:lnTo>
                    <a:pt x="5740" y="0"/>
                  </a:lnTo>
                  <a:lnTo>
                    <a:pt x="0" y="0"/>
                  </a:lnTo>
                  <a:close/>
                </a:path>
              </a:pathLst>
            </a:custGeom>
            <a:gradFill rotWithShape="0">
              <a:gsLst>
                <a:gs pos="0">
                  <a:srgbClr val="003399"/>
                </a:gs>
                <a:gs pos="100000">
                  <a:srgbClr val="00051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15" name="Rectangle 10">
            <a:extLst>
              <a:ext uri="{FF2B5EF4-FFF2-40B4-BE49-F238E27FC236}">
                <a16:creationId xmlns:a16="http://schemas.microsoft.com/office/drawing/2014/main" id="{F969F350-3F3A-02F8-A0DD-6E7E739BC879}"/>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3316" name="Rectangle 11">
            <a:extLst>
              <a:ext uri="{FF2B5EF4-FFF2-40B4-BE49-F238E27FC236}">
                <a16:creationId xmlns:a16="http://schemas.microsoft.com/office/drawing/2014/main" id="{6CB0F19B-A03D-2897-04C0-6B1231F6F5E5}"/>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3317" name="Text Box 12">
            <a:extLst>
              <a:ext uri="{FF2B5EF4-FFF2-40B4-BE49-F238E27FC236}">
                <a16:creationId xmlns:a16="http://schemas.microsoft.com/office/drawing/2014/main" id="{066D0C02-EB60-3818-FAF9-393988A61879}"/>
              </a:ext>
            </a:extLst>
          </p:cNvPr>
          <p:cNvSpPr txBox="1">
            <a:spLocks noChangeArrowheads="1"/>
          </p:cNvSpPr>
          <p:nvPr/>
        </p:nvSpPr>
        <p:spPr bwMode="auto">
          <a:xfrm>
            <a:off x="457200" y="62484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3318" name="Text Box 13">
            <a:extLst>
              <a:ext uri="{FF2B5EF4-FFF2-40B4-BE49-F238E27FC236}">
                <a16:creationId xmlns:a16="http://schemas.microsoft.com/office/drawing/2014/main" id="{87A415EE-4A16-7FA0-2730-81E2CD85B970}"/>
              </a:ext>
            </a:extLst>
          </p:cNvPr>
          <p:cNvSpPr txBox="1">
            <a:spLocks noChangeArrowheads="1"/>
          </p:cNvSpPr>
          <p:nvPr/>
        </p:nvSpPr>
        <p:spPr bwMode="auto">
          <a:xfrm>
            <a:off x="3124200" y="6249988"/>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062" name="Rectangle 14">
            <a:extLst>
              <a:ext uri="{FF2B5EF4-FFF2-40B4-BE49-F238E27FC236}">
                <a16:creationId xmlns:a16="http://schemas.microsoft.com/office/drawing/2014/main" id="{D629B664-356C-43F6-C5CB-22F4AD8C2552}"/>
              </a:ext>
            </a:extLst>
          </p:cNvPr>
          <p:cNvSpPr>
            <a:spLocks noGrp="1" noChangeArrowheads="1"/>
          </p:cNvSpPr>
          <p:nvPr>
            <p:ph type="sldNum"/>
          </p:nvPr>
        </p:nvSpPr>
        <p:spPr bwMode="auto">
          <a:xfrm>
            <a:off x="6553200" y="6253163"/>
            <a:ext cx="2132013" cy="47466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
                <a:srgbClr val="000000"/>
              </a:buClr>
              <a:buSzPct val="45000"/>
              <a:buFont typeface="Wingdings" pitchFamily="2" charset="2"/>
              <a:buNone/>
              <a:defRPr sz="1200">
                <a:solidFill>
                  <a:srgbClr val="000000"/>
                </a:solidFill>
                <a:latin typeface="Times New Roman" panose="02020603050405020304" pitchFamily="18" charset="0"/>
              </a:defRPr>
            </a:lvl1pPr>
          </a:lstStyle>
          <a:p>
            <a:pPr>
              <a:defRPr/>
            </a:pPr>
            <a:fld id="{5B1A3448-C87A-1140-8DB1-A27C8240BE87}" type="slidenum">
              <a:rPr lang="en-GB" altLang="de-GB"/>
              <a:pPr>
                <a:defRPr/>
              </a:pPr>
              <a:t>‹#›</a:t>
            </a:fld>
            <a:endParaRPr lang="en-GB" altLang="de-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DE7A8E26-A6C1-31E9-9D39-5E2AAF6342C4}"/>
              </a:ext>
            </a:extLst>
          </p:cNvPr>
          <p:cNvSpPr txBox="1">
            <a:spLocks noChangeArrowheads="1"/>
          </p:cNvSpPr>
          <p:nvPr/>
        </p:nvSpPr>
        <p:spPr bwMode="auto">
          <a:xfrm>
            <a:off x="1722909" y="3284984"/>
            <a:ext cx="5698182" cy="243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3200" b="1" dirty="0">
                <a:solidFill>
                  <a:srgbClr val="FFFFFF"/>
                </a:solidFill>
                <a:ea typeface="Arial Unicode MS" panose="020B0604020202020204" pitchFamily="34" charset="-128"/>
              </a:rPr>
              <a:t>11 National boundaries, hybrid identities and the ‘Jewish Question’</a:t>
            </a:r>
          </a:p>
          <a:p>
            <a:pPr algn="ctr" eaLnBrk="1" hangingPunct="1">
              <a:buSzPct val="100000"/>
            </a:pPr>
            <a:r>
              <a:rPr lang="en-GB" altLang="en-GB" sz="3200" b="1" dirty="0">
                <a:solidFill>
                  <a:srgbClr val="FFFFFF"/>
                </a:solidFill>
                <a:ea typeface="Arial Unicode MS" panose="020B0604020202020204" pitchFamily="34" charset="-128"/>
              </a:rPr>
              <a:t> </a:t>
            </a:r>
          </a:p>
          <a:p>
            <a:pPr algn="ctr" eaLnBrk="1" hangingPunct="1">
              <a:buSzPct val="100000"/>
            </a:pPr>
            <a:r>
              <a:rPr lang="en-GB" altLang="en-GB" sz="2400" b="1" dirty="0">
                <a:solidFill>
                  <a:srgbClr val="FFFFFF"/>
                </a:solidFill>
                <a:ea typeface="Arial Unicode MS" panose="020B0604020202020204" pitchFamily="34" charset="-128"/>
              </a:rPr>
              <a:t>Week 3 Spring Term</a:t>
            </a:r>
          </a:p>
        </p:txBody>
      </p:sp>
      <p:sp>
        <p:nvSpPr>
          <p:cNvPr id="3" name="TextBox 2">
            <a:extLst>
              <a:ext uri="{FF2B5EF4-FFF2-40B4-BE49-F238E27FC236}">
                <a16:creationId xmlns:a16="http://schemas.microsoft.com/office/drawing/2014/main" id="{5B9EDB9D-BFBC-598D-49B1-EE926E2670F2}"/>
              </a:ext>
            </a:extLst>
          </p:cNvPr>
          <p:cNvSpPr txBox="1"/>
          <p:nvPr/>
        </p:nvSpPr>
        <p:spPr>
          <a:xfrm>
            <a:off x="467544" y="620687"/>
            <a:ext cx="8136904" cy="2554545"/>
          </a:xfrm>
          <a:prstGeom prst="rect">
            <a:avLst/>
          </a:prstGeom>
          <a:noFill/>
        </p:spPr>
        <p:txBody>
          <a:bodyPr wrap="square">
            <a:spAutoFit/>
          </a:bodyPr>
          <a:lstStyle/>
          <a:p>
            <a:pPr algn="ctr" eaLnBrk="1" hangingPunct="1">
              <a:buClrTx/>
              <a:buFontTx/>
              <a:buNone/>
            </a:pPr>
            <a:r>
              <a:rPr lang="de-DE" altLang="en-US" sz="4000" dirty="0" err="1">
                <a:solidFill>
                  <a:schemeClr val="bg1"/>
                </a:solidFill>
                <a:ea typeface="ＭＳ Ｐゴシック" panose="020B0600070205080204" pitchFamily="34" charset="-128"/>
              </a:rPr>
              <a:t>Entangled</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History</a:t>
            </a:r>
            <a:r>
              <a:rPr lang="de-DE" altLang="en-US" sz="4000" dirty="0">
                <a:solidFill>
                  <a:schemeClr val="bg1"/>
                </a:solidFill>
                <a:ea typeface="ＭＳ Ｐゴシック" panose="020B0600070205080204" pitchFamily="34" charset="-128"/>
              </a:rPr>
              <a:t>: Ukraine and her </a:t>
            </a:r>
            <a:r>
              <a:rPr lang="de-DE" altLang="en-US" sz="4000" dirty="0" err="1">
                <a:solidFill>
                  <a:schemeClr val="bg1"/>
                </a:solidFill>
                <a:ea typeface="ＭＳ Ｐゴシック" panose="020B0600070205080204" pitchFamily="34" charset="-128"/>
              </a:rPr>
              <a:t>neighbours</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from</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Middle Ages </a:t>
            </a:r>
            <a:r>
              <a:rPr lang="de-DE" altLang="en-US" sz="4000" dirty="0" err="1">
                <a:solidFill>
                  <a:schemeClr val="bg1"/>
                </a:solidFill>
                <a:ea typeface="ＭＳ Ｐゴシック" panose="020B0600070205080204" pitchFamily="34" charset="-128"/>
              </a:rPr>
              <a:t>to</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Present</a:t>
            </a:r>
            <a:br>
              <a:rPr lang="de-DE" altLang="en-US" sz="4000" dirty="0">
                <a:solidFill>
                  <a:srgbClr val="FFFFFF"/>
                </a:solidFill>
              </a:rPr>
            </a:br>
            <a:endParaRPr lang="de-DE" altLang="en-US" sz="4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a:bodyPr>
          <a:lstStyle/>
          <a:p>
            <a:pPr eaLnBrk="1" hangingPunct="1"/>
            <a:r>
              <a:rPr lang="en-US" sz="3800" dirty="0" err="1">
                <a:cs typeface="Arial" charset="0"/>
              </a:rPr>
              <a:t>Haskalah</a:t>
            </a:r>
            <a:br>
              <a:rPr lang="en-US" sz="3800" dirty="0">
                <a:cs typeface="Arial" charset="0"/>
              </a:rPr>
            </a:br>
            <a:r>
              <a:rPr lang="en-US" sz="1900" dirty="0">
                <a:cs typeface="Arial" charset="0"/>
              </a:rPr>
              <a:t>Jewish Enlightenment</a:t>
            </a:r>
          </a:p>
        </p:txBody>
      </p:sp>
      <p:sp>
        <p:nvSpPr>
          <p:cNvPr id="48131" name="Rectangle 3"/>
          <p:cNvSpPr>
            <a:spLocks noGrp="1" noChangeArrowheads="1"/>
          </p:cNvSpPr>
          <p:nvPr>
            <p:ph idx="1"/>
          </p:nvPr>
        </p:nvSpPr>
        <p:spPr/>
        <p:txBody>
          <a:bodyPr>
            <a:normAutofit/>
          </a:bodyPr>
          <a:lstStyle/>
          <a:p>
            <a:pPr algn="l" rtl="0" eaLnBrk="1" hangingPunct="1"/>
            <a:r>
              <a:rPr lang="en-US" sz="2600" dirty="0" err="1">
                <a:latin typeface="Arial" charset="0"/>
                <a:cs typeface="Arial" charset="0"/>
              </a:rPr>
              <a:t>Maskilim</a:t>
            </a:r>
            <a:r>
              <a:rPr lang="en-US" sz="2600" dirty="0">
                <a:latin typeface="Arial" charset="0"/>
                <a:cs typeface="Arial" charset="0"/>
              </a:rPr>
              <a:t> - enlightened, learned, scholarly</a:t>
            </a:r>
            <a:r>
              <a:rPr lang="en-US" altLang="zh-CN" sz="2600" dirty="0">
                <a:latin typeface="Arial" charset="0"/>
                <a:ea typeface="SimSun" charset="0"/>
                <a:cs typeface="SimSun" charset="0"/>
              </a:rPr>
              <a:t> </a:t>
            </a:r>
          </a:p>
          <a:p>
            <a:pPr algn="l" rtl="0" eaLnBrk="1" hangingPunct="1"/>
            <a:r>
              <a:rPr lang="en-US" altLang="zh-CN" sz="2600" dirty="0">
                <a:latin typeface="Arial" charset="0"/>
                <a:ea typeface="SimSun" charset="0"/>
                <a:cs typeface="SimSun" charset="0"/>
              </a:rPr>
              <a:t>Promoting Enlightenment values in Jewish community, working for better integration of Jews in society, emphasis on secular education and modern science/scholarship</a:t>
            </a:r>
            <a:endParaRPr lang="en-US" sz="2600" dirty="0">
              <a:latin typeface="Arial" charset="0"/>
              <a:cs typeface="Arial" charset="0"/>
            </a:endParaRPr>
          </a:p>
          <a:p>
            <a:pPr algn="l" rtl="0" eaLnBrk="1" hangingPunct="1">
              <a:buFont typeface="Wingdings" charset="0"/>
              <a:buNone/>
            </a:pPr>
            <a:r>
              <a:rPr lang="en-US" sz="2600" dirty="0">
                <a:latin typeface="Arial" charset="0"/>
                <a:cs typeface="Arial" charset="0"/>
              </a:rPr>
              <a:t>     </a:t>
            </a:r>
          </a:p>
        </p:txBody>
      </p:sp>
    </p:spTree>
    <p:extLst>
      <p:ext uri="{BB962C8B-B14F-4D97-AF65-F5344CB8AC3E}">
        <p14:creationId xmlns:p14="http://schemas.microsoft.com/office/powerpoint/2010/main" val="1678405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27703" y="466895"/>
            <a:ext cx="8575620" cy="1049235"/>
          </a:xfrm>
        </p:spPr>
        <p:txBody>
          <a:bodyPr>
            <a:noAutofit/>
          </a:bodyPr>
          <a:lstStyle/>
          <a:p>
            <a:pPr eaLnBrk="1" hangingPunct="1"/>
            <a:r>
              <a:rPr lang="en-US" sz="3200" dirty="0">
                <a:cs typeface="Arial" charset="0"/>
              </a:rPr>
              <a:t>Emancipation – the perspective of an enlightened politician during the French Revolution</a:t>
            </a:r>
          </a:p>
        </p:txBody>
      </p:sp>
      <p:sp>
        <p:nvSpPr>
          <p:cNvPr id="45059" name="Rectangle 3"/>
          <p:cNvSpPr>
            <a:spLocks noGrp="1" noChangeArrowheads="1"/>
          </p:cNvSpPr>
          <p:nvPr>
            <p:ph idx="1"/>
          </p:nvPr>
        </p:nvSpPr>
        <p:spPr>
          <a:xfrm>
            <a:off x="427703" y="1976284"/>
            <a:ext cx="7787149" cy="4011561"/>
          </a:xfrm>
          <a:solidFill>
            <a:schemeClr val="bg1"/>
          </a:solidFill>
          <a:ln>
            <a:solidFill>
              <a:schemeClr val="bg1"/>
            </a:solidFill>
            <a:miter lim="800000"/>
            <a:headEnd/>
            <a:tailEnd/>
          </a:ln>
        </p:spPr>
        <p:txBody>
          <a:bodyPr>
            <a:normAutofit/>
          </a:bodyPr>
          <a:lstStyle/>
          <a:p>
            <a:pPr algn="l" rtl="0" eaLnBrk="1" hangingPunct="1">
              <a:lnSpc>
                <a:spcPct val="80000"/>
              </a:lnSpc>
              <a:buFont typeface="Wingdings" charset="0"/>
              <a:buNone/>
            </a:pPr>
            <a:r>
              <a:rPr lang="en-US" sz="1500" dirty="0">
                <a:solidFill>
                  <a:schemeClr val="tx1"/>
                </a:solidFill>
                <a:latin typeface="Arial" charset="0"/>
                <a:cs typeface="Arial" charset="0"/>
              </a:rPr>
              <a:t>    “ </a:t>
            </a:r>
            <a:r>
              <a:rPr lang="en-US" sz="1700" dirty="0">
                <a:solidFill>
                  <a:schemeClr val="tx1"/>
                </a:solidFill>
                <a:latin typeface="Arial" charset="0"/>
                <a:cs typeface="Arial" charset="0"/>
              </a:rPr>
              <a:t>But, they say to me, the Jews have their own judges and laws. I respond that is your fault and you should not allow it. </a:t>
            </a:r>
            <a:r>
              <a:rPr lang="en-US" sz="1700" b="1" dirty="0">
                <a:solidFill>
                  <a:schemeClr val="tx1"/>
                </a:solidFill>
                <a:latin typeface="Arial" charset="0"/>
                <a:cs typeface="Arial" charset="0"/>
              </a:rPr>
              <a:t>We must refuse everything to the Jews as a nation and accord everything to Jews as individuals.</a:t>
            </a:r>
            <a:r>
              <a:rPr lang="en-US" sz="1700" dirty="0">
                <a:solidFill>
                  <a:schemeClr val="tx1"/>
                </a:solidFill>
                <a:latin typeface="Arial" charset="0"/>
                <a:cs typeface="Arial" charset="0"/>
              </a:rPr>
              <a:t> We must withdraw recognition from their judges; they should only have our judges. We must refuse legal protection to the maintenance of the so-called laws of their Judaic organization; they should not be allowed to form in the state either a political body or an order. </a:t>
            </a:r>
            <a:r>
              <a:rPr lang="en-US" sz="1700" b="1" dirty="0">
                <a:solidFill>
                  <a:schemeClr val="tx1"/>
                </a:solidFill>
                <a:latin typeface="Arial" charset="0"/>
                <a:cs typeface="Arial" charset="0"/>
              </a:rPr>
              <a:t>They must be citizens individually</a:t>
            </a:r>
            <a:r>
              <a:rPr lang="en-US" sz="1700" dirty="0">
                <a:solidFill>
                  <a:schemeClr val="tx1"/>
                </a:solidFill>
                <a:latin typeface="Arial" charset="0"/>
                <a:cs typeface="Arial" charset="0"/>
              </a:rPr>
              <a:t>. But, some will say to me, they do not want to be citizens. Well then! If they do not want to be citizens, they should say so, and then, we should banish them. It is repugnant to have in the state an association of non-citizens, </a:t>
            </a:r>
            <a:r>
              <a:rPr lang="en-US" sz="1700" b="1" dirty="0">
                <a:solidFill>
                  <a:schemeClr val="tx1"/>
                </a:solidFill>
                <a:latin typeface="Arial" charset="0"/>
                <a:cs typeface="Arial" charset="0"/>
              </a:rPr>
              <a:t>and a nation within the nation</a:t>
            </a:r>
            <a:r>
              <a:rPr lang="en-US" sz="1700" dirty="0">
                <a:solidFill>
                  <a:schemeClr val="tx1"/>
                </a:solidFill>
                <a:latin typeface="Arial" charset="0"/>
                <a:cs typeface="Arial" charset="0"/>
              </a:rPr>
              <a:t>. . . . In short, Sirs, the presumed status of every man resident in a country is to be a citizen.</a:t>
            </a:r>
          </a:p>
          <a:p>
            <a:pPr algn="l" rtl="0" eaLnBrk="1" hangingPunct="1">
              <a:lnSpc>
                <a:spcPct val="80000"/>
              </a:lnSpc>
              <a:buFont typeface="Wingdings" charset="0"/>
              <a:buNone/>
            </a:pPr>
            <a:endParaRPr lang="en-US" sz="1700" dirty="0">
              <a:solidFill>
                <a:schemeClr val="tx1"/>
              </a:solidFill>
              <a:latin typeface="Arial" charset="0"/>
              <a:cs typeface="Arial" charset="0"/>
            </a:endParaRPr>
          </a:p>
          <a:p>
            <a:pPr algn="l" rtl="0" eaLnBrk="1" hangingPunct="1">
              <a:lnSpc>
                <a:spcPct val="80000"/>
              </a:lnSpc>
              <a:buFont typeface="Wingdings" charset="0"/>
              <a:buNone/>
            </a:pPr>
            <a:r>
              <a:rPr lang="en-US" sz="1700" dirty="0">
                <a:solidFill>
                  <a:schemeClr val="tx1"/>
                </a:solidFill>
                <a:latin typeface="Arial" charset="0"/>
                <a:cs typeface="Arial" charset="0"/>
              </a:rPr>
              <a:t>     Comte de Clermont–</a:t>
            </a:r>
            <a:r>
              <a:rPr lang="en-US" sz="1700" dirty="0" err="1">
                <a:solidFill>
                  <a:schemeClr val="tx1"/>
                </a:solidFill>
                <a:latin typeface="Arial" charset="0"/>
                <a:cs typeface="Arial" charset="0"/>
              </a:rPr>
              <a:t>Tonnerre</a:t>
            </a:r>
            <a:r>
              <a:rPr lang="en-US" sz="1700" dirty="0">
                <a:solidFill>
                  <a:schemeClr val="tx1"/>
                </a:solidFill>
                <a:latin typeface="Arial" charset="0"/>
                <a:cs typeface="Arial" charset="0"/>
              </a:rPr>
              <a:t>, "Speech on Religious Minorities and Questionable Professions" (The French National Assembly 23 December 1789)</a:t>
            </a:r>
          </a:p>
          <a:p>
            <a:pPr algn="l" rtl="0" eaLnBrk="1" hangingPunct="1">
              <a:lnSpc>
                <a:spcPct val="80000"/>
              </a:lnSpc>
              <a:buFont typeface="Wingdings" charset="0"/>
              <a:buNone/>
            </a:pPr>
            <a:endParaRPr lang="en-US" sz="1700" dirty="0">
              <a:solidFill>
                <a:schemeClr val="tx1"/>
              </a:solidFill>
              <a:latin typeface="Arial" charset="0"/>
              <a:cs typeface="Arial" charset="0"/>
            </a:endParaRPr>
          </a:p>
        </p:txBody>
      </p:sp>
    </p:spTree>
    <p:extLst>
      <p:ext uri="{BB962C8B-B14F-4D97-AF65-F5344CB8AC3E}">
        <p14:creationId xmlns:p14="http://schemas.microsoft.com/office/powerpoint/2010/main" val="3331777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subTitle" idx="4294967295"/>
          </p:nvPr>
        </p:nvSpPr>
        <p:spPr>
          <a:xfrm>
            <a:off x="0" y="476250"/>
            <a:ext cx="9144000" cy="457200"/>
          </a:xfrm>
        </p:spPr>
        <p:txBody>
          <a:bodyPr>
            <a:normAutofit fontScale="85000" lnSpcReduction="10000"/>
          </a:bodyPr>
          <a:lstStyle/>
          <a:p>
            <a:pPr marL="0" indent="0" algn="ctr" eaLnBrk="1" hangingPunct="1">
              <a:lnSpc>
                <a:spcPct val="80000"/>
              </a:lnSpc>
              <a:buFont typeface="Arial" charset="0"/>
              <a:buNone/>
            </a:pPr>
            <a:r>
              <a:rPr lang="en-US" sz="2800" dirty="0">
                <a:solidFill>
                  <a:schemeClr val="bg1"/>
                </a:solidFill>
                <a:ea typeface="Times New Roman" charset="0"/>
                <a:cs typeface="David Transparent" charset="0"/>
              </a:rPr>
              <a:t>Jewish Responses to emancipation and rise of modern nations</a:t>
            </a:r>
          </a:p>
        </p:txBody>
      </p:sp>
      <p:sp>
        <p:nvSpPr>
          <p:cNvPr id="46083" name="Line 4"/>
          <p:cNvSpPr>
            <a:spLocks noChangeShapeType="1"/>
          </p:cNvSpPr>
          <p:nvPr/>
        </p:nvSpPr>
        <p:spPr bwMode="auto">
          <a:xfrm>
            <a:off x="4711700" y="252571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4" name="Line 5"/>
          <p:cNvSpPr>
            <a:spLocks noChangeShapeType="1"/>
          </p:cNvSpPr>
          <p:nvPr/>
        </p:nvSpPr>
        <p:spPr bwMode="auto">
          <a:xfrm>
            <a:off x="4926013" y="243046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5" name="Line 51"/>
          <p:cNvSpPr>
            <a:spLocks noChangeShapeType="1"/>
          </p:cNvSpPr>
          <p:nvPr/>
        </p:nvSpPr>
        <p:spPr bwMode="auto">
          <a:xfrm flipH="1">
            <a:off x="1908175" y="981075"/>
            <a:ext cx="576263" cy="12366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6" name="Line 57"/>
          <p:cNvSpPr>
            <a:spLocks noChangeShapeType="1"/>
          </p:cNvSpPr>
          <p:nvPr/>
        </p:nvSpPr>
        <p:spPr bwMode="auto">
          <a:xfrm>
            <a:off x="4643438" y="908050"/>
            <a:ext cx="71437"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7" name="Line 58"/>
          <p:cNvSpPr>
            <a:spLocks noChangeShapeType="1"/>
          </p:cNvSpPr>
          <p:nvPr/>
        </p:nvSpPr>
        <p:spPr bwMode="auto">
          <a:xfrm>
            <a:off x="5795963" y="981075"/>
            <a:ext cx="1296987"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95592" name="Text Box 8"/>
          <p:cNvSpPr txBox="1">
            <a:spLocks noChangeArrowheads="1"/>
          </p:cNvSpPr>
          <p:nvPr/>
        </p:nvSpPr>
        <p:spPr bwMode="auto">
          <a:xfrm>
            <a:off x="539750" y="2420938"/>
            <a:ext cx="1944688"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Assimilation</a:t>
            </a:r>
          </a:p>
        </p:txBody>
      </p:sp>
      <p:sp>
        <p:nvSpPr>
          <p:cNvPr id="195593" name="Text Box 9"/>
          <p:cNvSpPr txBox="1">
            <a:spLocks noChangeArrowheads="1"/>
          </p:cNvSpPr>
          <p:nvPr/>
        </p:nvSpPr>
        <p:spPr bwMode="auto">
          <a:xfrm>
            <a:off x="3779838" y="2420938"/>
            <a:ext cx="1512887"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Reform</a:t>
            </a:r>
          </a:p>
        </p:txBody>
      </p:sp>
      <p:sp>
        <p:nvSpPr>
          <p:cNvPr id="195594" name="Text Box 10"/>
          <p:cNvSpPr txBox="1">
            <a:spLocks noChangeArrowheads="1"/>
          </p:cNvSpPr>
          <p:nvPr/>
        </p:nvSpPr>
        <p:spPr bwMode="auto">
          <a:xfrm>
            <a:off x="6516688" y="2492375"/>
            <a:ext cx="1511300"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latin typeface="Helvetica" charset="0"/>
              </a:rPr>
              <a:t> </a:t>
            </a:r>
            <a:r>
              <a:rPr lang="en-US" dirty="0">
                <a:solidFill>
                  <a:schemeClr val="bg1"/>
                </a:solidFill>
                <a:effectLst>
                  <a:outerShdw blurRad="38100" dist="38100" dir="2700000" algn="tl">
                    <a:srgbClr val="000000"/>
                  </a:outerShdw>
                </a:effectLst>
                <a:latin typeface="Helvetica" charset="0"/>
              </a:rPr>
              <a:t>Tradition</a:t>
            </a:r>
          </a:p>
        </p:txBody>
      </p:sp>
      <p:sp>
        <p:nvSpPr>
          <p:cNvPr id="46106" name="Text Box 26"/>
          <p:cNvSpPr txBox="1">
            <a:spLocks noChangeArrowheads="1"/>
          </p:cNvSpPr>
          <p:nvPr/>
        </p:nvSpPr>
        <p:spPr bwMode="auto">
          <a:xfrm>
            <a:off x="5189835" y="6308725"/>
            <a:ext cx="461665"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endParaRPr lang="en-US">
              <a:solidFill>
                <a:schemeClr val="bg1"/>
              </a:solidFill>
              <a:latin typeface="Helvetica" charset="0"/>
            </a:endParaRPr>
          </a:p>
        </p:txBody>
      </p:sp>
      <p:sp>
        <p:nvSpPr>
          <p:cNvPr id="46111" name="Text Box 31"/>
          <p:cNvSpPr txBox="1">
            <a:spLocks noChangeArrowheads="1"/>
          </p:cNvSpPr>
          <p:nvPr/>
        </p:nvSpPr>
        <p:spPr bwMode="auto">
          <a:xfrm>
            <a:off x="1835150" y="6491288"/>
            <a:ext cx="1223963"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solidFill>
                <a:schemeClr val="bg1"/>
              </a:solidFill>
            </a:endParaRPr>
          </a:p>
        </p:txBody>
      </p:sp>
      <p:sp>
        <p:nvSpPr>
          <p:cNvPr id="46112" name="Text Box 32"/>
          <p:cNvSpPr txBox="1">
            <a:spLocks noChangeArrowheads="1"/>
          </p:cNvSpPr>
          <p:nvPr/>
        </p:nvSpPr>
        <p:spPr bwMode="auto">
          <a:xfrm>
            <a:off x="1476375" y="6442075"/>
            <a:ext cx="15113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solidFill>
                <a:schemeClr val="bg1"/>
              </a:solidFill>
              <a:latin typeface="+mj-lt"/>
            </a:endParaRPr>
          </a:p>
        </p:txBody>
      </p:sp>
    </p:spTree>
    <p:extLst>
      <p:ext uri="{BB962C8B-B14F-4D97-AF65-F5344CB8AC3E}">
        <p14:creationId xmlns:p14="http://schemas.microsoft.com/office/powerpoint/2010/main" val="3322859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Hasidic Courts, Dynasties and Disciples of the </a:t>
            </a:r>
            <a:r>
              <a:rPr lang="en-US" dirty="0" err="1"/>
              <a:t>BeSHT</a:t>
            </a:r>
            <a:r>
              <a:rPr lang="en-US" dirty="0"/>
              <a:t> (Baal Shem Tov)</a:t>
            </a:r>
          </a:p>
        </p:txBody>
      </p:sp>
      <p:pic>
        <p:nvPicPr>
          <p:cNvPr id="4" name="Content Placeholder 3"/>
          <p:cNvPicPr>
            <a:picLocks noGrp="1" noChangeAspect="1"/>
          </p:cNvPicPr>
          <p:nvPr>
            <p:ph idx="1"/>
          </p:nvPr>
        </p:nvPicPr>
        <p:blipFill>
          <a:blip r:embed="rId2"/>
          <a:stretch>
            <a:fillRect/>
          </a:stretch>
        </p:blipFill>
        <p:spPr>
          <a:xfrm>
            <a:off x="124529" y="1513490"/>
            <a:ext cx="9037723" cy="5055476"/>
          </a:xfrm>
        </p:spPr>
      </p:pic>
    </p:spTree>
    <p:extLst>
      <p:ext uri="{BB962C8B-B14F-4D97-AF65-F5344CB8AC3E}">
        <p14:creationId xmlns:p14="http://schemas.microsoft.com/office/powerpoint/2010/main" val="1468054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Hybrid identities</a:t>
            </a:r>
          </a:p>
          <a:p>
            <a:pPr marL="514350" indent="-514350">
              <a:buFont typeface="+mj-lt"/>
              <a:buAutoNum type="arabicPeriod"/>
            </a:pPr>
            <a:r>
              <a:rPr lang="en-US" dirty="0"/>
              <a:t>Emancipation</a:t>
            </a:r>
          </a:p>
          <a:p>
            <a:pPr marL="514350" indent="-514350">
              <a:buFont typeface="+mj-lt"/>
              <a:buAutoNum type="arabicPeriod"/>
            </a:pPr>
            <a:r>
              <a:rPr lang="en-US" b="1"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1877305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dirty="0"/>
              <a:t>The ‘Jewish Problem’	</a:t>
            </a:r>
          </a:p>
        </p:txBody>
      </p:sp>
      <p:sp>
        <p:nvSpPr>
          <p:cNvPr id="93187" name="Rectangle 3"/>
          <p:cNvSpPr>
            <a:spLocks noGrp="1" noChangeArrowheads="1"/>
          </p:cNvSpPr>
          <p:nvPr>
            <p:ph idx="1"/>
          </p:nvPr>
        </p:nvSpPr>
        <p:spPr>
          <a:xfrm>
            <a:off x="628650" y="1825624"/>
            <a:ext cx="7886700" cy="2827511"/>
          </a:xfrm>
        </p:spPr>
        <p:txBody>
          <a:bodyPr/>
          <a:lstStyle/>
          <a:p>
            <a:r>
              <a:rPr lang="en-US" sz="2400" dirty="0"/>
              <a:t>economic, legal, political </a:t>
            </a:r>
          </a:p>
          <a:p>
            <a:r>
              <a:rPr lang="en-US" sz="2400" dirty="0"/>
              <a:t>Can Jews be fully integrated in the German, French, Russian, Polish, Ukrainian etc. nation?</a:t>
            </a:r>
          </a:p>
          <a:p>
            <a:r>
              <a:rPr lang="en-US" sz="2400" dirty="0"/>
              <a:t>Will they be loyal, unconditionally support the respective nation?</a:t>
            </a:r>
          </a:p>
          <a:p>
            <a:r>
              <a:rPr lang="en-US" sz="2400" dirty="0"/>
              <a:t>need/craving for self-definition and self-expression</a:t>
            </a:r>
          </a:p>
        </p:txBody>
      </p:sp>
      <p:sp>
        <p:nvSpPr>
          <p:cNvPr id="4" name="Rectangle 3">
            <a:extLst>
              <a:ext uri="{FF2B5EF4-FFF2-40B4-BE49-F238E27FC236}">
                <a16:creationId xmlns:a16="http://schemas.microsoft.com/office/drawing/2014/main" id="{6FDF3825-2484-0E40-B926-C127B7FA7260}"/>
              </a:ext>
            </a:extLst>
          </p:cNvPr>
          <p:cNvSpPr/>
          <p:nvPr/>
        </p:nvSpPr>
        <p:spPr>
          <a:xfrm>
            <a:off x="764930" y="5301208"/>
            <a:ext cx="7614139" cy="1200329"/>
          </a:xfrm>
          <a:prstGeom prst="rect">
            <a:avLst/>
          </a:prstGeom>
        </p:spPr>
        <p:txBody>
          <a:bodyPr wrap="square">
            <a:spAutoFit/>
          </a:bodyPr>
          <a:lstStyle/>
          <a:p>
            <a:r>
              <a:rPr lang="en-US" altLang="zh-CN" sz="2400" dirty="0">
                <a:latin typeface="Arial" charset="0"/>
                <a:ea typeface="SimSun" charset="0"/>
                <a:cs typeface="SimSun" charset="0"/>
              </a:rPr>
              <a:t>Does being Jewish mean to belong to an ethnic group, to a nation, to a religious group, to a ‘race’, or something else?  </a:t>
            </a:r>
          </a:p>
        </p:txBody>
      </p:sp>
    </p:spTree>
    <p:extLst>
      <p:ext uri="{BB962C8B-B14F-4D97-AF65-F5344CB8AC3E}">
        <p14:creationId xmlns:p14="http://schemas.microsoft.com/office/powerpoint/2010/main" val="13077101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dirty="0"/>
              <a:t>Anti-Semitism</a:t>
            </a:r>
          </a:p>
        </p:txBody>
      </p:sp>
      <p:sp>
        <p:nvSpPr>
          <p:cNvPr id="109571" name="Rectangle 3"/>
          <p:cNvSpPr>
            <a:spLocks noGrp="1" noChangeArrowheads="1"/>
          </p:cNvSpPr>
          <p:nvPr>
            <p:ph idx="1"/>
          </p:nvPr>
        </p:nvSpPr>
        <p:spPr/>
        <p:txBody>
          <a:bodyPr/>
          <a:lstStyle/>
          <a:p>
            <a:r>
              <a:rPr lang="en-US" dirty="0"/>
              <a:t>anti-Semitism is a new term (19</a:t>
            </a:r>
            <a:r>
              <a:rPr lang="en-US" baseline="30000" dirty="0"/>
              <a:t>th</a:t>
            </a:r>
            <a:r>
              <a:rPr lang="en-US" dirty="0"/>
              <a:t> century) drawing on </a:t>
            </a:r>
            <a:r>
              <a:rPr lang="ja-JP" altLang="en-US" dirty="0">
                <a:latin typeface="Arial"/>
              </a:rPr>
              <a:t>“</a:t>
            </a:r>
            <a:r>
              <a:rPr lang="en-US" dirty="0"/>
              <a:t>scientific</a:t>
            </a:r>
            <a:r>
              <a:rPr lang="ja-JP" altLang="en-US" dirty="0">
                <a:latin typeface="Arial"/>
              </a:rPr>
              <a:t>”</a:t>
            </a:r>
            <a:r>
              <a:rPr lang="en-US" dirty="0"/>
              <a:t> anthropology and physiology, coincides with emergence of nationalism</a:t>
            </a:r>
          </a:p>
          <a:p>
            <a:r>
              <a:rPr lang="en-US" dirty="0"/>
              <a:t>easily adapted for other tasks and easily absorbs earlier anti-Jewish </a:t>
            </a:r>
            <a:r>
              <a:rPr lang="en-US" dirty="0" err="1"/>
              <a:t>rhetorics</a:t>
            </a:r>
            <a:endParaRPr lang="en-US" dirty="0"/>
          </a:p>
        </p:txBody>
      </p:sp>
    </p:spTree>
    <p:extLst>
      <p:ext uri="{BB962C8B-B14F-4D97-AF65-F5344CB8AC3E}">
        <p14:creationId xmlns:p14="http://schemas.microsoft.com/office/powerpoint/2010/main" val="124790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5661589" cy="6858000"/>
          </a:xfrm>
          <a:prstGeom prst="rect">
            <a:avLst/>
          </a:prstGeom>
        </p:spPr>
      </p:pic>
      <p:sp>
        <p:nvSpPr>
          <p:cNvPr id="2" name="TextBox 1"/>
          <p:cNvSpPr txBox="1"/>
          <p:nvPr/>
        </p:nvSpPr>
        <p:spPr>
          <a:xfrm>
            <a:off x="5964702" y="478302"/>
            <a:ext cx="1911036" cy="369332"/>
          </a:xfrm>
          <a:prstGeom prst="rect">
            <a:avLst/>
          </a:prstGeom>
          <a:noFill/>
        </p:spPr>
        <p:txBody>
          <a:bodyPr wrap="none" rtlCol="0">
            <a:spAutoFit/>
          </a:bodyPr>
          <a:lstStyle/>
          <a:p>
            <a:r>
              <a:rPr lang="en-US" dirty="0"/>
              <a:t>Pale of Settlement</a:t>
            </a:r>
          </a:p>
        </p:txBody>
      </p:sp>
    </p:spTree>
    <p:extLst>
      <p:ext uri="{BB962C8B-B14F-4D97-AF65-F5344CB8AC3E}">
        <p14:creationId xmlns:p14="http://schemas.microsoft.com/office/powerpoint/2010/main" val="765052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Pogroms in Russian Empire</a:t>
            </a:r>
          </a:p>
        </p:txBody>
      </p:sp>
      <p:sp>
        <p:nvSpPr>
          <p:cNvPr id="3" name="Content Placeholder 2"/>
          <p:cNvSpPr>
            <a:spLocks noGrp="1"/>
          </p:cNvSpPr>
          <p:nvPr>
            <p:ph idx="1"/>
          </p:nvPr>
        </p:nvSpPr>
        <p:spPr/>
        <p:txBody>
          <a:bodyPr>
            <a:normAutofit fontScale="92500"/>
          </a:bodyPr>
          <a:lstStyle/>
          <a:p>
            <a:r>
              <a:rPr lang="en-US" dirty="0"/>
              <a:t>In Odessa: 1821 and 1859 perpetrators mainly Greeks, in 1871 many Russians joined Greeks, 1905 over 400 Jews killed (perpetrators: Russians, Greeks, Ukrainians)</a:t>
            </a:r>
          </a:p>
          <a:p>
            <a:r>
              <a:rPr lang="en-US" dirty="0"/>
              <a:t>1881-1884 over 200 anti-Jewish events in Russian Empire (pogroms in Kyiv/Kiev, Warsaw, Odessa, etc.)</a:t>
            </a:r>
          </a:p>
          <a:p>
            <a:r>
              <a:rPr lang="en-US" dirty="0"/>
              <a:t>1903-1906 more pogroms, compared to earlier pogroms, many more Jews were killed</a:t>
            </a:r>
          </a:p>
        </p:txBody>
      </p:sp>
    </p:spTree>
    <p:extLst>
      <p:ext uri="{BB962C8B-B14F-4D97-AF65-F5344CB8AC3E}">
        <p14:creationId xmlns:p14="http://schemas.microsoft.com/office/powerpoint/2010/main" val="1303062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Hybrid identities</a:t>
            </a:r>
          </a:p>
          <a:p>
            <a:pPr marL="514350" indent="-514350">
              <a:buFont typeface="+mj-lt"/>
              <a:buAutoNum type="arabicPeriod"/>
            </a:pPr>
            <a:r>
              <a:rPr lang="en-US"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b="1"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1860142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8409217-113B-F24F-A17A-B33DF67E57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9144000" cy="6464300"/>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4CBAE25D-1FF8-62CF-52AA-EE95AE1E93BE}"/>
              </a:ext>
            </a:extLst>
          </p:cNvPr>
          <p:cNvSpPr txBox="1"/>
          <p:nvPr/>
        </p:nvSpPr>
        <p:spPr>
          <a:xfrm>
            <a:off x="395536" y="6580932"/>
            <a:ext cx="9802684" cy="276999"/>
          </a:xfrm>
          <a:prstGeom prst="rect">
            <a:avLst/>
          </a:prstGeom>
          <a:noFill/>
        </p:spPr>
        <p:txBody>
          <a:bodyPr wrap="square" rtlCol="0">
            <a:spAutoFit/>
          </a:bodyPr>
          <a:lstStyle/>
          <a:p>
            <a:r>
              <a:rPr lang="de-DE" sz="1200" dirty="0"/>
              <a:t>https://</a:t>
            </a:r>
            <a:r>
              <a:rPr lang="de-DE" sz="1200" dirty="0" err="1"/>
              <a:t>daniel-ursprung.ch</a:t>
            </a:r>
            <a:r>
              <a:rPr lang="de-DE" sz="1200" dirty="0"/>
              <a:t>/</a:t>
            </a:r>
            <a:r>
              <a:rPr lang="de-DE" sz="1200" dirty="0" err="1"/>
              <a:t>erinnerungslandschaft_ukraine</a:t>
            </a:r>
            <a:r>
              <a:rPr lang="de-DE" sz="1200" dirty="0"/>
              <a:t>/</a:t>
            </a:r>
            <a:r>
              <a:rPr lang="de-DE" sz="1200" dirty="0" err="1"/>
              <a:t>Historische_Regionen</a:t>
            </a:r>
            <a:r>
              <a:rPr lang="de-DE" sz="1200" dirty="0"/>
              <a:t>/</a:t>
            </a:r>
            <a:r>
              <a:rPr lang="de-DE" sz="1200" dirty="0" err="1"/>
              <a:t>Historische_Regionen_Ukraine.jpg</a:t>
            </a:r>
            <a:endParaRPr lang="de-GB" sz="1200" dirty="0"/>
          </a:p>
        </p:txBody>
      </p:sp>
    </p:spTree>
    <p:extLst>
      <p:ext uri="{BB962C8B-B14F-4D97-AF65-F5344CB8AC3E}">
        <p14:creationId xmlns:p14="http://schemas.microsoft.com/office/powerpoint/2010/main" val="2317131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subTitle" idx="4294967295"/>
          </p:nvPr>
        </p:nvSpPr>
        <p:spPr>
          <a:xfrm>
            <a:off x="0" y="476250"/>
            <a:ext cx="9144000" cy="457200"/>
          </a:xfrm>
        </p:spPr>
        <p:txBody>
          <a:bodyPr>
            <a:normAutofit fontScale="85000" lnSpcReduction="10000"/>
          </a:bodyPr>
          <a:lstStyle/>
          <a:p>
            <a:pPr marL="0" indent="0" algn="ctr" eaLnBrk="1" hangingPunct="1">
              <a:lnSpc>
                <a:spcPct val="80000"/>
              </a:lnSpc>
              <a:buFont typeface="Arial" charset="0"/>
              <a:buNone/>
            </a:pPr>
            <a:r>
              <a:rPr lang="en-US" sz="2800" dirty="0">
                <a:solidFill>
                  <a:schemeClr val="bg1"/>
                </a:solidFill>
                <a:ea typeface="Times New Roman" charset="0"/>
                <a:cs typeface="David Transparent" charset="0"/>
              </a:rPr>
              <a:t>Jewish Responses to emancipation and rise of modern nations</a:t>
            </a:r>
          </a:p>
        </p:txBody>
      </p:sp>
      <p:sp>
        <p:nvSpPr>
          <p:cNvPr id="46083" name="Line 4"/>
          <p:cNvSpPr>
            <a:spLocks noChangeShapeType="1"/>
          </p:cNvSpPr>
          <p:nvPr/>
        </p:nvSpPr>
        <p:spPr bwMode="auto">
          <a:xfrm>
            <a:off x="4711700" y="252571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4" name="Line 5"/>
          <p:cNvSpPr>
            <a:spLocks noChangeShapeType="1"/>
          </p:cNvSpPr>
          <p:nvPr/>
        </p:nvSpPr>
        <p:spPr bwMode="auto">
          <a:xfrm>
            <a:off x="4926013" y="2430463"/>
            <a:ext cx="0" cy="0"/>
          </a:xfrm>
          <a:prstGeom prst="line">
            <a:avLst/>
          </a:prstGeom>
          <a:noFill/>
          <a:ln w="12700" cap="rnd">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85" name="Line 51"/>
          <p:cNvSpPr>
            <a:spLocks noChangeShapeType="1"/>
          </p:cNvSpPr>
          <p:nvPr/>
        </p:nvSpPr>
        <p:spPr bwMode="auto">
          <a:xfrm flipH="1">
            <a:off x="1908175" y="981075"/>
            <a:ext cx="576263" cy="12366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6" name="Line 57"/>
          <p:cNvSpPr>
            <a:spLocks noChangeShapeType="1"/>
          </p:cNvSpPr>
          <p:nvPr/>
        </p:nvSpPr>
        <p:spPr bwMode="auto">
          <a:xfrm>
            <a:off x="4643438" y="908050"/>
            <a:ext cx="71437"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6087" name="Line 58"/>
          <p:cNvSpPr>
            <a:spLocks noChangeShapeType="1"/>
          </p:cNvSpPr>
          <p:nvPr/>
        </p:nvSpPr>
        <p:spPr bwMode="auto">
          <a:xfrm>
            <a:off x="5795963" y="981075"/>
            <a:ext cx="1296987"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95592" name="Text Box 8"/>
          <p:cNvSpPr txBox="1">
            <a:spLocks noChangeArrowheads="1"/>
          </p:cNvSpPr>
          <p:nvPr/>
        </p:nvSpPr>
        <p:spPr bwMode="auto">
          <a:xfrm>
            <a:off x="539750" y="2420938"/>
            <a:ext cx="1944688"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Assimilation</a:t>
            </a:r>
          </a:p>
        </p:txBody>
      </p:sp>
      <p:sp>
        <p:nvSpPr>
          <p:cNvPr id="195593" name="Text Box 9"/>
          <p:cNvSpPr txBox="1">
            <a:spLocks noChangeArrowheads="1"/>
          </p:cNvSpPr>
          <p:nvPr/>
        </p:nvSpPr>
        <p:spPr bwMode="auto">
          <a:xfrm>
            <a:off x="3779838" y="2420938"/>
            <a:ext cx="1512887"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Reform</a:t>
            </a:r>
          </a:p>
        </p:txBody>
      </p:sp>
      <p:sp>
        <p:nvSpPr>
          <p:cNvPr id="195594" name="Text Box 10"/>
          <p:cNvSpPr txBox="1">
            <a:spLocks noChangeArrowheads="1"/>
          </p:cNvSpPr>
          <p:nvPr/>
        </p:nvSpPr>
        <p:spPr bwMode="auto">
          <a:xfrm>
            <a:off x="6516688" y="2492375"/>
            <a:ext cx="1511300"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latin typeface="Helvetica" charset="0"/>
              </a:rPr>
              <a:t> </a:t>
            </a:r>
            <a:r>
              <a:rPr lang="en-US" dirty="0">
                <a:solidFill>
                  <a:schemeClr val="bg1"/>
                </a:solidFill>
                <a:effectLst>
                  <a:outerShdw blurRad="38100" dist="38100" dir="2700000" algn="tl">
                    <a:srgbClr val="000000"/>
                  </a:outerShdw>
                </a:effectLst>
                <a:latin typeface="Helvetica" charset="0"/>
              </a:rPr>
              <a:t>Tradition</a:t>
            </a:r>
          </a:p>
        </p:txBody>
      </p:sp>
      <p:sp>
        <p:nvSpPr>
          <p:cNvPr id="46091" name="Line 11"/>
          <p:cNvSpPr>
            <a:spLocks noChangeShapeType="1"/>
          </p:cNvSpPr>
          <p:nvPr/>
        </p:nvSpPr>
        <p:spPr bwMode="auto">
          <a:xfrm>
            <a:off x="2051050" y="2781300"/>
            <a:ext cx="97313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2" name="Line 12"/>
          <p:cNvSpPr>
            <a:spLocks noChangeShapeType="1"/>
          </p:cNvSpPr>
          <p:nvPr/>
        </p:nvSpPr>
        <p:spPr bwMode="auto">
          <a:xfrm flipH="1">
            <a:off x="827088" y="2781300"/>
            <a:ext cx="576262" cy="10795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195597" name="Text Box 13"/>
          <p:cNvSpPr txBox="1">
            <a:spLocks noChangeArrowheads="1"/>
          </p:cNvSpPr>
          <p:nvPr/>
        </p:nvSpPr>
        <p:spPr bwMode="auto">
          <a:xfrm>
            <a:off x="161132" y="4114800"/>
            <a:ext cx="1600993" cy="646331"/>
          </a:xfrm>
          <a:prstGeom prst="rect">
            <a:avLst/>
          </a:prstGeom>
          <a:noFill/>
          <a:ln w="9525">
            <a:noFill/>
            <a:miter lim="800000"/>
            <a:headEnd/>
            <a:tailEnd/>
          </a:ln>
          <a:effectLst/>
        </p:spPr>
        <p:txBody>
          <a:bodyPr wrap="square">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Converting to Christianity</a:t>
            </a:r>
          </a:p>
        </p:txBody>
      </p:sp>
      <p:sp>
        <p:nvSpPr>
          <p:cNvPr id="195598" name="Text Box 14"/>
          <p:cNvSpPr txBox="1">
            <a:spLocks noChangeArrowheads="1"/>
          </p:cNvSpPr>
          <p:nvPr/>
        </p:nvSpPr>
        <p:spPr bwMode="auto">
          <a:xfrm>
            <a:off x="1889919" y="5047297"/>
            <a:ext cx="1944688" cy="1477328"/>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mj-lt"/>
              </a:rPr>
              <a:t>Jewish Poles, Russians, Ukrainians, Germans, French </a:t>
            </a:r>
            <a:r>
              <a:rPr lang="en-US" dirty="0" err="1">
                <a:solidFill>
                  <a:schemeClr val="bg1"/>
                </a:solidFill>
                <a:effectLst>
                  <a:outerShdw blurRad="38100" dist="38100" dir="2700000" algn="tl">
                    <a:srgbClr val="000000"/>
                  </a:outerShdw>
                </a:effectLst>
                <a:latin typeface="+mj-lt"/>
              </a:rPr>
              <a:t>etc</a:t>
            </a:r>
            <a:endParaRPr lang="en-US" dirty="0">
              <a:solidFill>
                <a:schemeClr val="bg1"/>
              </a:solidFill>
              <a:effectLst>
                <a:outerShdw blurRad="38100" dist="38100" dir="2700000" algn="tl">
                  <a:srgbClr val="000000"/>
                </a:outerShdw>
              </a:effectLst>
              <a:latin typeface="+mj-lt"/>
            </a:endParaRPr>
          </a:p>
        </p:txBody>
      </p:sp>
      <p:sp>
        <p:nvSpPr>
          <p:cNvPr id="46095" name="Line 15"/>
          <p:cNvSpPr>
            <a:spLocks noChangeShapeType="1"/>
          </p:cNvSpPr>
          <p:nvPr/>
        </p:nvSpPr>
        <p:spPr bwMode="auto">
          <a:xfrm>
            <a:off x="5058570" y="2781300"/>
            <a:ext cx="413543" cy="1979831"/>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6" name="Line 16"/>
          <p:cNvSpPr>
            <a:spLocks noChangeShapeType="1"/>
          </p:cNvSpPr>
          <p:nvPr/>
        </p:nvSpPr>
        <p:spPr bwMode="auto">
          <a:xfrm flipH="1">
            <a:off x="3851275" y="2781300"/>
            <a:ext cx="649288"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8" name="Line 18"/>
          <p:cNvSpPr>
            <a:spLocks noChangeShapeType="1"/>
          </p:cNvSpPr>
          <p:nvPr/>
        </p:nvSpPr>
        <p:spPr bwMode="auto">
          <a:xfrm>
            <a:off x="7740650" y="2924175"/>
            <a:ext cx="649288"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46099" name="Line 19"/>
          <p:cNvSpPr>
            <a:spLocks noChangeShapeType="1"/>
          </p:cNvSpPr>
          <p:nvPr/>
        </p:nvSpPr>
        <p:spPr bwMode="auto">
          <a:xfrm flipH="1">
            <a:off x="6659563" y="2924175"/>
            <a:ext cx="361950" cy="12255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atin typeface="Helvetica" charset="0"/>
            </a:endParaRPr>
          </a:p>
        </p:txBody>
      </p:sp>
      <p:sp>
        <p:nvSpPr>
          <p:cNvPr id="195604" name="Text Box 20"/>
          <p:cNvSpPr txBox="1">
            <a:spLocks noChangeArrowheads="1"/>
          </p:cNvSpPr>
          <p:nvPr/>
        </p:nvSpPr>
        <p:spPr bwMode="auto">
          <a:xfrm>
            <a:off x="5508625" y="4149725"/>
            <a:ext cx="1944688" cy="369332"/>
          </a:xfrm>
          <a:prstGeom prst="rect">
            <a:avLst/>
          </a:prstGeom>
          <a:noFill/>
          <a:ln w="9525">
            <a:noFill/>
            <a:miter lim="800000"/>
            <a:headEnd/>
            <a:tailEnd/>
          </a:ln>
          <a:effectLst/>
        </p:spPr>
        <p:txBody>
          <a:bodyPr>
            <a:spAutoFit/>
          </a:bodyPr>
          <a:lstStyle/>
          <a:p>
            <a:pPr algn="r">
              <a:spcBef>
                <a:spcPct val="50000"/>
              </a:spcBef>
              <a:defRPr/>
            </a:pPr>
            <a:endParaRPr lang="en-US" i="1">
              <a:effectLst>
                <a:outerShdw blurRad="38100" dist="38100" dir="2700000" algn="tl">
                  <a:srgbClr val="000000"/>
                </a:outerShdw>
              </a:effectLst>
              <a:latin typeface="Helvetica" charset="0"/>
              <a:ea typeface="+mn-ea"/>
            </a:endParaRPr>
          </a:p>
        </p:txBody>
      </p:sp>
      <p:sp>
        <p:nvSpPr>
          <p:cNvPr id="195605" name="Text Box 21"/>
          <p:cNvSpPr txBox="1">
            <a:spLocks noChangeArrowheads="1"/>
          </p:cNvSpPr>
          <p:nvPr/>
        </p:nvSpPr>
        <p:spPr bwMode="auto">
          <a:xfrm>
            <a:off x="5508625" y="4180958"/>
            <a:ext cx="2124075" cy="369332"/>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Modern Orthodox</a:t>
            </a:r>
          </a:p>
        </p:txBody>
      </p:sp>
      <p:sp>
        <p:nvSpPr>
          <p:cNvPr id="195606" name="Rectangle 22"/>
          <p:cNvSpPr>
            <a:spLocks noChangeArrowheads="1"/>
          </p:cNvSpPr>
          <p:nvPr/>
        </p:nvSpPr>
        <p:spPr bwMode="auto">
          <a:xfrm flipV="1">
            <a:off x="6011863" y="4216400"/>
            <a:ext cx="1223962" cy="369332"/>
          </a:xfrm>
          <a:prstGeom prst="rect">
            <a:avLst/>
          </a:prstGeom>
          <a:noFill/>
          <a:ln w="9525">
            <a:noFill/>
            <a:miter lim="800000"/>
            <a:headEnd/>
            <a:tailEnd/>
          </a:ln>
          <a:effectLst/>
        </p:spPr>
        <p:txBody>
          <a:bodyPr>
            <a:spAutoFit/>
          </a:bodyPr>
          <a:lstStyle/>
          <a:p>
            <a:pPr algn="r"/>
            <a:r>
              <a:rPr lang="en-US" i="1" dirty="0">
                <a:effectLst>
                  <a:outerShdw blurRad="38100" dist="38100" dir="2700000" algn="tl">
                    <a:srgbClr val="000000"/>
                  </a:outerShdw>
                </a:effectLst>
                <a:latin typeface="Helvetica" charset="0"/>
              </a:rPr>
              <a:t>	</a:t>
            </a:r>
          </a:p>
        </p:txBody>
      </p:sp>
      <p:sp>
        <p:nvSpPr>
          <p:cNvPr id="195607" name="Text Box 23"/>
          <p:cNvSpPr txBox="1">
            <a:spLocks noChangeArrowheads="1"/>
          </p:cNvSpPr>
          <p:nvPr/>
        </p:nvSpPr>
        <p:spPr bwMode="auto">
          <a:xfrm>
            <a:off x="7561263" y="4042459"/>
            <a:ext cx="1368425" cy="646331"/>
          </a:xfrm>
          <a:prstGeom prst="rect">
            <a:avLst/>
          </a:prstGeom>
          <a:noFill/>
          <a:ln w="9525">
            <a:noFill/>
            <a:miter lim="800000"/>
            <a:headEnd/>
            <a:tailEnd/>
          </a:ln>
          <a:effec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r>
              <a:rPr lang="en-US" dirty="0">
                <a:solidFill>
                  <a:schemeClr val="bg1"/>
                </a:solidFill>
                <a:effectLst>
                  <a:outerShdw blurRad="38100" dist="38100" dir="2700000" algn="tl">
                    <a:srgbClr val="000000"/>
                  </a:outerShdw>
                </a:effectLst>
                <a:latin typeface="Helvetica" charset="0"/>
              </a:rPr>
              <a:t> Ultra- Orthodox</a:t>
            </a:r>
          </a:p>
        </p:txBody>
      </p:sp>
      <p:sp>
        <p:nvSpPr>
          <p:cNvPr id="46106" name="Text Box 26"/>
          <p:cNvSpPr txBox="1">
            <a:spLocks noChangeArrowheads="1"/>
          </p:cNvSpPr>
          <p:nvPr/>
        </p:nvSpPr>
        <p:spPr bwMode="auto">
          <a:xfrm>
            <a:off x="5189835" y="6308725"/>
            <a:ext cx="461665" cy="36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endParaRPr lang="en-US">
              <a:solidFill>
                <a:schemeClr val="bg1"/>
              </a:solidFill>
              <a:latin typeface="Helvetica" charset="0"/>
            </a:endParaRPr>
          </a:p>
        </p:txBody>
      </p:sp>
      <p:sp>
        <p:nvSpPr>
          <p:cNvPr id="46111" name="Text Box 31"/>
          <p:cNvSpPr txBox="1">
            <a:spLocks noChangeArrowheads="1"/>
          </p:cNvSpPr>
          <p:nvPr/>
        </p:nvSpPr>
        <p:spPr bwMode="auto">
          <a:xfrm>
            <a:off x="1835150" y="6491288"/>
            <a:ext cx="1223963"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solidFill>
                <a:schemeClr val="bg1"/>
              </a:solidFill>
            </a:endParaRPr>
          </a:p>
        </p:txBody>
      </p:sp>
      <p:sp>
        <p:nvSpPr>
          <p:cNvPr id="46112" name="Text Box 32"/>
          <p:cNvSpPr txBox="1">
            <a:spLocks noChangeArrowheads="1"/>
          </p:cNvSpPr>
          <p:nvPr/>
        </p:nvSpPr>
        <p:spPr bwMode="auto">
          <a:xfrm>
            <a:off x="1476375" y="6442075"/>
            <a:ext cx="15113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cs typeface="Arial" charset="0"/>
              </a:defRPr>
            </a:lvl1pPr>
            <a:lvl2pPr marL="742950" indent="-285750" eaLnBrk="0" hangingPunct="0">
              <a:defRPr>
                <a:solidFill>
                  <a:schemeClr val="tx1"/>
                </a:solidFill>
                <a:latin typeface="Tahoma" charset="0"/>
                <a:ea typeface="Arial" charset="0"/>
                <a:cs typeface="Arial" charset="0"/>
              </a:defRPr>
            </a:lvl2pPr>
            <a:lvl3pPr marL="1143000" indent="-228600" eaLnBrk="0" hangingPunct="0">
              <a:defRPr>
                <a:solidFill>
                  <a:schemeClr val="tx1"/>
                </a:solidFill>
                <a:latin typeface="Tahoma" charset="0"/>
                <a:ea typeface="Arial" charset="0"/>
                <a:cs typeface="Arial" charset="0"/>
              </a:defRPr>
            </a:lvl3pPr>
            <a:lvl4pPr marL="1600200" indent="-228600" eaLnBrk="0" hangingPunct="0">
              <a:defRPr>
                <a:solidFill>
                  <a:schemeClr val="tx1"/>
                </a:solidFill>
                <a:latin typeface="Tahoma" charset="0"/>
                <a:ea typeface="Arial" charset="0"/>
                <a:cs typeface="Arial" charset="0"/>
              </a:defRPr>
            </a:lvl4pPr>
            <a:lvl5pPr marL="2057400" indent="-228600" eaLnBrk="0" hangingPunct="0">
              <a:defRPr>
                <a:solidFill>
                  <a:schemeClr val="tx1"/>
                </a:solidFill>
                <a:latin typeface="Tahoma" charset="0"/>
                <a:ea typeface="Arial" charset="0"/>
                <a:cs typeface="Arial" charset="0"/>
              </a:defRPr>
            </a:lvl5pPr>
            <a:lvl6pPr marL="2514600" indent="-228600" rtl="1" eaLnBrk="0" fontAlgn="base" hangingPunct="0">
              <a:spcBef>
                <a:spcPct val="0"/>
              </a:spcBef>
              <a:spcAft>
                <a:spcPct val="0"/>
              </a:spcAft>
              <a:defRPr>
                <a:solidFill>
                  <a:schemeClr val="tx1"/>
                </a:solidFill>
                <a:latin typeface="Tahoma" charset="0"/>
                <a:ea typeface="Arial" charset="0"/>
                <a:cs typeface="Arial" charset="0"/>
              </a:defRPr>
            </a:lvl6pPr>
            <a:lvl7pPr marL="2971800" indent="-228600" rtl="1" eaLnBrk="0" fontAlgn="base" hangingPunct="0">
              <a:spcBef>
                <a:spcPct val="0"/>
              </a:spcBef>
              <a:spcAft>
                <a:spcPct val="0"/>
              </a:spcAft>
              <a:defRPr>
                <a:solidFill>
                  <a:schemeClr val="tx1"/>
                </a:solidFill>
                <a:latin typeface="Tahoma" charset="0"/>
                <a:ea typeface="Arial" charset="0"/>
                <a:cs typeface="Arial" charset="0"/>
              </a:defRPr>
            </a:lvl7pPr>
            <a:lvl8pPr marL="3429000" indent="-228600" rtl="1" eaLnBrk="0" fontAlgn="base" hangingPunct="0">
              <a:spcBef>
                <a:spcPct val="0"/>
              </a:spcBef>
              <a:spcAft>
                <a:spcPct val="0"/>
              </a:spcAft>
              <a:defRPr>
                <a:solidFill>
                  <a:schemeClr val="tx1"/>
                </a:solidFill>
                <a:latin typeface="Tahoma" charset="0"/>
                <a:ea typeface="Arial" charset="0"/>
                <a:cs typeface="Arial" charset="0"/>
              </a:defRPr>
            </a:lvl8pPr>
            <a:lvl9pPr marL="3886200" indent="-228600" rtl="1" eaLnBrk="0" fontAlgn="base" hangingPunct="0">
              <a:spcBef>
                <a:spcPct val="0"/>
              </a:spcBef>
              <a:spcAft>
                <a:spcPct val="0"/>
              </a:spcAft>
              <a:defRPr>
                <a:solidFill>
                  <a:schemeClr val="tx1"/>
                </a:solidFill>
                <a:latin typeface="Tahoma" charset="0"/>
                <a:ea typeface="Arial" charset="0"/>
                <a:cs typeface="Arial" charset="0"/>
              </a:defRPr>
            </a:lvl9pPr>
          </a:lstStyle>
          <a:p>
            <a:pPr algn="r" eaLnBrk="1" hangingPunct="1">
              <a:spcBef>
                <a:spcPct val="50000"/>
              </a:spcBef>
            </a:pPr>
            <a:endParaRPr lang="en-US">
              <a:solidFill>
                <a:schemeClr val="bg1"/>
              </a:solidFill>
              <a:latin typeface="+mj-lt"/>
            </a:endParaRPr>
          </a:p>
        </p:txBody>
      </p:sp>
      <p:sp>
        <p:nvSpPr>
          <p:cNvPr id="2" name="TextBox 1"/>
          <p:cNvSpPr txBox="1"/>
          <p:nvPr/>
        </p:nvSpPr>
        <p:spPr>
          <a:xfrm>
            <a:off x="7752437" y="5325322"/>
            <a:ext cx="1210588" cy="369332"/>
          </a:xfrm>
          <a:prstGeom prst="rect">
            <a:avLst/>
          </a:prstGeom>
          <a:noFill/>
        </p:spPr>
        <p:txBody>
          <a:bodyPr wrap="none" rtlCol="0">
            <a:spAutoFit/>
          </a:bodyPr>
          <a:lstStyle/>
          <a:p>
            <a:r>
              <a:rPr lang="en-US" b="1" dirty="0">
                <a:latin typeface="Helvetica" charset="0"/>
              </a:rPr>
              <a:t>Hasidism</a:t>
            </a:r>
          </a:p>
        </p:txBody>
      </p:sp>
      <p:sp>
        <p:nvSpPr>
          <p:cNvPr id="4" name="TextBox 3"/>
          <p:cNvSpPr txBox="1"/>
          <p:nvPr/>
        </p:nvSpPr>
        <p:spPr>
          <a:xfrm>
            <a:off x="5239638" y="5029238"/>
            <a:ext cx="2403222" cy="1200329"/>
          </a:xfrm>
          <a:prstGeom prst="rect">
            <a:avLst/>
          </a:prstGeom>
          <a:noFill/>
        </p:spPr>
        <p:txBody>
          <a:bodyPr wrap="none" rtlCol="0">
            <a:spAutoFit/>
          </a:bodyPr>
          <a:lstStyle/>
          <a:p>
            <a:r>
              <a:rPr lang="en-US" b="1" dirty="0"/>
              <a:t>Zionism</a:t>
            </a:r>
          </a:p>
          <a:p>
            <a:r>
              <a:rPr lang="en-US" b="1" dirty="0" err="1"/>
              <a:t>Labour</a:t>
            </a:r>
            <a:r>
              <a:rPr lang="en-US" b="1" dirty="0"/>
              <a:t> (Socialist) Z.</a:t>
            </a:r>
          </a:p>
          <a:p>
            <a:r>
              <a:rPr lang="en-US" b="1" dirty="0"/>
              <a:t>Secular Z.</a:t>
            </a:r>
          </a:p>
          <a:p>
            <a:r>
              <a:rPr lang="en-US" b="1" dirty="0"/>
              <a:t>Religious Z.</a:t>
            </a:r>
          </a:p>
        </p:txBody>
      </p:sp>
      <p:sp>
        <p:nvSpPr>
          <p:cNvPr id="5" name="TextBox 4"/>
          <p:cNvSpPr txBox="1"/>
          <p:nvPr/>
        </p:nvSpPr>
        <p:spPr>
          <a:xfrm>
            <a:off x="4248152" y="6414634"/>
            <a:ext cx="4570028" cy="369332"/>
          </a:xfrm>
          <a:prstGeom prst="rect">
            <a:avLst/>
          </a:prstGeom>
          <a:noFill/>
        </p:spPr>
        <p:txBody>
          <a:bodyPr wrap="square" rtlCol="0">
            <a:spAutoFit/>
          </a:bodyPr>
          <a:lstStyle/>
          <a:p>
            <a:r>
              <a:rPr lang="en-US" dirty="0"/>
              <a:t>Atheism, Socialism/Communism</a:t>
            </a:r>
          </a:p>
        </p:txBody>
      </p:sp>
      <p:sp>
        <p:nvSpPr>
          <p:cNvPr id="6" name="TextBox 5"/>
          <p:cNvSpPr txBox="1"/>
          <p:nvPr/>
        </p:nvSpPr>
        <p:spPr>
          <a:xfrm>
            <a:off x="3779838" y="4973121"/>
            <a:ext cx="1407180" cy="369332"/>
          </a:xfrm>
          <a:prstGeom prst="rect">
            <a:avLst/>
          </a:prstGeom>
          <a:noFill/>
        </p:spPr>
        <p:txBody>
          <a:bodyPr wrap="none" rtlCol="0">
            <a:spAutoFit/>
          </a:bodyPr>
          <a:lstStyle/>
          <a:p>
            <a:r>
              <a:rPr lang="en-US" b="1" dirty="0" err="1"/>
              <a:t>Yiddishism</a:t>
            </a:r>
            <a:endParaRPr lang="en-US" b="1" dirty="0"/>
          </a:p>
        </p:txBody>
      </p:sp>
    </p:spTree>
    <p:extLst>
      <p:ext uri="{BB962C8B-B14F-4D97-AF65-F5344CB8AC3E}">
        <p14:creationId xmlns:p14="http://schemas.microsoft.com/office/powerpoint/2010/main" val="2134839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dirty="0"/>
              <a:t>Jewish nationalism</a:t>
            </a:r>
          </a:p>
        </p:txBody>
      </p:sp>
      <p:sp>
        <p:nvSpPr>
          <p:cNvPr id="92163" name="Rectangle 3"/>
          <p:cNvSpPr>
            <a:spLocks noGrp="1" noChangeArrowheads="1"/>
          </p:cNvSpPr>
          <p:nvPr>
            <p:ph idx="1"/>
          </p:nvPr>
        </p:nvSpPr>
        <p:spPr/>
        <p:txBody>
          <a:bodyPr/>
          <a:lstStyle/>
          <a:p>
            <a:r>
              <a:rPr lang="en-US" dirty="0"/>
              <a:t>Diaspora Nationalism</a:t>
            </a:r>
          </a:p>
          <a:p>
            <a:pPr lvl="1"/>
            <a:r>
              <a:rPr lang="en-US" dirty="0"/>
              <a:t>historical: Simon </a:t>
            </a:r>
            <a:r>
              <a:rPr lang="en-US" dirty="0" err="1"/>
              <a:t>Dubnow</a:t>
            </a:r>
            <a:endParaRPr lang="en-US" dirty="0"/>
          </a:p>
          <a:p>
            <a:pPr lvl="1"/>
            <a:r>
              <a:rPr lang="en-US" dirty="0"/>
              <a:t>socialist: Bund</a:t>
            </a:r>
          </a:p>
          <a:p>
            <a:r>
              <a:rPr lang="en-US" dirty="0"/>
              <a:t>Zionism</a:t>
            </a:r>
          </a:p>
          <a:p>
            <a:pPr lvl="1">
              <a:buFontTx/>
              <a:buNone/>
            </a:pPr>
            <a:r>
              <a:rPr lang="en-US" dirty="0"/>
              <a:t>political: Herzl</a:t>
            </a:r>
          </a:p>
          <a:p>
            <a:pPr lvl="1">
              <a:buFontTx/>
              <a:buNone/>
            </a:pPr>
            <a:r>
              <a:rPr lang="en-US" dirty="0"/>
              <a:t>cultural: </a:t>
            </a:r>
            <a:r>
              <a:rPr lang="en-US" dirty="0" err="1"/>
              <a:t>Ahad</a:t>
            </a:r>
            <a:r>
              <a:rPr lang="en-US" dirty="0"/>
              <a:t> ha-Am (Asher </a:t>
            </a:r>
            <a:r>
              <a:rPr lang="en-US" dirty="0" err="1"/>
              <a:t>Ginzberg</a:t>
            </a:r>
            <a:r>
              <a:rPr lang="en-US" dirty="0"/>
              <a:t>)</a:t>
            </a:r>
          </a:p>
          <a:p>
            <a:pPr lvl="1">
              <a:buFontTx/>
              <a:buNone/>
            </a:pPr>
            <a:r>
              <a:rPr lang="en-US" dirty="0"/>
              <a:t>Secular vs religious Zionism</a:t>
            </a:r>
          </a:p>
        </p:txBody>
      </p:sp>
    </p:spTree>
    <p:extLst>
      <p:ext uri="{BB962C8B-B14F-4D97-AF65-F5344CB8AC3E}">
        <p14:creationId xmlns:p14="http://schemas.microsoft.com/office/powerpoint/2010/main" val="23330631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normAutofit fontScale="90000"/>
          </a:bodyPr>
          <a:lstStyle/>
          <a:p>
            <a:r>
              <a:rPr lang="en-US" dirty="0"/>
              <a:t>Diaspora Nationalism (late 19</a:t>
            </a:r>
            <a:r>
              <a:rPr lang="en-US" baseline="30000" dirty="0"/>
              <a:t>th</a:t>
            </a:r>
            <a:r>
              <a:rPr lang="en-US" dirty="0"/>
              <a:t>/early 20</a:t>
            </a:r>
            <a:r>
              <a:rPr lang="en-US" baseline="30000" dirty="0"/>
              <a:t>th</a:t>
            </a:r>
            <a:r>
              <a:rPr lang="en-US" dirty="0"/>
              <a:t> centuries)</a:t>
            </a:r>
          </a:p>
        </p:txBody>
      </p:sp>
      <p:sp>
        <p:nvSpPr>
          <p:cNvPr id="94211" name="Rectangle 3"/>
          <p:cNvSpPr>
            <a:spLocks noGrp="1" noChangeArrowheads="1"/>
          </p:cNvSpPr>
          <p:nvPr>
            <p:ph idx="1"/>
          </p:nvPr>
        </p:nvSpPr>
        <p:spPr/>
        <p:txBody>
          <a:bodyPr/>
          <a:lstStyle/>
          <a:p>
            <a:r>
              <a:rPr lang="en-US" dirty="0"/>
              <a:t>Jews as separate ethnic group</a:t>
            </a:r>
          </a:p>
          <a:p>
            <a:r>
              <a:rPr lang="en-US" dirty="0"/>
              <a:t>achieve minority rights within multi-national empires</a:t>
            </a:r>
          </a:p>
          <a:p>
            <a:r>
              <a:rPr lang="en-US" dirty="0"/>
              <a:t>give up claim to independent state in return for national status</a:t>
            </a:r>
          </a:p>
          <a:p>
            <a:r>
              <a:rPr lang="en-US" dirty="0"/>
              <a:t>Jewish self-defense</a:t>
            </a:r>
          </a:p>
          <a:p>
            <a:endParaRPr lang="en-US" dirty="0"/>
          </a:p>
        </p:txBody>
      </p:sp>
    </p:spTree>
    <p:extLst>
      <p:ext uri="{BB962C8B-B14F-4D97-AF65-F5344CB8AC3E}">
        <p14:creationId xmlns:p14="http://schemas.microsoft.com/office/powerpoint/2010/main" val="18417974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Hybrid identities</a:t>
            </a:r>
          </a:p>
          <a:p>
            <a:pPr marL="514350" indent="-514350">
              <a:buFont typeface="+mj-lt"/>
              <a:buAutoNum type="arabicPeriod"/>
            </a:pPr>
            <a:r>
              <a:rPr lang="en-US"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b="1" dirty="0"/>
              <a:t>Conclusion</a:t>
            </a:r>
          </a:p>
        </p:txBody>
      </p:sp>
    </p:spTree>
    <p:extLst>
      <p:ext uri="{BB962C8B-B14F-4D97-AF65-F5344CB8AC3E}">
        <p14:creationId xmlns:p14="http://schemas.microsoft.com/office/powerpoint/2010/main" val="1036989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Hybrid identities, national identification and attribution</a:t>
            </a:r>
          </a:p>
          <a:p>
            <a:r>
              <a:rPr lang="en-US" dirty="0"/>
              <a:t>Nationalism and anti-Semitism</a:t>
            </a:r>
          </a:p>
          <a:p>
            <a:r>
              <a:rPr lang="en-US" dirty="0"/>
              <a:t>The ’Jewish question’</a:t>
            </a:r>
          </a:p>
          <a:p>
            <a:r>
              <a:rPr lang="en-US" dirty="0"/>
              <a:t>Hebrew vs. Yiddish</a:t>
            </a:r>
          </a:p>
          <a:p>
            <a:r>
              <a:rPr lang="en-US" dirty="0"/>
              <a:t>Revolutionary socialism</a:t>
            </a:r>
          </a:p>
          <a:p>
            <a:endParaRPr lang="en-US" dirty="0"/>
          </a:p>
          <a:p>
            <a:endParaRPr lang="en-US" dirty="0"/>
          </a:p>
        </p:txBody>
      </p:sp>
    </p:spTree>
    <p:extLst>
      <p:ext uri="{BB962C8B-B14F-4D97-AF65-F5344CB8AC3E}">
        <p14:creationId xmlns:p14="http://schemas.microsoft.com/office/powerpoint/2010/main" val="1989486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b="1" dirty="0"/>
              <a:t>Hybrid identities</a:t>
            </a:r>
          </a:p>
          <a:p>
            <a:pPr marL="514350" indent="-514350">
              <a:buFont typeface="+mj-lt"/>
              <a:buAutoNum type="arabicPeriod"/>
            </a:pPr>
            <a:r>
              <a:rPr lang="en-US"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616209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Володимир_Антонович._Volodymyr_Antonovych.jpg">
            <a:extLst>
              <a:ext uri="{FF2B5EF4-FFF2-40B4-BE49-F238E27FC236}">
                <a16:creationId xmlns:a16="http://schemas.microsoft.com/office/drawing/2014/main" id="{406A28EA-3B2D-FC10-5183-C3C3EEE0ADE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684" y="0"/>
            <a:ext cx="2934280" cy="371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6">
            <a:extLst>
              <a:ext uri="{FF2B5EF4-FFF2-40B4-BE49-F238E27FC236}">
                <a16:creationId xmlns:a16="http://schemas.microsoft.com/office/drawing/2014/main" id="{142BDDC0-F001-72A5-44D6-32173C326CD5}"/>
              </a:ext>
            </a:extLst>
          </p:cNvPr>
          <p:cNvSpPr txBox="1">
            <a:spLocks noChangeArrowheads="1"/>
          </p:cNvSpPr>
          <p:nvPr/>
        </p:nvSpPr>
        <p:spPr bwMode="auto">
          <a:xfrm>
            <a:off x="-43855" y="3820122"/>
            <a:ext cx="259019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sz="1400" dirty="0"/>
              <a:t>Volodymyr </a:t>
            </a:r>
            <a:r>
              <a:rPr lang="en-US" altLang="en-GB" sz="1400" dirty="0" err="1"/>
              <a:t>Antonovych</a:t>
            </a:r>
            <a:br>
              <a:rPr lang="en-US" altLang="en-GB" sz="1400" dirty="0"/>
            </a:br>
            <a:r>
              <a:rPr lang="en-US" altLang="en-GB" sz="1400" dirty="0"/>
              <a:t>1834-1908</a:t>
            </a:r>
          </a:p>
          <a:p>
            <a:pPr algn="ctr"/>
            <a:r>
              <a:rPr lang="en-US" altLang="en-GB" sz="1400" dirty="0"/>
              <a:t>* In </a:t>
            </a:r>
            <a:r>
              <a:rPr lang="en-US" altLang="en-GB" sz="1400" dirty="0" err="1"/>
              <a:t>Makhnivka</a:t>
            </a:r>
            <a:r>
              <a:rPr lang="en-US" altLang="en-GB" sz="1400" dirty="0"/>
              <a:t> (Kyiv/Kiev)</a:t>
            </a:r>
          </a:p>
          <a:p>
            <a:pPr algn="ctr"/>
            <a:r>
              <a:rPr lang="en-US" altLang="en-GB" sz="1400" dirty="0"/>
              <a:t>Family: impoverished Polish gentry</a:t>
            </a:r>
          </a:p>
          <a:p>
            <a:pPr algn="ctr"/>
            <a:r>
              <a:rPr lang="en-US" altLang="en-GB" sz="1400" dirty="0"/>
              <a:t>Historian, Professor at Kyiv/Kiev University</a:t>
            </a:r>
          </a:p>
          <a:p>
            <a:pPr algn="ctr"/>
            <a:r>
              <a:rPr lang="en-US" altLang="en-GB" sz="1400" dirty="0"/>
              <a:t>Populist and ‘peasant-lover’</a:t>
            </a:r>
          </a:p>
        </p:txBody>
      </p:sp>
      <p:pic>
        <p:nvPicPr>
          <p:cNvPr id="4" name="Picture 7" descr="Hrushevskyi_Mykhailo_XX.jpg">
            <a:extLst>
              <a:ext uri="{FF2B5EF4-FFF2-40B4-BE49-F238E27FC236}">
                <a16:creationId xmlns:a16="http://schemas.microsoft.com/office/drawing/2014/main" id="{A616B4AC-3EB4-A4A6-B16B-A732ED7173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43566" y="18916"/>
            <a:ext cx="2314001" cy="371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8">
            <a:extLst>
              <a:ext uri="{FF2B5EF4-FFF2-40B4-BE49-F238E27FC236}">
                <a16:creationId xmlns:a16="http://schemas.microsoft.com/office/drawing/2014/main" id="{C5BC67BF-5805-80FF-E667-060C6DAA8648}"/>
              </a:ext>
            </a:extLst>
          </p:cNvPr>
          <p:cNvSpPr txBox="1">
            <a:spLocks noChangeArrowheads="1"/>
          </p:cNvSpPr>
          <p:nvPr/>
        </p:nvSpPr>
        <p:spPr bwMode="auto">
          <a:xfrm>
            <a:off x="2934280" y="3750997"/>
            <a:ext cx="2664296"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sz="1400" dirty="0" err="1"/>
              <a:t>Mykhailo</a:t>
            </a:r>
            <a:r>
              <a:rPr lang="en-US" altLang="en-GB" sz="1400" dirty="0"/>
              <a:t> </a:t>
            </a:r>
            <a:r>
              <a:rPr lang="en-US" altLang="en-GB" sz="1400" dirty="0" err="1"/>
              <a:t>Hrushevs</a:t>
            </a:r>
            <a:r>
              <a:rPr lang="en-US" altLang="en-US" sz="1400" dirty="0" err="1"/>
              <a:t>’</a:t>
            </a:r>
            <a:r>
              <a:rPr lang="en-US" altLang="en-GB" sz="1400" dirty="0" err="1"/>
              <a:t>kyj</a:t>
            </a:r>
            <a:br>
              <a:rPr lang="en-US" altLang="en-GB" sz="1400" dirty="0"/>
            </a:br>
            <a:r>
              <a:rPr lang="en-US" altLang="en-GB" sz="1400" dirty="0"/>
              <a:t>1866-1934</a:t>
            </a:r>
          </a:p>
          <a:p>
            <a:pPr algn="ctr"/>
            <a:r>
              <a:rPr lang="en-US" altLang="en-GB" sz="1400" dirty="0"/>
              <a:t>* In </a:t>
            </a:r>
            <a:r>
              <a:rPr lang="en-US" altLang="en-GB" sz="1400" dirty="0" err="1"/>
              <a:t>Chełm</a:t>
            </a:r>
            <a:r>
              <a:rPr lang="en-US" altLang="en-GB" sz="1400" dirty="0"/>
              <a:t> (Russian Empire)</a:t>
            </a:r>
          </a:p>
          <a:p>
            <a:pPr algn="ctr"/>
            <a:r>
              <a:rPr lang="en-US" altLang="en-GB" sz="1400" dirty="0"/>
              <a:t>Father: University professor, family priests and parish servants</a:t>
            </a:r>
          </a:p>
          <a:p>
            <a:pPr algn="ctr"/>
            <a:r>
              <a:rPr lang="en-US" altLang="en-GB" sz="1400" dirty="0"/>
              <a:t>Historian, Professor in Lemberg, politician and head of first Ukrainian state 1918/19</a:t>
            </a:r>
          </a:p>
        </p:txBody>
      </p:sp>
      <p:pic>
        <p:nvPicPr>
          <p:cNvPr id="6" name="Grafik 5">
            <a:extLst>
              <a:ext uri="{FF2B5EF4-FFF2-40B4-BE49-F238E27FC236}">
                <a16:creationId xmlns:a16="http://schemas.microsoft.com/office/drawing/2014/main" id="{BA9A02BD-84A5-F2EA-B1FA-2B69014B515D}"/>
              </a:ext>
            </a:extLst>
          </p:cNvPr>
          <p:cNvPicPr>
            <a:picLocks noChangeAspect="1"/>
          </p:cNvPicPr>
          <p:nvPr/>
        </p:nvPicPr>
        <p:blipFill>
          <a:blip r:embed="rId4"/>
          <a:stretch>
            <a:fillRect/>
          </a:stretch>
        </p:blipFill>
        <p:spPr>
          <a:xfrm>
            <a:off x="5940169" y="24176"/>
            <a:ext cx="2921228" cy="3664813"/>
          </a:xfrm>
          <a:prstGeom prst="rect">
            <a:avLst/>
          </a:prstGeom>
        </p:spPr>
      </p:pic>
      <p:sp>
        <p:nvSpPr>
          <p:cNvPr id="7" name="Textfeld 6">
            <a:extLst>
              <a:ext uri="{FF2B5EF4-FFF2-40B4-BE49-F238E27FC236}">
                <a16:creationId xmlns:a16="http://schemas.microsoft.com/office/drawing/2014/main" id="{331578C1-A2B8-5A0F-D626-470C7884EDC5}"/>
              </a:ext>
            </a:extLst>
          </p:cNvPr>
          <p:cNvSpPr txBox="1"/>
          <p:nvPr/>
        </p:nvSpPr>
        <p:spPr>
          <a:xfrm>
            <a:off x="5657567" y="3750997"/>
            <a:ext cx="3486433" cy="2031325"/>
          </a:xfrm>
          <a:prstGeom prst="rect">
            <a:avLst/>
          </a:prstGeom>
          <a:noFill/>
        </p:spPr>
        <p:txBody>
          <a:bodyPr wrap="square" rtlCol="0">
            <a:spAutoFit/>
          </a:bodyPr>
          <a:lstStyle/>
          <a:p>
            <a:pPr algn="ctr"/>
            <a:r>
              <a:rPr lang="de-GB" sz="1400" dirty="0"/>
              <a:t>Ivan Franko</a:t>
            </a:r>
          </a:p>
          <a:p>
            <a:pPr algn="ctr"/>
            <a:r>
              <a:rPr lang="de-GB" sz="1400" dirty="0"/>
              <a:t>1856-1916</a:t>
            </a:r>
          </a:p>
          <a:p>
            <a:r>
              <a:rPr lang="de-DE" sz="1400" dirty="0"/>
              <a:t>* I</a:t>
            </a:r>
            <a:r>
              <a:rPr lang="de-GB" sz="1400" dirty="0"/>
              <a:t>n Nahujevychi (Galicia)</a:t>
            </a:r>
          </a:p>
          <a:p>
            <a:pPr algn="ctr"/>
            <a:r>
              <a:rPr lang="de-DE" sz="1400" dirty="0"/>
              <a:t>W</a:t>
            </a:r>
            <a:r>
              <a:rPr lang="de-GB" sz="1400" dirty="0"/>
              <a:t>riter, journalist, translator, and politician</a:t>
            </a:r>
          </a:p>
          <a:p>
            <a:pPr algn="ctr"/>
            <a:r>
              <a:rPr lang="de-GB" sz="1400" dirty="0"/>
              <a:t>Father: Blacksmith of German origin</a:t>
            </a:r>
          </a:p>
          <a:p>
            <a:pPr algn="ctr"/>
            <a:r>
              <a:rPr lang="de-GB" sz="1400" dirty="0"/>
              <a:t>Mother: poor Ruthenian-Polish noblewoman</a:t>
            </a:r>
          </a:p>
          <a:p>
            <a:r>
              <a:rPr lang="de-GB" sz="1400" dirty="0"/>
              <a:t>Socialist and Ukrainophile, spent time in Austrian prison</a:t>
            </a:r>
          </a:p>
        </p:txBody>
      </p:sp>
    </p:spTree>
    <p:extLst>
      <p:ext uri="{BB962C8B-B14F-4D97-AF65-F5344CB8AC3E}">
        <p14:creationId xmlns:p14="http://schemas.microsoft.com/office/powerpoint/2010/main" val="2318468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96F562F-012F-2974-5062-D84ED0236167}"/>
              </a:ext>
            </a:extLst>
          </p:cNvPr>
          <p:cNvPicPr>
            <a:picLocks noChangeAspect="1"/>
          </p:cNvPicPr>
          <p:nvPr/>
        </p:nvPicPr>
        <p:blipFill>
          <a:blip r:embed="rId2"/>
          <a:stretch>
            <a:fillRect/>
          </a:stretch>
        </p:blipFill>
        <p:spPr>
          <a:xfrm>
            <a:off x="58481" y="371812"/>
            <a:ext cx="2987823" cy="3744739"/>
          </a:xfrm>
          <a:prstGeom prst="rect">
            <a:avLst/>
          </a:prstGeom>
        </p:spPr>
      </p:pic>
      <p:pic>
        <p:nvPicPr>
          <p:cNvPr id="3" name="Picture 2">
            <a:extLst>
              <a:ext uri="{FF2B5EF4-FFF2-40B4-BE49-F238E27FC236}">
                <a16:creationId xmlns:a16="http://schemas.microsoft.com/office/drawing/2014/main" id="{2B1955E5-DB72-156E-D35F-7A1FEA8213D9}"/>
              </a:ext>
            </a:extLst>
          </p:cNvPr>
          <p:cNvPicPr>
            <a:picLocks noChangeAspect="1"/>
          </p:cNvPicPr>
          <p:nvPr/>
        </p:nvPicPr>
        <p:blipFill>
          <a:blip r:embed="rId3"/>
          <a:stretch>
            <a:fillRect/>
          </a:stretch>
        </p:blipFill>
        <p:spPr>
          <a:xfrm>
            <a:off x="6021438" y="404664"/>
            <a:ext cx="3094546" cy="4362450"/>
          </a:xfrm>
          <a:prstGeom prst="rect">
            <a:avLst/>
          </a:prstGeom>
        </p:spPr>
      </p:pic>
      <p:sp>
        <p:nvSpPr>
          <p:cNvPr id="4" name="TextBox 3">
            <a:extLst>
              <a:ext uri="{FF2B5EF4-FFF2-40B4-BE49-F238E27FC236}">
                <a16:creationId xmlns:a16="http://schemas.microsoft.com/office/drawing/2014/main" id="{23595F31-89C2-454A-13C9-4015EF1B9E14}"/>
              </a:ext>
            </a:extLst>
          </p:cNvPr>
          <p:cNvSpPr txBox="1"/>
          <p:nvPr/>
        </p:nvSpPr>
        <p:spPr>
          <a:xfrm>
            <a:off x="6336588" y="5301208"/>
            <a:ext cx="2520280" cy="923330"/>
          </a:xfrm>
          <a:prstGeom prst="rect">
            <a:avLst/>
          </a:prstGeom>
          <a:noFill/>
        </p:spPr>
        <p:txBody>
          <a:bodyPr wrap="square" rtlCol="0">
            <a:spAutoFit/>
          </a:bodyPr>
          <a:lstStyle/>
          <a:p>
            <a:r>
              <a:rPr lang="en-US" dirty="0"/>
              <a:t>Franko and his wife </a:t>
            </a:r>
            <a:r>
              <a:rPr lang="en-US" dirty="0" err="1"/>
              <a:t>Ol’ha</a:t>
            </a:r>
            <a:r>
              <a:rPr lang="en-US" dirty="0"/>
              <a:t> </a:t>
            </a:r>
            <a:r>
              <a:rPr lang="en-US" dirty="0" err="1"/>
              <a:t>Choruzhyns’ka</a:t>
            </a:r>
            <a:r>
              <a:rPr lang="en-US" dirty="0"/>
              <a:t>, 1886</a:t>
            </a:r>
          </a:p>
        </p:txBody>
      </p:sp>
      <p:pic>
        <p:nvPicPr>
          <p:cNvPr id="5" name="Picture 4">
            <a:extLst>
              <a:ext uri="{FF2B5EF4-FFF2-40B4-BE49-F238E27FC236}">
                <a16:creationId xmlns:a16="http://schemas.microsoft.com/office/drawing/2014/main" id="{DEAA90DA-E84F-EDAD-5377-5BCB510C4C95}"/>
              </a:ext>
            </a:extLst>
          </p:cNvPr>
          <p:cNvPicPr>
            <a:picLocks noChangeAspect="1"/>
          </p:cNvPicPr>
          <p:nvPr/>
        </p:nvPicPr>
        <p:blipFill>
          <a:blip r:embed="rId4"/>
          <a:stretch>
            <a:fillRect/>
          </a:stretch>
        </p:blipFill>
        <p:spPr>
          <a:xfrm>
            <a:off x="3445069" y="21028"/>
            <a:ext cx="2322174" cy="2709203"/>
          </a:xfrm>
          <a:prstGeom prst="rect">
            <a:avLst/>
          </a:prstGeom>
        </p:spPr>
      </p:pic>
      <p:sp>
        <p:nvSpPr>
          <p:cNvPr id="6" name="TextBox 5">
            <a:extLst>
              <a:ext uri="{FF2B5EF4-FFF2-40B4-BE49-F238E27FC236}">
                <a16:creationId xmlns:a16="http://schemas.microsoft.com/office/drawing/2014/main" id="{20A45626-134D-E08A-835B-35CA17150157}"/>
              </a:ext>
            </a:extLst>
          </p:cNvPr>
          <p:cNvSpPr txBox="1"/>
          <p:nvPr/>
        </p:nvSpPr>
        <p:spPr>
          <a:xfrm>
            <a:off x="4211960" y="2750925"/>
            <a:ext cx="2082500" cy="646331"/>
          </a:xfrm>
          <a:prstGeom prst="rect">
            <a:avLst/>
          </a:prstGeom>
          <a:noFill/>
        </p:spPr>
        <p:txBody>
          <a:bodyPr wrap="square" rtlCol="0">
            <a:spAutoFit/>
          </a:bodyPr>
          <a:lstStyle/>
          <a:p>
            <a:r>
              <a:rPr lang="en-US" dirty="0"/>
              <a:t>Ivan Franko, 1856-1916</a:t>
            </a:r>
          </a:p>
        </p:txBody>
      </p:sp>
      <p:pic>
        <p:nvPicPr>
          <p:cNvPr id="7" name="Picture 1">
            <a:extLst>
              <a:ext uri="{FF2B5EF4-FFF2-40B4-BE49-F238E27FC236}">
                <a16:creationId xmlns:a16="http://schemas.microsoft.com/office/drawing/2014/main" id="{F3CAD66C-FBE8-4F75-F14E-37D88AB75A46}"/>
              </a:ext>
            </a:extLst>
          </p:cNvPr>
          <p:cNvPicPr>
            <a:picLocks noChangeAspect="1"/>
          </p:cNvPicPr>
          <p:nvPr/>
        </p:nvPicPr>
        <p:blipFill>
          <a:blip r:embed="rId5"/>
          <a:stretch>
            <a:fillRect/>
          </a:stretch>
        </p:blipFill>
        <p:spPr>
          <a:xfrm>
            <a:off x="3300499" y="3801519"/>
            <a:ext cx="2451415" cy="2999378"/>
          </a:xfrm>
          <a:prstGeom prst="rect">
            <a:avLst/>
          </a:prstGeom>
        </p:spPr>
      </p:pic>
      <p:sp>
        <p:nvSpPr>
          <p:cNvPr id="8" name="TextBox 2">
            <a:extLst>
              <a:ext uri="{FF2B5EF4-FFF2-40B4-BE49-F238E27FC236}">
                <a16:creationId xmlns:a16="http://schemas.microsoft.com/office/drawing/2014/main" id="{E6CAD06F-E09B-B150-D454-24A6AD41940D}"/>
              </a:ext>
            </a:extLst>
          </p:cNvPr>
          <p:cNvSpPr txBox="1"/>
          <p:nvPr/>
        </p:nvSpPr>
        <p:spPr>
          <a:xfrm>
            <a:off x="683568" y="5304218"/>
            <a:ext cx="3195735" cy="646331"/>
          </a:xfrm>
          <a:prstGeom prst="rect">
            <a:avLst/>
          </a:prstGeom>
          <a:noFill/>
        </p:spPr>
        <p:txBody>
          <a:bodyPr wrap="square" rtlCol="0">
            <a:spAutoFit/>
          </a:bodyPr>
          <a:lstStyle/>
          <a:p>
            <a:r>
              <a:rPr lang="en-US" dirty="0"/>
              <a:t>Ivan </a:t>
            </a:r>
            <a:r>
              <a:rPr lang="en-US" dirty="0" err="1"/>
              <a:t>Frankos</a:t>
            </a:r>
            <a:r>
              <a:rPr lang="en-US" dirty="0"/>
              <a:t> grave on </a:t>
            </a:r>
            <a:r>
              <a:rPr lang="en-US" dirty="0" err="1"/>
              <a:t>Lychakiv</a:t>
            </a:r>
            <a:r>
              <a:rPr lang="en-US" dirty="0"/>
              <a:t> cemetery, </a:t>
            </a:r>
            <a:r>
              <a:rPr lang="en-US" dirty="0" err="1"/>
              <a:t>Lviv</a:t>
            </a:r>
            <a:endParaRPr lang="en-US" dirty="0"/>
          </a:p>
        </p:txBody>
      </p:sp>
    </p:spTree>
    <p:extLst>
      <p:ext uri="{BB962C8B-B14F-4D97-AF65-F5344CB8AC3E}">
        <p14:creationId xmlns:p14="http://schemas.microsoft.com/office/powerpoint/2010/main" val="113077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70C34A09-91F9-69D2-7043-37E3609B2FFC}"/>
              </a:ext>
            </a:extLst>
          </p:cNvPr>
          <p:cNvPicPr>
            <a:picLocks noGrp="1" noChangeAspect="1"/>
          </p:cNvPicPr>
          <p:nvPr>
            <p:ph/>
          </p:nvPr>
        </p:nvPicPr>
        <p:blipFill>
          <a:blip r:embed="rId2"/>
          <a:stretch>
            <a:fillRect/>
          </a:stretch>
        </p:blipFill>
        <p:spPr>
          <a:xfrm>
            <a:off x="0" y="72008"/>
            <a:ext cx="6524384" cy="4941168"/>
          </a:xfrm>
        </p:spPr>
      </p:pic>
      <p:sp>
        <p:nvSpPr>
          <p:cNvPr id="2" name="TextBox 1">
            <a:extLst>
              <a:ext uri="{FF2B5EF4-FFF2-40B4-BE49-F238E27FC236}">
                <a16:creationId xmlns:a16="http://schemas.microsoft.com/office/drawing/2014/main" id="{B6553AC1-919A-F55E-A44C-8738B7B9DB0A}"/>
              </a:ext>
            </a:extLst>
          </p:cNvPr>
          <p:cNvSpPr txBox="1"/>
          <p:nvPr/>
        </p:nvSpPr>
        <p:spPr>
          <a:xfrm>
            <a:off x="357822" y="5008042"/>
            <a:ext cx="5860474" cy="923330"/>
          </a:xfrm>
          <a:prstGeom prst="rect">
            <a:avLst/>
          </a:prstGeom>
          <a:noFill/>
        </p:spPr>
        <p:txBody>
          <a:bodyPr wrap="square" rtlCol="0">
            <a:spAutoFit/>
          </a:bodyPr>
          <a:lstStyle/>
          <a:p>
            <a:r>
              <a:rPr lang="en-US" dirty="0"/>
              <a:t>The </a:t>
            </a:r>
            <a:r>
              <a:rPr lang="en-US" dirty="0" err="1"/>
              <a:t>Szeptycki</a:t>
            </a:r>
            <a:r>
              <a:rPr lang="en-US" dirty="0"/>
              <a:t>/</a:t>
            </a:r>
            <a:r>
              <a:rPr lang="az-Cyrl-AZ" dirty="0">
                <a:latin typeface="Skolar-Light-Cyrillic"/>
              </a:rPr>
              <a:t>Шептицький</a:t>
            </a:r>
            <a:r>
              <a:rPr lang="en-US" dirty="0"/>
              <a:t> family around 1886, </a:t>
            </a:r>
            <a:r>
              <a:rPr lang="de-DE" dirty="0" err="1">
                <a:latin typeface="Skolar-Light-Cyrillic"/>
              </a:rPr>
              <a:t>left</a:t>
            </a:r>
            <a:r>
              <a:rPr lang="de-DE" dirty="0">
                <a:latin typeface="Skolar-Light-Cyrillic"/>
              </a:rPr>
              <a:t> </a:t>
            </a:r>
            <a:r>
              <a:rPr lang="de-DE" dirty="0" err="1">
                <a:latin typeface="Skolar-Light-Cyrillic"/>
              </a:rPr>
              <a:t>to</a:t>
            </a:r>
            <a:r>
              <a:rPr lang="de-DE" dirty="0">
                <a:latin typeface="Skolar-Light-Cyrillic"/>
              </a:rPr>
              <a:t> </a:t>
            </a:r>
            <a:r>
              <a:rPr lang="de-DE" dirty="0" err="1">
                <a:latin typeface="Skolar-Light-Cyrillic"/>
              </a:rPr>
              <a:t>right</a:t>
            </a:r>
            <a:r>
              <a:rPr lang="de-DE" dirty="0">
                <a:latin typeface="Skolar-Light-Cyrillic"/>
              </a:rPr>
              <a:t>: Leon, Zofia (</a:t>
            </a:r>
            <a:r>
              <a:rPr lang="de-DE" dirty="0" err="1">
                <a:latin typeface="Skolar-Light-Cyrillic"/>
              </a:rPr>
              <a:t>mother</a:t>
            </a:r>
            <a:r>
              <a:rPr lang="de-DE" dirty="0">
                <a:latin typeface="Skolar-Light-Cyrillic"/>
              </a:rPr>
              <a:t>), </a:t>
            </a:r>
            <a:r>
              <a:rPr lang="de-DE" dirty="0" err="1">
                <a:latin typeface="Skolar-Light-Cyrillic"/>
              </a:rPr>
              <a:t>Stanisław</a:t>
            </a:r>
            <a:r>
              <a:rPr lang="de-DE" dirty="0">
                <a:latin typeface="Skolar-Light-Cyrillic"/>
              </a:rPr>
              <a:t> (</a:t>
            </a:r>
            <a:r>
              <a:rPr lang="de-DE" dirty="0" err="1">
                <a:latin typeface="Skolar-Light-Cyrillic"/>
              </a:rPr>
              <a:t>standing</a:t>
            </a:r>
            <a:r>
              <a:rPr lang="de-DE" dirty="0">
                <a:latin typeface="Skolar-Light-Cyrillic"/>
              </a:rPr>
              <a:t>), Roman, Jan Kant (</a:t>
            </a:r>
            <a:r>
              <a:rPr lang="de-DE" dirty="0" err="1">
                <a:latin typeface="Skolar-Light-Cyrillic"/>
              </a:rPr>
              <a:t>father</a:t>
            </a:r>
            <a:r>
              <a:rPr lang="de-DE" dirty="0">
                <a:latin typeface="Skolar-Light-Cyrillic"/>
              </a:rPr>
              <a:t>), Kazimierz (</a:t>
            </a:r>
            <a:r>
              <a:rPr lang="de-DE" dirty="0" err="1">
                <a:latin typeface="Skolar-Light-Cyrillic"/>
              </a:rPr>
              <a:t>standing</a:t>
            </a:r>
            <a:r>
              <a:rPr lang="de-DE" dirty="0">
                <a:latin typeface="Skolar-Light-Cyrillic"/>
              </a:rPr>
              <a:t>) und Aleksander.</a:t>
            </a:r>
            <a:endParaRPr lang="en-US" dirty="0"/>
          </a:p>
        </p:txBody>
      </p:sp>
      <p:pic>
        <p:nvPicPr>
          <p:cNvPr id="4" name="Picture 3">
            <a:extLst>
              <a:ext uri="{FF2B5EF4-FFF2-40B4-BE49-F238E27FC236}">
                <a16:creationId xmlns:a16="http://schemas.microsoft.com/office/drawing/2014/main" id="{AB1DF49B-E8BE-A085-4CEA-A892DABD9E15}"/>
              </a:ext>
            </a:extLst>
          </p:cNvPr>
          <p:cNvPicPr>
            <a:picLocks noChangeAspect="1"/>
          </p:cNvPicPr>
          <p:nvPr/>
        </p:nvPicPr>
        <p:blipFill>
          <a:blip r:embed="rId3"/>
          <a:stretch>
            <a:fillRect/>
          </a:stretch>
        </p:blipFill>
        <p:spPr>
          <a:xfrm>
            <a:off x="6491700" y="857250"/>
            <a:ext cx="2652300" cy="3504334"/>
          </a:xfrm>
          <a:prstGeom prst="rect">
            <a:avLst/>
          </a:prstGeom>
        </p:spPr>
      </p:pic>
      <p:sp>
        <p:nvSpPr>
          <p:cNvPr id="6" name="TextBox 5">
            <a:extLst>
              <a:ext uri="{FF2B5EF4-FFF2-40B4-BE49-F238E27FC236}">
                <a16:creationId xmlns:a16="http://schemas.microsoft.com/office/drawing/2014/main" id="{CC5BD137-0B9F-606E-84F0-360FAAB556A0}"/>
              </a:ext>
            </a:extLst>
          </p:cNvPr>
          <p:cNvSpPr txBox="1"/>
          <p:nvPr/>
        </p:nvSpPr>
        <p:spPr>
          <a:xfrm>
            <a:off x="6491700" y="4496941"/>
            <a:ext cx="2247055" cy="923330"/>
          </a:xfrm>
          <a:prstGeom prst="rect">
            <a:avLst/>
          </a:prstGeom>
          <a:noFill/>
        </p:spPr>
        <p:txBody>
          <a:bodyPr wrap="square" rtlCol="0">
            <a:spAutoFit/>
          </a:bodyPr>
          <a:lstStyle/>
          <a:p>
            <a:r>
              <a:rPr lang="en-US" dirty="0"/>
              <a:t>Andrej (Roman) </a:t>
            </a:r>
            <a:r>
              <a:rPr lang="en-US" dirty="0" err="1"/>
              <a:t>Sheptytskyj</a:t>
            </a:r>
            <a:r>
              <a:rPr lang="en-US" dirty="0"/>
              <a:t>, 1864-1944</a:t>
            </a:r>
          </a:p>
        </p:txBody>
      </p:sp>
    </p:spTree>
    <p:extLst>
      <p:ext uri="{BB962C8B-B14F-4D97-AF65-F5344CB8AC3E}">
        <p14:creationId xmlns:p14="http://schemas.microsoft.com/office/powerpoint/2010/main" val="2025821857"/>
      </p:ext>
    </p:extLst>
  </p:cSld>
  <p:clrMapOvr>
    <a:masterClrMapping/>
  </p:clrMapOvr>
  <p:transition>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41A1093-58F2-974B-36B7-EDB22E7AD253}"/>
              </a:ext>
            </a:extLst>
          </p:cNvPr>
          <p:cNvPicPr>
            <a:picLocks noChangeAspect="1"/>
          </p:cNvPicPr>
          <p:nvPr/>
        </p:nvPicPr>
        <p:blipFill>
          <a:blip r:embed="rId2"/>
          <a:stretch>
            <a:fillRect/>
          </a:stretch>
        </p:blipFill>
        <p:spPr>
          <a:xfrm>
            <a:off x="246" y="19444"/>
            <a:ext cx="2382063" cy="3892304"/>
          </a:xfrm>
          <a:prstGeom prst="rect">
            <a:avLst/>
          </a:prstGeom>
        </p:spPr>
      </p:pic>
      <p:sp>
        <p:nvSpPr>
          <p:cNvPr id="4" name="TextBox 3">
            <a:extLst>
              <a:ext uri="{FF2B5EF4-FFF2-40B4-BE49-F238E27FC236}">
                <a16:creationId xmlns:a16="http://schemas.microsoft.com/office/drawing/2014/main" id="{9F94D29D-36C2-BC0B-BE95-E57605AB030A}"/>
              </a:ext>
            </a:extLst>
          </p:cNvPr>
          <p:cNvSpPr txBox="1"/>
          <p:nvPr/>
        </p:nvSpPr>
        <p:spPr>
          <a:xfrm>
            <a:off x="396099" y="4073742"/>
            <a:ext cx="1799638" cy="738664"/>
          </a:xfrm>
          <a:prstGeom prst="rect">
            <a:avLst/>
          </a:prstGeom>
          <a:noFill/>
        </p:spPr>
        <p:txBody>
          <a:bodyPr wrap="square" rtlCol="0">
            <a:spAutoFit/>
          </a:bodyPr>
          <a:lstStyle/>
          <a:p>
            <a:r>
              <a:rPr lang="en-US" sz="1400" dirty="0"/>
              <a:t>Andrej as archbishop/metropolitan of </a:t>
            </a:r>
            <a:r>
              <a:rPr lang="en-US" sz="1400" dirty="0" err="1"/>
              <a:t>Lviv</a:t>
            </a:r>
            <a:endParaRPr lang="en-US" sz="1400" dirty="0"/>
          </a:p>
        </p:txBody>
      </p:sp>
      <p:pic>
        <p:nvPicPr>
          <p:cNvPr id="5" name="Picture 4">
            <a:extLst>
              <a:ext uri="{FF2B5EF4-FFF2-40B4-BE49-F238E27FC236}">
                <a16:creationId xmlns:a16="http://schemas.microsoft.com/office/drawing/2014/main" id="{EA10F8D7-BFDF-30EF-803B-E61C94300B47}"/>
              </a:ext>
            </a:extLst>
          </p:cNvPr>
          <p:cNvPicPr>
            <a:picLocks noChangeAspect="1"/>
          </p:cNvPicPr>
          <p:nvPr/>
        </p:nvPicPr>
        <p:blipFill>
          <a:blip r:embed="rId3"/>
          <a:stretch>
            <a:fillRect/>
          </a:stretch>
        </p:blipFill>
        <p:spPr>
          <a:xfrm>
            <a:off x="6688548" y="35508"/>
            <a:ext cx="2445128" cy="5143500"/>
          </a:xfrm>
          <a:prstGeom prst="rect">
            <a:avLst/>
          </a:prstGeom>
        </p:spPr>
      </p:pic>
      <p:sp>
        <p:nvSpPr>
          <p:cNvPr id="6" name="TextBox 5">
            <a:extLst>
              <a:ext uri="{FF2B5EF4-FFF2-40B4-BE49-F238E27FC236}">
                <a16:creationId xmlns:a16="http://schemas.microsoft.com/office/drawing/2014/main" id="{DC067F85-0F00-49AF-C8AA-19CB2AC6E19F}"/>
              </a:ext>
            </a:extLst>
          </p:cNvPr>
          <p:cNvSpPr txBox="1"/>
          <p:nvPr/>
        </p:nvSpPr>
        <p:spPr>
          <a:xfrm>
            <a:off x="6876256" y="5179008"/>
            <a:ext cx="1972715" cy="738664"/>
          </a:xfrm>
          <a:prstGeom prst="rect">
            <a:avLst/>
          </a:prstGeom>
          <a:noFill/>
        </p:spPr>
        <p:txBody>
          <a:bodyPr wrap="square" rtlCol="0">
            <a:spAutoFit/>
          </a:bodyPr>
          <a:lstStyle/>
          <a:p>
            <a:r>
              <a:rPr lang="en-US" sz="1400" dirty="0"/>
              <a:t>Kazimierz </a:t>
            </a:r>
            <a:r>
              <a:rPr lang="en-US" sz="1400" dirty="0" err="1"/>
              <a:t>Szeptycki</a:t>
            </a:r>
            <a:r>
              <a:rPr lang="en-US" sz="1400" dirty="0"/>
              <a:t>, before he became  </a:t>
            </a:r>
            <a:r>
              <a:rPr lang="en-US" sz="1400" dirty="0" err="1"/>
              <a:t>Klimentij</a:t>
            </a:r>
            <a:endParaRPr lang="en-US" sz="1400" dirty="0"/>
          </a:p>
        </p:txBody>
      </p:sp>
      <p:pic>
        <p:nvPicPr>
          <p:cNvPr id="2" name="Picture 1">
            <a:extLst>
              <a:ext uri="{FF2B5EF4-FFF2-40B4-BE49-F238E27FC236}">
                <a16:creationId xmlns:a16="http://schemas.microsoft.com/office/drawing/2014/main" id="{E2A79EA9-607A-5FC5-D20E-733A5688F34E}"/>
              </a:ext>
            </a:extLst>
          </p:cNvPr>
          <p:cNvPicPr>
            <a:picLocks noChangeAspect="1"/>
          </p:cNvPicPr>
          <p:nvPr/>
        </p:nvPicPr>
        <p:blipFill>
          <a:blip r:embed="rId4"/>
          <a:stretch>
            <a:fillRect/>
          </a:stretch>
        </p:blipFill>
        <p:spPr>
          <a:xfrm>
            <a:off x="2705319" y="35508"/>
            <a:ext cx="3660219" cy="2241530"/>
          </a:xfrm>
          <a:prstGeom prst="rect">
            <a:avLst/>
          </a:prstGeom>
        </p:spPr>
      </p:pic>
      <p:pic>
        <p:nvPicPr>
          <p:cNvPr id="7" name="Content Placeholder 2">
            <a:extLst>
              <a:ext uri="{FF2B5EF4-FFF2-40B4-BE49-F238E27FC236}">
                <a16:creationId xmlns:a16="http://schemas.microsoft.com/office/drawing/2014/main" id="{B798BBBE-975A-3841-49D0-B02359CFFCED}"/>
              </a:ext>
            </a:extLst>
          </p:cNvPr>
          <p:cNvPicPr>
            <a:picLocks noChangeAspect="1"/>
          </p:cNvPicPr>
          <p:nvPr/>
        </p:nvPicPr>
        <p:blipFill>
          <a:blip r:embed="rId5"/>
          <a:stretch>
            <a:fillRect/>
          </a:stretch>
        </p:blipFill>
        <p:spPr>
          <a:xfrm>
            <a:off x="3008791" y="2938559"/>
            <a:ext cx="3053274" cy="3362636"/>
          </a:xfrm>
          <a:prstGeom prst="rect">
            <a:avLst/>
          </a:prstGeom>
        </p:spPr>
      </p:pic>
      <p:sp>
        <p:nvSpPr>
          <p:cNvPr id="8" name="TextBox 9">
            <a:extLst>
              <a:ext uri="{FF2B5EF4-FFF2-40B4-BE49-F238E27FC236}">
                <a16:creationId xmlns:a16="http://schemas.microsoft.com/office/drawing/2014/main" id="{F9661754-0184-2763-FFD2-10140A99C5B7}"/>
              </a:ext>
            </a:extLst>
          </p:cNvPr>
          <p:cNvSpPr txBox="1"/>
          <p:nvPr/>
        </p:nvSpPr>
        <p:spPr>
          <a:xfrm>
            <a:off x="3453745" y="6433974"/>
            <a:ext cx="1778051" cy="307777"/>
          </a:xfrm>
          <a:prstGeom prst="rect">
            <a:avLst/>
          </a:prstGeom>
          <a:noFill/>
        </p:spPr>
        <p:txBody>
          <a:bodyPr wrap="none" rtlCol="0">
            <a:spAutoFit/>
          </a:bodyPr>
          <a:lstStyle/>
          <a:p>
            <a:r>
              <a:rPr lang="en-US" sz="1400" dirty="0"/>
              <a:t>Andrej and </a:t>
            </a:r>
            <a:r>
              <a:rPr lang="en-US" sz="1400" dirty="0" err="1"/>
              <a:t>Klimentij</a:t>
            </a:r>
            <a:endParaRPr lang="en-US" sz="1400" dirty="0"/>
          </a:p>
        </p:txBody>
      </p:sp>
      <p:sp>
        <p:nvSpPr>
          <p:cNvPr id="9" name="TextBox 3">
            <a:extLst>
              <a:ext uri="{FF2B5EF4-FFF2-40B4-BE49-F238E27FC236}">
                <a16:creationId xmlns:a16="http://schemas.microsoft.com/office/drawing/2014/main" id="{79C72144-BBE1-06D0-0893-B9F67DA98C18}"/>
              </a:ext>
            </a:extLst>
          </p:cNvPr>
          <p:cNvSpPr txBox="1"/>
          <p:nvPr/>
        </p:nvSpPr>
        <p:spPr>
          <a:xfrm>
            <a:off x="2591780" y="2199895"/>
            <a:ext cx="3960440" cy="738664"/>
          </a:xfrm>
          <a:prstGeom prst="rect">
            <a:avLst/>
          </a:prstGeom>
          <a:noFill/>
        </p:spPr>
        <p:txBody>
          <a:bodyPr wrap="square" rtlCol="0">
            <a:spAutoFit/>
          </a:bodyPr>
          <a:lstStyle/>
          <a:p>
            <a:r>
              <a:rPr lang="en-US" sz="1400" dirty="0"/>
              <a:t>The brothers </a:t>
            </a:r>
            <a:r>
              <a:rPr lang="en-US" sz="1400" dirty="0" err="1"/>
              <a:t>Szeptycky</a:t>
            </a:r>
            <a:r>
              <a:rPr lang="en-US" sz="1400" dirty="0"/>
              <a:t>/ </a:t>
            </a:r>
            <a:r>
              <a:rPr lang="en-US" sz="1400" dirty="0" err="1"/>
              <a:t>Sheptytskyj</a:t>
            </a:r>
            <a:r>
              <a:rPr lang="en-US" sz="1400" dirty="0"/>
              <a:t> visiting the family estate in </a:t>
            </a:r>
            <a:r>
              <a:rPr lang="en-US" sz="1400" dirty="0" err="1"/>
              <a:t>Przyłbice</a:t>
            </a:r>
            <a:r>
              <a:rPr lang="en-US" sz="1400" dirty="0"/>
              <a:t> (owned by Leon) in the 1930s</a:t>
            </a:r>
          </a:p>
        </p:txBody>
      </p:sp>
    </p:spTree>
    <p:extLst>
      <p:ext uri="{BB962C8B-B14F-4D97-AF65-F5344CB8AC3E}">
        <p14:creationId xmlns:p14="http://schemas.microsoft.com/office/powerpoint/2010/main" val="2312435287"/>
      </p:ext>
    </p:extLst>
  </p:cSld>
  <p:clrMapOvr>
    <a:masterClrMapping/>
  </p:clrMapOvr>
  <p:transition>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36B5141-41C6-8303-9015-30BCEBAAE7E2}"/>
              </a:ext>
            </a:extLst>
          </p:cNvPr>
          <p:cNvPicPr>
            <a:picLocks noChangeAspect="1"/>
          </p:cNvPicPr>
          <p:nvPr/>
        </p:nvPicPr>
        <p:blipFill>
          <a:blip r:embed="rId2"/>
          <a:stretch>
            <a:fillRect/>
          </a:stretch>
        </p:blipFill>
        <p:spPr>
          <a:xfrm>
            <a:off x="2555633" y="0"/>
            <a:ext cx="2208631" cy="2867972"/>
          </a:xfrm>
          <a:prstGeom prst="rect">
            <a:avLst/>
          </a:prstGeom>
        </p:spPr>
      </p:pic>
      <p:sp>
        <p:nvSpPr>
          <p:cNvPr id="4" name="TextBox 3">
            <a:extLst>
              <a:ext uri="{FF2B5EF4-FFF2-40B4-BE49-F238E27FC236}">
                <a16:creationId xmlns:a16="http://schemas.microsoft.com/office/drawing/2014/main" id="{B6B3628C-3E7E-5BF6-457B-FF9458CAF326}"/>
              </a:ext>
            </a:extLst>
          </p:cNvPr>
          <p:cNvSpPr txBox="1"/>
          <p:nvPr/>
        </p:nvSpPr>
        <p:spPr>
          <a:xfrm>
            <a:off x="2762949" y="2938772"/>
            <a:ext cx="1298689" cy="307777"/>
          </a:xfrm>
          <a:prstGeom prst="rect">
            <a:avLst/>
          </a:prstGeom>
          <a:noFill/>
        </p:spPr>
        <p:txBody>
          <a:bodyPr wrap="none" rtlCol="0">
            <a:spAutoFit/>
          </a:bodyPr>
          <a:lstStyle/>
          <a:p>
            <a:r>
              <a:rPr lang="en-US" sz="1400" dirty="0" err="1"/>
              <a:t>Vitalij</a:t>
            </a:r>
            <a:r>
              <a:rPr lang="en-US" sz="1400" dirty="0"/>
              <a:t> </a:t>
            </a:r>
            <a:r>
              <a:rPr lang="en-US" sz="1400" dirty="0" err="1"/>
              <a:t>Shul’gin</a:t>
            </a:r>
            <a:endParaRPr lang="en-US" sz="1400" dirty="0"/>
          </a:p>
        </p:txBody>
      </p:sp>
      <p:pic>
        <p:nvPicPr>
          <p:cNvPr id="5" name="Picture 4">
            <a:extLst>
              <a:ext uri="{FF2B5EF4-FFF2-40B4-BE49-F238E27FC236}">
                <a16:creationId xmlns:a16="http://schemas.microsoft.com/office/drawing/2014/main" id="{1C1940A9-BADE-B860-074C-3D518205BD96}"/>
              </a:ext>
            </a:extLst>
          </p:cNvPr>
          <p:cNvPicPr>
            <a:picLocks noChangeAspect="1"/>
          </p:cNvPicPr>
          <p:nvPr/>
        </p:nvPicPr>
        <p:blipFill>
          <a:blip r:embed="rId3"/>
          <a:stretch>
            <a:fillRect/>
          </a:stretch>
        </p:blipFill>
        <p:spPr>
          <a:xfrm>
            <a:off x="1" y="0"/>
            <a:ext cx="1670888" cy="2609535"/>
          </a:xfrm>
          <a:prstGeom prst="rect">
            <a:avLst/>
          </a:prstGeom>
        </p:spPr>
      </p:pic>
      <p:sp>
        <p:nvSpPr>
          <p:cNvPr id="6" name="TextBox 5">
            <a:extLst>
              <a:ext uri="{FF2B5EF4-FFF2-40B4-BE49-F238E27FC236}">
                <a16:creationId xmlns:a16="http://schemas.microsoft.com/office/drawing/2014/main" id="{57AD876D-224F-4432-9C9C-9AC06A7B188D}"/>
              </a:ext>
            </a:extLst>
          </p:cNvPr>
          <p:cNvSpPr txBox="1"/>
          <p:nvPr/>
        </p:nvSpPr>
        <p:spPr>
          <a:xfrm>
            <a:off x="60814" y="2577159"/>
            <a:ext cx="2061362" cy="523220"/>
          </a:xfrm>
          <a:prstGeom prst="rect">
            <a:avLst/>
          </a:prstGeom>
          <a:noFill/>
        </p:spPr>
        <p:txBody>
          <a:bodyPr wrap="square" rtlCol="0">
            <a:spAutoFit/>
          </a:bodyPr>
          <a:lstStyle/>
          <a:p>
            <a:r>
              <a:rPr lang="en-US" sz="1400" dirty="0" err="1"/>
              <a:t>Yakiv</a:t>
            </a:r>
            <a:r>
              <a:rPr lang="en-US" sz="1400" dirty="0"/>
              <a:t> </a:t>
            </a:r>
            <a:r>
              <a:rPr lang="en-US" sz="1400" dirty="0" err="1"/>
              <a:t>Shul’hyn</a:t>
            </a:r>
            <a:r>
              <a:rPr lang="en-US" sz="1400" dirty="0"/>
              <a:t>, nephew of </a:t>
            </a:r>
            <a:r>
              <a:rPr lang="en-US" sz="1400" dirty="0" err="1"/>
              <a:t>Vitalij</a:t>
            </a:r>
            <a:endParaRPr lang="en-US" sz="1400" dirty="0"/>
          </a:p>
        </p:txBody>
      </p:sp>
      <p:pic>
        <p:nvPicPr>
          <p:cNvPr id="7" name="Picture 6">
            <a:extLst>
              <a:ext uri="{FF2B5EF4-FFF2-40B4-BE49-F238E27FC236}">
                <a16:creationId xmlns:a16="http://schemas.microsoft.com/office/drawing/2014/main" id="{62E34F7F-1D79-833A-70C9-1A3C117FF832}"/>
              </a:ext>
            </a:extLst>
          </p:cNvPr>
          <p:cNvPicPr>
            <a:picLocks noChangeAspect="1"/>
          </p:cNvPicPr>
          <p:nvPr/>
        </p:nvPicPr>
        <p:blipFill>
          <a:blip r:embed="rId4"/>
          <a:stretch>
            <a:fillRect/>
          </a:stretch>
        </p:blipFill>
        <p:spPr>
          <a:xfrm>
            <a:off x="4201346" y="3471413"/>
            <a:ext cx="2995807" cy="2066495"/>
          </a:xfrm>
          <a:prstGeom prst="rect">
            <a:avLst/>
          </a:prstGeom>
        </p:spPr>
      </p:pic>
      <p:sp>
        <p:nvSpPr>
          <p:cNvPr id="9" name="TextBox 8">
            <a:extLst>
              <a:ext uri="{FF2B5EF4-FFF2-40B4-BE49-F238E27FC236}">
                <a16:creationId xmlns:a16="http://schemas.microsoft.com/office/drawing/2014/main" id="{A0884899-CDB6-6D83-F498-BB227F2BCB1B}"/>
              </a:ext>
            </a:extLst>
          </p:cNvPr>
          <p:cNvSpPr txBox="1"/>
          <p:nvPr/>
        </p:nvSpPr>
        <p:spPr>
          <a:xfrm>
            <a:off x="4380826" y="5720602"/>
            <a:ext cx="2930436" cy="523220"/>
          </a:xfrm>
          <a:prstGeom prst="rect">
            <a:avLst/>
          </a:prstGeom>
          <a:noFill/>
        </p:spPr>
        <p:txBody>
          <a:bodyPr wrap="square" rtlCol="0">
            <a:spAutoFit/>
          </a:bodyPr>
          <a:lstStyle/>
          <a:p>
            <a:r>
              <a:rPr lang="en-US" sz="1400" dirty="0" err="1"/>
              <a:t>Dmitrij</a:t>
            </a:r>
            <a:r>
              <a:rPr lang="en-US" sz="1400" dirty="0"/>
              <a:t> </a:t>
            </a:r>
            <a:r>
              <a:rPr lang="en-US" sz="1400" dirty="0" err="1"/>
              <a:t>Pikhno</a:t>
            </a:r>
            <a:r>
              <a:rPr lang="en-US" sz="1400" dirty="0"/>
              <a:t>), sitting left, </a:t>
            </a:r>
            <a:r>
              <a:rPr lang="en-US" sz="1400" dirty="0" err="1"/>
              <a:t>Yakiv</a:t>
            </a:r>
            <a:r>
              <a:rPr lang="en-US" sz="1400" dirty="0"/>
              <a:t> </a:t>
            </a:r>
            <a:r>
              <a:rPr lang="en-US" sz="1400" dirty="0" err="1"/>
              <a:t>Shul’hyn</a:t>
            </a:r>
            <a:r>
              <a:rPr lang="en-US" sz="1400" dirty="0"/>
              <a:t> standing right</a:t>
            </a:r>
          </a:p>
        </p:txBody>
      </p:sp>
      <p:pic>
        <p:nvPicPr>
          <p:cNvPr id="10" name="Picture 9">
            <a:extLst>
              <a:ext uri="{FF2B5EF4-FFF2-40B4-BE49-F238E27FC236}">
                <a16:creationId xmlns:a16="http://schemas.microsoft.com/office/drawing/2014/main" id="{D79FA8F9-1935-35F2-F2E9-5EC19ADD8ABE}"/>
              </a:ext>
            </a:extLst>
          </p:cNvPr>
          <p:cNvPicPr>
            <a:picLocks noChangeAspect="1"/>
          </p:cNvPicPr>
          <p:nvPr/>
        </p:nvPicPr>
        <p:blipFill>
          <a:blip r:embed="rId5"/>
          <a:stretch>
            <a:fillRect/>
          </a:stretch>
        </p:blipFill>
        <p:spPr>
          <a:xfrm>
            <a:off x="7197153" y="90028"/>
            <a:ext cx="1906345" cy="2841188"/>
          </a:xfrm>
          <a:prstGeom prst="rect">
            <a:avLst/>
          </a:prstGeom>
        </p:spPr>
      </p:pic>
      <p:sp>
        <p:nvSpPr>
          <p:cNvPr id="11" name="TextBox 10">
            <a:extLst>
              <a:ext uri="{FF2B5EF4-FFF2-40B4-BE49-F238E27FC236}">
                <a16:creationId xmlns:a16="http://schemas.microsoft.com/office/drawing/2014/main" id="{86167754-A6DE-BA8C-591D-4700D43A886A}"/>
              </a:ext>
            </a:extLst>
          </p:cNvPr>
          <p:cNvSpPr txBox="1"/>
          <p:nvPr/>
        </p:nvSpPr>
        <p:spPr>
          <a:xfrm>
            <a:off x="7311262" y="2923457"/>
            <a:ext cx="1906345" cy="1169551"/>
          </a:xfrm>
          <a:prstGeom prst="rect">
            <a:avLst/>
          </a:prstGeom>
          <a:noFill/>
        </p:spPr>
        <p:txBody>
          <a:bodyPr wrap="square" rtlCol="0">
            <a:spAutoFit/>
          </a:bodyPr>
          <a:lstStyle/>
          <a:p>
            <a:r>
              <a:rPr lang="en-US" sz="1400" dirty="0" err="1"/>
              <a:t>Dmitrij</a:t>
            </a:r>
            <a:r>
              <a:rPr lang="en-US" sz="1400" dirty="0"/>
              <a:t> </a:t>
            </a:r>
            <a:r>
              <a:rPr lang="en-US" sz="1400" dirty="0" err="1"/>
              <a:t>Pikhno</a:t>
            </a:r>
            <a:r>
              <a:rPr lang="en-US" sz="1400" dirty="0"/>
              <a:t> (second husband of Maria </a:t>
            </a:r>
            <a:r>
              <a:rPr lang="en-US" sz="1400" dirty="0" err="1"/>
              <a:t>Shul’gina</a:t>
            </a:r>
            <a:r>
              <a:rPr lang="en-US" sz="1400" dirty="0"/>
              <a:t> and probably father of </a:t>
            </a:r>
            <a:r>
              <a:rPr lang="en-US" sz="1400" dirty="0" err="1"/>
              <a:t>Vasily</a:t>
            </a:r>
            <a:endParaRPr lang="en-US" sz="1400" dirty="0"/>
          </a:p>
        </p:txBody>
      </p:sp>
      <p:pic>
        <p:nvPicPr>
          <p:cNvPr id="12" name="Picture 11">
            <a:extLst>
              <a:ext uri="{FF2B5EF4-FFF2-40B4-BE49-F238E27FC236}">
                <a16:creationId xmlns:a16="http://schemas.microsoft.com/office/drawing/2014/main" id="{BF9A104C-6714-6C27-073A-537EC617639F}"/>
              </a:ext>
            </a:extLst>
          </p:cNvPr>
          <p:cNvPicPr>
            <a:picLocks noChangeAspect="1"/>
          </p:cNvPicPr>
          <p:nvPr/>
        </p:nvPicPr>
        <p:blipFill>
          <a:blip r:embed="rId6"/>
          <a:stretch>
            <a:fillRect/>
          </a:stretch>
        </p:blipFill>
        <p:spPr>
          <a:xfrm>
            <a:off x="4813195" y="3229"/>
            <a:ext cx="2028925" cy="3023879"/>
          </a:xfrm>
          <a:prstGeom prst="rect">
            <a:avLst/>
          </a:prstGeom>
        </p:spPr>
      </p:pic>
      <p:sp>
        <p:nvSpPr>
          <p:cNvPr id="13" name="TextBox 12">
            <a:extLst>
              <a:ext uri="{FF2B5EF4-FFF2-40B4-BE49-F238E27FC236}">
                <a16:creationId xmlns:a16="http://schemas.microsoft.com/office/drawing/2014/main" id="{5DE6E552-528E-E529-EEF6-09C67D28B5B2}"/>
              </a:ext>
            </a:extLst>
          </p:cNvPr>
          <p:cNvSpPr txBox="1"/>
          <p:nvPr/>
        </p:nvSpPr>
        <p:spPr>
          <a:xfrm>
            <a:off x="4330806" y="2992974"/>
            <a:ext cx="2512163" cy="307777"/>
          </a:xfrm>
          <a:prstGeom prst="rect">
            <a:avLst/>
          </a:prstGeom>
          <a:noFill/>
        </p:spPr>
        <p:txBody>
          <a:bodyPr wrap="none" rtlCol="0">
            <a:spAutoFit/>
          </a:bodyPr>
          <a:lstStyle/>
          <a:p>
            <a:r>
              <a:rPr lang="en-US" sz="1400" dirty="0"/>
              <a:t>Maria </a:t>
            </a:r>
            <a:r>
              <a:rPr lang="en-US" sz="1400" dirty="0" err="1"/>
              <a:t>Shul’gina</a:t>
            </a:r>
            <a:r>
              <a:rPr lang="en-US" sz="1400" dirty="0"/>
              <a:t>, wife of </a:t>
            </a:r>
            <a:r>
              <a:rPr lang="en-US" sz="1400" dirty="0" err="1"/>
              <a:t>Vitalij</a:t>
            </a:r>
            <a:endParaRPr lang="en-US" sz="1400" dirty="0"/>
          </a:p>
        </p:txBody>
      </p:sp>
      <p:pic>
        <p:nvPicPr>
          <p:cNvPr id="14" name="Picture 13">
            <a:extLst>
              <a:ext uri="{FF2B5EF4-FFF2-40B4-BE49-F238E27FC236}">
                <a16:creationId xmlns:a16="http://schemas.microsoft.com/office/drawing/2014/main" id="{107E9F97-1AB5-0838-BA00-F1761D5AF415}"/>
              </a:ext>
            </a:extLst>
          </p:cNvPr>
          <p:cNvPicPr>
            <a:picLocks noChangeAspect="1"/>
          </p:cNvPicPr>
          <p:nvPr/>
        </p:nvPicPr>
        <p:blipFill>
          <a:blip r:embed="rId7"/>
          <a:stretch>
            <a:fillRect/>
          </a:stretch>
        </p:blipFill>
        <p:spPr>
          <a:xfrm>
            <a:off x="33180" y="3056439"/>
            <a:ext cx="2088996" cy="3113409"/>
          </a:xfrm>
          <a:prstGeom prst="rect">
            <a:avLst/>
          </a:prstGeom>
        </p:spPr>
      </p:pic>
      <p:sp>
        <p:nvSpPr>
          <p:cNvPr id="15" name="TextBox 14">
            <a:extLst>
              <a:ext uri="{FF2B5EF4-FFF2-40B4-BE49-F238E27FC236}">
                <a16:creationId xmlns:a16="http://schemas.microsoft.com/office/drawing/2014/main" id="{6594B946-919C-1E5E-4DC6-5B61266C3FA8}"/>
              </a:ext>
            </a:extLst>
          </p:cNvPr>
          <p:cNvSpPr txBox="1"/>
          <p:nvPr/>
        </p:nvSpPr>
        <p:spPr>
          <a:xfrm>
            <a:off x="0" y="6261700"/>
            <a:ext cx="3368312" cy="523220"/>
          </a:xfrm>
          <a:prstGeom prst="rect">
            <a:avLst/>
          </a:prstGeom>
          <a:noFill/>
        </p:spPr>
        <p:txBody>
          <a:bodyPr wrap="square" rtlCol="0">
            <a:spAutoFit/>
          </a:bodyPr>
          <a:lstStyle/>
          <a:p>
            <a:r>
              <a:rPr lang="en-US" sz="1400" dirty="0" err="1"/>
              <a:t>Ljubov</a:t>
            </a:r>
            <a:r>
              <a:rPr lang="en-US" sz="1400" dirty="0"/>
              <a:t> </a:t>
            </a:r>
            <a:r>
              <a:rPr lang="en-US" sz="1400" dirty="0" err="1"/>
              <a:t>Ustimovych</a:t>
            </a:r>
            <a:r>
              <a:rPr lang="en-US" sz="1400" dirty="0"/>
              <a:t>, wife of </a:t>
            </a:r>
            <a:r>
              <a:rPr lang="en-US" sz="1400" dirty="0" err="1"/>
              <a:t>Yakiv</a:t>
            </a:r>
            <a:r>
              <a:rPr lang="en-US" sz="1400" dirty="0"/>
              <a:t>), with son </a:t>
            </a:r>
            <a:r>
              <a:rPr lang="en-US" sz="1400" dirty="0" err="1"/>
              <a:t>Oleksander</a:t>
            </a:r>
            <a:r>
              <a:rPr lang="en-US" sz="1400" dirty="0"/>
              <a:t> and daughter Nadiya</a:t>
            </a:r>
          </a:p>
        </p:txBody>
      </p:sp>
      <p:pic>
        <p:nvPicPr>
          <p:cNvPr id="16" name="Picture 15">
            <a:extLst>
              <a:ext uri="{FF2B5EF4-FFF2-40B4-BE49-F238E27FC236}">
                <a16:creationId xmlns:a16="http://schemas.microsoft.com/office/drawing/2014/main" id="{AE3203A8-A074-BB7A-6DFE-A5453B0C64C4}"/>
              </a:ext>
            </a:extLst>
          </p:cNvPr>
          <p:cNvPicPr>
            <a:picLocks noChangeAspect="1"/>
          </p:cNvPicPr>
          <p:nvPr/>
        </p:nvPicPr>
        <p:blipFill>
          <a:blip r:embed="rId8"/>
          <a:stretch>
            <a:fillRect/>
          </a:stretch>
        </p:blipFill>
        <p:spPr>
          <a:xfrm>
            <a:off x="2259269" y="3230278"/>
            <a:ext cx="1670927" cy="2490324"/>
          </a:xfrm>
          <a:prstGeom prst="rect">
            <a:avLst/>
          </a:prstGeom>
        </p:spPr>
      </p:pic>
      <p:sp>
        <p:nvSpPr>
          <p:cNvPr id="17" name="TextBox 16">
            <a:extLst>
              <a:ext uri="{FF2B5EF4-FFF2-40B4-BE49-F238E27FC236}">
                <a16:creationId xmlns:a16="http://schemas.microsoft.com/office/drawing/2014/main" id="{C28E5B3C-F7EB-B476-630C-EB7143AA359E}"/>
              </a:ext>
            </a:extLst>
          </p:cNvPr>
          <p:cNvSpPr txBox="1"/>
          <p:nvPr/>
        </p:nvSpPr>
        <p:spPr>
          <a:xfrm>
            <a:off x="2392564" y="5742282"/>
            <a:ext cx="1988261" cy="307777"/>
          </a:xfrm>
          <a:prstGeom prst="rect">
            <a:avLst/>
          </a:prstGeom>
          <a:noFill/>
        </p:spPr>
        <p:txBody>
          <a:bodyPr wrap="square" rtlCol="0">
            <a:spAutoFit/>
          </a:bodyPr>
          <a:lstStyle/>
          <a:p>
            <a:r>
              <a:rPr lang="en-US" sz="1400" dirty="0" err="1"/>
              <a:t>Oleksander</a:t>
            </a:r>
            <a:r>
              <a:rPr lang="en-US" sz="1400" dirty="0"/>
              <a:t> </a:t>
            </a:r>
            <a:r>
              <a:rPr lang="en-US" sz="1400" dirty="0" err="1"/>
              <a:t>Shul’hyn</a:t>
            </a:r>
            <a:r>
              <a:rPr lang="en-US" sz="1400" dirty="0"/>
              <a:t>, </a:t>
            </a:r>
          </a:p>
        </p:txBody>
      </p:sp>
      <p:pic>
        <p:nvPicPr>
          <p:cNvPr id="18" name="Picture 17">
            <a:extLst>
              <a:ext uri="{FF2B5EF4-FFF2-40B4-BE49-F238E27FC236}">
                <a16:creationId xmlns:a16="http://schemas.microsoft.com/office/drawing/2014/main" id="{7A76F873-D2A1-2895-664C-13C2B540E868}"/>
              </a:ext>
            </a:extLst>
          </p:cNvPr>
          <p:cNvPicPr>
            <a:picLocks noChangeAspect="1"/>
          </p:cNvPicPr>
          <p:nvPr/>
        </p:nvPicPr>
        <p:blipFill>
          <a:blip r:embed="rId9"/>
          <a:stretch>
            <a:fillRect/>
          </a:stretch>
        </p:blipFill>
        <p:spPr>
          <a:xfrm>
            <a:off x="6924982" y="4035162"/>
            <a:ext cx="2178516" cy="1462211"/>
          </a:xfrm>
          <a:prstGeom prst="rect">
            <a:avLst/>
          </a:prstGeom>
        </p:spPr>
      </p:pic>
      <p:sp>
        <p:nvSpPr>
          <p:cNvPr id="19" name="TextBox 18">
            <a:extLst>
              <a:ext uri="{FF2B5EF4-FFF2-40B4-BE49-F238E27FC236}">
                <a16:creationId xmlns:a16="http://schemas.microsoft.com/office/drawing/2014/main" id="{C309FCD2-E9F5-016A-746C-0C3175DBD04F}"/>
              </a:ext>
            </a:extLst>
          </p:cNvPr>
          <p:cNvSpPr txBox="1"/>
          <p:nvPr/>
        </p:nvSpPr>
        <p:spPr>
          <a:xfrm>
            <a:off x="7181873" y="5680067"/>
            <a:ext cx="2085379" cy="523220"/>
          </a:xfrm>
          <a:prstGeom prst="rect">
            <a:avLst/>
          </a:prstGeom>
          <a:noFill/>
        </p:spPr>
        <p:txBody>
          <a:bodyPr wrap="square" rtlCol="0">
            <a:spAutoFit/>
          </a:bodyPr>
          <a:lstStyle/>
          <a:p>
            <a:r>
              <a:rPr lang="en-US" sz="1400" dirty="0" err="1"/>
              <a:t>Vasily</a:t>
            </a:r>
            <a:r>
              <a:rPr lang="en-US" sz="1400" dirty="0"/>
              <a:t> </a:t>
            </a:r>
            <a:r>
              <a:rPr lang="en-US" sz="1400" dirty="0" err="1"/>
              <a:t>Shul’gin</a:t>
            </a:r>
            <a:r>
              <a:rPr lang="en-US" sz="1400" dirty="0"/>
              <a:t> and Ekaterina </a:t>
            </a:r>
            <a:r>
              <a:rPr lang="en-US" sz="1400" dirty="0" err="1"/>
              <a:t>Shul’gina</a:t>
            </a:r>
            <a:endParaRPr lang="en-US" sz="1400" dirty="0"/>
          </a:p>
        </p:txBody>
      </p:sp>
      <p:sp>
        <p:nvSpPr>
          <p:cNvPr id="20" name="TextBox 19">
            <a:extLst>
              <a:ext uri="{FF2B5EF4-FFF2-40B4-BE49-F238E27FC236}">
                <a16:creationId xmlns:a16="http://schemas.microsoft.com/office/drawing/2014/main" id="{9CD5DD55-E383-D495-DDAD-312DCC905675}"/>
              </a:ext>
            </a:extLst>
          </p:cNvPr>
          <p:cNvSpPr txBox="1"/>
          <p:nvPr/>
        </p:nvSpPr>
        <p:spPr>
          <a:xfrm>
            <a:off x="3930196" y="6200229"/>
            <a:ext cx="4544557" cy="738664"/>
          </a:xfrm>
          <a:prstGeom prst="rect">
            <a:avLst/>
          </a:prstGeom>
          <a:noFill/>
        </p:spPr>
        <p:txBody>
          <a:bodyPr wrap="square" rtlCol="0">
            <a:spAutoFit/>
          </a:bodyPr>
          <a:lstStyle/>
          <a:p>
            <a:r>
              <a:rPr lang="en-US" sz="1400" dirty="0"/>
              <a:t>Fabian Baumann, </a:t>
            </a:r>
            <a:r>
              <a:rPr lang="en-US" sz="1400" i="1" dirty="0"/>
              <a:t>Dynasty Divided: A Family History of  Russian and Ukrainian nationalism </a:t>
            </a:r>
            <a:r>
              <a:rPr lang="en-US" sz="1400" dirty="0"/>
              <a:t>(Northern Illinois University Press, 2023)</a:t>
            </a:r>
          </a:p>
        </p:txBody>
      </p:sp>
    </p:spTree>
    <p:extLst>
      <p:ext uri="{BB962C8B-B14F-4D97-AF65-F5344CB8AC3E}">
        <p14:creationId xmlns:p14="http://schemas.microsoft.com/office/powerpoint/2010/main" val="1893936315"/>
      </p:ext>
    </p:extLst>
  </p:cSld>
  <p:clrMapOvr>
    <a:masterClrMapping/>
  </p:clrMapOvr>
  <p:transition>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a:t>
            </a:r>
          </a:p>
        </p:txBody>
      </p:sp>
      <p:sp>
        <p:nvSpPr>
          <p:cNvPr id="3" name="Content Placeholder 2"/>
          <p:cNvSpPr>
            <a:spLocks noGrp="1"/>
          </p:cNvSpPr>
          <p:nvPr>
            <p:ph idx="1"/>
          </p:nvPr>
        </p:nvSpPr>
        <p:spPr/>
        <p:txBody>
          <a:bodyPr/>
          <a:lstStyle/>
          <a:p>
            <a:pPr marL="514350" indent="-514350">
              <a:buFont typeface="+mj-lt"/>
              <a:buAutoNum type="arabicPeriod"/>
            </a:pPr>
            <a:r>
              <a:rPr lang="en-US" dirty="0"/>
              <a:t>Hybrid identities</a:t>
            </a:r>
          </a:p>
          <a:p>
            <a:pPr marL="514350" indent="-514350">
              <a:buFont typeface="+mj-lt"/>
              <a:buAutoNum type="arabicPeriod"/>
            </a:pPr>
            <a:r>
              <a:rPr lang="en-US" b="1" dirty="0"/>
              <a:t>Emancipation</a:t>
            </a:r>
          </a:p>
          <a:p>
            <a:pPr marL="514350" indent="-514350">
              <a:buFont typeface="+mj-lt"/>
              <a:buAutoNum type="arabicPeriod"/>
            </a:pPr>
            <a:r>
              <a:rPr lang="en-US" dirty="0"/>
              <a:t>Rise of modern nationalism and anti-Semitism</a:t>
            </a:r>
          </a:p>
          <a:p>
            <a:pPr marL="514350" indent="-514350">
              <a:buFont typeface="+mj-lt"/>
              <a:buAutoNum type="arabicPeriod"/>
            </a:pPr>
            <a:r>
              <a:rPr lang="en-US" dirty="0"/>
              <a:t>Options</a:t>
            </a:r>
          </a:p>
          <a:p>
            <a:pPr marL="514350" indent="-514350">
              <a:buFont typeface="+mj-lt"/>
              <a:buAutoNum type="arabicPeriod"/>
            </a:pPr>
            <a:r>
              <a:rPr lang="en-US" dirty="0"/>
              <a:t>Conclusion</a:t>
            </a:r>
          </a:p>
        </p:txBody>
      </p:sp>
    </p:spTree>
    <p:extLst>
      <p:ext uri="{BB962C8B-B14F-4D97-AF65-F5344CB8AC3E}">
        <p14:creationId xmlns:p14="http://schemas.microsoft.com/office/powerpoint/2010/main" val="638594222"/>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1200</TotalTime>
  <Words>1013</Words>
  <Application>Microsoft Macintosh PowerPoint</Application>
  <PresentationFormat>On-screen Show (4:3)</PresentationFormat>
  <Paragraphs>136</Paragraphs>
  <Slides>24</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24</vt:i4>
      </vt:variant>
    </vt:vector>
  </HeadingPairs>
  <TitlesOfParts>
    <vt:vector size="33" baseType="lpstr">
      <vt:lpstr>Arial Unicode MS</vt:lpstr>
      <vt:lpstr>ＭＳ Ｐゴシック</vt:lpstr>
      <vt:lpstr>Arial</vt:lpstr>
      <vt:lpstr>Helvetica</vt:lpstr>
      <vt:lpstr>Skolar-Light-Cyrillic</vt:lpstr>
      <vt:lpstr>Times New Roman</vt:lpstr>
      <vt:lpstr>Wingdings</vt:lpstr>
      <vt:lpstr>Office Theme</vt:lpstr>
      <vt:lpstr>1_Office Theme</vt:lpstr>
      <vt:lpstr>PowerPoint Presentation</vt:lpstr>
      <vt:lpstr>PowerPoint Presentation</vt:lpstr>
      <vt:lpstr>Schedule</vt:lpstr>
      <vt:lpstr>PowerPoint Presentation</vt:lpstr>
      <vt:lpstr>PowerPoint Presentation</vt:lpstr>
      <vt:lpstr>PowerPoint Presentation</vt:lpstr>
      <vt:lpstr>PowerPoint Presentation</vt:lpstr>
      <vt:lpstr>PowerPoint Presentation</vt:lpstr>
      <vt:lpstr>Schedule</vt:lpstr>
      <vt:lpstr>Haskalah Jewish Enlightenment</vt:lpstr>
      <vt:lpstr>Emancipation – the perspective of an enlightened politician during the French Revolution</vt:lpstr>
      <vt:lpstr>PowerPoint Presentation</vt:lpstr>
      <vt:lpstr>Hasidic Courts, Dynasties and Disciples of the BeSHT (Baal Shem Tov)</vt:lpstr>
      <vt:lpstr>Schedule</vt:lpstr>
      <vt:lpstr>The ‘Jewish Problem’ </vt:lpstr>
      <vt:lpstr>Anti-Semitism</vt:lpstr>
      <vt:lpstr>PowerPoint Presentation</vt:lpstr>
      <vt:lpstr>Pogroms in Russian Empire</vt:lpstr>
      <vt:lpstr>Schedule</vt:lpstr>
      <vt:lpstr>PowerPoint Presentation</vt:lpstr>
      <vt:lpstr>Jewish nationalism</vt:lpstr>
      <vt:lpstr>Diaspora Nationalism (late 19th/early 20th centuries)</vt:lpstr>
      <vt:lpstr>Schedule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121</cp:revision>
  <cp:lastPrinted>2018-10-28T13:03:08Z</cp:lastPrinted>
  <dcterms:created xsi:type="dcterms:W3CDTF">2005-09-25T23:01:55Z</dcterms:created>
  <dcterms:modified xsi:type="dcterms:W3CDTF">2025-01-20T10:36:37Z</dcterms:modified>
</cp:coreProperties>
</file>