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Lst>
  <p:notesMasterIdLst>
    <p:notesMasterId r:id="rId35"/>
  </p:notesMasterIdLst>
  <p:handoutMasterIdLst>
    <p:handoutMasterId r:id="rId36"/>
  </p:handoutMasterIdLst>
  <p:sldIdLst>
    <p:sldId id="256" r:id="rId3"/>
    <p:sldId id="258" r:id="rId4"/>
    <p:sldId id="259" r:id="rId5"/>
    <p:sldId id="305" r:id="rId6"/>
    <p:sldId id="274" r:id="rId7"/>
    <p:sldId id="306" r:id="rId8"/>
    <p:sldId id="260" r:id="rId9"/>
    <p:sldId id="261" r:id="rId10"/>
    <p:sldId id="304" r:id="rId11"/>
    <p:sldId id="262" r:id="rId12"/>
    <p:sldId id="307" r:id="rId13"/>
    <p:sldId id="289" r:id="rId14"/>
    <p:sldId id="290" r:id="rId15"/>
    <p:sldId id="291" r:id="rId16"/>
    <p:sldId id="292" r:id="rId17"/>
    <p:sldId id="293" r:id="rId18"/>
    <p:sldId id="295" r:id="rId19"/>
    <p:sldId id="294" r:id="rId20"/>
    <p:sldId id="303" r:id="rId21"/>
    <p:sldId id="296" r:id="rId22"/>
    <p:sldId id="297" r:id="rId23"/>
    <p:sldId id="308" r:id="rId24"/>
    <p:sldId id="266" r:id="rId25"/>
    <p:sldId id="300" r:id="rId26"/>
    <p:sldId id="268" r:id="rId27"/>
    <p:sldId id="299" r:id="rId28"/>
    <p:sldId id="309" r:id="rId29"/>
    <p:sldId id="312" r:id="rId30"/>
    <p:sldId id="269" r:id="rId31"/>
    <p:sldId id="270" r:id="rId32"/>
    <p:sldId id="301" r:id="rId33"/>
    <p:sldId id="302" r:id="rId34"/>
  </p:sldIdLst>
  <p:sldSz cx="9144000" cy="6858000" type="screen4x3"/>
  <p:notesSz cx="6858000" cy="9144000"/>
  <p:defaultTextStyle>
    <a:defPPr>
      <a:defRPr lang="en-GB"/>
    </a:defPPr>
    <a:lvl1pPr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1pPr>
    <a:lvl2pPr marL="742950" indent="-28575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2pPr>
    <a:lvl3pPr marL="11430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3pPr>
    <a:lvl4pPr marL="16002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4pPr>
    <a:lvl5pPr marL="20574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clrMode="gray" frameSlides="1"/>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348"/>
    <p:restoredTop sz="94648"/>
  </p:normalViewPr>
  <p:slideViewPr>
    <p:cSldViewPr>
      <p:cViewPr varScale="1">
        <p:scale>
          <a:sx n="179" d="100"/>
          <a:sy n="179" d="100"/>
        </p:scale>
        <p:origin x="312" y="192"/>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 Id="rId8" Type="http://schemas.openxmlformats.org/officeDocument/2006/relationships/slide" Target="slides/slide6.xml"/><Relationship Id="rId3"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7F6A781-B23D-5962-E44D-5417C9805166}"/>
              </a:ext>
            </a:extLst>
          </p:cNvPr>
          <p:cNvSpPr>
            <a:spLocks noGrp="1"/>
          </p:cNvSpPr>
          <p:nvPr>
            <p:ph type="hdr" sz="quarter"/>
          </p:nvPr>
        </p:nvSpPr>
        <p:spPr>
          <a:xfrm>
            <a:off x="0" y="0"/>
            <a:ext cx="2971800" cy="458788"/>
          </a:xfrm>
          <a:prstGeom prst="rect">
            <a:avLst/>
          </a:prstGeom>
        </p:spPr>
        <p:txBody>
          <a:bodyPr vert="horz" wrap="square" lIns="91440" tIns="45720" rIns="91440" bIns="45720" numCol="1" anchor="t" anchorCtr="0" compatLnSpc="1">
            <a:prstTxWarp prst="textNoShape">
              <a:avLst/>
            </a:prstTxWarp>
          </a:bodyPr>
          <a:lstStyle>
            <a:lvl1pPr eaLnBrk="1" hangingPunct="1">
              <a:buClr>
                <a:srgbClr val="000000"/>
              </a:buClr>
              <a:buSzPct val="100000"/>
              <a:buFont typeface="Times New Roman" charset="0"/>
              <a:buNone/>
              <a:defRPr sz="1200">
                <a:latin typeface="Arial" charset="0"/>
                <a:ea typeface="ＭＳ Ｐゴシック" charset="0"/>
                <a:cs typeface="ＭＳ Ｐゴシック" charset="0"/>
              </a:defRPr>
            </a:lvl1pPr>
          </a:lstStyle>
          <a:p>
            <a:pPr>
              <a:defRPr/>
            </a:pPr>
            <a:endParaRPr lang="en-US"/>
          </a:p>
        </p:txBody>
      </p:sp>
      <p:sp>
        <p:nvSpPr>
          <p:cNvPr id="3" name="Date Placeholder 2">
            <a:extLst>
              <a:ext uri="{FF2B5EF4-FFF2-40B4-BE49-F238E27FC236}">
                <a16:creationId xmlns:a16="http://schemas.microsoft.com/office/drawing/2014/main" id="{B12D9345-32F4-413F-8E38-29E46587CF1A}"/>
              </a:ext>
            </a:extLst>
          </p:cNvPr>
          <p:cNvSpPr>
            <a:spLocks noGrp="1"/>
          </p:cNvSpPr>
          <p:nvPr>
            <p:ph type="dt" sz="quarter" idx="1"/>
          </p:nvPr>
        </p:nvSpPr>
        <p:spPr>
          <a:xfrm>
            <a:off x="3884613" y="0"/>
            <a:ext cx="2971800" cy="458788"/>
          </a:xfrm>
          <a:prstGeom prst="rect">
            <a:avLst/>
          </a:prstGeom>
        </p:spPr>
        <p:txBody>
          <a:bodyPr vert="horz" wrap="square" lIns="91440" tIns="45720" rIns="91440" bIns="45720" numCol="1" anchor="t" anchorCtr="0" compatLnSpc="1">
            <a:prstTxWarp prst="textNoShape">
              <a:avLst/>
            </a:prstTxWarp>
          </a:bodyPr>
          <a:lstStyle>
            <a:lvl1pPr algn="r" eaLnBrk="1" hangingPunct="1">
              <a:buClr>
                <a:srgbClr val="000000"/>
              </a:buClr>
              <a:buSzPct val="100000"/>
              <a:buFont typeface="Times New Roman" panose="02020603050405020304" pitchFamily="18" charset="0"/>
              <a:buNone/>
              <a:defRPr sz="1200"/>
            </a:lvl1pPr>
          </a:lstStyle>
          <a:p>
            <a:pPr>
              <a:defRPr/>
            </a:pPr>
            <a:fld id="{0A2B0AE4-168B-774C-B672-4F16DA24EBF4}" type="datetimeFigureOut">
              <a:rPr lang="en-US" altLang="de-GB"/>
              <a:pPr>
                <a:defRPr/>
              </a:pPr>
              <a:t>1/29/24</a:t>
            </a:fld>
            <a:endParaRPr lang="en-US" altLang="de-GB"/>
          </a:p>
        </p:txBody>
      </p:sp>
      <p:sp>
        <p:nvSpPr>
          <p:cNvPr id="4" name="Footer Placeholder 3">
            <a:extLst>
              <a:ext uri="{FF2B5EF4-FFF2-40B4-BE49-F238E27FC236}">
                <a16:creationId xmlns:a16="http://schemas.microsoft.com/office/drawing/2014/main" id="{B1146C2C-CC06-61AA-5C21-0DC3B6CFF768}"/>
              </a:ext>
            </a:extLst>
          </p:cNvPr>
          <p:cNvSpPr>
            <a:spLocks noGrp="1"/>
          </p:cNvSpPr>
          <p:nvPr>
            <p:ph type="ftr" sz="quarter" idx="2"/>
          </p:nvPr>
        </p:nvSpPr>
        <p:spPr>
          <a:xfrm>
            <a:off x="0" y="8685213"/>
            <a:ext cx="2971800" cy="458787"/>
          </a:xfrm>
          <a:prstGeom prst="rect">
            <a:avLst/>
          </a:prstGeom>
        </p:spPr>
        <p:txBody>
          <a:bodyPr vert="horz" wrap="square" lIns="91440" tIns="45720" rIns="91440" bIns="45720" numCol="1" anchor="b" anchorCtr="0" compatLnSpc="1">
            <a:prstTxWarp prst="textNoShape">
              <a:avLst/>
            </a:prstTxWarp>
          </a:bodyPr>
          <a:lstStyle>
            <a:lvl1pPr eaLnBrk="1" hangingPunct="1">
              <a:buClr>
                <a:srgbClr val="000000"/>
              </a:buClr>
              <a:buSzPct val="100000"/>
              <a:buFont typeface="Times New Roman" charset="0"/>
              <a:buNone/>
              <a:defRPr sz="1200">
                <a:latin typeface="Arial" charset="0"/>
                <a:ea typeface="ＭＳ Ｐゴシック" charset="0"/>
                <a:cs typeface="ＭＳ Ｐゴシック" charset="0"/>
              </a:defRPr>
            </a:lvl1pPr>
          </a:lstStyle>
          <a:p>
            <a:pPr>
              <a:defRPr/>
            </a:pPr>
            <a:endParaRPr lang="en-US"/>
          </a:p>
        </p:txBody>
      </p:sp>
      <p:sp>
        <p:nvSpPr>
          <p:cNvPr id="5" name="Slide Number Placeholder 4">
            <a:extLst>
              <a:ext uri="{FF2B5EF4-FFF2-40B4-BE49-F238E27FC236}">
                <a16:creationId xmlns:a16="http://schemas.microsoft.com/office/drawing/2014/main" id="{515D9F0A-E4EB-6C24-A84A-14CF81AADB14}"/>
              </a:ext>
            </a:extLst>
          </p:cNvPr>
          <p:cNvSpPr>
            <a:spLocks noGrp="1"/>
          </p:cNvSpPr>
          <p:nvPr>
            <p:ph type="sldNum" sz="quarter" idx="3"/>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eaLnBrk="1" hangingPunct="1">
              <a:buClr>
                <a:srgbClr val="000000"/>
              </a:buClr>
              <a:buSzPct val="100000"/>
              <a:buFont typeface="Times New Roman" panose="02020603050405020304" pitchFamily="18" charset="0"/>
              <a:buNone/>
              <a:defRPr sz="1200"/>
            </a:lvl1pPr>
          </a:lstStyle>
          <a:p>
            <a:pPr>
              <a:defRPr/>
            </a:pPr>
            <a:fld id="{0496D865-3AC0-2C4C-81F9-2026AAA2AB78}" type="slidenum">
              <a:rPr lang="en-US" altLang="de-GB"/>
              <a:pPr>
                <a:defRPr/>
              </a:pPr>
              <a:t>‹Nr.›</a:t>
            </a:fld>
            <a:endParaRPr lang="en-US" altLang="de-GB"/>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6626" name="AutoShape 1">
            <a:extLst>
              <a:ext uri="{FF2B5EF4-FFF2-40B4-BE49-F238E27FC236}">
                <a16:creationId xmlns:a16="http://schemas.microsoft.com/office/drawing/2014/main" id="{423690E4-40D1-9FC3-C3A8-1F5C061DF027}"/>
              </a:ext>
            </a:extLst>
          </p:cNvPr>
          <p:cNvSpPr>
            <a:spLocks noChangeArrowheads="1"/>
          </p:cNvSpPr>
          <p:nvPr/>
        </p:nvSpPr>
        <p:spPr bwMode="auto">
          <a:xfrm>
            <a:off x="0" y="0"/>
            <a:ext cx="6858000" cy="9144000"/>
          </a:xfrm>
          <a:prstGeom prst="roundRect">
            <a:avLst>
              <a:gd name="adj" fmla="val 23"/>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p>
        </p:txBody>
      </p:sp>
      <p:sp>
        <p:nvSpPr>
          <p:cNvPr id="26627" name="Text Box 2">
            <a:extLst>
              <a:ext uri="{FF2B5EF4-FFF2-40B4-BE49-F238E27FC236}">
                <a16:creationId xmlns:a16="http://schemas.microsoft.com/office/drawing/2014/main" id="{205B5809-C8C8-1547-5EE4-3FFDDEE65563}"/>
              </a:ext>
            </a:extLst>
          </p:cNvPr>
          <p:cNvSpPr txBox="1">
            <a:spLocks noChangeArrowheads="1"/>
          </p:cNvSpPr>
          <p:nvPr/>
        </p:nvSpPr>
        <p:spPr bwMode="auto">
          <a:xfrm>
            <a:off x="0"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p>
        </p:txBody>
      </p:sp>
      <p:sp>
        <p:nvSpPr>
          <p:cNvPr id="26628" name="Text Box 3">
            <a:extLst>
              <a:ext uri="{FF2B5EF4-FFF2-40B4-BE49-F238E27FC236}">
                <a16:creationId xmlns:a16="http://schemas.microsoft.com/office/drawing/2014/main" id="{623460D8-6DD6-1FDA-A901-1FF6D3248637}"/>
              </a:ext>
            </a:extLst>
          </p:cNvPr>
          <p:cNvSpPr txBox="1">
            <a:spLocks noChangeArrowheads="1"/>
          </p:cNvSpPr>
          <p:nvPr/>
        </p:nvSpPr>
        <p:spPr bwMode="auto">
          <a:xfrm>
            <a:off x="3884613"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p>
        </p:txBody>
      </p:sp>
      <p:sp>
        <p:nvSpPr>
          <p:cNvPr id="26629" name="Rectangle 4">
            <a:extLst>
              <a:ext uri="{FF2B5EF4-FFF2-40B4-BE49-F238E27FC236}">
                <a16:creationId xmlns:a16="http://schemas.microsoft.com/office/drawing/2014/main" id="{60721977-226E-6DCF-48D7-57C7471459EA}"/>
              </a:ext>
            </a:extLst>
          </p:cNvPr>
          <p:cNvSpPr>
            <a:spLocks noGrp="1" noRot="1" noChangeAspect="1" noChangeArrowheads="1"/>
          </p:cNvSpPr>
          <p:nvPr>
            <p:ph type="sldImg"/>
          </p:nvPr>
        </p:nvSpPr>
        <p:spPr bwMode="auto">
          <a:xfrm>
            <a:off x="1143000" y="685800"/>
            <a:ext cx="4570413" cy="3427413"/>
          </a:xfrm>
          <a:prstGeom prst="rect">
            <a:avLst/>
          </a:prstGeom>
          <a:noFill/>
          <a:ln w="936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01" name="Rectangle 5">
            <a:extLst>
              <a:ext uri="{FF2B5EF4-FFF2-40B4-BE49-F238E27FC236}">
                <a16:creationId xmlns:a16="http://schemas.microsoft.com/office/drawing/2014/main" id="{5169D113-0925-FEF6-6153-1E4EA94A10DC}"/>
              </a:ext>
            </a:extLst>
          </p:cNvPr>
          <p:cNvSpPr>
            <a:spLocks noGrp="1" noChangeArrowheads="1"/>
          </p:cNvSpPr>
          <p:nvPr>
            <p:ph type="body"/>
          </p:nvPr>
        </p:nvSpPr>
        <p:spPr bwMode="auto">
          <a:xfrm>
            <a:off x="685800" y="4343400"/>
            <a:ext cx="5484813" cy="411321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p>
            <a:pPr lvl="0"/>
            <a:endParaRPr lang="en-US" noProof="0"/>
          </a:p>
        </p:txBody>
      </p:sp>
      <p:sp>
        <p:nvSpPr>
          <p:cNvPr id="26631" name="Text Box 6">
            <a:extLst>
              <a:ext uri="{FF2B5EF4-FFF2-40B4-BE49-F238E27FC236}">
                <a16:creationId xmlns:a16="http://schemas.microsoft.com/office/drawing/2014/main" id="{0F90ECF7-5DEC-7EC5-EA64-8B620D9AB937}"/>
              </a:ext>
            </a:extLst>
          </p:cNvPr>
          <p:cNvSpPr txBox="1">
            <a:spLocks noChangeArrowheads="1"/>
          </p:cNvSpPr>
          <p:nvPr/>
        </p:nvSpPr>
        <p:spPr bwMode="auto">
          <a:xfrm>
            <a:off x="0"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p>
        </p:txBody>
      </p:sp>
      <p:sp>
        <p:nvSpPr>
          <p:cNvPr id="4103" name="Rectangle 7">
            <a:extLst>
              <a:ext uri="{FF2B5EF4-FFF2-40B4-BE49-F238E27FC236}">
                <a16:creationId xmlns:a16="http://schemas.microsoft.com/office/drawing/2014/main" id="{55D6846E-562A-179A-4808-CBD92018CC1E}"/>
              </a:ext>
            </a:extLst>
          </p:cNvPr>
          <p:cNvSpPr>
            <a:spLocks noGrp="1" noChangeArrowheads="1"/>
          </p:cNvSpPr>
          <p:nvPr>
            <p:ph type="sldNum"/>
          </p:nvPr>
        </p:nvSpPr>
        <p:spPr bwMode="auto">
          <a:xfrm>
            <a:off x="3884613" y="8685213"/>
            <a:ext cx="2970212" cy="455612"/>
          </a:xfrm>
          <a:prstGeom prst="rect">
            <a:avLst/>
          </a:prstGeom>
          <a:noFill/>
          <a:ln w="9525">
            <a:noFill/>
            <a:round/>
            <a:headEnd/>
            <a:tailEnd/>
          </a:ln>
          <a:effectLst/>
        </p:spPr>
        <p:txBody>
          <a:bodyPr vert="horz" wrap="square" lIns="90000" tIns="46800" rIns="90000" bIns="46800" numCol="1" anchor="b" anchorCtr="0" compatLnSpc="1">
            <a:prstTxWarp prst="textNoShape">
              <a:avLst/>
            </a:prstTxWarp>
          </a:bodyPr>
          <a:lstStyle>
            <a:lvl1pPr algn="r" eaLnBrk="1" hangingPunct="1">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defRPr>
            </a:lvl1pPr>
          </a:lstStyle>
          <a:p>
            <a:pPr>
              <a:defRPr/>
            </a:pPr>
            <a:fld id="{5EF39F69-3FEE-FD4D-9209-EFA85DF9CF77}" type="slidenum">
              <a:rPr lang="en-GB" altLang="de-GB"/>
              <a:pPr>
                <a:defRPr/>
              </a:pPr>
              <a:t>‹Nr.›</a:t>
            </a:fld>
            <a:endParaRPr lang="en-GB" altLang="de-GB"/>
          </a:p>
        </p:txBody>
      </p:sp>
    </p:spTree>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06" charset="0"/>
        <a:ea typeface="ＭＳ Ｐゴシック" pitchFamily="-106" charset="-128"/>
        <a:cs typeface="ＭＳ Ｐゴシック" pitchFamily="-106" charset="-128"/>
      </a:defRPr>
    </a:lvl1pPr>
    <a:lvl2pPr marL="742950" indent="-28575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06" charset="0"/>
        <a:ea typeface="ＭＳ Ｐゴシック" pitchFamily="-106" charset="-128"/>
        <a:cs typeface="+mn-cs"/>
      </a:defRPr>
    </a:lvl2pPr>
    <a:lvl3pPr marL="11430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06" charset="0"/>
        <a:ea typeface="ＭＳ Ｐゴシック" pitchFamily="-106" charset="-128"/>
        <a:cs typeface="+mn-cs"/>
      </a:defRPr>
    </a:lvl3pPr>
    <a:lvl4pPr marL="16002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06" charset="0"/>
        <a:ea typeface="ＭＳ Ｐゴシック" pitchFamily="-106" charset="-128"/>
        <a:cs typeface="+mn-cs"/>
      </a:defRPr>
    </a:lvl4pPr>
    <a:lvl5pPr marL="20574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06" charset="0"/>
        <a:ea typeface="ＭＳ Ｐゴシック" pitchFamily="-106"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698" name="Rectangle 7">
            <a:extLst>
              <a:ext uri="{FF2B5EF4-FFF2-40B4-BE49-F238E27FC236}">
                <a16:creationId xmlns:a16="http://schemas.microsoft.com/office/drawing/2014/main" id="{425FF9EF-228B-3D1A-5589-8027DECC13B5}"/>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fld id="{47C01D66-4A08-D143-8394-71E5AF89CB81}" type="slidenum">
              <a:rPr lang="en-GB" altLang="en-GB" smtClean="0">
                <a:solidFill>
                  <a:srgbClr val="000000"/>
                </a:solidFill>
                <a:ea typeface="Arial Unicode MS" panose="020B0604020202020204" pitchFamily="34" charset="-128"/>
                <a:cs typeface="Arial Unicode MS" panose="020B0604020202020204" pitchFamily="34" charset="-128"/>
              </a:rPr>
              <a:pPr/>
              <a:t>1</a:t>
            </a:fld>
            <a:endParaRPr lang="en-GB" altLang="en-GB">
              <a:solidFill>
                <a:srgbClr val="000000"/>
              </a:solidFill>
              <a:ea typeface="Arial Unicode MS" panose="020B0604020202020204" pitchFamily="34" charset="-128"/>
              <a:cs typeface="Arial Unicode MS" panose="020B0604020202020204" pitchFamily="34" charset="-128"/>
            </a:endParaRPr>
          </a:p>
        </p:txBody>
      </p:sp>
      <p:sp>
        <p:nvSpPr>
          <p:cNvPr id="29699" name="Text Box 1">
            <a:extLst>
              <a:ext uri="{FF2B5EF4-FFF2-40B4-BE49-F238E27FC236}">
                <a16:creationId xmlns:a16="http://schemas.microsoft.com/office/drawing/2014/main" id="{AA478F91-5303-9CE5-6F68-18ABEE1132F1}"/>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pPr algn="r" eaLnBrk="1" hangingPunct="1">
              <a:buSzPct val="100000"/>
            </a:pPr>
            <a:fld id="{54FEDFDF-33A9-2A41-B6E2-64DF389E78CD}" type="slidenum">
              <a:rPr lang="en-GB" altLang="en-GB" sz="1200">
                <a:solidFill>
                  <a:srgbClr val="FFFFFF"/>
                </a:solidFill>
                <a:ea typeface="Arial Unicode MS" panose="020B0604020202020204" pitchFamily="34" charset="-128"/>
                <a:cs typeface="Arial Unicode MS" panose="020B0604020202020204" pitchFamily="34" charset="-128"/>
              </a:rPr>
              <a:pPr algn="r" eaLnBrk="1" hangingPunct="1">
                <a:buSzPct val="100000"/>
              </a:pPr>
              <a:t>1</a:t>
            </a:fld>
            <a:endParaRPr lang="en-GB" altLang="en-GB" sz="1200">
              <a:solidFill>
                <a:srgbClr val="FFFFFF"/>
              </a:solidFill>
              <a:ea typeface="Arial Unicode MS" panose="020B0604020202020204" pitchFamily="34" charset="-128"/>
              <a:cs typeface="Arial Unicode MS" panose="020B0604020202020204" pitchFamily="34" charset="-128"/>
            </a:endParaRPr>
          </a:p>
        </p:txBody>
      </p:sp>
      <p:sp>
        <p:nvSpPr>
          <p:cNvPr id="29700" name="Text Box 2">
            <a:extLst>
              <a:ext uri="{FF2B5EF4-FFF2-40B4-BE49-F238E27FC236}">
                <a16:creationId xmlns:a16="http://schemas.microsoft.com/office/drawing/2014/main" id="{75F64B3D-57B8-DB56-33DF-D3F3D5AB258D}"/>
              </a:ext>
            </a:extLst>
          </p:cNvPr>
          <p:cNvSpPr>
            <a:spLocks noGrp="1" noRot="1" noChangeAspect="1" noChangeArrowheads="1" noTextEdit="1"/>
          </p:cNvSpPr>
          <p:nvPr>
            <p:ph type="sldImg"/>
          </p:nvPr>
        </p:nvSpPr>
        <p:spPr>
          <a:xfrm>
            <a:off x="1143000" y="685800"/>
            <a:ext cx="4572000" cy="3429000"/>
          </a:xfrm>
          <a:solidFill>
            <a:srgbClr val="FFFFFF"/>
          </a:solidFill>
          <a:ln/>
        </p:spPr>
      </p:sp>
      <p:sp>
        <p:nvSpPr>
          <p:cNvPr id="29701" name="Text Box 3">
            <a:extLst>
              <a:ext uri="{FF2B5EF4-FFF2-40B4-BE49-F238E27FC236}">
                <a16:creationId xmlns:a16="http://schemas.microsoft.com/office/drawing/2014/main" id="{40E17057-8A49-DC20-C90E-F879EFB0AA0D}"/>
              </a:ext>
            </a:extLst>
          </p:cNvPr>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ltLang="en-GB">
              <a:latin typeface="Arial" panose="020B0604020202020204" pitchFamily="34" charset="0"/>
              <a:ea typeface="ＭＳ Ｐゴシック" panose="020B0600070205080204" pitchFamily="34"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7">
            <a:extLst>
              <a:ext uri="{FF2B5EF4-FFF2-40B4-BE49-F238E27FC236}">
                <a16:creationId xmlns:a16="http://schemas.microsoft.com/office/drawing/2014/main" id="{6E05C811-E0A1-3C99-BDB3-0B430BBBE961}"/>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fld id="{45D807A4-FD67-DC46-ADC2-564C730D3C6E}" type="slidenum">
              <a:rPr lang="de-DE" altLang="en-US" smtClean="0">
                <a:solidFill>
                  <a:schemeClr val="tx1"/>
                </a:solidFill>
              </a:rPr>
              <a:pPr/>
              <a:t>12</a:t>
            </a:fld>
            <a:endParaRPr lang="de-DE" altLang="en-US">
              <a:solidFill>
                <a:schemeClr val="tx1"/>
              </a:solidFill>
            </a:endParaRPr>
          </a:p>
        </p:txBody>
      </p:sp>
      <p:sp>
        <p:nvSpPr>
          <p:cNvPr id="51202" name="Rectangle 2">
            <a:extLst>
              <a:ext uri="{FF2B5EF4-FFF2-40B4-BE49-F238E27FC236}">
                <a16:creationId xmlns:a16="http://schemas.microsoft.com/office/drawing/2014/main" id="{14BAEAFC-BDF8-9338-22CB-AD259402A0F7}"/>
              </a:ext>
            </a:extLst>
          </p:cNvPr>
          <p:cNvSpPr>
            <a:spLocks noGrp="1" noRot="1" noChangeAspect="1" noChangeArrowheads="1" noTextEdit="1"/>
          </p:cNvSpPr>
          <p:nvPr>
            <p:ph type="sldImg"/>
          </p:nvPr>
        </p:nvSpPr>
        <p:spPr>
          <a:ln/>
        </p:spPr>
      </p:sp>
      <p:sp>
        <p:nvSpPr>
          <p:cNvPr id="51203" name="Rectangle 3">
            <a:extLst>
              <a:ext uri="{FF2B5EF4-FFF2-40B4-BE49-F238E27FC236}">
                <a16:creationId xmlns:a16="http://schemas.microsoft.com/office/drawing/2014/main" id="{DD6B85D1-D739-6026-6C63-8D02AD1A867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7">
            <a:extLst>
              <a:ext uri="{FF2B5EF4-FFF2-40B4-BE49-F238E27FC236}">
                <a16:creationId xmlns:a16="http://schemas.microsoft.com/office/drawing/2014/main" id="{EE8EFE92-64CF-CEAB-D245-5D3651BA6418}"/>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fld id="{AD54EAB6-9D03-A941-9706-F3423C85A857}" type="slidenum">
              <a:rPr lang="de-DE" altLang="en-US" smtClean="0">
                <a:solidFill>
                  <a:schemeClr val="tx1"/>
                </a:solidFill>
              </a:rPr>
              <a:pPr/>
              <a:t>13</a:t>
            </a:fld>
            <a:endParaRPr lang="de-DE" altLang="en-US">
              <a:solidFill>
                <a:schemeClr val="tx1"/>
              </a:solidFill>
            </a:endParaRPr>
          </a:p>
        </p:txBody>
      </p:sp>
      <p:sp>
        <p:nvSpPr>
          <p:cNvPr id="53250" name="Rectangle 2">
            <a:extLst>
              <a:ext uri="{FF2B5EF4-FFF2-40B4-BE49-F238E27FC236}">
                <a16:creationId xmlns:a16="http://schemas.microsoft.com/office/drawing/2014/main" id="{FCB41674-2DEE-93C3-950E-C47FA4212411}"/>
              </a:ext>
            </a:extLst>
          </p:cNvPr>
          <p:cNvSpPr>
            <a:spLocks noGrp="1" noRot="1" noChangeAspect="1" noChangeArrowheads="1" noTextEdit="1"/>
          </p:cNvSpPr>
          <p:nvPr>
            <p:ph type="sldImg"/>
          </p:nvPr>
        </p:nvSpPr>
        <p:spPr>
          <a:ln/>
        </p:spPr>
      </p:sp>
      <p:sp>
        <p:nvSpPr>
          <p:cNvPr id="53251" name="Rectangle 3">
            <a:extLst>
              <a:ext uri="{FF2B5EF4-FFF2-40B4-BE49-F238E27FC236}">
                <a16:creationId xmlns:a16="http://schemas.microsoft.com/office/drawing/2014/main" id="{7F2D4806-B6A9-02B9-1FF8-CCCA98BCB88A}"/>
              </a:ext>
            </a:extLst>
          </p:cNvPr>
          <p:cNvSpPr>
            <a:spLocks noChangeArrowheads="1"/>
          </p:cNvSpPr>
          <p:nvPr>
            <p:ph type="body" idx="1"/>
          </p:nvPr>
        </p:nvSpPr>
        <p:spPr>
          <a:solidFill>
            <a:srgbClr val="FFFFFF"/>
          </a:solidFill>
          <a:ln>
            <a:solidFill>
              <a:srgbClr val="000000"/>
            </a:solidFill>
            <a:miter lim="800000"/>
          </a:ln>
        </p:spPr>
        <p:txBody>
          <a:bodyPr/>
          <a:lstStyle/>
          <a:p>
            <a:pPr eaLnBrk="1" hangingPunct="1"/>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7">
            <a:extLst>
              <a:ext uri="{FF2B5EF4-FFF2-40B4-BE49-F238E27FC236}">
                <a16:creationId xmlns:a16="http://schemas.microsoft.com/office/drawing/2014/main" id="{2F7DC078-AC52-CB87-185E-0B759D0DCEBD}"/>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fld id="{40590E76-6967-6F4F-B085-5B73A36BD30B}" type="slidenum">
              <a:rPr lang="de-DE" altLang="en-US" smtClean="0">
                <a:solidFill>
                  <a:schemeClr val="tx1"/>
                </a:solidFill>
              </a:rPr>
              <a:pPr/>
              <a:t>14</a:t>
            </a:fld>
            <a:endParaRPr lang="de-DE" altLang="en-US">
              <a:solidFill>
                <a:schemeClr val="tx1"/>
              </a:solidFill>
            </a:endParaRPr>
          </a:p>
        </p:txBody>
      </p:sp>
      <p:sp>
        <p:nvSpPr>
          <p:cNvPr id="55298" name="Rectangle 2">
            <a:extLst>
              <a:ext uri="{FF2B5EF4-FFF2-40B4-BE49-F238E27FC236}">
                <a16:creationId xmlns:a16="http://schemas.microsoft.com/office/drawing/2014/main" id="{1E2B3CB2-958B-A1AA-9717-CDEF85F1E4DA}"/>
              </a:ext>
            </a:extLst>
          </p:cNvPr>
          <p:cNvSpPr>
            <a:spLocks noGrp="1" noRot="1" noChangeAspect="1" noChangeArrowheads="1" noTextEdit="1"/>
          </p:cNvSpPr>
          <p:nvPr>
            <p:ph type="sldImg"/>
          </p:nvPr>
        </p:nvSpPr>
        <p:spPr>
          <a:ln/>
        </p:spPr>
      </p:sp>
      <p:sp>
        <p:nvSpPr>
          <p:cNvPr id="55299" name="Rectangle 3">
            <a:extLst>
              <a:ext uri="{FF2B5EF4-FFF2-40B4-BE49-F238E27FC236}">
                <a16:creationId xmlns:a16="http://schemas.microsoft.com/office/drawing/2014/main" id="{1EA9E7E0-BA80-6F5E-58CC-13A276260E2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7">
            <a:extLst>
              <a:ext uri="{FF2B5EF4-FFF2-40B4-BE49-F238E27FC236}">
                <a16:creationId xmlns:a16="http://schemas.microsoft.com/office/drawing/2014/main" id="{B01DC7E3-F2F3-39B0-57F8-83BC8796037D}"/>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fld id="{E4F9CE95-EB4F-7641-8C53-423DB913232D}" type="slidenum">
              <a:rPr lang="de-DE" altLang="en-US" smtClean="0">
                <a:solidFill>
                  <a:schemeClr val="tx1"/>
                </a:solidFill>
              </a:rPr>
              <a:pPr/>
              <a:t>15</a:t>
            </a:fld>
            <a:endParaRPr lang="de-DE" altLang="en-US">
              <a:solidFill>
                <a:schemeClr val="tx1"/>
              </a:solidFill>
            </a:endParaRPr>
          </a:p>
        </p:txBody>
      </p:sp>
      <p:sp>
        <p:nvSpPr>
          <p:cNvPr id="57346" name="Rectangle 2">
            <a:extLst>
              <a:ext uri="{FF2B5EF4-FFF2-40B4-BE49-F238E27FC236}">
                <a16:creationId xmlns:a16="http://schemas.microsoft.com/office/drawing/2014/main" id="{F157EFBC-0673-2F42-EE3B-9A883481127E}"/>
              </a:ext>
            </a:extLst>
          </p:cNvPr>
          <p:cNvSpPr>
            <a:spLocks noGrp="1" noRot="1" noChangeAspect="1" noChangeArrowheads="1" noTextEdit="1"/>
          </p:cNvSpPr>
          <p:nvPr>
            <p:ph type="sldImg"/>
          </p:nvPr>
        </p:nvSpPr>
        <p:spPr>
          <a:ln/>
        </p:spPr>
      </p:sp>
      <p:sp>
        <p:nvSpPr>
          <p:cNvPr id="57347" name="Rectangle 3">
            <a:extLst>
              <a:ext uri="{FF2B5EF4-FFF2-40B4-BE49-F238E27FC236}">
                <a16:creationId xmlns:a16="http://schemas.microsoft.com/office/drawing/2014/main" id="{09E3C39E-01DC-96EF-6043-17A61865179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9394" name="Rectangle 9">
            <a:extLst>
              <a:ext uri="{FF2B5EF4-FFF2-40B4-BE49-F238E27FC236}">
                <a16:creationId xmlns:a16="http://schemas.microsoft.com/office/drawing/2014/main" id="{5D04363A-3182-DF35-68FD-C9C815ACE7D4}"/>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fld id="{06341ABE-EA78-4440-AF9B-7EF09996D125}" type="slidenum">
              <a:rPr lang="de-DE" altLang="en-US" smtClean="0">
                <a:solidFill>
                  <a:schemeClr val="tx1"/>
                </a:solidFill>
              </a:rPr>
              <a:pPr/>
              <a:t>16</a:t>
            </a:fld>
            <a:endParaRPr lang="de-DE" altLang="en-US">
              <a:solidFill>
                <a:schemeClr val="tx1"/>
              </a:solidFill>
            </a:endParaRPr>
          </a:p>
        </p:txBody>
      </p:sp>
      <p:sp>
        <p:nvSpPr>
          <p:cNvPr id="59395" name="Text Box 1">
            <a:extLst>
              <a:ext uri="{FF2B5EF4-FFF2-40B4-BE49-F238E27FC236}">
                <a16:creationId xmlns:a16="http://schemas.microsoft.com/office/drawing/2014/main" id="{3DDFD9DD-A1EC-9C73-2C42-61164FBD8554}"/>
              </a:ext>
            </a:extLst>
          </p:cNvPr>
          <p:cNvSpPr>
            <a:spLocks noGrp="1" noRot="1" noChangeAspect="1" noChangeArrowheads="1" noTextEdit="1"/>
          </p:cNvSpPr>
          <p:nvPr>
            <p:ph type="sldImg"/>
          </p:nvPr>
        </p:nvSpPr>
        <p:spPr>
          <a:xfrm>
            <a:off x="1144588" y="685800"/>
            <a:ext cx="4567237" cy="3427413"/>
          </a:xfrm>
          <a:ln/>
        </p:spPr>
      </p:sp>
      <p:sp>
        <p:nvSpPr>
          <p:cNvPr id="59396" name="Text Box 2">
            <a:extLst>
              <a:ext uri="{FF2B5EF4-FFF2-40B4-BE49-F238E27FC236}">
                <a16:creationId xmlns:a16="http://schemas.microsoft.com/office/drawing/2014/main" id="{6B71AEE0-7074-BC5B-D854-B2D302A23EBD}"/>
              </a:ext>
            </a:extLst>
          </p:cNvPr>
          <p:cNvSpPr>
            <a:spLocks noGrp="1" noChangeArrowheads="1"/>
          </p:cNvSpPr>
          <p:nvPr>
            <p:ph type="body" idx="1"/>
          </p:nvPr>
        </p:nvSpPr>
        <p:spPr>
          <a:xfrm>
            <a:off x="914400" y="4343400"/>
            <a:ext cx="5027613"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7">
            <a:extLst>
              <a:ext uri="{FF2B5EF4-FFF2-40B4-BE49-F238E27FC236}">
                <a16:creationId xmlns:a16="http://schemas.microsoft.com/office/drawing/2014/main" id="{1739706C-BC2E-4111-6330-2B4B95AAC1A6}"/>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fld id="{4C47A5D2-130E-2E4E-B960-ADD66984FBAF}" type="slidenum">
              <a:rPr lang="de-DE" altLang="en-US" smtClean="0">
                <a:solidFill>
                  <a:schemeClr val="tx1"/>
                </a:solidFill>
              </a:rPr>
              <a:pPr/>
              <a:t>18</a:t>
            </a:fld>
            <a:endParaRPr lang="de-DE" altLang="en-US">
              <a:solidFill>
                <a:schemeClr val="tx1"/>
              </a:solidFill>
            </a:endParaRPr>
          </a:p>
        </p:txBody>
      </p:sp>
      <p:sp>
        <p:nvSpPr>
          <p:cNvPr id="62466" name="Rectangle 2">
            <a:extLst>
              <a:ext uri="{FF2B5EF4-FFF2-40B4-BE49-F238E27FC236}">
                <a16:creationId xmlns:a16="http://schemas.microsoft.com/office/drawing/2014/main" id="{CFEEC216-844A-A8F4-36C0-40F816FDBD1D}"/>
              </a:ext>
            </a:extLst>
          </p:cNvPr>
          <p:cNvSpPr>
            <a:spLocks noGrp="1" noRot="1" noChangeAspect="1" noChangeArrowheads="1" noTextEdit="1"/>
          </p:cNvSpPr>
          <p:nvPr>
            <p:ph type="sldImg"/>
          </p:nvPr>
        </p:nvSpPr>
        <p:spPr>
          <a:ln/>
        </p:spPr>
      </p:sp>
      <p:sp>
        <p:nvSpPr>
          <p:cNvPr id="62467" name="Rectangle 3">
            <a:extLst>
              <a:ext uri="{FF2B5EF4-FFF2-40B4-BE49-F238E27FC236}">
                <a16:creationId xmlns:a16="http://schemas.microsoft.com/office/drawing/2014/main" id="{4CDF515D-37C0-A4E9-2AD8-565E25C86C2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7">
            <a:extLst>
              <a:ext uri="{FF2B5EF4-FFF2-40B4-BE49-F238E27FC236}">
                <a16:creationId xmlns:a16="http://schemas.microsoft.com/office/drawing/2014/main" id="{5E9DEFE2-455B-1E29-FFE9-8287CBDA6880}"/>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fld id="{C1589961-656A-8241-9264-7EEC0503D775}" type="slidenum">
              <a:rPr lang="de-DE" altLang="en-US" smtClean="0">
                <a:solidFill>
                  <a:schemeClr val="tx1"/>
                </a:solidFill>
              </a:rPr>
              <a:pPr/>
              <a:t>21</a:t>
            </a:fld>
            <a:endParaRPr lang="de-DE" altLang="en-US">
              <a:solidFill>
                <a:schemeClr val="tx1"/>
              </a:solidFill>
            </a:endParaRPr>
          </a:p>
        </p:txBody>
      </p:sp>
      <p:sp>
        <p:nvSpPr>
          <p:cNvPr id="66562" name="Rectangle 2">
            <a:extLst>
              <a:ext uri="{FF2B5EF4-FFF2-40B4-BE49-F238E27FC236}">
                <a16:creationId xmlns:a16="http://schemas.microsoft.com/office/drawing/2014/main" id="{46A6779D-5D3A-5844-8FF7-335419C25B1B}"/>
              </a:ext>
            </a:extLst>
          </p:cNvPr>
          <p:cNvSpPr>
            <a:spLocks noGrp="1" noRot="1" noChangeAspect="1" noChangeArrowheads="1" noTextEdit="1"/>
          </p:cNvSpPr>
          <p:nvPr>
            <p:ph type="sldImg"/>
          </p:nvPr>
        </p:nvSpPr>
        <p:spPr>
          <a:ln/>
        </p:spPr>
      </p:sp>
      <p:sp>
        <p:nvSpPr>
          <p:cNvPr id="66563" name="Rectangle 3">
            <a:extLst>
              <a:ext uri="{FF2B5EF4-FFF2-40B4-BE49-F238E27FC236}">
                <a16:creationId xmlns:a16="http://schemas.microsoft.com/office/drawing/2014/main" id="{083DE8E3-DC7C-3F5A-89AA-811E04E0D49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9634" name="Rectangle 7">
            <a:extLst>
              <a:ext uri="{FF2B5EF4-FFF2-40B4-BE49-F238E27FC236}">
                <a16:creationId xmlns:a16="http://schemas.microsoft.com/office/drawing/2014/main" id="{95504ED2-5A16-C492-7F2F-D9415BFBD048}"/>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fld id="{AF5D82AD-E2D9-0240-9F0B-2E6838AF8707}" type="slidenum">
              <a:rPr lang="en-GB" altLang="en-US" smtClean="0">
                <a:solidFill>
                  <a:srgbClr val="000000"/>
                </a:solidFill>
                <a:latin typeface="Times New Roman" panose="02020603050405020304" pitchFamily="18" charset="0"/>
              </a:rPr>
              <a:pPr/>
              <a:t>23</a:t>
            </a:fld>
            <a:endParaRPr lang="en-GB" altLang="en-US">
              <a:solidFill>
                <a:srgbClr val="000000"/>
              </a:solidFill>
              <a:latin typeface="Times New Roman" panose="02020603050405020304" pitchFamily="18" charset="0"/>
            </a:endParaRPr>
          </a:p>
        </p:txBody>
      </p:sp>
      <p:sp>
        <p:nvSpPr>
          <p:cNvPr id="69635" name="Text Box 1">
            <a:extLst>
              <a:ext uri="{FF2B5EF4-FFF2-40B4-BE49-F238E27FC236}">
                <a16:creationId xmlns:a16="http://schemas.microsoft.com/office/drawing/2014/main" id="{5911118C-CB15-06C4-E0C7-675855E6083E}"/>
              </a:ext>
            </a:extLst>
          </p:cNvPr>
          <p:cNvSpPr>
            <a:spLocks noChangeArrowheads="1" noTextEdit="1"/>
          </p:cNvSpPr>
          <p:nvPr>
            <p:ph type="sldImg"/>
          </p:nvPr>
        </p:nvSpPr>
        <p:spPr>
          <a:xfrm>
            <a:off x="1143000" y="685800"/>
            <a:ext cx="4572000" cy="3429000"/>
          </a:xfrm>
          <a:ln/>
        </p:spPr>
      </p:sp>
      <p:sp>
        <p:nvSpPr>
          <p:cNvPr id="69636" name="Text Box 2">
            <a:extLst>
              <a:ext uri="{FF2B5EF4-FFF2-40B4-BE49-F238E27FC236}">
                <a16:creationId xmlns:a16="http://schemas.microsoft.com/office/drawing/2014/main" id="{3D92E5CC-E026-F832-6CEE-540248D5F55E}"/>
              </a:ext>
            </a:extLst>
          </p:cNvPr>
          <p:cNvSpPr>
            <a:spLocks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682" name="Rectangle 7">
            <a:extLst>
              <a:ext uri="{FF2B5EF4-FFF2-40B4-BE49-F238E27FC236}">
                <a16:creationId xmlns:a16="http://schemas.microsoft.com/office/drawing/2014/main" id="{285BA02B-CE51-16E6-DF93-6A649BE3525F}"/>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fld id="{F1B1DE22-843C-CC42-BAEE-3A2003A88D7D}" type="slidenum">
              <a:rPr lang="en-GB" altLang="en-US" smtClean="0">
                <a:solidFill>
                  <a:srgbClr val="000000"/>
                </a:solidFill>
                <a:latin typeface="Times New Roman" panose="02020603050405020304" pitchFamily="18" charset="0"/>
              </a:rPr>
              <a:pPr/>
              <a:t>24</a:t>
            </a:fld>
            <a:endParaRPr lang="en-GB" altLang="en-US">
              <a:solidFill>
                <a:srgbClr val="000000"/>
              </a:solidFill>
              <a:latin typeface="Times New Roman" panose="02020603050405020304" pitchFamily="18" charset="0"/>
            </a:endParaRPr>
          </a:p>
        </p:txBody>
      </p:sp>
      <p:sp>
        <p:nvSpPr>
          <p:cNvPr id="71683" name="Text Box 1">
            <a:extLst>
              <a:ext uri="{FF2B5EF4-FFF2-40B4-BE49-F238E27FC236}">
                <a16:creationId xmlns:a16="http://schemas.microsoft.com/office/drawing/2014/main" id="{A3D33328-80C1-BB4A-0BA6-2639816E8F39}"/>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eaLnBrk="1" hangingPunct="1">
              <a:buClr>
                <a:srgbClr val="000000"/>
              </a:buClr>
              <a:buSzPct val="45000"/>
              <a:buFont typeface="Wingdings" pitchFamily="2" charset="2"/>
              <a:buNone/>
            </a:pPr>
            <a:fld id="{B28D605C-DF56-FA4B-AAFD-B2F96999B06F}" type="slidenum">
              <a:rPr lang="en-GB" altLang="en-US" sz="1200">
                <a:solidFill>
                  <a:srgbClr val="000000"/>
                </a:solidFill>
                <a:latin typeface="Times New Roman" panose="02020603050405020304" pitchFamily="18" charset="0"/>
              </a:rPr>
              <a:pPr algn="r" eaLnBrk="1" hangingPunct="1">
                <a:buClr>
                  <a:srgbClr val="000000"/>
                </a:buClr>
                <a:buSzPct val="45000"/>
                <a:buFont typeface="Wingdings" pitchFamily="2" charset="2"/>
                <a:buNone/>
              </a:pPr>
              <a:t>24</a:t>
            </a:fld>
            <a:endParaRPr lang="en-GB" altLang="en-US" sz="1200">
              <a:solidFill>
                <a:srgbClr val="000000"/>
              </a:solidFill>
              <a:latin typeface="Times New Roman" panose="02020603050405020304" pitchFamily="18" charset="0"/>
            </a:endParaRPr>
          </a:p>
        </p:txBody>
      </p:sp>
      <p:sp>
        <p:nvSpPr>
          <p:cNvPr id="71684" name="Text Box 2">
            <a:extLst>
              <a:ext uri="{FF2B5EF4-FFF2-40B4-BE49-F238E27FC236}">
                <a16:creationId xmlns:a16="http://schemas.microsoft.com/office/drawing/2014/main" id="{F9AACFD8-BDF1-3C3A-65FA-B47DC2AD284D}"/>
              </a:ext>
            </a:extLst>
          </p:cNvPr>
          <p:cNvSpPr txBox="1">
            <a:spLocks noChangeArrowheads="1"/>
          </p:cNvSpPr>
          <p:nvPr/>
        </p:nvSpPr>
        <p:spPr bwMode="auto">
          <a:xfrm>
            <a:off x="0"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buClr>
                <a:srgbClr val="000000"/>
              </a:buClr>
              <a:buSzPct val="45000"/>
              <a:buFont typeface="Wingdings" pitchFamily="2" charset="2"/>
              <a:buNone/>
            </a:pPr>
            <a:endParaRPr lang="en-US" altLang="en-US" sz="1200">
              <a:solidFill>
                <a:srgbClr val="000000"/>
              </a:solidFill>
              <a:latin typeface="Times New Roman" panose="02020603050405020304" pitchFamily="18" charset="0"/>
            </a:endParaRPr>
          </a:p>
        </p:txBody>
      </p:sp>
      <p:sp>
        <p:nvSpPr>
          <p:cNvPr id="71685" name="Text Box 3">
            <a:extLst>
              <a:ext uri="{FF2B5EF4-FFF2-40B4-BE49-F238E27FC236}">
                <a16:creationId xmlns:a16="http://schemas.microsoft.com/office/drawing/2014/main" id="{32DD6EE8-3DE0-2756-F230-8AC3EA6FC970}"/>
              </a:ext>
            </a:extLst>
          </p:cNvPr>
          <p:cNvSpPr txBox="1">
            <a:spLocks noChangeArrowheads="1"/>
          </p:cNvSpPr>
          <p:nvPr/>
        </p:nvSpPr>
        <p:spPr bwMode="auto">
          <a:xfrm>
            <a:off x="0"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lstStyle>
            <a:lvl1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buClr>
                <a:srgbClr val="000000"/>
              </a:buClr>
              <a:buSzPct val="45000"/>
              <a:buFont typeface="Wingdings" pitchFamily="2" charset="2"/>
              <a:buNone/>
            </a:pPr>
            <a:endParaRPr lang="en-US" altLang="en-US" sz="1200">
              <a:solidFill>
                <a:srgbClr val="000000"/>
              </a:solidFill>
              <a:latin typeface="Times New Roman" panose="02020603050405020304" pitchFamily="18" charset="0"/>
            </a:endParaRPr>
          </a:p>
        </p:txBody>
      </p:sp>
      <p:sp>
        <p:nvSpPr>
          <p:cNvPr id="71686" name="Text Box 4">
            <a:extLst>
              <a:ext uri="{FF2B5EF4-FFF2-40B4-BE49-F238E27FC236}">
                <a16:creationId xmlns:a16="http://schemas.microsoft.com/office/drawing/2014/main" id="{5C2FB0BC-6F8C-3BEA-17D6-8FEF1195F3D7}"/>
              </a:ext>
            </a:extLst>
          </p:cNvPr>
          <p:cNvSpPr txBox="1">
            <a:spLocks noChangeArrowheads="1"/>
          </p:cNvSpPr>
          <p:nvPr/>
        </p:nvSpPr>
        <p:spPr bwMode="auto">
          <a:xfrm>
            <a:off x="3884613"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lstStyle>
            <a:lvl1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eaLnBrk="1" hangingPunct="1">
              <a:buClr>
                <a:srgbClr val="000000"/>
              </a:buClr>
              <a:buSzPct val="45000"/>
              <a:buFont typeface="Wingdings" pitchFamily="2" charset="2"/>
              <a:buNone/>
            </a:pPr>
            <a:endParaRPr lang="en-US" altLang="en-US" sz="1200">
              <a:solidFill>
                <a:srgbClr val="000000"/>
              </a:solidFill>
              <a:latin typeface="Times New Roman" panose="02020603050405020304" pitchFamily="18" charset="0"/>
            </a:endParaRPr>
          </a:p>
        </p:txBody>
      </p:sp>
      <p:sp>
        <p:nvSpPr>
          <p:cNvPr id="71687" name="Text Box 5">
            <a:extLst>
              <a:ext uri="{FF2B5EF4-FFF2-40B4-BE49-F238E27FC236}">
                <a16:creationId xmlns:a16="http://schemas.microsoft.com/office/drawing/2014/main" id="{7D5A43D9-A92B-F54D-7FAD-D2B780E9E872}"/>
              </a:ext>
            </a:extLst>
          </p:cNvPr>
          <p:cNvSpPr>
            <a:spLocks noChangeArrowheads="1" noTextEdit="1"/>
          </p:cNvSpPr>
          <p:nvPr>
            <p:ph type="sldImg"/>
          </p:nvPr>
        </p:nvSpPr>
        <p:spPr>
          <a:xfrm>
            <a:off x="1143000" y="685800"/>
            <a:ext cx="4572000" cy="3429000"/>
          </a:xfrm>
          <a:ln/>
        </p:spPr>
      </p:sp>
      <p:sp>
        <p:nvSpPr>
          <p:cNvPr id="71688" name="Text Box 6">
            <a:extLst>
              <a:ext uri="{FF2B5EF4-FFF2-40B4-BE49-F238E27FC236}">
                <a16:creationId xmlns:a16="http://schemas.microsoft.com/office/drawing/2014/main" id="{03694C07-41BD-C8A0-71A3-ADC384448238}"/>
              </a:ext>
            </a:extLst>
          </p:cNvPr>
          <p:cNvSpPr>
            <a:spLocks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3730" name="Rectangle 7">
            <a:extLst>
              <a:ext uri="{FF2B5EF4-FFF2-40B4-BE49-F238E27FC236}">
                <a16:creationId xmlns:a16="http://schemas.microsoft.com/office/drawing/2014/main" id="{280BDE95-CECD-1FBC-2775-8A79B519BCB3}"/>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fld id="{1229268D-850A-CF49-BA32-63CC8F3A434A}" type="slidenum">
              <a:rPr lang="en-GB" altLang="en-US" smtClean="0">
                <a:solidFill>
                  <a:srgbClr val="000000"/>
                </a:solidFill>
                <a:latin typeface="Times New Roman" panose="02020603050405020304" pitchFamily="18" charset="0"/>
              </a:rPr>
              <a:pPr/>
              <a:t>25</a:t>
            </a:fld>
            <a:endParaRPr lang="en-GB" altLang="en-US">
              <a:solidFill>
                <a:srgbClr val="000000"/>
              </a:solidFill>
              <a:latin typeface="Times New Roman" panose="02020603050405020304" pitchFamily="18" charset="0"/>
            </a:endParaRPr>
          </a:p>
        </p:txBody>
      </p:sp>
      <p:sp>
        <p:nvSpPr>
          <p:cNvPr id="73731" name="Text Box 1">
            <a:extLst>
              <a:ext uri="{FF2B5EF4-FFF2-40B4-BE49-F238E27FC236}">
                <a16:creationId xmlns:a16="http://schemas.microsoft.com/office/drawing/2014/main" id="{F2ED85B9-AC1B-E274-5E18-CFE199FF26EF}"/>
              </a:ext>
            </a:extLst>
          </p:cNvPr>
          <p:cNvSpPr>
            <a:spLocks noChangeArrowheads="1" noTextEdit="1"/>
          </p:cNvSpPr>
          <p:nvPr>
            <p:ph type="sldImg"/>
          </p:nvPr>
        </p:nvSpPr>
        <p:spPr>
          <a:xfrm>
            <a:off x="1143000" y="685800"/>
            <a:ext cx="4572000" cy="3429000"/>
          </a:xfrm>
          <a:ln/>
        </p:spPr>
      </p:sp>
      <p:sp>
        <p:nvSpPr>
          <p:cNvPr id="73732" name="Text Box 2">
            <a:extLst>
              <a:ext uri="{FF2B5EF4-FFF2-40B4-BE49-F238E27FC236}">
                <a16:creationId xmlns:a16="http://schemas.microsoft.com/office/drawing/2014/main" id="{4B21E4FC-D175-CAE7-C358-F0574565B00F}"/>
              </a:ext>
            </a:extLst>
          </p:cNvPr>
          <p:cNvSpPr>
            <a:spLocks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2770" name="Rectangle 7">
            <a:extLst>
              <a:ext uri="{FF2B5EF4-FFF2-40B4-BE49-F238E27FC236}">
                <a16:creationId xmlns:a16="http://schemas.microsoft.com/office/drawing/2014/main" id="{D475BDAC-E61A-410E-E36F-A79014A687F4}"/>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fld id="{DB380235-3B19-1D45-8CCB-BD9734654EC2}" type="slidenum">
              <a:rPr lang="en-GB" altLang="en-US" smtClean="0">
                <a:solidFill>
                  <a:srgbClr val="000000"/>
                </a:solidFill>
                <a:latin typeface="Times New Roman" panose="02020603050405020304" pitchFamily="18" charset="0"/>
              </a:rPr>
              <a:pPr/>
              <a:t>2</a:t>
            </a:fld>
            <a:endParaRPr lang="en-GB" altLang="en-US">
              <a:solidFill>
                <a:srgbClr val="000000"/>
              </a:solidFill>
              <a:latin typeface="Times New Roman" panose="02020603050405020304" pitchFamily="18" charset="0"/>
            </a:endParaRPr>
          </a:p>
        </p:txBody>
      </p:sp>
      <p:sp>
        <p:nvSpPr>
          <p:cNvPr id="32771" name="Text Box 1">
            <a:extLst>
              <a:ext uri="{FF2B5EF4-FFF2-40B4-BE49-F238E27FC236}">
                <a16:creationId xmlns:a16="http://schemas.microsoft.com/office/drawing/2014/main" id="{B2E568BD-3EBD-E33B-9929-A735413128BB}"/>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eaLnBrk="1" hangingPunct="1">
              <a:buClr>
                <a:srgbClr val="000000"/>
              </a:buClr>
              <a:buSzPct val="45000"/>
              <a:buFont typeface="Wingdings" pitchFamily="2" charset="2"/>
              <a:buNone/>
            </a:pPr>
            <a:fld id="{19B6A456-476F-654E-9E08-2F610AF4628F}" type="slidenum">
              <a:rPr lang="en-GB" altLang="en-US" sz="1200">
                <a:solidFill>
                  <a:srgbClr val="000000"/>
                </a:solidFill>
                <a:latin typeface="Times New Roman" panose="02020603050405020304" pitchFamily="18" charset="0"/>
              </a:rPr>
              <a:pPr algn="r" eaLnBrk="1" hangingPunct="1">
                <a:buClr>
                  <a:srgbClr val="000000"/>
                </a:buClr>
                <a:buSzPct val="45000"/>
                <a:buFont typeface="Wingdings" pitchFamily="2" charset="2"/>
                <a:buNone/>
              </a:pPr>
              <a:t>2</a:t>
            </a:fld>
            <a:endParaRPr lang="en-GB" altLang="en-US" sz="1200">
              <a:solidFill>
                <a:srgbClr val="000000"/>
              </a:solidFill>
              <a:latin typeface="Times New Roman" panose="02020603050405020304" pitchFamily="18" charset="0"/>
            </a:endParaRPr>
          </a:p>
        </p:txBody>
      </p:sp>
      <p:sp>
        <p:nvSpPr>
          <p:cNvPr id="32772" name="Text Box 2">
            <a:extLst>
              <a:ext uri="{FF2B5EF4-FFF2-40B4-BE49-F238E27FC236}">
                <a16:creationId xmlns:a16="http://schemas.microsoft.com/office/drawing/2014/main" id="{7861669E-111E-DA0B-073B-914BA44516B0}"/>
              </a:ext>
            </a:extLst>
          </p:cNvPr>
          <p:cNvSpPr txBox="1">
            <a:spLocks noChangeArrowheads="1"/>
          </p:cNvSpPr>
          <p:nvPr/>
        </p:nvSpPr>
        <p:spPr bwMode="auto">
          <a:xfrm>
            <a:off x="0"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buClr>
                <a:srgbClr val="000000"/>
              </a:buClr>
              <a:buSzPct val="45000"/>
              <a:buFont typeface="Wingdings" pitchFamily="2" charset="2"/>
              <a:buNone/>
            </a:pPr>
            <a:endParaRPr lang="en-US" altLang="en-US" sz="1200">
              <a:solidFill>
                <a:srgbClr val="000000"/>
              </a:solidFill>
              <a:latin typeface="Times New Roman" panose="02020603050405020304" pitchFamily="18" charset="0"/>
            </a:endParaRPr>
          </a:p>
        </p:txBody>
      </p:sp>
      <p:sp>
        <p:nvSpPr>
          <p:cNvPr id="32773" name="Text Box 3">
            <a:extLst>
              <a:ext uri="{FF2B5EF4-FFF2-40B4-BE49-F238E27FC236}">
                <a16:creationId xmlns:a16="http://schemas.microsoft.com/office/drawing/2014/main" id="{CD561C31-6D76-B70B-867A-9DE41D71CBA7}"/>
              </a:ext>
            </a:extLst>
          </p:cNvPr>
          <p:cNvSpPr txBox="1">
            <a:spLocks noChangeArrowheads="1"/>
          </p:cNvSpPr>
          <p:nvPr/>
        </p:nvSpPr>
        <p:spPr bwMode="auto">
          <a:xfrm>
            <a:off x="0"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lstStyle>
            <a:lvl1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buClr>
                <a:srgbClr val="000000"/>
              </a:buClr>
              <a:buSzPct val="45000"/>
              <a:buFont typeface="Wingdings" pitchFamily="2" charset="2"/>
              <a:buNone/>
            </a:pPr>
            <a:endParaRPr lang="en-US" altLang="en-US" sz="1200">
              <a:solidFill>
                <a:srgbClr val="000000"/>
              </a:solidFill>
              <a:latin typeface="Times New Roman" panose="02020603050405020304" pitchFamily="18" charset="0"/>
            </a:endParaRPr>
          </a:p>
        </p:txBody>
      </p:sp>
      <p:sp>
        <p:nvSpPr>
          <p:cNvPr id="32774" name="Text Box 4">
            <a:extLst>
              <a:ext uri="{FF2B5EF4-FFF2-40B4-BE49-F238E27FC236}">
                <a16:creationId xmlns:a16="http://schemas.microsoft.com/office/drawing/2014/main" id="{E9E57AD0-5EB2-C030-B0A0-0D4076C3FE43}"/>
              </a:ext>
            </a:extLst>
          </p:cNvPr>
          <p:cNvSpPr txBox="1">
            <a:spLocks noChangeArrowheads="1"/>
          </p:cNvSpPr>
          <p:nvPr/>
        </p:nvSpPr>
        <p:spPr bwMode="auto">
          <a:xfrm>
            <a:off x="3884613"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lstStyle>
            <a:lvl1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eaLnBrk="1" hangingPunct="1">
              <a:buClr>
                <a:srgbClr val="000000"/>
              </a:buClr>
              <a:buSzPct val="45000"/>
              <a:buFont typeface="Wingdings" pitchFamily="2" charset="2"/>
              <a:buNone/>
            </a:pPr>
            <a:endParaRPr lang="en-US" altLang="en-US" sz="1200">
              <a:solidFill>
                <a:srgbClr val="000000"/>
              </a:solidFill>
              <a:latin typeface="Times New Roman" panose="02020603050405020304" pitchFamily="18" charset="0"/>
            </a:endParaRPr>
          </a:p>
        </p:txBody>
      </p:sp>
      <p:sp>
        <p:nvSpPr>
          <p:cNvPr id="32775" name="Text Box 5">
            <a:extLst>
              <a:ext uri="{FF2B5EF4-FFF2-40B4-BE49-F238E27FC236}">
                <a16:creationId xmlns:a16="http://schemas.microsoft.com/office/drawing/2014/main" id="{3231343C-31BD-F4C5-9783-7B81A8A9511F}"/>
              </a:ext>
            </a:extLst>
          </p:cNvPr>
          <p:cNvSpPr>
            <a:spLocks noChangeArrowheads="1" noTextEdit="1"/>
          </p:cNvSpPr>
          <p:nvPr>
            <p:ph type="sldImg"/>
          </p:nvPr>
        </p:nvSpPr>
        <p:spPr>
          <a:xfrm>
            <a:off x="1143000" y="685800"/>
            <a:ext cx="4572000" cy="3429000"/>
          </a:xfrm>
          <a:ln/>
        </p:spPr>
      </p:sp>
      <p:sp>
        <p:nvSpPr>
          <p:cNvPr id="32776" name="Text Box 6">
            <a:extLst>
              <a:ext uri="{FF2B5EF4-FFF2-40B4-BE49-F238E27FC236}">
                <a16:creationId xmlns:a16="http://schemas.microsoft.com/office/drawing/2014/main" id="{7A3684F4-94C1-7944-690F-FF5642E7699E}"/>
              </a:ext>
            </a:extLst>
          </p:cNvPr>
          <p:cNvSpPr>
            <a:spLocks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4274" name="Rectangle 7">
            <a:extLst>
              <a:ext uri="{FF2B5EF4-FFF2-40B4-BE49-F238E27FC236}">
                <a16:creationId xmlns:a16="http://schemas.microsoft.com/office/drawing/2014/main" id="{1A46DA46-D519-02B5-EE96-2AF66C81EBBB}"/>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buSzPct val="45000"/>
              <a:buFont typeface="Wingdings" pitchFamily="2" charset="2"/>
              <a:buNone/>
            </a:pPr>
            <a:fld id="{B1CDE93D-7E60-0541-BC0D-B9D1ED931B3B}" type="slidenum">
              <a:rPr lang="en-GB" altLang="en-US" smtClean="0">
                <a:ea typeface="Arial Unicode MS" panose="020B0604020202020204" pitchFamily="34" charset="-128"/>
                <a:cs typeface="Arial Unicode MS" panose="020B0604020202020204" pitchFamily="34" charset="-128"/>
              </a:rPr>
              <a:pPr>
                <a:spcBef>
                  <a:spcPct val="0"/>
                </a:spcBef>
                <a:buSzPct val="45000"/>
                <a:buFont typeface="Wingdings" pitchFamily="2" charset="2"/>
                <a:buNone/>
              </a:pPr>
              <a:t>27</a:t>
            </a:fld>
            <a:endParaRPr lang="en-GB" altLang="en-US">
              <a:ea typeface="Arial Unicode MS" panose="020B0604020202020204" pitchFamily="34" charset="-128"/>
              <a:cs typeface="Arial Unicode MS" panose="020B0604020202020204" pitchFamily="34" charset="-128"/>
            </a:endParaRPr>
          </a:p>
        </p:txBody>
      </p:sp>
      <p:sp>
        <p:nvSpPr>
          <p:cNvPr id="54275" name="Text Box 1">
            <a:extLst>
              <a:ext uri="{FF2B5EF4-FFF2-40B4-BE49-F238E27FC236}">
                <a16:creationId xmlns:a16="http://schemas.microsoft.com/office/drawing/2014/main" id="{71C01D71-4732-480B-0C3E-8538F3E40C5E}"/>
              </a:ext>
            </a:extLst>
          </p:cNvPr>
          <p:cNvSpPr>
            <a:spLocks noChangeArrowheads="1" noTextEdit="1"/>
          </p:cNvSpPr>
          <p:nvPr>
            <p:ph type="sldImg"/>
          </p:nvPr>
        </p:nvSpPr>
        <p:spPr>
          <a:xfrm>
            <a:off x="1143000" y="685800"/>
            <a:ext cx="4572000" cy="3429000"/>
          </a:xfrm>
          <a:ln/>
        </p:spPr>
      </p:sp>
      <p:sp>
        <p:nvSpPr>
          <p:cNvPr id="54276" name="Text Box 2">
            <a:extLst>
              <a:ext uri="{FF2B5EF4-FFF2-40B4-BE49-F238E27FC236}">
                <a16:creationId xmlns:a16="http://schemas.microsoft.com/office/drawing/2014/main" id="{661F75DB-C33F-3F44-50F9-09DFC1B9EE5E}"/>
              </a:ext>
            </a:extLst>
          </p:cNvPr>
          <p:cNvSpPr>
            <a:spLocks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6802" name="Rectangle 7">
            <a:extLst>
              <a:ext uri="{FF2B5EF4-FFF2-40B4-BE49-F238E27FC236}">
                <a16:creationId xmlns:a16="http://schemas.microsoft.com/office/drawing/2014/main" id="{99CE8615-AD2B-ADA5-383B-D910786B21E2}"/>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fld id="{F64A8149-B794-D248-AFC7-FBE051106A7D}" type="slidenum">
              <a:rPr lang="en-GB" altLang="en-US" smtClean="0">
                <a:solidFill>
                  <a:srgbClr val="000000"/>
                </a:solidFill>
                <a:latin typeface="Times New Roman" panose="02020603050405020304" pitchFamily="18" charset="0"/>
              </a:rPr>
              <a:pPr/>
              <a:t>29</a:t>
            </a:fld>
            <a:endParaRPr lang="en-GB" altLang="en-US">
              <a:solidFill>
                <a:srgbClr val="000000"/>
              </a:solidFill>
              <a:latin typeface="Times New Roman" panose="02020603050405020304" pitchFamily="18" charset="0"/>
            </a:endParaRPr>
          </a:p>
        </p:txBody>
      </p:sp>
      <p:sp>
        <p:nvSpPr>
          <p:cNvPr id="76803" name="Text Box 1">
            <a:extLst>
              <a:ext uri="{FF2B5EF4-FFF2-40B4-BE49-F238E27FC236}">
                <a16:creationId xmlns:a16="http://schemas.microsoft.com/office/drawing/2014/main" id="{DBECCF25-E66B-241E-C903-69181B0B264C}"/>
              </a:ext>
            </a:extLst>
          </p:cNvPr>
          <p:cNvSpPr>
            <a:spLocks noChangeArrowheads="1" noTextEdit="1"/>
          </p:cNvSpPr>
          <p:nvPr>
            <p:ph type="sldImg"/>
          </p:nvPr>
        </p:nvSpPr>
        <p:spPr>
          <a:xfrm>
            <a:off x="1143000" y="685800"/>
            <a:ext cx="4572000" cy="3429000"/>
          </a:xfrm>
          <a:ln/>
        </p:spPr>
      </p:sp>
      <p:sp>
        <p:nvSpPr>
          <p:cNvPr id="76804" name="Text Box 2">
            <a:extLst>
              <a:ext uri="{FF2B5EF4-FFF2-40B4-BE49-F238E27FC236}">
                <a16:creationId xmlns:a16="http://schemas.microsoft.com/office/drawing/2014/main" id="{E8454D12-39C1-5CCE-DC42-5D8103ABA3DF}"/>
              </a:ext>
            </a:extLst>
          </p:cNvPr>
          <p:cNvSpPr>
            <a:spLocks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8850" name="Rectangle 7">
            <a:extLst>
              <a:ext uri="{FF2B5EF4-FFF2-40B4-BE49-F238E27FC236}">
                <a16:creationId xmlns:a16="http://schemas.microsoft.com/office/drawing/2014/main" id="{F42B244A-6F55-7181-BA92-B8950F1F9535}"/>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fld id="{06449A76-D6D1-E641-AF0C-1EB7F9EA8607}" type="slidenum">
              <a:rPr lang="en-GB" altLang="en-US" smtClean="0">
                <a:solidFill>
                  <a:srgbClr val="000000"/>
                </a:solidFill>
                <a:latin typeface="Times New Roman" panose="02020603050405020304" pitchFamily="18" charset="0"/>
              </a:rPr>
              <a:pPr/>
              <a:t>30</a:t>
            </a:fld>
            <a:endParaRPr lang="en-GB" altLang="en-US">
              <a:solidFill>
                <a:srgbClr val="000000"/>
              </a:solidFill>
              <a:latin typeface="Times New Roman" panose="02020603050405020304" pitchFamily="18" charset="0"/>
            </a:endParaRPr>
          </a:p>
        </p:txBody>
      </p:sp>
      <p:sp>
        <p:nvSpPr>
          <p:cNvPr id="78851" name="Text Box 1">
            <a:extLst>
              <a:ext uri="{FF2B5EF4-FFF2-40B4-BE49-F238E27FC236}">
                <a16:creationId xmlns:a16="http://schemas.microsoft.com/office/drawing/2014/main" id="{18F38E31-4B23-59DF-1F0E-40F6326975E0}"/>
              </a:ext>
            </a:extLst>
          </p:cNvPr>
          <p:cNvSpPr>
            <a:spLocks noChangeArrowheads="1" noTextEdit="1"/>
          </p:cNvSpPr>
          <p:nvPr>
            <p:ph type="sldImg"/>
          </p:nvPr>
        </p:nvSpPr>
        <p:spPr>
          <a:xfrm>
            <a:off x="1143000" y="685800"/>
            <a:ext cx="4572000" cy="3429000"/>
          </a:xfrm>
          <a:ln/>
        </p:spPr>
      </p:sp>
      <p:sp>
        <p:nvSpPr>
          <p:cNvPr id="78852" name="Text Box 2">
            <a:extLst>
              <a:ext uri="{FF2B5EF4-FFF2-40B4-BE49-F238E27FC236}">
                <a16:creationId xmlns:a16="http://schemas.microsoft.com/office/drawing/2014/main" id="{479C36CC-DA38-8DB3-DB73-3E8AD852E74F}"/>
              </a:ext>
            </a:extLst>
          </p:cNvPr>
          <p:cNvSpPr>
            <a:spLocks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0898" name="Rectangle 7">
            <a:extLst>
              <a:ext uri="{FF2B5EF4-FFF2-40B4-BE49-F238E27FC236}">
                <a16:creationId xmlns:a16="http://schemas.microsoft.com/office/drawing/2014/main" id="{9A9E15D5-4E9F-294E-D39A-063B89B2F90A}"/>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fld id="{F5758EA7-F24A-434C-A08B-9910D55203BF}" type="slidenum">
              <a:rPr lang="en-GB" altLang="en-US" smtClean="0">
                <a:solidFill>
                  <a:srgbClr val="000000"/>
                </a:solidFill>
                <a:latin typeface="Times New Roman" panose="02020603050405020304" pitchFamily="18" charset="0"/>
              </a:rPr>
              <a:pPr/>
              <a:t>31</a:t>
            </a:fld>
            <a:endParaRPr lang="en-GB" altLang="en-US">
              <a:solidFill>
                <a:srgbClr val="000000"/>
              </a:solidFill>
              <a:latin typeface="Times New Roman" panose="02020603050405020304" pitchFamily="18" charset="0"/>
            </a:endParaRPr>
          </a:p>
        </p:txBody>
      </p:sp>
      <p:sp>
        <p:nvSpPr>
          <p:cNvPr id="80899" name="Text Box 1">
            <a:extLst>
              <a:ext uri="{FF2B5EF4-FFF2-40B4-BE49-F238E27FC236}">
                <a16:creationId xmlns:a16="http://schemas.microsoft.com/office/drawing/2014/main" id="{9E9D4F75-AB22-D98B-66CB-275FDFA77633}"/>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eaLnBrk="1" hangingPunct="1">
              <a:buClr>
                <a:srgbClr val="000000"/>
              </a:buClr>
              <a:buSzPct val="45000"/>
              <a:buFont typeface="Wingdings" pitchFamily="2" charset="2"/>
              <a:buNone/>
            </a:pPr>
            <a:fld id="{1929CEC5-02E3-E541-8650-D32BD40C93E4}" type="slidenum">
              <a:rPr lang="en-GB" altLang="en-US" sz="1200">
                <a:solidFill>
                  <a:srgbClr val="000000"/>
                </a:solidFill>
                <a:latin typeface="Times New Roman" panose="02020603050405020304" pitchFamily="18" charset="0"/>
              </a:rPr>
              <a:pPr algn="r" eaLnBrk="1" hangingPunct="1">
                <a:buClr>
                  <a:srgbClr val="000000"/>
                </a:buClr>
                <a:buSzPct val="45000"/>
                <a:buFont typeface="Wingdings" pitchFamily="2" charset="2"/>
                <a:buNone/>
              </a:pPr>
              <a:t>31</a:t>
            </a:fld>
            <a:endParaRPr lang="en-GB" altLang="en-US" sz="1200">
              <a:solidFill>
                <a:srgbClr val="000000"/>
              </a:solidFill>
              <a:latin typeface="Times New Roman" panose="02020603050405020304" pitchFamily="18" charset="0"/>
            </a:endParaRPr>
          </a:p>
        </p:txBody>
      </p:sp>
      <p:sp>
        <p:nvSpPr>
          <p:cNvPr id="80900" name="Text Box 2">
            <a:extLst>
              <a:ext uri="{FF2B5EF4-FFF2-40B4-BE49-F238E27FC236}">
                <a16:creationId xmlns:a16="http://schemas.microsoft.com/office/drawing/2014/main" id="{B2191DD9-B368-7BF2-10EA-0B15AF012EC1}"/>
              </a:ext>
            </a:extLst>
          </p:cNvPr>
          <p:cNvSpPr txBox="1">
            <a:spLocks noChangeArrowheads="1"/>
          </p:cNvSpPr>
          <p:nvPr/>
        </p:nvSpPr>
        <p:spPr bwMode="auto">
          <a:xfrm>
            <a:off x="0"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buClr>
                <a:srgbClr val="000000"/>
              </a:buClr>
              <a:buSzPct val="45000"/>
              <a:buFont typeface="Wingdings" pitchFamily="2" charset="2"/>
              <a:buNone/>
            </a:pPr>
            <a:endParaRPr lang="en-US" altLang="en-US" sz="1200">
              <a:solidFill>
                <a:srgbClr val="000000"/>
              </a:solidFill>
              <a:latin typeface="Times New Roman" panose="02020603050405020304" pitchFamily="18" charset="0"/>
            </a:endParaRPr>
          </a:p>
        </p:txBody>
      </p:sp>
      <p:sp>
        <p:nvSpPr>
          <p:cNvPr id="80901" name="Text Box 3">
            <a:extLst>
              <a:ext uri="{FF2B5EF4-FFF2-40B4-BE49-F238E27FC236}">
                <a16:creationId xmlns:a16="http://schemas.microsoft.com/office/drawing/2014/main" id="{AD02FA06-78A2-0056-BAFA-6F75F036007D}"/>
              </a:ext>
            </a:extLst>
          </p:cNvPr>
          <p:cNvSpPr txBox="1">
            <a:spLocks noChangeArrowheads="1"/>
          </p:cNvSpPr>
          <p:nvPr/>
        </p:nvSpPr>
        <p:spPr bwMode="auto">
          <a:xfrm>
            <a:off x="0"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lstStyle>
            <a:lvl1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buClr>
                <a:srgbClr val="000000"/>
              </a:buClr>
              <a:buSzPct val="45000"/>
              <a:buFont typeface="Wingdings" pitchFamily="2" charset="2"/>
              <a:buNone/>
            </a:pPr>
            <a:endParaRPr lang="en-US" altLang="en-US" sz="1200">
              <a:solidFill>
                <a:srgbClr val="000000"/>
              </a:solidFill>
              <a:latin typeface="Times New Roman" panose="02020603050405020304" pitchFamily="18" charset="0"/>
            </a:endParaRPr>
          </a:p>
        </p:txBody>
      </p:sp>
      <p:sp>
        <p:nvSpPr>
          <p:cNvPr id="80902" name="Text Box 4">
            <a:extLst>
              <a:ext uri="{FF2B5EF4-FFF2-40B4-BE49-F238E27FC236}">
                <a16:creationId xmlns:a16="http://schemas.microsoft.com/office/drawing/2014/main" id="{8719C7C5-E95D-CA01-2E41-302959BA328D}"/>
              </a:ext>
            </a:extLst>
          </p:cNvPr>
          <p:cNvSpPr txBox="1">
            <a:spLocks noChangeArrowheads="1"/>
          </p:cNvSpPr>
          <p:nvPr/>
        </p:nvSpPr>
        <p:spPr bwMode="auto">
          <a:xfrm>
            <a:off x="3884613"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lstStyle>
            <a:lvl1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eaLnBrk="1" hangingPunct="1">
              <a:buClr>
                <a:srgbClr val="000000"/>
              </a:buClr>
              <a:buSzPct val="45000"/>
              <a:buFont typeface="Wingdings" pitchFamily="2" charset="2"/>
              <a:buNone/>
            </a:pPr>
            <a:endParaRPr lang="en-US" altLang="en-US" sz="1200">
              <a:solidFill>
                <a:srgbClr val="000000"/>
              </a:solidFill>
              <a:latin typeface="Times New Roman" panose="02020603050405020304" pitchFamily="18" charset="0"/>
            </a:endParaRPr>
          </a:p>
        </p:txBody>
      </p:sp>
      <p:sp>
        <p:nvSpPr>
          <p:cNvPr id="80903" name="Text Box 5">
            <a:extLst>
              <a:ext uri="{FF2B5EF4-FFF2-40B4-BE49-F238E27FC236}">
                <a16:creationId xmlns:a16="http://schemas.microsoft.com/office/drawing/2014/main" id="{E8331F89-C684-17AD-9BB1-0FCF0F8849AF}"/>
              </a:ext>
            </a:extLst>
          </p:cNvPr>
          <p:cNvSpPr>
            <a:spLocks noChangeArrowheads="1" noTextEdit="1"/>
          </p:cNvSpPr>
          <p:nvPr>
            <p:ph type="sldImg"/>
          </p:nvPr>
        </p:nvSpPr>
        <p:spPr>
          <a:xfrm>
            <a:off x="1143000" y="685800"/>
            <a:ext cx="4572000" cy="3429000"/>
          </a:xfrm>
          <a:ln/>
        </p:spPr>
      </p:sp>
      <p:sp>
        <p:nvSpPr>
          <p:cNvPr id="80904" name="Text Box 6">
            <a:extLst>
              <a:ext uri="{FF2B5EF4-FFF2-40B4-BE49-F238E27FC236}">
                <a16:creationId xmlns:a16="http://schemas.microsoft.com/office/drawing/2014/main" id="{F0BAF55B-DD3D-808E-1147-955C29764E19}"/>
              </a:ext>
            </a:extLst>
          </p:cNvPr>
          <p:cNvSpPr>
            <a:spLocks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4818" name="Rectangle 7">
            <a:extLst>
              <a:ext uri="{FF2B5EF4-FFF2-40B4-BE49-F238E27FC236}">
                <a16:creationId xmlns:a16="http://schemas.microsoft.com/office/drawing/2014/main" id="{320D7569-9A3F-9407-F678-BB062311C28E}"/>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fld id="{1509333B-69A7-7844-94BC-B81111BB7E85}" type="slidenum">
              <a:rPr lang="en-GB" altLang="en-US" smtClean="0">
                <a:solidFill>
                  <a:srgbClr val="000000"/>
                </a:solidFill>
                <a:latin typeface="Times New Roman" panose="02020603050405020304" pitchFamily="18" charset="0"/>
              </a:rPr>
              <a:pPr/>
              <a:t>3</a:t>
            </a:fld>
            <a:endParaRPr lang="en-GB" altLang="en-US">
              <a:solidFill>
                <a:srgbClr val="000000"/>
              </a:solidFill>
              <a:latin typeface="Times New Roman" panose="02020603050405020304" pitchFamily="18" charset="0"/>
            </a:endParaRPr>
          </a:p>
        </p:txBody>
      </p:sp>
      <p:sp>
        <p:nvSpPr>
          <p:cNvPr id="34819" name="Text Box 1">
            <a:extLst>
              <a:ext uri="{FF2B5EF4-FFF2-40B4-BE49-F238E27FC236}">
                <a16:creationId xmlns:a16="http://schemas.microsoft.com/office/drawing/2014/main" id="{023EF7E8-3EF0-1537-94EF-9390B454C3A8}"/>
              </a:ext>
            </a:extLst>
          </p:cNvPr>
          <p:cNvSpPr>
            <a:spLocks noChangeArrowheads="1" noTextEdit="1"/>
          </p:cNvSpPr>
          <p:nvPr>
            <p:ph type="sldImg"/>
          </p:nvPr>
        </p:nvSpPr>
        <p:spPr>
          <a:xfrm>
            <a:off x="1143000" y="685800"/>
            <a:ext cx="4572000" cy="3429000"/>
          </a:xfrm>
          <a:ln/>
        </p:spPr>
      </p:sp>
      <p:sp>
        <p:nvSpPr>
          <p:cNvPr id="34820" name="Text Box 2">
            <a:extLst>
              <a:ext uri="{FF2B5EF4-FFF2-40B4-BE49-F238E27FC236}">
                <a16:creationId xmlns:a16="http://schemas.microsoft.com/office/drawing/2014/main" id="{72AF23F5-17D9-5930-99E9-A6E0F974FF59}"/>
              </a:ext>
            </a:extLst>
          </p:cNvPr>
          <p:cNvSpPr>
            <a:spLocks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6866" name="Rectangle 7">
            <a:extLst>
              <a:ext uri="{FF2B5EF4-FFF2-40B4-BE49-F238E27FC236}">
                <a16:creationId xmlns:a16="http://schemas.microsoft.com/office/drawing/2014/main" id="{B0A9AC5A-252C-2E57-5174-27BDBE3BA794}"/>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fld id="{8D641CE7-BBD3-EF43-BF11-A1303A106F51}" type="slidenum">
              <a:rPr lang="en-GB" altLang="en-US" smtClean="0">
                <a:solidFill>
                  <a:srgbClr val="000000"/>
                </a:solidFill>
                <a:latin typeface="Times New Roman" panose="02020603050405020304" pitchFamily="18" charset="0"/>
              </a:rPr>
              <a:pPr/>
              <a:t>4</a:t>
            </a:fld>
            <a:endParaRPr lang="en-GB" altLang="en-US">
              <a:solidFill>
                <a:srgbClr val="000000"/>
              </a:solidFill>
              <a:latin typeface="Times New Roman" panose="02020603050405020304" pitchFamily="18" charset="0"/>
            </a:endParaRPr>
          </a:p>
        </p:txBody>
      </p:sp>
      <p:sp>
        <p:nvSpPr>
          <p:cNvPr id="36867" name="Text Box 1">
            <a:extLst>
              <a:ext uri="{FF2B5EF4-FFF2-40B4-BE49-F238E27FC236}">
                <a16:creationId xmlns:a16="http://schemas.microsoft.com/office/drawing/2014/main" id="{6054DE34-0C63-DF95-D261-8D9A2B1B9EB9}"/>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eaLnBrk="1" hangingPunct="1">
              <a:buClr>
                <a:srgbClr val="000000"/>
              </a:buClr>
              <a:buSzPct val="45000"/>
              <a:buFont typeface="Wingdings" pitchFamily="2" charset="2"/>
              <a:buNone/>
            </a:pPr>
            <a:fld id="{B771DDEC-AFE2-A84C-835B-D623DDB4E91A}" type="slidenum">
              <a:rPr lang="en-GB" altLang="en-US" sz="1200">
                <a:solidFill>
                  <a:srgbClr val="000000"/>
                </a:solidFill>
                <a:latin typeface="Times New Roman" panose="02020603050405020304" pitchFamily="18" charset="0"/>
              </a:rPr>
              <a:pPr algn="r" eaLnBrk="1" hangingPunct="1">
                <a:buClr>
                  <a:srgbClr val="000000"/>
                </a:buClr>
                <a:buSzPct val="45000"/>
                <a:buFont typeface="Wingdings" pitchFamily="2" charset="2"/>
                <a:buNone/>
              </a:pPr>
              <a:t>4</a:t>
            </a:fld>
            <a:endParaRPr lang="en-GB" altLang="en-US" sz="1200">
              <a:solidFill>
                <a:srgbClr val="000000"/>
              </a:solidFill>
              <a:latin typeface="Times New Roman" panose="02020603050405020304" pitchFamily="18" charset="0"/>
            </a:endParaRPr>
          </a:p>
        </p:txBody>
      </p:sp>
      <p:sp>
        <p:nvSpPr>
          <p:cNvPr id="36868" name="Text Box 2">
            <a:extLst>
              <a:ext uri="{FF2B5EF4-FFF2-40B4-BE49-F238E27FC236}">
                <a16:creationId xmlns:a16="http://schemas.microsoft.com/office/drawing/2014/main" id="{CB341896-CBFE-5762-F403-5C18EA8B55A0}"/>
              </a:ext>
            </a:extLst>
          </p:cNvPr>
          <p:cNvSpPr txBox="1">
            <a:spLocks noChangeArrowheads="1"/>
          </p:cNvSpPr>
          <p:nvPr/>
        </p:nvSpPr>
        <p:spPr bwMode="auto">
          <a:xfrm>
            <a:off x="0"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buClr>
                <a:srgbClr val="000000"/>
              </a:buClr>
              <a:buSzPct val="45000"/>
              <a:buFont typeface="Wingdings" pitchFamily="2" charset="2"/>
              <a:buNone/>
            </a:pPr>
            <a:endParaRPr lang="en-US" altLang="en-US" sz="1200">
              <a:solidFill>
                <a:srgbClr val="000000"/>
              </a:solidFill>
              <a:latin typeface="Times New Roman" panose="02020603050405020304" pitchFamily="18" charset="0"/>
            </a:endParaRPr>
          </a:p>
        </p:txBody>
      </p:sp>
      <p:sp>
        <p:nvSpPr>
          <p:cNvPr id="36869" name="Text Box 3">
            <a:extLst>
              <a:ext uri="{FF2B5EF4-FFF2-40B4-BE49-F238E27FC236}">
                <a16:creationId xmlns:a16="http://schemas.microsoft.com/office/drawing/2014/main" id="{4BBF7BA3-FF8D-80FD-E74F-71605B54F7D6}"/>
              </a:ext>
            </a:extLst>
          </p:cNvPr>
          <p:cNvSpPr txBox="1">
            <a:spLocks noChangeArrowheads="1"/>
          </p:cNvSpPr>
          <p:nvPr/>
        </p:nvSpPr>
        <p:spPr bwMode="auto">
          <a:xfrm>
            <a:off x="0"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lstStyle>
            <a:lvl1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buClr>
                <a:srgbClr val="000000"/>
              </a:buClr>
              <a:buSzPct val="45000"/>
              <a:buFont typeface="Wingdings" pitchFamily="2" charset="2"/>
              <a:buNone/>
            </a:pPr>
            <a:endParaRPr lang="en-US" altLang="en-US" sz="1200">
              <a:solidFill>
                <a:srgbClr val="000000"/>
              </a:solidFill>
              <a:latin typeface="Times New Roman" panose="02020603050405020304" pitchFamily="18" charset="0"/>
            </a:endParaRPr>
          </a:p>
        </p:txBody>
      </p:sp>
      <p:sp>
        <p:nvSpPr>
          <p:cNvPr id="36870" name="Text Box 4">
            <a:extLst>
              <a:ext uri="{FF2B5EF4-FFF2-40B4-BE49-F238E27FC236}">
                <a16:creationId xmlns:a16="http://schemas.microsoft.com/office/drawing/2014/main" id="{6B59FD07-33A4-0810-07E9-BC3B3B142C9D}"/>
              </a:ext>
            </a:extLst>
          </p:cNvPr>
          <p:cNvSpPr txBox="1">
            <a:spLocks noChangeArrowheads="1"/>
          </p:cNvSpPr>
          <p:nvPr/>
        </p:nvSpPr>
        <p:spPr bwMode="auto">
          <a:xfrm>
            <a:off x="3884613"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lstStyle>
            <a:lvl1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eaLnBrk="1" hangingPunct="1">
              <a:buClr>
                <a:srgbClr val="000000"/>
              </a:buClr>
              <a:buSzPct val="45000"/>
              <a:buFont typeface="Wingdings" pitchFamily="2" charset="2"/>
              <a:buNone/>
            </a:pPr>
            <a:endParaRPr lang="en-US" altLang="en-US" sz="1200">
              <a:solidFill>
                <a:srgbClr val="000000"/>
              </a:solidFill>
              <a:latin typeface="Times New Roman" panose="02020603050405020304" pitchFamily="18" charset="0"/>
            </a:endParaRPr>
          </a:p>
        </p:txBody>
      </p:sp>
      <p:sp>
        <p:nvSpPr>
          <p:cNvPr id="36871" name="Text Box 5">
            <a:extLst>
              <a:ext uri="{FF2B5EF4-FFF2-40B4-BE49-F238E27FC236}">
                <a16:creationId xmlns:a16="http://schemas.microsoft.com/office/drawing/2014/main" id="{48D562C0-ED24-5262-2D5D-9E9C791618B4}"/>
              </a:ext>
            </a:extLst>
          </p:cNvPr>
          <p:cNvSpPr>
            <a:spLocks noChangeArrowheads="1" noTextEdit="1"/>
          </p:cNvSpPr>
          <p:nvPr>
            <p:ph type="sldImg"/>
          </p:nvPr>
        </p:nvSpPr>
        <p:spPr>
          <a:xfrm>
            <a:off x="1143000" y="685800"/>
            <a:ext cx="4572000" cy="3429000"/>
          </a:xfrm>
          <a:ln/>
        </p:spPr>
      </p:sp>
      <p:sp>
        <p:nvSpPr>
          <p:cNvPr id="36872" name="Text Box 6">
            <a:extLst>
              <a:ext uri="{FF2B5EF4-FFF2-40B4-BE49-F238E27FC236}">
                <a16:creationId xmlns:a16="http://schemas.microsoft.com/office/drawing/2014/main" id="{501151F9-67FD-0ACE-DFBF-3B9D4F14D81F}"/>
              </a:ext>
            </a:extLst>
          </p:cNvPr>
          <p:cNvSpPr>
            <a:spLocks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9938" name="Rectangle 7">
            <a:extLst>
              <a:ext uri="{FF2B5EF4-FFF2-40B4-BE49-F238E27FC236}">
                <a16:creationId xmlns:a16="http://schemas.microsoft.com/office/drawing/2014/main" id="{175E10B3-5615-7712-3CCD-5262357AD98D}"/>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fld id="{C7F5B589-7543-824C-A8C0-5D381FF9F795}" type="slidenum">
              <a:rPr lang="en-GB" altLang="en-US" smtClean="0">
                <a:solidFill>
                  <a:srgbClr val="000000"/>
                </a:solidFill>
                <a:latin typeface="Times New Roman" panose="02020603050405020304" pitchFamily="18" charset="0"/>
              </a:rPr>
              <a:pPr/>
              <a:t>6</a:t>
            </a:fld>
            <a:endParaRPr lang="en-GB" altLang="en-US">
              <a:solidFill>
                <a:srgbClr val="000000"/>
              </a:solidFill>
              <a:latin typeface="Times New Roman" panose="02020603050405020304" pitchFamily="18" charset="0"/>
            </a:endParaRPr>
          </a:p>
        </p:txBody>
      </p:sp>
      <p:sp>
        <p:nvSpPr>
          <p:cNvPr id="39939" name="Text Box 1">
            <a:extLst>
              <a:ext uri="{FF2B5EF4-FFF2-40B4-BE49-F238E27FC236}">
                <a16:creationId xmlns:a16="http://schemas.microsoft.com/office/drawing/2014/main" id="{F046AEB9-E8E8-0939-F296-BBF1A002365E}"/>
              </a:ext>
            </a:extLst>
          </p:cNvPr>
          <p:cNvSpPr>
            <a:spLocks noChangeArrowheads="1" noTextEdit="1"/>
          </p:cNvSpPr>
          <p:nvPr>
            <p:ph type="sldImg"/>
          </p:nvPr>
        </p:nvSpPr>
        <p:spPr>
          <a:xfrm>
            <a:off x="1143000" y="685800"/>
            <a:ext cx="4572000" cy="3429000"/>
          </a:xfrm>
          <a:ln/>
        </p:spPr>
      </p:sp>
      <p:sp>
        <p:nvSpPr>
          <p:cNvPr id="39940" name="Text Box 2">
            <a:extLst>
              <a:ext uri="{FF2B5EF4-FFF2-40B4-BE49-F238E27FC236}">
                <a16:creationId xmlns:a16="http://schemas.microsoft.com/office/drawing/2014/main" id="{E1BC62E2-E361-1DE4-DCFE-9F7AC43F9AB4}"/>
              </a:ext>
            </a:extLst>
          </p:cNvPr>
          <p:cNvSpPr>
            <a:spLocks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6" name="Rectangle 7">
            <a:extLst>
              <a:ext uri="{FF2B5EF4-FFF2-40B4-BE49-F238E27FC236}">
                <a16:creationId xmlns:a16="http://schemas.microsoft.com/office/drawing/2014/main" id="{7D1F573E-555D-2545-9551-BF1CE7701069}"/>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fld id="{58354E00-7D6D-7047-9B7F-B54FC7438E6B}" type="slidenum">
              <a:rPr lang="en-GB" altLang="en-US" smtClean="0">
                <a:solidFill>
                  <a:srgbClr val="000000"/>
                </a:solidFill>
                <a:latin typeface="Times New Roman" panose="02020603050405020304" pitchFamily="18" charset="0"/>
              </a:rPr>
              <a:pPr/>
              <a:t>7</a:t>
            </a:fld>
            <a:endParaRPr lang="en-GB" altLang="en-US">
              <a:solidFill>
                <a:srgbClr val="000000"/>
              </a:solidFill>
              <a:latin typeface="Times New Roman" panose="02020603050405020304" pitchFamily="18" charset="0"/>
            </a:endParaRPr>
          </a:p>
        </p:txBody>
      </p:sp>
      <p:sp>
        <p:nvSpPr>
          <p:cNvPr id="41987" name="Text Box 1">
            <a:extLst>
              <a:ext uri="{FF2B5EF4-FFF2-40B4-BE49-F238E27FC236}">
                <a16:creationId xmlns:a16="http://schemas.microsoft.com/office/drawing/2014/main" id="{3B55968A-0ACB-F4F7-EB83-5CC0FB2B6DDA}"/>
              </a:ext>
            </a:extLst>
          </p:cNvPr>
          <p:cNvSpPr>
            <a:spLocks noChangeArrowheads="1" noTextEdit="1"/>
          </p:cNvSpPr>
          <p:nvPr>
            <p:ph type="sldImg"/>
          </p:nvPr>
        </p:nvSpPr>
        <p:spPr>
          <a:xfrm>
            <a:off x="1143000" y="685800"/>
            <a:ext cx="4572000" cy="3429000"/>
          </a:xfrm>
          <a:ln/>
        </p:spPr>
      </p:sp>
      <p:sp>
        <p:nvSpPr>
          <p:cNvPr id="41988" name="Text Box 2">
            <a:extLst>
              <a:ext uri="{FF2B5EF4-FFF2-40B4-BE49-F238E27FC236}">
                <a16:creationId xmlns:a16="http://schemas.microsoft.com/office/drawing/2014/main" id="{4BF70CDB-1A3F-9BA1-AD7D-CB236A06E8BC}"/>
              </a:ext>
            </a:extLst>
          </p:cNvPr>
          <p:cNvSpPr>
            <a:spLocks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4034" name="Rectangle 7">
            <a:extLst>
              <a:ext uri="{FF2B5EF4-FFF2-40B4-BE49-F238E27FC236}">
                <a16:creationId xmlns:a16="http://schemas.microsoft.com/office/drawing/2014/main" id="{2F581F6E-923A-3364-51BC-FD1F59F89436}"/>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fld id="{871E5F34-EE94-3046-B9AD-DE5E4B8D5332}" type="slidenum">
              <a:rPr lang="en-GB" altLang="en-US" smtClean="0">
                <a:solidFill>
                  <a:srgbClr val="000000"/>
                </a:solidFill>
                <a:latin typeface="Times New Roman" panose="02020603050405020304" pitchFamily="18" charset="0"/>
              </a:rPr>
              <a:pPr/>
              <a:t>8</a:t>
            </a:fld>
            <a:endParaRPr lang="en-GB" altLang="en-US">
              <a:solidFill>
                <a:srgbClr val="000000"/>
              </a:solidFill>
              <a:latin typeface="Times New Roman" panose="02020603050405020304" pitchFamily="18" charset="0"/>
            </a:endParaRPr>
          </a:p>
        </p:txBody>
      </p:sp>
      <p:sp>
        <p:nvSpPr>
          <p:cNvPr id="44035" name="Text Box 1">
            <a:extLst>
              <a:ext uri="{FF2B5EF4-FFF2-40B4-BE49-F238E27FC236}">
                <a16:creationId xmlns:a16="http://schemas.microsoft.com/office/drawing/2014/main" id="{F429C952-2D1A-A77A-068C-5721396509F3}"/>
              </a:ext>
            </a:extLst>
          </p:cNvPr>
          <p:cNvSpPr>
            <a:spLocks noChangeArrowheads="1" noTextEdit="1"/>
          </p:cNvSpPr>
          <p:nvPr>
            <p:ph type="sldImg"/>
          </p:nvPr>
        </p:nvSpPr>
        <p:spPr>
          <a:xfrm>
            <a:off x="1143000" y="685800"/>
            <a:ext cx="4572000" cy="3429000"/>
          </a:xfrm>
          <a:ln/>
        </p:spPr>
      </p:sp>
      <p:sp>
        <p:nvSpPr>
          <p:cNvPr id="44036" name="Text Box 2">
            <a:extLst>
              <a:ext uri="{FF2B5EF4-FFF2-40B4-BE49-F238E27FC236}">
                <a16:creationId xmlns:a16="http://schemas.microsoft.com/office/drawing/2014/main" id="{23619C14-BEAF-ADB5-7B72-00F4CB39EAC8}"/>
              </a:ext>
            </a:extLst>
          </p:cNvPr>
          <p:cNvSpPr>
            <a:spLocks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7106" name="Rectangle 7">
            <a:extLst>
              <a:ext uri="{FF2B5EF4-FFF2-40B4-BE49-F238E27FC236}">
                <a16:creationId xmlns:a16="http://schemas.microsoft.com/office/drawing/2014/main" id="{C7329B2D-0ADA-1B4F-334B-2539D858FBD3}"/>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fld id="{F5E32554-2FB8-3C4E-A699-D643C30A4F98}" type="slidenum">
              <a:rPr lang="en-GB" altLang="en-US" smtClean="0">
                <a:solidFill>
                  <a:srgbClr val="000000"/>
                </a:solidFill>
                <a:latin typeface="Times New Roman" panose="02020603050405020304" pitchFamily="18" charset="0"/>
              </a:rPr>
              <a:pPr/>
              <a:t>10</a:t>
            </a:fld>
            <a:endParaRPr lang="en-GB" altLang="en-US">
              <a:solidFill>
                <a:srgbClr val="000000"/>
              </a:solidFill>
              <a:latin typeface="Times New Roman" panose="02020603050405020304" pitchFamily="18" charset="0"/>
            </a:endParaRPr>
          </a:p>
        </p:txBody>
      </p:sp>
      <p:sp>
        <p:nvSpPr>
          <p:cNvPr id="47107" name="Text Box 1">
            <a:extLst>
              <a:ext uri="{FF2B5EF4-FFF2-40B4-BE49-F238E27FC236}">
                <a16:creationId xmlns:a16="http://schemas.microsoft.com/office/drawing/2014/main" id="{2FFE3F42-B2BC-770E-A016-12A2CCE8D6DC}"/>
              </a:ext>
            </a:extLst>
          </p:cNvPr>
          <p:cNvSpPr>
            <a:spLocks noChangeArrowheads="1" noTextEdit="1"/>
          </p:cNvSpPr>
          <p:nvPr>
            <p:ph type="sldImg"/>
          </p:nvPr>
        </p:nvSpPr>
        <p:spPr>
          <a:xfrm>
            <a:off x="1143000" y="685800"/>
            <a:ext cx="4572000" cy="3429000"/>
          </a:xfrm>
          <a:ln/>
        </p:spPr>
      </p:sp>
      <p:sp>
        <p:nvSpPr>
          <p:cNvPr id="47108" name="Text Box 2">
            <a:extLst>
              <a:ext uri="{FF2B5EF4-FFF2-40B4-BE49-F238E27FC236}">
                <a16:creationId xmlns:a16="http://schemas.microsoft.com/office/drawing/2014/main" id="{FBCC8CB0-8130-5E86-5C48-F7BEE27C1DCD}"/>
              </a:ext>
            </a:extLst>
          </p:cNvPr>
          <p:cNvSpPr>
            <a:spLocks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9154" name="Rectangle 7">
            <a:extLst>
              <a:ext uri="{FF2B5EF4-FFF2-40B4-BE49-F238E27FC236}">
                <a16:creationId xmlns:a16="http://schemas.microsoft.com/office/drawing/2014/main" id="{9BE67AAA-7A2E-FD98-ADAC-FD98E902AFB4}"/>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fld id="{DDBFF3C4-E0C3-A049-B76D-B88EA55356D4}" type="slidenum">
              <a:rPr lang="en-GB" altLang="en-US" smtClean="0">
                <a:solidFill>
                  <a:srgbClr val="000000"/>
                </a:solidFill>
                <a:latin typeface="Times New Roman" panose="02020603050405020304" pitchFamily="18" charset="0"/>
              </a:rPr>
              <a:pPr/>
              <a:t>11</a:t>
            </a:fld>
            <a:endParaRPr lang="en-GB" altLang="en-US">
              <a:solidFill>
                <a:srgbClr val="000000"/>
              </a:solidFill>
              <a:latin typeface="Times New Roman" panose="02020603050405020304" pitchFamily="18" charset="0"/>
            </a:endParaRPr>
          </a:p>
        </p:txBody>
      </p:sp>
      <p:sp>
        <p:nvSpPr>
          <p:cNvPr id="49155" name="Text Box 1">
            <a:extLst>
              <a:ext uri="{FF2B5EF4-FFF2-40B4-BE49-F238E27FC236}">
                <a16:creationId xmlns:a16="http://schemas.microsoft.com/office/drawing/2014/main" id="{AFAE6A58-CF79-D310-F8F3-E41F775CE5C1}"/>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eaLnBrk="1" hangingPunct="1">
              <a:buClr>
                <a:srgbClr val="000000"/>
              </a:buClr>
              <a:buSzPct val="45000"/>
              <a:buFont typeface="Wingdings" pitchFamily="2" charset="2"/>
              <a:buNone/>
            </a:pPr>
            <a:fld id="{471DC971-6876-844C-98C6-2B816A93AB2A}" type="slidenum">
              <a:rPr lang="en-GB" altLang="en-US" sz="1200">
                <a:solidFill>
                  <a:srgbClr val="000000"/>
                </a:solidFill>
                <a:latin typeface="Times New Roman" panose="02020603050405020304" pitchFamily="18" charset="0"/>
              </a:rPr>
              <a:pPr algn="r" eaLnBrk="1" hangingPunct="1">
                <a:buClr>
                  <a:srgbClr val="000000"/>
                </a:buClr>
                <a:buSzPct val="45000"/>
                <a:buFont typeface="Wingdings" pitchFamily="2" charset="2"/>
                <a:buNone/>
              </a:pPr>
              <a:t>11</a:t>
            </a:fld>
            <a:endParaRPr lang="en-GB" altLang="en-US" sz="1200">
              <a:solidFill>
                <a:srgbClr val="000000"/>
              </a:solidFill>
              <a:latin typeface="Times New Roman" panose="02020603050405020304" pitchFamily="18" charset="0"/>
            </a:endParaRPr>
          </a:p>
        </p:txBody>
      </p:sp>
      <p:sp>
        <p:nvSpPr>
          <p:cNvPr id="49156" name="Text Box 2">
            <a:extLst>
              <a:ext uri="{FF2B5EF4-FFF2-40B4-BE49-F238E27FC236}">
                <a16:creationId xmlns:a16="http://schemas.microsoft.com/office/drawing/2014/main" id="{2EC501F9-FEE1-93FC-C600-D28823D8123F}"/>
              </a:ext>
            </a:extLst>
          </p:cNvPr>
          <p:cNvSpPr txBox="1">
            <a:spLocks noChangeArrowheads="1"/>
          </p:cNvSpPr>
          <p:nvPr/>
        </p:nvSpPr>
        <p:spPr bwMode="auto">
          <a:xfrm>
            <a:off x="0"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buClr>
                <a:srgbClr val="000000"/>
              </a:buClr>
              <a:buSzPct val="45000"/>
              <a:buFont typeface="Wingdings" pitchFamily="2" charset="2"/>
              <a:buNone/>
            </a:pPr>
            <a:endParaRPr lang="en-US" altLang="en-US" sz="1200">
              <a:solidFill>
                <a:srgbClr val="000000"/>
              </a:solidFill>
              <a:latin typeface="Times New Roman" panose="02020603050405020304" pitchFamily="18" charset="0"/>
            </a:endParaRPr>
          </a:p>
        </p:txBody>
      </p:sp>
      <p:sp>
        <p:nvSpPr>
          <p:cNvPr id="49157" name="Text Box 3">
            <a:extLst>
              <a:ext uri="{FF2B5EF4-FFF2-40B4-BE49-F238E27FC236}">
                <a16:creationId xmlns:a16="http://schemas.microsoft.com/office/drawing/2014/main" id="{4D0E3F7D-C7A5-63E3-9353-57C9F7BE21ED}"/>
              </a:ext>
            </a:extLst>
          </p:cNvPr>
          <p:cNvSpPr txBox="1">
            <a:spLocks noChangeArrowheads="1"/>
          </p:cNvSpPr>
          <p:nvPr/>
        </p:nvSpPr>
        <p:spPr bwMode="auto">
          <a:xfrm>
            <a:off x="0"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lstStyle>
            <a:lvl1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buClr>
                <a:srgbClr val="000000"/>
              </a:buClr>
              <a:buSzPct val="45000"/>
              <a:buFont typeface="Wingdings" pitchFamily="2" charset="2"/>
              <a:buNone/>
            </a:pPr>
            <a:endParaRPr lang="en-US" altLang="en-US" sz="1200">
              <a:solidFill>
                <a:srgbClr val="000000"/>
              </a:solidFill>
              <a:latin typeface="Times New Roman" panose="02020603050405020304" pitchFamily="18" charset="0"/>
            </a:endParaRPr>
          </a:p>
        </p:txBody>
      </p:sp>
      <p:sp>
        <p:nvSpPr>
          <p:cNvPr id="49158" name="Text Box 4">
            <a:extLst>
              <a:ext uri="{FF2B5EF4-FFF2-40B4-BE49-F238E27FC236}">
                <a16:creationId xmlns:a16="http://schemas.microsoft.com/office/drawing/2014/main" id="{8040429E-39C1-1862-954E-DD9AD01B1BD8}"/>
              </a:ext>
            </a:extLst>
          </p:cNvPr>
          <p:cNvSpPr txBox="1">
            <a:spLocks noChangeArrowheads="1"/>
          </p:cNvSpPr>
          <p:nvPr/>
        </p:nvSpPr>
        <p:spPr bwMode="auto">
          <a:xfrm>
            <a:off x="3884613"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lstStyle>
            <a:lvl1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eaLnBrk="1" hangingPunct="1">
              <a:buClr>
                <a:srgbClr val="000000"/>
              </a:buClr>
              <a:buSzPct val="45000"/>
              <a:buFont typeface="Wingdings" pitchFamily="2" charset="2"/>
              <a:buNone/>
            </a:pPr>
            <a:endParaRPr lang="en-US" altLang="en-US" sz="1200">
              <a:solidFill>
                <a:srgbClr val="000000"/>
              </a:solidFill>
              <a:latin typeface="Times New Roman" panose="02020603050405020304" pitchFamily="18" charset="0"/>
            </a:endParaRPr>
          </a:p>
        </p:txBody>
      </p:sp>
      <p:sp>
        <p:nvSpPr>
          <p:cNvPr id="49159" name="Text Box 5">
            <a:extLst>
              <a:ext uri="{FF2B5EF4-FFF2-40B4-BE49-F238E27FC236}">
                <a16:creationId xmlns:a16="http://schemas.microsoft.com/office/drawing/2014/main" id="{2C0AA080-DA04-49CC-F048-570A408A12F8}"/>
              </a:ext>
            </a:extLst>
          </p:cNvPr>
          <p:cNvSpPr>
            <a:spLocks noChangeArrowheads="1" noTextEdit="1"/>
          </p:cNvSpPr>
          <p:nvPr>
            <p:ph type="sldImg"/>
          </p:nvPr>
        </p:nvSpPr>
        <p:spPr>
          <a:xfrm>
            <a:off x="1143000" y="685800"/>
            <a:ext cx="4572000" cy="3429000"/>
          </a:xfrm>
          <a:ln/>
        </p:spPr>
      </p:sp>
      <p:sp>
        <p:nvSpPr>
          <p:cNvPr id="49160" name="Text Box 6">
            <a:extLst>
              <a:ext uri="{FF2B5EF4-FFF2-40B4-BE49-F238E27FC236}">
                <a16:creationId xmlns:a16="http://schemas.microsoft.com/office/drawing/2014/main" id="{71CB8A10-6B8F-80EB-778F-1F76DAC160FB}"/>
              </a:ext>
            </a:extLst>
          </p:cNvPr>
          <p:cNvSpPr>
            <a:spLocks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de-DE"/>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Click to edit Master subtitle style</a:t>
            </a:r>
            <a:endParaRPr lang="en-GB"/>
          </a:p>
        </p:txBody>
      </p:sp>
      <p:sp>
        <p:nvSpPr>
          <p:cNvPr id="4" name="Rectangle 5">
            <a:extLst>
              <a:ext uri="{FF2B5EF4-FFF2-40B4-BE49-F238E27FC236}">
                <a16:creationId xmlns:a16="http://schemas.microsoft.com/office/drawing/2014/main" id="{3693DAAD-6D43-54FA-6AFE-EF3748037088}"/>
              </a:ext>
            </a:extLst>
          </p:cNvPr>
          <p:cNvSpPr>
            <a:spLocks noGrp="1" noChangeArrowheads="1"/>
          </p:cNvSpPr>
          <p:nvPr>
            <p:ph type="sldNum" idx="10"/>
          </p:nvPr>
        </p:nvSpPr>
        <p:spPr>
          <a:ln/>
        </p:spPr>
        <p:txBody>
          <a:bodyPr/>
          <a:lstStyle>
            <a:lvl1pPr>
              <a:defRPr/>
            </a:lvl1pPr>
          </a:lstStyle>
          <a:p>
            <a:pPr>
              <a:defRPr/>
            </a:pPr>
            <a:fld id="{2F4C15D4-46A1-C641-A7A7-239894018704}" type="slidenum">
              <a:rPr lang="en-GB" altLang="de-GB"/>
              <a:pPr>
                <a:defRPr/>
              </a:pPr>
              <a:t>‹Nr.›</a:t>
            </a:fld>
            <a:endParaRPr lang="en-GB" altLang="de-GB"/>
          </a:p>
        </p:txBody>
      </p:sp>
    </p:spTree>
    <p:extLst>
      <p:ext uri="{BB962C8B-B14F-4D97-AF65-F5344CB8AC3E}">
        <p14:creationId xmlns:p14="http://schemas.microsoft.com/office/powerpoint/2010/main" val="35906330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Rectangle 5">
            <a:extLst>
              <a:ext uri="{FF2B5EF4-FFF2-40B4-BE49-F238E27FC236}">
                <a16:creationId xmlns:a16="http://schemas.microsoft.com/office/drawing/2014/main" id="{BC68C09B-6A24-1F6E-3D6E-DBE616626A01}"/>
              </a:ext>
            </a:extLst>
          </p:cNvPr>
          <p:cNvSpPr>
            <a:spLocks noGrp="1" noChangeArrowheads="1"/>
          </p:cNvSpPr>
          <p:nvPr>
            <p:ph type="sldNum" idx="10"/>
          </p:nvPr>
        </p:nvSpPr>
        <p:spPr>
          <a:ln/>
        </p:spPr>
        <p:txBody>
          <a:bodyPr/>
          <a:lstStyle>
            <a:lvl1pPr>
              <a:defRPr/>
            </a:lvl1pPr>
          </a:lstStyle>
          <a:p>
            <a:pPr>
              <a:defRPr/>
            </a:pPr>
            <a:fld id="{1F30BBF8-03E7-3448-BF0A-6FCF2FFF98D1}" type="slidenum">
              <a:rPr lang="en-GB" altLang="de-GB"/>
              <a:pPr>
                <a:defRPr/>
              </a:pPr>
              <a:t>‹Nr.›</a:t>
            </a:fld>
            <a:endParaRPr lang="en-GB" altLang="de-GB"/>
          </a:p>
        </p:txBody>
      </p:sp>
    </p:spTree>
    <p:extLst>
      <p:ext uri="{BB962C8B-B14F-4D97-AF65-F5344CB8AC3E}">
        <p14:creationId xmlns:p14="http://schemas.microsoft.com/office/powerpoint/2010/main" val="2499863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8588"/>
            <a:ext cx="2055813" cy="5995987"/>
          </a:xfrm>
        </p:spPr>
        <p:txBody>
          <a:bodyPr vert="eaVert"/>
          <a:lstStyle/>
          <a:p>
            <a:r>
              <a:rPr lang="de-DE"/>
              <a:t>Click to edit Master title style</a:t>
            </a:r>
            <a:endParaRPr lang="en-GB"/>
          </a:p>
        </p:txBody>
      </p:sp>
      <p:sp>
        <p:nvSpPr>
          <p:cNvPr id="3" name="Vertical Text Placeholder 2"/>
          <p:cNvSpPr>
            <a:spLocks noGrp="1"/>
          </p:cNvSpPr>
          <p:nvPr>
            <p:ph type="body" orient="vert" idx="1"/>
          </p:nvPr>
        </p:nvSpPr>
        <p:spPr>
          <a:xfrm>
            <a:off x="457200" y="128588"/>
            <a:ext cx="6019800" cy="5995987"/>
          </a:xfrm>
        </p:spPr>
        <p:txBody>
          <a:bodyPr vert="eaVert"/>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Rectangle 5">
            <a:extLst>
              <a:ext uri="{FF2B5EF4-FFF2-40B4-BE49-F238E27FC236}">
                <a16:creationId xmlns:a16="http://schemas.microsoft.com/office/drawing/2014/main" id="{98F54AC1-2CA4-C7B3-7B4E-E4E4A8FE551F}"/>
              </a:ext>
            </a:extLst>
          </p:cNvPr>
          <p:cNvSpPr>
            <a:spLocks noGrp="1" noChangeArrowheads="1"/>
          </p:cNvSpPr>
          <p:nvPr>
            <p:ph type="sldNum" idx="10"/>
          </p:nvPr>
        </p:nvSpPr>
        <p:spPr>
          <a:ln/>
        </p:spPr>
        <p:txBody>
          <a:bodyPr/>
          <a:lstStyle>
            <a:lvl1pPr>
              <a:defRPr/>
            </a:lvl1pPr>
          </a:lstStyle>
          <a:p>
            <a:pPr>
              <a:defRPr/>
            </a:pPr>
            <a:fld id="{5DCD8D44-66BC-F346-9761-AFE889621D6E}" type="slidenum">
              <a:rPr lang="en-GB" altLang="de-GB"/>
              <a:pPr>
                <a:defRPr/>
              </a:pPr>
              <a:t>‹Nr.›</a:t>
            </a:fld>
            <a:endParaRPr lang="en-GB" altLang="de-GB"/>
          </a:p>
        </p:txBody>
      </p:sp>
    </p:spTree>
    <p:extLst>
      <p:ext uri="{BB962C8B-B14F-4D97-AF65-F5344CB8AC3E}">
        <p14:creationId xmlns:p14="http://schemas.microsoft.com/office/powerpoint/2010/main" val="40604922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3" name="Rectangle 4">
            <a:extLst>
              <a:ext uri="{FF2B5EF4-FFF2-40B4-BE49-F238E27FC236}">
                <a16:creationId xmlns:a16="http://schemas.microsoft.com/office/drawing/2014/main" id="{2A763367-5CBC-F580-2EF6-F2F91419B82E}"/>
              </a:ext>
            </a:extLst>
          </p:cNvPr>
          <p:cNvSpPr>
            <a:spLocks noGrp="1" noChangeArrowheads="1"/>
          </p:cNvSpPr>
          <p:nvPr>
            <p:ph type="dt" sz="half" idx="10"/>
          </p:nvPr>
        </p:nvSpPr>
        <p:spPr/>
        <p:txBody>
          <a:bodyPr/>
          <a:lstStyle>
            <a:lvl1pPr>
              <a:defRPr/>
            </a:lvl1pPr>
          </a:lstStyle>
          <a:p>
            <a:pPr>
              <a:defRPr/>
            </a:pPr>
            <a:endParaRPr lang="de-DE"/>
          </a:p>
        </p:txBody>
      </p:sp>
      <p:sp>
        <p:nvSpPr>
          <p:cNvPr id="4" name="Rectangle 5">
            <a:extLst>
              <a:ext uri="{FF2B5EF4-FFF2-40B4-BE49-F238E27FC236}">
                <a16:creationId xmlns:a16="http://schemas.microsoft.com/office/drawing/2014/main" id="{999F76FA-EAEA-4F5B-D147-C6155CE12F3C}"/>
              </a:ext>
            </a:extLst>
          </p:cNvPr>
          <p:cNvSpPr>
            <a:spLocks noGrp="1" noChangeArrowheads="1"/>
          </p:cNvSpPr>
          <p:nvPr>
            <p:ph type="ftr" sz="quarter" idx="11"/>
          </p:nvPr>
        </p:nvSpPr>
        <p:spPr/>
        <p:txBody>
          <a:bodyPr/>
          <a:lstStyle>
            <a:lvl1pPr>
              <a:defRPr/>
            </a:lvl1pPr>
          </a:lstStyle>
          <a:p>
            <a:pPr>
              <a:defRPr/>
            </a:pPr>
            <a:endParaRPr lang="de-DE"/>
          </a:p>
        </p:txBody>
      </p:sp>
      <p:sp>
        <p:nvSpPr>
          <p:cNvPr id="5" name="Rectangle 6">
            <a:extLst>
              <a:ext uri="{FF2B5EF4-FFF2-40B4-BE49-F238E27FC236}">
                <a16:creationId xmlns:a16="http://schemas.microsoft.com/office/drawing/2014/main" id="{2489E88D-B521-1385-3D29-A8FE2A2172B9}"/>
              </a:ext>
            </a:extLst>
          </p:cNvPr>
          <p:cNvSpPr>
            <a:spLocks noGrp="1" noChangeArrowheads="1"/>
          </p:cNvSpPr>
          <p:nvPr>
            <p:ph type="sldNum" sz="quarter" idx="12"/>
          </p:nvPr>
        </p:nvSpPr>
        <p:spPr/>
        <p:txBody>
          <a:bodyPr/>
          <a:lstStyle>
            <a:lvl1pPr>
              <a:defRPr/>
            </a:lvl1pPr>
          </a:lstStyle>
          <a:p>
            <a:pPr>
              <a:defRPr/>
            </a:pPr>
            <a:fld id="{4E33DB42-E809-3D46-A721-CA44728C3080}" type="slidenum">
              <a:rPr lang="de-DE" altLang="de-GB"/>
              <a:pPr>
                <a:defRPr/>
              </a:pPr>
              <a:t>‹Nr.›</a:t>
            </a:fld>
            <a:endParaRPr lang="de-DE" altLang="de-GB"/>
          </a:p>
        </p:txBody>
      </p:sp>
    </p:spTree>
    <p:extLst>
      <p:ext uri="{BB962C8B-B14F-4D97-AF65-F5344CB8AC3E}">
        <p14:creationId xmlns:p14="http://schemas.microsoft.com/office/powerpoint/2010/main" val="381938044"/>
      </p:ext>
    </p:extLst>
  </p:cSld>
  <p:clrMapOvr>
    <a:masterClrMapping/>
  </p:clrMapOvr>
  <p:transition>
    <p:split orient="vert"/>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de-DE"/>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Click to edit Master subtitle style</a:t>
            </a:r>
            <a:endParaRPr lang="en-GB"/>
          </a:p>
        </p:txBody>
      </p:sp>
      <p:sp>
        <p:nvSpPr>
          <p:cNvPr id="4" name="Rectangle 14">
            <a:extLst>
              <a:ext uri="{FF2B5EF4-FFF2-40B4-BE49-F238E27FC236}">
                <a16:creationId xmlns:a16="http://schemas.microsoft.com/office/drawing/2014/main" id="{05A82158-F42B-55BC-2413-4D447B83414D}"/>
              </a:ext>
            </a:extLst>
          </p:cNvPr>
          <p:cNvSpPr>
            <a:spLocks noGrp="1" noChangeArrowheads="1"/>
          </p:cNvSpPr>
          <p:nvPr>
            <p:ph type="sldNum" idx="10"/>
          </p:nvPr>
        </p:nvSpPr>
        <p:spPr>
          <a:ln/>
        </p:spPr>
        <p:txBody>
          <a:bodyPr/>
          <a:lstStyle>
            <a:lvl1pPr>
              <a:defRPr/>
            </a:lvl1pPr>
          </a:lstStyle>
          <a:p>
            <a:pPr>
              <a:defRPr/>
            </a:pPr>
            <a:fld id="{349C9373-5740-FE4F-989C-1FFDD13EC49F}" type="slidenum">
              <a:rPr lang="en-GB" altLang="de-GB"/>
              <a:pPr>
                <a:defRPr/>
              </a:pPr>
              <a:t>‹Nr.›</a:t>
            </a:fld>
            <a:endParaRPr lang="en-GB" altLang="de-GB"/>
          </a:p>
        </p:txBody>
      </p:sp>
    </p:spTree>
    <p:extLst>
      <p:ext uri="{BB962C8B-B14F-4D97-AF65-F5344CB8AC3E}">
        <p14:creationId xmlns:p14="http://schemas.microsoft.com/office/powerpoint/2010/main" val="20381784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Content Placeholder 2"/>
          <p:cNvSpPr>
            <a:spLocks noGrp="1"/>
          </p:cNvSpPr>
          <p:nvPr>
            <p:ph idx="1"/>
          </p:nvPr>
        </p:nvSpPr>
        <p:spPr/>
        <p:txBody>
          <a:body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Rectangle 14">
            <a:extLst>
              <a:ext uri="{FF2B5EF4-FFF2-40B4-BE49-F238E27FC236}">
                <a16:creationId xmlns:a16="http://schemas.microsoft.com/office/drawing/2014/main" id="{FC6D00B6-BBBD-90FA-04B1-6033693C3241}"/>
              </a:ext>
            </a:extLst>
          </p:cNvPr>
          <p:cNvSpPr>
            <a:spLocks noGrp="1" noChangeArrowheads="1"/>
          </p:cNvSpPr>
          <p:nvPr>
            <p:ph type="sldNum" idx="10"/>
          </p:nvPr>
        </p:nvSpPr>
        <p:spPr>
          <a:ln/>
        </p:spPr>
        <p:txBody>
          <a:bodyPr/>
          <a:lstStyle>
            <a:lvl1pPr>
              <a:defRPr/>
            </a:lvl1pPr>
          </a:lstStyle>
          <a:p>
            <a:pPr>
              <a:defRPr/>
            </a:pPr>
            <a:fld id="{6FED2279-0C32-364D-AB86-B51BDEF41AEF}" type="slidenum">
              <a:rPr lang="en-GB" altLang="de-GB"/>
              <a:pPr>
                <a:defRPr/>
              </a:pPr>
              <a:t>‹Nr.›</a:t>
            </a:fld>
            <a:endParaRPr lang="en-GB" altLang="de-GB"/>
          </a:p>
        </p:txBody>
      </p:sp>
    </p:spTree>
    <p:extLst>
      <p:ext uri="{BB962C8B-B14F-4D97-AF65-F5344CB8AC3E}">
        <p14:creationId xmlns:p14="http://schemas.microsoft.com/office/powerpoint/2010/main" val="33010013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de-DE"/>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Click to edit Master text styles</a:t>
            </a:r>
          </a:p>
        </p:txBody>
      </p:sp>
      <p:sp>
        <p:nvSpPr>
          <p:cNvPr id="4" name="Rectangle 14">
            <a:extLst>
              <a:ext uri="{FF2B5EF4-FFF2-40B4-BE49-F238E27FC236}">
                <a16:creationId xmlns:a16="http://schemas.microsoft.com/office/drawing/2014/main" id="{32E51249-438F-324E-B81E-19A7DD712479}"/>
              </a:ext>
            </a:extLst>
          </p:cNvPr>
          <p:cNvSpPr>
            <a:spLocks noGrp="1" noChangeArrowheads="1"/>
          </p:cNvSpPr>
          <p:nvPr>
            <p:ph type="sldNum" idx="10"/>
          </p:nvPr>
        </p:nvSpPr>
        <p:spPr>
          <a:ln/>
        </p:spPr>
        <p:txBody>
          <a:bodyPr/>
          <a:lstStyle>
            <a:lvl1pPr>
              <a:defRPr/>
            </a:lvl1pPr>
          </a:lstStyle>
          <a:p>
            <a:pPr>
              <a:defRPr/>
            </a:pPr>
            <a:fld id="{94CE0B4F-E6C9-8940-BDD5-00B925E6F122}" type="slidenum">
              <a:rPr lang="en-GB" altLang="de-GB"/>
              <a:pPr>
                <a:defRPr/>
              </a:pPr>
              <a:t>‹Nr.›</a:t>
            </a:fld>
            <a:endParaRPr lang="en-GB" altLang="de-GB"/>
          </a:p>
        </p:txBody>
      </p:sp>
    </p:spTree>
    <p:extLst>
      <p:ext uri="{BB962C8B-B14F-4D97-AF65-F5344CB8AC3E}">
        <p14:creationId xmlns:p14="http://schemas.microsoft.com/office/powerpoint/2010/main" val="25400765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Content Placeholder 2"/>
          <p:cNvSpPr>
            <a:spLocks noGrp="1"/>
          </p:cNvSpPr>
          <p:nvPr>
            <p:ph sz="half" idx="1"/>
          </p:nvPr>
        </p:nvSpPr>
        <p:spPr>
          <a:xfrm>
            <a:off x="457200" y="1600200"/>
            <a:ext cx="4037013"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Content Placeholder 3"/>
          <p:cNvSpPr>
            <a:spLocks noGrp="1"/>
          </p:cNvSpPr>
          <p:nvPr>
            <p:ph sz="half" idx="2"/>
          </p:nvPr>
        </p:nvSpPr>
        <p:spPr>
          <a:xfrm>
            <a:off x="4646613" y="1600200"/>
            <a:ext cx="40386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5" name="Rectangle 14">
            <a:extLst>
              <a:ext uri="{FF2B5EF4-FFF2-40B4-BE49-F238E27FC236}">
                <a16:creationId xmlns:a16="http://schemas.microsoft.com/office/drawing/2014/main" id="{6B20EF3E-0F75-9DAA-EC38-095100E4D803}"/>
              </a:ext>
            </a:extLst>
          </p:cNvPr>
          <p:cNvSpPr>
            <a:spLocks noGrp="1" noChangeArrowheads="1"/>
          </p:cNvSpPr>
          <p:nvPr>
            <p:ph type="sldNum" idx="10"/>
          </p:nvPr>
        </p:nvSpPr>
        <p:spPr>
          <a:ln/>
        </p:spPr>
        <p:txBody>
          <a:bodyPr/>
          <a:lstStyle>
            <a:lvl1pPr>
              <a:defRPr/>
            </a:lvl1pPr>
          </a:lstStyle>
          <a:p>
            <a:pPr>
              <a:defRPr/>
            </a:pPr>
            <a:fld id="{6A7AF746-71A3-B741-BDFB-67322A500DBA}" type="slidenum">
              <a:rPr lang="en-GB" altLang="de-GB"/>
              <a:pPr>
                <a:defRPr/>
              </a:pPr>
              <a:t>‹Nr.›</a:t>
            </a:fld>
            <a:endParaRPr lang="en-GB" altLang="de-GB"/>
          </a:p>
        </p:txBody>
      </p:sp>
    </p:spTree>
    <p:extLst>
      <p:ext uri="{BB962C8B-B14F-4D97-AF65-F5344CB8AC3E}">
        <p14:creationId xmlns:p14="http://schemas.microsoft.com/office/powerpoint/2010/main" val="13013910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de-DE"/>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7" name="Rectangle 14">
            <a:extLst>
              <a:ext uri="{FF2B5EF4-FFF2-40B4-BE49-F238E27FC236}">
                <a16:creationId xmlns:a16="http://schemas.microsoft.com/office/drawing/2014/main" id="{C3C3F678-F978-39EA-DE4B-A74E82986C9E}"/>
              </a:ext>
            </a:extLst>
          </p:cNvPr>
          <p:cNvSpPr>
            <a:spLocks noGrp="1" noChangeArrowheads="1"/>
          </p:cNvSpPr>
          <p:nvPr>
            <p:ph type="sldNum" idx="10"/>
          </p:nvPr>
        </p:nvSpPr>
        <p:spPr>
          <a:ln/>
        </p:spPr>
        <p:txBody>
          <a:bodyPr/>
          <a:lstStyle>
            <a:lvl1pPr>
              <a:defRPr/>
            </a:lvl1pPr>
          </a:lstStyle>
          <a:p>
            <a:pPr>
              <a:defRPr/>
            </a:pPr>
            <a:fld id="{A156C0A7-576E-C34E-946C-410FE436BC90}" type="slidenum">
              <a:rPr lang="en-GB" altLang="de-GB"/>
              <a:pPr>
                <a:defRPr/>
              </a:pPr>
              <a:t>‹Nr.›</a:t>
            </a:fld>
            <a:endParaRPr lang="en-GB" altLang="de-GB"/>
          </a:p>
        </p:txBody>
      </p:sp>
    </p:spTree>
    <p:extLst>
      <p:ext uri="{BB962C8B-B14F-4D97-AF65-F5344CB8AC3E}">
        <p14:creationId xmlns:p14="http://schemas.microsoft.com/office/powerpoint/2010/main" val="37739887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Rectangle 14">
            <a:extLst>
              <a:ext uri="{FF2B5EF4-FFF2-40B4-BE49-F238E27FC236}">
                <a16:creationId xmlns:a16="http://schemas.microsoft.com/office/drawing/2014/main" id="{7AC08A57-D475-0AD2-9EB5-6050A4D364E3}"/>
              </a:ext>
            </a:extLst>
          </p:cNvPr>
          <p:cNvSpPr>
            <a:spLocks noGrp="1" noChangeArrowheads="1"/>
          </p:cNvSpPr>
          <p:nvPr>
            <p:ph type="sldNum" idx="10"/>
          </p:nvPr>
        </p:nvSpPr>
        <p:spPr>
          <a:ln/>
        </p:spPr>
        <p:txBody>
          <a:bodyPr/>
          <a:lstStyle>
            <a:lvl1pPr>
              <a:defRPr/>
            </a:lvl1pPr>
          </a:lstStyle>
          <a:p>
            <a:pPr>
              <a:defRPr/>
            </a:pPr>
            <a:fld id="{B20B7609-5028-3146-AAE7-F9127CE8CD98}" type="slidenum">
              <a:rPr lang="en-GB" altLang="de-GB"/>
              <a:pPr>
                <a:defRPr/>
              </a:pPr>
              <a:t>‹Nr.›</a:t>
            </a:fld>
            <a:endParaRPr lang="en-GB" altLang="de-GB"/>
          </a:p>
        </p:txBody>
      </p:sp>
    </p:spTree>
    <p:extLst>
      <p:ext uri="{BB962C8B-B14F-4D97-AF65-F5344CB8AC3E}">
        <p14:creationId xmlns:p14="http://schemas.microsoft.com/office/powerpoint/2010/main" val="3326054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4">
            <a:extLst>
              <a:ext uri="{FF2B5EF4-FFF2-40B4-BE49-F238E27FC236}">
                <a16:creationId xmlns:a16="http://schemas.microsoft.com/office/drawing/2014/main" id="{5C6BC59C-AC0D-A0DE-BDA8-EDD7845DDCD9}"/>
              </a:ext>
            </a:extLst>
          </p:cNvPr>
          <p:cNvSpPr>
            <a:spLocks noGrp="1" noChangeArrowheads="1"/>
          </p:cNvSpPr>
          <p:nvPr>
            <p:ph type="sldNum" idx="10"/>
          </p:nvPr>
        </p:nvSpPr>
        <p:spPr>
          <a:ln/>
        </p:spPr>
        <p:txBody>
          <a:bodyPr/>
          <a:lstStyle>
            <a:lvl1pPr>
              <a:defRPr/>
            </a:lvl1pPr>
          </a:lstStyle>
          <a:p>
            <a:pPr>
              <a:defRPr/>
            </a:pPr>
            <a:fld id="{3DCDFC7A-B99B-A844-B82E-4A24032739A8}" type="slidenum">
              <a:rPr lang="en-GB" altLang="de-GB"/>
              <a:pPr>
                <a:defRPr/>
              </a:pPr>
              <a:t>‹Nr.›</a:t>
            </a:fld>
            <a:endParaRPr lang="en-GB" altLang="de-GB"/>
          </a:p>
        </p:txBody>
      </p:sp>
    </p:spTree>
    <p:extLst>
      <p:ext uri="{BB962C8B-B14F-4D97-AF65-F5344CB8AC3E}">
        <p14:creationId xmlns:p14="http://schemas.microsoft.com/office/powerpoint/2010/main" val="28839855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Content Placeholder 2"/>
          <p:cNvSpPr>
            <a:spLocks noGrp="1"/>
          </p:cNvSpPr>
          <p:nvPr>
            <p:ph idx="1"/>
          </p:nvPr>
        </p:nvSpPr>
        <p:spPr/>
        <p:txBody>
          <a:body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Rectangle 5">
            <a:extLst>
              <a:ext uri="{FF2B5EF4-FFF2-40B4-BE49-F238E27FC236}">
                <a16:creationId xmlns:a16="http://schemas.microsoft.com/office/drawing/2014/main" id="{9EA32430-9018-CC05-DCF8-6492BE3FE81F}"/>
              </a:ext>
            </a:extLst>
          </p:cNvPr>
          <p:cNvSpPr>
            <a:spLocks noGrp="1" noChangeArrowheads="1"/>
          </p:cNvSpPr>
          <p:nvPr>
            <p:ph type="sldNum" idx="10"/>
          </p:nvPr>
        </p:nvSpPr>
        <p:spPr>
          <a:ln/>
        </p:spPr>
        <p:txBody>
          <a:bodyPr/>
          <a:lstStyle>
            <a:lvl1pPr>
              <a:defRPr/>
            </a:lvl1pPr>
          </a:lstStyle>
          <a:p>
            <a:pPr>
              <a:defRPr/>
            </a:pPr>
            <a:fld id="{925401D5-5C48-E149-979D-0DBFE9257C05}" type="slidenum">
              <a:rPr lang="en-GB" altLang="de-GB"/>
              <a:pPr>
                <a:defRPr/>
              </a:pPr>
              <a:t>‹Nr.›</a:t>
            </a:fld>
            <a:endParaRPr lang="en-GB" altLang="de-GB"/>
          </a:p>
        </p:txBody>
      </p:sp>
    </p:spTree>
    <p:extLst>
      <p:ext uri="{BB962C8B-B14F-4D97-AF65-F5344CB8AC3E}">
        <p14:creationId xmlns:p14="http://schemas.microsoft.com/office/powerpoint/2010/main" val="97441236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de-DE"/>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Click to edit Master text styles</a:t>
            </a:r>
          </a:p>
        </p:txBody>
      </p:sp>
      <p:sp>
        <p:nvSpPr>
          <p:cNvPr id="5" name="Rectangle 14">
            <a:extLst>
              <a:ext uri="{FF2B5EF4-FFF2-40B4-BE49-F238E27FC236}">
                <a16:creationId xmlns:a16="http://schemas.microsoft.com/office/drawing/2014/main" id="{5B1223E5-2279-DACE-B3D4-4132E4DFA4F9}"/>
              </a:ext>
            </a:extLst>
          </p:cNvPr>
          <p:cNvSpPr>
            <a:spLocks noGrp="1" noChangeArrowheads="1"/>
          </p:cNvSpPr>
          <p:nvPr>
            <p:ph type="sldNum" idx="10"/>
          </p:nvPr>
        </p:nvSpPr>
        <p:spPr>
          <a:ln/>
        </p:spPr>
        <p:txBody>
          <a:bodyPr/>
          <a:lstStyle>
            <a:lvl1pPr>
              <a:defRPr/>
            </a:lvl1pPr>
          </a:lstStyle>
          <a:p>
            <a:pPr>
              <a:defRPr/>
            </a:pPr>
            <a:fld id="{2BC94ABB-3B81-E143-BB8E-2E973E284B56}" type="slidenum">
              <a:rPr lang="en-GB" altLang="de-GB"/>
              <a:pPr>
                <a:defRPr/>
              </a:pPr>
              <a:t>‹Nr.›</a:t>
            </a:fld>
            <a:endParaRPr lang="en-GB" altLang="de-GB"/>
          </a:p>
        </p:txBody>
      </p:sp>
    </p:spTree>
    <p:extLst>
      <p:ext uri="{BB962C8B-B14F-4D97-AF65-F5344CB8AC3E}">
        <p14:creationId xmlns:p14="http://schemas.microsoft.com/office/powerpoint/2010/main" val="33981368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de-DE"/>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Click to edit Master text styles</a:t>
            </a:r>
          </a:p>
        </p:txBody>
      </p:sp>
      <p:sp>
        <p:nvSpPr>
          <p:cNvPr id="5" name="Rectangle 14">
            <a:extLst>
              <a:ext uri="{FF2B5EF4-FFF2-40B4-BE49-F238E27FC236}">
                <a16:creationId xmlns:a16="http://schemas.microsoft.com/office/drawing/2014/main" id="{D80035E8-6D33-F8F6-4D1D-74D08178E54C}"/>
              </a:ext>
            </a:extLst>
          </p:cNvPr>
          <p:cNvSpPr>
            <a:spLocks noGrp="1" noChangeArrowheads="1"/>
          </p:cNvSpPr>
          <p:nvPr>
            <p:ph type="sldNum" idx="10"/>
          </p:nvPr>
        </p:nvSpPr>
        <p:spPr>
          <a:ln/>
        </p:spPr>
        <p:txBody>
          <a:bodyPr/>
          <a:lstStyle>
            <a:lvl1pPr>
              <a:defRPr/>
            </a:lvl1pPr>
          </a:lstStyle>
          <a:p>
            <a:pPr>
              <a:defRPr/>
            </a:pPr>
            <a:fld id="{22BBAD65-4EB8-E942-8D79-EA43D7927783}" type="slidenum">
              <a:rPr lang="en-GB" altLang="de-GB"/>
              <a:pPr>
                <a:defRPr/>
              </a:pPr>
              <a:t>‹Nr.›</a:t>
            </a:fld>
            <a:endParaRPr lang="en-GB" altLang="de-GB"/>
          </a:p>
        </p:txBody>
      </p:sp>
    </p:spTree>
    <p:extLst>
      <p:ext uri="{BB962C8B-B14F-4D97-AF65-F5344CB8AC3E}">
        <p14:creationId xmlns:p14="http://schemas.microsoft.com/office/powerpoint/2010/main" val="32679907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Rectangle 14">
            <a:extLst>
              <a:ext uri="{FF2B5EF4-FFF2-40B4-BE49-F238E27FC236}">
                <a16:creationId xmlns:a16="http://schemas.microsoft.com/office/drawing/2014/main" id="{E2F8F5F0-6557-CB7B-42C0-D63FD4DA1C82}"/>
              </a:ext>
            </a:extLst>
          </p:cNvPr>
          <p:cNvSpPr>
            <a:spLocks noGrp="1" noChangeArrowheads="1"/>
          </p:cNvSpPr>
          <p:nvPr>
            <p:ph type="sldNum" idx="10"/>
          </p:nvPr>
        </p:nvSpPr>
        <p:spPr>
          <a:ln/>
        </p:spPr>
        <p:txBody>
          <a:bodyPr/>
          <a:lstStyle>
            <a:lvl1pPr>
              <a:defRPr/>
            </a:lvl1pPr>
          </a:lstStyle>
          <a:p>
            <a:pPr>
              <a:defRPr/>
            </a:pPr>
            <a:fld id="{C0FE5C26-1771-1B4A-B1A9-8EFB8C474440}" type="slidenum">
              <a:rPr lang="en-GB" altLang="de-GB"/>
              <a:pPr>
                <a:defRPr/>
              </a:pPr>
              <a:t>‹Nr.›</a:t>
            </a:fld>
            <a:endParaRPr lang="en-GB" altLang="de-GB"/>
          </a:p>
        </p:txBody>
      </p:sp>
    </p:spTree>
    <p:extLst>
      <p:ext uri="{BB962C8B-B14F-4D97-AF65-F5344CB8AC3E}">
        <p14:creationId xmlns:p14="http://schemas.microsoft.com/office/powerpoint/2010/main" val="6551213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8588"/>
            <a:ext cx="2055813" cy="5995987"/>
          </a:xfrm>
        </p:spPr>
        <p:txBody>
          <a:bodyPr vert="eaVert"/>
          <a:lstStyle/>
          <a:p>
            <a:r>
              <a:rPr lang="de-DE"/>
              <a:t>Click to edit Master title style</a:t>
            </a:r>
            <a:endParaRPr lang="en-GB"/>
          </a:p>
        </p:txBody>
      </p:sp>
      <p:sp>
        <p:nvSpPr>
          <p:cNvPr id="3" name="Vertical Text Placeholder 2"/>
          <p:cNvSpPr>
            <a:spLocks noGrp="1"/>
          </p:cNvSpPr>
          <p:nvPr>
            <p:ph type="body" orient="vert" idx="1"/>
          </p:nvPr>
        </p:nvSpPr>
        <p:spPr>
          <a:xfrm>
            <a:off x="457200" y="128588"/>
            <a:ext cx="6019800" cy="5995987"/>
          </a:xfrm>
        </p:spPr>
        <p:txBody>
          <a:bodyPr vert="eaVert"/>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Rectangle 14">
            <a:extLst>
              <a:ext uri="{FF2B5EF4-FFF2-40B4-BE49-F238E27FC236}">
                <a16:creationId xmlns:a16="http://schemas.microsoft.com/office/drawing/2014/main" id="{4D98CDEC-2E1F-F1E6-A1D0-5BB62704FFB2}"/>
              </a:ext>
            </a:extLst>
          </p:cNvPr>
          <p:cNvSpPr>
            <a:spLocks noGrp="1" noChangeArrowheads="1"/>
          </p:cNvSpPr>
          <p:nvPr>
            <p:ph type="sldNum" idx="10"/>
          </p:nvPr>
        </p:nvSpPr>
        <p:spPr>
          <a:ln/>
        </p:spPr>
        <p:txBody>
          <a:bodyPr/>
          <a:lstStyle>
            <a:lvl1pPr>
              <a:defRPr/>
            </a:lvl1pPr>
          </a:lstStyle>
          <a:p>
            <a:pPr>
              <a:defRPr/>
            </a:pPr>
            <a:fld id="{DFDEC6F0-EF0B-204B-A031-4233A839BD46}" type="slidenum">
              <a:rPr lang="en-GB" altLang="de-GB"/>
              <a:pPr>
                <a:defRPr/>
              </a:pPr>
              <a:t>‹Nr.›</a:t>
            </a:fld>
            <a:endParaRPr lang="en-GB" altLang="de-GB"/>
          </a:p>
        </p:txBody>
      </p:sp>
    </p:spTree>
    <p:extLst>
      <p:ext uri="{BB962C8B-B14F-4D97-AF65-F5344CB8AC3E}">
        <p14:creationId xmlns:p14="http://schemas.microsoft.com/office/powerpoint/2010/main" val="9396426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de-DE"/>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Click to edit Master text styles</a:t>
            </a:r>
          </a:p>
        </p:txBody>
      </p:sp>
      <p:sp>
        <p:nvSpPr>
          <p:cNvPr id="4" name="Rectangle 5">
            <a:extLst>
              <a:ext uri="{FF2B5EF4-FFF2-40B4-BE49-F238E27FC236}">
                <a16:creationId xmlns:a16="http://schemas.microsoft.com/office/drawing/2014/main" id="{1A9D2399-FFB1-43DE-0657-68FE1688B46C}"/>
              </a:ext>
            </a:extLst>
          </p:cNvPr>
          <p:cNvSpPr>
            <a:spLocks noGrp="1" noChangeArrowheads="1"/>
          </p:cNvSpPr>
          <p:nvPr>
            <p:ph type="sldNum" idx="10"/>
          </p:nvPr>
        </p:nvSpPr>
        <p:spPr>
          <a:ln/>
        </p:spPr>
        <p:txBody>
          <a:bodyPr/>
          <a:lstStyle>
            <a:lvl1pPr>
              <a:defRPr/>
            </a:lvl1pPr>
          </a:lstStyle>
          <a:p>
            <a:pPr>
              <a:defRPr/>
            </a:pPr>
            <a:fld id="{0B904C74-C575-1C4A-8EA1-46EB55CCABB7}" type="slidenum">
              <a:rPr lang="en-GB" altLang="de-GB"/>
              <a:pPr>
                <a:defRPr/>
              </a:pPr>
              <a:t>‹Nr.›</a:t>
            </a:fld>
            <a:endParaRPr lang="en-GB" altLang="de-GB"/>
          </a:p>
        </p:txBody>
      </p:sp>
    </p:spTree>
    <p:extLst>
      <p:ext uri="{BB962C8B-B14F-4D97-AF65-F5344CB8AC3E}">
        <p14:creationId xmlns:p14="http://schemas.microsoft.com/office/powerpoint/2010/main" val="17691469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Content Placeholder 2"/>
          <p:cNvSpPr>
            <a:spLocks noGrp="1"/>
          </p:cNvSpPr>
          <p:nvPr>
            <p:ph sz="half" idx="1"/>
          </p:nvPr>
        </p:nvSpPr>
        <p:spPr>
          <a:xfrm>
            <a:off x="457200" y="1600200"/>
            <a:ext cx="4037013"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Content Placeholder 3"/>
          <p:cNvSpPr>
            <a:spLocks noGrp="1"/>
          </p:cNvSpPr>
          <p:nvPr>
            <p:ph sz="half" idx="2"/>
          </p:nvPr>
        </p:nvSpPr>
        <p:spPr>
          <a:xfrm>
            <a:off x="4646613" y="1600200"/>
            <a:ext cx="40386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5" name="Rectangle 5">
            <a:extLst>
              <a:ext uri="{FF2B5EF4-FFF2-40B4-BE49-F238E27FC236}">
                <a16:creationId xmlns:a16="http://schemas.microsoft.com/office/drawing/2014/main" id="{6EBB3330-5ABA-280F-9B6E-E950D774836E}"/>
              </a:ext>
            </a:extLst>
          </p:cNvPr>
          <p:cNvSpPr>
            <a:spLocks noGrp="1" noChangeArrowheads="1"/>
          </p:cNvSpPr>
          <p:nvPr>
            <p:ph type="sldNum" idx="10"/>
          </p:nvPr>
        </p:nvSpPr>
        <p:spPr>
          <a:ln/>
        </p:spPr>
        <p:txBody>
          <a:bodyPr/>
          <a:lstStyle>
            <a:lvl1pPr>
              <a:defRPr/>
            </a:lvl1pPr>
          </a:lstStyle>
          <a:p>
            <a:pPr>
              <a:defRPr/>
            </a:pPr>
            <a:fld id="{5DAECFC6-7826-554D-8A16-0FAC76FE0A7C}" type="slidenum">
              <a:rPr lang="en-GB" altLang="de-GB"/>
              <a:pPr>
                <a:defRPr/>
              </a:pPr>
              <a:t>‹Nr.›</a:t>
            </a:fld>
            <a:endParaRPr lang="en-GB" altLang="de-GB"/>
          </a:p>
        </p:txBody>
      </p:sp>
    </p:spTree>
    <p:extLst>
      <p:ext uri="{BB962C8B-B14F-4D97-AF65-F5344CB8AC3E}">
        <p14:creationId xmlns:p14="http://schemas.microsoft.com/office/powerpoint/2010/main" val="40552784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de-DE"/>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7" name="Rectangle 5">
            <a:extLst>
              <a:ext uri="{FF2B5EF4-FFF2-40B4-BE49-F238E27FC236}">
                <a16:creationId xmlns:a16="http://schemas.microsoft.com/office/drawing/2014/main" id="{BBDF05CC-5793-D2A5-9039-33EB1A44ED62}"/>
              </a:ext>
            </a:extLst>
          </p:cNvPr>
          <p:cNvSpPr>
            <a:spLocks noGrp="1" noChangeArrowheads="1"/>
          </p:cNvSpPr>
          <p:nvPr>
            <p:ph type="sldNum" idx="10"/>
          </p:nvPr>
        </p:nvSpPr>
        <p:spPr>
          <a:ln/>
        </p:spPr>
        <p:txBody>
          <a:bodyPr/>
          <a:lstStyle>
            <a:lvl1pPr>
              <a:defRPr/>
            </a:lvl1pPr>
          </a:lstStyle>
          <a:p>
            <a:pPr>
              <a:defRPr/>
            </a:pPr>
            <a:fld id="{9295EB61-CBC8-DA4E-93FA-BDDDB675E564}" type="slidenum">
              <a:rPr lang="en-GB" altLang="de-GB"/>
              <a:pPr>
                <a:defRPr/>
              </a:pPr>
              <a:t>‹Nr.›</a:t>
            </a:fld>
            <a:endParaRPr lang="en-GB" altLang="de-GB"/>
          </a:p>
        </p:txBody>
      </p:sp>
    </p:spTree>
    <p:extLst>
      <p:ext uri="{BB962C8B-B14F-4D97-AF65-F5344CB8AC3E}">
        <p14:creationId xmlns:p14="http://schemas.microsoft.com/office/powerpoint/2010/main" val="23326493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Rectangle 5">
            <a:extLst>
              <a:ext uri="{FF2B5EF4-FFF2-40B4-BE49-F238E27FC236}">
                <a16:creationId xmlns:a16="http://schemas.microsoft.com/office/drawing/2014/main" id="{47F4490D-8011-5648-CC3C-29C6B26B8606}"/>
              </a:ext>
            </a:extLst>
          </p:cNvPr>
          <p:cNvSpPr>
            <a:spLocks noGrp="1" noChangeArrowheads="1"/>
          </p:cNvSpPr>
          <p:nvPr>
            <p:ph type="sldNum" idx="10"/>
          </p:nvPr>
        </p:nvSpPr>
        <p:spPr>
          <a:ln/>
        </p:spPr>
        <p:txBody>
          <a:bodyPr/>
          <a:lstStyle>
            <a:lvl1pPr>
              <a:defRPr/>
            </a:lvl1pPr>
          </a:lstStyle>
          <a:p>
            <a:pPr>
              <a:defRPr/>
            </a:pPr>
            <a:fld id="{00479584-448E-334D-BF81-4546E26100FD}" type="slidenum">
              <a:rPr lang="en-GB" altLang="de-GB"/>
              <a:pPr>
                <a:defRPr/>
              </a:pPr>
              <a:t>‹Nr.›</a:t>
            </a:fld>
            <a:endParaRPr lang="en-GB" altLang="de-GB"/>
          </a:p>
        </p:txBody>
      </p:sp>
    </p:spTree>
    <p:extLst>
      <p:ext uri="{BB962C8B-B14F-4D97-AF65-F5344CB8AC3E}">
        <p14:creationId xmlns:p14="http://schemas.microsoft.com/office/powerpoint/2010/main" val="15755351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a:extLst>
              <a:ext uri="{FF2B5EF4-FFF2-40B4-BE49-F238E27FC236}">
                <a16:creationId xmlns:a16="http://schemas.microsoft.com/office/drawing/2014/main" id="{93CD08D1-6938-BB4A-148B-7F803FC5895F}"/>
              </a:ext>
            </a:extLst>
          </p:cNvPr>
          <p:cNvSpPr>
            <a:spLocks noGrp="1" noChangeArrowheads="1"/>
          </p:cNvSpPr>
          <p:nvPr>
            <p:ph type="sldNum" idx="10"/>
          </p:nvPr>
        </p:nvSpPr>
        <p:spPr>
          <a:ln/>
        </p:spPr>
        <p:txBody>
          <a:bodyPr/>
          <a:lstStyle>
            <a:lvl1pPr>
              <a:defRPr/>
            </a:lvl1pPr>
          </a:lstStyle>
          <a:p>
            <a:pPr>
              <a:defRPr/>
            </a:pPr>
            <a:fld id="{1B010568-4F99-224C-B6ED-246A75906B35}" type="slidenum">
              <a:rPr lang="en-GB" altLang="de-GB"/>
              <a:pPr>
                <a:defRPr/>
              </a:pPr>
              <a:t>‹Nr.›</a:t>
            </a:fld>
            <a:endParaRPr lang="en-GB" altLang="de-GB"/>
          </a:p>
        </p:txBody>
      </p:sp>
    </p:spTree>
    <p:extLst>
      <p:ext uri="{BB962C8B-B14F-4D97-AF65-F5344CB8AC3E}">
        <p14:creationId xmlns:p14="http://schemas.microsoft.com/office/powerpoint/2010/main" val="36197828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de-DE"/>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Click to edit Master text styles</a:t>
            </a:r>
          </a:p>
        </p:txBody>
      </p:sp>
      <p:sp>
        <p:nvSpPr>
          <p:cNvPr id="5" name="Rectangle 5">
            <a:extLst>
              <a:ext uri="{FF2B5EF4-FFF2-40B4-BE49-F238E27FC236}">
                <a16:creationId xmlns:a16="http://schemas.microsoft.com/office/drawing/2014/main" id="{14A48E59-55C1-91BF-9B25-3CF46A4BA5AE}"/>
              </a:ext>
            </a:extLst>
          </p:cNvPr>
          <p:cNvSpPr>
            <a:spLocks noGrp="1" noChangeArrowheads="1"/>
          </p:cNvSpPr>
          <p:nvPr>
            <p:ph type="sldNum" idx="10"/>
          </p:nvPr>
        </p:nvSpPr>
        <p:spPr>
          <a:ln/>
        </p:spPr>
        <p:txBody>
          <a:bodyPr/>
          <a:lstStyle>
            <a:lvl1pPr>
              <a:defRPr/>
            </a:lvl1pPr>
          </a:lstStyle>
          <a:p>
            <a:pPr>
              <a:defRPr/>
            </a:pPr>
            <a:fld id="{259387CB-3DAE-6B4A-BC23-162C14342C21}" type="slidenum">
              <a:rPr lang="en-GB" altLang="de-GB"/>
              <a:pPr>
                <a:defRPr/>
              </a:pPr>
              <a:t>‹Nr.›</a:t>
            </a:fld>
            <a:endParaRPr lang="en-GB" altLang="de-GB"/>
          </a:p>
        </p:txBody>
      </p:sp>
    </p:spTree>
    <p:extLst>
      <p:ext uri="{BB962C8B-B14F-4D97-AF65-F5344CB8AC3E}">
        <p14:creationId xmlns:p14="http://schemas.microsoft.com/office/powerpoint/2010/main" val="22767560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de-DE"/>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Click to edit Master text styles</a:t>
            </a:r>
          </a:p>
        </p:txBody>
      </p:sp>
      <p:sp>
        <p:nvSpPr>
          <p:cNvPr id="5" name="Rectangle 5">
            <a:extLst>
              <a:ext uri="{FF2B5EF4-FFF2-40B4-BE49-F238E27FC236}">
                <a16:creationId xmlns:a16="http://schemas.microsoft.com/office/drawing/2014/main" id="{F9CA3E33-2AF1-3510-10F4-DA5EEA3F993B}"/>
              </a:ext>
            </a:extLst>
          </p:cNvPr>
          <p:cNvSpPr>
            <a:spLocks noGrp="1" noChangeArrowheads="1"/>
          </p:cNvSpPr>
          <p:nvPr>
            <p:ph type="sldNum" idx="10"/>
          </p:nvPr>
        </p:nvSpPr>
        <p:spPr>
          <a:ln/>
        </p:spPr>
        <p:txBody>
          <a:bodyPr/>
          <a:lstStyle>
            <a:lvl1pPr>
              <a:defRPr/>
            </a:lvl1pPr>
          </a:lstStyle>
          <a:p>
            <a:pPr>
              <a:defRPr/>
            </a:pPr>
            <a:fld id="{67554E19-9ED2-7743-9B95-5F1C28A50148}" type="slidenum">
              <a:rPr lang="en-GB" altLang="de-GB"/>
              <a:pPr>
                <a:defRPr/>
              </a:pPr>
              <a:t>‹Nr.›</a:t>
            </a:fld>
            <a:endParaRPr lang="en-GB" altLang="de-GB"/>
          </a:p>
        </p:txBody>
      </p:sp>
    </p:spTree>
    <p:extLst>
      <p:ext uri="{BB962C8B-B14F-4D97-AF65-F5344CB8AC3E}">
        <p14:creationId xmlns:p14="http://schemas.microsoft.com/office/powerpoint/2010/main" val="16741642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sp>
        <p:nvSpPr>
          <p:cNvPr id="1026" name="Rectangle 1">
            <a:extLst>
              <a:ext uri="{FF2B5EF4-FFF2-40B4-BE49-F238E27FC236}">
                <a16:creationId xmlns:a16="http://schemas.microsoft.com/office/drawing/2014/main" id="{2D57573E-323E-53FB-F209-A4F08407E178}"/>
              </a:ext>
            </a:extLst>
          </p:cNvPr>
          <p:cNvSpPr>
            <a:spLocks noGrp="1" noChangeArrowheads="1"/>
          </p:cNvSpPr>
          <p:nvPr>
            <p:ph type="title"/>
          </p:nvPr>
        </p:nvSpPr>
        <p:spPr bwMode="auto">
          <a:xfrm>
            <a:off x="457200" y="128588"/>
            <a:ext cx="8228013" cy="1433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p>
            <a:pPr lvl="0"/>
            <a:r>
              <a:rPr lang="en-GB" altLang="en-GB"/>
              <a:t>Klicken Sie, um das Format des Titeltextes zu bearbeiten</a:t>
            </a:r>
          </a:p>
        </p:txBody>
      </p:sp>
      <p:sp>
        <p:nvSpPr>
          <p:cNvPr id="1027" name="Rectangle 2">
            <a:extLst>
              <a:ext uri="{FF2B5EF4-FFF2-40B4-BE49-F238E27FC236}">
                <a16:creationId xmlns:a16="http://schemas.microsoft.com/office/drawing/2014/main" id="{CAF55BBA-9CEF-33BB-BEDE-104D1C130B63}"/>
              </a:ext>
            </a:extLst>
          </p:cNvPr>
          <p:cNvSpPr>
            <a:spLocks noGrp="1" noChangeArrowheads="1"/>
          </p:cNvSpPr>
          <p:nvPr>
            <p:ph type="body" idx="1"/>
          </p:nvPr>
        </p:nvSpPr>
        <p:spPr bwMode="auto">
          <a:xfrm>
            <a:off x="457200" y="1600200"/>
            <a:ext cx="8228013"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altLang="en-GB"/>
              <a:t>Klicken Sie, um die Formate des Gliederungstextes zu bearbeiten</a:t>
            </a:r>
          </a:p>
          <a:p>
            <a:pPr lvl="1"/>
            <a:r>
              <a:rPr lang="en-GB" altLang="en-GB"/>
              <a:t>Zweite Gliederungsebene</a:t>
            </a:r>
          </a:p>
          <a:p>
            <a:pPr lvl="2"/>
            <a:r>
              <a:rPr lang="en-GB" altLang="en-GB"/>
              <a:t>Dritte Gliederungsebene</a:t>
            </a:r>
          </a:p>
          <a:p>
            <a:pPr lvl="3"/>
            <a:r>
              <a:rPr lang="en-GB" altLang="en-GB"/>
              <a:t>Vierte Gliederungsebene</a:t>
            </a:r>
          </a:p>
          <a:p>
            <a:pPr lvl="4"/>
            <a:r>
              <a:rPr lang="en-GB" altLang="en-GB"/>
              <a:t>Fünfte Gliederungsebene</a:t>
            </a:r>
          </a:p>
          <a:p>
            <a:pPr lvl="4"/>
            <a:r>
              <a:rPr lang="en-GB" altLang="en-GB"/>
              <a:t>Sechste Gliederungsebene</a:t>
            </a:r>
          </a:p>
          <a:p>
            <a:pPr lvl="4"/>
            <a:r>
              <a:rPr lang="en-GB" altLang="en-GB"/>
              <a:t>Siebente Gliederungsebene</a:t>
            </a:r>
          </a:p>
          <a:p>
            <a:pPr lvl="4"/>
            <a:r>
              <a:rPr lang="en-GB" altLang="en-GB"/>
              <a:t>Achte Gliederungsebene</a:t>
            </a:r>
          </a:p>
          <a:p>
            <a:pPr lvl="4"/>
            <a:r>
              <a:rPr lang="en-GB" altLang="en-GB"/>
              <a:t>Neunte Gliederungsebene</a:t>
            </a:r>
          </a:p>
        </p:txBody>
      </p:sp>
      <p:sp>
        <p:nvSpPr>
          <p:cNvPr id="1028" name="Text Box 3">
            <a:extLst>
              <a:ext uri="{FF2B5EF4-FFF2-40B4-BE49-F238E27FC236}">
                <a16:creationId xmlns:a16="http://schemas.microsoft.com/office/drawing/2014/main" id="{96D62A80-10D3-4C2B-F46F-39E7E9AEFF4D}"/>
              </a:ext>
            </a:extLst>
          </p:cNvPr>
          <p:cNvSpPr txBox="1">
            <a:spLocks noChangeArrowheads="1"/>
          </p:cNvSpPr>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ea typeface="Arial Unicode MS" panose="020B0604020202020204" pitchFamily="34" charset="-128"/>
            </a:endParaRPr>
          </a:p>
        </p:txBody>
      </p:sp>
      <p:sp>
        <p:nvSpPr>
          <p:cNvPr id="1029" name="Text Box 4">
            <a:extLst>
              <a:ext uri="{FF2B5EF4-FFF2-40B4-BE49-F238E27FC236}">
                <a16:creationId xmlns:a16="http://schemas.microsoft.com/office/drawing/2014/main" id="{F69F139E-FA94-CC15-28C4-8CC145096633}"/>
              </a:ext>
            </a:extLst>
          </p:cNvPr>
          <p:cNvSpPr txBox="1">
            <a:spLocks noChangeArrowheads="1"/>
          </p:cNvSpPr>
          <p:nvPr/>
        </p:nvSpPr>
        <p:spPr bwMode="auto">
          <a:xfrm>
            <a:off x="3124200" y="6245225"/>
            <a:ext cx="2895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ea typeface="Arial Unicode MS" panose="020B0604020202020204" pitchFamily="34" charset="-128"/>
            </a:endParaRPr>
          </a:p>
        </p:txBody>
      </p:sp>
      <p:sp>
        <p:nvSpPr>
          <p:cNvPr id="2" name="Rectangle 5">
            <a:extLst>
              <a:ext uri="{FF2B5EF4-FFF2-40B4-BE49-F238E27FC236}">
                <a16:creationId xmlns:a16="http://schemas.microsoft.com/office/drawing/2014/main" id="{2E883E7A-764B-1F37-B108-9326D0B0821D}"/>
              </a:ext>
            </a:extLst>
          </p:cNvPr>
          <p:cNvSpPr>
            <a:spLocks noGrp="1" noChangeArrowheads="1"/>
          </p:cNvSpPr>
          <p:nvPr>
            <p:ph type="sldNum"/>
          </p:nvPr>
        </p:nvSpPr>
        <p:spPr bwMode="auto">
          <a:xfrm>
            <a:off x="6553200" y="6245225"/>
            <a:ext cx="2132013" cy="47466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eaLnBrk="1" hangingPunct="1">
              <a:buSzPct val="100000"/>
              <a:defRPr>
                <a:solidFill>
                  <a:srgbClr val="000000"/>
                </a:solidFill>
              </a:defRPr>
            </a:lvl1pPr>
          </a:lstStyle>
          <a:p>
            <a:pPr>
              <a:defRPr/>
            </a:pPr>
            <a:fld id="{CA359F88-0523-244B-BDBA-227BC7976E23}" type="slidenum">
              <a:rPr lang="en-GB" altLang="de-GB"/>
              <a:pPr>
                <a:defRPr/>
              </a:pPr>
              <a:t>‹Nr.›</a:t>
            </a:fld>
            <a:endParaRPr lang="en-GB" altLang="de-GB"/>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74" r:id="rId12"/>
  </p:sldLayoutIdLst>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mj-lt"/>
          <a:ea typeface="ＭＳ Ｐゴシック" charset="0"/>
          <a:cs typeface="+mj-cs"/>
        </a:defRPr>
      </a:lvl1pPr>
      <a:lvl2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ＭＳ Ｐゴシック" charset="0"/>
          <a:cs typeface="Arial Unicode MS" pitchFamily="-106" charset="0"/>
        </a:defRPr>
      </a:lvl2pPr>
      <a:lvl3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ＭＳ Ｐゴシック" charset="0"/>
          <a:cs typeface="Arial Unicode MS" pitchFamily="-106" charset="0"/>
        </a:defRPr>
      </a:lvl3pPr>
      <a:lvl4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ＭＳ Ｐゴシック" charset="0"/>
          <a:cs typeface="Arial Unicode MS" pitchFamily="-106" charset="0"/>
        </a:defRPr>
      </a:lvl4pPr>
      <a:lvl5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ＭＳ Ｐゴシック" charset="0"/>
          <a:cs typeface="Arial Unicode MS" pitchFamily="-106" charset="0"/>
        </a:defRPr>
      </a:lvl5pPr>
      <a:lvl6pPr marL="25146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6pPr>
      <a:lvl7pPr marL="29718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7pPr>
      <a:lvl8pPr marL="34290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8pPr>
      <a:lvl9pPr marL="38862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a:solidFill>
            <a:srgbClr val="FFFFFF"/>
          </a:solidFill>
          <a:latin typeface="+mn-lt"/>
          <a:ea typeface="ＭＳ Ｐゴシック" charset="0"/>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grpSp>
        <p:nvGrpSpPr>
          <p:cNvPr id="13314" name="Group 1">
            <a:extLst>
              <a:ext uri="{FF2B5EF4-FFF2-40B4-BE49-F238E27FC236}">
                <a16:creationId xmlns:a16="http://schemas.microsoft.com/office/drawing/2014/main" id="{97131B1E-B9AF-2AE9-14B8-2932344E697E}"/>
              </a:ext>
            </a:extLst>
          </p:cNvPr>
          <p:cNvGrpSpPr>
            <a:grpSpLocks/>
          </p:cNvGrpSpPr>
          <p:nvPr/>
        </p:nvGrpSpPr>
        <p:grpSpPr bwMode="auto">
          <a:xfrm>
            <a:off x="0" y="0"/>
            <a:ext cx="9139238" cy="6848475"/>
            <a:chOff x="0" y="0"/>
            <a:chExt cx="5757" cy="4314"/>
          </a:xfrm>
        </p:grpSpPr>
        <p:grpSp>
          <p:nvGrpSpPr>
            <p:cNvPr id="13320" name="Group 2">
              <a:extLst>
                <a:ext uri="{FF2B5EF4-FFF2-40B4-BE49-F238E27FC236}">
                  <a16:creationId xmlns:a16="http://schemas.microsoft.com/office/drawing/2014/main" id="{804D25CA-9E7D-BE6A-9827-C9AFD429E3DC}"/>
                </a:ext>
              </a:extLst>
            </p:cNvPr>
            <p:cNvGrpSpPr>
              <a:grpSpLocks/>
            </p:cNvGrpSpPr>
            <p:nvPr/>
          </p:nvGrpSpPr>
          <p:grpSpPr bwMode="auto">
            <a:xfrm>
              <a:off x="1728" y="2230"/>
              <a:ext cx="4026" cy="2084"/>
              <a:chOff x="1728" y="2230"/>
              <a:chExt cx="4026" cy="2084"/>
            </a:xfrm>
          </p:grpSpPr>
          <p:sp>
            <p:nvSpPr>
              <p:cNvPr id="13323" name="AutoShape 3">
                <a:extLst>
                  <a:ext uri="{FF2B5EF4-FFF2-40B4-BE49-F238E27FC236}">
                    <a16:creationId xmlns:a16="http://schemas.microsoft.com/office/drawing/2014/main" id="{240DCE48-8D5A-BAE6-3DD3-97BBEC28DE5D}"/>
                  </a:ext>
                </a:extLst>
              </p:cNvPr>
              <p:cNvSpPr>
                <a:spLocks noChangeArrowheads="1"/>
              </p:cNvSpPr>
              <p:nvPr/>
            </p:nvSpPr>
            <p:spPr bwMode="auto">
              <a:xfrm>
                <a:off x="1728" y="2644"/>
                <a:ext cx="2881" cy="1670"/>
              </a:xfrm>
              <a:custGeom>
                <a:avLst/>
                <a:gdLst>
                  <a:gd name="T0" fmla="*/ 2733 w 2882"/>
                  <a:gd name="T1" fmla="*/ 528 h 1671"/>
                  <a:gd name="T2" fmla="*/ 2625 w 2882"/>
                  <a:gd name="T3" fmla="*/ 484 h 1671"/>
                  <a:gd name="T4" fmla="*/ 2473 w 2882"/>
                  <a:gd name="T5" fmla="*/ 424 h 1671"/>
                  <a:gd name="T6" fmla="*/ 2196 w 2882"/>
                  <a:gd name="T7" fmla="*/ 343 h 1671"/>
                  <a:gd name="T8" fmla="*/ 1963 w 2882"/>
                  <a:gd name="T9" fmla="*/ 277 h 1671"/>
                  <a:gd name="T10" fmla="*/ 1800 w 2882"/>
                  <a:gd name="T11" fmla="*/ 212 h 1671"/>
                  <a:gd name="T12" fmla="*/ 1686 w 2882"/>
                  <a:gd name="T13" fmla="*/ 152 h 1671"/>
                  <a:gd name="T14" fmla="*/ 1621 w 2882"/>
                  <a:gd name="T15" fmla="*/ 103 h 1671"/>
                  <a:gd name="T16" fmla="*/ 1583 w 2882"/>
                  <a:gd name="T17" fmla="*/ 60 h 1671"/>
                  <a:gd name="T18" fmla="*/ 1572 w 2882"/>
                  <a:gd name="T19" fmla="*/ 27 h 1671"/>
                  <a:gd name="T20" fmla="*/ 1578 w 2882"/>
                  <a:gd name="T21" fmla="*/ 0 h 1671"/>
                  <a:gd name="T22" fmla="*/ 1550 w 2882"/>
                  <a:gd name="T23" fmla="*/ 49 h 1671"/>
                  <a:gd name="T24" fmla="*/ 1561 w 2882"/>
                  <a:gd name="T25" fmla="*/ 98 h 1671"/>
                  <a:gd name="T26" fmla="*/ 1610 w 2882"/>
                  <a:gd name="T27" fmla="*/ 141 h 1671"/>
                  <a:gd name="T28" fmla="*/ 1681 w 2882"/>
                  <a:gd name="T29" fmla="*/ 185 h 1671"/>
                  <a:gd name="T30" fmla="*/ 1784 w 2882"/>
                  <a:gd name="T31" fmla="*/ 228 h 1671"/>
                  <a:gd name="T32" fmla="*/ 2033 w 2882"/>
                  <a:gd name="T33" fmla="*/ 310 h 1671"/>
                  <a:gd name="T34" fmla="*/ 2278 w 2882"/>
                  <a:gd name="T35" fmla="*/ 381 h 1671"/>
                  <a:gd name="T36" fmla="*/ 2457 w 2882"/>
                  <a:gd name="T37" fmla="*/ 435 h 1671"/>
                  <a:gd name="T38" fmla="*/ 2598 w 2882"/>
                  <a:gd name="T39" fmla="*/ 484 h 1671"/>
                  <a:gd name="T40" fmla="*/ 2701 w 2882"/>
                  <a:gd name="T41" fmla="*/ 528 h 1671"/>
                  <a:gd name="T42" fmla="*/ 2761 w 2882"/>
                  <a:gd name="T43" fmla="*/ 560 h 1671"/>
                  <a:gd name="T44" fmla="*/ 2788 w 2882"/>
                  <a:gd name="T45" fmla="*/ 593 h 1671"/>
                  <a:gd name="T46" fmla="*/ 2788 w 2882"/>
                  <a:gd name="T47" fmla="*/ 642 h 1671"/>
                  <a:gd name="T48" fmla="*/ 2755 w 2882"/>
                  <a:gd name="T49" fmla="*/ 691 h 1671"/>
                  <a:gd name="T50" fmla="*/ 2685 w 2882"/>
                  <a:gd name="T51" fmla="*/ 735 h 1671"/>
                  <a:gd name="T52" fmla="*/ 2582 w 2882"/>
                  <a:gd name="T53" fmla="*/ 778 h 1671"/>
                  <a:gd name="T54" fmla="*/ 2451 w 2882"/>
                  <a:gd name="T55" fmla="*/ 822 h 1671"/>
                  <a:gd name="T56" fmla="*/ 2294 w 2882"/>
                  <a:gd name="T57" fmla="*/ 858 h 1671"/>
                  <a:gd name="T58" fmla="*/ 2023 w 2882"/>
                  <a:gd name="T59" fmla="*/ 923 h 1671"/>
                  <a:gd name="T60" fmla="*/ 1599 w 2882"/>
                  <a:gd name="T61" fmla="*/ 1027 h 1671"/>
                  <a:gd name="T62" fmla="*/ 1145 w 2882"/>
                  <a:gd name="T63" fmla="*/ 1157 h 1671"/>
                  <a:gd name="T64" fmla="*/ 673 w 2882"/>
                  <a:gd name="T65" fmla="*/ 1321 h 1671"/>
                  <a:gd name="T66" fmla="*/ 217 w 2882"/>
                  <a:gd name="T67" fmla="*/ 1538 h 1671"/>
                  <a:gd name="T68" fmla="*/ 353 w 2882"/>
                  <a:gd name="T69" fmla="*/ 1664 h 1671"/>
                  <a:gd name="T70" fmla="*/ 754 w 2882"/>
                  <a:gd name="T71" fmla="*/ 1462 h 1671"/>
                  <a:gd name="T72" fmla="*/ 1145 w 2882"/>
                  <a:gd name="T73" fmla="*/ 1304 h 1671"/>
                  <a:gd name="T74" fmla="*/ 1512 w 2882"/>
                  <a:gd name="T75" fmla="*/ 1179 h 1671"/>
                  <a:gd name="T76" fmla="*/ 1854 w 2882"/>
                  <a:gd name="T77" fmla="*/ 1076 h 1671"/>
                  <a:gd name="T78" fmla="*/ 2158 w 2882"/>
                  <a:gd name="T79" fmla="*/ 1000 h 1671"/>
                  <a:gd name="T80" fmla="*/ 2419 w 2882"/>
                  <a:gd name="T81" fmla="*/ 940 h 1671"/>
                  <a:gd name="T82" fmla="*/ 2619 w 2882"/>
                  <a:gd name="T83" fmla="*/ 885 h 1671"/>
                  <a:gd name="T84" fmla="*/ 2755 w 2882"/>
                  <a:gd name="T85" fmla="*/ 835 h 1671"/>
                  <a:gd name="T86" fmla="*/ 2820 w 2882"/>
                  <a:gd name="T87" fmla="*/ 794 h 1671"/>
                  <a:gd name="T88" fmla="*/ 2858 w 2882"/>
                  <a:gd name="T89" fmla="*/ 745 h 1671"/>
                  <a:gd name="T90" fmla="*/ 2875 w 2882"/>
                  <a:gd name="T91" fmla="*/ 702 h 1671"/>
                  <a:gd name="T92" fmla="*/ 2847 w 2882"/>
                  <a:gd name="T93" fmla="*/ 620 h 1671"/>
                  <a:gd name="T94" fmla="*/ 2793 w 2882"/>
                  <a:gd name="T95" fmla="*/ 560 h 1671"/>
                  <a:gd name="T96" fmla="*/ 2766 w 2882"/>
                  <a:gd name="T97" fmla="*/ 544 h 167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882"/>
                  <a:gd name="T148" fmla="*/ 0 h 1671"/>
                  <a:gd name="T149" fmla="*/ 2882 w 2882"/>
                  <a:gd name="T150" fmla="*/ 1671 h 167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close/>
                  </a:path>
                </a:pathLst>
              </a:custGeom>
              <a:gradFill rotWithShape="0">
                <a:gsLst>
                  <a:gs pos="0">
                    <a:srgbClr val="002E8B"/>
                  </a:gs>
                  <a:gs pos="100000">
                    <a:srgbClr val="003399"/>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13324" name="AutoShape 4">
                <a:extLst>
                  <a:ext uri="{FF2B5EF4-FFF2-40B4-BE49-F238E27FC236}">
                    <a16:creationId xmlns:a16="http://schemas.microsoft.com/office/drawing/2014/main" id="{B9F0F127-9B29-20BD-CFCC-23DF2EBDA4EB}"/>
                  </a:ext>
                </a:extLst>
              </p:cNvPr>
              <p:cNvSpPr>
                <a:spLocks noChangeArrowheads="1"/>
              </p:cNvSpPr>
              <p:nvPr/>
            </p:nvSpPr>
            <p:spPr bwMode="auto">
              <a:xfrm>
                <a:off x="4170" y="2671"/>
                <a:ext cx="1258" cy="810"/>
              </a:xfrm>
              <a:custGeom>
                <a:avLst/>
                <a:gdLst>
                  <a:gd name="T0" fmla="*/ 1252 w 1259"/>
                  <a:gd name="T1" fmla="*/ 608 h 811"/>
                  <a:gd name="T2" fmla="*/ 1241 w 1259"/>
                  <a:gd name="T3" fmla="*/ 581 h 811"/>
                  <a:gd name="T4" fmla="*/ 1230 w 1259"/>
                  <a:gd name="T5" fmla="*/ 559 h 811"/>
                  <a:gd name="T6" fmla="*/ 1209 w 1259"/>
                  <a:gd name="T7" fmla="*/ 532 h 811"/>
                  <a:gd name="T8" fmla="*/ 1181 w 1259"/>
                  <a:gd name="T9" fmla="*/ 510 h 811"/>
                  <a:gd name="T10" fmla="*/ 1116 w 1259"/>
                  <a:gd name="T11" fmla="*/ 472 h 811"/>
                  <a:gd name="T12" fmla="*/ 1035 w 1259"/>
                  <a:gd name="T13" fmla="*/ 434 h 811"/>
                  <a:gd name="T14" fmla="*/ 937 w 1259"/>
                  <a:gd name="T15" fmla="*/ 405 h 811"/>
                  <a:gd name="T16" fmla="*/ 834 w 1259"/>
                  <a:gd name="T17" fmla="*/ 381 h 811"/>
                  <a:gd name="T18" fmla="*/ 720 w 1259"/>
                  <a:gd name="T19" fmla="*/ 348 h 811"/>
                  <a:gd name="T20" fmla="*/ 613 w 1259"/>
                  <a:gd name="T21" fmla="*/ 321 h 811"/>
                  <a:gd name="T22" fmla="*/ 499 w 1259"/>
                  <a:gd name="T23" fmla="*/ 294 h 811"/>
                  <a:gd name="T24" fmla="*/ 391 w 1259"/>
                  <a:gd name="T25" fmla="*/ 261 h 811"/>
                  <a:gd name="T26" fmla="*/ 288 w 1259"/>
                  <a:gd name="T27" fmla="*/ 229 h 811"/>
                  <a:gd name="T28" fmla="*/ 195 w 1259"/>
                  <a:gd name="T29" fmla="*/ 196 h 811"/>
                  <a:gd name="T30" fmla="*/ 119 w 1259"/>
                  <a:gd name="T31" fmla="*/ 152 h 811"/>
                  <a:gd name="T32" fmla="*/ 54 w 1259"/>
                  <a:gd name="T33" fmla="*/ 109 h 811"/>
                  <a:gd name="T34" fmla="*/ 33 w 1259"/>
                  <a:gd name="T35" fmla="*/ 87 h 811"/>
                  <a:gd name="T36" fmla="*/ 16 w 1259"/>
                  <a:gd name="T37" fmla="*/ 60 h 811"/>
                  <a:gd name="T38" fmla="*/ 5 w 1259"/>
                  <a:gd name="T39" fmla="*/ 33 h 811"/>
                  <a:gd name="T40" fmla="*/ 0 w 1259"/>
                  <a:gd name="T41" fmla="*/ 0 h 811"/>
                  <a:gd name="T42" fmla="*/ 0 w 1259"/>
                  <a:gd name="T43" fmla="*/ 6 h 811"/>
                  <a:gd name="T44" fmla="*/ 0 w 1259"/>
                  <a:gd name="T45" fmla="*/ 11 h 811"/>
                  <a:gd name="T46" fmla="*/ 0 w 1259"/>
                  <a:gd name="T47" fmla="*/ 38 h 811"/>
                  <a:gd name="T48" fmla="*/ 5 w 1259"/>
                  <a:gd name="T49" fmla="*/ 60 h 811"/>
                  <a:gd name="T50" fmla="*/ 16 w 1259"/>
                  <a:gd name="T51" fmla="*/ 87 h 811"/>
                  <a:gd name="T52" fmla="*/ 33 w 1259"/>
                  <a:gd name="T53" fmla="*/ 114 h 811"/>
                  <a:gd name="T54" fmla="*/ 54 w 1259"/>
                  <a:gd name="T55" fmla="*/ 142 h 811"/>
                  <a:gd name="T56" fmla="*/ 87 w 1259"/>
                  <a:gd name="T57" fmla="*/ 174 h 811"/>
                  <a:gd name="T58" fmla="*/ 125 w 1259"/>
                  <a:gd name="T59" fmla="*/ 207 h 811"/>
                  <a:gd name="T60" fmla="*/ 179 w 1259"/>
                  <a:gd name="T61" fmla="*/ 240 h 811"/>
                  <a:gd name="T62" fmla="*/ 244 w 1259"/>
                  <a:gd name="T63" fmla="*/ 278 h 811"/>
                  <a:gd name="T64" fmla="*/ 326 w 1259"/>
                  <a:gd name="T65" fmla="*/ 310 h 811"/>
                  <a:gd name="T66" fmla="*/ 418 w 1259"/>
                  <a:gd name="T67" fmla="*/ 348 h 811"/>
                  <a:gd name="T68" fmla="*/ 526 w 1259"/>
                  <a:gd name="T69" fmla="*/ 381 h 811"/>
                  <a:gd name="T70" fmla="*/ 650 w 1259"/>
                  <a:gd name="T71" fmla="*/ 407 h 811"/>
                  <a:gd name="T72" fmla="*/ 742 w 1259"/>
                  <a:gd name="T73" fmla="*/ 428 h 811"/>
                  <a:gd name="T74" fmla="*/ 823 w 1259"/>
                  <a:gd name="T75" fmla="*/ 456 h 811"/>
                  <a:gd name="T76" fmla="*/ 894 w 1259"/>
                  <a:gd name="T77" fmla="*/ 483 h 811"/>
                  <a:gd name="T78" fmla="*/ 959 w 1259"/>
                  <a:gd name="T79" fmla="*/ 505 h 811"/>
                  <a:gd name="T80" fmla="*/ 1008 w 1259"/>
                  <a:gd name="T81" fmla="*/ 532 h 811"/>
                  <a:gd name="T82" fmla="*/ 1046 w 1259"/>
                  <a:gd name="T83" fmla="*/ 559 h 811"/>
                  <a:gd name="T84" fmla="*/ 1073 w 1259"/>
                  <a:gd name="T85" fmla="*/ 586 h 811"/>
                  <a:gd name="T86" fmla="*/ 1095 w 1259"/>
                  <a:gd name="T87" fmla="*/ 613 h 811"/>
                  <a:gd name="T88" fmla="*/ 1105 w 1259"/>
                  <a:gd name="T89" fmla="*/ 641 h 811"/>
                  <a:gd name="T90" fmla="*/ 1111 w 1259"/>
                  <a:gd name="T91" fmla="*/ 668 h 811"/>
                  <a:gd name="T92" fmla="*/ 1105 w 1259"/>
                  <a:gd name="T93" fmla="*/ 690 h 811"/>
                  <a:gd name="T94" fmla="*/ 1089 w 1259"/>
                  <a:gd name="T95" fmla="*/ 717 h 811"/>
                  <a:gd name="T96" fmla="*/ 1073 w 1259"/>
                  <a:gd name="T97" fmla="*/ 739 h 811"/>
                  <a:gd name="T98" fmla="*/ 1046 w 1259"/>
                  <a:gd name="T99" fmla="*/ 760 h 811"/>
                  <a:gd name="T100" fmla="*/ 1008 w 1259"/>
                  <a:gd name="T101" fmla="*/ 782 h 811"/>
                  <a:gd name="T102" fmla="*/ 970 w 1259"/>
                  <a:gd name="T103" fmla="*/ 804 h 811"/>
                  <a:gd name="T104" fmla="*/ 1040 w 1259"/>
                  <a:gd name="T105" fmla="*/ 782 h 811"/>
                  <a:gd name="T106" fmla="*/ 1100 w 1259"/>
                  <a:gd name="T107" fmla="*/ 760 h 811"/>
                  <a:gd name="T108" fmla="*/ 1149 w 1259"/>
                  <a:gd name="T109" fmla="*/ 739 h 811"/>
                  <a:gd name="T110" fmla="*/ 1192 w 1259"/>
                  <a:gd name="T111" fmla="*/ 717 h 811"/>
                  <a:gd name="T112" fmla="*/ 1219 w 1259"/>
                  <a:gd name="T113" fmla="*/ 695 h 811"/>
                  <a:gd name="T114" fmla="*/ 1241 w 1259"/>
                  <a:gd name="T115" fmla="*/ 668 h 811"/>
                  <a:gd name="T116" fmla="*/ 1252 w 1259"/>
                  <a:gd name="T117" fmla="*/ 641 h 811"/>
                  <a:gd name="T118" fmla="*/ 1252 w 1259"/>
                  <a:gd name="T119" fmla="*/ 608 h 811"/>
                  <a:gd name="T120" fmla="*/ 1252 w 1259"/>
                  <a:gd name="T121" fmla="*/ 608 h 81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259"/>
                  <a:gd name="T184" fmla="*/ 0 h 811"/>
                  <a:gd name="T185" fmla="*/ 1259 w 1259"/>
                  <a:gd name="T186" fmla="*/ 811 h 811"/>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close/>
                  </a:path>
                </a:pathLst>
              </a:custGeom>
              <a:gradFill rotWithShape="0">
                <a:gsLst>
                  <a:gs pos="0">
                    <a:srgbClr val="002E8B"/>
                  </a:gs>
                  <a:gs pos="100000">
                    <a:srgbClr val="003399"/>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13325" name="AutoShape 5">
                <a:extLst>
                  <a:ext uri="{FF2B5EF4-FFF2-40B4-BE49-F238E27FC236}">
                    <a16:creationId xmlns:a16="http://schemas.microsoft.com/office/drawing/2014/main" id="{C23A027C-C9BB-FEB5-CB93-69E0FD9A93C5}"/>
                  </a:ext>
                </a:extLst>
              </p:cNvPr>
              <p:cNvSpPr>
                <a:spLocks noChangeArrowheads="1"/>
              </p:cNvSpPr>
              <p:nvPr/>
            </p:nvSpPr>
            <p:spPr bwMode="auto">
              <a:xfrm>
                <a:off x="2900" y="3346"/>
                <a:ext cx="2848" cy="968"/>
              </a:xfrm>
              <a:custGeom>
                <a:avLst/>
                <a:gdLst>
                  <a:gd name="T0" fmla="*/ 92 w 2849"/>
                  <a:gd name="T1" fmla="*/ 951 h 969"/>
                  <a:gd name="T2" fmla="*/ 0 w 2849"/>
                  <a:gd name="T3" fmla="*/ 962 h 969"/>
                  <a:gd name="T4" fmla="*/ 391 w 2849"/>
                  <a:gd name="T5" fmla="*/ 962 h 969"/>
                  <a:gd name="T6" fmla="*/ 434 w 2849"/>
                  <a:gd name="T7" fmla="*/ 940 h 969"/>
                  <a:gd name="T8" fmla="*/ 483 w 2849"/>
                  <a:gd name="T9" fmla="*/ 907 h 969"/>
                  <a:gd name="T10" fmla="*/ 554 w 2849"/>
                  <a:gd name="T11" fmla="*/ 869 h 969"/>
                  <a:gd name="T12" fmla="*/ 635 w 2849"/>
                  <a:gd name="T13" fmla="*/ 831 h 969"/>
                  <a:gd name="T14" fmla="*/ 727 w 2849"/>
                  <a:gd name="T15" fmla="*/ 787 h 969"/>
                  <a:gd name="T16" fmla="*/ 836 w 2849"/>
                  <a:gd name="T17" fmla="*/ 738 h 969"/>
                  <a:gd name="T18" fmla="*/ 961 w 2849"/>
                  <a:gd name="T19" fmla="*/ 689 h 969"/>
                  <a:gd name="T20" fmla="*/ 1102 w 2849"/>
                  <a:gd name="T21" fmla="*/ 635 h 969"/>
                  <a:gd name="T22" fmla="*/ 1259 w 2849"/>
                  <a:gd name="T23" fmla="*/ 575 h 969"/>
                  <a:gd name="T24" fmla="*/ 1426 w 2849"/>
                  <a:gd name="T25" fmla="*/ 515 h 969"/>
                  <a:gd name="T26" fmla="*/ 1616 w 2849"/>
                  <a:gd name="T27" fmla="*/ 462 h 969"/>
                  <a:gd name="T28" fmla="*/ 1822 w 2849"/>
                  <a:gd name="T29" fmla="*/ 403 h 969"/>
                  <a:gd name="T30" fmla="*/ 2050 w 2849"/>
                  <a:gd name="T31" fmla="*/ 343 h 969"/>
                  <a:gd name="T32" fmla="*/ 2294 w 2849"/>
                  <a:gd name="T33" fmla="*/ 283 h 969"/>
                  <a:gd name="T34" fmla="*/ 2560 w 2849"/>
                  <a:gd name="T35" fmla="*/ 223 h 969"/>
                  <a:gd name="T36" fmla="*/ 2842 w 2849"/>
                  <a:gd name="T37" fmla="*/ 163 h 969"/>
                  <a:gd name="T38" fmla="*/ 2842 w 2849"/>
                  <a:gd name="T39" fmla="*/ 0 h 969"/>
                  <a:gd name="T40" fmla="*/ 2810 w 2849"/>
                  <a:gd name="T41" fmla="*/ 16 h 969"/>
                  <a:gd name="T42" fmla="*/ 2766 w 2849"/>
                  <a:gd name="T43" fmla="*/ 33 h 969"/>
                  <a:gd name="T44" fmla="*/ 2712 w 2849"/>
                  <a:gd name="T45" fmla="*/ 54 h 969"/>
                  <a:gd name="T46" fmla="*/ 2641 w 2849"/>
                  <a:gd name="T47" fmla="*/ 76 h 969"/>
                  <a:gd name="T48" fmla="*/ 2565 w 2849"/>
                  <a:gd name="T49" fmla="*/ 98 h 969"/>
                  <a:gd name="T50" fmla="*/ 2484 w 2849"/>
                  <a:gd name="T51" fmla="*/ 120 h 969"/>
                  <a:gd name="T52" fmla="*/ 2392 w 2849"/>
                  <a:gd name="T53" fmla="*/ 147 h 969"/>
                  <a:gd name="T54" fmla="*/ 2294 w 2849"/>
                  <a:gd name="T55" fmla="*/ 169 h 969"/>
                  <a:gd name="T56" fmla="*/ 2088 w 2849"/>
                  <a:gd name="T57" fmla="*/ 223 h 969"/>
                  <a:gd name="T58" fmla="*/ 1882 w 2849"/>
                  <a:gd name="T59" fmla="*/ 277 h 969"/>
                  <a:gd name="T60" fmla="*/ 1681 w 2849"/>
                  <a:gd name="T61" fmla="*/ 326 h 969"/>
                  <a:gd name="T62" fmla="*/ 1583 w 2849"/>
                  <a:gd name="T63" fmla="*/ 354 h 969"/>
                  <a:gd name="T64" fmla="*/ 1496 w 2849"/>
                  <a:gd name="T65" fmla="*/ 381 h 969"/>
                  <a:gd name="T66" fmla="*/ 1107 w 2849"/>
                  <a:gd name="T67" fmla="*/ 499 h 969"/>
                  <a:gd name="T68" fmla="*/ 912 w 2849"/>
                  <a:gd name="T69" fmla="*/ 570 h 969"/>
                  <a:gd name="T70" fmla="*/ 727 w 2849"/>
                  <a:gd name="T71" fmla="*/ 640 h 969"/>
                  <a:gd name="T72" fmla="*/ 548 w 2849"/>
                  <a:gd name="T73" fmla="*/ 711 h 969"/>
                  <a:gd name="T74" fmla="*/ 380 w 2849"/>
                  <a:gd name="T75" fmla="*/ 787 h 969"/>
                  <a:gd name="T76" fmla="*/ 228 w 2849"/>
                  <a:gd name="T77" fmla="*/ 869 h 969"/>
                  <a:gd name="T78" fmla="*/ 92 w 2849"/>
                  <a:gd name="T79" fmla="*/ 951 h 969"/>
                  <a:gd name="T80" fmla="*/ 92 w 2849"/>
                  <a:gd name="T81" fmla="*/ 951 h 96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849"/>
                  <a:gd name="T124" fmla="*/ 0 h 969"/>
                  <a:gd name="T125" fmla="*/ 2849 w 2849"/>
                  <a:gd name="T126" fmla="*/ 969 h 96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close/>
                  </a:path>
                </a:pathLst>
              </a:custGeom>
              <a:gradFill rotWithShape="0">
                <a:gsLst>
                  <a:gs pos="0">
                    <a:srgbClr val="003399"/>
                  </a:gs>
                  <a:gs pos="100000">
                    <a:srgbClr val="002A7D"/>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13326" name="AutoShape 6">
                <a:extLst>
                  <a:ext uri="{FF2B5EF4-FFF2-40B4-BE49-F238E27FC236}">
                    <a16:creationId xmlns:a16="http://schemas.microsoft.com/office/drawing/2014/main" id="{CBFB60AE-C8B3-9498-3DCE-B485F07738C9}"/>
                  </a:ext>
                </a:extLst>
              </p:cNvPr>
              <p:cNvSpPr>
                <a:spLocks noChangeArrowheads="1"/>
              </p:cNvSpPr>
              <p:nvPr/>
            </p:nvSpPr>
            <p:spPr bwMode="auto">
              <a:xfrm>
                <a:off x="2748" y="2230"/>
                <a:ext cx="3006" cy="2084"/>
              </a:xfrm>
              <a:custGeom>
                <a:avLst/>
                <a:gdLst>
                  <a:gd name="T0" fmla="*/ 1433 w 3007"/>
                  <a:gd name="T1" fmla="*/ 474 h 2085"/>
                  <a:gd name="T2" fmla="*/ 1460 w 3007"/>
                  <a:gd name="T3" fmla="*/ 528 h 2085"/>
                  <a:gd name="T4" fmla="*/ 1534 w 3007"/>
                  <a:gd name="T5" fmla="*/ 593 h 2085"/>
                  <a:gd name="T6" fmla="*/ 1708 w 3007"/>
                  <a:gd name="T7" fmla="*/ 670 h 2085"/>
                  <a:gd name="T8" fmla="*/ 1920 w 3007"/>
                  <a:gd name="T9" fmla="*/ 735 h 2085"/>
                  <a:gd name="T10" fmla="*/ 2148 w 3007"/>
                  <a:gd name="T11" fmla="*/ 789 h 2085"/>
                  <a:gd name="T12" fmla="*/ 2365 w 3007"/>
                  <a:gd name="T13" fmla="*/ 849 h 2085"/>
                  <a:gd name="T14" fmla="*/ 2544 w 3007"/>
                  <a:gd name="T15" fmla="*/ 920 h 2085"/>
                  <a:gd name="T16" fmla="*/ 2631 w 3007"/>
                  <a:gd name="T17" fmla="*/ 980 h 2085"/>
                  <a:gd name="T18" fmla="*/ 2669 w 3007"/>
                  <a:gd name="T19" fmla="*/ 1029 h 2085"/>
                  <a:gd name="T20" fmla="*/ 2674 w 3007"/>
                  <a:gd name="T21" fmla="*/ 1076 h 2085"/>
                  <a:gd name="T22" fmla="*/ 2658 w 3007"/>
                  <a:gd name="T23" fmla="*/ 1120 h 2085"/>
                  <a:gd name="T24" fmla="*/ 2609 w 3007"/>
                  <a:gd name="T25" fmla="*/ 1163 h 2085"/>
                  <a:gd name="T26" fmla="*/ 2538 w 3007"/>
                  <a:gd name="T27" fmla="*/ 1201 h 2085"/>
                  <a:gd name="T28" fmla="*/ 2441 w 3007"/>
                  <a:gd name="T29" fmla="*/ 1234 h 2085"/>
                  <a:gd name="T30" fmla="*/ 2321 w 3007"/>
                  <a:gd name="T31" fmla="*/ 1267 h 2085"/>
                  <a:gd name="T32" fmla="*/ 2099 w 3007"/>
                  <a:gd name="T33" fmla="*/ 1321 h 2085"/>
                  <a:gd name="T34" fmla="*/ 1735 w 3007"/>
                  <a:gd name="T35" fmla="*/ 1414 h 2085"/>
                  <a:gd name="T36" fmla="*/ 1308 w 3007"/>
                  <a:gd name="T37" fmla="*/ 1533 h 2085"/>
                  <a:gd name="T38" fmla="*/ 820 w 3007"/>
                  <a:gd name="T39" fmla="*/ 1702 h 2085"/>
                  <a:gd name="T40" fmla="*/ 282 w 3007"/>
                  <a:gd name="T41" fmla="*/ 1936 h 2085"/>
                  <a:gd name="T42" fmla="*/ 152 w 3007"/>
                  <a:gd name="T43" fmla="*/ 2078 h 2085"/>
                  <a:gd name="T44" fmla="*/ 386 w 3007"/>
                  <a:gd name="T45" fmla="*/ 1985 h 2085"/>
                  <a:gd name="T46" fmla="*/ 700 w 3007"/>
                  <a:gd name="T47" fmla="*/ 1827 h 2085"/>
                  <a:gd name="T48" fmla="*/ 1064 w 3007"/>
                  <a:gd name="T49" fmla="*/ 1686 h 2085"/>
                  <a:gd name="T50" fmla="*/ 1654 w 3007"/>
                  <a:gd name="T51" fmla="*/ 1490 h 2085"/>
                  <a:gd name="T52" fmla="*/ 1838 w 3007"/>
                  <a:gd name="T53" fmla="*/ 1435 h 2085"/>
                  <a:gd name="T54" fmla="*/ 2245 w 3007"/>
                  <a:gd name="T55" fmla="*/ 1332 h 2085"/>
                  <a:gd name="T56" fmla="*/ 2544 w 3007"/>
                  <a:gd name="T57" fmla="*/ 1256 h 2085"/>
                  <a:gd name="T58" fmla="*/ 2723 w 3007"/>
                  <a:gd name="T59" fmla="*/ 1207 h 2085"/>
                  <a:gd name="T60" fmla="*/ 2869 w 3007"/>
                  <a:gd name="T61" fmla="*/ 1163 h 2085"/>
                  <a:gd name="T62" fmla="*/ 2967 w 3007"/>
                  <a:gd name="T63" fmla="*/ 1125 h 2085"/>
                  <a:gd name="T64" fmla="*/ 3000 w 3007"/>
                  <a:gd name="T65" fmla="*/ 871 h 2085"/>
                  <a:gd name="T66" fmla="*/ 2853 w 3007"/>
                  <a:gd name="T67" fmla="*/ 844 h 2085"/>
                  <a:gd name="T68" fmla="*/ 2663 w 3007"/>
                  <a:gd name="T69" fmla="*/ 806 h 2085"/>
                  <a:gd name="T70" fmla="*/ 2451 w 3007"/>
                  <a:gd name="T71" fmla="*/ 757 h 2085"/>
                  <a:gd name="T72" fmla="*/ 2131 w 3007"/>
                  <a:gd name="T73" fmla="*/ 670 h 2085"/>
                  <a:gd name="T74" fmla="*/ 1952 w 3007"/>
                  <a:gd name="T75" fmla="*/ 604 h 2085"/>
                  <a:gd name="T76" fmla="*/ 1817 w 3007"/>
                  <a:gd name="T77" fmla="*/ 534 h 2085"/>
                  <a:gd name="T78" fmla="*/ 1762 w 3007"/>
                  <a:gd name="T79" fmla="*/ 474 h 2085"/>
                  <a:gd name="T80" fmla="*/ 1746 w 3007"/>
                  <a:gd name="T81" fmla="*/ 436 h 2085"/>
                  <a:gd name="T82" fmla="*/ 1773 w 3007"/>
                  <a:gd name="T83" fmla="*/ 381 h 2085"/>
                  <a:gd name="T84" fmla="*/ 1855 w 3007"/>
                  <a:gd name="T85" fmla="*/ 316 h 2085"/>
                  <a:gd name="T86" fmla="*/ 1979 w 3007"/>
                  <a:gd name="T87" fmla="*/ 267 h 2085"/>
                  <a:gd name="T88" fmla="*/ 2142 w 3007"/>
                  <a:gd name="T89" fmla="*/ 229 h 2085"/>
                  <a:gd name="T90" fmla="*/ 2424 w 3007"/>
                  <a:gd name="T91" fmla="*/ 180 h 2085"/>
                  <a:gd name="T92" fmla="*/ 2820 w 3007"/>
                  <a:gd name="T93" fmla="*/ 125 h 2085"/>
                  <a:gd name="T94" fmla="*/ 3000 w 3007"/>
                  <a:gd name="T95" fmla="*/ 87 h 2085"/>
                  <a:gd name="T96" fmla="*/ 2902 w 3007"/>
                  <a:gd name="T97" fmla="*/ 22 h 2085"/>
                  <a:gd name="T98" fmla="*/ 2669 w 3007"/>
                  <a:gd name="T99" fmla="*/ 66 h 2085"/>
                  <a:gd name="T100" fmla="*/ 2278 w 3007"/>
                  <a:gd name="T101" fmla="*/ 120 h 2085"/>
                  <a:gd name="T102" fmla="*/ 2023 w 3007"/>
                  <a:gd name="T103" fmla="*/ 158 h 2085"/>
                  <a:gd name="T104" fmla="*/ 1784 w 3007"/>
                  <a:gd name="T105" fmla="*/ 202 h 2085"/>
                  <a:gd name="T106" fmla="*/ 1594 w 3007"/>
                  <a:gd name="T107" fmla="*/ 261 h 2085"/>
                  <a:gd name="T108" fmla="*/ 1471 w 3007"/>
                  <a:gd name="T109" fmla="*/ 338 h 2085"/>
                  <a:gd name="T110" fmla="*/ 1438 w 3007"/>
                  <a:gd name="T111" fmla="*/ 387 h 2085"/>
                  <a:gd name="T112" fmla="*/ 1427 w 3007"/>
                  <a:gd name="T113" fmla="*/ 441 h 208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007"/>
                  <a:gd name="T172" fmla="*/ 0 h 2085"/>
                  <a:gd name="T173" fmla="*/ 3007 w 3007"/>
                  <a:gd name="T174" fmla="*/ 2085 h 208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close/>
                  </a:path>
                </a:pathLst>
              </a:custGeom>
              <a:solidFill>
                <a:srgbClr val="003399"/>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13327" name="AutoShape 7">
                <a:extLst>
                  <a:ext uri="{FF2B5EF4-FFF2-40B4-BE49-F238E27FC236}">
                    <a16:creationId xmlns:a16="http://schemas.microsoft.com/office/drawing/2014/main" id="{968032F0-2BBB-32DF-4DC3-080C4FD38897}"/>
                  </a:ext>
                </a:extLst>
              </p:cNvPr>
              <p:cNvSpPr>
                <a:spLocks noChangeArrowheads="1"/>
              </p:cNvSpPr>
              <p:nvPr/>
            </p:nvSpPr>
            <p:spPr bwMode="auto">
              <a:xfrm>
                <a:off x="4501" y="2317"/>
                <a:ext cx="1247" cy="538"/>
              </a:xfrm>
              <a:custGeom>
                <a:avLst/>
                <a:gdLst>
                  <a:gd name="T0" fmla="*/ 0 w 1248"/>
                  <a:gd name="T1" fmla="*/ 325 h 539"/>
                  <a:gd name="T2" fmla="*/ 0 w 1248"/>
                  <a:gd name="T3" fmla="*/ 353 h 539"/>
                  <a:gd name="T4" fmla="*/ 5 w 1248"/>
                  <a:gd name="T5" fmla="*/ 380 h 539"/>
                  <a:gd name="T6" fmla="*/ 27 w 1248"/>
                  <a:gd name="T7" fmla="*/ 407 h 539"/>
                  <a:gd name="T8" fmla="*/ 54 w 1248"/>
                  <a:gd name="T9" fmla="*/ 429 h 539"/>
                  <a:gd name="T10" fmla="*/ 92 w 1248"/>
                  <a:gd name="T11" fmla="*/ 456 h 539"/>
                  <a:gd name="T12" fmla="*/ 141 w 1248"/>
                  <a:gd name="T13" fmla="*/ 483 h 539"/>
                  <a:gd name="T14" fmla="*/ 195 w 1248"/>
                  <a:gd name="T15" fmla="*/ 505 h 539"/>
                  <a:gd name="T16" fmla="*/ 255 w 1248"/>
                  <a:gd name="T17" fmla="*/ 532 h 539"/>
                  <a:gd name="T18" fmla="*/ 212 w 1248"/>
                  <a:gd name="T19" fmla="*/ 510 h 539"/>
                  <a:gd name="T20" fmla="*/ 179 w 1248"/>
                  <a:gd name="T21" fmla="*/ 483 h 539"/>
                  <a:gd name="T22" fmla="*/ 157 w 1248"/>
                  <a:gd name="T23" fmla="*/ 461 h 539"/>
                  <a:gd name="T24" fmla="*/ 141 w 1248"/>
                  <a:gd name="T25" fmla="*/ 440 h 539"/>
                  <a:gd name="T26" fmla="*/ 136 w 1248"/>
                  <a:gd name="T27" fmla="*/ 418 h 539"/>
                  <a:gd name="T28" fmla="*/ 136 w 1248"/>
                  <a:gd name="T29" fmla="*/ 396 h 539"/>
                  <a:gd name="T30" fmla="*/ 141 w 1248"/>
                  <a:gd name="T31" fmla="*/ 374 h 539"/>
                  <a:gd name="T32" fmla="*/ 157 w 1248"/>
                  <a:gd name="T33" fmla="*/ 358 h 539"/>
                  <a:gd name="T34" fmla="*/ 179 w 1248"/>
                  <a:gd name="T35" fmla="*/ 336 h 539"/>
                  <a:gd name="T36" fmla="*/ 201 w 1248"/>
                  <a:gd name="T37" fmla="*/ 320 h 539"/>
                  <a:gd name="T38" fmla="*/ 266 w 1248"/>
                  <a:gd name="T39" fmla="*/ 287 h 539"/>
                  <a:gd name="T40" fmla="*/ 353 w 1248"/>
                  <a:gd name="T41" fmla="*/ 262 h 539"/>
                  <a:gd name="T42" fmla="*/ 445 w 1248"/>
                  <a:gd name="T43" fmla="*/ 234 h 539"/>
                  <a:gd name="T44" fmla="*/ 554 w 1248"/>
                  <a:gd name="T45" fmla="*/ 213 h 539"/>
                  <a:gd name="T46" fmla="*/ 655 w 1248"/>
                  <a:gd name="T47" fmla="*/ 191 h 539"/>
                  <a:gd name="T48" fmla="*/ 883 w 1248"/>
                  <a:gd name="T49" fmla="*/ 153 h 539"/>
                  <a:gd name="T50" fmla="*/ 986 w 1248"/>
                  <a:gd name="T51" fmla="*/ 136 h 539"/>
                  <a:gd name="T52" fmla="*/ 1084 w 1248"/>
                  <a:gd name="T53" fmla="*/ 120 h 539"/>
                  <a:gd name="T54" fmla="*/ 1171 w 1248"/>
                  <a:gd name="T55" fmla="*/ 115 h 539"/>
                  <a:gd name="T56" fmla="*/ 1241 w 1248"/>
                  <a:gd name="T57" fmla="*/ 104 h 539"/>
                  <a:gd name="T58" fmla="*/ 1241 w 1248"/>
                  <a:gd name="T59" fmla="*/ 0 h 539"/>
                  <a:gd name="T60" fmla="*/ 1154 w 1248"/>
                  <a:gd name="T61" fmla="*/ 22 h 539"/>
                  <a:gd name="T62" fmla="*/ 1062 w 1248"/>
                  <a:gd name="T63" fmla="*/ 38 h 539"/>
                  <a:gd name="T64" fmla="*/ 867 w 1248"/>
                  <a:gd name="T65" fmla="*/ 71 h 539"/>
                  <a:gd name="T66" fmla="*/ 666 w 1248"/>
                  <a:gd name="T67" fmla="*/ 93 h 539"/>
                  <a:gd name="T68" fmla="*/ 483 w 1248"/>
                  <a:gd name="T69" fmla="*/ 126 h 539"/>
                  <a:gd name="T70" fmla="*/ 391 w 1248"/>
                  <a:gd name="T71" fmla="*/ 142 h 539"/>
                  <a:gd name="T72" fmla="*/ 309 w 1248"/>
                  <a:gd name="T73" fmla="*/ 158 h 539"/>
                  <a:gd name="T74" fmla="*/ 228 w 1248"/>
                  <a:gd name="T75" fmla="*/ 180 h 539"/>
                  <a:gd name="T76" fmla="*/ 163 w 1248"/>
                  <a:gd name="T77" fmla="*/ 202 h 539"/>
                  <a:gd name="T78" fmla="*/ 103 w 1248"/>
                  <a:gd name="T79" fmla="*/ 229 h 539"/>
                  <a:gd name="T80" fmla="*/ 54 w 1248"/>
                  <a:gd name="T81" fmla="*/ 256 h 539"/>
                  <a:gd name="T82" fmla="*/ 22 w 1248"/>
                  <a:gd name="T83" fmla="*/ 287 h 539"/>
                  <a:gd name="T84" fmla="*/ 0 w 1248"/>
                  <a:gd name="T85" fmla="*/ 325 h 539"/>
                  <a:gd name="T86" fmla="*/ 0 w 1248"/>
                  <a:gd name="T87" fmla="*/ 325 h 5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48"/>
                  <a:gd name="T133" fmla="*/ 0 h 539"/>
                  <a:gd name="T134" fmla="*/ 1248 w 1248"/>
                  <a:gd name="T135" fmla="*/ 539 h 5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close/>
                  </a:path>
                </a:pathLst>
              </a:custGeom>
              <a:gradFill rotWithShape="0">
                <a:gsLst>
                  <a:gs pos="0">
                    <a:srgbClr val="003399"/>
                  </a:gs>
                  <a:gs pos="100000">
                    <a:srgbClr val="002D86"/>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grpSp>
        <p:sp>
          <p:nvSpPr>
            <p:cNvPr id="13321" name="AutoShape 8">
              <a:extLst>
                <a:ext uri="{FF2B5EF4-FFF2-40B4-BE49-F238E27FC236}">
                  <a16:creationId xmlns:a16="http://schemas.microsoft.com/office/drawing/2014/main" id="{F908A7A4-3BD6-E31D-58B2-DFDAE58760DF}"/>
                </a:ext>
              </a:extLst>
            </p:cNvPr>
            <p:cNvSpPr>
              <a:spLocks noChangeArrowheads="1"/>
            </p:cNvSpPr>
            <p:nvPr/>
          </p:nvSpPr>
          <p:spPr bwMode="auto">
            <a:xfrm>
              <a:off x="3322" y="1341"/>
              <a:ext cx="1824" cy="1536"/>
            </a:xfrm>
            <a:custGeom>
              <a:avLst/>
              <a:gdLst>
                <a:gd name="T0" fmla="*/ 196 w 2296"/>
                <a:gd name="T1" fmla="*/ 1449 h 1469"/>
                <a:gd name="T2" fmla="*/ 271 w 2296"/>
                <a:gd name="T3" fmla="*/ 1382 h 1469"/>
                <a:gd name="T4" fmla="*/ 333 w 2296"/>
                <a:gd name="T5" fmla="*/ 1309 h 1469"/>
                <a:gd name="T6" fmla="*/ 382 w 2296"/>
                <a:gd name="T7" fmla="*/ 1226 h 1469"/>
                <a:gd name="T8" fmla="*/ 419 w 2296"/>
                <a:gd name="T9" fmla="*/ 1137 h 1469"/>
                <a:gd name="T10" fmla="*/ 443 w 2296"/>
                <a:gd name="T11" fmla="*/ 1032 h 1469"/>
                <a:gd name="T12" fmla="*/ 456 w 2296"/>
                <a:gd name="T13" fmla="*/ 914 h 1469"/>
                <a:gd name="T14" fmla="*/ 458 w 2296"/>
                <a:gd name="T15" fmla="*/ 766 h 1469"/>
                <a:gd name="T16" fmla="*/ 447 w 2296"/>
                <a:gd name="T17" fmla="*/ 625 h 1469"/>
                <a:gd name="T18" fmla="*/ 428 w 2296"/>
                <a:gd name="T19" fmla="*/ 498 h 1469"/>
                <a:gd name="T20" fmla="*/ 401 w 2296"/>
                <a:gd name="T21" fmla="*/ 379 h 1469"/>
                <a:gd name="T22" fmla="*/ 354 w 2296"/>
                <a:gd name="T23" fmla="*/ 214 h 1469"/>
                <a:gd name="T24" fmla="*/ 323 w 2296"/>
                <a:gd name="T25" fmla="*/ 125 h 1469"/>
                <a:gd name="T26" fmla="*/ 295 w 2296"/>
                <a:gd name="T27" fmla="*/ 58 h 1469"/>
                <a:gd name="T28" fmla="*/ 276 w 2296"/>
                <a:gd name="T29" fmla="*/ 10 h 1469"/>
                <a:gd name="T30" fmla="*/ 269 w 2296"/>
                <a:gd name="T31" fmla="*/ 0 h 1469"/>
                <a:gd name="T32" fmla="*/ 330 w 2296"/>
                <a:gd name="T33" fmla="*/ 162 h 1469"/>
                <a:gd name="T34" fmla="*/ 388 w 2296"/>
                <a:gd name="T35" fmla="*/ 349 h 1469"/>
                <a:gd name="T36" fmla="*/ 413 w 2296"/>
                <a:gd name="T37" fmla="*/ 446 h 1469"/>
                <a:gd name="T38" fmla="*/ 433 w 2296"/>
                <a:gd name="T39" fmla="*/ 549 h 1469"/>
                <a:gd name="T40" fmla="*/ 446 w 2296"/>
                <a:gd name="T41" fmla="*/ 654 h 1469"/>
                <a:gd name="T42" fmla="*/ 452 w 2296"/>
                <a:gd name="T43" fmla="*/ 766 h 1469"/>
                <a:gd name="T44" fmla="*/ 447 w 2296"/>
                <a:gd name="T45" fmla="*/ 869 h 1469"/>
                <a:gd name="T46" fmla="*/ 433 w 2296"/>
                <a:gd name="T47" fmla="*/ 959 h 1469"/>
                <a:gd name="T48" fmla="*/ 412 w 2296"/>
                <a:gd name="T49" fmla="*/ 1032 h 1469"/>
                <a:gd name="T50" fmla="*/ 384 w 2296"/>
                <a:gd name="T51" fmla="*/ 1094 h 1469"/>
                <a:gd name="T52" fmla="*/ 349 w 2296"/>
                <a:gd name="T53" fmla="*/ 1151 h 1469"/>
                <a:gd name="T54" fmla="*/ 269 w 2296"/>
                <a:gd name="T55" fmla="*/ 1239 h 1469"/>
                <a:gd name="T56" fmla="*/ 184 w 2296"/>
                <a:gd name="T57" fmla="*/ 1322 h 1469"/>
                <a:gd name="T58" fmla="*/ 103 w 2296"/>
                <a:gd name="T59" fmla="*/ 1405 h 1469"/>
                <a:gd name="T60" fmla="*/ 70 w 2296"/>
                <a:gd name="T61" fmla="*/ 1458 h 1469"/>
                <a:gd name="T62" fmla="*/ 41 w 2296"/>
                <a:gd name="T63" fmla="*/ 1509 h 1469"/>
                <a:gd name="T64" fmla="*/ 18 w 2296"/>
                <a:gd name="T65" fmla="*/ 1568 h 1469"/>
                <a:gd name="T66" fmla="*/ 5 w 2296"/>
                <a:gd name="T67" fmla="*/ 1644 h 1469"/>
                <a:gd name="T68" fmla="*/ 0 w 2296"/>
                <a:gd name="T69" fmla="*/ 1725 h 1469"/>
                <a:gd name="T70" fmla="*/ 6 w 2296"/>
                <a:gd name="T71" fmla="*/ 1813 h 1469"/>
                <a:gd name="T72" fmla="*/ 20 w 2296"/>
                <a:gd name="T73" fmla="*/ 1888 h 1469"/>
                <a:gd name="T74" fmla="*/ 40 w 2296"/>
                <a:gd name="T75" fmla="*/ 1947 h 1469"/>
                <a:gd name="T76" fmla="*/ 65 w 2296"/>
                <a:gd name="T77" fmla="*/ 2008 h 1469"/>
                <a:gd name="T78" fmla="*/ 44 w 2296"/>
                <a:gd name="T79" fmla="*/ 1931 h 1469"/>
                <a:gd name="T80" fmla="*/ 29 w 2296"/>
                <a:gd name="T81" fmla="*/ 1859 h 1469"/>
                <a:gd name="T82" fmla="*/ 24 w 2296"/>
                <a:gd name="T83" fmla="*/ 1784 h 1469"/>
                <a:gd name="T84" fmla="*/ 28 w 2296"/>
                <a:gd name="T85" fmla="*/ 1719 h 1469"/>
                <a:gd name="T86" fmla="*/ 42 w 2296"/>
                <a:gd name="T87" fmla="*/ 1651 h 1469"/>
                <a:gd name="T88" fmla="*/ 69 w 2296"/>
                <a:gd name="T89" fmla="*/ 1590 h 1469"/>
                <a:gd name="T90" fmla="*/ 106 w 2296"/>
                <a:gd name="T91" fmla="*/ 1531 h 1469"/>
                <a:gd name="T92" fmla="*/ 154 w 2296"/>
                <a:gd name="T93" fmla="*/ 1487 h 1469"/>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296"/>
                <a:gd name="T142" fmla="*/ 0 h 1469"/>
                <a:gd name="T143" fmla="*/ 2296 w 2296"/>
                <a:gd name="T144" fmla="*/ 1469 h 1469"/>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close/>
                </a:path>
              </a:pathLst>
            </a:custGeom>
            <a:gradFill rotWithShape="0">
              <a:gsLst>
                <a:gs pos="0">
                  <a:srgbClr val="003399"/>
                </a:gs>
                <a:gs pos="100000">
                  <a:srgbClr val="002B82"/>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13322" name="AutoShape 9">
              <a:extLst>
                <a:ext uri="{FF2B5EF4-FFF2-40B4-BE49-F238E27FC236}">
                  <a16:creationId xmlns:a16="http://schemas.microsoft.com/office/drawing/2014/main" id="{4328F5AB-1E59-49AE-369D-19518051DF41}"/>
                </a:ext>
              </a:extLst>
            </p:cNvPr>
            <p:cNvSpPr>
              <a:spLocks noChangeArrowheads="1"/>
            </p:cNvSpPr>
            <p:nvPr/>
          </p:nvSpPr>
          <p:spPr bwMode="auto">
            <a:xfrm>
              <a:off x="0" y="0"/>
              <a:ext cx="5757" cy="1775"/>
            </a:xfrm>
            <a:custGeom>
              <a:avLst/>
              <a:gdLst>
                <a:gd name="T0" fmla="*/ 0 w 5740"/>
                <a:gd name="T1" fmla="*/ 0 h 1906"/>
                <a:gd name="T2" fmla="*/ 0 w 5740"/>
                <a:gd name="T3" fmla="*/ 1158 h 1906"/>
                <a:gd name="T4" fmla="*/ 5859 w 5740"/>
                <a:gd name="T5" fmla="*/ 1158 h 1906"/>
                <a:gd name="T6" fmla="*/ 5859 w 5740"/>
                <a:gd name="T7" fmla="*/ 0 h 1906"/>
                <a:gd name="T8" fmla="*/ 0 w 5740"/>
                <a:gd name="T9" fmla="*/ 0 h 1906"/>
                <a:gd name="T10" fmla="*/ 0 w 5740"/>
                <a:gd name="T11" fmla="*/ 0 h 1906"/>
                <a:gd name="T12" fmla="*/ 0 60000 65536"/>
                <a:gd name="T13" fmla="*/ 0 60000 65536"/>
                <a:gd name="T14" fmla="*/ 0 60000 65536"/>
                <a:gd name="T15" fmla="*/ 0 60000 65536"/>
                <a:gd name="T16" fmla="*/ 0 60000 65536"/>
                <a:gd name="T17" fmla="*/ 0 60000 65536"/>
                <a:gd name="T18" fmla="*/ 0 w 5740"/>
                <a:gd name="T19" fmla="*/ 0 h 1906"/>
                <a:gd name="T20" fmla="*/ 5740 w 5740"/>
                <a:gd name="T21" fmla="*/ 1906 h 1906"/>
              </a:gdLst>
              <a:ahLst/>
              <a:cxnLst>
                <a:cxn ang="T12">
                  <a:pos x="T0" y="T1"/>
                </a:cxn>
                <a:cxn ang="T13">
                  <a:pos x="T2" y="T3"/>
                </a:cxn>
                <a:cxn ang="T14">
                  <a:pos x="T4" y="T5"/>
                </a:cxn>
                <a:cxn ang="T15">
                  <a:pos x="T6" y="T7"/>
                </a:cxn>
                <a:cxn ang="T16">
                  <a:pos x="T8" y="T9"/>
                </a:cxn>
                <a:cxn ang="T17">
                  <a:pos x="T10" y="T11"/>
                </a:cxn>
              </a:cxnLst>
              <a:rect l="T18" t="T19" r="T20" b="T21"/>
              <a:pathLst>
                <a:path w="5740" h="1906">
                  <a:moveTo>
                    <a:pt x="0" y="0"/>
                  </a:moveTo>
                  <a:lnTo>
                    <a:pt x="0" y="1906"/>
                  </a:lnTo>
                  <a:lnTo>
                    <a:pt x="5740" y="1906"/>
                  </a:lnTo>
                  <a:lnTo>
                    <a:pt x="5740" y="0"/>
                  </a:lnTo>
                  <a:lnTo>
                    <a:pt x="0" y="0"/>
                  </a:lnTo>
                  <a:close/>
                </a:path>
              </a:pathLst>
            </a:custGeom>
            <a:gradFill rotWithShape="0">
              <a:gsLst>
                <a:gs pos="0">
                  <a:srgbClr val="003399"/>
                </a:gs>
                <a:gs pos="100000">
                  <a:srgbClr val="000514"/>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grpSp>
      <p:sp>
        <p:nvSpPr>
          <p:cNvPr id="13315" name="Rectangle 10">
            <a:extLst>
              <a:ext uri="{FF2B5EF4-FFF2-40B4-BE49-F238E27FC236}">
                <a16:creationId xmlns:a16="http://schemas.microsoft.com/office/drawing/2014/main" id="{F969F350-3F3A-02F8-A0DD-6E7E739BC879}"/>
              </a:ext>
            </a:extLst>
          </p:cNvPr>
          <p:cNvSpPr>
            <a:spLocks noGrp="1" noChangeArrowheads="1"/>
          </p:cNvSpPr>
          <p:nvPr>
            <p:ph type="title"/>
          </p:nvPr>
        </p:nvSpPr>
        <p:spPr bwMode="auto">
          <a:xfrm>
            <a:off x="457200" y="128588"/>
            <a:ext cx="8228013" cy="1433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p>
            <a:pPr lvl="0"/>
            <a:r>
              <a:rPr lang="en-GB" altLang="en-GB"/>
              <a:t>Klicken Sie, um das Format des Titeltextes zu bearbeiten</a:t>
            </a:r>
          </a:p>
        </p:txBody>
      </p:sp>
      <p:sp>
        <p:nvSpPr>
          <p:cNvPr id="13316" name="Rectangle 11">
            <a:extLst>
              <a:ext uri="{FF2B5EF4-FFF2-40B4-BE49-F238E27FC236}">
                <a16:creationId xmlns:a16="http://schemas.microsoft.com/office/drawing/2014/main" id="{6CB0F19B-A03D-2897-04C0-6B1231F6F5E5}"/>
              </a:ext>
            </a:extLst>
          </p:cNvPr>
          <p:cNvSpPr>
            <a:spLocks noGrp="1" noChangeArrowheads="1"/>
          </p:cNvSpPr>
          <p:nvPr>
            <p:ph type="body" idx="1"/>
          </p:nvPr>
        </p:nvSpPr>
        <p:spPr bwMode="auto">
          <a:xfrm>
            <a:off x="457200" y="1600200"/>
            <a:ext cx="8228013"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altLang="en-GB"/>
              <a:t>Klicken Sie, um die Formate des Gliederungstextes zu bearbeiten</a:t>
            </a:r>
          </a:p>
          <a:p>
            <a:pPr lvl="1"/>
            <a:r>
              <a:rPr lang="en-GB" altLang="en-GB"/>
              <a:t>Zweite Gliederungsebene</a:t>
            </a:r>
          </a:p>
          <a:p>
            <a:pPr lvl="2"/>
            <a:r>
              <a:rPr lang="en-GB" altLang="en-GB"/>
              <a:t>Dritte Gliederungsebene</a:t>
            </a:r>
          </a:p>
          <a:p>
            <a:pPr lvl="3"/>
            <a:r>
              <a:rPr lang="en-GB" altLang="en-GB"/>
              <a:t>Vierte Gliederungsebene</a:t>
            </a:r>
          </a:p>
          <a:p>
            <a:pPr lvl="4"/>
            <a:r>
              <a:rPr lang="en-GB" altLang="en-GB"/>
              <a:t>Fünfte Gliederungsebene</a:t>
            </a:r>
          </a:p>
          <a:p>
            <a:pPr lvl="4"/>
            <a:r>
              <a:rPr lang="en-GB" altLang="en-GB"/>
              <a:t>Sechste Gliederungsebene</a:t>
            </a:r>
          </a:p>
          <a:p>
            <a:pPr lvl="4"/>
            <a:r>
              <a:rPr lang="en-GB" altLang="en-GB"/>
              <a:t>Siebente Gliederungsebene</a:t>
            </a:r>
          </a:p>
          <a:p>
            <a:pPr lvl="4"/>
            <a:r>
              <a:rPr lang="en-GB" altLang="en-GB"/>
              <a:t>Achte Gliederungsebene</a:t>
            </a:r>
          </a:p>
          <a:p>
            <a:pPr lvl="4"/>
            <a:r>
              <a:rPr lang="en-GB" altLang="en-GB"/>
              <a:t>Neunte Gliederungsebene</a:t>
            </a:r>
          </a:p>
        </p:txBody>
      </p:sp>
      <p:sp>
        <p:nvSpPr>
          <p:cNvPr id="13317" name="Text Box 12">
            <a:extLst>
              <a:ext uri="{FF2B5EF4-FFF2-40B4-BE49-F238E27FC236}">
                <a16:creationId xmlns:a16="http://schemas.microsoft.com/office/drawing/2014/main" id="{066D0C02-EB60-3818-FAF9-393988A61879}"/>
              </a:ext>
            </a:extLst>
          </p:cNvPr>
          <p:cNvSpPr txBox="1">
            <a:spLocks noChangeArrowheads="1"/>
          </p:cNvSpPr>
          <p:nvPr/>
        </p:nvSpPr>
        <p:spPr bwMode="auto">
          <a:xfrm>
            <a:off x="457200" y="6248400"/>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ea typeface="Arial Unicode MS" panose="020B0604020202020204" pitchFamily="34" charset="-128"/>
            </a:endParaRPr>
          </a:p>
        </p:txBody>
      </p:sp>
      <p:sp>
        <p:nvSpPr>
          <p:cNvPr id="13318" name="Text Box 13">
            <a:extLst>
              <a:ext uri="{FF2B5EF4-FFF2-40B4-BE49-F238E27FC236}">
                <a16:creationId xmlns:a16="http://schemas.microsoft.com/office/drawing/2014/main" id="{87A415EE-4A16-7FA0-2730-81E2CD85B970}"/>
              </a:ext>
            </a:extLst>
          </p:cNvPr>
          <p:cNvSpPr txBox="1">
            <a:spLocks noChangeArrowheads="1"/>
          </p:cNvSpPr>
          <p:nvPr/>
        </p:nvSpPr>
        <p:spPr bwMode="auto">
          <a:xfrm>
            <a:off x="3124200" y="6249988"/>
            <a:ext cx="2895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ea typeface="Arial Unicode MS" panose="020B0604020202020204" pitchFamily="34" charset="-128"/>
            </a:endParaRPr>
          </a:p>
        </p:txBody>
      </p:sp>
      <p:sp>
        <p:nvSpPr>
          <p:cNvPr id="2062" name="Rectangle 14">
            <a:extLst>
              <a:ext uri="{FF2B5EF4-FFF2-40B4-BE49-F238E27FC236}">
                <a16:creationId xmlns:a16="http://schemas.microsoft.com/office/drawing/2014/main" id="{D629B664-356C-43F6-C5CB-22F4AD8C2552}"/>
              </a:ext>
            </a:extLst>
          </p:cNvPr>
          <p:cNvSpPr>
            <a:spLocks noGrp="1" noChangeArrowheads="1"/>
          </p:cNvSpPr>
          <p:nvPr>
            <p:ph type="sldNum"/>
          </p:nvPr>
        </p:nvSpPr>
        <p:spPr bwMode="auto">
          <a:xfrm>
            <a:off x="6553200" y="6253163"/>
            <a:ext cx="2132013" cy="474662"/>
          </a:xfrm>
          <a:prstGeom prst="rect">
            <a:avLst/>
          </a:prstGeom>
          <a:noFill/>
          <a:ln w="9525">
            <a:noFill/>
            <a:round/>
            <a:headEnd/>
            <a:tailEnd/>
          </a:ln>
          <a:effectLst/>
        </p:spPr>
        <p:txBody>
          <a:bodyPr vert="horz" wrap="square" lIns="90000" tIns="46800" rIns="90000" bIns="46800" numCol="1" anchor="b" anchorCtr="0" compatLnSpc="1">
            <a:prstTxWarp prst="textNoShape">
              <a:avLst/>
            </a:prstTxWarp>
          </a:bodyPr>
          <a:lstStyle>
            <a:lvl1pPr algn="r" eaLnBrk="1" hangingPunct="1">
              <a:buClr>
                <a:srgbClr val="000000"/>
              </a:buClr>
              <a:buSzPct val="45000"/>
              <a:buFont typeface="Wingdings" pitchFamily="2" charset="2"/>
              <a:buNone/>
              <a:defRPr sz="1200">
                <a:solidFill>
                  <a:srgbClr val="000000"/>
                </a:solidFill>
                <a:latin typeface="Times New Roman" panose="02020603050405020304" pitchFamily="18" charset="0"/>
              </a:defRPr>
            </a:lvl1pPr>
          </a:lstStyle>
          <a:p>
            <a:pPr>
              <a:defRPr/>
            </a:pPr>
            <a:fld id="{5B1A3448-C87A-1140-8DB1-A27C8240BE87}" type="slidenum">
              <a:rPr lang="en-GB" altLang="de-GB"/>
              <a:pPr>
                <a:defRPr/>
              </a:pPr>
              <a:t>‹Nr.›</a:t>
            </a:fld>
            <a:endParaRPr lang="en-GB" altLang="de-GB"/>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mj-lt"/>
          <a:ea typeface="ＭＳ Ｐゴシック" charset="0"/>
          <a:cs typeface="+mj-cs"/>
        </a:defRPr>
      </a:lvl1pPr>
      <a:lvl2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ＭＳ Ｐゴシック" charset="0"/>
          <a:cs typeface="Arial Unicode MS" pitchFamily="-106" charset="0"/>
        </a:defRPr>
      </a:lvl2pPr>
      <a:lvl3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ＭＳ Ｐゴシック" charset="0"/>
          <a:cs typeface="Arial Unicode MS" pitchFamily="-106" charset="0"/>
        </a:defRPr>
      </a:lvl3pPr>
      <a:lvl4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ＭＳ Ｐゴシック" charset="0"/>
          <a:cs typeface="Arial Unicode MS" pitchFamily="-106" charset="0"/>
        </a:defRPr>
      </a:lvl4pPr>
      <a:lvl5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ＭＳ Ｐゴシック" charset="0"/>
          <a:cs typeface="Arial Unicode MS" pitchFamily="-106" charset="0"/>
        </a:defRPr>
      </a:lvl5pPr>
      <a:lvl6pPr marL="25146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6pPr>
      <a:lvl7pPr marL="29718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7pPr>
      <a:lvl8pPr marL="34290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8pPr>
      <a:lvl9pPr marL="38862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a:solidFill>
            <a:srgbClr val="FFFFFF"/>
          </a:solidFill>
          <a:latin typeface="+mn-lt"/>
          <a:ea typeface="ＭＳ Ｐゴシック" charset="0"/>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image" Target="../media/image25.jpeg"/><Relationship Id="rId4" Type="http://schemas.openxmlformats.org/officeDocument/2006/relationships/image" Target="../media/image24.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2">
            <a:extLst>
              <a:ext uri="{FF2B5EF4-FFF2-40B4-BE49-F238E27FC236}">
                <a16:creationId xmlns:a16="http://schemas.microsoft.com/office/drawing/2014/main" id="{DE7A8E26-A6C1-31E9-9D39-5E2AAF6342C4}"/>
              </a:ext>
            </a:extLst>
          </p:cNvPr>
          <p:cNvSpPr txBox="1">
            <a:spLocks noChangeArrowheads="1"/>
          </p:cNvSpPr>
          <p:nvPr/>
        </p:nvSpPr>
        <p:spPr bwMode="auto">
          <a:xfrm>
            <a:off x="1722909" y="3284984"/>
            <a:ext cx="5698182" cy="1941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pPr algn="ctr" eaLnBrk="1" hangingPunct="1">
              <a:buSzPct val="100000"/>
            </a:pPr>
            <a:r>
              <a:rPr lang="en-GB" altLang="en-GB" sz="3200" b="1" dirty="0">
                <a:solidFill>
                  <a:srgbClr val="FFFFFF"/>
                </a:solidFill>
                <a:ea typeface="Arial Unicode MS" panose="020B0604020202020204" pitchFamily="34" charset="-128"/>
              </a:rPr>
              <a:t>12 The Great War: Hopes, aims and expectations</a:t>
            </a:r>
          </a:p>
          <a:p>
            <a:pPr algn="ctr" eaLnBrk="1" hangingPunct="1">
              <a:buSzPct val="100000"/>
            </a:pPr>
            <a:r>
              <a:rPr lang="en-GB" altLang="en-GB" sz="3200" b="1" dirty="0">
                <a:solidFill>
                  <a:srgbClr val="FFFFFF"/>
                </a:solidFill>
                <a:ea typeface="Arial Unicode MS" panose="020B0604020202020204" pitchFamily="34" charset="-128"/>
              </a:rPr>
              <a:t> </a:t>
            </a:r>
          </a:p>
          <a:p>
            <a:pPr algn="ctr" eaLnBrk="1" hangingPunct="1">
              <a:buSzPct val="100000"/>
            </a:pPr>
            <a:r>
              <a:rPr lang="en-GB" altLang="en-GB" sz="2400" b="1" dirty="0">
                <a:solidFill>
                  <a:srgbClr val="FFFFFF"/>
                </a:solidFill>
                <a:ea typeface="Arial Unicode MS" panose="020B0604020202020204" pitchFamily="34" charset="-128"/>
              </a:rPr>
              <a:t>Week 4 Spring Term</a:t>
            </a:r>
          </a:p>
        </p:txBody>
      </p:sp>
      <p:sp>
        <p:nvSpPr>
          <p:cNvPr id="3" name="TextBox 2">
            <a:extLst>
              <a:ext uri="{FF2B5EF4-FFF2-40B4-BE49-F238E27FC236}">
                <a16:creationId xmlns:a16="http://schemas.microsoft.com/office/drawing/2014/main" id="{5B9EDB9D-BFBC-598D-49B1-EE926E2670F2}"/>
              </a:ext>
            </a:extLst>
          </p:cNvPr>
          <p:cNvSpPr txBox="1"/>
          <p:nvPr/>
        </p:nvSpPr>
        <p:spPr>
          <a:xfrm>
            <a:off x="467544" y="620687"/>
            <a:ext cx="8136904" cy="2554545"/>
          </a:xfrm>
          <a:prstGeom prst="rect">
            <a:avLst/>
          </a:prstGeom>
          <a:noFill/>
        </p:spPr>
        <p:txBody>
          <a:bodyPr wrap="square">
            <a:spAutoFit/>
          </a:bodyPr>
          <a:lstStyle/>
          <a:p>
            <a:pPr algn="ctr" eaLnBrk="1" hangingPunct="1">
              <a:buClrTx/>
              <a:buFontTx/>
              <a:buNone/>
            </a:pPr>
            <a:r>
              <a:rPr lang="de-DE" altLang="en-US" sz="4000" dirty="0" err="1">
                <a:solidFill>
                  <a:schemeClr val="bg1"/>
                </a:solidFill>
                <a:ea typeface="ＭＳ Ｐゴシック" panose="020B0600070205080204" pitchFamily="34" charset="-128"/>
              </a:rPr>
              <a:t>Entangled</a:t>
            </a:r>
            <a:r>
              <a:rPr lang="de-DE" altLang="en-US" sz="4000" dirty="0">
                <a:solidFill>
                  <a:schemeClr val="bg1"/>
                </a:solidFill>
                <a:ea typeface="ＭＳ Ｐゴシック" panose="020B0600070205080204" pitchFamily="34" charset="-128"/>
              </a:rPr>
              <a:t> </a:t>
            </a:r>
            <a:r>
              <a:rPr lang="de-DE" altLang="en-US" sz="4000" dirty="0" err="1">
                <a:solidFill>
                  <a:schemeClr val="bg1"/>
                </a:solidFill>
                <a:ea typeface="ＭＳ Ｐゴシック" panose="020B0600070205080204" pitchFamily="34" charset="-128"/>
              </a:rPr>
              <a:t>History</a:t>
            </a:r>
            <a:r>
              <a:rPr lang="de-DE" altLang="en-US" sz="4000" dirty="0">
                <a:solidFill>
                  <a:schemeClr val="bg1"/>
                </a:solidFill>
                <a:ea typeface="ＭＳ Ｐゴシック" panose="020B0600070205080204" pitchFamily="34" charset="-128"/>
              </a:rPr>
              <a:t>: Ukraine and her </a:t>
            </a:r>
            <a:r>
              <a:rPr lang="de-DE" altLang="en-US" sz="4000" dirty="0" err="1">
                <a:solidFill>
                  <a:schemeClr val="bg1"/>
                </a:solidFill>
                <a:ea typeface="ＭＳ Ｐゴシック" panose="020B0600070205080204" pitchFamily="34" charset="-128"/>
              </a:rPr>
              <a:t>neighbours</a:t>
            </a:r>
            <a:r>
              <a:rPr lang="de-DE" altLang="en-US" sz="4000" dirty="0">
                <a:solidFill>
                  <a:schemeClr val="bg1"/>
                </a:solidFill>
                <a:ea typeface="ＭＳ Ｐゴシック" panose="020B0600070205080204" pitchFamily="34" charset="-128"/>
              </a:rPr>
              <a:t> </a:t>
            </a:r>
            <a:r>
              <a:rPr lang="de-DE" altLang="en-US" sz="4000" dirty="0" err="1">
                <a:solidFill>
                  <a:schemeClr val="bg1"/>
                </a:solidFill>
                <a:ea typeface="ＭＳ Ｐゴシック" panose="020B0600070205080204" pitchFamily="34" charset="-128"/>
              </a:rPr>
              <a:t>from</a:t>
            </a:r>
            <a:r>
              <a:rPr lang="de-DE" altLang="en-US" sz="4000" dirty="0">
                <a:solidFill>
                  <a:schemeClr val="bg1"/>
                </a:solidFill>
                <a:ea typeface="ＭＳ Ｐゴシック" panose="020B0600070205080204" pitchFamily="34" charset="-128"/>
              </a:rPr>
              <a:t> </a:t>
            </a:r>
            <a:r>
              <a:rPr lang="de-DE" altLang="en-US" sz="4000" dirty="0" err="1">
                <a:solidFill>
                  <a:schemeClr val="bg1"/>
                </a:solidFill>
                <a:ea typeface="ＭＳ Ｐゴシック" panose="020B0600070205080204" pitchFamily="34" charset="-128"/>
              </a:rPr>
              <a:t>the</a:t>
            </a:r>
            <a:r>
              <a:rPr lang="de-DE" altLang="en-US" sz="4000" dirty="0">
                <a:solidFill>
                  <a:schemeClr val="bg1"/>
                </a:solidFill>
                <a:ea typeface="ＭＳ Ｐゴシック" panose="020B0600070205080204" pitchFamily="34" charset="-128"/>
              </a:rPr>
              <a:t> Middle Ages </a:t>
            </a:r>
            <a:r>
              <a:rPr lang="de-DE" altLang="en-US" sz="4000" dirty="0" err="1">
                <a:solidFill>
                  <a:schemeClr val="bg1"/>
                </a:solidFill>
                <a:ea typeface="ＭＳ Ｐゴシック" panose="020B0600070205080204" pitchFamily="34" charset="-128"/>
              </a:rPr>
              <a:t>to</a:t>
            </a:r>
            <a:r>
              <a:rPr lang="de-DE" altLang="en-US" sz="4000" dirty="0">
                <a:solidFill>
                  <a:schemeClr val="bg1"/>
                </a:solidFill>
                <a:ea typeface="ＭＳ Ｐゴシック" panose="020B0600070205080204" pitchFamily="34" charset="-128"/>
              </a:rPr>
              <a:t> </a:t>
            </a:r>
            <a:r>
              <a:rPr lang="de-DE" altLang="en-US" sz="4000" dirty="0" err="1">
                <a:solidFill>
                  <a:schemeClr val="bg1"/>
                </a:solidFill>
                <a:ea typeface="ＭＳ Ｐゴシック" panose="020B0600070205080204" pitchFamily="34" charset="-128"/>
              </a:rPr>
              <a:t>the</a:t>
            </a:r>
            <a:r>
              <a:rPr lang="de-DE" altLang="en-US" sz="4000" dirty="0">
                <a:solidFill>
                  <a:schemeClr val="bg1"/>
                </a:solidFill>
                <a:ea typeface="ＭＳ Ｐゴシック" panose="020B0600070205080204" pitchFamily="34" charset="-128"/>
              </a:rPr>
              <a:t> </a:t>
            </a:r>
            <a:r>
              <a:rPr lang="de-DE" altLang="en-US" sz="4000" dirty="0" err="1">
                <a:solidFill>
                  <a:schemeClr val="bg1"/>
                </a:solidFill>
                <a:ea typeface="ＭＳ Ｐゴシック" panose="020B0600070205080204" pitchFamily="34" charset="-128"/>
              </a:rPr>
              <a:t>Present</a:t>
            </a:r>
            <a:br>
              <a:rPr lang="de-DE" altLang="en-US" sz="4000" dirty="0">
                <a:solidFill>
                  <a:srgbClr val="FFFFFF"/>
                </a:solidFill>
              </a:rPr>
            </a:br>
            <a:endParaRPr lang="de-DE" altLang="en-US" sz="4000" dirty="0">
              <a:solidFill>
                <a:srgbClr val="FFFFFF"/>
              </a:solidFill>
            </a:endParaRPr>
          </a:p>
        </p:txBody>
      </p:sp>
    </p:spTree>
  </p:cSld>
  <p:clrMapOvr>
    <a:masterClrMapping/>
  </p:clrMapOvr>
  <p:transition>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1">
            <a:extLst>
              <a:ext uri="{FF2B5EF4-FFF2-40B4-BE49-F238E27FC236}">
                <a16:creationId xmlns:a16="http://schemas.microsoft.com/office/drawing/2014/main" id="{9F4EA34F-89AD-48F8-37EA-FB23C4735748}"/>
              </a:ext>
            </a:extLst>
          </p:cNvPr>
          <p:cNvSpPr>
            <a:spLocks noGrp="1" noChangeArrowheads="1"/>
          </p:cNvSpPr>
          <p:nvPr>
            <p:ph type="title" idx="4294967295"/>
          </p:nvPr>
        </p:nvSpPr>
        <p:spPr>
          <a:xfrm>
            <a:off x="457200" y="274638"/>
            <a:ext cx="8229600" cy="1143000"/>
          </a:xfrm>
        </p:spPr>
        <p:txBody>
          <a:bodyPr/>
          <a:lstStyle/>
          <a:p>
            <a:pP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ltLang="en-US"/>
              <a:t>Ukrainian Concepts 1914</a:t>
            </a:r>
          </a:p>
        </p:txBody>
      </p:sp>
      <p:sp>
        <p:nvSpPr>
          <p:cNvPr id="46083" name="Rectangle 2">
            <a:extLst>
              <a:ext uri="{FF2B5EF4-FFF2-40B4-BE49-F238E27FC236}">
                <a16:creationId xmlns:a16="http://schemas.microsoft.com/office/drawing/2014/main" id="{F16AE797-D828-80E5-E221-934E29129371}"/>
              </a:ext>
            </a:extLst>
          </p:cNvPr>
          <p:cNvSpPr>
            <a:spLocks noGrp="1" noChangeArrowheads="1"/>
          </p:cNvSpPr>
          <p:nvPr>
            <p:ph type="body" idx="4294967295"/>
          </p:nvPr>
        </p:nvSpPr>
        <p:spPr>
          <a:xfrm>
            <a:off x="179512" y="1600200"/>
            <a:ext cx="4038600" cy="4525963"/>
          </a:xfrm>
        </p:spPr>
        <p:txBody>
          <a:bodyPr/>
          <a:lstStyle/>
          <a:p>
            <a:pPr indent="-341313" algn="ctr" eaLnBrk="1" hangingPunct="1">
              <a:lnSpc>
                <a:spcPct val="90000"/>
              </a:lnSpc>
              <a:spcBef>
                <a:spcPts val="7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de-DE" altLang="en-US" sz="2000" b="1" dirty="0" err="1"/>
              <a:t>Russian</a:t>
            </a:r>
            <a:r>
              <a:rPr lang="de-DE" altLang="en-US" sz="2000" b="1" dirty="0"/>
              <a:t> Ukraine</a:t>
            </a:r>
          </a:p>
          <a:p>
            <a:pPr indent="-341313" eaLnBrk="1" hangingPunct="1">
              <a:lnSpc>
                <a:spcPct val="90000"/>
              </a:lnSpc>
              <a:spcBef>
                <a:spcPts val="700"/>
              </a:spcBef>
              <a:buClr>
                <a:srgbClr val="FFFFFF"/>
              </a:buClr>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de-DE" altLang="en-US" sz="2000" dirty="0" err="1"/>
              <a:t>Defeat</a:t>
            </a:r>
            <a:r>
              <a:rPr lang="de-DE" altLang="en-US" sz="2000" dirty="0"/>
              <a:t> </a:t>
            </a:r>
            <a:r>
              <a:rPr lang="de-DE" altLang="en-US" sz="2000" dirty="0" err="1"/>
              <a:t>of</a:t>
            </a:r>
            <a:r>
              <a:rPr lang="de-DE" altLang="en-US" sz="2000" dirty="0"/>
              <a:t> Austria-</a:t>
            </a:r>
            <a:r>
              <a:rPr lang="de-DE" altLang="en-US" sz="2000" dirty="0" err="1"/>
              <a:t>Hungary</a:t>
            </a:r>
            <a:endParaRPr lang="de-DE" altLang="en-US" sz="2000" dirty="0"/>
          </a:p>
          <a:p>
            <a:pPr indent="-341313" eaLnBrk="1" hangingPunct="1">
              <a:lnSpc>
                <a:spcPct val="90000"/>
              </a:lnSpc>
              <a:spcBef>
                <a:spcPts val="700"/>
              </a:spcBef>
              <a:buClr>
                <a:srgbClr val="FFFFFF"/>
              </a:buClr>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de-DE" altLang="en-US" sz="2000" dirty="0" err="1"/>
              <a:t>Unification</a:t>
            </a:r>
            <a:r>
              <a:rPr lang="de-DE" altLang="en-US" sz="2000" dirty="0"/>
              <a:t> </a:t>
            </a:r>
            <a:r>
              <a:rPr lang="de-DE" altLang="en-US" sz="2000" dirty="0" err="1"/>
              <a:t>of</a:t>
            </a:r>
            <a:r>
              <a:rPr lang="de-DE" altLang="en-US" sz="2000" dirty="0"/>
              <a:t> </a:t>
            </a:r>
            <a:r>
              <a:rPr lang="de-DE" altLang="en-US" sz="2000" dirty="0" err="1"/>
              <a:t>ethnic</a:t>
            </a:r>
            <a:r>
              <a:rPr lang="de-DE" altLang="en-US" sz="2000" dirty="0"/>
              <a:t> </a:t>
            </a:r>
            <a:r>
              <a:rPr lang="de-DE" altLang="en-US" sz="2000" dirty="0" err="1"/>
              <a:t>Ukrainian</a:t>
            </a:r>
            <a:r>
              <a:rPr lang="de-DE" altLang="en-US" sz="2000" dirty="0"/>
              <a:t> </a:t>
            </a:r>
            <a:r>
              <a:rPr lang="de-DE" altLang="en-US" sz="2000" dirty="0" err="1"/>
              <a:t>territories</a:t>
            </a:r>
            <a:r>
              <a:rPr lang="de-DE" altLang="en-US" sz="2000" dirty="0"/>
              <a:t> in Austria-</a:t>
            </a:r>
            <a:r>
              <a:rPr lang="de-DE" altLang="en-US" sz="2000" dirty="0" err="1"/>
              <a:t>Hungary</a:t>
            </a:r>
            <a:r>
              <a:rPr lang="de-DE" altLang="en-US" sz="2000" dirty="0"/>
              <a:t> </a:t>
            </a:r>
            <a:r>
              <a:rPr lang="de-DE" altLang="en-US" sz="2000" dirty="0" err="1"/>
              <a:t>with</a:t>
            </a:r>
            <a:r>
              <a:rPr lang="de-DE" altLang="en-US" sz="2000" dirty="0"/>
              <a:t> </a:t>
            </a:r>
            <a:r>
              <a:rPr lang="de-DE" altLang="en-US" sz="2000" dirty="0" err="1"/>
              <a:t>ethnic</a:t>
            </a:r>
            <a:r>
              <a:rPr lang="de-DE" altLang="en-US" sz="2000" dirty="0"/>
              <a:t> </a:t>
            </a:r>
            <a:r>
              <a:rPr lang="de-DE" altLang="en-US" sz="2000" dirty="0" err="1"/>
              <a:t>Ukrainian</a:t>
            </a:r>
            <a:r>
              <a:rPr lang="de-DE" altLang="en-US" sz="2000" dirty="0"/>
              <a:t> </a:t>
            </a:r>
            <a:r>
              <a:rPr lang="de-DE" altLang="en-US" sz="2000" dirty="0" err="1"/>
              <a:t>territories</a:t>
            </a:r>
            <a:r>
              <a:rPr lang="de-DE" altLang="en-US" sz="2000" dirty="0"/>
              <a:t> in </a:t>
            </a:r>
            <a:r>
              <a:rPr lang="de-DE" altLang="en-US" sz="2000" dirty="0" err="1"/>
              <a:t>Russian</a:t>
            </a:r>
            <a:r>
              <a:rPr lang="de-DE" altLang="en-US" sz="2000" dirty="0"/>
              <a:t> Empire</a:t>
            </a:r>
          </a:p>
          <a:p>
            <a:pPr indent="-341313" eaLnBrk="1" hangingPunct="1">
              <a:lnSpc>
                <a:spcPct val="90000"/>
              </a:lnSpc>
              <a:spcBef>
                <a:spcPts val="700"/>
              </a:spcBef>
              <a:buClr>
                <a:srgbClr val="FFFFFF"/>
              </a:buClr>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de-DE" altLang="en-US" sz="2000" dirty="0" err="1"/>
              <a:t>Autonomy</a:t>
            </a:r>
            <a:r>
              <a:rPr lang="de-DE" altLang="en-US" sz="2000" dirty="0"/>
              <a:t> </a:t>
            </a:r>
            <a:r>
              <a:rPr lang="de-DE" altLang="en-US" sz="2000" dirty="0" err="1"/>
              <a:t>of</a:t>
            </a:r>
            <a:r>
              <a:rPr lang="de-DE" altLang="en-US" sz="2000" dirty="0"/>
              <a:t> all </a:t>
            </a:r>
            <a:r>
              <a:rPr lang="de-DE" altLang="en-US" sz="2000" dirty="0" err="1"/>
              <a:t>Ukrainian</a:t>
            </a:r>
            <a:r>
              <a:rPr lang="de-DE" altLang="en-US" sz="2000" dirty="0"/>
              <a:t> </a:t>
            </a:r>
            <a:r>
              <a:rPr lang="de-DE" altLang="en-US" sz="2000" dirty="0" err="1"/>
              <a:t>territories</a:t>
            </a:r>
            <a:r>
              <a:rPr lang="de-DE" altLang="en-US" sz="2000" dirty="0"/>
              <a:t> </a:t>
            </a:r>
            <a:r>
              <a:rPr lang="de-DE" altLang="en-US" sz="2000" dirty="0" err="1"/>
              <a:t>as</a:t>
            </a:r>
            <a:r>
              <a:rPr lang="de-DE" altLang="en-US" sz="2000" dirty="0"/>
              <a:t> </a:t>
            </a:r>
            <a:r>
              <a:rPr lang="de-DE" altLang="en-US" sz="2000" dirty="0" err="1"/>
              <a:t>part</a:t>
            </a:r>
            <a:r>
              <a:rPr lang="de-DE" altLang="en-US" sz="2000" dirty="0"/>
              <a:t> </a:t>
            </a:r>
            <a:r>
              <a:rPr lang="de-DE" altLang="en-US" sz="2000" dirty="0" err="1"/>
              <a:t>of</a:t>
            </a:r>
            <a:r>
              <a:rPr lang="de-DE" altLang="en-US" sz="2000" dirty="0"/>
              <a:t> a </a:t>
            </a:r>
            <a:r>
              <a:rPr lang="de-DE" altLang="en-US" sz="2000" dirty="0" err="1"/>
              <a:t>federalised</a:t>
            </a:r>
            <a:r>
              <a:rPr lang="de-DE" altLang="en-US" sz="2000" dirty="0"/>
              <a:t>, </a:t>
            </a:r>
            <a:r>
              <a:rPr lang="de-DE" altLang="en-US" sz="2000" dirty="0" err="1"/>
              <a:t>constitutional</a:t>
            </a:r>
            <a:r>
              <a:rPr lang="de-DE" altLang="en-US" sz="2000" dirty="0"/>
              <a:t> </a:t>
            </a:r>
            <a:r>
              <a:rPr lang="de-DE" altLang="en-US" sz="2000" dirty="0" err="1"/>
              <a:t>or</a:t>
            </a:r>
            <a:r>
              <a:rPr lang="de-DE" altLang="en-US" sz="2000" dirty="0"/>
              <a:t> </a:t>
            </a:r>
            <a:r>
              <a:rPr lang="de-DE" altLang="en-US" sz="2000" dirty="0" err="1"/>
              <a:t>democratic</a:t>
            </a:r>
            <a:r>
              <a:rPr lang="de-DE" altLang="en-US" sz="2000" dirty="0"/>
              <a:t> Russia</a:t>
            </a:r>
            <a:br>
              <a:rPr lang="de-DE" altLang="en-US" sz="2000" dirty="0"/>
            </a:br>
            <a:endParaRPr lang="de-DE" altLang="en-US" sz="2000" dirty="0"/>
          </a:p>
          <a:p>
            <a:pPr indent="-341313" eaLnBrk="1" hangingPunct="1">
              <a:lnSpc>
                <a:spcPct val="90000"/>
              </a:lnSpc>
              <a:spcBef>
                <a:spcPts val="700"/>
              </a:spcBef>
              <a:buClr>
                <a:srgbClr val="FFFFFF"/>
              </a:buClr>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de-DE" altLang="en-US" sz="2000" dirty="0" err="1"/>
              <a:t>Unification</a:t>
            </a:r>
            <a:r>
              <a:rPr lang="de-DE" altLang="en-US" sz="2000" dirty="0"/>
              <a:t> </a:t>
            </a:r>
            <a:r>
              <a:rPr lang="de-DE" altLang="en-US" sz="2000" dirty="0" err="1"/>
              <a:t>of</a:t>
            </a:r>
            <a:r>
              <a:rPr lang="de-DE" altLang="en-US" sz="2000" dirty="0"/>
              <a:t> Ukraine </a:t>
            </a:r>
            <a:r>
              <a:rPr lang="de-DE" altLang="en-US" sz="2000" dirty="0" err="1"/>
              <a:t>under</a:t>
            </a:r>
            <a:r>
              <a:rPr lang="de-DE" altLang="en-US" sz="2000" dirty="0"/>
              <a:t> </a:t>
            </a:r>
            <a:r>
              <a:rPr lang="de-DE" altLang="en-US" sz="2000" dirty="0" err="1"/>
              <a:t>Tsar</a:t>
            </a:r>
            <a:endParaRPr lang="de-DE" altLang="en-US" sz="2000" dirty="0"/>
          </a:p>
        </p:txBody>
      </p:sp>
      <p:sp>
        <p:nvSpPr>
          <p:cNvPr id="46084" name="Rectangle 3">
            <a:extLst>
              <a:ext uri="{FF2B5EF4-FFF2-40B4-BE49-F238E27FC236}">
                <a16:creationId xmlns:a16="http://schemas.microsoft.com/office/drawing/2014/main" id="{F708111F-B978-35CA-67F6-876DC73A568B}"/>
              </a:ext>
            </a:extLst>
          </p:cNvPr>
          <p:cNvSpPr>
            <a:spLocks noGrp="1" noChangeArrowheads="1"/>
          </p:cNvSpPr>
          <p:nvPr>
            <p:ph type="body" idx="4294967295"/>
          </p:nvPr>
        </p:nvSpPr>
        <p:spPr>
          <a:xfrm>
            <a:off x="4139952" y="1340768"/>
            <a:ext cx="4824536" cy="4896544"/>
          </a:xfrm>
        </p:spPr>
        <p:txBody>
          <a:bodyPr/>
          <a:lstStyle/>
          <a:p>
            <a:pPr marL="1587" indent="0" eaLnBrk="1" hangingPunct="1">
              <a:lnSpc>
                <a:spcPct val="90000"/>
              </a:lnSpc>
              <a:spcBef>
                <a:spcPts val="700"/>
              </a:spcBef>
              <a:buClr>
                <a:srgbClr val="FFFFFF"/>
              </a:buClr>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en-GB" altLang="en-US" sz="2000" b="1" dirty="0"/>
              <a:t>Territories with Ukrainian majority in Austria Hungary</a:t>
            </a:r>
            <a:endParaRPr lang="en-GB" altLang="en-US" sz="2000" dirty="0"/>
          </a:p>
          <a:p>
            <a:pPr indent="-341313" eaLnBrk="1" hangingPunct="1">
              <a:lnSpc>
                <a:spcPct val="90000"/>
              </a:lnSpc>
              <a:spcBef>
                <a:spcPts val="700"/>
              </a:spcBef>
              <a:buClr>
                <a:srgbClr val="FFFFFF"/>
              </a:buClr>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en-GB" altLang="en-US" sz="2000" dirty="0"/>
              <a:t>Defeat of Russia</a:t>
            </a:r>
          </a:p>
          <a:p>
            <a:pPr indent="-341313" eaLnBrk="1" hangingPunct="1">
              <a:lnSpc>
                <a:spcPct val="90000"/>
              </a:lnSpc>
              <a:spcBef>
                <a:spcPts val="700"/>
              </a:spcBef>
              <a:buClr>
                <a:srgbClr val="FFFFFF"/>
              </a:buClr>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en-GB" altLang="en-US" sz="2000" dirty="0"/>
              <a:t>Partition of crownland Kingdom of Galicia and </a:t>
            </a:r>
            <a:r>
              <a:rPr lang="en-GB" altLang="en-US" sz="2000" dirty="0" err="1"/>
              <a:t>Lodomeria</a:t>
            </a:r>
            <a:r>
              <a:rPr lang="en-GB" altLang="en-US" sz="2000" dirty="0"/>
              <a:t>, unification of all ethnic Ukrainian territories in Austria- Hungary and creation of an autonomous Ukrainian crownland</a:t>
            </a:r>
          </a:p>
          <a:p>
            <a:pPr indent="-341313" eaLnBrk="1" hangingPunct="1">
              <a:lnSpc>
                <a:spcPct val="90000"/>
              </a:lnSpc>
              <a:spcBef>
                <a:spcPts val="700"/>
              </a:spcBef>
              <a:buClr>
                <a:srgbClr val="FFFFFF"/>
              </a:buClr>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en-GB" altLang="en-US" sz="2000" dirty="0"/>
              <a:t>Autonomy for all Ukrainian territories (of Russian Empire and Austria-Hungary) in some connection with Austria-Hungary</a:t>
            </a:r>
          </a:p>
          <a:p>
            <a:pPr indent="-341313" eaLnBrk="1" hangingPunct="1">
              <a:lnSpc>
                <a:spcPct val="90000"/>
              </a:lnSpc>
              <a:spcBef>
                <a:spcPts val="700"/>
              </a:spcBef>
              <a:buClr>
                <a:srgbClr val="FFFFFF"/>
              </a:buClr>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en-GB" altLang="en-US" sz="2000" dirty="0"/>
              <a:t>Unification of Ukraine under the emperor or another member of the Habsburg family</a:t>
            </a:r>
          </a:p>
        </p:txBody>
      </p:sp>
    </p:spTree>
  </p:cSld>
  <p:clrMapOvr>
    <a:masterClrMapping/>
  </p:clrMapOvr>
  <p:transition>
    <p:diamond/>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ext Box 1">
            <a:extLst>
              <a:ext uri="{FF2B5EF4-FFF2-40B4-BE49-F238E27FC236}">
                <a16:creationId xmlns:a16="http://schemas.microsoft.com/office/drawing/2014/main" id="{6572FCFC-85A5-EDF1-4540-511E63C958B2}"/>
              </a:ext>
            </a:extLst>
          </p:cNvPr>
          <p:cNvSpPr txBox="1">
            <a:spLocks noChangeArrowheads="1"/>
          </p:cNvSpPr>
          <p:nvPr/>
        </p:nvSpPr>
        <p:spPr bwMode="auto">
          <a:xfrm>
            <a:off x="468313" y="765175"/>
            <a:ext cx="8280400" cy="366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marL="342900" indent="-341313">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buSzPct val="100000"/>
            </a:pPr>
            <a:r>
              <a:rPr lang="de-DE" altLang="en-US" sz="2400">
                <a:solidFill>
                  <a:srgbClr val="FFFFFF"/>
                </a:solidFill>
              </a:rPr>
              <a:t>			            </a:t>
            </a:r>
            <a:r>
              <a:rPr lang="de-DE" altLang="en-US" sz="3600" b="1">
                <a:solidFill>
                  <a:srgbClr val="FFFFFF"/>
                </a:solidFill>
              </a:rPr>
              <a:t>Outline</a:t>
            </a:r>
          </a:p>
          <a:p>
            <a:pPr eaLnBrk="1" hangingPunct="1">
              <a:buSzPct val="100000"/>
            </a:pPr>
            <a:endParaRPr lang="de-DE" altLang="en-US" sz="2800">
              <a:solidFill>
                <a:srgbClr val="FFFFFF"/>
              </a:solidFill>
            </a:endParaRPr>
          </a:p>
          <a:p>
            <a:pPr eaLnBrk="1" hangingPunct="1">
              <a:buClr>
                <a:srgbClr val="FFFFFF"/>
              </a:buClr>
              <a:buSzPct val="100000"/>
              <a:buFont typeface="Times New Roman" panose="02020603050405020304" pitchFamily="18" charset="0"/>
              <a:buAutoNum type="arabicPeriod"/>
            </a:pPr>
            <a:r>
              <a:rPr lang="de-DE" altLang="en-US" sz="2800">
                <a:solidFill>
                  <a:srgbClr val="FFFFFF"/>
                </a:solidFill>
              </a:rPr>
              <a:t> Nationalism and the Great War</a:t>
            </a:r>
          </a:p>
          <a:p>
            <a:pPr eaLnBrk="1" hangingPunct="1">
              <a:buClr>
                <a:srgbClr val="FFFFFF"/>
              </a:buClr>
              <a:buSzPct val="100000"/>
              <a:buFont typeface="Times New Roman" panose="02020603050405020304" pitchFamily="18" charset="0"/>
              <a:buAutoNum type="arabicPeriod"/>
            </a:pPr>
            <a:r>
              <a:rPr lang="de-DE" altLang="en-US" sz="2800">
                <a:solidFill>
                  <a:srgbClr val="FFFFFF"/>
                </a:solidFill>
              </a:rPr>
              <a:t> National concepts and war aims</a:t>
            </a:r>
          </a:p>
          <a:p>
            <a:pPr eaLnBrk="1" hangingPunct="1">
              <a:buClr>
                <a:srgbClr val="FFFFFF"/>
              </a:buClr>
              <a:buSzPct val="100000"/>
              <a:buFont typeface="Times New Roman" panose="02020603050405020304" pitchFamily="18" charset="0"/>
              <a:buAutoNum type="arabicPeriod"/>
            </a:pPr>
            <a:r>
              <a:rPr lang="de-DE" altLang="en-US" sz="2800">
                <a:solidFill>
                  <a:srgbClr val="FFFFFF"/>
                </a:solidFill>
              </a:rPr>
              <a:t> Galicia and Russian Poland</a:t>
            </a:r>
          </a:p>
          <a:p>
            <a:pPr eaLnBrk="1" hangingPunct="1">
              <a:buSzPct val="100000"/>
            </a:pPr>
            <a:r>
              <a:rPr lang="de-DE" altLang="en-US" sz="2800">
                <a:solidFill>
                  <a:srgbClr val="FFFFFF"/>
                </a:solidFill>
              </a:rPr>
              <a:t>4. The February Revolution</a:t>
            </a:r>
          </a:p>
          <a:p>
            <a:pPr eaLnBrk="1" hangingPunct="1">
              <a:buSzPct val="100000"/>
            </a:pPr>
            <a:r>
              <a:rPr lang="de-DE" altLang="en-US" sz="2800">
                <a:solidFill>
                  <a:srgbClr val="FFFFFF"/>
                </a:solidFill>
              </a:rPr>
              <a:t>5. Outlook</a:t>
            </a:r>
          </a:p>
          <a:p>
            <a:pPr eaLnBrk="1" hangingPunct="1">
              <a:buSzPct val="100000"/>
            </a:pPr>
            <a:endParaRPr lang="de-DE" altLang="en-US" sz="2800">
              <a:solidFill>
                <a:srgbClr val="FFFFFF"/>
              </a:solidFill>
            </a:endParaRPr>
          </a:p>
        </p:txBody>
      </p:sp>
      <p:sp>
        <p:nvSpPr>
          <p:cNvPr id="48130" name="AutoShape 2">
            <a:extLst>
              <a:ext uri="{FF2B5EF4-FFF2-40B4-BE49-F238E27FC236}">
                <a16:creationId xmlns:a16="http://schemas.microsoft.com/office/drawing/2014/main" id="{1CACC75B-78A6-F81E-E964-5A688185C893}"/>
              </a:ext>
            </a:extLst>
          </p:cNvPr>
          <p:cNvSpPr>
            <a:spLocks noChangeArrowheads="1"/>
          </p:cNvSpPr>
          <p:nvPr/>
        </p:nvSpPr>
        <p:spPr bwMode="auto">
          <a:xfrm>
            <a:off x="25400" y="2708275"/>
            <a:ext cx="433388" cy="341313"/>
          </a:xfrm>
          <a:prstGeom prst="rightArrow">
            <a:avLst>
              <a:gd name="adj1" fmla="val 50000"/>
              <a:gd name="adj2" fmla="val 31744"/>
            </a:avLst>
          </a:prstGeom>
          <a:solidFill>
            <a:srgbClr val="FF0000"/>
          </a:solidFill>
          <a:ln w="9360">
            <a:solidFill>
              <a:srgbClr val="FFFFFF"/>
            </a:solidFill>
            <a:miter lim="800000"/>
            <a:headEnd/>
            <a:tailEnd/>
          </a:ln>
        </p:spPr>
        <p:txBody>
          <a:bodyPr wrap="none" anchor="ctr"/>
          <a:lstStyle>
            <a:lvl1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buClr>
                <a:srgbClr val="000000"/>
              </a:buClr>
              <a:buSzPct val="100000"/>
              <a:buFont typeface="Times New Roman" panose="02020603050405020304" pitchFamily="18" charset="0"/>
              <a:buNone/>
            </a:pPr>
            <a:endParaRPr lang="en-US" altLang="en-US"/>
          </a:p>
        </p:txBody>
      </p:sp>
    </p:spTree>
  </p:cSld>
  <p:clrMapOvr>
    <a:masterClrMapping/>
  </p:clrMapOvr>
  <p:transition>
    <p:diamond/>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7" name="Picture 8" descr="800px-Lwów_-_Widok_z_wieży_ratuszowej_01">
            <a:extLst>
              <a:ext uri="{FF2B5EF4-FFF2-40B4-BE49-F238E27FC236}">
                <a16:creationId xmlns:a16="http://schemas.microsoft.com/office/drawing/2014/main" id="{ED209075-8383-372F-A87F-B41F6CDE4AB4}"/>
              </a:ext>
            </a:extLst>
          </p:cNvPr>
          <p:cNvPicPr>
            <a:picLocks noGrp="1" noChangeAspect="1" noChangeArrowheads="1"/>
          </p:cNvPicPr>
          <p:nvPr>
            <p:ph/>
          </p:nvPr>
        </p:nvPicPr>
        <p:blipFill>
          <a:blip r:embed="rId3">
            <a:extLst>
              <a:ext uri="{28A0092B-C50C-407E-A947-70E740481C1C}">
                <a14:useLocalDpi xmlns:a14="http://schemas.microsoft.com/office/drawing/2010/main" val="0"/>
              </a:ext>
            </a:extLst>
          </a:blip>
          <a:srcRect/>
          <a:stretch>
            <a:fillRect/>
          </a:stretch>
        </p:blipFill>
        <p:spPr>
          <a:xfrm>
            <a:off x="0" y="527050"/>
            <a:ext cx="9144000" cy="5651500"/>
          </a:xfrm>
        </p:spPr>
      </p:pic>
      <p:sp>
        <p:nvSpPr>
          <p:cNvPr id="50178" name="Textfeld 1">
            <a:extLst>
              <a:ext uri="{FF2B5EF4-FFF2-40B4-BE49-F238E27FC236}">
                <a16:creationId xmlns:a16="http://schemas.microsoft.com/office/drawing/2014/main" id="{DFAFB9E5-D477-0C1C-4EF1-A7E805BDDDDA}"/>
              </a:ext>
            </a:extLst>
          </p:cNvPr>
          <p:cNvSpPr txBox="1">
            <a:spLocks noChangeArrowheads="1"/>
          </p:cNvSpPr>
          <p:nvPr/>
        </p:nvSpPr>
        <p:spPr bwMode="auto">
          <a:xfrm>
            <a:off x="2051050" y="6330950"/>
            <a:ext cx="32115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GB" altLang="de-GB"/>
              <a:t>Lemberg, Lwów, L‘viv in 2010</a:t>
            </a:r>
          </a:p>
        </p:txBody>
      </p:sp>
    </p:spTree>
  </p:cSld>
  <p:clrMapOvr>
    <a:masterClrMapping/>
  </p:clrMapOvr>
  <p:transition>
    <p:split orient="ver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5" name="Picture 2" descr="europe_map_1900">
            <a:extLst>
              <a:ext uri="{FF2B5EF4-FFF2-40B4-BE49-F238E27FC236}">
                <a16:creationId xmlns:a16="http://schemas.microsoft.com/office/drawing/2014/main" id="{0E2ECEF6-C1C9-19AE-A334-BCB9B1B1A90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550" y="260350"/>
            <a:ext cx="7296150" cy="5751513"/>
          </a:xfrm>
          <a:prstGeom prst="rect">
            <a:avLst/>
          </a:prstGeom>
          <a:noFill/>
          <a:ln w="19050">
            <a:solidFill>
              <a:srgbClr val="FF6600"/>
            </a:solidFill>
            <a:miter lim="800000"/>
            <a:headEnd/>
            <a:tailEnd/>
          </a:ln>
          <a:extLst>
            <a:ext uri="{909E8E84-426E-40DD-AFC4-6F175D3DCCD1}">
              <a14:hiddenFill xmlns:a14="http://schemas.microsoft.com/office/drawing/2010/main">
                <a:solidFill>
                  <a:srgbClr val="FFFFFF"/>
                </a:solidFill>
              </a14:hiddenFill>
            </a:ext>
          </a:extLst>
        </p:spPr>
      </p:pic>
      <p:sp>
        <p:nvSpPr>
          <p:cNvPr id="52226" name="Oval 3">
            <a:extLst>
              <a:ext uri="{FF2B5EF4-FFF2-40B4-BE49-F238E27FC236}">
                <a16:creationId xmlns:a16="http://schemas.microsoft.com/office/drawing/2014/main" id="{37F584C1-9BE1-E3EF-8E2B-871D969C5A0D}"/>
              </a:ext>
            </a:extLst>
          </p:cNvPr>
          <p:cNvSpPr>
            <a:spLocks noChangeArrowheads="1"/>
          </p:cNvSpPr>
          <p:nvPr/>
        </p:nvSpPr>
        <p:spPr bwMode="auto">
          <a:xfrm>
            <a:off x="5257800" y="2590800"/>
            <a:ext cx="304800" cy="152400"/>
          </a:xfrm>
          <a:prstGeom prst="ellipse">
            <a:avLst/>
          </a:prstGeom>
          <a:noFill/>
          <a:ln w="19050">
            <a:solidFill>
              <a:srgbClr val="FF0000">
                <a:alpha val="74117"/>
              </a:srgbClr>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endParaRPr lang="en-US" altLang="en-US">
              <a:ea typeface="ＭＳ Ｐゴシック" panose="020B0600070205080204" pitchFamily="34" charset="-128"/>
            </a:endParaRPr>
          </a:p>
        </p:txBody>
      </p:sp>
      <p:sp>
        <p:nvSpPr>
          <p:cNvPr id="52227" name="Text Box 4">
            <a:extLst>
              <a:ext uri="{FF2B5EF4-FFF2-40B4-BE49-F238E27FC236}">
                <a16:creationId xmlns:a16="http://schemas.microsoft.com/office/drawing/2014/main" id="{FB0B9E1F-AA86-1A2C-7346-71841AF1420D}"/>
              </a:ext>
            </a:extLst>
          </p:cNvPr>
          <p:cNvSpPr txBox="1">
            <a:spLocks noChangeArrowheads="1"/>
          </p:cNvSpPr>
          <p:nvPr/>
        </p:nvSpPr>
        <p:spPr bwMode="auto">
          <a:xfrm>
            <a:off x="1692275" y="6092825"/>
            <a:ext cx="14478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spcBef>
                <a:spcPct val="50000"/>
              </a:spcBef>
            </a:pPr>
            <a:r>
              <a:rPr lang="de-DE" altLang="en-US" sz="3200">
                <a:ea typeface="ＭＳ Ｐゴシック" panose="020B0600070205080204" pitchFamily="34" charset="-128"/>
              </a:rPr>
              <a:t>1914</a:t>
            </a:r>
            <a:endParaRPr lang="de-DE" altLang="en-US">
              <a:ea typeface="ＭＳ Ｐゴシック" panose="020B0600070205080204" pitchFamily="34" charset="-128"/>
            </a:endParaRPr>
          </a:p>
        </p:txBody>
      </p:sp>
    </p:spTree>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3" name="Picture 5" descr="ethnicaustria">
            <a:extLst>
              <a:ext uri="{FF2B5EF4-FFF2-40B4-BE49-F238E27FC236}">
                <a16:creationId xmlns:a16="http://schemas.microsoft.com/office/drawing/2014/main" id="{C58B2A9F-3D88-EDA6-1B93-A3E69854F65D}"/>
              </a:ext>
            </a:extLst>
          </p:cNvPr>
          <p:cNvPicPr>
            <a:picLocks noGrp="1" noChangeAspect="1" noChangeArrowheads="1"/>
          </p:cNvPicPr>
          <p:nvPr>
            <p:ph/>
          </p:nvPr>
        </p:nvPicPr>
        <p:blipFill>
          <a:blip r:embed="rId3">
            <a:extLst>
              <a:ext uri="{28A0092B-C50C-407E-A947-70E740481C1C}">
                <a14:useLocalDpi xmlns:a14="http://schemas.microsoft.com/office/drawing/2010/main" val="0"/>
              </a:ext>
            </a:extLst>
          </a:blip>
          <a:srcRect/>
          <a:stretch>
            <a:fillRect/>
          </a:stretch>
        </p:blipFill>
        <p:spPr>
          <a:xfrm>
            <a:off x="304800" y="112713"/>
            <a:ext cx="8458200" cy="6537325"/>
          </a:xfrm>
        </p:spPr>
      </p:pic>
    </p:spTree>
  </p:cSld>
  <p:clrMapOvr>
    <a:masterClrMapping/>
  </p:clrMapOvr>
  <p:transition>
    <p:split orient="ver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a:extLst>
              <a:ext uri="{FF2B5EF4-FFF2-40B4-BE49-F238E27FC236}">
                <a16:creationId xmlns:a16="http://schemas.microsoft.com/office/drawing/2014/main" id="{8E8C34C5-3F9E-D946-4BEF-74BB48AAF2C2}"/>
              </a:ext>
            </a:extLst>
          </p:cNvPr>
          <p:cNvSpPr>
            <a:spLocks noGrp="1" noChangeArrowheads="1"/>
          </p:cNvSpPr>
          <p:nvPr>
            <p:ph type="title"/>
          </p:nvPr>
        </p:nvSpPr>
        <p:spPr>
          <a:xfrm>
            <a:off x="609600" y="304800"/>
            <a:ext cx="7772400" cy="1143000"/>
          </a:xfrm>
        </p:spPr>
        <p:txBody>
          <a:bodyPr/>
          <a:lstStyle/>
          <a:p>
            <a:pPr eaLnBrk="1" hangingPunct="1"/>
            <a:r>
              <a:rPr lang="de-DE" altLang="en-US"/>
              <a:t>Multiethnic borderland</a:t>
            </a:r>
            <a:br>
              <a:rPr lang="de-DE" altLang="en-US"/>
            </a:br>
            <a:r>
              <a:rPr lang="de-DE" altLang="en-US"/>
              <a:t>Confessions/Religions</a:t>
            </a:r>
          </a:p>
        </p:txBody>
      </p:sp>
      <p:sp>
        <p:nvSpPr>
          <p:cNvPr id="56322" name="Rectangle 3">
            <a:extLst>
              <a:ext uri="{FF2B5EF4-FFF2-40B4-BE49-F238E27FC236}">
                <a16:creationId xmlns:a16="http://schemas.microsoft.com/office/drawing/2014/main" id="{CA3A57ED-69DB-8AE1-37E0-9A8210E37B41}"/>
              </a:ext>
            </a:extLst>
          </p:cNvPr>
          <p:cNvSpPr>
            <a:spLocks noGrp="1" noChangeArrowheads="1"/>
          </p:cNvSpPr>
          <p:nvPr>
            <p:ph type="body" sz="half" idx="1"/>
          </p:nvPr>
        </p:nvSpPr>
        <p:spPr>
          <a:xfrm>
            <a:off x="228600" y="1828800"/>
            <a:ext cx="4343400" cy="2514600"/>
          </a:xfrm>
        </p:spPr>
        <p:txBody>
          <a:bodyPr/>
          <a:lstStyle/>
          <a:p>
            <a:pPr marL="0" indent="0" eaLnBrk="1" hangingPunct="1">
              <a:buFontTx/>
              <a:buNone/>
            </a:pPr>
            <a:r>
              <a:rPr lang="de-DE" altLang="en-US" sz="2400">
                <a:solidFill>
                  <a:srgbClr val="FFFF00"/>
                </a:solidFill>
              </a:rPr>
              <a:t>Lviv/Lw</a:t>
            </a:r>
            <a:r>
              <a:rPr lang="de-DE" altLang="ja-JP" sz="2400">
                <a:solidFill>
                  <a:srgbClr val="FFFF00"/>
                </a:solidFill>
              </a:rPr>
              <a:t>ów/Lemberg</a:t>
            </a:r>
            <a:endParaRPr lang="de-DE" altLang="en-US" sz="2400">
              <a:solidFill>
                <a:srgbClr val="FFFF00"/>
              </a:solidFill>
            </a:endParaRPr>
          </a:p>
          <a:p>
            <a:pPr marL="0" indent="0" eaLnBrk="1" hangingPunct="1"/>
            <a:r>
              <a:rPr lang="de-DE" altLang="en-US" sz="2400">
                <a:solidFill>
                  <a:srgbClr val="FFFF00"/>
                </a:solidFill>
              </a:rPr>
              <a:t>212,000 inhabitants</a:t>
            </a:r>
          </a:p>
          <a:p>
            <a:pPr marL="0" indent="0" eaLnBrk="1" hangingPunct="1"/>
            <a:r>
              <a:rPr lang="de-DE" altLang="en-US" sz="2400">
                <a:solidFill>
                  <a:srgbClr val="FFFF00"/>
                </a:solidFill>
              </a:rPr>
              <a:t>51% Roman-Catholic</a:t>
            </a:r>
          </a:p>
          <a:p>
            <a:pPr marL="0" indent="0" eaLnBrk="1" hangingPunct="1"/>
            <a:r>
              <a:rPr lang="de-DE" altLang="en-US" sz="2400">
                <a:solidFill>
                  <a:srgbClr val="FFFF00"/>
                </a:solidFill>
              </a:rPr>
              <a:t>28% Jewish</a:t>
            </a:r>
          </a:p>
          <a:p>
            <a:pPr marL="0" indent="0" eaLnBrk="1" hangingPunct="1"/>
            <a:r>
              <a:rPr lang="de-DE" altLang="en-US" sz="2400">
                <a:solidFill>
                  <a:srgbClr val="FFFF00"/>
                </a:solidFill>
              </a:rPr>
              <a:t>19% Greek-Catholic</a:t>
            </a:r>
          </a:p>
        </p:txBody>
      </p:sp>
      <p:sp>
        <p:nvSpPr>
          <p:cNvPr id="56323" name="Rectangle 4">
            <a:extLst>
              <a:ext uri="{FF2B5EF4-FFF2-40B4-BE49-F238E27FC236}">
                <a16:creationId xmlns:a16="http://schemas.microsoft.com/office/drawing/2014/main" id="{62E00C72-7248-2FB6-5833-874C5086E1EC}"/>
              </a:ext>
            </a:extLst>
          </p:cNvPr>
          <p:cNvSpPr>
            <a:spLocks noGrp="1" noChangeArrowheads="1"/>
          </p:cNvSpPr>
          <p:nvPr>
            <p:ph type="body" sz="half" idx="2"/>
          </p:nvPr>
        </p:nvSpPr>
        <p:spPr>
          <a:xfrm>
            <a:off x="5040313" y="4292600"/>
            <a:ext cx="4114800" cy="2438400"/>
          </a:xfrm>
        </p:spPr>
        <p:txBody>
          <a:bodyPr/>
          <a:lstStyle/>
          <a:p>
            <a:pPr marL="0" indent="0" eaLnBrk="1" hangingPunct="1">
              <a:buFontTx/>
              <a:buNone/>
            </a:pPr>
            <a:r>
              <a:rPr lang="de-DE" altLang="en-US" sz="2400"/>
              <a:t>East Galicia</a:t>
            </a:r>
          </a:p>
          <a:p>
            <a:pPr marL="0" indent="0" eaLnBrk="1" hangingPunct="1"/>
            <a:r>
              <a:rPr lang="de-DE" altLang="en-US" sz="2400"/>
              <a:t>5,235,000 inhabitants</a:t>
            </a:r>
          </a:p>
          <a:p>
            <a:pPr marL="0" indent="0" eaLnBrk="1" hangingPunct="1"/>
            <a:r>
              <a:rPr lang="de-DE" altLang="en-US" sz="2400"/>
              <a:t>25.3% Roman-Catholic</a:t>
            </a:r>
          </a:p>
          <a:p>
            <a:pPr marL="0" indent="0" eaLnBrk="1" hangingPunct="1"/>
            <a:r>
              <a:rPr lang="de-DE" altLang="en-US" sz="2400"/>
              <a:t>12.4% Jewish</a:t>
            </a:r>
          </a:p>
          <a:p>
            <a:pPr marL="0" indent="0" eaLnBrk="1" hangingPunct="1"/>
            <a:r>
              <a:rPr lang="de-DE" altLang="en-US" sz="2400"/>
              <a:t>61.7% Greek-Catholics</a:t>
            </a:r>
          </a:p>
        </p:txBody>
      </p:sp>
      <p:sp>
        <p:nvSpPr>
          <p:cNvPr id="56324" name="Rectangle 5">
            <a:extLst>
              <a:ext uri="{FF2B5EF4-FFF2-40B4-BE49-F238E27FC236}">
                <a16:creationId xmlns:a16="http://schemas.microsoft.com/office/drawing/2014/main" id="{F532D18E-05C4-1E14-D4B2-B9E666DD621D}"/>
              </a:ext>
            </a:extLst>
          </p:cNvPr>
          <p:cNvSpPr>
            <a:spLocks noChangeArrowheads="1"/>
          </p:cNvSpPr>
          <p:nvPr/>
        </p:nvSpPr>
        <p:spPr bwMode="auto">
          <a:xfrm>
            <a:off x="3563938" y="1806575"/>
            <a:ext cx="5181600"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spcBef>
                <a:spcPct val="20000"/>
              </a:spcBef>
            </a:pPr>
            <a:r>
              <a:rPr lang="de-DE" altLang="en-US" sz="2400">
                <a:ea typeface="ＭＳ Ｐゴシック" panose="020B0600070205080204" pitchFamily="34" charset="-128"/>
              </a:rPr>
              <a:t>Crownland Galicia and Lodomeria</a:t>
            </a:r>
          </a:p>
          <a:p>
            <a:pPr eaLnBrk="1" hangingPunct="1">
              <a:spcBef>
                <a:spcPct val="20000"/>
              </a:spcBef>
              <a:buFontTx/>
              <a:buChar char="•"/>
            </a:pPr>
            <a:r>
              <a:rPr lang="de-DE" altLang="en-US" sz="2400">
                <a:ea typeface="ＭＳ Ｐゴシック" panose="020B0600070205080204" pitchFamily="34" charset="-128"/>
              </a:rPr>
              <a:t>8,016,000 inhabitants</a:t>
            </a:r>
          </a:p>
          <a:p>
            <a:pPr eaLnBrk="1" hangingPunct="1">
              <a:spcBef>
                <a:spcPct val="20000"/>
              </a:spcBef>
              <a:buFontTx/>
              <a:buChar char="•"/>
            </a:pPr>
            <a:r>
              <a:rPr lang="de-DE" altLang="en-US" sz="2400">
                <a:ea typeface="ＭＳ Ｐゴシック" panose="020B0600070205080204" pitchFamily="34" charset="-128"/>
              </a:rPr>
              <a:t>46.5% Roman-Catholic</a:t>
            </a:r>
          </a:p>
          <a:p>
            <a:pPr eaLnBrk="1" hangingPunct="1">
              <a:spcBef>
                <a:spcPct val="20000"/>
              </a:spcBef>
              <a:buFontTx/>
              <a:buChar char="•"/>
            </a:pPr>
            <a:r>
              <a:rPr lang="de-DE" altLang="en-US" sz="2400">
                <a:ea typeface="ＭＳ Ｐゴシック" panose="020B0600070205080204" pitchFamily="34" charset="-128"/>
              </a:rPr>
              <a:t>42.1% Greek-Catholic</a:t>
            </a:r>
          </a:p>
          <a:p>
            <a:pPr eaLnBrk="1" hangingPunct="1">
              <a:spcBef>
                <a:spcPct val="20000"/>
              </a:spcBef>
              <a:buFontTx/>
              <a:buChar char="•"/>
            </a:pPr>
            <a:r>
              <a:rPr lang="de-DE" altLang="en-US" sz="2400">
                <a:ea typeface="ＭＳ Ｐゴシック" panose="020B0600070205080204" pitchFamily="34" charset="-128"/>
              </a:rPr>
              <a:t>10.9% Jewish</a:t>
            </a:r>
          </a:p>
        </p:txBody>
      </p:sp>
      <p:sp>
        <p:nvSpPr>
          <p:cNvPr id="56325" name="Rectangle 5">
            <a:extLst>
              <a:ext uri="{FF2B5EF4-FFF2-40B4-BE49-F238E27FC236}">
                <a16:creationId xmlns:a16="http://schemas.microsoft.com/office/drawing/2014/main" id="{89DAE0B8-CC2A-7AC5-B9B9-B8B95D1270A9}"/>
              </a:ext>
            </a:extLst>
          </p:cNvPr>
          <p:cNvSpPr>
            <a:spLocks noChangeArrowheads="1"/>
          </p:cNvSpPr>
          <p:nvPr/>
        </p:nvSpPr>
        <p:spPr bwMode="auto">
          <a:xfrm>
            <a:off x="395288" y="4365625"/>
            <a:ext cx="45720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338138">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spcBef>
                <a:spcPts val="600"/>
              </a:spcBef>
            </a:pPr>
            <a:r>
              <a:rPr lang="de-DE" altLang="en-US" sz="2400">
                <a:ea typeface="ＭＳ Ｐゴシック" panose="020B0600070205080204" pitchFamily="34" charset="-128"/>
              </a:rPr>
              <a:t>West Galicia </a:t>
            </a:r>
          </a:p>
          <a:p>
            <a:pPr>
              <a:spcBef>
                <a:spcPts val="600"/>
              </a:spcBef>
            </a:pPr>
            <a:r>
              <a:rPr lang="de-DE" altLang="en-US" sz="2400">
                <a:ea typeface="ＭＳ Ｐゴシック" panose="020B0600070205080204" pitchFamily="34" charset="-128"/>
              </a:rPr>
              <a:t>2,689,000 inhabitants</a:t>
            </a:r>
          </a:p>
          <a:p>
            <a:pPr>
              <a:spcBef>
                <a:spcPts val="600"/>
              </a:spcBef>
              <a:buClr>
                <a:srgbClr val="FFFFFF"/>
              </a:buClr>
              <a:buFont typeface="Arial" panose="020B0604020202020204" pitchFamily="34" charset="0"/>
              <a:buChar char="•"/>
            </a:pPr>
            <a:r>
              <a:rPr lang="de-DE" altLang="en-US" sz="2400">
                <a:ea typeface="ＭＳ Ｐゴシック" panose="020B0600070205080204" pitchFamily="34" charset="-128"/>
              </a:rPr>
              <a:t>88.6% Roman-Catholic</a:t>
            </a:r>
          </a:p>
          <a:p>
            <a:pPr>
              <a:spcBef>
                <a:spcPts val="600"/>
              </a:spcBef>
              <a:buClr>
                <a:srgbClr val="FFFFFF"/>
              </a:buClr>
              <a:buFont typeface="Arial" panose="020B0604020202020204" pitchFamily="34" charset="0"/>
              <a:buChar char="•"/>
            </a:pPr>
            <a:r>
              <a:rPr lang="de-DE" altLang="en-US" sz="2400">
                <a:ea typeface="ＭＳ Ｐゴシック" panose="020B0600070205080204" pitchFamily="34" charset="-128"/>
              </a:rPr>
              <a:t>7.9% Jewish</a:t>
            </a:r>
          </a:p>
          <a:p>
            <a:pPr>
              <a:spcBef>
                <a:spcPts val="600"/>
              </a:spcBef>
              <a:buClr>
                <a:srgbClr val="FFFFFF"/>
              </a:buClr>
              <a:buFont typeface="Arial" panose="020B0604020202020204" pitchFamily="34" charset="0"/>
              <a:buChar char="•"/>
            </a:pPr>
            <a:r>
              <a:rPr lang="de-DE" altLang="en-US" sz="2400">
                <a:ea typeface="ＭＳ Ｐゴシック" panose="020B0600070205080204" pitchFamily="34" charset="-128"/>
              </a:rPr>
              <a:t>3.2% Greek-Catholic</a:t>
            </a:r>
          </a:p>
        </p:txBody>
      </p:sp>
    </p:spTree>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69" name="Picture 1">
            <a:extLst>
              <a:ext uri="{FF2B5EF4-FFF2-40B4-BE49-F238E27FC236}">
                <a16:creationId xmlns:a16="http://schemas.microsoft.com/office/drawing/2014/main" id="{432592D6-E4E2-3CC9-7FF2-1749FE47BF3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3790950" cy="2636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370" name="Text Box 2">
            <a:extLst>
              <a:ext uri="{FF2B5EF4-FFF2-40B4-BE49-F238E27FC236}">
                <a16:creationId xmlns:a16="http://schemas.microsoft.com/office/drawing/2014/main" id="{D93D60AC-34C1-F770-0913-E429420B34CF}"/>
              </a:ext>
            </a:extLst>
          </p:cNvPr>
          <p:cNvSpPr txBox="1">
            <a:spLocks noChangeArrowheads="1"/>
          </p:cNvSpPr>
          <p:nvPr/>
        </p:nvSpPr>
        <p:spPr bwMode="auto">
          <a:xfrm>
            <a:off x="107950" y="2708275"/>
            <a:ext cx="3703638"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5000" rIns="90000" bIns="450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r>
              <a:rPr lang="de-DE" altLang="en-US" sz="2400">
                <a:solidFill>
                  <a:srgbClr val="FFFFFF"/>
                </a:solidFill>
                <a:ea typeface="ＭＳ Ｐゴシック" panose="020B0600070205080204" pitchFamily="34" charset="-128"/>
              </a:rPr>
              <a:t>Synagogue 'Golden Rose'</a:t>
            </a:r>
          </a:p>
        </p:txBody>
      </p:sp>
      <p:pic>
        <p:nvPicPr>
          <p:cNvPr id="58371" name="Picture 1">
            <a:extLst>
              <a:ext uri="{FF2B5EF4-FFF2-40B4-BE49-F238E27FC236}">
                <a16:creationId xmlns:a16="http://schemas.microsoft.com/office/drawing/2014/main" id="{CD09B26C-0F22-4977-3578-59BB6797EB1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14913" y="0"/>
            <a:ext cx="4037012" cy="278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372" name="Text Box 2">
            <a:extLst>
              <a:ext uri="{FF2B5EF4-FFF2-40B4-BE49-F238E27FC236}">
                <a16:creationId xmlns:a16="http://schemas.microsoft.com/office/drawing/2014/main" id="{7E3A6995-787E-54B9-ECD9-6E339FA3D487}"/>
              </a:ext>
            </a:extLst>
          </p:cNvPr>
          <p:cNvSpPr txBox="1">
            <a:spLocks noChangeArrowheads="1"/>
          </p:cNvSpPr>
          <p:nvPr/>
        </p:nvSpPr>
        <p:spPr bwMode="auto">
          <a:xfrm>
            <a:off x="4500563" y="2924175"/>
            <a:ext cx="45720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5000" rIns="90000" bIns="450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r>
              <a:rPr lang="de-DE" altLang="en-US" sz="2400">
                <a:solidFill>
                  <a:srgbClr val="FFFFFF"/>
                </a:solidFill>
                <a:ea typeface="ＭＳ Ｐゴシック" panose="020B0600070205080204" pitchFamily="34" charset="-128"/>
              </a:rPr>
              <a:t>One of the Khasidic synagogues</a:t>
            </a:r>
          </a:p>
        </p:txBody>
      </p:sp>
      <p:pic>
        <p:nvPicPr>
          <p:cNvPr id="58373" name="Picture 1">
            <a:extLst>
              <a:ext uri="{FF2B5EF4-FFF2-40B4-BE49-F238E27FC236}">
                <a16:creationId xmlns:a16="http://schemas.microsoft.com/office/drawing/2014/main" id="{0CB5DBE3-CCA7-FCF8-F5EF-A8BE8639D3C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0825" y="3500438"/>
            <a:ext cx="3276600" cy="245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374" name="Text Box 2">
            <a:extLst>
              <a:ext uri="{FF2B5EF4-FFF2-40B4-BE49-F238E27FC236}">
                <a16:creationId xmlns:a16="http://schemas.microsoft.com/office/drawing/2014/main" id="{A9302F4D-0760-D806-51F1-839A07222F35}"/>
              </a:ext>
            </a:extLst>
          </p:cNvPr>
          <p:cNvSpPr txBox="1">
            <a:spLocks noChangeArrowheads="1"/>
          </p:cNvSpPr>
          <p:nvPr/>
        </p:nvSpPr>
        <p:spPr bwMode="auto">
          <a:xfrm>
            <a:off x="611188" y="6165850"/>
            <a:ext cx="2249487"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5000" rIns="90000" bIns="450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r>
              <a:rPr lang="de-DE" altLang="en-US" sz="2400">
                <a:solidFill>
                  <a:srgbClr val="FFFFFF"/>
                </a:solidFill>
                <a:ea typeface="ＭＳ Ｐゴシック" panose="020B0600070205080204" pitchFamily="34" charset="-128"/>
              </a:rPr>
              <a:t>Jewish hospital</a:t>
            </a:r>
          </a:p>
        </p:txBody>
      </p:sp>
      <p:pic>
        <p:nvPicPr>
          <p:cNvPr id="58375" name="Picture 1">
            <a:extLst>
              <a:ext uri="{FF2B5EF4-FFF2-40B4-BE49-F238E27FC236}">
                <a16:creationId xmlns:a16="http://schemas.microsoft.com/office/drawing/2014/main" id="{9FA95DE4-2446-CFBD-79DC-AFD2E8281D3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32363" y="3500438"/>
            <a:ext cx="3706812" cy="2636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376" name="Text Box 2">
            <a:extLst>
              <a:ext uri="{FF2B5EF4-FFF2-40B4-BE49-F238E27FC236}">
                <a16:creationId xmlns:a16="http://schemas.microsoft.com/office/drawing/2014/main" id="{9A3C2A5F-A8A5-DCCF-FBC3-F49E57A5735C}"/>
              </a:ext>
            </a:extLst>
          </p:cNvPr>
          <p:cNvSpPr txBox="1">
            <a:spLocks noChangeArrowheads="1"/>
          </p:cNvSpPr>
          <p:nvPr/>
        </p:nvSpPr>
        <p:spPr bwMode="auto">
          <a:xfrm>
            <a:off x="3924300" y="6237288"/>
            <a:ext cx="5156200" cy="455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5000" rIns="90000" bIns="450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r>
              <a:rPr lang="de-DE" altLang="en-US" sz="2400">
                <a:solidFill>
                  <a:srgbClr val="FFFFFF"/>
                </a:solidFill>
                <a:ea typeface="ＭＳ Ｐゴシック" panose="020B0600070205080204" pitchFamily="34" charset="-128"/>
              </a:rPr>
              <a:t>Progressive synagogue 'The Temple'</a:t>
            </a:r>
          </a:p>
        </p:txBody>
      </p:sp>
      <p:sp>
        <p:nvSpPr>
          <p:cNvPr id="58377" name="Textfeld 1">
            <a:extLst>
              <a:ext uri="{FF2B5EF4-FFF2-40B4-BE49-F238E27FC236}">
                <a16:creationId xmlns:a16="http://schemas.microsoft.com/office/drawing/2014/main" id="{3F1D5663-3192-6A4A-4B21-BC8F7730C89D}"/>
              </a:ext>
            </a:extLst>
          </p:cNvPr>
          <p:cNvSpPr txBox="1">
            <a:spLocks noChangeArrowheads="1"/>
          </p:cNvSpPr>
          <p:nvPr/>
        </p:nvSpPr>
        <p:spPr bwMode="auto">
          <a:xfrm>
            <a:off x="3921125" y="777875"/>
            <a:ext cx="1093788"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GB" altLang="de-GB"/>
              <a:t>Lemberg</a:t>
            </a:r>
          </a:p>
          <a:p>
            <a:r>
              <a:rPr lang="de-GB" altLang="de-GB"/>
              <a:t>Lwów</a:t>
            </a:r>
          </a:p>
          <a:p>
            <a:r>
              <a:rPr lang="de-GB" altLang="de-GB"/>
              <a:t>L‘viv</a:t>
            </a:r>
          </a:p>
        </p:txBody>
      </p:sp>
    </p:spTree>
  </p:cSld>
  <p:clrMapOvr>
    <a:masterClrMapping/>
  </p:clrMapOvr>
  <p:transition spd="slow"/>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Title 1">
            <a:extLst>
              <a:ext uri="{FF2B5EF4-FFF2-40B4-BE49-F238E27FC236}">
                <a16:creationId xmlns:a16="http://schemas.microsoft.com/office/drawing/2014/main" id="{043BC7DA-EBD8-9F2F-9962-8B58EA1CACBB}"/>
              </a:ext>
            </a:extLst>
          </p:cNvPr>
          <p:cNvSpPr>
            <a:spLocks noGrp="1" noChangeArrowheads="1"/>
          </p:cNvSpPr>
          <p:nvPr>
            <p:ph type="title"/>
          </p:nvPr>
        </p:nvSpPr>
        <p:spPr/>
        <p:txBody>
          <a:bodyPr/>
          <a:lstStyle/>
          <a:p>
            <a:r>
              <a:rPr lang="ru-RU" altLang="en-US" sz="1600" b="1"/>
              <a:t>Одна из экзекуций</a:t>
            </a:r>
            <a:br>
              <a:rPr lang="ru-RU" altLang="en-US" sz="1600" b="1"/>
            </a:br>
            <a:r>
              <a:rPr lang="ru-RU" altLang="en-US" sz="1600" b="1"/>
              <a:t>О. Роман Березовский и крестьяне Лев Кобылянский и Пантелеймон Жабяк (См.стр. 31).</a:t>
            </a:r>
            <a:r>
              <a:rPr lang="de-DE" altLang="en-US" sz="1600" b="1"/>
              <a:t> http://www.talergof.org.ua/foto/1-114.html</a:t>
            </a:r>
            <a:endParaRPr lang="en-US" altLang="en-US" sz="1600"/>
          </a:p>
        </p:txBody>
      </p:sp>
      <p:pic>
        <p:nvPicPr>
          <p:cNvPr id="60418" name="Content Placeholder 3" descr="1-114.jpg">
            <a:extLst>
              <a:ext uri="{FF2B5EF4-FFF2-40B4-BE49-F238E27FC236}">
                <a16:creationId xmlns:a16="http://schemas.microsoft.com/office/drawing/2014/main" id="{AB285479-FDA1-8B27-A66F-8D96FA74D7B1}"/>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t="9161" b="9161"/>
          <a:stretch>
            <a:fillRect/>
          </a:stretch>
        </p:blipFill>
        <p:spPr/>
      </p:pic>
    </p:spTree>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1" name="Picture 2" descr="KarteWK1-1915">
            <a:extLst>
              <a:ext uri="{FF2B5EF4-FFF2-40B4-BE49-F238E27FC236}">
                <a16:creationId xmlns:a16="http://schemas.microsoft.com/office/drawing/2014/main" id="{5B5E0961-3687-D4EC-D753-B71676788E8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650" y="833438"/>
            <a:ext cx="8027988" cy="598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42" name="Oval 3">
            <a:extLst>
              <a:ext uri="{FF2B5EF4-FFF2-40B4-BE49-F238E27FC236}">
                <a16:creationId xmlns:a16="http://schemas.microsoft.com/office/drawing/2014/main" id="{539D3701-C2FA-4799-800A-8A42B66DAE6F}"/>
              </a:ext>
            </a:extLst>
          </p:cNvPr>
          <p:cNvSpPr>
            <a:spLocks noChangeArrowheads="1"/>
          </p:cNvSpPr>
          <p:nvPr/>
        </p:nvSpPr>
        <p:spPr bwMode="auto">
          <a:xfrm>
            <a:off x="6300788" y="2997200"/>
            <a:ext cx="533400" cy="304800"/>
          </a:xfrm>
          <a:prstGeom prst="ellipse">
            <a:avLst/>
          </a:pr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endParaRPr lang="en-US" altLang="en-US">
              <a:ea typeface="ＭＳ Ｐゴシック" panose="020B0600070205080204" pitchFamily="34" charset="-128"/>
            </a:endParaRPr>
          </a:p>
        </p:txBody>
      </p:sp>
      <p:sp>
        <p:nvSpPr>
          <p:cNvPr id="61443" name="Title 1">
            <a:extLst>
              <a:ext uri="{FF2B5EF4-FFF2-40B4-BE49-F238E27FC236}">
                <a16:creationId xmlns:a16="http://schemas.microsoft.com/office/drawing/2014/main" id="{6B13727E-CAAB-7BB4-0CAF-893341370A70}"/>
              </a:ext>
            </a:extLst>
          </p:cNvPr>
          <p:cNvSpPr txBox="1">
            <a:spLocks/>
          </p:cNvSpPr>
          <p:nvPr/>
        </p:nvSpPr>
        <p:spPr bwMode="auto">
          <a:xfrm>
            <a:off x="684213" y="115888"/>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a:r>
              <a:rPr lang="en-US" altLang="en-US" sz="4400">
                <a:solidFill>
                  <a:schemeClr val="tx2"/>
                </a:solidFill>
                <a:ea typeface="ＭＳ Ｐゴシック" panose="020B0600070205080204" pitchFamily="34" charset="-128"/>
              </a:rPr>
              <a:t>World War I</a:t>
            </a:r>
          </a:p>
        </p:txBody>
      </p:sp>
    </p:spTree>
  </p:cSld>
  <p:clrMapOvr>
    <a:masterClrMapping/>
  </p:clrMapOvr>
  <p:transition spd="slow"/>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Title 1">
            <a:extLst>
              <a:ext uri="{FF2B5EF4-FFF2-40B4-BE49-F238E27FC236}">
                <a16:creationId xmlns:a16="http://schemas.microsoft.com/office/drawing/2014/main" id="{7624F068-00B9-E020-FDCE-96FD383727D9}"/>
              </a:ext>
            </a:extLst>
          </p:cNvPr>
          <p:cNvSpPr>
            <a:spLocks noGrp="1" noChangeArrowheads="1"/>
          </p:cNvSpPr>
          <p:nvPr>
            <p:ph type="title"/>
          </p:nvPr>
        </p:nvSpPr>
        <p:spPr/>
        <p:txBody>
          <a:bodyPr/>
          <a:lstStyle/>
          <a:p>
            <a:r>
              <a:rPr lang="en-US" altLang="en-US"/>
              <a:t>Russian Occupation Policy</a:t>
            </a:r>
          </a:p>
        </p:txBody>
      </p:sp>
      <p:sp>
        <p:nvSpPr>
          <p:cNvPr id="63490" name="Content Placeholder 2">
            <a:extLst>
              <a:ext uri="{FF2B5EF4-FFF2-40B4-BE49-F238E27FC236}">
                <a16:creationId xmlns:a16="http://schemas.microsoft.com/office/drawing/2014/main" id="{F5924698-9598-6360-31D2-0D67D9BE141F}"/>
              </a:ext>
            </a:extLst>
          </p:cNvPr>
          <p:cNvSpPr>
            <a:spLocks noGrp="1" noChangeArrowheads="1"/>
          </p:cNvSpPr>
          <p:nvPr>
            <p:ph idx="1"/>
          </p:nvPr>
        </p:nvSpPr>
        <p:spPr>
          <a:xfrm>
            <a:off x="457200" y="1600200"/>
            <a:ext cx="8228013" cy="5129212"/>
          </a:xfrm>
        </p:spPr>
        <p:txBody>
          <a:bodyPr/>
          <a:lstStyle/>
          <a:p>
            <a:r>
              <a:rPr lang="en-US" altLang="en-US" sz="2800" dirty="0"/>
              <a:t>Making East Galicia Russian: Russification</a:t>
            </a:r>
          </a:p>
          <a:p>
            <a:r>
              <a:rPr lang="en-US" altLang="en-US" sz="2800" dirty="0"/>
              <a:t>Ukrainians perceived as Little Russians</a:t>
            </a:r>
          </a:p>
          <a:p>
            <a:r>
              <a:rPr lang="en-US" altLang="en-US" sz="2800" dirty="0"/>
              <a:t>Persecution of </a:t>
            </a:r>
            <a:r>
              <a:rPr lang="en-US" altLang="en-US" sz="2800" dirty="0" err="1"/>
              <a:t>Ukrainophiles</a:t>
            </a:r>
            <a:endParaRPr lang="en-US" altLang="en-US" sz="2800" dirty="0"/>
          </a:p>
          <a:p>
            <a:r>
              <a:rPr lang="en-US" altLang="en-US" sz="2800" dirty="0"/>
              <a:t>Church Policy – pushing back influence of Greek-Catholic Church</a:t>
            </a:r>
          </a:p>
          <a:p>
            <a:r>
              <a:rPr lang="en-US" altLang="en-US" sz="2800" dirty="0"/>
              <a:t>Co-operation with Polish elites: with limited success</a:t>
            </a:r>
          </a:p>
          <a:p>
            <a:r>
              <a:rPr lang="en-US" altLang="en-US" sz="2800" dirty="0"/>
              <a:t>Discrimination of Jews, anti-Jewish violence, deportation, and pogroms</a:t>
            </a:r>
          </a:p>
          <a:p>
            <a:endParaRPr lang="en-US" altLang="en-US" sz="2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 Box 1">
            <a:extLst>
              <a:ext uri="{FF2B5EF4-FFF2-40B4-BE49-F238E27FC236}">
                <a16:creationId xmlns:a16="http://schemas.microsoft.com/office/drawing/2014/main" id="{33D89780-9DA5-7239-0037-C21695FAA32B}"/>
              </a:ext>
            </a:extLst>
          </p:cNvPr>
          <p:cNvSpPr txBox="1">
            <a:spLocks noChangeArrowheads="1"/>
          </p:cNvSpPr>
          <p:nvPr/>
        </p:nvSpPr>
        <p:spPr bwMode="auto">
          <a:xfrm>
            <a:off x="468313" y="765175"/>
            <a:ext cx="8280400" cy="366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marL="342900" indent="-341313">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buSzPct val="100000"/>
            </a:pPr>
            <a:r>
              <a:rPr lang="de-DE" altLang="en-US" sz="2400">
                <a:solidFill>
                  <a:srgbClr val="FFFFFF"/>
                </a:solidFill>
              </a:rPr>
              <a:t>			            </a:t>
            </a:r>
            <a:r>
              <a:rPr lang="de-DE" altLang="en-US" sz="3600" b="1">
                <a:solidFill>
                  <a:srgbClr val="FFFFFF"/>
                </a:solidFill>
              </a:rPr>
              <a:t>Outline</a:t>
            </a:r>
          </a:p>
          <a:p>
            <a:pPr eaLnBrk="1" hangingPunct="1">
              <a:buSzPct val="100000"/>
            </a:pPr>
            <a:endParaRPr lang="de-DE" altLang="en-US" sz="2800">
              <a:solidFill>
                <a:srgbClr val="FFFFFF"/>
              </a:solidFill>
            </a:endParaRPr>
          </a:p>
          <a:p>
            <a:pPr eaLnBrk="1" hangingPunct="1">
              <a:buClr>
                <a:srgbClr val="FFFFFF"/>
              </a:buClr>
              <a:buSzPct val="100000"/>
              <a:buFont typeface="Times New Roman" panose="02020603050405020304" pitchFamily="18" charset="0"/>
              <a:buAutoNum type="arabicPeriod"/>
            </a:pPr>
            <a:r>
              <a:rPr lang="de-DE" altLang="en-US" sz="2800">
                <a:solidFill>
                  <a:srgbClr val="FFFFFF"/>
                </a:solidFill>
              </a:rPr>
              <a:t> Nationalism and the Great War</a:t>
            </a:r>
          </a:p>
          <a:p>
            <a:pPr eaLnBrk="1" hangingPunct="1">
              <a:buClr>
                <a:srgbClr val="FFFFFF"/>
              </a:buClr>
              <a:buSzPct val="100000"/>
              <a:buFont typeface="Times New Roman" panose="02020603050405020304" pitchFamily="18" charset="0"/>
              <a:buAutoNum type="arabicPeriod"/>
            </a:pPr>
            <a:r>
              <a:rPr lang="de-DE" altLang="en-US" sz="2800">
                <a:solidFill>
                  <a:srgbClr val="FFFFFF"/>
                </a:solidFill>
              </a:rPr>
              <a:t> National concepts and war aims</a:t>
            </a:r>
          </a:p>
          <a:p>
            <a:pPr eaLnBrk="1" hangingPunct="1">
              <a:buClr>
                <a:srgbClr val="FFFFFF"/>
              </a:buClr>
              <a:buSzPct val="100000"/>
              <a:buFont typeface="Times New Roman" panose="02020603050405020304" pitchFamily="18" charset="0"/>
              <a:buAutoNum type="arabicPeriod"/>
            </a:pPr>
            <a:r>
              <a:rPr lang="de-DE" altLang="en-US" sz="2800">
                <a:solidFill>
                  <a:srgbClr val="FFFFFF"/>
                </a:solidFill>
              </a:rPr>
              <a:t> Galicia and Russian Poland</a:t>
            </a:r>
          </a:p>
          <a:p>
            <a:pPr eaLnBrk="1" hangingPunct="1">
              <a:buSzPct val="100000"/>
            </a:pPr>
            <a:r>
              <a:rPr lang="de-DE" altLang="en-US" sz="2800">
                <a:solidFill>
                  <a:srgbClr val="FFFFFF"/>
                </a:solidFill>
              </a:rPr>
              <a:t>4. The February Revolution</a:t>
            </a:r>
          </a:p>
          <a:p>
            <a:pPr eaLnBrk="1" hangingPunct="1">
              <a:buSzPct val="100000"/>
            </a:pPr>
            <a:r>
              <a:rPr lang="de-DE" altLang="en-US" sz="2800">
                <a:solidFill>
                  <a:srgbClr val="FFFFFF"/>
                </a:solidFill>
              </a:rPr>
              <a:t>5. Outlook</a:t>
            </a:r>
          </a:p>
          <a:p>
            <a:pPr eaLnBrk="1" hangingPunct="1">
              <a:buSzPct val="100000"/>
            </a:pPr>
            <a:endParaRPr lang="de-DE" altLang="en-US" sz="2800">
              <a:solidFill>
                <a:srgbClr val="FFFFFF"/>
              </a:solidFill>
            </a:endParaRPr>
          </a:p>
        </p:txBody>
      </p:sp>
      <p:sp>
        <p:nvSpPr>
          <p:cNvPr id="31747" name="AutoShape 2">
            <a:extLst>
              <a:ext uri="{FF2B5EF4-FFF2-40B4-BE49-F238E27FC236}">
                <a16:creationId xmlns:a16="http://schemas.microsoft.com/office/drawing/2014/main" id="{426E8E17-CF80-9EF6-D13D-B48C51F7A191}"/>
              </a:ext>
            </a:extLst>
          </p:cNvPr>
          <p:cNvSpPr>
            <a:spLocks noChangeArrowheads="1"/>
          </p:cNvSpPr>
          <p:nvPr/>
        </p:nvSpPr>
        <p:spPr bwMode="auto">
          <a:xfrm>
            <a:off x="0" y="1844675"/>
            <a:ext cx="433388" cy="341313"/>
          </a:xfrm>
          <a:prstGeom prst="rightArrow">
            <a:avLst>
              <a:gd name="adj1" fmla="val 50000"/>
              <a:gd name="adj2" fmla="val 31744"/>
            </a:avLst>
          </a:prstGeom>
          <a:solidFill>
            <a:srgbClr val="FF0000"/>
          </a:solidFill>
          <a:ln w="9360">
            <a:solidFill>
              <a:srgbClr val="FFFFFF"/>
            </a:solidFill>
            <a:miter lim="800000"/>
            <a:headEnd/>
            <a:tailEnd/>
          </a:ln>
        </p:spPr>
        <p:txBody>
          <a:bodyPr wrap="none" anchor="ctr"/>
          <a:lstStyle>
            <a:lvl1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buClr>
                <a:srgbClr val="000000"/>
              </a:buClr>
              <a:buSzPct val="100000"/>
              <a:buFont typeface="Times New Roman" panose="02020603050405020304" pitchFamily="18" charset="0"/>
              <a:buNone/>
            </a:pPr>
            <a:endParaRPr lang="en-US" altLang="en-US"/>
          </a:p>
        </p:txBody>
      </p:sp>
    </p:spTree>
  </p:cSld>
  <p:clrMapOvr>
    <a:masterClrMapping/>
  </p:clrMapOvr>
  <p:transition>
    <p:diamond/>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Title 1">
            <a:extLst>
              <a:ext uri="{FF2B5EF4-FFF2-40B4-BE49-F238E27FC236}">
                <a16:creationId xmlns:a16="http://schemas.microsoft.com/office/drawing/2014/main" id="{A08CD115-2484-DE00-81F7-957ED172F369}"/>
              </a:ext>
            </a:extLst>
          </p:cNvPr>
          <p:cNvSpPr>
            <a:spLocks noGrp="1" noChangeArrowheads="1"/>
          </p:cNvSpPr>
          <p:nvPr>
            <p:ph type="title"/>
          </p:nvPr>
        </p:nvSpPr>
        <p:spPr/>
        <p:txBody>
          <a:bodyPr/>
          <a:lstStyle/>
          <a:p>
            <a:r>
              <a:rPr lang="en-US" altLang="en-US" sz="2000"/>
              <a:t>Destroyed Jewish settlement in Galicia, 1914</a:t>
            </a:r>
            <a:br>
              <a:rPr lang="en-US" altLang="en-US" sz="2000"/>
            </a:br>
            <a:r>
              <a:rPr lang="en-US" altLang="en-US" sz="2000"/>
              <a:t>Österreichisches Staatsarchiv, Kriegsarchiv</a:t>
            </a:r>
            <a:br>
              <a:rPr lang="en-US" altLang="en-US" sz="2000"/>
            </a:br>
            <a:r>
              <a:rPr lang="en-US" altLang="en-US" sz="2000"/>
              <a:t>http://kurier.at/thema/erster-weltkrieg/fuer-kaiser-und-vaterland-juedisches-leben-und-sterben-im-ersten-weltkrieg</a:t>
            </a:r>
          </a:p>
        </p:txBody>
      </p:sp>
      <p:pic>
        <p:nvPicPr>
          <p:cNvPr id="64514" name="Content Placeholder 3" descr="58.814.642.jpg">
            <a:extLst>
              <a:ext uri="{FF2B5EF4-FFF2-40B4-BE49-F238E27FC236}">
                <a16:creationId xmlns:a16="http://schemas.microsoft.com/office/drawing/2014/main" id="{A0519D8A-8DB8-F69A-0100-B8854347F609}"/>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t="13260" b="13260"/>
          <a:stretch>
            <a:fillRect/>
          </a:stretch>
        </p:blipFill>
        <p:spPr>
          <a:xfrm>
            <a:off x="685800" y="1981200"/>
            <a:ext cx="4894263" cy="2590800"/>
          </a:xfrm>
        </p:spPr>
      </p:pic>
      <p:pic>
        <p:nvPicPr>
          <p:cNvPr id="64515" name="Content Placeholder 13" descr="58.815.394.jpg">
            <a:extLst>
              <a:ext uri="{FF2B5EF4-FFF2-40B4-BE49-F238E27FC236}">
                <a16:creationId xmlns:a16="http://schemas.microsoft.com/office/drawing/2014/main" id="{9343287D-6110-AB79-1BC7-D42CDA6DBBEB}"/>
              </a:ext>
            </a:extLst>
          </p:cNvPr>
          <p:cNvPicPr>
            <a:picLocks noChangeAspect="1"/>
          </p:cNvPicPr>
          <p:nvPr/>
        </p:nvPicPr>
        <p:blipFill>
          <a:blip r:embed="rId3">
            <a:extLst>
              <a:ext uri="{28A0092B-C50C-407E-A947-70E740481C1C}">
                <a14:useLocalDpi xmlns:a14="http://schemas.microsoft.com/office/drawing/2010/main" val="0"/>
              </a:ext>
            </a:extLst>
          </a:blip>
          <a:srcRect l="-12177" r="-12177"/>
          <a:stretch>
            <a:fillRect/>
          </a:stretch>
        </p:blipFill>
        <p:spPr bwMode="auto">
          <a:xfrm>
            <a:off x="4751388" y="3068638"/>
            <a:ext cx="5070475" cy="3789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516" name="Title 1">
            <a:extLst>
              <a:ext uri="{FF2B5EF4-FFF2-40B4-BE49-F238E27FC236}">
                <a16:creationId xmlns:a16="http://schemas.microsoft.com/office/drawing/2014/main" id="{BEE35840-A27C-89A2-AD22-8378CA6538DF}"/>
              </a:ext>
            </a:extLst>
          </p:cNvPr>
          <p:cNvSpPr txBox="1">
            <a:spLocks/>
          </p:cNvSpPr>
          <p:nvPr/>
        </p:nvSpPr>
        <p:spPr bwMode="auto">
          <a:xfrm>
            <a:off x="468313" y="5229225"/>
            <a:ext cx="4619625" cy="1055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a:r>
              <a:rPr lang="en-US" altLang="en-US" sz="2000">
                <a:ea typeface="ＭＳ Ｐゴシック" panose="020B0600070205080204" pitchFamily="34" charset="-128"/>
              </a:rPr>
              <a:t>Saving sacred objects from the fire, 1914 © Österreichisches Staatsarchiv/Kriegsarchiv</a:t>
            </a:r>
          </a:p>
        </p:txBody>
      </p:sp>
    </p:spTree>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7" name="Picture 2" descr="Postkarte7">
            <a:extLst>
              <a:ext uri="{FF2B5EF4-FFF2-40B4-BE49-F238E27FC236}">
                <a16:creationId xmlns:a16="http://schemas.microsoft.com/office/drawing/2014/main" id="{D0468DC4-BFE7-7054-99F6-F93F0D97AAB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65163"/>
            <a:ext cx="9144000" cy="5526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538" name="Textfeld 1">
            <a:extLst>
              <a:ext uri="{FF2B5EF4-FFF2-40B4-BE49-F238E27FC236}">
                <a16:creationId xmlns:a16="http://schemas.microsoft.com/office/drawing/2014/main" id="{408747AF-B205-284C-B811-A6E3E937E9B6}"/>
              </a:ext>
            </a:extLst>
          </p:cNvPr>
          <p:cNvSpPr txBox="1">
            <a:spLocks noChangeArrowheads="1"/>
          </p:cNvSpPr>
          <p:nvPr/>
        </p:nvSpPr>
        <p:spPr bwMode="auto">
          <a:xfrm>
            <a:off x="236538" y="6308725"/>
            <a:ext cx="86709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GB" altLang="de-GB"/>
              <a:t>The reconquest of Lemberg, 3 June 1915:  The return of Austrian-Hungarian troops</a:t>
            </a:r>
          </a:p>
        </p:txBody>
      </p:sp>
    </p:spTree>
  </p:cSld>
  <p:clrMapOvr>
    <a:masterClrMapping/>
  </p:clrMapOvr>
  <p:transition spd="slow"/>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TextBox 1">
            <a:extLst>
              <a:ext uri="{FF2B5EF4-FFF2-40B4-BE49-F238E27FC236}">
                <a16:creationId xmlns:a16="http://schemas.microsoft.com/office/drawing/2014/main" id="{D4E619C8-A12D-0774-81E4-1955ED31C016}"/>
              </a:ext>
            </a:extLst>
          </p:cNvPr>
          <p:cNvSpPr txBox="1">
            <a:spLocks noChangeArrowheads="1"/>
          </p:cNvSpPr>
          <p:nvPr/>
        </p:nvSpPr>
        <p:spPr bwMode="auto">
          <a:xfrm>
            <a:off x="755650" y="333375"/>
            <a:ext cx="7883525"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en-US" sz="2800" b="1"/>
              <a:t>Russian Poland – Congress Poland – Kingdom of Poland</a:t>
            </a:r>
          </a:p>
        </p:txBody>
      </p:sp>
      <p:sp>
        <p:nvSpPr>
          <p:cNvPr id="67586" name="TextBox 2">
            <a:extLst>
              <a:ext uri="{FF2B5EF4-FFF2-40B4-BE49-F238E27FC236}">
                <a16:creationId xmlns:a16="http://schemas.microsoft.com/office/drawing/2014/main" id="{08FB8058-7952-0A17-DC7C-0C2E5C40FDD2}"/>
              </a:ext>
            </a:extLst>
          </p:cNvPr>
          <p:cNvSpPr txBox="1">
            <a:spLocks noChangeArrowheads="1"/>
          </p:cNvSpPr>
          <p:nvPr/>
        </p:nvSpPr>
        <p:spPr bwMode="auto">
          <a:xfrm>
            <a:off x="871538" y="1277938"/>
            <a:ext cx="7516812" cy="535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en-US"/>
              <a:t>1914: Tsar promises autonomy – creation of a pro-Russian Polish National Committee</a:t>
            </a:r>
          </a:p>
          <a:p>
            <a:r>
              <a:rPr lang="en-US" altLang="en-US"/>
              <a:t>Poles loyal, fight on Russian side, Dmowski sets hopes in Russian victory</a:t>
            </a:r>
          </a:p>
          <a:p>
            <a:endParaRPr lang="en-US" altLang="en-US"/>
          </a:p>
          <a:p>
            <a:r>
              <a:rPr lang="en-US" altLang="en-US"/>
              <a:t>1916: Most of Poland occupied by Central Powers  (Austria-Hungary and German Empire)</a:t>
            </a:r>
          </a:p>
          <a:p>
            <a:endParaRPr lang="en-US" altLang="en-US"/>
          </a:p>
          <a:p>
            <a:r>
              <a:rPr lang="en-US" altLang="en-US"/>
              <a:t>Occupation policy of Central Powers</a:t>
            </a:r>
          </a:p>
          <a:p>
            <a:r>
              <a:rPr lang="en-US" altLang="en-US"/>
              <a:t>Both emperors promise creation of a Kingdom of Poland, for present: Regency Council</a:t>
            </a:r>
          </a:p>
          <a:p>
            <a:endParaRPr lang="en-US" altLang="en-US"/>
          </a:p>
          <a:p>
            <a:r>
              <a:rPr lang="en-US" altLang="en-US"/>
              <a:t>In both cases offers stop short of full independence</a:t>
            </a:r>
          </a:p>
          <a:p>
            <a:r>
              <a:rPr lang="en-US" altLang="en-US"/>
              <a:t>Either in personal union with Russia or client state of Austria-Hungary and/or Germany</a:t>
            </a:r>
          </a:p>
          <a:p>
            <a:endParaRPr lang="en-US" altLang="en-US"/>
          </a:p>
          <a:p>
            <a:r>
              <a:rPr lang="en-US" altLang="en-US"/>
              <a:t>To win support of Polish population: under German and Austrian-Hungarian occupation - Polonisation of education and self-administration – does not manage to convince population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0" name="Picture 1">
            <a:extLst>
              <a:ext uri="{FF2B5EF4-FFF2-40B4-BE49-F238E27FC236}">
                <a16:creationId xmlns:a16="http://schemas.microsoft.com/office/drawing/2014/main" id="{607EB553-45B9-48BA-6B43-F450925A775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1275"/>
            <a:ext cx="9144000" cy="693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cSld>
  <p:clrMapOvr>
    <a:masterClrMapping/>
  </p:clrMapOvr>
  <p:transition>
    <p:diamond/>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Text Box 1">
            <a:extLst>
              <a:ext uri="{FF2B5EF4-FFF2-40B4-BE49-F238E27FC236}">
                <a16:creationId xmlns:a16="http://schemas.microsoft.com/office/drawing/2014/main" id="{A2A384C4-B3C8-C2B3-F6B9-C9BF26DEC9BA}"/>
              </a:ext>
            </a:extLst>
          </p:cNvPr>
          <p:cNvSpPr txBox="1">
            <a:spLocks noChangeArrowheads="1"/>
          </p:cNvSpPr>
          <p:nvPr/>
        </p:nvSpPr>
        <p:spPr bwMode="auto">
          <a:xfrm>
            <a:off x="468313" y="765175"/>
            <a:ext cx="8280400" cy="366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marL="342900" indent="-341313">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buSzPct val="100000"/>
            </a:pPr>
            <a:r>
              <a:rPr lang="de-DE" altLang="en-US" sz="2400">
                <a:solidFill>
                  <a:srgbClr val="FFFFFF"/>
                </a:solidFill>
              </a:rPr>
              <a:t>			            </a:t>
            </a:r>
            <a:r>
              <a:rPr lang="de-DE" altLang="en-US" sz="3600" b="1">
                <a:solidFill>
                  <a:srgbClr val="FFFFFF"/>
                </a:solidFill>
              </a:rPr>
              <a:t>Outline</a:t>
            </a:r>
          </a:p>
          <a:p>
            <a:pPr eaLnBrk="1" hangingPunct="1">
              <a:buSzPct val="100000"/>
            </a:pPr>
            <a:endParaRPr lang="de-DE" altLang="en-US" sz="2800">
              <a:solidFill>
                <a:srgbClr val="FFFFFF"/>
              </a:solidFill>
            </a:endParaRPr>
          </a:p>
          <a:p>
            <a:pPr eaLnBrk="1" hangingPunct="1">
              <a:buClr>
                <a:srgbClr val="FFFFFF"/>
              </a:buClr>
              <a:buSzPct val="100000"/>
              <a:buFont typeface="Times New Roman" panose="02020603050405020304" pitchFamily="18" charset="0"/>
              <a:buAutoNum type="arabicPeriod"/>
            </a:pPr>
            <a:r>
              <a:rPr lang="de-DE" altLang="en-US" sz="2800">
                <a:solidFill>
                  <a:srgbClr val="FFFFFF"/>
                </a:solidFill>
              </a:rPr>
              <a:t> Nationalism and the Great War </a:t>
            </a:r>
          </a:p>
          <a:p>
            <a:pPr eaLnBrk="1" hangingPunct="1">
              <a:buClr>
                <a:srgbClr val="FFFFFF"/>
              </a:buClr>
              <a:buSzPct val="100000"/>
              <a:buFont typeface="Times New Roman" panose="02020603050405020304" pitchFamily="18" charset="0"/>
              <a:buAutoNum type="arabicPeriod"/>
            </a:pPr>
            <a:r>
              <a:rPr lang="de-DE" altLang="en-US" sz="2800">
                <a:solidFill>
                  <a:srgbClr val="FFFFFF"/>
                </a:solidFill>
              </a:rPr>
              <a:t> National concepts and war aims</a:t>
            </a:r>
          </a:p>
          <a:p>
            <a:pPr eaLnBrk="1" hangingPunct="1">
              <a:buClr>
                <a:srgbClr val="FFFFFF"/>
              </a:buClr>
              <a:buSzPct val="100000"/>
              <a:buFont typeface="Times New Roman" panose="02020603050405020304" pitchFamily="18" charset="0"/>
              <a:buAutoNum type="arabicPeriod"/>
            </a:pPr>
            <a:r>
              <a:rPr lang="de-DE" altLang="en-US" sz="2800">
                <a:solidFill>
                  <a:srgbClr val="FFFFFF"/>
                </a:solidFill>
              </a:rPr>
              <a:t> Galicia and Russian Poland</a:t>
            </a:r>
          </a:p>
          <a:p>
            <a:pPr eaLnBrk="1" hangingPunct="1">
              <a:buSzPct val="100000"/>
            </a:pPr>
            <a:r>
              <a:rPr lang="de-DE" altLang="en-US" sz="2800">
                <a:solidFill>
                  <a:srgbClr val="FFFFFF"/>
                </a:solidFill>
              </a:rPr>
              <a:t>4. The February Revolution</a:t>
            </a:r>
          </a:p>
          <a:p>
            <a:pPr eaLnBrk="1" hangingPunct="1">
              <a:buSzPct val="100000"/>
            </a:pPr>
            <a:r>
              <a:rPr lang="de-DE" altLang="en-US" sz="2800">
                <a:solidFill>
                  <a:srgbClr val="FFFFFF"/>
                </a:solidFill>
              </a:rPr>
              <a:t>5. Outlook</a:t>
            </a:r>
          </a:p>
          <a:p>
            <a:pPr eaLnBrk="1" hangingPunct="1">
              <a:buSzPct val="100000"/>
            </a:pPr>
            <a:endParaRPr lang="de-DE" altLang="en-US" sz="2800">
              <a:solidFill>
                <a:srgbClr val="FFFFFF"/>
              </a:solidFill>
            </a:endParaRPr>
          </a:p>
        </p:txBody>
      </p:sp>
      <p:sp>
        <p:nvSpPr>
          <p:cNvPr id="70658" name="AutoShape 2">
            <a:extLst>
              <a:ext uri="{FF2B5EF4-FFF2-40B4-BE49-F238E27FC236}">
                <a16:creationId xmlns:a16="http://schemas.microsoft.com/office/drawing/2014/main" id="{76AB2563-2B8D-D711-8033-5962D69C81A9}"/>
              </a:ext>
            </a:extLst>
          </p:cNvPr>
          <p:cNvSpPr>
            <a:spLocks noChangeArrowheads="1"/>
          </p:cNvSpPr>
          <p:nvPr/>
        </p:nvSpPr>
        <p:spPr bwMode="auto">
          <a:xfrm>
            <a:off x="19050" y="3087688"/>
            <a:ext cx="433388" cy="341312"/>
          </a:xfrm>
          <a:prstGeom prst="rightArrow">
            <a:avLst>
              <a:gd name="adj1" fmla="val 50000"/>
              <a:gd name="adj2" fmla="val 31744"/>
            </a:avLst>
          </a:prstGeom>
          <a:solidFill>
            <a:srgbClr val="FF0000"/>
          </a:solidFill>
          <a:ln w="9360">
            <a:solidFill>
              <a:srgbClr val="FFFFFF"/>
            </a:solidFill>
            <a:miter lim="800000"/>
            <a:headEnd/>
            <a:tailEnd/>
          </a:ln>
        </p:spPr>
        <p:txBody>
          <a:bodyPr wrap="none" anchor="ctr"/>
          <a:lstStyle>
            <a:lvl1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buClr>
                <a:srgbClr val="000000"/>
              </a:buClr>
              <a:buSzPct val="100000"/>
              <a:buFont typeface="Times New Roman" panose="02020603050405020304" pitchFamily="18" charset="0"/>
              <a:buNone/>
            </a:pPr>
            <a:endParaRPr lang="en-US" altLang="en-US"/>
          </a:p>
        </p:txBody>
      </p:sp>
    </p:spTree>
  </p:cSld>
  <p:clrMapOvr>
    <a:masterClrMapping/>
  </p:clrMapOvr>
  <p:transition>
    <p:diamond/>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ext Box 1">
            <a:extLst>
              <a:ext uri="{FF2B5EF4-FFF2-40B4-BE49-F238E27FC236}">
                <a16:creationId xmlns:a16="http://schemas.microsoft.com/office/drawing/2014/main" id="{D1BA6D56-B682-DFAF-CEA2-B1C34B4C32A4}"/>
              </a:ext>
            </a:extLst>
          </p:cNvPr>
          <p:cNvSpPr txBox="1">
            <a:spLocks noChangeArrowheads="1"/>
          </p:cNvSpPr>
          <p:nvPr/>
        </p:nvSpPr>
        <p:spPr bwMode="auto">
          <a:xfrm>
            <a:off x="3349625" y="404813"/>
            <a:ext cx="2625725"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buSzPct val="100000"/>
            </a:pPr>
            <a:r>
              <a:rPr lang="de-DE" altLang="en-US" sz="2000">
                <a:solidFill>
                  <a:srgbClr val="FFFFFF"/>
                </a:solidFill>
              </a:rPr>
              <a:t>Revolutions in Russia</a:t>
            </a:r>
          </a:p>
        </p:txBody>
      </p:sp>
      <p:pic>
        <p:nvPicPr>
          <p:cNvPr id="72707" name="Picture 2">
            <a:extLst>
              <a:ext uri="{FF2B5EF4-FFF2-40B4-BE49-F238E27FC236}">
                <a16:creationId xmlns:a16="http://schemas.microsoft.com/office/drawing/2014/main" id="{0A834840-C086-20D1-945E-BB800E20FCF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213" y="1054100"/>
            <a:ext cx="3517900" cy="431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72708" name="Text Box 3">
            <a:extLst>
              <a:ext uri="{FF2B5EF4-FFF2-40B4-BE49-F238E27FC236}">
                <a16:creationId xmlns:a16="http://schemas.microsoft.com/office/drawing/2014/main" id="{2D86DF30-4677-707E-4C58-FCA0013D6688}"/>
              </a:ext>
            </a:extLst>
          </p:cNvPr>
          <p:cNvSpPr txBox="1">
            <a:spLocks noChangeArrowheads="1"/>
          </p:cNvSpPr>
          <p:nvPr/>
        </p:nvSpPr>
        <p:spPr bwMode="auto">
          <a:xfrm>
            <a:off x="473075" y="5448300"/>
            <a:ext cx="4313238"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buSzPct val="100000"/>
            </a:pPr>
            <a:r>
              <a:rPr lang="de-DE" altLang="en-US" sz="2000">
                <a:solidFill>
                  <a:srgbClr val="FFFFFF"/>
                </a:solidFill>
              </a:rPr>
              <a:t>Alexander Kerenski</a:t>
            </a:r>
          </a:p>
          <a:p>
            <a:pPr eaLnBrk="1" hangingPunct="1">
              <a:buSzPct val="100000"/>
            </a:pPr>
            <a:r>
              <a:rPr lang="de-DE" altLang="en-US" sz="2000">
                <a:solidFill>
                  <a:srgbClr val="FFFFFF"/>
                </a:solidFill>
              </a:rPr>
              <a:t>Head of the Provisional Government</a:t>
            </a:r>
          </a:p>
        </p:txBody>
      </p:sp>
      <p:pic>
        <p:nvPicPr>
          <p:cNvPr id="72709" name="Picture 4">
            <a:extLst>
              <a:ext uri="{FF2B5EF4-FFF2-40B4-BE49-F238E27FC236}">
                <a16:creationId xmlns:a16="http://schemas.microsoft.com/office/drawing/2014/main" id="{44D818B8-6633-C9F2-D388-C0DDD4B36A6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87900" y="908050"/>
            <a:ext cx="4048125" cy="4608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72710" name="Text Box 5">
            <a:extLst>
              <a:ext uri="{FF2B5EF4-FFF2-40B4-BE49-F238E27FC236}">
                <a16:creationId xmlns:a16="http://schemas.microsoft.com/office/drawing/2014/main" id="{93CFBED0-8F56-AFA8-5DA0-DFDB028191BE}"/>
              </a:ext>
            </a:extLst>
          </p:cNvPr>
          <p:cNvSpPr txBox="1">
            <a:spLocks noChangeArrowheads="1"/>
          </p:cNvSpPr>
          <p:nvPr/>
        </p:nvSpPr>
        <p:spPr bwMode="auto">
          <a:xfrm>
            <a:off x="5273675" y="5583238"/>
            <a:ext cx="3870325" cy="1325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buSzPct val="100000"/>
            </a:pPr>
            <a:r>
              <a:rPr lang="de-DE" altLang="en-US" sz="2000">
                <a:solidFill>
                  <a:srgbClr val="FFFFFF"/>
                </a:solidFill>
              </a:rPr>
              <a:t>Vladimir I. Lenin, leader of the Bolshevik party, after November 1917, head of the new revolutionary government</a:t>
            </a:r>
          </a:p>
        </p:txBody>
      </p:sp>
    </p:spTree>
  </p:cSld>
  <p:clrMapOvr>
    <a:masterClrMapping/>
  </p:clrMapOvr>
  <p:transition>
    <p:diamond/>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Title 1">
            <a:extLst>
              <a:ext uri="{FF2B5EF4-FFF2-40B4-BE49-F238E27FC236}">
                <a16:creationId xmlns:a16="http://schemas.microsoft.com/office/drawing/2014/main" id="{A1008570-4D20-0DF0-8A85-1F66AA3D60F2}"/>
              </a:ext>
            </a:extLst>
          </p:cNvPr>
          <p:cNvSpPr>
            <a:spLocks noGrp="1" noChangeArrowheads="1"/>
          </p:cNvSpPr>
          <p:nvPr>
            <p:ph type="title"/>
          </p:nvPr>
        </p:nvSpPr>
        <p:spPr/>
        <p:txBody>
          <a:bodyPr/>
          <a:lstStyle/>
          <a:p>
            <a:r>
              <a:rPr lang="en-US" altLang="en-US"/>
              <a:t>Consequences of the February Revolution</a:t>
            </a:r>
          </a:p>
        </p:txBody>
      </p:sp>
      <p:sp>
        <p:nvSpPr>
          <p:cNvPr id="74754" name="Content Placeholder 2">
            <a:extLst>
              <a:ext uri="{FF2B5EF4-FFF2-40B4-BE49-F238E27FC236}">
                <a16:creationId xmlns:a16="http://schemas.microsoft.com/office/drawing/2014/main" id="{2496FD4D-7DB0-E6C8-7472-46E4D9EDEFD8}"/>
              </a:ext>
            </a:extLst>
          </p:cNvPr>
          <p:cNvSpPr>
            <a:spLocks noGrp="1" noChangeArrowheads="1"/>
          </p:cNvSpPr>
          <p:nvPr>
            <p:ph idx="1"/>
          </p:nvPr>
        </p:nvSpPr>
        <p:spPr>
          <a:xfrm>
            <a:off x="457200" y="1600200"/>
            <a:ext cx="8228013" cy="5257800"/>
          </a:xfrm>
        </p:spPr>
        <p:txBody>
          <a:bodyPr/>
          <a:lstStyle/>
          <a:p>
            <a:r>
              <a:rPr lang="en-US" altLang="en-US" sz="2000" dirty="0"/>
              <a:t>For Poles full independence now a realistic option</a:t>
            </a:r>
          </a:p>
          <a:p>
            <a:r>
              <a:rPr lang="en-US" altLang="en-US" sz="2000" dirty="0"/>
              <a:t>Austrian and German offers no longer very attractive</a:t>
            </a:r>
          </a:p>
          <a:p>
            <a:r>
              <a:rPr lang="en-US" altLang="en-US" sz="2000" dirty="0"/>
              <a:t>In Galicia: weakens Polish loyalty to Habsburg dynasty (also result of death of Emperor Franz Josef)</a:t>
            </a:r>
          </a:p>
          <a:p>
            <a:r>
              <a:rPr lang="en-US" altLang="en-US" sz="2000" dirty="0"/>
              <a:t>Ukrainians in Galicia: still loyal – need Austrian support against Poles – partition of Galicia and </a:t>
            </a:r>
            <a:r>
              <a:rPr lang="en-US" altLang="en-US" sz="2000" dirty="0" err="1"/>
              <a:t>Lodomeria</a:t>
            </a:r>
            <a:r>
              <a:rPr lang="en-US" altLang="en-US" sz="2000" dirty="0"/>
              <a:t> and creation of Ukrainian crownland</a:t>
            </a:r>
          </a:p>
          <a:p>
            <a:r>
              <a:rPr lang="en-US" altLang="en-US" sz="2000" dirty="0"/>
              <a:t>Ukrainians in Russian Empire: Divided in – loyalists, revolutionary socialists, </a:t>
            </a:r>
            <a:r>
              <a:rPr lang="en-US" altLang="en-US" sz="2000" dirty="0" err="1"/>
              <a:t>Ukrainophiles</a:t>
            </a:r>
            <a:r>
              <a:rPr lang="en-US" altLang="en-US" sz="2000" dirty="0"/>
              <a:t> – who attempt to get control of state structures in ethnographic Ukrainian territories of Russian Empire, unite those territories and demand autonomy in a Russian Federation</a:t>
            </a:r>
          </a:p>
          <a:p>
            <a:r>
              <a:rPr lang="en-US" altLang="en-US" sz="2000" dirty="0"/>
              <a:t>Most Jews loyal to Austria</a:t>
            </a:r>
          </a:p>
          <a:p>
            <a:endParaRPr lang="en-US" altLang="en-US" sz="20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ext Box 1">
            <a:extLst>
              <a:ext uri="{FF2B5EF4-FFF2-40B4-BE49-F238E27FC236}">
                <a16:creationId xmlns:a16="http://schemas.microsoft.com/office/drawing/2014/main" id="{733375E9-ABFD-5A16-4D1B-7A1C7EEB6E51}"/>
              </a:ext>
            </a:extLst>
          </p:cNvPr>
          <p:cNvSpPr txBox="1">
            <a:spLocks noChangeArrowheads="1"/>
          </p:cNvSpPr>
          <p:nvPr/>
        </p:nvSpPr>
        <p:spPr bwMode="auto">
          <a:xfrm>
            <a:off x="511175" y="5976938"/>
            <a:ext cx="2582863" cy="703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FFFFFF"/>
                </a:solidFill>
                <a:latin typeface="Arial" panose="020B0604020202020204" pitchFamily="34" charset="0"/>
                <a:ea typeface="ＭＳ Ｐゴシック" panose="020B0600070205080204" pitchFamily="34" charset="-128"/>
                <a:cs typeface="Arial Unicode MS" panose="020B0604020202020204" pitchFamily="34" charset="-128"/>
              </a:defRPr>
            </a:lvl1pPr>
            <a:lvl2pPr marL="37931725" indent="-37474525">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eaLnBrk="1" hangingPunct="1">
              <a:spcBef>
                <a:spcPct val="0"/>
              </a:spcBef>
              <a:buClrTx/>
              <a:buFontTx/>
              <a:buNone/>
            </a:pPr>
            <a:r>
              <a:rPr lang="en-GB" altLang="en-US" sz="2000"/>
              <a:t>Mykhailo Hrushevsky</a:t>
            </a:r>
          </a:p>
          <a:p>
            <a:pPr algn="ctr" eaLnBrk="1" hangingPunct="1">
              <a:spcBef>
                <a:spcPct val="0"/>
              </a:spcBef>
              <a:buClrTx/>
              <a:buFontTx/>
              <a:buNone/>
            </a:pPr>
            <a:r>
              <a:rPr lang="en-GB" altLang="en-US" sz="2000"/>
              <a:t>1866-1934</a:t>
            </a:r>
          </a:p>
        </p:txBody>
      </p:sp>
      <p:pic>
        <p:nvPicPr>
          <p:cNvPr id="53251" name="Picture 2">
            <a:extLst>
              <a:ext uri="{FF2B5EF4-FFF2-40B4-BE49-F238E27FC236}">
                <a16:creationId xmlns:a16="http://schemas.microsoft.com/office/drawing/2014/main" id="{C1C54CCE-765C-885C-EFF9-99C105795B2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3714750" cy="5805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53252" name="Picture 3">
            <a:extLst>
              <a:ext uri="{FF2B5EF4-FFF2-40B4-BE49-F238E27FC236}">
                <a16:creationId xmlns:a16="http://schemas.microsoft.com/office/drawing/2014/main" id="{9F698BA7-3D70-07CB-95AC-CD87A198A84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79838" y="0"/>
            <a:ext cx="2598737" cy="5805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53253" name="Text Box 4">
            <a:extLst>
              <a:ext uri="{FF2B5EF4-FFF2-40B4-BE49-F238E27FC236}">
                <a16:creationId xmlns:a16="http://schemas.microsoft.com/office/drawing/2014/main" id="{0D777303-34FB-C604-97BE-DD6C07C4E93C}"/>
              </a:ext>
            </a:extLst>
          </p:cNvPr>
          <p:cNvSpPr txBox="1">
            <a:spLocks noChangeArrowheads="1"/>
          </p:cNvSpPr>
          <p:nvPr/>
        </p:nvSpPr>
        <p:spPr bwMode="auto">
          <a:xfrm>
            <a:off x="3900488" y="5949950"/>
            <a:ext cx="2357437" cy="703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FFFFFF"/>
                </a:solidFill>
                <a:latin typeface="Arial" panose="020B0604020202020204" pitchFamily="34" charset="0"/>
                <a:ea typeface="ＭＳ Ｐゴシック" panose="020B0600070205080204" pitchFamily="34" charset="-128"/>
                <a:cs typeface="Arial Unicode MS" panose="020B0604020202020204" pitchFamily="34" charset="-128"/>
              </a:defRPr>
            </a:lvl1pPr>
            <a:lvl2pPr marL="37931725" indent="-37474525">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eaLnBrk="1" hangingPunct="1">
              <a:spcBef>
                <a:spcPct val="0"/>
              </a:spcBef>
              <a:buClrTx/>
              <a:buFontTx/>
              <a:buNone/>
            </a:pPr>
            <a:r>
              <a:rPr lang="de-DE" altLang="en-US" sz="2000"/>
              <a:t>Pavlo Skoropadsky</a:t>
            </a:r>
          </a:p>
          <a:p>
            <a:pPr algn="ctr" eaLnBrk="1" hangingPunct="1">
              <a:spcBef>
                <a:spcPct val="0"/>
              </a:spcBef>
              <a:buClrTx/>
              <a:buFontTx/>
              <a:buNone/>
            </a:pPr>
            <a:r>
              <a:rPr lang="en-GB" altLang="en-US" sz="2000"/>
              <a:t>1873-1945</a:t>
            </a:r>
          </a:p>
        </p:txBody>
      </p:sp>
      <p:pic>
        <p:nvPicPr>
          <p:cNvPr id="53254" name="Picture 5">
            <a:extLst>
              <a:ext uri="{FF2B5EF4-FFF2-40B4-BE49-F238E27FC236}">
                <a16:creationId xmlns:a16="http://schemas.microsoft.com/office/drawing/2014/main" id="{0238C763-F434-739C-9F65-C8389B476B7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72225" y="1557338"/>
            <a:ext cx="2771775" cy="277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53255" name="Text Box 6">
            <a:extLst>
              <a:ext uri="{FF2B5EF4-FFF2-40B4-BE49-F238E27FC236}">
                <a16:creationId xmlns:a16="http://schemas.microsoft.com/office/drawing/2014/main" id="{D1E5501A-0E93-1258-65B7-5B27702F7393}"/>
              </a:ext>
            </a:extLst>
          </p:cNvPr>
          <p:cNvSpPr txBox="1">
            <a:spLocks noChangeArrowheads="1"/>
          </p:cNvSpPr>
          <p:nvPr/>
        </p:nvSpPr>
        <p:spPr bwMode="auto">
          <a:xfrm>
            <a:off x="6929438" y="5872163"/>
            <a:ext cx="1905000" cy="703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FFFFFF"/>
                </a:solidFill>
                <a:latin typeface="Arial" panose="020B0604020202020204" pitchFamily="34" charset="0"/>
                <a:ea typeface="ＭＳ Ｐゴシック" panose="020B0600070205080204" pitchFamily="34" charset="-128"/>
                <a:cs typeface="Arial Unicode MS" panose="020B0604020202020204" pitchFamily="34" charset="-128"/>
              </a:defRPr>
            </a:lvl1pPr>
            <a:lvl2pPr marL="37931725" indent="-37474525">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eaLnBrk="1" hangingPunct="1">
              <a:spcBef>
                <a:spcPct val="0"/>
              </a:spcBef>
              <a:buClrTx/>
              <a:buFontTx/>
              <a:buNone/>
            </a:pPr>
            <a:r>
              <a:rPr lang="en-GB" altLang="en-US" sz="2000"/>
              <a:t>Symon Petliura</a:t>
            </a:r>
          </a:p>
          <a:p>
            <a:pPr algn="ctr" eaLnBrk="1" hangingPunct="1">
              <a:spcBef>
                <a:spcPct val="0"/>
              </a:spcBef>
              <a:buClrTx/>
              <a:buFontTx/>
              <a:buNone/>
            </a:pPr>
            <a:r>
              <a:rPr lang="en-GB" altLang="en-US" sz="2000"/>
              <a:t>1879-1926</a:t>
            </a:r>
          </a:p>
        </p:txBody>
      </p:sp>
    </p:spTree>
  </p:cSld>
  <p:clrMapOvr>
    <a:masterClrMapping/>
  </p:clrMapOvr>
  <p:transition>
    <p:diamond/>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extBox 1">
            <a:extLst>
              <a:ext uri="{FF2B5EF4-FFF2-40B4-BE49-F238E27FC236}">
                <a16:creationId xmlns:a16="http://schemas.microsoft.com/office/drawing/2014/main" id="{719C8B26-2577-6865-5CB6-0C25EC3EB5CF}"/>
              </a:ext>
            </a:extLst>
          </p:cNvPr>
          <p:cNvSpPr txBox="1">
            <a:spLocks noChangeArrowheads="1"/>
          </p:cNvSpPr>
          <p:nvPr/>
        </p:nvSpPr>
        <p:spPr bwMode="auto">
          <a:xfrm>
            <a:off x="2484438" y="0"/>
            <a:ext cx="30559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a:t>Central and Eastern ukraine</a:t>
            </a:r>
          </a:p>
        </p:txBody>
      </p:sp>
      <p:sp>
        <p:nvSpPr>
          <p:cNvPr id="3" name="TextBox 2">
            <a:extLst>
              <a:ext uri="{FF2B5EF4-FFF2-40B4-BE49-F238E27FC236}">
                <a16:creationId xmlns:a16="http://schemas.microsoft.com/office/drawing/2014/main" id="{3746B9FE-BC8D-D123-E39C-2FE564CB6E8D}"/>
              </a:ext>
            </a:extLst>
          </p:cNvPr>
          <p:cNvSpPr txBox="1"/>
          <p:nvPr/>
        </p:nvSpPr>
        <p:spPr>
          <a:xfrm>
            <a:off x="539750" y="476250"/>
            <a:ext cx="8486775" cy="7294563"/>
          </a:xfrm>
          <a:prstGeom prst="rect">
            <a:avLst/>
          </a:prstGeom>
          <a:noFill/>
        </p:spPr>
        <p:txBody>
          <a:bodyPr>
            <a:spAutoFit/>
          </a:bodyPr>
          <a:lstStyle/>
          <a:p>
            <a:pPr marL="285750" indent="-285750">
              <a:buFont typeface="Wingdings" pitchFamily="2" charset="2"/>
              <a:buChar char="§"/>
              <a:defRPr/>
            </a:pPr>
            <a:r>
              <a:rPr lang="en-US" dirty="0"/>
              <a:t>March 1917 February Revolution in Petrograd: Formation of Provisional Government and Councils of Workers and Soldiers</a:t>
            </a:r>
          </a:p>
          <a:p>
            <a:pPr marL="285750" indent="-285750">
              <a:buFont typeface="Wingdings" pitchFamily="2" charset="2"/>
              <a:buChar char="§"/>
              <a:defRPr/>
            </a:pPr>
            <a:r>
              <a:rPr lang="en-US" dirty="0"/>
              <a:t>March 1917 Formation of a Central Rada (Council) in Kyiv/Kiev</a:t>
            </a:r>
          </a:p>
          <a:p>
            <a:pPr marL="342900" indent="-342900">
              <a:buFont typeface="Wingdings" pitchFamily="2" charset="2"/>
              <a:buChar char="§"/>
              <a:defRPr/>
            </a:pPr>
            <a:r>
              <a:rPr lang="en-US" dirty="0"/>
              <a:t>June 1917: 1</a:t>
            </a:r>
            <a:r>
              <a:rPr lang="en-US" baseline="30000" dirty="0"/>
              <a:t>st</a:t>
            </a:r>
            <a:r>
              <a:rPr lang="en-US" dirty="0"/>
              <a:t> Universal of Central Rada: Autonomy in a reformed, federal Russia</a:t>
            </a:r>
          </a:p>
          <a:p>
            <a:pPr marL="285750" indent="-285750">
              <a:buFont typeface="Wingdings" pitchFamily="2" charset="2"/>
              <a:buChar char="§"/>
              <a:defRPr/>
            </a:pPr>
            <a:r>
              <a:rPr lang="en-US" dirty="0"/>
              <a:t>3 July 1917: 2</a:t>
            </a:r>
            <a:r>
              <a:rPr lang="en-US" baseline="30000" dirty="0"/>
              <a:t>nd</a:t>
            </a:r>
            <a:r>
              <a:rPr lang="en-US" dirty="0"/>
              <a:t> Universal: Central Rada claims to represent all inhabitants of nine Ukrainian provinces</a:t>
            </a:r>
          </a:p>
          <a:p>
            <a:pPr marL="285750" indent="-285750">
              <a:buFont typeface="Wingdings" pitchFamily="2" charset="2"/>
              <a:buChar char="§"/>
              <a:defRPr/>
            </a:pPr>
            <a:r>
              <a:rPr lang="en-US" dirty="0"/>
              <a:t>7/8 November 1917: October Revolution in Petrograd, Revolutionary government</a:t>
            </a:r>
          </a:p>
          <a:p>
            <a:pPr marL="285750" indent="-285750">
              <a:buFont typeface="Wingdings" pitchFamily="2" charset="2"/>
              <a:buChar char="§"/>
              <a:defRPr/>
            </a:pPr>
            <a:r>
              <a:rPr lang="en-US" dirty="0"/>
              <a:t>22 November 1917: 3</a:t>
            </a:r>
            <a:r>
              <a:rPr lang="en-US" baseline="30000" dirty="0"/>
              <a:t>rd</a:t>
            </a:r>
            <a:r>
              <a:rPr lang="en-US" dirty="0"/>
              <a:t> Universal: Central Rada proclaims Ukrainian People’s Republic (UNR) – but federated with Russia</a:t>
            </a:r>
          </a:p>
          <a:p>
            <a:pPr marL="285750" indent="-285750">
              <a:buFont typeface="Wingdings" pitchFamily="2" charset="2"/>
              <a:buChar char="§"/>
              <a:defRPr/>
            </a:pPr>
            <a:r>
              <a:rPr lang="en-US" dirty="0"/>
              <a:t>22 December 1917 – Begin of peace negotiations between Central Powers and Soviet Russia in Brest-Litovsk</a:t>
            </a:r>
          </a:p>
          <a:p>
            <a:pPr marL="285750" indent="-285750">
              <a:buFont typeface="Wingdings" pitchFamily="2" charset="2"/>
              <a:buChar char="§"/>
              <a:defRPr/>
            </a:pPr>
            <a:endParaRPr lang="en-US" dirty="0"/>
          </a:p>
          <a:p>
            <a:pPr marL="285750" indent="-285750">
              <a:buFont typeface="Wingdings" pitchFamily="2" charset="2"/>
              <a:buChar char="§"/>
              <a:defRPr/>
            </a:pPr>
            <a:r>
              <a:rPr lang="en-US" dirty="0"/>
              <a:t>22/25 January 1918: Central Rada: Proclamation of independence of UNR</a:t>
            </a:r>
          </a:p>
          <a:p>
            <a:pPr marL="285750" indent="-285750">
              <a:buFont typeface="Wingdings" pitchFamily="2" charset="2"/>
              <a:buChar char="§"/>
              <a:defRPr/>
            </a:pPr>
            <a:r>
              <a:rPr lang="en-US" dirty="0"/>
              <a:t>9 February 1918: Peace Treaty between UNR and Central Powers</a:t>
            </a:r>
          </a:p>
          <a:p>
            <a:pPr marL="285750" indent="-285750">
              <a:buFont typeface="Wingdings" pitchFamily="2" charset="2"/>
              <a:buChar char="§"/>
              <a:defRPr/>
            </a:pPr>
            <a:r>
              <a:rPr lang="en-US" dirty="0"/>
              <a:t>3 March 1918: Peace Treaty between Soviet Russia and Central Powers</a:t>
            </a:r>
          </a:p>
          <a:p>
            <a:pPr marL="285750" indent="-285750">
              <a:buFont typeface="Wingdings" pitchFamily="2" charset="2"/>
              <a:buChar char="§"/>
              <a:defRPr/>
            </a:pPr>
            <a:r>
              <a:rPr lang="en-US" dirty="0"/>
              <a:t>April 1918: Central Powers support Hetman </a:t>
            </a:r>
            <a:r>
              <a:rPr lang="en-US" dirty="0" err="1"/>
              <a:t>Pavlo</a:t>
            </a:r>
            <a:r>
              <a:rPr lang="en-US" dirty="0"/>
              <a:t> </a:t>
            </a:r>
            <a:r>
              <a:rPr lang="en-US" dirty="0" err="1"/>
              <a:t>Skoropads’kyj</a:t>
            </a:r>
            <a:r>
              <a:rPr lang="en-US" dirty="0"/>
              <a:t>, begin of Hetmanate</a:t>
            </a:r>
          </a:p>
          <a:p>
            <a:pPr marL="285750" indent="-285750">
              <a:buFont typeface="Wingdings" pitchFamily="2" charset="2"/>
              <a:buChar char="§"/>
              <a:defRPr/>
            </a:pPr>
            <a:r>
              <a:rPr lang="en-US" dirty="0"/>
              <a:t>11 November 1918: Armistice on Western Front</a:t>
            </a:r>
          </a:p>
          <a:p>
            <a:pPr marL="285750" indent="-285750">
              <a:buFont typeface="Wingdings" pitchFamily="2" charset="2"/>
              <a:buChar char="§"/>
              <a:defRPr/>
            </a:pPr>
            <a:r>
              <a:rPr lang="en-US" dirty="0"/>
              <a:t>13/14 November 1918: Directorate – re-establishing UNR</a:t>
            </a:r>
          </a:p>
          <a:p>
            <a:pPr marL="285750" indent="-285750">
              <a:buFont typeface="Wingdings" pitchFamily="2" charset="2"/>
              <a:buChar char="§"/>
              <a:defRPr/>
            </a:pPr>
            <a:endParaRPr lang="en-US" dirty="0"/>
          </a:p>
          <a:p>
            <a:pPr>
              <a:defRPr/>
            </a:pPr>
            <a:endParaRPr lang="en-US" dirty="0"/>
          </a:p>
          <a:p>
            <a:pPr>
              <a:defRPr/>
            </a:pPr>
            <a:endParaRPr lang="en-US" dirty="0"/>
          </a:p>
          <a:p>
            <a:pPr>
              <a:defRPr/>
            </a:pPr>
            <a:endParaRPr lang="en-US" dirty="0"/>
          </a:p>
          <a:p>
            <a:pPr>
              <a:defRPr/>
            </a:pP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ext Box 1">
            <a:extLst>
              <a:ext uri="{FF2B5EF4-FFF2-40B4-BE49-F238E27FC236}">
                <a16:creationId xmlns:a16="http://schemas.microsoft.com/office/drawing/2014/main" id="{457E4151-00E8-2227-BF90-A2C7BABCBE70}"/>
              </a:ext>
            </a:extLst>
          </p:cNvPr>
          <p:cNvSpPr txBox="1">
            <a:spLocks noChangeArrowheads="1"/>
          </p:cNvSpPr>
          <p:nvPr/>
        </p:nvSpPr>
        <p:spPr bwMode="auto">
          <a:xfrm>
            <a:off x="468313" y="5300663"/>
            <a:ext cx="7580312" cy="1008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buSzPct val="100000"/>
            </a:pPr>
            <a:r>
              <a:rPr lang="en-GB" altLang="en-US" sz="2000" b="1">
                <a:solidFill>
                  <a:srgbClr val="FFFFFF"/>
                </a:solidFill>
              </a:rPr>
              <a:t>8 January, 1918 President Woodrow Wilson's Fourteen Points  </a:t>
            </a:r>
            <a:r>
              <a:rPr lang="en-GB" altLang="en-US" sz="2000">
                <a:solidFill>
                  <a:srgbClr val="FFFFFF"/>
                </a:solidFill>
              </a:rPr>
              <a:t>(Delivered in Joint Session of the Congress, January 8, 1918) </a:t>
            </a:r>
          </a:p>
        </p:txBody>
      </p:sp>
      <p:sp>
        <p:nvSpPr>
          <p:cNvPr id="75779" name="Rectangle 2">
            <a:extLst>
              <a:ext uri="{FF2B5EF4-FFF2-40B4-BE49-F238E27FC236}">
                <a16:creationId xmlns:a16="http://schemas.microsoft.com/office/drawing/2014/main" id="{5095E79E-408B-B2D3-FF7A-82E6F8990759}"/>
              </a:ext>
            </a:extLst>
          </p:cNvPr>
          <p:cNvSpPr>
            <a:spLocks noChangeArrowheads="1"/>
          </p:cNvSpPr>
          <p:nvPr/>
        </p:nvSpPr>
        <p:spPr bwMode="auto">
          <a:xfrm>
            <a:off x="468313" y="3140075"/>
            <a:ext cx="7848600" cy="161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buSzPct val="100000"/>
            </a:pPr>
            <a:r>
              <a:rPr lang="de-DE" altLang="en-US" sz="2000">
                <a:solidFill>
                  <a:srgbClr val="FFFFFF"/>
                </a:solidFill>
              </a:rPr>
              <a:t>XIII. An independent Polish state should be erected which should include the territories inhabited by indisputably Polish populations, which should be assured a free and secure access to the sea, and whose political and economic independence and territorial integrity should be guaranteed by international covenant. </a:t>
            </a:r>
          </a:p>
        </p:txBody>
      </p:sp>
      <p:sp>
        <p:nvSpPr>
          <p:cNvPr id="75780" name="Rectangle 3">
            <a:extLst>
              <a:ext uri="{FF2B5EF4-FFF2-40B4-BE49-F238E27FC236}">
                <a16:creationId xmlns:a16="http://schemas.microsoft.com/office/drawing/2014/main" id="{E77DC9F2-3F5C-352A-9D97-0B7B1BA87F44}"/>
              </a:ext>
            </a:extLst>
          </p:cNvPr>
          <p:cNvSpPr>
            <a:spLocks noChangeArrowheads="1"/>
          </p:cNvSpPr>
          <p:nvPr/>
        </p:nvSpPr>
        <p:spPr bwMode="auto">
          <a:xfrm>
            <a:off x="468313" y="474663"/>
            <a:ext cx="7343775" cy="222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buSzPct val="100000"/>
            </a:pPr>
            <a:r>
              <a:rPr lang="de-DE" altLang="en-US" sz="2000">
                <a:solidFill>
                  <a:srgbClr val="FFFFFF"/>
                </a:solidFill>
              </a:rPr>
              <a:t>What we demand in this war, therefore, is nothing peculiar to ourselves. It is that the world be made fit and safe to live in; and particularly that it be made safe for every peace-loving nation which, like our own, wishes to live its own life, determine its own institutions, be assured of justice and fair dealing by the other peoples of the world as against force and selfish aggression. </a:t>
            </a:r>
          </a:p>
        </p:txBody>
      </p:sp>
    </p:spTree>
  </p:cSld>
  <p:clrMapOvr>
    <a:masterClrMapping/>
  </p:clrMapOvr>
  <p:transition>
    <p:diamond/>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1">
            <a:extLst>
              <a:ext uri="{FF2B5EF4-FFF2-40B4-BE49-F238E27FC236}">
                <a16:creationId xmlns:a16="http://schemas.microsoft.com/office/drawing/2014/main" id="{E3858A92-6FF7-D329-EB85-D63464CE5CA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46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33795" name="Text Box 2">
            <a:extLst>
              <a:ext uri="{FF2B5EF4-FFF2-40B4-BE49-F238E27FC236}">
                <a16:creationId xmlns:a16="http://schemas.microsoft.com/office/drawing/2014/main" id="{379CDEA4-10E3-DCA0-8C13-0B0990C5E842}"/>
              </a:ext>
            </a:extLst>
          </p:cNvPr>
          <p:cNvSpPr txBox="1">
            <a:spLocks noChangeArrowheads="1"/>
          </p:cNvSpPr>
          <p:nvPr/>
        </p:nvSpPr>
        <p:spPr bwMode="auto">
          <a:xfrm>
            <a:off x="1979613" y="6381750"/>
            <a:ext cx="55451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buSzPct val="100000"/>
            </a:pPr>
            <a:r>
              <a:rPr lang="de-DE" altLang="en-US">
                <a:solidFill>
                  <a:srgbClr val="FFFFFF"/>
                </a:solidFill>
              </a:rPr>
              <a:t>Putzger, Historischer Weltatlas, pp. 106-107</a:t>
            </a:r>
          </a:p>
        </p:txBody>
      </p:sp>
    </p:spTree>
  </p:cSld>
  <p:clrMapOvr>
    <a:masterClrMapping/>
  </p:clrMapOvr>
  <p:transition>
    <p:diamond/>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6" name="Picture 1">
            <a:extLst>
              <a:ext uri="{FF2B5EF4-FFF2-40B4-BE49-F238E27FC236}">
                <a16:creationId xmlns:a16="http://schemas.microsoft.com/office/drawing/2014/main" id="{0A9CE786-350F-671B-DB77-CA028F333D4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8313" y="11113"/>
            <a:ext cx="8207375" cy="683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cSld>
  <p:clrMapOvr>
    <a:masterClrMapping/>
  </p:clrMapOvr>
  <p:transition>
    <p:diamond/>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Text Box 1">
            <a:extLst>
              <a:ext uri="{FF2B5EF4-FFF2-40B4-BE49-F238E27FC236}">
                <a16:creationId xmlns:a16="http://schemas.microsoft.com/office/drawing/2014/main" id="{0B87C702-53F5-68A0-2A80-8A28CC2F8254}"/>
              </a:ext>
            </a:extLst>
          </p:cNvPr>
          <p:cNvSpPr txBox="1">
            <a:spLocks noChangeArrowheads="1"/>
          </p:cNvSpPr>
          <p:nvPr/>
        </p:nvSpPr>
        <p:spPr bwMode="auto">
          <a:xfrm>
            <a:off x="468313" y="765175"/>
            <a:ext cx="8280400" cy="366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marL="342900" indent="-341313">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buSzPct val="100000"/>
            </a:pPr>
            <a:r>
              <a:rPr lang="de-DE" altLang="en-US" sz="2400">
                <a:solidFill>
                  <a:srgbClr val="FFFFFF"/>
                </a:solidFill>
              </a:rPr>
              <a:t>			            </a:t>
            </a:r>
            <a:r>
              <a:rPr lang="de-DE" altLang="en-US" sz="3600" b="1">
                <a:solidFill>
                  <a:srgbClr val="FFFFFF"/>
                </a:solidFill>
              </a:rPr>
              <a:t>Outline</a:t>
            </a:r>
          </a:p>
          <a:p>
            <a:pPr eaLnBrk="1" hangingPunct="1">
              <a:buSzPct val="100000"/>
            </a:pPr>
            <a:endParaRPr lang="de-DE" altLang="en-US" sz="2800">
              <a:solidFill>
                <a:srgbClr val="FFFFFF"/>
              </a:solidFill>
            </a:endParaRPr>
          </a:p>
          <a:p>
            <a:pPr eaLnBrk="1" hangingPunct="1">
              <a:buClr>
                <a:srgbClr val="FFFFFF"/>
              </a:buClr>
              <a:buSzPct val="100000"/>
              <a:buFont typeface="Times New Roman" panose="02020603050405020304" pitchFamily="18" charset="0"/>
              <a:buAutoNum type="arabicPeriod"/>
            </a:pPr>
            <a:r>
              <a:rPr lang="de-DE" altLang="en-US" sz="2800">
                <a:solidFill>
                  <a:srgbClr val="FFFFFF"/>
                </a:solidFill>
              </a:rPr>
              <a:t>Nationalism and the Great War </a:t>
            </a:r>
          </a:p>
          <a:p>
            <a:pPr eaLnBrk="1" hangingPunct="1">
              <a:buClr>
                <a:srgbClr val="FFFFFF"/>
              </a:buClr>
              <a:buSzPct val="100000"/>
              <a:buFont typeface="Times New Roman" panose="02020603050405020304" pitchFamily="18" charset="0"/>
              <a:buAutoNum type="arabicPeriod"/>
            </a:pPr>
            <a:r>
              <a:rPr lang="de-DE" altLang="en-US" sz="2800">
                <a:solidFill>
                  <a:srgbClr val="FFFFFF"/>
                </a:solidFill>
              </a:rPr>
              <a:t>National concepts and war aims</a:t>
            </a:r>
          </a:p>
          <a:p>
            <a:pPr eaLnBrk="1" hangingPunct="1">
              <a:buClr>
                <a:srgbClr val="FFFFFF"/>
              </a:buClr>
              <a:buSzPct val="100000"/>
              <a:buFont typeface="Times New Roman" panose="02020603050405020304" pitchFamily="18" charset="0"/>
              <a:buAutoNum type="arabicPeriod"/>
            </a:pPr>
            <a:r>
              <a:rPr lang="de-DE" altLang="en-US" sz="2800">
                <a:solidFill>
                  <a:srgbClr val="FFFFFF"/>
                </a:solidFill>
              </a:rPr>
              <a:t> Galicia and Russian Poland</a:t>
            </a:r>
          </a:p>
          <a:p>
            <a:pPr eaLnBrk="1" hangingPunct="1">
              <a:buSzPct val="100000"/>
            </a:pPr>
            <a:r>
              <a:rPr lang="de-DE" altLang="en-US" sz="2800">
                <a:solidFill>
                  <a:srgbClr val="FFFFFF"/>
                </a:solidFill>
              </a:rPr>
              <a:t>4. The February Revolution</a:t>
            </a:r>
          </a:p>
          <a:p>
            <a:pPr eaLnBrk="1" hangingPunct="1">
              <a:buSzPct val="100000"/>
            </a:pPr>
            <a:r>
              <a:rPr lang="de-DE" altLang="en-US" sz="2800">
                <a:solidFill>
                  <a:srgbClr val="FFFFFF"/>
                </a:solidFill>
              </a:rPr>
              <a:t>5. Outlook</a:t>
            </a:r>
          </a:p>
          <a:p>
            <a:pPr eaLnBrk="1" hangingPunct="1">
              <a:buSzPct val="100000"/>
            </a:pPr>
            <a:endParaRPr lang="de-DE" altLang="en-US" sz="2800">
              <a:solidFill>
                <a:srgbClr val="FFFFFF"/>
              </a:solidFill>
            </a:endParaRPr>
          </a:p>
        </p:txBody>
      </p:sp>
      <p:sp>
        <p:nvSpPr>
          <p:cNvPr id="79874" name="AutoShape 2">
            <a:extLst>
              <a:ext uri="{FF2B5EF4-FFF2-40B4-BE49-F238E27FC236}">
                <a16:creationId xmlns:a16="http://schemas.microsoft.com/office/drawing/2014/main" id="{27B51BB6-6361-28A6-DD18-FE5412916E86}"/>
              </a:ext>
            </a:extLst>
          </p:cNvPr>
          <p:cNvSpPr>
            <a:spLocks noChangeArrowheads="1"/>
          </p:cNvSpPr>
          <p:nvPr/>
        </p:nvSpPr>
        <p:spPr bwMode="auto">
          <a:xfrm>
            <a:off x="34925" y="3573463"/>
            <a:ext cx="433388" cy="341312"/>
          </a:xfrm>
          <a:prstGeom prst="rightArrow">
            <a:avLst>
              <a:gd name="adj1" fmla="val 50000"/>
              <a:gd name="adj2" fmla="val 31744"/>
            </a:avLst>
          </a:prstGeom>
          <a:solidFill>
            <a:srgbClr val="FF0000"/>
          </a:solidFill>
          <a:ln w="9360">
            <a:solidFill>
              <a:srgbClr val="FFFFFF"/>
            </a:solidFill>
            <a:miter lim="800000"/>
            <a:headEnd/>
            <a:tailEnd/>
          </a:ln>
        </p:spPr>
        <p:txBody>
          <a:bodyPr wrap="none" anchor="ctr"/>
          <a:lstStyle>
            <a:lvl1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buClr>
                <a:srgbClr val="000000"/>
              </a:buClr>
              <a:buSzPct val="100000"/>
              <a:buFont typeface="Times New Roman" panose="02020603050405020304" pitchFamily="18" charset="0"/>
              <a:buNone/>
            </a:pPr>
            <a:endParaRPr lang="en-US" altLang="en-US"/>
          </a:p>
        </p:txBody>
      </p:sp>
    </p:spTree>
  </p:cSld>
  <p:clrMapOvr>
    <a:masterClrMapping/>
  </p:clrMapOvr>
  <p:transition>
    <p:diamond/>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TextBox 1">
            <a:extLst>
              <a:ext uri="{FF2B5EF4-FFF2-40B4-BE49-F238E27FC236}">
                <a16:creationId xmlns:a16="http://schemas.microsoft.com/office/drawing/2014/main" id="{1CB48B96-7A97-5038-8AD9-66C38670FC92}"/>
              </a:ext>
            </a:extLst>
          </p:cNvPr>
          <p:cNvSpPr txBox="1">
            <a:spLocks noChangeArrowheads="1"/>
          </p:cNvSpPr>
          <p:nvPr/>
        </p:nvSpPr>
        <p:spPr bwMode="auto">
          <a:xfrm>
            <a:off x="1042988" y="1125538"/>
            <a:ext cx="7416800" cy="4892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buFont typeface="Arial" panose="020B0604020202020204" pitchFamily="34" charset="0"/>
              <a:buChar char="•"/>
            </a:pPr>
            <a:r>
              <a:rPr lang="en-US" altLang="en-US" sz="2400"/>
              <a:t>Brutalisation of political and ethnic conflicts (also availability of weapons and trained soldiers)</a:t>
            </a:r>
          </a:p>
          <a:p>
            <a:pPr>
              <a:buFont typeface="Arial" panose="020B0604020202020204" pitchFamily="34" charset="0"/>
              <a:buChar char="•"/>
            </a:pPr>
            <a:endParaRPr lang="en-US" altLang="en-US" sz="2400"/>
          </a:p>
          <a:p>
            <a:pPr>
              <a:buFont typeface="Arial" panose="020B0604020202020204" pitchFamily="34" charset="0"/>
              <a:buChar char="•"/>
            </a:pPr>
            <a:r>
              <a:rPr lang="en-US" altLang="en-US" sz="2400"/>
              <a:t>Defeats and war related problems undermine loyalty to Austrian and Russian Empire</a:t>
            </a:r>
          </a:p>
          <a:p>
            <a:pPr>
              <a:buFont typeface="Arial" panose="020B0604020202020204" pitchFamily="34" charset="0"/>
              <a:buChar char="•"/>
            </a:pPr>
            <a:endParaRPr lang="en-US" altLang="en-US" sz="2400"/>
          </a:p>
          <a:p>
            <a:pPr>
              <a:buFont typeface="Arial" panose="020B0604020202020204" pitchFamily="34" charset="0"/>
              <a:buChar char="•"/>
            </a:pPr>
            <a:r>
              <a:rPr lang="en-US" altLang="en-US" sz="2400"/>
              <a:t>Possibility of national autonomy or independence have a mobilising effect on ethnic minorities in Empires</a:t>
            </a:r>
          </a:p>
          <a:p>
            <a:pPr>
              <a:buFont typeface="Arial" panose="020B0604020202020204" pitchFamily="34" charset="0"/>
              <a:buChar char="•"/>
            </a:pPr>
            <a:endParaRPr lang="en-US" altLang="en-US" sz="2400"/>
          </a:p>
          <a:p>
            <a:pPr>
              <a:buFont typeface="Arial" panose="020B0604020202020204" pitchFamily="34" charset="0"/>
              <a:buChar char="•"/>
            </a:pPr>
            <a:r>
              <a:rPr lang="en-US" altLang="en-US" sz="2400"/>
              <a:t>Question: who will profit more from destabilisation of old imperial order? </a:t>
            </a:r>
            <a:r>
              <a:rPr lang="de-DE" altLang="en-US" sz="2400"/>
              <a:t>Will there be socialist or national revolutions? </a:t>
            </a:r>
            <a:endParaRPr lang="en-US" altLang="en-US" sz="24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 Box 1">
            <a:extLst>
              <a:ext uri="{FF2B5EF4-FFF2-40B4-BE49-F238E27FC236}">
                <a16:creationId xmlns:a16="http://schemas.microsoft.com/office/drawing/2014/main" id="{9D461879-14CF-DA05-F799-4BA1F7754A91}"/>
              </a:ext>
            </a:extLst>
          </p:cNvPr>
          <p:cNvSpPr txBox="1">
            <a:spLocks noChangeArrowheads="1"/>
          </p:cNvSpPr>
          <p:nvPr/>
        </p:nvSpPr>
        <p:spPr bwMode="auto">
          <a:xfrm>
            <a:off x="468313" y="765175"/>
            <a:ext cx="8280400" cy="366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marL="342900" indent="-341313">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buSzPct val="100000"/>
            </a:pPr>
            <a:r>
              <a:rPr lang="de-DE" altLang="en-US" sz="2400">
                <a:solidFill>
                  <a:srgbClr val="FFFFFF"/>
                </a:solidFill>
              </a:rPr>
              <a:t>			            </a:t>
            </a:r>
            <a:r>
              <a:rPr lang="de-DE" altLang="en-US" sz="3600" b="1">
                <a:solidFill>
                  <a:srgbClr val="FFFFFF"/>
                </a:solidFill>
              </a:rPr>
              <a:t>Outline</a:t>
            </a:r>
          </a:p>
          <a:p>
            <a:pPr eaLnBrk="1" hangingPunct="1">
              <a:buSzPct val="100000"/>
            </a:pPr>
            <a:endParaRPr lang="de-DE" altLang="en-US" sz="2800">
              <a:solidFill>
                <a:srgbClr val="FFFFFF"/>
              </a:solidFill>
            </a:endParaRPr>
          </a:p>
          <a:p>
            <a:pPr eaLnBrk="1" hangingPunct="1">
              <a:buClr>
                <a:srgbClr val="FFFFFF"/>
              </a:buClr>
              <a:buSzPct val="100000"/>
              <a:buFont typeface="Times New Roman" panose="02020603050405020304" pitchFamily="18" charset="0"/>
              <a:buAutoNum type="arabicPeriod"/>
            </a:pPr>
            <a:r>
              <a:rPr lang="de-DE" altLang="en-US" sz="2800">
                <a:solidFill>
                  <a:srgbClr val="FFFFFF"/>
                </a:solidFill>
              </a:rPr>
              <a:t> Nationalism and the Great War</a:t>
            </a:r>
          </a:p>
          <a:p>
            <a:pPr eaLnBrk="1" hangingPunct="1">
              <a:buClr>
                <a:srgbClr val="FFFFFF"/>
              </a:buClr>
              <a:buSzPct val="100000"/>
              <a:buFont typeface="Times New Roman" panose="02020603050405020304" pitchFamily="18" charset="0"/>
              <a:buAutoNum type="arabicPeriod"/>
            </a:pPr>
            <a:r>
              <a:rPr lang="de-DE" altLang="en-US" sz="2800">
                <a:solidFill>
                  <a:srgbClr val="FFFFFF"/>
                </a:solidFill>
              </a:rPr>
              <a:t>National concepts and war aims</a:t>
            </a:r>
          </a:p>
          <a:p>
            <a:pPr eaLnBrk="1" hangingPunct="1">
              <a:buClr>
                <a:srgbClr val="FFFFFF"/>
              </a:buClr>
              <a:buSzPct val="100000"/>
              <a:buFont typeface="Times New Roman" panose="02020603050405020304" pitchFamily="18" charset="0"/>
              <a:buAutoNum type="arabicPeriod"/>
            </a:pPr>
            <a:r>
              <a:rPr lang="de-DE" altLang="en-US" sz="2800">
                <a:solidFill>
                  <a:srgbClr val="FFFFFF"/>
                </a:solidFill>
              </a:rPr>
              <a:t> Galicia and Russian Poland</a:t>
            </a:r>
          </a:p>
          <a:p>
            <a:pPr eaLnBrk="1" hangingPunct="1">
              <a:buSzPct val="100000"/>
            </a:pPr>
            <a:r>
              <a:rPr lang="de-DE" altLang="en-US" sz="2800">
                <a:solidFill>
                  <a:srgbClr val="FFFFFF"/>
                </a:solidFill>
              </a:rPr>
              <a:t>4. The February Revolution</a:t>
            </a:r>
          </a:p>
          <a:p>
            <a:pPr eaLnBrk="1" hangingPunct="1">
              <a:buSzPct val="100000"/>
            </a:pPr>
            <a:r>
              <a:rPr lang="de-DE" altLang="en-US" sz="2800">
                <a:solidFill>
                  <a:srgbClr val="FFFFFF"/>
                </a:solidFill>
              </a:rPr>
              <a:t>5. Outlook</a:t>
            </a:r>
          </a:p>
          <a:p>
            <a:pPr eaLnBrk="1" hangingPunct="1">
              <a:buSzPct val="100000"/>
            </a:pPr>
            <a:endParaRPr lang="de-DE" altLang="en-US" sz="2800">
              <a:solidFill>
                <a:srgbClr val="FFFFFF"/>
              </a:solidFill>
            </a:endParaRPr>
          </a:p>
        </p:txBody>
      </p:sp>
      <p:sp>
        <p:nvSpPr>
          <p:cNvPr id="35843" name="AutoShape 2">
            <a:extLst>
              <a:ext uri="{FF2B5EF4-FFF2-40B4-BE49-F238E27FC236}">
                <a16:creationId xmlns:a16="http://schemas.microsoft.com/office/drawing/2014/main" id="{1B7C7A81-DB5C-0D11-F24F-73A82EF36F9F}"/>
              </a:ext>
            </a:extLst>
          </p:cNvPr>
          <p:cNvSpPr>
            <a:spLocks noChangeArrowheads="1"/>
          </p:cNvSpPr>
          <p:nvPr/>
        </p:nvSpPr>
        <p:spPr bwMode="auto">
          <a:xfrm>
            <a:off x="0" y="2227263"/>
            <a:ext cx="433388" cy="341312"/>
          </a:xfrm>
          <a:prstGeom prst="rightArrow">
            <a:avLst>
              <a:gd name="adj1" fmla="val 50000"/>
              <a:gd name="adj2" fmla="val 31744"/>
            </a:avLst>
          </a:prstGeom>
          <a:solidFill>
            <a:srgbClr val="FF0000"/>
          </a:solidFill>
          <a:ln w="9360">
            <a:solidFill>
              <a:srgbClr val="FFFFFF"/>
            </a:solidFill>
            <a:miter lim="800000"/>
            <a:headEnd/>
            <a:tailEnd/>
          </a:ln>
        </p:spPr>
        <p:txBody>
          <a:bodyPr wrap="none" anchor="ctr"/>
          <a:lstStyle>
            <a:lvl1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buClr>
                <a:srgbClr val="000000"/>
              </a:buClr>
              <a:buSzPct val="100000"/>
              <a:buFont typeface="Times New Roman" panose="02020603050405020304" pitchFamily="18" charset="0"/>
              <a:buNone/>
            </a:pPr>
            <a:endParaRPr lang="en-US" altLang="en-US"/>
          </a:p>
        </p:txBody>
      </p:sp>
    </p:spTree>
  </p:cSld>
  <p:clrMapOvr>
    <a:masterClrMapping/>
  </p:clrMapOvr>
  <p:transition>
    <p:diamond/>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Picture 3">
            <a:extLst>
              <a:ext uri="{FF2B5EF4-FFF2-40B4-BE49-F238E27FC236}">
                <a16:creationId xmlns:a16="http://schemas.microsoft.com/office/drawing/2014/main" id="{F93F4246-1EEE-2A2D-B6CE-0D347A94F911}"/>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65138" y="692150"/>
            <a:ext cx="4071937" cy="618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0" name="Picture 4">
            <a:extLst>
              <a:ext uri="{FF2B5EF4-FFF2-40B4-BE49-F238E27FC236}">
                <a16:creationId xmlns:a16="http://schemas.microsoft.com/office/drawing/2014/main" id="{659F55C6-E455-01D4-9969-BBAC6A51962D}"/>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899025" y="908050"/>
            <a:ext cx="3851275" cy="4021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1" name="TextBox 5">
            <a:extLst>
              <a:ext uri="{FF2B5EF4-FFF2-40B4-BE49-F238E27FC236}">
                <a16:creationId xmlns:a16="http://schemas.microsoft.com/office/drawing/2014/main" id="{0EF879AF-D78B-058C-E816-3A2CB4C91999}"/>
              </a:ext>
            </a:extLst>
          </p:cNvPr>
          <p:cNvSpPr txBox="1">
            <a:spLocks noChangeArrowheads="1"/>
          </p:cNvSpPr>
          <p:nvPr/>
        </p:nvSpPr>
        <p:spPr bwMode="auto">
          <a:xfrm>
            <a:off x="5148263" y="5157788"/>
            <a:ext cx="345598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r>
              <a:rPr lang="en-US" altLang="en-US"/>
              <a:t>Pavel Miliukov, leader of the liberal party (Kadets)</a:t>
            </a:r>
          </a:p>
        </p:txBody>
      </p:sp>
      <p:sp>
        <p:nvSpPr>
          <p:cNvPr id="37892" name="TextBox 1">
            <a:extLst>
              <a:ext uri="{FF2B5EF4-FFF2-40B4-BE49-F238E27FC236}">
                <a16:creationId xmlns:a16="http://schemas.microsoft.com/office/drawing/2014/main" id="{79FF75E4-94B8-8713-A746-F22E20A4EA68}"/>
              </a:ext>
            </a:extLst>
          </p:cNvPr>
          <p:cNvSpPr txBox="1">
            <a:spLocks noChangeArrowheads="1"/>
          </p:cNvSpPr>
          <p:nvPr/>
        </p:nvSpPr>
        <p:spPr bwMode="auto">
          <a:xfrm>
            <a:off x="3924300" y="33338"/>
            <a:ext cx="159543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3600"/>
              <a:t>Russia</a:t>
            </a:r>
          </a:p>
        </p:txBody>
      </p:sp>
      <p:sp>
        <p:nvSpPr>
          <p:cNvPr id="37893" name="Textfeld 1">
            <a:extLst>
              <a:ext uri="{FF2B5EF4-FFF2-40B4-BE49-F238E27FC236}">
                <a16:creationId xmlns:a16="http://schemas.microsoft.com/office/drawing/2014/main" id="{72FE0688-2B47-27E8-BDD7-10BDD1D439BD}"/>
              </a:ext>
            </a:extLst>
          </p:cNvPr>
          <p:cNvSpPr txBox="1">
            <a:spLocks noChangeArrowheads="1"/>
          </p:cNvSpPr>
          <p:nvPr/>
        </p:nvSpPr>
        <p:spPr bwMode="auto">
          <a:xfrm>
            <a:off x="4865688" y="6253163"/>
            <a:ext cx="10699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GB" altLang="de-GB"/>
              <a:t>Nikolaj II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1">
            <a:extLst>
              <a:ext uri="{FF2B5EF4-FFF2-40B4-BE49-F238E27FC236}">
                <a16:creationId xmlns:a16="http://schemas.microsoft.com/office/drawing/2014/main" id="{07B6A0EC-435B-320F-8958-F87233B8C886}"/>
              </a:ext>
            </a:extLst>
          </p:cNvPr>
          <p:cNvSpPr>
            <a:spLocks noGrp="1" noChangeArrowheads="1"/>
          </p:cNvSpPr>
          <p:nvPr>
            <p:ph type="title" idx="4294967295"/>
          </p:nvPr>
        </p:nvSpPr>
        <p:spPr>
          <a:xfrm>
            <a:off x="457200" y="274638"/>
            <a:ext cx="8229600" cy="1143000"/>
          </a:xfrm>
        </p:spPr>
        <p:txBody>
          <a:bodyPr/>
          <a:lstStyle/>
          <a:p>
            <a:pP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ltLang="en-US"/>
              <a:t>Russian Concepts 1914</a:t>
            </a:r>
          </a:p>
        </p:txBody>
      </p:sp>
      <p:sp>
        <p:nvSpPr>
          <p:cNvPr id="38915" name="Rectangle 2">
            <a:extLst>
              <a:ext uri="{FF2B5EF4-FFF2-40B4-BE49-F238E27FC236}">
                <a16:creationId xmlns:a16="http://schemas.microsoft.com/office/drawing/2014/main" id="{572245FF-56E9-5E1E-5D5A-6D0E61C20CAF}"/>
              </a:ext>
            </a:extLst>
          </p:cNvPr>
          <p:cNvSpPr>
            <a:spLocks noGrp="1" noChangeArrowheads="1"/>
          </p:cNvSpPr>
          <p:nvPr>
            <p:ph type="body" idx="4294967295"/>
          </p:nvPr>
        </p:nvSpPr>
        <p:spPr>
          <a:xfrm>
            <a:off x="323529" y="1600200"/>
            <a:ext cx="4257174" cy="4525963"/>
          </a:xfrm>
        </p:spPr>
        <p:txBody>
          <a:bodyPr/>
          <a:lstStyle/>
          <a:p>
            <a:pPr indent="-341313" algn="ctr" eaLnBrk="1" hangingPunct="1">
              <a:lnSpc>
                <a:spcPct val="90000"/>
              </a:lnSpc>
              <a:spcBef>
                <a:spcPts val="5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altLang="en-US" sz="1800" b="1" dirty="0"/>
              <a:t>Tsar and supporter of autocracy</a:t>
            </a:r>
          </a:p>
          <a:p>
            <a:pPr indent="-341313" eaLnBrk="1" hangingPunct="1">
              <a:lnSpc>
                <a:spcPct val="90000"/>
              </a:lnSpc>
              <a:spcBef>
                <a:spcPts val="500"/>
              </a:spcBef>
              <a:buClr>
                <a:srgbClr val="FFFFFF"/>
              </a:buClr>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altLang="en-US" sz="1800" dirty="0"/>
              <a:t>Strengthening of the authority of the Tsar</a:t>
            </a:r>
          </a:p>
          <a:p>
            <a:pPr indent="-341313" eaLnBrk="1" hangingPunct="1">
              <a:lnSpc>
                <a:spcPct val="90000"/>
              </a:lnSpc>
              <a:spcBef>
                <a:spcPts val="500"/>
              </a:spcBef>
              <a:buClr>
                <a:srgbClr val="FFFFFF"/>
              </a:buClr>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altLang="en-US" sz="1800" dirty="0"/>
              <a:t>Territorial gains in West and South (Constantinople)</a:t>
            </a:r>
          </a:p>
          <a:p>
            <a:pPr indent="-341313" eaLnBrk="1" hangingPunct="1">
              <a:lnSpc>
                <a:spcPct val="90000"/>
              </a:lnSpc>
              <a:spcBef>
                <a:spcPts val="500"/>
              </a:spcBef>
              <a:buClr>
                <a:srgbClr val="FFFFFF"/>
              </a:buClr>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altLang="en-US" sz="1800" dirty="0"/>
              <a:t>Defeat of Germany and Austria</a:t>
            </a:r>
          </a:p>
          <a:p>
            <a:pPr indent="-341313" eaLnBrk="1" hangingPunct="1">
              <a:lnSpc>
                <a:spcPct val="90000"/>
              </a:lnSpc>
              <a:spcBef>
                <a:spcPts val="500"/>
              </a:spcBef>
              <a:buClr>
                <a:srgbClr val="FFFFFF"/>
              </a:buClr>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altLang="en-US" sz="1800" dirty="0"/>
              <a:t>Annexation of East Galicia and </a:t>
            </a:r>
            <a:r>
              <a:rPr lang="en-GB" altLang="en-US" sz="1800" dirty="0" err="1"/>
              <a:t>Bukowina</a:t>
            </a:r>
            <a:r>
              <a:rPr lang="en-GB" altLang="en-US" sz="1800" dirty="0"/>
              <a:t> – Liberation of Russian (East Slavic – Ruthenian/Ukrainian) population</a:t>
            </a:r>
          </a:p>
          <a:p>
            <a:pPr indent="-341313" eaLnBrk="1" hangingPunct="1">
              <a:lnSpc>
                <a:spcPct val="90000"/>
              </a:lnSpc>
              <a:spcBef>
                <a:spcPts val="500"/>
              </a:spcBef>
              <a:buClr>
                <a:srgbClr val="FFFFFF"/>
              </a:buClr>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altLang="en-US" sz="1800" dirty="0"/>
              <a:t>To win the support of the Poles – Promise of autonomy of unified ethnic Polish territory under tsarist rule</a:t>
            </a:r>
          </a:p>
          <a:p>
            <a:pPr indent="-341313" eaLnBrk="1" hangingPunct="1">
              <a:lnSpc>
                <a:spcPct val="90000"/>
              </a:lnSpc>
              <a:spcBef>
                <a:spcPts val="500"/>
              </a:spcBef>
              <a:buClr>
                <a:srgbClr val="FFFFFF"/>
              </a:buClr>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altLang="en-US" sz="1800" dirty="0"/>
              <a:t>There are no Ukrainians – they are a branch of the Russian people</a:t>
            </a:r>
          </a:p>
        </p:txBody>
      </p:sp>
      <p:sp>
        <p:nvSpPr>
          <p:cNvPr id="35844" name="Rectangle 3">
            <a:extLst>
              <a:ext uri="{FF2B5EF4-FFF2-40B4-BE49-F238E27FC236}">
                <a16:creationId xmlns:a16="http://schemas.microsoft.com/office/drawing/2014/main" id="{75E01CC8-8C69-09E0-DA44-30E801B264AF}"/>
              </a:ext>
            </a:extLst>
          </p:cNvPr>
          <p:cNvSpPr>
            <a:spLocks noGrp="1" noChangeArrowheads="1"/>
          </p:cNvSpPr>
          <p:nvPr>
            <p:ph type="body" idx="4294967295"/>
          </p:nvPr>
        </p:nvSpPr>
        <p:spPr>
          <a:xfrm>
            <a:off x="4563296" y="1600200"/>
            <a:ext cx="4257175" cy="4872038"/>
          </a:xfrm>
        </p:spPr>
        <p:txBody>
          <a:bodyPr/>
          <a:lstStyle/>
          <a:p>
            <a:pPr indent="-341313" algn="ctr" eaLnBrk="1" hangingPunct="1">
              <a:lnSpc>
                <a:spcPct val="90000"/>
              </a:lnSpc>
              <a:spcBef>
                <a:spcPts val="5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en-GB" altLang="en-US" sz="1800" b="1" dirty="0"/>
              <a:t>(Most) Liberals and nationalists </a:t>
            </a:r>
          </a:p>
          <a:p>
            <a:pPr marL="344487" eaLnBrk="1" hangingPunct="1">
              <a:lnSpc>
                <a:spcPct val="90000"/>
              </a:lnSpc>
              <a:spcBef>
                <a:spcPts val="500"/>
              </a:spcBef>
              <a:buClr>
                <a:srgbClr val="FFFFFF"/>
              </a:buClr>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en-GB" altLang="en-US" sz="1800" dirty="0"/>
              <a:t>Constitutional reforms, participation of society</a:t>
            </a:r>
          </a:p>
          <a:p>
            <a:pPr marL="344487" eaLnBrk="1" hangingPunct="1">
              <a:lnSpc>
                <a:spcPct val="90000"/>
              </a:lnSpc>
              <a:spcBef>
                <a:spcPts val="500"/>
              </a:spcBef>
              <a:buClr>
                <a:srgbClr val="FFFFFF"/>
              </a:buClr>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en-GB" altLang="en-US" sz="1800" dirty="0"/>
              <a:t>Territorial gains in West and South (Constantinople)</a:t>
            </a:r>
          </a:p>
          <a:p>
            <a:pPr marL="344487" eaLnBrk="1" hangingPunct="1">
              <a:lnSpc>
                <a:spcPct val="90000"/>
              </a:lnSpc>
              <a:spcBef>
                <a:spcPts val="500"/>
              </a:spcBef>
              <a:buClr>
                <a:srgbClr val="FFFFFF"/>
              </a:buClr>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en-GB" altLang="en-US" sz="1800" dirty="0"/>
              <a:t>Defeat of Germany and Austria </a:t>
            </a:r>
          </a:p>
          <a:p>
            <a:pPr marL="344487" eaLnBrk="1" hangingPunct="1">
              <a:lnSpc>
                <a:spcPct val="90000"/>
              </a:lnSpc>
              <a:spcBef>
                <a:spcPts val="500"/>
              </a:spcBef>
              <a:buClr>
                <a:srgbClr val="FFFFFF"/>
              </a:buClr>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en-GB" altLang="en-US" sz="1800" dirty="0"/>
              <a:t>Annexation of East Galicia and </a:t>
            </a:r>
            <a:r>
              <a:rPr lang="en-GB" altLang="en-US" sz="1800" dirty="0" err="1"/>
              <a:t>Bukowina</a:t>
            </a:r>
            <a:r>
              <a:rPr lang="en-GB" altLang="en-US" sz="1800" dirty="0"/>
              <a:t> – Liberation of Russian (East Slavic – Ruthenian/Ukrainian) population</a:t>
            </a:r>
          </a:p>
          <a:p>
            <a:pPr marL="344487" eaLnBrk="1" hangingPunct="1">
              <a:lnSpc>
                <a:spcPct val="90000"/>
              </a:lnSpc>
              <a:spcBef>
                <a:spcPts val="500"/>
              </a:spcBef>
              <a:buClr>
                <a:srgbClr val="FFFFFF"/>
              </a:buClr>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en-GB" altLang="en-US" sz="1800" dirty="0"/>
              <a:t>To win the support of the Poles – Promise of autonomy of unified ethnic Polish territory as part of the Russian Empire or a Russian Republic</a:t>
            </a:r>
          </a:p>
          <a:p>
            <a:pPr marL="344487" eaLnBrk="1" hangingPunct="1">
              <a:lnSpc>
                <a:spcPct val="90000"/>
              </a:lnSpc>
              <a:spcBef>
                <a:spcPts val="500"/>
              </a:spcBef>
              <a:buClr>
                <a:srgbClr val="FFFFFF"/>
              </a:buClr>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en-GB" altLang="en-US" sz="1800" dirty="0"/>
              <a:t>There are no Ukrainians – they are a branch of the Russian people</a:t>
            </a:r>
          </a:p>
          <a:p>
            <a:pPr indent="-341313" eaLnBrk="1" hangingPunct="1">
              <a:lnSpc>
                <a:spcPct val="90000"/>
              </a:lnSpc>
              <a:spcBef>
                <a:spcPts val="500"/>
              </a:spcBef>
              <a:buClr>
                <a:srgbClr val="FFFFFF"/>
              </a:buClr>
              <a:buFont typeface="Arial" panose="020B0604020202020204" pitchFamily="34" charset="0"/>
              <a:buNone/>
              <a:tabLst>
                <a:tab pos="912813" algn="l"/>
                <a:tab pos="1827213" algn="l"/>
                <a:tab pos="2741613" algn="l"/>
                <a:tab pos="3656013" algn="l"/>
                <a:tab pos="4570413" algn="l"/>
                <a:tab pos="5484813" algn="l"/>
                <a:tab pos="6399213" algn="l"/>
                <a:tab pos="7313613" algn="l"/>
                <a:tab pos="8228013" algn="l"/>
                <a:tab pos="9142413" algn="l"/>
                <a:tab pos="10056813" algn="l"/>
              </a:tabLst>
              <a:defRPr/>
            </a:pPr>
            <a:endParaRPr lang="en-GB" altLang="en-US" sz="1800" dirty="0"/>
          </a:p>
        </p:txBody>
      </p:sp>
    </p:spTree>
  </p:cSld>
  <p:clrMapOvr>
    <a:masterClrMapping/>
  </p:clrMapOvr>
  <p:transition>
    <p:diamond/>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1">
            <a:extLst>
              <a:ext uri="{FF2B5EF4-FFF2-40B4-BE49-F238E27FC236}">
                <a16:creationId xmlns:a16="http://schemas.microsoft.com/office/drawing/2014/main" id="{2572ECC2-40FB-59AD-1E20-FFB896734FD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815181"/>
            <a:ext cx="3568700" cy="492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40963" name="Picture 2">
            <a:extLst>
              <a:ext uri="{FF2B5EF4-FFF2-40B4-BE49-F238E27FC236}">
                <a16:creationId xmlns:a16="http://schemas.microsoft.com/office/drawing/2014/main" id="{8FC83E25-25EC-4C96-CA5A-5D3E71CE146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27414" y="881063"/>
            <a:ext cx="3321050" cy="470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40964" name="Text Box 3">
            <a:extLst>
              <a:ext uri="{FF2B5EF4-FFF2-40B4-BE49-F238E27FC236}">
                <a16:creationId xmlns:a16="http://schemas.microsoft.com/office/drawing/2014/main" id="{F94C2FDC-452A-2C5D-AF8E-BE2B84AEFE3F}"/>
              </a:ext>
            </a:extLst>
          </p:cNvPr>
          <p:cNvSpPr txBox="1">
            <a:spLocks noChangeArrowheads="1"/>
          </p:cNvSpPr>
          <p:nvPr/>
        </p:nvSpPr>
        <p:spPr bwMode="auto">
          <a:xfrm>
            <a:off x="5378201" y="5589588"/>
            <a:ext cx="3419475" cy="1017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buSzPct val="100000"/>
            </a:pPr>
            <a:r>
              <a:rPr lang="de-DE" altLang="en-US" sz="2000" dirty="0">
                <a:solidFill>
                  <a:srgbClr val="FFFFFF"/>
                </a:solidFill>
              </a:rPr>
              <a:t>Roman </a:t>
            </a:r>
            <a:r>
              <a:rPr lang="de-DE" altLang="en-US" sz="2000" dirty="0" err="1">
                <a:solidFill>
                  <a:srgbClr val="FFFFFF"/>
                </a:solidFill>
              </a:rPr>
              <a:t>Dmowski</a:t>
            </a:r>
            <a:r>
              <a:rPr lang="de-DE" altLang="en-US" sz="2000" dirty="0">
                <a:solidFill>
                  <a:srgbClr val="FFFFFF"/>
                </a:solidFill>
              </a:rPr>
              <a:t>, </a:t>
            </a:r>
            <a:r>
              <a:rPr lang="de-DE" altLang="en-US" sz="2000" dirty="0" err="1">
                <a:solidFill>
                  <a:srgbClr val="FFFFFF"/>
                </a:solidFill>
              </a:rPr>
              <a:t>leader</a:t>
            </a:r>
            <a:r>
              <a:rPr lang="de-DE" altLang="en-US" sz="2000" dirty="0">
                <a:solidFill>
                  <a:srgbClr val="FFFFFF"/>
                </a:solidFill>
              </a:rPr>
              <a:t> </a:t>
            </a:r>
            <a:r>
              <a:rPr lang="de-DE" altLang="en-US" sz="2000" dirty="0" err="1">
                <a:solidFill>
                  <a:srgbClr val="FFFFFF"/>
                </a:solidFill>
              </a:rPr>
              <a:t>of</a:t>
            </a:r>
            <a:r>
              <a:rPr lang="de-DE" altLang="en-US" sz="2000" dirty="0">
                <a:solidFill>
                  <a:srgbClr val="FFFFFF"/>
                </a:solidFill>
              </a:rPr>
              <a:t> </a:t>
            </a:r>
            <a:r>
              <a:rPr lang="de-DE" altLang="en-US" sz="2000" dirty="0" err="1">
                <a:solidFill>
                  <a:srgbClr val="FFFFFF"/>
                </a:solidFill>
              </a:rPr>
              <a:t>the</a:t>
            </a:r>
            <a:r>
              <a:rPr lang="de-DE" altLang="en-US" sz="2000" dirty="0">
                <a:solidFill>
                  <a:srgbClr val="FFFFFF"/>
                </a:solidFill>
              </a:rPr>
              <a:t> </a:t>
            </a:r>
            <a:r>
              <a:rPr lang="de-DE" altLang="en-US" sz="2000" dirty="0" err="1">
                <a:solidFill>
                  <a:srgbClr val="FFFFFF"/>
                </a:solidFill>
              </a:rPr>
              <a:t>Polish</a:t>
            </a:r>
            <a:r>
              <a:rPr lang="de-DE" altLang="en-US" sz="2000" dirty="0">
                <a:solidFill>
                  <a:srgbClr val="FFFFFF"/>
                </a:solidFill>
              </a:rPr>
              <a:t> National- Democratic Party</a:t>
            </a:r>
          </a:p>
        </p:txBody>
      </p:sp>
      <p:sp>
        <p:nvSpPr>
          <p:cNvPr id="40965" name="Text Box 4">
            <a:extLst>
              <a:ext uri="{FF2B5EF4-FFF2-40B4-BE49-F238E27FC236}">
                <a16:creationId xmlns:a16="http://schemas.microsoft.com/office/drawing/2014/main" id="{C7B920B8-D4B5-D123-5FC1-FE05F703DBD5}"/>
              </a:ext>
            </a:extLst>
          </p:cNvPr>
          <p:cNvSpPr txBox="1">
            <a:spLocks noChangeArrowheads="1"/>
          </p:cNvSpPr>
          <p:nvPr/>
        </p:nvSpPr>
        <p:spPr bwMode="auto">
          <a:xfrm>
            <a:off x="246921" y="5759859"/>
            <a:ext cx="4361061" cy="710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buSzPct val="100000"/>
            </a:pPr>
            <a:r>
              <a:rPr lang="de-DE" altLang="en-US" sz="2000" dirty="0">
                <a:solidFill>
                  <a:srgbClr val="FFFFFF"/>
                </a:solidFill>
              </a:rPr>
              <a:t>Józef </a:t>
            </a:r>
            <a:r>
              <a:rPr lang="de-DE" altLang="en-US" sz="2000" dirty="0" err="1">
                <a:solidFill>
                  <a:srgbClr val="FFFFFF"/>
                </a:solidFill>
              </a:rPr>
              <a:t>Piłsudski</a:t>
            </a:r>
            <a:r>
              <a:rPr lang="de-DE" altLang="en-US" sz="2000" dirty="0">
                <a:solidFill>
                  <a:srgbClr val="FFFFFF"/>
                </a:solidFill>
              </a:rPr>
              <a:t>, </a:t>
            </a:r>
            <a:r>
              <a:rPr lang="de-DE" altLang="en-US" sz="2000" dirty="0" err="1">
                <a:solidFill>
                  <a:srgbClr val="FFFFFF"/>
                </a:solidFill>
              </a:rPr>
              <a:t>leader</a:t>
            </a:r>
            <a:r>
              <a:rPr lang="de-DE" altLang="en-US" sz="2000" dirty="0">
                <a:solidFill>
                  <a:srgbClr val="FFFFFF"/>
                </a:solidFill>
              </a:rPr>
              <a:t> </a:t>
            </a:r>
            <a:r>
              <a:rPr lang="de-DE" altLang="en-US" sz="2000" dirty="0" err="1">
                <a:solidFill>
                  <a:srgbClr val="FFFFFF"/>
                </a:solidFill>
              </a:rPr>
              <a:t>of</a:t>
            </a:r>
            <a:r>
              <a:rPr lang="de-DE" altLang="en-US" sz="2000" dirty="0">
                <a:solidFill>
                  <a:srgbClr val="FFFFFF"/>
                </a:solidFill>
              </a:rPr>
              <a:t> </a:t>
            </a:r>
            <a:r>
              <a:rPr lang="de-DE" altLang="en-US" sz="2000" dirty="0" err="1">
                <a:solidFill>
                  <a:srgbClr val="FFFFFF"/>
                </a:solidFill>
              </a:rPr>
              <a:t>the</a:t>
            </a:r>
            <a:r>
              <a:rPr lang="de-DE" altLang="en-US" sz="2000" dirty="0">
                <a:solidFill>
                  <a:srgbClr val="FFFFFF"/>
                </a:solidFill>
              </a:rPr>
              <a:t> </a:t>
            </a:r>
            <a:r>
              <a:rPr lang="de-DE" altLang="en-US" sz="2000" dirty="0" err="1">
                <a:solidFill>
                  <a:srgbClr val="FFFFFF"/>
                </a:solidFill>
              </a:rPr>
              <a:t>Polish</a:t>
            </a:r>
            <a:r>
              <a:rPr lang="de-DE" altLang="en-US" sz="2000" dirty="0">
                <a:solidFill>
                  <a:srgbClr val="FFFFFF"/>
                </a:solidFill>
              </a:rPr>
              <a:t> </a:t>
            </a:r>
            <a:r>
              <a:rPr lang="de-DE" altLang="en-US" sz="2000" dirty="0" err="1">
                <a:solidFill>
                  <a:srgbClr val="FFFFFF"/>
                </a:solidFill>
              </a:rPr>
              <a:t>legions</a:t>
            </a:r>
            <a:r>
              <a:rPr lang="de-DE" altLang="en-US" sz="2000" dirty="0">
                <a:solidFill>
                  <a:srgbClr val="FFFFFF"/>
                </a:solidFill>
              </a:rPr>
              <a:t> and </a:t>
            </a:r>
            <a:r>
              <a:rPr lang="de-DE" altLang="en-US" sz="2000" dirty="0" err="1">
                <a:solidFill>
                  <a:srgbClr val="FFFFFF"/>
                </a:solidFill>
              </a:rPr>
              <a:t>former</a:t>
            </a:r>
            <a:r>
              <a:rPr lang="de-DE" altLang="en-US" sz="2000" dirty="0">
                <a:solidFill>
                  <a:srgbClr val="FFFFFF"/>
                </a:solidFill>
              </a:rPr>
              <a:t> </a:t>
            </a:r>
            <a:r>
              <a:rPr lang="de-DE" altLang="en-US" sz="2000" dirty="0" err="1">
                <a:solidFill>
                  <a:srgbClr val="FFFFFF"/>
                </a:solidFill>
              </a:rPr>
              <a:t>Social</a:t>
            </a:r>
            <a:r>
              <a:rPr lang="de-DE" altLang="en-US" sz="2000" dirty="0">
                <a:solidFill>
                  <a:srgbClr val="FFFFFF"/>
                </a:solidFill>
              </a:rPr>
              <a:t> </a:t>
            </a:r>
            <a:r>
              <a:rPr lang="de-DE" altLang="en-US" sz="2000" dirty="0" err="1">
                <a:solidFill>
                  <a:srgbClr val="FFFFFF"/>
                </a:solidFill>
              </a:rPr>
              <a:t>Democrat</a:t>
            </a:r>
            <a:endParaRPr lang="de-DE" altLang="en-US" sz="2000" dirty="0">
              <a:solidFill>
                <a:srgbClr val="FFFFFF"/>
              </a:solidFill>
            </a:endParaRPr>
          </a:p>
        </p:txBody>
      </p:sp>
      <p:sp>
        <p:nvSpPr>
          <p:cNvPr id="40966" name="TextBox 1">
            <a:extLst>
              <a:ext uri="{FF2B5EF4-FFF2-40B4-BE49-F238E27FC236}">
                <a16:creationId xmlns:a16="http://schemas.microsoft.com/office/drawing/2014/main" id="{8302D380-B65F-8238-1A5E-D520973A2009}"/>
              </a:ext>
            </a:extLst>
          </p:cNvPr>
          <p:cNvSpPr txBox="1">
            <a:spLocks noChangeArrowheads="1"/>
          </p:cNvSpPr>
          <p:nvPr/>
        </p:nvSpPr>
        <p:spPr bwMode="auto">
          <a:xfrm>
            <a:off x="3833813" y="74613"/>
            <a:ext cx="162083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3600"/>
              <a:t>Poland</a:t>
            </a:r>
          </a:p>
        </p:txBody>
      </p:sp>
    </p:spTree>
  </p:cSld>
  <p:clrMapOvr>
    <a:masterClrMapping/>
  </p:clrMapOvr>
  <p:transition>
    <p:diamond/>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1">
            <a:extLst>
              <a:ext uri="{FF2B5EF4-FFF2-40B4-BE49-F238E27FC236}">
                <a16:creationId xmlns:a16="http://schemas.microsoft.com/office/drawing/2014/main" id="{71DA2826-612C-0C14-F8C4-B0DA821AE590}"/>
              </a:ext>
            </a:extLst>
          </p:cNvPr>
          <p:cNvSpPr>
            <a:spLocks noGrp="1" noChangeArrowheads="1"/>
          </p:cNvSpPr>
          <p:nvPr>
            <p:ph type="title" idx="4294967295"/>
          </p:nvPr>
        </p:nvSpPr>
        <p:spPr>
          <a:xfrm>
            <a:off x="457200" y="274638"/>
            <a:ext cx="8229600" cy="1143000"/>
          </a:xfrm>
        </p:spPr>
        <p:txBody>
          <a:bodyPr/>
          <a:lstStyle/>
          <a:p>
            <a:pP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ltLang="en-US"/>
              <a:t>Polish Concepts </a:t>
            </a:r>
          </a:p>
        </p:txBody>
      </p:sp>
      <p:sp>
        <p:nvSpPr>
          <p:cNvPr id="43011" name="Rectangle 2">
            <a:extLst>
              <a:ext uri="{FF2B5EF4-FFF2-40B4-BE49-F238E27FC236}">
                <a16:creationId xmlns:a16="http://schemas.microsoft.com/office/drawing/2014/main" id="{94962F6A-15C6-34FF-3F9C-D7AC48CF3BEB}"/>
              </a:ext>
            </a:extLst>
          </p:cNvPr>
          <p:cNvSpPr>
            <a:spLocks noGrp="1" noChangeArrowheads="1"/>
          </p:cNvSpPr>
          <p:nvPr>
            <p:ph type="body" idx="4294967295"/>
          </p:nvPr>
        </p:nvSpPr>
        <p:spPr>
          <a:xfrm>
            <a:off x="457200" y="1600200"/>
            <a:ext cx="4038600" cy="4718050"/>
          </a:xfrm>
        </p:spPr>
        <p:txBody>
          <a:bodyPr/>
          <a:lstStyle/>
          <a:p>
            <a:pPr indent="-341313" algn="ctr" eaLnBrk="1" hangingPunct="1">
              <a:lnSpc>
                <a:spcPct val="80000"/>
              </a:lnSpc>
              <a:spcBef>
                <a:spcPts val="6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altLang="en-US" sz="2000" dirty="0" err="1"/>
              <a:t>Piłsudski</a:t>
            </a:r>
            <a:endParaRPr lang="en-GB" altLang="en-US" sz="2000" dirty="0"/>
          </a:p>
          <a:p>
            <a:pPr indent="-341313" eaLnBrk="1" hangingPunct="1">
              <a:lnSpc>
                <a:spcPct val="80000"/>
              </a:lnSpc>
              <a:spcBef>
                <a:spcPts val="600"/>
              </a:spcBef>
              <a:buClr>
                <a:srgbClr val="FFFFFF"/>
              </a:buClr>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altLang="en-US" sz="2000" dirty="0"/>
              <a:t>Independence </a:t>
            </a:r>
          </a:p>
          <a:p>
            <a:pPr indent="-341313" eaLnBrk="1" hangingPunct="1">
              <a:lnSpc>
                <a:spcPct val="80000"/>
              </a:lnSpc>
              <a:spcBef>
                <a:spcPts val="600"/>
              </a:spcBef>
              <a:buClr>
                <a:srgbClr val="FFFFFF"/>
              </a:buClr>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altLang="en-US" sz="2000" dirty="0"/>
          </a:p>
          <a:p>
            <a:pPr indent="-341313" eaLnBrk="1" hangingPunct="1">
              <a:lnSpc>
                <a:spcPct val="80000"/>
              </a:lnSpc>
              <a:spcBef>
                <a:spcPts val="600"/>
              </a:spcBef>
              <a:buClr>
                <a:srgbClr val="FFFFFF"/>
              </a:buClr>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altLang="en-US" sz="2000" dirty="0"/>
              <a:t>Together with Austria and Germany (until 1917)</a:t>
            </a:r>
          </a:p>
          <a:p>
            <a:pPr indent="-341313" eaLnBrk="1" hangingPunct="1">
              <a:lnSpc>
                <a:spcPct val="80000"/>
              </a:lnSpc>
              <a:spcBef>
                <a:spcPts val="600"/>
              </a:spcBef>
              <a:buClr>
                <a:srgbClr val="FFFFFF"/>
              </a:buClr>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altLang="en-US" sz="2000" dirty="0"/>
              <a:t>Federation or at least confederation of Poland with Ukraine, Lithuania etc., inclusive  from (1918 on)</a:t>
            </a:r>
            <a:br>
              <a:rPr lang="en-GB" altLang="en-US" sz="2000" dirty="0"/>
            </a:br>
            <a:endParaRPr lang="en-GB" altLang="en-US" sz="2000" dirty="0"/>
          </a:p>
          <a:p>
            <a:pPr indent="-341313" eaLnBrk="1" hangingPunct="1">
              <a:lnSpc>
                <a:spcPct val="80000"/>
              </a:lnSpc>
              <a:spcBef>
                <a:spcPts val="600"/>
              </a:spcBef>
              <a:buClr>
                <a:srgbClr val="FFFFFF"/>
              </a:buClr>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altLang="en-US" sz="2000" dirty="0"/>
              <a:t>Rights of minorities	</a:t>
            </a:r>
          </a:p>
          <a:p>
            <a:pPr indent="-341313" eaLnBrk="1" hangingPunct="1">
              <a:lnSpc>
                <a:spcPct val="80000"/>
              </a:lnSpc>
              <a:spcBef>
                <a:spcPts val="600"/>
              </a:spcBef>
              <a:buClr>
                <a:srgbClr val="FFFFFF"/>
              </a:buClr>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altLang="en-US" sz="2000" dirty="0"/>
              <a:t>Jagiellonian Poland – territory in the East</a:t>
            </a:r>
          </a:p>
          <a:p>
            <a:pPr indent="-341313" eaLnBrk="1" hangingPunct="1">
              <a:lnSpc>
                <a:spcPct val="80000"/>
              </a:lnSpc>
              <a:spcBef>
                <a:spcPts val="600"/>
              </a:spcBef>
              <a:buClr>
                <a:srgbClr val="FFFFFF"/>
              </a:buClr>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altLang="en-US" sz="2000" dirty="0"/>
              <a:t>Enemy No. 1: Russia	</a:t>
            </a:r>
          </a:p>
          <a:p>
            <a:pPr indent="-341313" eaLnBrk="1" hangingPunct="1">
              <a:lnSpc>
                <a:spcPct val="80000"/>
              </a:lnSpc>
              <a:spcBef>
                <a:spcPts val="6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altLang="en-US" sz="2000" dirty="0"/>
          </a:p>
        </p:txBody>
      </p:sp>
      <p:sp>
        <p:nvSpPr>
          <p:cNvPr id="43012" name="Rectangle 3">
            <a:extLst>
              <a:ext uri="{FF2B5EF4-FFF2-40B4-BE49-F238E27FC236}">
                <a16:creationId xmlns:a16="http://schemas.microsoft.com/office/drawing/2014/main" id="{AE0733E1-AEA4-45B8-9F5D-796A43167E71}"/>
              </a:ext>
            </a:extLst>
          </p:cNvPr>
          <p:cNvSpPr>
            <a:spLocks noGrp="1" noChangeArrowheads="1"/>
          </p:cNvSpPr>
          <p:nvPr>
            <p:ph type="body" idx="4294967295"/>
          </p:nvPr>
        </p:nvSpPr>
        <p:spPr>
          <a:xfrm>
            <a:off x="4648200" y="1600200"/>
            <a:ext cx="4038600" cy="4525963"/>
          </a:xfrm>
        </p:spPr>
        <p:txBody>
          <a:bodyPr/>
          <a:lstStyle/>
          <a:p>
            <a:pPr indent="-341313" algn="ctr" eaLnBrk="1" hangingPunct="1">
              <a:lnSpc>
                <a:spcPct val="80000"/>
              </a:lnSpc>
              <a:spcBef>
                <a:spcPts val="6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altLang="en-US" sz="2000" dirty="0" err="1"/>
              <a:t>Dmowski</a:t>
            </a:r>
            <a:endParaRPr lang="en-GB" altLang="en-US" sz="2000" dirty="0"/>
          </a:p>
          <a:p>
            <a:pPr indent="-341313" eaLnBrk="1" hangingPunct="1">
              <a:lnSpc>
                <a:spcPct val="80000"/>
              </a:lnSpc>
              <a:spcBef>
                <a:spcPts val="600"/>
              </a:spcBef>
              <a:buClr>
                <a:srgbClr val="FFFFFF"/>
              </a:buClr>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altLang="en-US" sz="2000" dirty="0"/>
              <a:t>Autonomy of a unified Poland under tsar</a:t>
            </a:r>
          </a:p>
          <a:p>
            <a:pPr indent="-341313" eaLnBrk="1" hangingPunct="1">
              <a:lnSpc>
                <a:spcPct val="80000"/>
              </a:lnSpc>
              <a:spcBef>
                <a:spcPts val="600"/>
              </a:spcBef>
              <a:buClr>
                <a:srgbClr val="FFFFFF"/>
              </a:buClr>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altLang="en-US" sz="2000" dirty="0"/>
              <a:t>Together with Russia</a:t>
            </a:r>
            <a:br>
              <a:rPr lang="en-GB" altLang="en-US" sz="2000" dirty="0"/>
            </a:br>
            <a:endParaRPr lang="en-GB" altLang="en-US" sz="2000" dirty="0"/>
          </a:p>
          <a:p>
            <a:pPr indent="-341313" eaLnBrk="1" hangingPunct="1">
              <a:lnSpc>
                <a:spcPct val="80000"/>
              </a:lnSpc>
              <a:spcBef>
                <a:spcPts val="600"/>
              </a:spcBef>
              <a:buClr>
                <a:srgbClr val="FFFFFF"/>
              </a:buClr>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altLang="en-US" sz="2000" dirty="0"/>
              <a:t>Polish nation state, exclusive, mainly Polish Catholics (1918 ff)</a:t>
            </a:r>
            <a:br>
              <a:rPr lang="en-GB" altLang="en-US" sz="2000" dirty="0"/>
            </a:br>
            <a:endParaRPr lang="en-GB" altLang="en-US" sz="2000" dirty="0"/>
          </a:p>
          <a:p>
            <a:pPr indent="-341313" eaLnBrk="1" hangingPunct="1">
              <a:lnSpc>
                <a:spcPct val="80000"/>
              </a:lnSpc>
              <a:spcBef>
                <a:spcPts val="600"/>
              </a:spcBef>
              <a:buClr>
                <a:srgbClr val="FFFFFF"/>
              </a:buClr>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altLang="en-US" sz="2000" dirty="0"/>
          </a:p>
          <a:p>
            <a:pPr indent="-341313" eaLnBrk="1" hangingPunct="1">
              <a:lnSpc>
                <a:spcPct val="80000"/>
              </a:lnSpc>
              <a:spcBef>
                <a:spcPts val="600"/>
              </a:spcBef>
              <a:buClr>
                <a:srgbClr val="FFFFFF"/>
              </a:buClr>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altLang="en-US" sz="2000" dirty="0"/>
              <a:t>Assimilationist</a:t>
            </a:r>
          </a:p>
          <a:p>
            <a:pPr indent="-341313" eaLnBrk="1" hangingPunct="1">
              <a:lnSpc>
                <a:spcPct val="80000"/>
              </a:lnSpc>
              <a:spcBef>
                <a:spcPts val="600"/>
              </a:spcBef>
              <a:buClr>
                <a:srgbClr val="FFFFFF"/>
              </a:buClr>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altLang="en-US" sz="2000" dirty="0"/>
              <a:t>“</a:t>
            </a:r>
            <a:r>
              <a:rPr lang="en-GB" altLang="en-US" sz="2000" dirty="0" err="1"/>
              <a:t>Piast</a:t>
            </a:r>
            <a:r>
              <a:rPr lang="en-GB" altLang="en-US" sz="2000" dirty="0"/>
              <a:t> Poland” – territory in the West</a:t>
            </a:r>
          </a:p>
          <a:p>
            <a:pPr indent="-341313" eaLnBrk="1" hangingPunct="1">
              <a:lnSpc>
                <a:spcPct val="80000"/>
              </a:lnSpc>
              <a:spcBef>
                <a:spcPts val="600"/>
              </a:spcBef>
              <a:buClr>
                <a:srgbClr val="FFFFFF"/>
              </a:buClr>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altLang="en-US" sz="2000" dirty="0"/>
              <a:t>Enemy No. 1: Germany</a:t>
            </a:r>
          </a:p>
        </p:txBody>
      </p:sp>
    </p:spTree>
  </p:cSld>
  <p:clrMapOvr>
    <a:masterClrMapping/>
  </p:clrMapOvr>
  <p:transition>
    <p:diamond/>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7" name="Content Placeholder 4">
            <a:extLst>
              <a:ext uri="{FF2B5EF4-FFF2-40B4-BE49-F238E27FC236}">
                <a16:creationId xmlns:a16="http://schemas.microsoft.com/office/drawing/2014/main" id="{1E81327A-7383-33AC-8330-FA38CF1A3ED7}"/>
              </a:ext>
            </a:extLst>
          </p:cNvPr>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684213" y="549275"/>
            <a:ext cx="3167062" cy="4965700"/>
          </a:xfrm>
        </p:spPr>
      </p:pic>
      <p:pic>
        <p:nvPicPr>
          <p:cNvPr id="45058" name="Content Placeholder 6">
            <a:extLst>
              <a:ext uri="{FF2B5EF4-FFF2-40B4-BE49-F238E27FC236}">
                <a16:creationId xmlns:a16="http://schemas.microsoft.com/office/drawing/2014/main" id="{67F3A0FD-8BE6-A1EE-F453-5086A5B59049}"/>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5273675" y="549275"/>
            <a:ext cx="3370263" cy="5018088"/>
          </a:xfrm>
        </p:spPr>
      </p:pic>
      <p:sp>
        <p:nvSpPr>
          <p:cNvPr id="45059" name="TextBox 5">
            <a:extLst>
              <a:ext uri="{FF2B5EF4-FFF2-40B4-BE49-F238E27FC236}">
                <a16:creationId xmlns:a16="http://schemas.microsoft.com/office/drawing/2014/main" id="{DC179FF5-5A0F-30F3-9E20-A0D5C9833551}"/>
              </a:ext>
            </a:extLst>
          </p:cNvPr>
          <p:cNvSpPr txBox="1">
            <a:spLocks noChangeArrowheads="1"/>
          </p:cNvSpPr>
          <p:nvPr/>
        </p:nvSpPr>
        <p:spPr bwMode="auto">
          <a:xfrm>
            <a:off x="395288" y="5775325"/>
            <a:ext cx="377348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en-US" dirty="0" err="1"/>
              <a:t>Mykhailo</a:t>
            </a:r>
            <a:r>
              <a:rPr lang="en-US" altLang="en-US" dirty="0"/>
              <a:t> </a:t>
            </a:r>
            <a:r>
              <a:rPr lang="en-US" altLang="en-US" dirty="0" err="1"/>
              <a:t>Hrushevsky</a:t>
            </a:r>
            <a:r>
              <a:rPr lang="en-US" altLang="en-US" dirty="0"/>
              <a:t>, 1866-1934, first chairman of Central Rada 1917 in Kyiv/Kiev</a:t>
            </a:r>
          </a:p>
        </p:txBody>
      </p:sp>
      <p:sp>
        <p:nvSpPr>
          <p:cNvPr id="45060" name="TextBox 7">
            <a:extLst>
              <a:ext uri="{FF2B5EF4-FFF2-40B4-BE49-F238E27FC236}">
                <a16:creationId xmlns:a16="http://schemas.microsoft.com/office/drawing/2014/main" id="{1C45E850-32F1-95AB-7DEC-C22B2C7CEF05}"/>
              </a:ext>
            </a:extLst>
          </p:cNvPr>
          <p:cNvSpPr txBox="1">
            <a:spLocks noChangeArrowheads="1"/>
          </p:cNvSpPr>
          <p:nvPr/>
        </p:nvSpPr>
        <p:spPr bwMode="auto">
          <a:xfrm>
            <a:off x="4783138" y="5848350"/>
            <a:ext cx="4349750"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en-US"/>
              <a:t>Kost Levytsky, 1859-1941, leader of the Ukrainian national democrats in Austria-Hungary</a:t>
            </a:r>
          </a:p>
        </p:txBody>
      </p:sp>
    </p:spTree>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06" charset="0"/>
          <a:buNone/>
          <a:tabLst/>
          <a:defRPr kumimoji="0" lang="en-GB" sz="1800" b="0" i="0" u="none" strike="noStrike" cap="none" normalizeH="0" baseline="0">
            <a:ln>
              <a:noFill/>
            </a:ln>
            <a:solidFill>
              <a:schemeClr val="bg1"/>
            </a:solidFill>
            <a:effectLst/>
            <a:latin typeface="Arial" pitchFamily="-106"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06" charset="0"/>
          <a:buNone/>
          <a:tabLst/>
          <a:defRPr kumimoji="0" lang="en-GB" sz="1800" b="0" i="0" u="none" strike="noStrike" cap="none" normalizeH="0" baseline="0">
            <a:ln>
              <a:noFill/>
            </a:ln>
            <a:solidFill>
              <a:schemeClr val="bg1"/>
            </a:solidFill>
            <a:effectLst/>
            <a:latin typeface="Arial" pitchFamily="-106"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06" charset="0"/>
          <a:buNone/>
          <a:tabLst/>
          <a:defRPr kumimoji="0" lang="en-GB" sz="1800" b="0" i="0" u="none" strike="noStrike" cap="none" normalizeH="0" baseline="0">
            <a:ln>
              <a:noFill/>
            </a:ln>
            <a:solidFill>
              <a:schemeClr val="bg1"/>
            </a:solidFill>
            <a:effectLst/>
            <a:latin typeface="Arial" pitchFamily="-106"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06" charset="0"/>
          <a:buNone/>
          <a:tabLst/>
          <a:defRPr kumimoji="0" lang="en-GB" sz="1800" b="0" i="0" u="none" strike="noStrike" cap="none" normalizeH="0" baseline="0">
            <a:ln>
              <a:noFill/>
            </a:ln>
            <a:solidFill>
              <a:schemeClr val="bg1"/>
            </a:solidFill>
            <a:effectLst/>
            <a:latin typeface="Arial" pitchFamily="-106"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1538</Words>
  <Application>Microsoft Macintosh PowerPoint</Application>
  <PresentationFormat>Bildschirmpräsentation (4:3)</PresentationFormat>
  <Paragraphs>220</Paragraphs>
  <Slides>32</Slides>
  <Notes>23</Notes>
  <HiddenSlides>0</HiddenSlides>
  <MMClips>0</MMClips>
  <ScaleCrop>false</ScaleCrop>
  <HeadingPairs>
    <vt:vector size="6" baseType="variant">
      <vt:variant>
        <vt:lpstr>Verwendete Schriftarten</vt:lpstr>
      </vt:variant>
      <vt:variant>
        <vt:i4>3</vt:i4>
      </vt:variant>
      <vt:variant>
        <vt:lpstr>Design</vt:lpstr>
      </vt:variant>
      <vt:variant>
        <vt:i4>2</vt:i4>
      </vt:variant>
      <vt:variant>
        <vt:lpstr>Folientitel</vt:lpstr>
      </vt:variant>
      <vt:variant>
        <vt:i4>32</vt:i4>
      </vt:variant>
    </vt:vector>
  </HeadingPairs>
  <TitlesOfParts>
    <vt:vector size="37" baseType="lpstr">
      <vt:lpstr>Arial</vt:lpstr>
      <vt:lpstr>Times New Roman</vt:lpstr>
      <vt:lpstr>Wingdings</vt:lpstr>
      <vt:lpstr>Office Theme</vt:lpstr>
      <vt:lpstr>1_Office Theme</vt:lpstr>
      <vt:lpstr>PowerPoint-Präsentation</vt:lpstr>
      <vt:lpstr>PowerPoint-Präsentation</vt:lpstr>
      <vt:lpstr>PowerPoint-Präsentation</vt:lpstr>
      <vt:lpstr>PowerPoint-Präsentation</vt:lpstr>
      <vt:lpstr>PowerPoint-Präsentation</vt:lpstr>
      <vt:lpstr>Russian Concepts 1914</vt:lpstr>
      <vt:lpstr>PowerPoint-Präsentation</vt:lpstr>
      <vt:lpstr>Polish Concepts </vt:lpstr>
      <vt:lpstr>PowerPoint-Präsentation</vt:lpstr>
      <vt:lpstr>Ukrainian Concepts 1914</vt:lpstr>
      <vt:lpstr>PowerPoint-Präsentation</vt:lpstr>
      <vt:lpstr>PowerPoint-Präsentation</vt:lpstr>
      <vt:lpstr>PowerPoint-Präsentation</vt:lpstr>
      <vt:lpstr>PowerPoint-Präsentation</vt:lpstr>
      <vt:lpstr>Multiethnic borderland Confessions/Religions</vt:lpstr>
      <vt:lpstr>PowerPoint-Präsentation</vt:lpstr>
      <vt:lpstr>Одна из экзекуций О. Роман Березовский и крестьяне Лев Кобылянский и Пантелеймон Жабяк (См.стр. 31). http://www.talergof.org.ua/foto/1-114.html</vt:lpstr>
      <vt:lpstr>PowerPoint-Präsentation</vt:lpstr>
      <vt:lpstr>Russian Occupation Policy</vt:lpstr>
      <vt:lpstr>Destroyed Jewish settlement in Galicia, 1914 Österreichisches Staatsarchiv, Kriegsarchiv http://kurier.at/thema/erster-weltkrieg/fuer-kaiser-und-vaterland-juedisches-leben-und-sterben-im-ersten-weltkrieg</vt:lpstr>
      <vt:lpstr>PowerPoint-Präsentation</vt:lpstr>
      <vt:lpstr>PowerPoint-Präsentation</vt:lpstr>
      <vt:lpstr>PowerPoint-Präsentation</vt:lpstr>
      <vt:lpstr>PowerPoint-Präsentation</vt:lpstr>
      <vt:lpstr>PowerPoint-Präsentation</vt:lpstr>
      <vt:lpstr>Consequences of the February Revolution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Christoph Mick</dc:creator>
  <cp:lastModifiedBy>Mick, Christoph</cp:lastModifiedBy>
  <cp:revision>122</cp:revision>
  <cp:lastPrinted>2018-10-28T13:03:08Z</cp:lastPrinted>
  <dcterms:created xsi:type="dcterms:W3CDTF">2005-09-25T23:01:55Z</dcterms:created>
  <dcterms:modified xsi:type="dcterms:W3CDTF">2024-01-29T23:10:47Z</dcterms:modified>
</cp:coreProperties>
</file>