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30"/>
  </p:notesMasterIdLst>
  <p:handoutMasterIdLst>
    <p:handoutMasterId r:id="rId31"/>
  </p:handoutMasterIdLst>
  <p:sldIdLst>
    <p:sldId id="256" r:id="rId3"/>
    <p:sldId id="257" r:id="rId4"/>
    <p:sldId id="258" r:id="rId5"/>
    <p:sldId id="338" r:id="rId6"/>
    <p:sldId id="277" r:id="rId7"/>
    <p:sldId id="261" r:id="rId8"/>
    <p:sldId id="262" r:id="rId9"/>
    <p:sldId id="264" r:id="rId10"/>
    <p:sldId id="344" r:id="rId11"/>
    <p:sldId id="263" r:id="rId12"/>
    <p:sldId id="345" r:id="rId13"/>
    <p:sldId id="266" r:id="rId14"/>
    <p:sldId id="343" r:id="rId15"/>
    <p:sldId id="265" r:id="rId16"/>
    <p:sldId id="339" r:id="rId17"/>
    <p:sldId id="267" r:id="rId18"/>
    <p:sldId id="268" r:id="rId19"/>
    <p:sldId id="269" r:id="rId20"/>
    <p:sldId id="270" r:id="rId21"/>
    <p:sldId id="271" r:id="rId22"/>
    <p:sldId id="340" r:id="rId23"/>
    <p:sldId id="295" r:id="rId24"/>
    <p:sldId id="279" r:id="rId25"/>
    <p:sldId id="284" r:id="rId26"/>
    <p:sldId id="283" r:id="rId27"/>
    <p:sldId id="341" r:id="rId28"/>
    <p:sldId id="342" r:id="rId29"/>
  </p:sldIdLst>
  <p:sldSz cx="9144000" cy="6858000" type="screen4x3"/>
  <p:notesSz cx="6858000" cy="9144000"/>
  <p:defaultTex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69"/>
    <p:restoredTop sz="94535"/>
  </p:normalViewPr>
  <p:slideViewPr>
    <p:cSldViewPr>
      <p:cViewPr varScale="1">
        <p:scale>
          <a:sx n="197" d="100"/>
          <a:sy n="197" d="100"/>
        </p:scale>
        <p:origin x="2592" y="19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6A781-B23D-5962-E44D-5417C9805166}"/>
              </a:ext>
            </a:extLst>
          </p:cNvPr>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B12D9345-32F4-413F-8E38-29E46587CF1A}"/>
              </a:ext>
            </a:extLst>
          </p:cNvPr>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A2B0AE4-168B-774C-B672-4F16DA24EBF4}" type="datetimeFigureOut">
              <a:rPr lang="en-US" altLang="de-GB"/>
              <a:pPr>
                <a:defRPr/>
              </a:pPr>
              <a:t>2/14/25</a:t>
            </a:fld>
            <a:endParaRPr lang="en-US" altLang="de-GB"/>
          </a:p>
        </p:txBody>
      </p:sp>
      <p:sp>
        <p:nvSpPr>
          <p:cNvPr id="4" name="Footer Placeholder 3">
            <a:extLst>
              <a:ext uri="{FF2B5EF4-FFF2-40B4-BE49-F238E27FC236}">
                <a16:creationId xmlns:a16="http://schemas.microsoft.com/office/drawing/2014/main" id="{B1146C2C-CC06-61AA-5C21-0DC3B6CFF768}"/>
              </a:ext>
            </a:extLst>
          </p:cNvPr>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5" name="Slide Number Placeholder 4">
            <a:extLst>
              <a:ext uri="{FF2B5EF4-FFF2-40B4-BE49-F238E27FC236}">
                <a16:creationId xmlns:a16="http://schemas.microsoft.com/office/drawing/2014/main" id="{515D9F0A-E4EB-6C24-A84A-14CF81AADB14}"/>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496D865-3AC0-2C4C-81F9-2026AAA2AB78}" type="slidenum">
              <a:rPr lang="en-US" altLang="de-GB"/>
              <a:pPr>
                <a:defRPr/>
              </a:pPr>
              <a:t>‹Nr.›</a:t>
            </a:fld>
            <a:endParaRPr lang="en-US" altLang="de-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423690E4-40D1-9FC3-C3A8-1F5C061DF027}"/>
              </a:ext>
            </a:extLst>
          </p:cNvPr>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7" name="Text Box 2">
            <a:extLst>
              <a:ext uri="{FF2B5EF4-FFF2-40B4-BE49-F238E27FC236}">
                <a16:creationId xmlns:a16="http://schemas.microsoft.com/office/drawing/2014/main" id="{205B5809-C8C8-1547-5EE4-3FFDDEE65563}"/>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8" name="Text Box 3">
            <a:extLst>
              <a:ext uri="{FF2B5EF4-FFF2-40B4-BE49-F238E27FC236}">
                <a16:creationId xmlns:a16="http://schemas.microsoft.com/office/drawing/2014/main" id="{623460D8-6DD6-1FDA-A901-1FF6D3248637}"/>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9" name="Rectangle 4">
            <a:extLst>
              <a:ext uri="{FF2B5EF4-FFF2-40B4-BE49-F238E27FC236}">
                <a16:creationId xmlns:a16="http://schemas.microsoft.com/office/drawing/2014/main" id="{60721977-226E-6DCF-48D7-57C7471459EA}"/>
              </a:ext>
            </a:extLst>
          </p:cNvPr>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a:extLst>
              <a:ext uri="{FF2B5EF4-FFF2-40B4-BE49-F238E27FC236}">
                <a16:creationId xmlns:a16="http://schemas.microsoft.com/office/drawing/2014/main" id="{5169D113-0925-FEF6-6153-1E4EA94A10DC}"/>
              </a:ext>
            </a:extLst>
          </p:cNvPr>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26631" name="Text Box 6">
            <a:extLst>
              <a:ext uri="{FF2B5EF4-FFF2-40B4-BE49-F238E27FC236}">
                <a16:creationId xmlns:a16="http://schemas.microsoft.com/office/drawing/2014/main" id="{0F90ECF7-5DEC-7EC5-EA64-8B620D9AB937}"/>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4103" name="Rectangle 7">
            <a:extLst>
              <a:ext uri="{FF2B5EF4-FFF2-40B4-BE49-F238E27FC236}">
                <a16:creationId xmlns:a16="http://schemas.microsoft.com/office/drawing/2014/main" id="{55D6846E-562A-179A-4808-CBD92018CC1E}"/>
              </a:ext>
            </a:extLst>
          </p:cNvPr>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5EF39F69-3FEE-FD4D-9209-EFA85DF9CF77}"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ＭＳ Ｐゴシック" pitchFamily="-106" charset="-128"/>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425FF9EF-228B-3D1A-5589-8027DECC13B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47C01D66-4A08-D143-8394-71E5AF89CB81}" type="slidenum">
              <a:rPr lang="en-GB" altLang="en-GB" smtClean="0">
                <a:solidFill>
                  <a:srgbClr val="000000"/>
                </a:solidFill>
                <a:ea typeface="Arial Unicode MS" panose="020B0604020202020204" pitchFamily="34" charset="-128"/>
                <a:cs typeface="Arial Unicode MS" panose="020B0604020202020204" pitchFamily="34" charset="-128"/>
              </a:rPr>
              <a:pPr/>
              <a:t>1</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29699" name="Text Box 1">
            <a:extLst>
              <a:ext uri="{FF2B5EF4-FFF2-40B4-BE49-F238E27FC236}">
                <a16:creationId xmlns:a16="http://schemas.microsoft.com/office/drawing/2014/main" id="{AA478F91-5303-9CE5-6F68-18ABEE1132F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54FEDFDF-33A9-2A41-B6E2-64DF389E78CD}"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1</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29700" name="Text Box 2">
            <a:extLst>
              <a:ext uri="{FF2B5EF4-FFF2-40B4-BE49-F238E27FC236}">
                <a16:creationId xmlns:a16="http://schemas.microsoft.com/office/drawing/2014/main" id="{75F64B3D-57B8-DB56-33DF-D3F3D5AB258D}"/>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29701" name="Text Box 3">
            <a:extLst>
              <a:ext uri="{FF2B5EF4-FFF2-40B4-BE49-F238E27FC236}">
                <a16:creationId xmlns:a16="http://schemas.microsoft.com/office/drawing/2014/main" id="{40E17057-8A49-DC20-C90E-F879EFB0AA0D}"/>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6">
            <a:extLst>
              <a:ext uri="{FF2B5EF4-FFF2-40B4-BE49-F238E27FC236}">
                <a16:creationId xmlns:a16="http://schemas.microsoft.com/office/drawing/2014/main" id="{B56068EE-3C42-3246-B368-3BBA42FE60B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374C9108-8298-3844-82C5-F290E4BF49BE}"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14</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59395" name="Text Box 1">
            <a:extLst>
              <a:ext uri="{FF2B5EF4-FFF2-40B4-BE49-F238E27FC236}">
                <a16:creationId xmlns:a16="http://schemas.microsoft.com/office/drawing/2014/main" id="{CD57E240-0A97-4347-8926-41D219EEFE16}"/>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48A29285-50FB-B64C-A3C6-6EE5A08EA7BC}"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14</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59396" name="Text Box 2">
            <a:extLst>
              <a:ext uri="{FF2B5EF4-FFF2-40B4-BE49-F238E27FC236}">
                <a16:creationId xmlns:a16="http://schemas.microsoft.com/office/drawing/2014/main" id="{87324497-D636-AF46-B0B3-A497EC0E4362}"/>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59397" name="Text Box 3">
            <a:extLst>
              <a:ext uri="{FF2B5EF4-FFF2-40B4-BE49-F238E27FC236}">
                <a16:creationId xmlns:a16="http://schemas.microsoft.com/office/drawing/2014/main" id="{B2B8A525-8A6C-2046-9EA4-4CB24B3031B8}"/>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6">
            <a:extLst>
              <a:ext uri="{FF2B5EF4-FFF2-40B4-BE49-F238E27FC236}">
                <a16:creationId xmlns:a16="http://schemas.microsoft.com/office/drawing/2014/main" id="{A5FF96E0-C4E4-DC42-9C1C-D2E1233DC196}"/>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E93E0B30-5C11-9042-BE28-093A57F0633F}"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16</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64515" name="Text Box 1">
            <a:extLst>
              <a:ext uri="{FF2B5EF4-FFF2-40B4-BE49-F238E27FC236}">
                <a16:creationId xmlns:a16="http://schemas.microsoft.com/office/drawing/2014/main" id="{A77649CD-9D10-1046-937A-2A9BEA8B51D6}"/>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5417FBDB-817A-A548-911B-F87732FA7E24}"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16</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64516" name="Text Box 2">
            <a:extLst>
              <a:ext uri="{FF2B5EF4-FFF2-40B4-BE49-F238E27FC236}">
                <a16:creationId xmlns:a16="http://schemas.microsoft.com/office/drawing/2014/main" id="{DE88506C-0714-324B-AFB6-1B944F0963CE}"/>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64517" name="Text Box 3">
            <a:extLst>
              <a:ext uri="{FF2B5EF4-FFF2-40B4-BE49-F238E27FC236}">
                <a16:creationId xmlns:a16="http://schemas.microsoft.com/office/drawing/2014/main" id="{99F8C1C8-0B9F-444A-A09B-645129F44A22}"/>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6">
            <a:extLst>
              <a:ext uri="{FF2B5EF4-FFF2-40B4-BE49-F238E27FC236}">
                <a16:creationId xmlns:a16="http://schemas.microsoft.com/office/drawing/2014/main" id="{A677AD09-F425-E644-B1AB-CDC8F0CFD1A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AFD67689-D9DC-E047-AD9E-0F7CAF6C93D6}"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17</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66563" name="Text Box 1">
            <a:extLst>
              <a:ext uri="{FF2B5EF4-FFF2-40B4-BE49-F238E27FC236}">
                <a16:creationId xmlns:a16="http://schemas.microsoft.com/office/drawing/2014/main" id="{1D8265A2-9A90-0643-9032-277F5F879B9A}"/>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0F12B081-1953-6E41-9F8B-A90A018110D8}"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17</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66564" name="Text Box 2">
            <a:extLst>
              <a:ext uri="{FF2B5EF4-FFF2-40B4-BE49-F238E27FC236}">
                <a16:creationId xmlns:a16="http://schemas.microsoft.com/office/drawing/2014/main" id="{6A387ACC-82F1-9C4B-97BE-73BC586FB2B5}"/>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66565" name="Text Box 3">
            <a:extLst>
              <a:ext uri="{FF2B5EF4-FFF2-40B4-BE49-F238E27FC236}">
                <a16:creationId xmlns:a16="http://schemas.microsoft.com/office/drawing/2014/main" id="{F4974CFE-09D2-4840-960D-21B6377460D3}"/>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6">
            <a:extLst>
              <a:ext uri="{FF2B5EF4-FFF2-40B4-BE49-F238E27FC236}">
                <a16:creationId xmlns:a16="http://schemas.microsoft.com/office/drawing/2014/main" id="{46CA4B22-5EB2-2041-9870-4E0B75140861}"/>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14A9A626-EAFF-7D41-9464-6A24A14DE262}"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18</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68611" name="Text Box 1">
            <a:extLst>
              <a:ext uri="{FF2B5EF4-FFF2-40B4-BE49-F238E27FC236}">
                <a16:creationId xmlns:a16="http://schemas.microsoft.com/office/drawing/2014/main" id="{21200962-212E-974A-8D68-A2BECEB2760D}"/>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8C65D3D2-A5C6-C74D-A63F-7B8F32D41628}"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18</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68612" name="Text Box 2">
            <a:extLst>
              <a:ext uri="{FF2B5EF4-FFF2-40B4-BE49-F238E27FC236}">
                <a16:creationId xmlns:a16="http://schemas.microsoft.com/office/drawing/2014/main" id="{839A362E-08E7-D740-AB4F-FD99B5DBC5E8}"/>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68613" name="Text Box 3">
            <a:extLst>
              <a:ext uri="{FF2B5EF4-FFF2-40B4-BE49-F238E27FC236}">
                <a16:creationId xmlns:a16="http://schemas.microsoft.com/office/drawing/2014/main" id="{146657C8-6739-3644-BBB6-E985DC4EEAB8}"/>
              </a:ext>
            </a:extLst>
          </p:cNvPr>
          <p:cNvSpPr>
            <a:spLocks noGrp="1" noChangeArrowheads="1"/>
          </p:cNvSpPr>
          <p:nvPr>
            <p:ph type="body" idx="1"/>
          </p:nvPr>
        </p:nvSpPr>
        <p:spPr>
          <a:xfrm>
            <a:off x="914400" y="4343400"/>
            <a:ext cx="5029200" cy="4114800"/>
          </a:xfrm>
          <a:solidFill>
            <a:srgbClr val="FFFFFF"/>
          </a:solidFill>
          <a:ln w="9360">
            <a:solidFill>
              <a:srgbClr val="000000"/>
            </a:solidFill>
            <a:miter lim="800000"/>
          </a:ln>
        </p:spPr>
        <p:txBody>
          <a:bodyPr wrap="none" anchor="ctr"/>
          <a:lstStyle/>
          <a:p>
            <a:pPr eaLnBrk="1">
              <a:spcBef>
                <a:spcPct val="0"/>
              </a:spcBef>
              <a:tabLst>
                <a:tab pos="723900" algn="l"/>
                <a:tab pos="1447800" algn="l"/>
                <a:tab pos="2171700" algn="l"/>
                <a:tab pos="2895600" algn="l"/>
                <a:tab pos="3619500" algn="l"/>
                <a:tab pos="43434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6">
            <a:extLst>
              <a:ext uri="{FF2B5EF4-FFF2-40B4-BE49-F238E27FC236}">
                <a16:creationId xmlns:a16="http://schemas.microsoft.com/office/drawing/2014/main" id="{C0E49CD7-7D9D-EF42-901B-6D798FB9D56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7C916D7F-BDF4-EA4B-9C59-A450F3F9B4F1}"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19</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70659" name="Text Box 1">
            <a:extLst>
              <a:ext uri="{FF2B5EF4-FFF2-40B4-BE49-F238E27FC236}">
                <a16:creationId xmlns:a16="http://schemas.microsoft.com/office/drawing/2014/main" id="{06259A41-941E-8645-83D7-DAF45EC3739A}"/>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3220E906-240D-9E45-B166-56CAAC757464}"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19</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70660" name="Text Box 2">
            <a:extLst>
              <a:ext uri="{FF2B5EF4-FFF2-40B4-BE49-F238E27FC236}">
                <a16:creationId xmlns:a16="http://schemas.microsoft.com/office/drawing/2014/main" id="{701AE96E-4551-6241-B492-329626600BAF}"/>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70661" name="Text Box 3">
            <a:extLst>
              <a:ext uri="{FF2B5EF4-FFF2-40B4-BE49-F238E27FC236}">
                <a16:creationId xmlns:a16="http://schemas.microsoft.com/office/drawing/2014/main" id="{98E76B33-51FB-C446-92B8-5F89CFC2C920}"/>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6">
            <a:extLst>
              <a:ext uri="{FF2B5EF4-FFF2-40B4-BE49-F238E27FC236}">
                <a16:creationId xmlns:a16="http://schemas.microsoft.com/office/drawing/2014/main" id="{78B32EB2-877C-2C45-9443-A242C934D8E1}"/>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3F6DEE32-D27F-4A4E-B6D1-04C520D0BECD}"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20</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72707" name="Text Box 1">
            <a:extLst>
              <a:ext uri="{FF2B5EF4-FFF2-40B4-BE49-F238E27FC236}">
                <a16:creationId xmlns:a16="http://schemas.microsoft.com/office/drawing/2014/main" id="{7823FB6F-A638-A14A-B7AB-305EE7DDF094}"/>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980F0002-55F4-DF44-AB59-BD0845A7B0FB}"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20</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72708" name="Text Box 2">
            <a:extLst>
              <a:ext uri="{FF2B5EF4-FFF2-40B4-BE49-F238E27FC236}">
                <a16:creationId xmlns:a16="http://schemas.microsoft.com/office/drawing/2014/main" id="{316CACC6-88FC-9E4B-B907-F407493ACC30}"/>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72709" name="Text Box 3">
            <a:extLst>
              <a:ext uri="{FF2B5EF4-FFF2-40B4-BE49-F238E27FC236}">
                <a16:creationId xmlns:a16="http://schemas.microsoft.com/office/drawing/2014/main" id="{39FEE3D7-D04C-164B-A622-1018A797FFDD}"/>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6978" name="Rectangle 8">
            <a:extLst>
              <a:ext uri="{FF2B5EF4-FFF2-40B4-BE49-F238E27FC236}">
                <a16:creationId xmlns:a16="http://schemas.microsoft.com/office/drawing/2014/main" id="{A8874EA3-2433-BBCC-4F5D-7B34CA9D3DB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0BB5B133-842D-6647-B53C-5BA10400669A}" type="slidenum">
              <a:rPr lang="de-DE" altLang="en-US" sz="1400" smtClean="0">
                <a:solidFill>
                  <a:srgbClr val="FFFFFF"/>
                </a:solidFill>
                <a:ea typeface="Arial Unicode MS" panose="020B0604020202020204" pitchFamily="34" charset="-128"/>
              </a:rPr>
              <a:pPr>
                <a:spcBef>
                  <a:spcPct val="0"/>
                </a:spcBef>
                <a:buClrTx/>
                <a:buFontTx/>
                <a:buNone/>
              </a:pPr>
              <a:t>22</a:t>
            </a:fld>
            <a:endParaRPr lang="de-DE" altLang="en-US" sz="1400">
              <a:solidFill>
                <a:srgbClr val="FFFFFF"/>
              </a:solidFill>
              <a:ea typeface="Arial Unicode MS" panose="020B0604020202020204" pitchFamily="34" charset="-128"/>
            </a:endParaRPr>
          </a:p>
        </p:txBody>
      </p:sp>
      <p:sp>
        <p:nvSpPr>
          <p:cNvPr id="126979" name="Text Box 1">
            <a:extLst>
              <a:ext uri="{FF2B5EF4-FFF2-40B4-BE49-F238E27FC236}">
                <a16:creationId xmlns:a16="http://schemas.microsoft.com/office/drawing/2014/main" id="{4671E9AE-F4BD-0B8C-0E42-AA8820767850}"/>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BA4E4633-040C-FC49-8A88-483B39508891}"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22</a:t>
            </a:fld>
            <a:endParaRPr lang="de-DE" altLang="en-US" sz="1400">
              <a:solidFill>
                <a:srgbClr val="FFFFFF"/>
              </a:solidFill>
              <a:ea typeface="Arial Unicode MS" panose="020B0604020202020204" pitchFamily="34" charset="-128"/>
            </a:endParaRPr>
          </a:p>
        </p:txBody>
      </p:sp>
      <p:sp>
        <p:nvSpPr>
          <p:cNvPr id="126980" name="Text Box 2">
            <a:extLst>
              <a:ext uri="{FF2B5EF4-FFF2-40B4-BE49-F238E27FC236}">
                <a16:creationId xmlns:a16="http://schemas.microsoft.com/office/drawing/2014/main" id="{438F749E-89E6-BB99-730D-BAA61A0A51AA}"/>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26981" name="Text Box 3">
            <a:extLst>
              <a:ext uri="{FF2B5EF4-FFF2-40B4-BE49-F238E27FC236}">
                <a16:creationId xmlns:a16="http://schemas.microsoft.com/office/drawing/2014/main" id="{A4B85E08-85D1-DADD-4C3C-C3DF21E261A3}"/>
              </a:ext>
            </a:extLst>
          </p:cNvPr>
          <p:cNvSpPr>
            <a:spLocks noGrp="1" noChangeArrowheads="1"/>
          </p:cNvSpPr>
          <p:nvPr>
            <p:ph type="body" idx="1"/>
          </p:nvPr>
        </p:nvSpPr>
        <p:spPr>
          <a:xfrm>
            <a:off x="677863" y="4675188"/>
            <a:ext cx="5424487"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8482" name="Rectangle 8">
            <a:extLst>
              <a:ext uri="{FF2B5EF4-FFF2-40B4-BE49-F238E27FC236}">
                <a16:creationId xmlns:a16="http://schemas.microsoft.com/office/drawing/2014/main" id="{1CD643FD-CBBD-1FA9-479B-56698649A60C}"/>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41FB5A2C-9732-574F-9F58-4FB510D46AAD}" type="slidenum">
              <a:rPr lang="de-DE" altLang="en-US" sz="1400" smtClean="0">
                <a:solidFill>
                  <a:srgbClr val="FFFFFF"/>
                </a:solidFill>
                <a:ea typeface="Arial Unicode MS" panose="020B0604020202020204" pitchFamily="34" charset="-128"/>
              </a:rPr>
              <a:pPr>
                <a:spcBef>
                  <a:spcPct val="0"/>
                </a:spcBef>
                <a:buClrTx/>
                <a:buFontTx/>
                <a:buNone/>
              </a:pPr>
              <a:t>23</a:t>
            </a:fld>
            <a:endParaRPr lang="de-DE" altLang="en-US" sz="1400">
              <a:solidFill>
                <a:srgbClr val="FFFFFF"/>
              </a:solidFill>
              <a:ea typeface="Arial Unicode MS" panose="020B0604020202020204" pitchFamily="34" charset="-128"/>
            </a:endParaRPr>
          </a:p>
        </p:txBody>
      </p:sp>
      <p:sp>
        <p:nvSpPr>
          <p:cNvPr id="148483" name="Text Box 1">
            <a:extLst>
              <a:ext uri="{FF2B5EF4-FFF2-40B4-BE49-F238E27FC236}">
                <a16:creationId xmlns:a16="http://schemas.microsoft.com/office/drawing/2014/main" id="{61AA77FF-A314-C67B-D44B-AA31D598FA97}"/>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638057D3-7156-CD4A-B867-72130DDDAFA0}"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23</a:t>
            </a:fld>
            <a:endParaRPr lang="de-DE" altLang="en-US" sz="1400">
              <a:solidFill>
                <a:srgbClr val="FFFFFF"/>
              </a:solidFill>
              <a:ea typeface="Arial Unicode MS" panose="020B0604020202020204" pitchFamily="34" charset="-128"/>
            </a:endParaRPr>
          </a:p>
        </p:txBody>
      </p:sp>
      <p:sp>
        <p:nvSpPr>
          <p:cNvPr id="148484" name="Text Box 2">
            <a:extLst>
              <a:ext uri="{FF2B5EF4-FFF2-40B4-BE49-F238E27FC236}">
                <a16:creationId xmlns:a16="http://schemas.microsoft.com/office/drawing/2014/main" id="{4BF1A386-2C3B-9DF9-E33B-E1851DC59B20}"/>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48485" name="Text Box 3">
            <a:extLst>
              <a:ext uri="{FF2B5EF4-FFF2-40B4-BE49-F238E27FC236}">
                <a16:creationId xmlns:a16="http://schemas.microsoft.com/office/drawing/2014/main" id="{418D507F-BE17-2E81-6D67-71A0F619E074}"/>
              </a:ext>
            </a:extLst>
          </p:cNvPr>
          <p:cNvSpPr>
            <a:spLocks noGrp="1" noChangeArrowheads="1"/>
          </p:cNvSpPr>
          <p:nvPr>
            <p:ph type="body" idx="1"/>
          </p:nvPr>
        </p:nvSpPr>
        <p:spPr>
          <a:xfrm>
            <a:off x="677863" y="4675188"/>
            <a:ext cx="5424487"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6674" name="Rectangle 8">
            <a:extLst>
              <a:ext uri="{FF2B5EF4-FFF2-40B4-BE49-F238E27FC236}">
                <a16:creationId xmlns:a16="http://schemas.microsoft.com/office/drawing/2014/main" id="{E4F3572D-9028-2BA7-CB6D-2F30BFB00B7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1EA47D76-1F09-0C4C-AF9B-D5405F8E3D96}" type="slidenum">
              <a:rPr lang="de-DE" altLang="en-US" sz="1400" smtClean="0">
                <a:solidFill>
                  <a:srgbClr val="FFFFFF"/>
                </a:solidFill>
                <a:ea typeface="Arial Unicode MS" panose="020B0604020202020204" pitchFamily="34" charset="-128"/>
              </a:rPr>
              <a:pPr>
                <a:spcBef>
                  <a:spcPct val="0"/>
                </a:spcBef>
                <a:buClrTx/>
                <a:buFontTx/>
                <a:buNone/>
              </a:pPr>
              <a:t>24</a:t>
            </a:fld>
            <a:endParaRPr lang="de-DE" altLang="en-US" sz="1400">
              <a:solidFill>
                <a:srgbClr val="FFFFFF"/>
              </a:solidFill>
              <a:ea typeface="Arial Unicode MS" panose="020B0604020202020204" pitchFamily="34" charset="-128"/>
            </a:endParaRPr>
          </a:p>
        </p:txBody>
      </p:sp>
      <p:sp>
        <p:nvSpPr>
          <p:cNvPr id="156675" name="Text Box 1">
            <a:extLst>
              <a:ext uri="{FF2B5EF4-FFF2-40B4-BE49-F238E27FC236}">
                <a16:creationId xmlns:a16="http://schemas.microsoft.com/office/drawing/2014/main" id="{214416C2-0FB7-7580-EC06-D26FB97DD7E1}"/>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60267C3D-B81A-EB47-B63B-A91108EE7F0C}"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24</a:t>
            </a:fld>
            <a:endParaRPr lang="de-DE" altLang="en-US" sz="1400">
              <a:solidFill>
                <a:srgbClr val="FFFFFF"/>
              </a:solidFill>
              <a:ea typeface="Arial Unicode MS" panose="020B0604020202020204" pitchFamily="34" charset="-128"/>
            </a:endParaRPr>
          </a:p>
        </p:txBody>
      </p:sp>
      <p:sp>
        <p:nvSpPr>
          <p:cNvPr id="156676" name="Text Box 2">
            <a:extLst>
              <a:ext uri="{FF2B5EF4-FFF2-40B4-BE49-F238E27FC236}">
                <a16:creationId xmlns:a16="http://schemas.microsoft.com/office/drawing/2014/main" id="{EA6D36B1-0C29-4152-FAC2-ADAA3E5501F0}"/>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56677" name="Text Box 3">
            <a:extLst>
              <a:ext uri="{FF2B5EF4-FFF2-40B4-BE49-F238E27FC236}">
                <a16:creationId xmlns:a16="http://schemas.microsoft.com/office/drawing/2014/main" id="{774BD304-2867-3B1D-66CA-EF953123C694}"/>
              </a:ext>
            </a:extLst>
          </p:cNvPr>
          <p:cNvSpPr>
            <a:spLocks noGrp="1" noChangeArrowheads="1"/>
          </p:cNvSpPr>
          <p:nvPr>
            <p:ph type="body" idx="1"/>
          </p:nvPr>
        </p:nvSpPr>
        <p:spPr>
          <a:xfrm>
            <a:off x="677863" y="4675188"/>
            <a:ext cx="5424487"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4626" name="Rectangle 8">
            <a:extLst>
              <a:ext uri="{FF2B5EF4-FFF2-40B4-BE49-F238E27FC236}">
                <a16:creationId xmlns:a16="http://schemas.microsoft.com/office/drawing/2014/main" id="{81AAE5B3-DEA2-4BF0-B088-C07C426E3F62}"/>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A256D351-3748-DD44-A32E-5051332CB375}" type="slidenum">
              <a:rPr lang="de-DE" altLang="en-US" sz="1400" smtClean="0">
                <a:solidFill>
                  <a:srgbClr val="FFFFFF"/>
                </a:solidFill>
                <a:ea typeface="Arial Unicode MS" panose="020B0604020202020204" pitchFamily="34" charset="-128"/>
              </a:rPr>
              <a:pPr>
                <a:spcBef>
                  <a:spcPct val="0"/>
                </a:spcBef>
                <a:buClrTx/>
                <a:buFontTx/>
                <a:buNone/>
              </a:pPr>
              <a:t>25</a:t>
            </a:fld>
            <a:endParaRPr lang="de-DE" altLang="en-US" sz="1400">
              <a:solidFill>
                <a:srgbClr val="FFFFFF"/>
              </a:solidFill>
              <a:ea typeface="Arial Unicode MS" panose="020B0604020202020204" pitchFamily="34" charset="-128"/>
            </a:endParaRPr>
          </a:p>
        </p:txBody>
      </p:sp>
      <p:sp>
        <p:nvSpPr>
          <p:cNvPr id="154627" name="Text Box 1">
            <a:extLst>
              <a:ext uri="{FF2B5EF4-FFF2-40B4-BE49-F238E27FC236}">
                <a16:creationId xmlns:a16="http://schemas.microsoft.com/office/drawing/2014/main" id="{B3EFB158-FFE2-8E03-E2FE-967D324AE11B}"/>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DF2DB21B-AD7F-9743-8EE3-96C3B8FA55B6}"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25</a:t>
            </a:fld>
            <a:endParaRPr lang="de-DE" altLang="en-US" sz="1400">
              <a:solidFill>
                <a:srgbClr val="FFFFFF"/>
              </a:solidFill>
              <a:ea typeface="Arial Unicode MS" panose="020B0604020202020204" pitchFamily="34" charset="-128"/>
            </a:endParaRPr>
          </a:p>
        </p:txBody>
      </p:sp>
      <p:sp>
        <p:nvSpPr>
          <p:cNvPr id="154628" name="Text Box 2">
            <a:extLst>
              <a:ext uri="{FF2B5EF4-FFF2-40B4-BE49-F238E27FC236}">
                <a16:creationId xmlns:a16="http://schemas.microsoft.com/office/drawing/2014/main" id="{12285FE5-1FDD-F724-74BF-49296C4C770D}"/>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54629" name="Text Box 3">
            <a:extLst>
              <a:ext uri="{FF2B5EF4-FFF2-40B4-BE49-F238E27FC236}">
                <a16:creationId xmlns:a16="http://schemas.microsoft.com/office/drawing/2014/main" id="{7B13FA4F-63A7-4D43-EC82-FCB4C622BFE9}"/>
              </a:ext>
            </a:extLst>
          </p:cNvPr>
          <p:cNvSpPr>
            <a:spLocks noGrp="1" noChangeArrowheads="1"/>
          </p:cNvSpPr>
          <p:nvPr>
            <p:ph type="body" idx="1"/>
          </p:nvPr>
        </p:nvSpPr>
        <p:spPr>
          <a:xfrm>
            <a:off x="677863" y="4675188"/>
            <a:ext cx="5424487"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6">
            <a:extLst>
              <a:ext uri="{FF2B5EF4-FFF2-40B4-BE49-F238E27FC236}">
                <a16:creationId xmlns:a16="http://schemas.microsoft.com/office/drawing/2014/main" id="{3BF71D9F-E1F6-1647-9A12-7F8D87E8A4A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8DEBAE7A-FE8F-B345-9153-689C4FC98095}"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2</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43011" name="Text Box 1">
            <a:extLst>
              <a:ext uri="{FF2B5EF4-FFF2-40B4-BE49-F238E27FC236}">
                <a16:creationId xmlns:a16="http://schemas.microsoft.com/office/drawing/2014/main" id="{2C852404-B6B6-D243-AB5D-1E0393DC6084}"/>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28221AB2-275A-9D4E-BB74-AC5BAA530BAE}"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2</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43012" name="Text Box 2">
            <a:extLst>
              <a:ext uri="{FF2B5EF4-FFF2-40B4-BE49-F238E27FC236}">
                <a16:creationId xmlns:a16="http://schemas.microsoft.com/office/drawing/2014/main" id="{42D6FC4F-85AB-044E-AC8D-252FB2052549}"/>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43013" name="Text Box 3">
            <a:extLst>
              <a:ext uri="{FF2B5EF4-FFF2-40B4-BE49-F238E27FC236}">
                <a16:creationId xmlns:a16="http://schemas.microsoft.com/office/drawing/2014/main" id="{AAFB837F-D876-E945-AB54-CF004005A32E}"/>
              </a:ext>
            </a:extLst>
          </p:cNvPr>
          <p:cNvSpPr>
            <a:spLocks noGrp="1" noChangeArrowheads="1"/>
          </p:cNvSpPr>
          <p:nvPr>
            <p:ph type="body" idx="1"/>
          </p:nvPr>
        </p:nvSpPr>
        <p:spPr>
          <a:xfrm>
            <a:off x="914400" y="4343400"/>
            <a:ext cx="5029200" cy="4114800"/>
          </a:xfrm>
          <a:solidFill>
            <a:srgbClr val="FFFFFF"/>
          </a:solidFill>
          <a:ln w="9360">
            <a:solidFill>
              <a:srgbClr val="000000"/>
            </a:solidFill>
            <a:miter lim="800000"/>
          </a:ln>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6">
            <a:extLst>
              <a:ext uri="{FF2B5EF4-FFF2-40B4-BE49-F238E27FC236}">
                <a16:creationId xmlns:a16="http://schemas.microsoft.com/office/drawing/2014/main" id="{E3E47836-CE01-594F-AD7D-EC66930D108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DD166D05-46C5-104D-9C97-3C73B968B210}"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26</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76803" name="Text Box 1">
            <a:extLst>
              <a:ext uri="{FF2B5EF4-FFF2-40B4-BE49-F238E27FC236}">
                <a16:creationId xmlns:a16="http://schemas.microsoft.com/office/drawing/2014/main" id="{893542CE-5D7D-8F4D-9610-42D135592523}"/>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92B34116-B3FF-7F49-9DA7-17AC128956B9}"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26</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76804" name="Text Box 2">
            <a:extLst>
              <a:ext uri="{FF2B5EF4-FFF2-40B4-BE49-F238E27FC236}">
                <a16:creationId xmlns:a16="http://schemas.microsoft.com/office/drawing/2014/main" id="{36452D95-817D-E743-B98F-9C690F6589CB}"/>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76805" name="Text Box 3">
            <a:extLst>
              <a:ext uri="{FF2B5EF4-FFF2-40B4-BE49-F238E27FC236}">
                <a16:creationId xmlns:a16="http://schemas.microsoft.com/office/drawing/2014/main" id="{AC1A5539-60ED-3649-8D7A-791C225C70E8}"/>
              </a:ext>
            </a:extLst>
          </p:cNvPr>
          <p:cNvSpPr>
            <a:spLocks noGrp="1" noChangeArrowheads="1"/>
          </p:cNvSpPr>
          <p:nvPr>
            <p:ph type="body" idx="1"/>
          </p:nvPr>
        </p:nvSpPr>
        <p:spPr>
          <a:xfrm>
            <a:off x="914400" y="4343400"/>
            <a:ext cx="5029200" cy="4114800"/>
          </a:xfrm>
          <a:solidFill>
            <a:srgbClr val="FFFFFF"/>
          </a:solidFill>
          <a:ln w="9360">
            <a:solidFill>
              <a:srgbClr val="000000"/>
            </a:solidFill>
            <a:miter lim="800000"/>
          </a:ln>
        </p:spPr>
        <p:txBody>
          <a:bodyPr wrap="none" anchor="ctr"/>
          <a:lstStyle/>
          <a:p>
            <a:pPr eaLnBrk="1">
              <a:spcBef>
                <a:spcPct val="0"/>
              </a:spcBef>
              <a:tabLst>
                <a:tab pos="723900" algn="l"/>
                <a:tab pos="1447800" algn="l"/>
                <a:tab pos="2171700" algn="l"/>
                <a:tab pos="2895600" algn="l"/>
                <a:tab pos="3619500" algn="l"/>
                <a:tab pos="43434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6">
            <a:extLst>
              <a:ext uri="{FF2B5EF4-FFF2-40B4-BE49-F238E27FC236}">
                <a16:creationId xmlns:a16="http://schemas.microsoft.com/office/drawing/2014/main" id="{4786742D-B4DA-884B-914E-07D21672A946}"/>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2DFCF336-8D0F-AB4F-AAC6-9354F35645B4}"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27</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78851" name="Text Box 1">
            <a:extLst>
              <a:ext uri="{FF2B5EF4-FFF2-40B4-BE49-F238E27FC236}">
                <a16:creationId xmlns:a16="http://schemas.microsoft.com/office/drawing/2014/main" id="{8655CF71-116C-154C-A5F5-C50DCC9B0530}"/>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0AAE4E9E-7B8E-5743-9660-7F3249AED80F}"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27</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78852" name="Text Box 2">
            <a:extLst>
              <a:ext uri="{FF2B5EF4-FFF2-40B4-BE49-F238E27FC236}">
                <a16:creationId xmlns:a16="http://schemas.microsoft.com/office/drawing/2014/main" id="{91673F94-0688-3545-BF1D-7FD585C9EE77}"/>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78853" name="Text Box 3">
            <a:extLst>
              <a:ext uri="{FF2B5EF4-FFF2-40B4-BE49-F238E27FC236}">
                <a16:creationId xmlns:a16="http://schemas.microsoft.com/office/drawing/2014/main" id="{5EBB27BD-EBB4-7F4E-8ABC-804A04F4EB7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6">
            <a:extLst>
              <a:ext uri="{FF2B5EF4-FFF2-40B4-BE49-F238E27FC236}">
                <a16:creationId xmlns:a16="http://schemas.microsoft.com/office/drawing/2014/main" id="{7ECEE672-3159-674D-94D3-E04F4175300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022235DD-2097-874E-97B2-0F0B6467E182}"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3</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45059" name="Text Box 1">
            <a:extLst>
              <a:ext uri="{FF2B5EF4-FFF2-40B4-BE49-F238E27FC236}">
                <a16:creationId xmlns:a16="http://schemas.microsoft.com/office/drawing/2014/main" id="{CC227206-CE52-7747-A3AE-35BEB4C1C47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00FFBB9F-C4E6-4E42-9448-B1863CC4FE67}"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3</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45060" name="Text Box 2">
            <a:extLst>
              <a:ext uri="{FF2B5EF4-FFF2-40B4-BE49-F238E27FC236}">
                <a16:creationId xmlns:a16="http://schemas.microsoft.com/office/drawing/2014/main" id="{B4DA7570-509B-9B48-929D-09076729BAA4}"/>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45061" name="Text Box 3">
            <a:extLst>
              <a:ext uri="{FF2B5EF4-FFF2-40B4-BE49-F238E27FC236}">
                <a16:creationId xmlns:a16="http://schemas.microsoft.com/office/drawing/2014/main" id="{8C5E1E44-1B02-1249-86C2-0F9495AE63E3}"/>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6">
            <a:extLst>
              <a:ext uri="{FF2B5EF4-FFF2-40B4-BE49-F238E27FC236}">
                <a16:creationId xmlns:a16="http://schemas.microsoft.com/office/drawing/2014/main" id="{0864E0E5-F137-6C48-AEAF-232660EB73C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8E597AEA-2463-B246-8F90-14F9A7B41AA6}"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6</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51203" name="Text Box 1">
            <a:extLst>
              <a:ext uri="{FF2B5EF4-FFF2-40B4-BE49-F238E27FC236}">
                <a16:creationId xmlns:a16="http://schemas.microsoft.com/office/drawing/2014/main" id="{54806FB2-88BB-0D48-9477-1EDD107C85A0}"/>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41607261-6F80-9D4C-8BEF-60ED4F5E6E12}"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6</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51204" name="Text Box 2">
            <a:extLst>
              <a:ext uri="{FF2B5EF4-FFF2-40B4-BE49-F238E27FC236}">
                <a16:creationId xmlns:a16="http://schemas.microsoft.com/office/drawing/2014/main" id="{5A7BB130-5958-7149-B864-6BC8E201EADE}"/>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51205" name="Text Box 3">
            <a:extLst>
              <a:ext uri="{FF2B5EF4-FFF2-40B4-BE49-F238E27FC236}">
                <a16:creationId xmlns:a16="http://schemas.microsoft.com/office/drawing/2014/main" id="{4F0237A8-F7A8-2E46-9909-9A4ED15AFBCE}"/>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6">
            <a:extLst>
              <a:ext uri="{FF2B5EF4-FFF2-40B4-BE49-F238E27FC236}">
                <a16:creationId xmlns:a16="http://schemas.microsoft.com/office/drawing/2014/main" id="{76D1B4C3-F34D-1141-9483-BAAFEA9EF916}"/>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3E92502B-2AB0-9746-96A6-57D687D50885}"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7</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53251" name="Text Box 1">
            <a:extLst>
              <a:ext uri="{FF2B5EF4-FFF2-40B4-BE49-F238E27FC236}">
                <a16:creationId xmlns:a16="http://schemas.microsoft.com/office/drawing/2014/main" id="{93393206-4E99-CB4E-8436-A9CC08EEDEA3}"/>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138ED80A-E5C2-614B-94A8-BD2F250DC5B2}"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7</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53252" name="Text Box 2">
            <a:extLst>
              <a:ext uri="{FF2B5EF4-FFF2-40B4-BE49-F238E27FC236}">
                <a16:creationId xmlns:a16="http://schemas.microsoft.com/office/drawing/2014/main" id="{CAEF5FB1-5D8B-084D-897A-0C6392319A78}"/>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53253" name="Text Box 3">
            <a:extLst>
              <a:ext uri="{FF2B5EF4-FFF2-40B4-BE49-F238E27FC236}">
                <a16:creationId xmlns:a16="http://schemas.microsoft.com/office/drawing/2014/main" id="{A1619946-6652-9F4D-BB43-BC43003E9295}"/>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6">
            <a:extLst>
              <a:ext uri="{FF2B5EF4-FFF2-40B4-BE49-F238E27FC236}">
                <a16:creationId xmlns:a16="http://schemas.microsoft.com/office/drawing/2014/main" id="{2A31571C-18DC-2D42-B2AE-CEEC69B6508C}"/>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A4D6F7D4-6502-3645-8E80-75A55B7352AE}"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8</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57347" name="Text Box 1">
            <a:extLst>
              <a:ext uri="{FF2B5EF4-FFF2-40B4-BE49-F238E27FC236}">
                <a16:creationId xmlns:a16="http://schemas.microsoft.com/office/drawing/2014/main" id="{346072E5-0A18-D749-B0A0-FDA7D5E57CE3}"/>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83D85FC7-A5B7-8642-8960-67830929CC75}"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8</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57348" name="Text Box 2">
            <a:extLst>
              <a:ext uri="{FF2B5EF4-FFF2-40B4-BE49-F238E27FC236}">
                <a16:creationId xmlns:a16="http://schemas.microsoft.com/office/drawing/2014/main" id="{A86F03C1-C509-EC42-B970-6F1BF616E043}"/>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57349" name="Text Box 3">
            <a:extLst>
              <a:ext uri="{FF2B5EF4-FFF2-40B4-BE49-F238E27FC236}">
                <a16:creationId xmlns:a16="http://schemas.microsoft.com/office/drawing/2014/main" id="{7C44D2DE-7C5E-2246-B2B1-876E7B00F6A7}"/>
              </a:ext>
            </a:extLst>
          </p:cNvPr>
          <p:cNvSpPr>
            <a:spLocks noGrp="1" noChangeArrowheads="1"/>
          </p:cNvSpPr>
          <p:nvPr>
            <p:ph type="body" idx="1"/>
          </p:nvPr>
        </p:nvSpPr>
        <p:spPr>
          <a:xfrm>
            <a:off x="914400" y="4343400"/>
            <a:ext cx="5029200" cy="4114800"/>
          </a:xfrm>
          <a:solidFill>
            <a:srgbClr val="FFFFFF"/>
          </a:solidFill>
          <a:ln w="9360">
            <a:solidFill>
              <a:srgbClr val="000000"/>
            </a:solidFill>
            <a:miter lim="800000"/>
          </a:ln>
        </p:spPr>
        <p:txBody>
          <a:bodyPr wrap="none" anchor="ctr"/>
          <a:lstStyle/>
          <a:p>
            <a:pPr eaLnBrk="1">
              <a:spcBef>
                <a:spcPct val="0"/>
              </a:spcBef>
              <a:tabLst>
                <a:tab pos="723900" algn="l"/>
                <a:tab pos="1447800" algn="l"/>
                <a:tab pos="2171700" algn="l"/>
                <a:tab pos="2895600" algn="l"/>
                <a:tab pos="3619500" algn="l"/>
                <a:tab pos="43434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6">
            <a:extLst>
              <a:ext uri="{FF2B5EF4-FFF2-40B4-BE49-F238E27FC236}">
                <a16:creationId xmlns:a16="http://schemas.microsoft.com/office/drawing/2014/main" id="{6CAA65BF-A332-754C-ADAE-E10DF102DD49}"/>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047100B0-FDBC-9748-BA22-08491FF50B86}"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10</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55299" name="Text Box 1">
            <a:extLst>
              <a:ext uri="{FF2B5EF4-FFF2-40B4-BE49-F238E27FC236}">
                <a16:creationId xmlns:a16="http://schemas.microsoft.com/office/drawing/2014/main" id="{2B9C2362-C9D6-2341-A1B5-E79FEA4EE6D7}"/>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A68C92AE-7D3C-F14C-B1D8-D398BEFA7174}"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10</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55300" name="Text Box 2">
            <a:extLst>
              <a:ext uri="{FF2B5EF4-FFF2-40B4-BE49-F238E27FC236}">
                <a16:creationId xmlns:a16="http://schemas.microsoft.com/office/drawing/2014/main" id="{5454D6B3-65D7-9F47-81B2-D703FF73420C}"/>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55301" name="Text Box 3">
            <a:extLst>
              <a:ext uri="{FF2B5EF4-FFF2-40B4-BE49-F238E27FC236}">
                <a16:creationId xmlns:a16="http://schemas.microsoft.com/office/drawing/2014/main" id="{BDA006EC-98D2-6E47-898A-F6CA300CDF3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6">
            <a:extLst>
              <a:ext uri="{FF2B5EF4-FFF2-40B4-BE49-F238E27FC236}">
                <a16:creationId xmlns:a16="http://schemas.microsoft.com/office/drawing/2014/main" id="{99B91388-59DD-1B4E-A41D-A0CAD7FD9B81}"/>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BD55823F-5DD9-C04C-AFDF-72D5E84236B9}"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12</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61443" name="Text Box 1">
            <a:extLst>
              <a:ext uri="{FF2B5EF4-FFF2-40B4-BE49-F238E27FC236}">
                <a16:creationId xmlns:a16="http://schemas.microsoft.com/office/drawing/2014/main" id="{2A45C035-07C2-B745-9D30-BDDE267A49D0}"/>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B8A67EBF-7540-5840-BA7B-29E4BEA4AF0A}"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12</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61444" name="Text Box 2">
            <a:extLst>
              <a:ext uri="{FF2B5EF4-FFF2-40B4-BE49-F238E27FC236}">
                <a16:creationId xmlns:a16="http://schemas.microsoft.com/office/drawing/2014/main" id="{15585B98-932A-DD4B-8655-9A8F813ED067}"/>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61445" name="Text Box 3">
            <a:extLst>
              <a:ext uri="{FF2B5EF4-FFF2-40B4-BE49-F238E27FC236}">
                <a16:creationId xmlns:a16="http://schemas.microsoft.com/office/drawing/2014/main" id="{6172BFFD-AB46-B94E-A115-49C8878C70C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6">
            <a:extLst>
              <a:ext uri="{FF2B5EF4-FFF2-40B4-BE49-F238E27FC236}">
                <a16:creationId xmlns:a16="http://schemas.microsoft.com/office/drawing/2014/main" id="{99B91388-59DD-1B4E-A41D-A0CAD7FD9B81}"/>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BD55823F-5DD9-C04C-AFDF-72D5E84236B9}" type="slidenum">
              <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rPr>
              <a:pPr/>
              <a:t>13</a:t>
            </a:fld>
            <a:endParaRPr lang="de-DE" altLang="en-US">
              <a:solidFill>
                <a:srgbClr val="FFFFFF"/>
              </a:solidFill>
              <a:latin typeface="Times New Roman" panose="02020603050405020304" pitchFamily="18" charset="0"/>
              <a:ea typeface="Arial Unicode MS" panose="020B0604020202020204" pitchFamily="34" charset="-128"/>
              <a:cs typeface="Arial Unicode MS" panose="020B0604020202020204" pitchFamily="34" charset="-128"/>
            </a:endParaRPr>
          </a:p>
        </p:txBody>
      </p:sp>
      <p:sp>
        <p:nvSpPr>
          <p:cNvPr id="61443" name="Text Box 1">
            <a:extLst>
              <a:ext uri="{FF2B5EF4-FFF2-40B4-BE49-F238E27FC236}">
                <a16:creationId xmlns:a16="http://schemas.microsoft.com/office/drawing/2014/main" id="{2A45C035-07C2-B745-9D30-BDDE267A49D0}"/>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B8A67EBF-7540-5840-BA7B-29E4BEA4AF0A}" type="slidenum">
              <a:rPr lang="en-GB" altLang="en-US" sz="1200">
                <a:solidFill>
                  <a:srgbClr val="FFFFFF"/>
                </a:solidFill>
                <a:ea typeface="Arial Unicode MS" panose="020B0604020202020204" pitchFamily="34" charset="-128"/>
                <a:cs typeface="Arial Unicode MS" panose="020B0604020202020204" pitchFamily="34" charset="-128"/>
              </a:rPr>
              <a:pPr algn="r" eaLnBrk="1" hangingPunct="1">
                <a:buSzPct val="100000"/>
              </a:pPr>
              <a:t>13</a:t>
            </a:fld>
            <a:endParaRPr lang="en-GB" altLang="en-US" sz="1200">
              <a:solidFill>
                <a:srgbClr val="FFFFFF"/>
              </a:solidFill>
              <a:ea typeface="Arial Unicode MS" panose="020B0604020202020204" pitchFamily="34" charset="-128"/>
              <a:cs typeface="Arial Unicode MS" panose="020B0604020202020204" pitchFamily="34" charset="-128"/>
            </a:endParaRPr>
          </a:p>
        </p:txBody>
      </p:sp>
      <p:sp>
        <p:nvSpPr>
          <p:cNvPr id="61444" name="Text Box 2">
            <a:extLst>
              <a:ext uri="{FF2B5EF4-FFF2-40B4-BE49-F238E27FC236}">
                <a16:creationId xmlns:a16="http://schemas.microsoft.com/office/drawing/2014/main" id="{15585B98-932A-DD4B-8655-9A8F813ED067}"/>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61445" name="Text Box 3">
            <a:extLst>
              <a:ext uri="{FF2B5EF4-FFF2-40B4-BE49-F238E27FC236}">
                <a16:creationId xmlns:a16="http://schemas.microsoft.com/office/drawing/2014/main" id="{6172BFFD-AB46-B94E-A115-49C8878C70C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5">
            <a:extLst>
              <a:ext uri="{FF2B5EF4-FFF2-40B4-BE49-F238E27FC236}">
                <a16:creationId xmlns:a16="http://schemas.microsoft.com/office/drawing/2014/main" id="{3693DAAD-6D43-54FA-6AFE-EF3748037088}"/>
              </a:ext>
            </a:extLst>
          </p:cNvPr>
          <p:cNvSpPr>
            <a:spLocks noGrp="1" noChangeArrowheads="1"/>
          </p:cNvSpPr>
          <p:nvPr>
            <p:ph type="sldNum" idx="10"/>
          </p:nvPr>
        </p:nvSpPr>
        <p:spPr>
          <a:ln/>
        </p:spPr>
        <p:txBody>
          <a:bodyPr/>
          <a:lstStyle>
            <a:lvl1pPr>
              <a:defRPr/>
            </a:lvl1pPr>
          </a:lstStyle>
          <a:p>
            <a:pPr>
              <a:defRPr/>
            </a:pPr>
            <a:fld id="{2F4C15D4-46A1-C641-A7A7-239894018704}" type="slidenum">
              <a:rPr lang="en-GB" altLang="de-GB"/>
              <a:pPr>
                <a:defRPr/>
              </a:pPr>
              <a:t>‹Nr.›</a:t>
            </a:fld>
            <a:endParaRPr lang="en-GB" altLang="de-GB"/>
          </a:p>
        </p:txBody>
      </p:sp>
    </p:spTree>
    <p:extLst>
      <p:ext uri="{BB962C8B-B14F-4D97-AF65-F5344CB8AC3E}">
        <p14:creationId xmlns:p14="http://schemas.microsoft.com/office/powerpoint/2010/main" val="359063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BC68C09B-6A24-1F6E-3D6E-DBE616626A01}"/>
              </a:ext>
            </a:extLst>
          </p:cNvPr>
          <p:cNvSpPr>
            <a:spLocks noGrp="1" noChangeArrowheads="1"/>
          </p:cNvSpPr>
          <p:nvPr>
            <p:ph type="sldNum" idx="10"/>
          </p:nvPr>
        </p:nvSpPr>
        <p:spPr>
          <a:ln/>
        </p:spPr>
        <p:txBody>
          <a:bodyPr/>
          <a:lstStyle>
            <a:lvl1pPr>
              <a:defRPr/>
            </a:lvl1pPr>
          </a:lstStyle>
          <a:p>
            <a:pPr>
              <a:defRPr/>
            </a:pPr>
            <a:fld id="{1F30BBF8-03E7-3448-BF0A-6FCF2FFF98D1}" type="slidenum">
              <a:rPr lang="en-GB" altLang="de-GB"/>
              <a:pPr>
                <a:defRPr/>
              </a:pPr>
              <a:t>‹Nr.›</a:t>
            </a:fld>
            <a:endParaRPr lang="en-GB" altLang="de-GB"/>
          </a:p>
        </p:txBody>
      </p:sp>
    </p:spTree>
    <p:extLst>
      <p:ext uri="{BB962C8B-B14F-4D97-AF65-F5344CB8AC3E}">
        <p14:creationId xmlns:p14="http://schemas.microsoft.com/office/powerpoint/2010/main" val="24998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8F54AC1-2CA4-C7B3-7B4E-E4E4A8FE551F}"/>
              </a:ext>
            </a:extLst>
          </p:cNvPr>
          <p:cNvSpPr>
            <a:spLocks noGrp="1" noChangeArrowheads="1"/>
          </p:cNvSpPr>
          <p:nvPr>
            <p:ph type="sldNum" idx="10"/>
          </p:nvPr>
        </p:nvSpPr>
        <p:spPr>
          <a:ln/>
        </p:spPr>
        <p:txBody>
          <a:bodyPr/>
          <a:lstStyle>
            <a:lvl1pPr>
              <a:defRPr/>
            </a:lvl1pPr>
          </a:lstStyle>
          <a:p>
            <a:pPr>
              <a:defRPr/>
            </a:pPr>
            <a:fld id="{5DCD8D44-66BC-F346-9761-AFE889621D6E}" type="slidenum">
              <a:rPr lang="en-GB" altLang="de-GB"/>
              <a:pPr>
                <a:defRPr/>
              </a:pPr>
              <a:t>‹Nr.›</a:t>
            </a:fld>
            <a:endParaRPr lang="en-GB" altLang="de-GB"/>
          </a:p>
        </p:txBody>
      </p:sp>
    </p:spTree>
    <p:extLst>
      <p:ext uri="{BB962C8B-B14F-4D97-AF65-F5344CB8AC3E}">
        <p14:creationId xmlns:p14="http://schemas.microsoft.com/office/powerpoint/2010/main" val="4060492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14">
            <a:extLst>
              <a:ext uri="{FF2B5EF4-FFF2-40B4-BE49-F238E27FC236}">
                <a16:creationId xmlns:a16="http://schemas.microsoft.com/office/drawing/2014/main" id="{05A82158-F42B-55BC-2413-4D447B83414D}"/>
              </a:ext>
            </a:extLst>
          </p:cNvPr>
          <p:cNvSpPr>
            <a:spLocks noGrp="1" noChangeArrowheads="1"/>
          </p:cNvSpPr>
          <p:nvPr>
            <p:ph type="sldNum" idx="10"/>
          </p:nvPr>
        </p:nvSpPr>
        <p:spPr>
          <a:ln/>
        </p:spPr>
        <p:txBody>
          <a:bodyPr/>
          <a:lstStyle>
            <a:lvl1pPr>
              <a:defRPr/>
            </a:lvl1pPr>
          </a:lstStyle>
          <a:p>
            <a:pPr>
              <a:defRPr/>
            </a:pPr>
            <a:fld id="{349C9373-5740-FE4F-989C-1FFDD13EC49F}" type="slidenum">
              <a:rPr lang="en-GB" altLang="de-GB"/>
              <a:pPr>
                <a:defRPr/>
              </a:pPr>
              <a:t>‹Nr.›</a:t>
            </a:fld>
            <a:endParaRPr lang="en-GB" altLang="de-GB"/>
          </a:p>
        </p:txBody>
      </p:sp>
    </p:spTree>
    <p:extLst>
      <p:ext uri="{BB962C8B-B14F-4D97-AF65-F5344CB8AC3E}">
        <p14:creationId xmlns:p14="http://schemas.microsoft.com/office/powerpoint/2010/main" val="2038178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FC6D00B6-BBBD-90FA-04B1-6033693C3241}"/>
              </a:ext>
            </a:extLst>
          </p:cNvPr>
          <p:cNvSpPr>
            <a:spLocks noGrp="1" noChangeArrowheads="1"/>
          </p:cNvSpPr>
          <p:nvPr>
            <p:ph type="sldNum" idx="10"/>
          </p:nvPr>
        </p:nvSpPr>
        <p:spPr>
          <a:ln/>
        </p:spPr>
        <p:txBody>
          <a:bodyPr/>
          <a:lstStyle>
            <a:lvl1pPr>
              <a:defRPr/>
            </a:lvl1pPr>
          </a:lstStyle>
          <a:p>
            <a:pPr>
              <a:defRPr/>
            </a:pPr>
            <a:fld id="{6FED2279-0C32-364D-AB86-B51BDEF41AEF}" type="slidenum">
              <a:rPr lang="en-GB" altLang="de-GB"/>
              <a:pPr>
                <a:defRPr/>
              </a:pPr>
              <a:t>‹Nr.›</a:t>
            </a:fld>
            <a:endParaRPr lang="en-GB" altLang="de-GB"/>
          </a:p>
        </p:txBody>
      </p:sp>
    </p:spTree>
    <p:extLst>
      <p:ext uri="{BB962C8B-B14F-4D97-AF65-F5344CB8AC3E}">
        <p14:creationId xmlns:p14="http://schemas.microsoft.com/office/powerpoint/2010/main" val="3301001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14">
            <a:extLst>
              <a:ext uri="{FF2B5EF4-FFF2-40B4-BE49-F238E27FC236}">
                <a16:creationId xmlns:a16="http://schemas.microsoft.com/office/drawing/2014/main" id="{32E51249-438F-324E-B81E-19A7DD712479}"/>
              </a:ext>
            </a:extLst>
          </p:cNvPr>
          <p:cNvSpPr>
            <a:spLocks noGrp="1" noChangeArrowheads="1"/>
          </p:cNvSpPr>
          <p:nvPr>
            <p:ph type="sldNum" idx="10"/>
          </p:nvPr>
        </p:nvSpPr>
        <p:spPr>
          <a:ln/>
        </p:spPr>
        <p:txBody>
          <a:bodyPr/>
          <a:lstStyle>
            <a:lvl1pPr>
              <a:defRPr/>
            </a:lvl1pPr>
          </a:lstStyle>
          <a:p>
            <a:pPr>
              <a:defRPr/>
            </a:pPr>
            <a:fld id="{94CE0B4F-E6C9-8940-BDD5-00B925E6F122}" type="slidenum">
              <a:rPr lang="en-GB" altLang="de-GB"/>
              <a:pPr>
                <a:defRPr/>
              </a:pPr>
              <a:t>‹Nr.›</a:t>
            </a:fld>
            <a:endParaRPr lang="en-GB" altLang="de-GB"/>
          </a:p>
        </p:txBody>
      </p:sp>
    </p:spTree>
    <p:extLst>
      <p:ext uri="{BB962C8B-B14F-4D97-AF65-F5344CB8AC3E}">
        <p14:creationId xmlns:p14="http://schemas.microsoft.com/office/powerpoint/2010/main" val="2540076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14">
            <a:extLst>
              <a:ext uri="{FF2B5EF4-FFF2-40B4-BE49-F238E27FC236}">
                <a16:creationId xmlns:a16="http://schemas.microsoft.com/office/drawing/2014/main" id="{6B20EF3E-0F75-9DAA-EC38-095100E4D803}"/>
              </a:ext>
            </a:extLst>
          </p:cNvPr>
          <p:cNvSpPr>
            <a:spLocks noGrp="1" noChangeArrowheads="1"/>
          </p:cNvSpPr>
          <p:nvPr>
            <p:ph type="sldNum" idx="10"/>
          </p:nvPr>
        </p:nvSpPr>
        <p:spPr>
          <a:ln/>
        </p:spPr>
        <p:txBody>
          <a:bodyPr/>
          <a:lstStyle>
            <a:lvl1pPr>
              <a:defRPr/>
            </a:lvl1pPr>
          </a:lstStyle>
          <a:p>
            <a:pPr>
              <a:defRPr/>
            </a:pPr>
            <a:fld id="{6A7AF746-71A3-B741-BDFB-67322A500DBA}" type="slidenum">
              <a:rPr lang="en-GB" altLang="de-GB"/>
              <a:pPr>
                <a:defRPr/>
              </a:pPr>
              <a:t>‹Nr.›</a:t>
            </a:fld>
            <a:endParaRPr lang="en-GB" altLang="de-GB"/>
          </a:p>
        </p:txBody>
      </p:sp>
    </p:spTree>
    <p:extLst>
      <p:ext uri="{BB962C8B-B14F-4D97-AF65-F5344CB8AC3E}">
        <p14:creationId xmlns:p14="http://schemas.microsoft.com/office/powerpoint/2010/main" val="13013910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14">
            <a:extLst>
              <a:ext uri="{FF2B5EF4-FFF2-40B4-BE49-F238E27FC236}">
                <a16:creationId xmlns:a16="http://schemas.microsoft.com/office/drawing/2014/main" id="{C3C3F678-F978-39EA-DE4B-A74E82986C9E}"/>
              </a:ext>
            </a:extLst>
          </p:cNvPr>
          <p:cNvSpPr>
            <a:spLocks noGrp="1" noChangeArrowheads="1"/>
          </p:cNvSpPr>
          <p:nvPr>
            <p:ph type="sldNum" idx="10"/>
          </p:nvPr>
        </p:nvSpPr>
        <p:spPr>
          <a:ln/>
        </p:spPr>
        <p:txBody>
          <a:bodyPr/>
          <a:lstStyle>
            <a:lvl1pPr>
              <a:defRPr/>
            </a:lvl1pPr>
          </a:lstStyle>
          <a:p>
            <a:pPr>
              <a:defRPr/>
            </a:pPr>
            <a:fld id="{A156C0A7-576E-C34E-946C-410FE436BC90}" type="slidenum">
              <a:rPr lang="en-GB" altLang="de-GB"/>
              <a:pPr>
                <a:defRPr/>
              </a:pPr>
              <a:t>‹Nr.›</a:t>
            </a:fld>
            <a:endParaRPr lang="en-GB" altLang="de-GB"/>
          </a:p>
        </p:txBody>
      </p:sp>
    </p:spTree>
    <p:extLst>
      <p:ext uri="{BB962C8B-B14F-4D97-AF65-F5344CB8AC3E}">
        <p14:creationId xmlns:p14="http://schemas.microsoft.com/office/powerpoint/2010/main" val="37739887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14">
            <a:extLst>
              <a:ext uri="{FF2B5EF4-FFF2-40B4-BE49-F238E27FC236}">
                <a16:creationId xmlns:a16="http://schemas.microsoft.com/office/drawing/2014/main" id="{7AC08A57-D475-0AD2-9EB5-6050A4D364E3}"/>
              </a:ext>
            </a:extLst>
          </p:cNvPr>
          <p:cNvSpPr>
            <a:spLocks noGrp="1" noChangeArrowheads="1"/>
          </p:cNvSpPr>
          <p:nvPr>
            <p:ph type="sldNum" idx="10"/>
          </p:nvPr>
        </p:nvSpPr>
        <p:spPr>
          <a:ln/>
        </p:spPr>
        <p:txBody>
          <a:bodyPr/>
          <a:lstStyle>
            <a:lvl1pPr>
              <a:defRPr/>
            </a:lvl1pPr>
          </a:lstStyle>
          <a:p>
            <a:pPr>
              <a:defRPr/>
            </a:pPr>
            <a:fld id="{B20B7609-5028-3146-AAE7-F9127CE8CD98}" type="slidenum">
              <a:rPr lang="en-GB" altLang="de-GB"/>
              <a:pPr>
                <a:defRPr/>
              </a:pPr>
              <a:t>‹Nr.›</a:t>
            </a:fld>
            <a:endParaRPr lang="en-GB" altLang="de-GB"/>
          </a:p>
        </p:txBody>
      </p:sp>
    </p:spTree>
    <p:extLst>
      <p:ext uri="{BB962C8B-B14F-4D97-AF65-F5344CB8AC3E}">
        <p14:creationId xmlns:p14="http://schemas.microsoft.com/office/powerpoint/2010/main" val="3326054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5C6BC59C-AC0D-A0DE-BDA8-EDD7845DDCD9}"/>
              </a:ext>
            </a:extLst>
          </p:cNvPr>
          <p:cNvSpPr>
            <a:spLocks noGrp="1" noChangeArrowheads="1"/>
          </p:cNvSpPr>
          <p:nvPr>
            <p:ph type="sldNum" idx="10"/>
          </p:nvPr>
        </p:nvSpPr>
        <p:spPr>
          <a:ln/>
        </p:spPr>
        <p:txBody>
          <a:bodyPr/>
          <a:lstStyle>
            <a:lvl1pPr>
              <a:defRPr/>
            </a:lvl1pPr>
          </a:lstStyle>
          <a:p>
            <a:pPr>
              <a:defRPr/>
            </a:pPr>
            <a:fld id="{3DCDFC7A-B99B-A844-B82E-4A24032739A8}" type="slidenum">
              <a:rPr lang="en-GB" altLang="de-GB"/>
              <a:pPr>
                <a:defRPr/>
              </a:pPr>
              <a:t>‹Nr.›</a:t>
            </a:fld>
            <a:endParaRPr lang="en-GB" altLang="de-GB"/>
          </a:p>
        </p:txBody>
      </p:sp>
    </p:spTree>
    <p:extLst>
      <p:ext uri="{BB962C8B-B14F-4D97-AF65-F5344CB8AC3E}">
        <p14:creationId xmlns:p14="http://schemas.microsoft.com/office/powerpoint/2010/main" val="28839855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5B1223E5-2279-DACE-B3D4-4132E4DFA4F9}"/>
              </a:ext>
            </a:extLst>
          </p:cNvPr>
          <p:cNvSpPr>
            <a:spLocks noGrp="1" noChangeArrowheads="1"/>
          </p:cNvSpPr>
          <p:nvPr>
            <p:ph type="sldNum" idx="10"/>
          </p:nvPr>
        </p:nvSpPr>
        <p:spPr>
          <a:ln/>
        </p:spPr>
        <p:txBody>
          <a:bodyPr/>
          <a:lstStyle>
            <a:lvl1pPr>
              <a:defRPr/>
            </a:lvl1pPr>
          </a:lstStyle>
          <a:p>
            <a:pPr>
              <a:defRPr/>
            </a:pPr>
            <a:fld id="{2BC94ABB-3B81-E143-BB8E-2E973E284B56}" type="slidenum">
              <a:rPr lang="en-GB" altLang="de-GB"/>
              <a:pPr>
                <a:defRPr/>
              </a:pPr>
              <a:t>‹Nr.›</a:t>
            </a:fld>
            <a:endParaRPr lang="en-GB" altLang="de-GB"/>
          </a:p>
        </p:txBody>
      </p:sp>
    </p:spTree>
    <p:extLst>
      <p:ext uri="{BB962C8B-B14F-4D97-AF65-F5344CB8AC3E}">
        <p14:creationId xmlns:p14="http://schemas.microsoft.com/office/powerpoint/2010/main" val="3398136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EA32430-9018-CC05-DCF8-6492BE3FE81F}"/>
              </a:ext>
            </a:extLst>
          </p:cNvPr>
          <p:cNvSpPr>
            <a:spLocks noGrp="1" noChangeArrowheads="1"/>
          </p:cNvSpPr>
          <p:nvPr>
            <p:ph type="sldNum" idx="10"/>
          </p:nvPr>
        </p:nvSpPr>
        <p:spPr>
          <a:ln/>
        </p:spPr>
        <p:txBody>
          <a:bodyPr/>
          <a:lstStyle>
            <a:lvl1pPr>
              <a:defRPr/>
            </a:lvl1pPr>
          </a:lstStyle>
          <a:p>
            <a:pPr>
              <a:defRPr/>
            </a:pPr>
            <a:fld id="{925401D5-5C48-E149-979D-0DBFE9257C05}" type="slidenum">
              <a:rPr lang="en-GB" altLang="de-GB"/>
              <a:pPr>
                <a:defRPr/>
              </a:pPr>
              <a:t>‹Nr.›</a:t>
            </a:fld>
            <a:endParaRPr lang="en-GB" altLang="de-GB"/>
          </a:p>
        </p:txBody>
      </p:sp>
    </p:spTree>
    <p:extLst>
      <p:ext uri="{BB962C8B-B14F-4D97-AF65-F5344CB8AC3E}">
        <p14:creationId xmlns:p14="http://schemas.microsoft.com/office/powerpoint/2010/main" val="974412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D80035E8-6D33-F8F6-4D1D-74D08178E54C}"/>
              </a:ext>
            </a:extLst>
          </p:cNvPr>
          <p:cNvSpPr>
            <a:spLocks noGrp="1" noChangeArrowheads="1"/>
          </p:cNvSpPr>
          <p:nvPr>
            <p:ph type="sldNum" idx="10"/>
          </p:nvPr>
        </p:nvSpPr>
        <p:spPr>
          <a:ln/>
        </p:spPr>
        <p:txBody>
          <a:bodyPr/>
          <a:lstStyle>
            <a:lvl1pPr>
              <a:defRPr/>
            </a:lvl1pPr>
          </a:lstStyle>
          <a:p>
            <a:pPr>
              <a:defRPr/>
            </a:pPr>
            <a:fld id="{22BBAD65-4EB8-E942-8D79-EA43D7927783}" type="slidenum">
              <a:rPr lang="en-GB" altLang="de-GB"/>
              <a:pPr>
                <a:defRPr/>
              </a:pPr>
              <a:t>‹Nr.›</a:t>
            </a:fld>
            <a:endParaRPr lang="en-GB" altLang="de-GB"/>
          </a:p>
        </p:txBody>
      </p:sp>
    </p:spTree>
    <p:extLst>
      <p:ext uri="{BB962C8B-B14F-4D97-AF65-F5344CB8AC3E}">
        <p14:creationId xmlns:p14="http://schemas.microsoft.com/office/powerpoint/2010/main" val="32679907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E2F8F5F0-6557-CB7B-42C0-D63FD4DA1C82}"/>
              </a:ext>
            </a:extLst>
          </p:cNvPr>
          <p:cNvSpPr>
            <a:spLocks noGrp="1" noChangeArrowheads="1"/>
          </p:cNvSpPr>
          <p:nvPr>
            <p:ph type="sldNum" idx="10"/>
          </p:nvPr>
        </p:nvSpPr>
        <p:spPr>
          <a:ln/>
        </p:spPr>
        <p:txBody>
          <a:bodyPr/>
          <a:lstStyle>
            <a:lvl1pPr>
              <a:defRPr/>
            </a:lvl1pPr>
          </a:lstStyle>
          <a:p>
            <a:pPr>
              <a:defRPr/>
            </a:pPr>
            <a:fld id="{C0FE5C26-1771-1B4A-B1A9-8EFB8C474440}" type="slidenum">
              <a:rPr lang="en-GB" altLang="de-GB"/>
              <a:pPr>
                <a:defRPr/>
              </a:pPr>
              <a:t>‹Nr.›</a:t>
            </a:fld>
            <a:endParaRPr lang="en-GB" altLang="de-GB"/>
          </a:p>
        </p:txBody>
      </p:sp>
    </p:spTree>
    <p:extLst>
      <p:ext uri="{BB962C8B-B14F-4D97-AF65-F5344CB8AC3E}">
        <p14:creationId xmlns:p14="http://schemas.microsoft.com/office/powerpoint/2010/main" val="6551213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4D98CDEC-2E1F-F1E6-A1D0-5BB62704FFB2}"/>
              </a:ext>
            </a:extLst>
          </p:cNvPr>
          <p:cNvSpPr>
            <a:spLocks noGrp="1" noChangeArrowheads="1"/>
          </p:cNvSpPr>
          <p:nvPr>
            <p:ph type="sldNum" idx="10"/>
          </p:nvPr>
        </p:nvSpPr>
        <p:spPr>
          <a:ln/>
        </p:spPr>
        <p:txBody>
          <a:bodyPr/>
          <a:lstStyle>
            <a:lvl1pPr>
              <a:defRPr/>
            </a:lvl1pPr>
          </a:lstStyle>
          <a:p>
            <a:pPr>
              <a:defRPr/>
            </a:pPr>
            <a:fld id="{DFDEC6F0-EF0B-204B-A031-4233A839BD46}" type="slidenum">
              <a:rPr lang="en-GB" altLang="de-GB"/>
              <a:pPr>
                <a:defRPr/>
              </a:pPr>
              <a:t>‹Nr.›</a:t>
            </a:fld>
            <a:endParaRPr lang="en-GB" altLang="de-GB"/>
          </a:p>
        </p:txBody>
      </p:sp>
    </p:spTree>
    <p:extLst>
      <p:ext uri="{BB962C8B-B14F-4D97-AF65-F5344CB8AC3E}">
        <p14:creationId xmlns:p14="http://schemas.microsoft.com/office/powerpoint/2010/main" val="939642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5">
            <a:extLst>
              <a:ext uri="{FF2B5EF4-FFF2-40B4-BE49-F238E27FC236}">
                <a16:creationId xmlns:a16="http://schemas.microsoft.com/office/drawing/2014/main" id="{1A9D2399-FFB1-43DE-0657-68FE1688B46C}"/>
              </a:ext>
            </a:extLst>
          </p:cNvPr>
          <p:cNvSpPr>
            <a:spLocks noGrp="1" noChangeArrowheads="1"/>
          </p:cNvSpPr>
          <p:nvPr>
            <p:ph type="sldNum" idx="10"/>
          </p:nvPr>
        </p:nvSpPr>
        <p:spPr>
          <a:ln/>
        </p:spPr>
        <p:txBody>
          <a:bodyPr/>
          <a:lstStyle>
            <a:lvl1pPr>
              <a:defRPr/>
            </a:lvl1pPr>
          </a:lstStyle>
          <a:p>
            <a:pPr>
              <a:defRPr/>
            </a:pPr>
            <a:fld id="{0B904C74-C575-1C4A-8EA1-46EB55CCABB7}" type="slidenum">
              <a:rPr lang="en-GB" altLang="de-GB"/>
              <a:pPr>
                <a:defRPr/>
              </a:pPr>
              <a:t>‹Nr.›</a:t>
            </a:fld>
            <a:endParaRPr lang="en-GB" altLang="de-GB"/>
          </a:p>
        </p:txBody>
      </p:sp>
    </p:spTree>
    <p:extLst>
      <p:ext uri="{BB962C8B-B14F-4D97-AF65-F5344CB8AC3E}">
        <p14:creationId xmlns:p14="http://schemas.microsoft.com/office/powerpoint/2010/main" val="176914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5">
            <a:extLst>
              <a:ext uri="{FF2B5EF4-FFF2-40B4-BE49-F238E27FC236}">
                <a16:creationId xmlns:a16="http://schemas.microsoft.com/office/drawing/2014/main" id="{6EBB3330-5ABA-280F-9B6E-E950D774836E}"/>
              </a:ext>
            </a:extLst>
          </p:cNvPr>
          <p:cNvSpPr>
            <a:spLocks noGrp="1" noChangeArrowheads="1"/>
          </p:cNvSpPr>
          <p:nvPr>
            <p:ph type="sldNum" idx="10"/>
          </p:nvPr>
        </p:nvSpPr>
        <p:spPr>
          <a:ln/>
        </p:spPr>
        <p:txBody>
          <a:bodyPr/>
          <a:lstStyle>
            <a:lvl1pPr>
              <a:defRPr/>
            </a:lvl1pPr>
          </a:lstStyle>
          <a:p>
            <a:pPr>
              <a:defRPr/>
            </a:pPr>
            <a:fld id="{5DAECFC6-7826-554D-8A16-0FAC76FE0A7C}" type="slidenum">
              <a:rPr lang="en-GB" altLang="de-GB"/>
              <a:pPr>
                <a:defRPr/>
              </a:pPr>
              <a:t>‹Nr.›</a:t>
            </a:fld>
            <a:endParaRPr lang="en-GB" altLang="de-GB"/>
          </a:p>
        </p:txBody>
      </p:sp>
    </p:spTree>
    <p:extLst>
      <p:ext uri="{BB962C8B-B14F-4D97-AF65-F5344CB8AC3E}">
        <p14:creationId xmlns:p14="http://schemas.microsoft.com/office/powerpoint/2010/main" val="405527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5">
            <a:extLst>
              <a:ext uri="{FF2B5EF4-FFF2-40B4-BE49-F238E27FC236}">
                <a16:creationId xmlns:a16="http://schemas.microsoft.com/office/drawing/2014/main" id="{BBDF05CC-5793-D2A5-9039-33EB1A44ED62}"/>
              </a:ext>
            </a:extLst>
          </p:cNvPr>
          <p:cNvSpPr>
            <a:spLocks noGrp="1" noChangeArrowheads="1"/>
          </p:cNvSpPr>
          <p:nvPr>
            <p:ph type="sldNum" idx="10"/>
          </p:nvPr>
        </p:nvSpPr>
        <p:spPr>
          <a:ln/>
        </p:spPr>
        <p:txBody>
          <a:bodyPr/>
          <a:lstStyle>
            <a:lvl1pPr>
              <a:defRPr/>
            </a:lvl1pPr>
          </a:lstStyle>
          <a:p>
            <a:pPr>
              <a:defRPr/>
            </a:pPr>
            <a:fld id="{9295EB61-CBC8-DA4E-93FA-BDDDB675E564}" type="slidenum">
              <a:rPr lang="en-GB" altLang="de-GB"/>
              <a:pPr>
                <a:defRPr/>
              </a:pPr>
              <a:t>‹Nr.›</a:t>
            </a:fld>
            <a:endParaRPr lang="en-GB" altLang="de-GB"/>
          </a:p>
        </p:txBody>
      </p:sp>
    </p:spTree>
    <p:extLst>
      <p:ext uri="{BB962C8B-B14F-4D97-AF65-F5344CB8AC3E}">
        <p14:creationId xmlns:p14="http://schemas.microsoft.com/office/powerpoint/2010/main" val="23326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5">
            <a:extLst>
              <a:ext uri="{FF2B5EF4-FFF2-40B4-BE49-F238E27FC236}">
                <a16:creationId xmlns:a16="http://schemas.microsoft.com/office/drawing/2014/main" id="{47F4490D-8011-5648-CC3C-29C6B26B8606}"/>
              </a:ext>
            </a:extLst>
          </p:cNvPr>
          <p:cNvSpPr>
            <a:spLocks noGrp="1" noChangeArrowheads="1"/>
          </p:cNvSpPr>
          <p:nvPr>
            <p:ph type="sldNum" idx="10"/>
          </p:nvPr>
        </p:nvSpPr>
        <p:spPr>
          <a:ln/>
        </p:spPr>
        <p:txBody>
          <a:bodyPr/>
          <a:lstStyle>
            <a:lvl1pPr>
              <a:defRPr/>
            </a:lvl1pPr>
          </a:lstStyle>
          <a:p>
            <a:pPr>
              <a:defRPr/>
            </a:pPr>
            <a:fld id="{00479584-448E-334D-BF81-4546E26100FD}" type="slidenum">
              <a:rPr lang="en-GB" altLang="de-GB"/>
              <a:pPr>
                <a:defRPr/>
              </a:pPr>
              <a:t>‹Nr.›</a:t>
            </a:fld>
            <a:endParaRPr lang="en-GB" altLang="de-GB"/>
          </a:p>
        </p:txBody>
      </p:sp>
    </p:spTree>
    <p:extLst>
      <p:ext uri="{BB962C8B-B14F-4D97-AF65-F5344CB8AC3E}">
        <p14:creationId xmlns:p14="http://schemas.microsoft.com/office/powerpoint/2010/main" val="1575535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93CD08D1-6938-BB4A-148B-7F803FC5895F}"/>
              </a:ext>
            </a:extLst>
          </p:cNvPr>
          <p:cNvSpPr>
            <a:spLocks noGrp="1" noChangeArrowheads="1"/>
          </p:cNvSpPr>
          <p:nvPr>
            <p:ph type="sldNum" idx="10"/>
          </p:nvPr>
        </p:nvSpPr>
        <p:spPr>
          <a:ln/>
        </p:spPr>
        <p:txBody>
          <a:bodyPr/>
          <a:lstStyle>
            <a:lvl1pPr>
              <a:defRPr/>
            </a:lvl1pPr>
          </a:lstStyle>
          <a:p>
            <a:pPr>
              <a:defRPr/>
            </a:pPr>
            <a:fld id="{1B010568-4F99-224C-B6ED-246A75906B35}" type="slidenum">
              <a:rPr lang="en-GB" altLang="de-GB"/>
              <a:pPr>
                <a:defRPr/>
              </a:pPr>
              <a:t>‹Nr.›</a:t>
            </a:fld>
            <a:endParaRPr lang="en-GB" altLang="de-GB"/>
          </a:p>
        </p:txBody>
      </p:sp>
    </p:spTree>
    <p:extLst>
      <p:ext uri="{BB962C8B-B14F-4D97-AF65-F5344CB8AC3E}">
        <p14:creationId xmlns:p14="http://schemas.microsoft.com/office/powerpoint/2010/main" val="3619782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14A48E59-55C1-91BF-9B25-3CF46A4BA5AE}"/>
              </a:ext>
            </a:extLst>
          </p:cNvPr>
          <p:cNvSpPr>
            <a:spLocks noGrp="1" noChangeArrowheads="1"/>
          </p:cNvSpPr>
          <p:nvPr>
            <p:ph type="sldNum" idx="10"/>
          </p:nvPr>
        </p:nvSpPr>
        <p:spPr>
          <a:ln/>
        </p:spPr>
        <p:txBody>
          <a:bodyPr/>
          <a:lstStyle>
            <a:lvl1pPr>
              <a:defRPr/>
            </a:lvl1pPr>
          </a:lstStyle>
          <a:p>
            <a:pPr>
              <a:defRPr/>
            </a:pPr>
            <a:fld id="{259387CB-3DAE-6B4A-BC23-162C14342C21}" type="slidenum">
              <a:rPr lang="en-GB" altLang="de-GB"/>
              <a:pPr>
                <a:defRPr/>
              </a:pPr>
              <a:t>‹Nr.›</a:t>
            </a:fld>
            <a:endParaRPr lang="en-GB" altLang="de-GB"/>
          </a:p>
        </p:txBody>
      </p:sp>
    </p:spTree>
    <p:extLst>
      <p:ext uri="{BB962C8B-B14F-4D97-AF65-F5344CB8AC3E}">
        <p14:creationId xmlns:p14="http://schemas.microsoft.com/office/powerpoint/2010/main" val="227675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F9CA3E33-2AF1-3510-10F4-DA5EEA3F993B}"/>
              </a:ext>
            </a:extLst>
          </p:cNvPr>
          <p:cNvSpPr>
            <a:spLocks noGrp="1" noChangeArrowheads="1"/>
          </p:cNvSpPr>
          <p:nvPr>
            <p:ph type="sldNum" idx="10"/>
          </p:nvPr>
        </p:nvSpPr>
        <p:spPr>
          <a:ln/>
        </p:spPr>
        <p:txBody>
          <a:bodyPr/>
          <a:lstStyle>
            <a:lvl1pPr>
              <a:defRPr/>
            </a:lvl1pPr>
          </a:lstStyle>
          <a:p>
            <a:pPr>
              <a:defRPr/>
            </a:pPr>
            <a:fld id="{67554E19-9ED2-7743-9B95-5F1C28A50148}" type="slidenum">
              <a:rPr lang="en-GB" altLang="de-GB"/>
              <a:pPr>
                <a:defRPr/>
              </a:pPr>
              <a:t>‹Nr.›</a:t>
            </a:fld>
            <a:endParaRPr lang="en-GB" altLang="de-GB"/>
          </a:p>
        </p:txBody>
      </p:sp>
    </p:spTree>
    <p:extLst>
      <p:ext uri="{BB962C8B-B14F-4D97-AF65-F5344CB8AC3E}">
        <p14:creationId xmlns:p14="http://schemas.microsoft.com/office/powerpoint/2010/main" val="1674164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2D57573E-323E-53FB-F209-A4F08407E178}"/>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027" name="Rectangle 2">
            <a:extLst>
              <a:ext uri="{FF2B5EF4-FFF2-40B4-BE49-F238E27FC236}">
                <a16:creationId xmlns:a16="http://schemas.microsoft.com/office/drawing/2014/main" id="{CAF55BBA-9CEF-33BB-BEDE-104D1C130B63}"/>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028" name="Text Box 3">
            <a:extLst>
              <a:ext uri="{FF2B5EF4-FFF2-40B4-BE49-F238E27FC236}">
                <a16:creationId xmlns:a16="http://schemas.microsoft.com/office/drawing/2014/main" id="{96D62A80-10D3-4C2B-F46F-39E7E9AEFF4D}"/>
              </a:ext>
            </a:extLst>
          </p:cNvPr>
          <p:cNvSpPr txBox="1">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029" name="Text Box 4">
            <a:extLst>
              <a:ext uri="{FF2B5EF4-FFF2-40B4-BE49-F238E27FC236}">
                <a16:creationId xmlns:a16="http://schemas.microsoft.com/office/drawing/2014/main" id="{F69F139E-FA94-CC15-28C4-8CC145096633}"/>
              </a:ext>
            </a:extLst>
          </p:cNvPr>
          <p:cNvSpPr txBox="1">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 name="Rectangle 5">
            <a:extLst>
              <a:ext uri="{FF2B5EF4-FFF2-40B4-BE49-F238E27FC236}">
                <a16:creationId xmlns:a16="http://schemas.microsoft.com/office/drawing/2014/main" id="{2E883E7A-764B-1F37-B108-9326D0B0821D}"/>
              </a:ext>
            </a:extLst>
          </p:cNvPr>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SzPct val="100000"/>
              <a:defRPr>
                <a:solidFill>
                  <a:srgbClr val="000000"/>
                </a:solidFill>
              </a:defRPr>
            </a:lvl1pPr>
          </a:lstStyle>
          <a:p>
            <a:pPr>
              <a:defRPr/>
            </a:pPr>
            <a:fld id="{CA359F88-0523-244B-BDBA-227BC7976E23}"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pSp>
        <p:nvGrpSpPr>
          <p:cNvPr id="13314" name="Group 1">
            <a:extLst>
              <a:ext uri="{FF2B5EF4-FFF2-40B4-BE49-F238E27FC236}">
                <a16:creationId xmlns:a16="http://schemas.microsoft.com/office/drawing/2014/main" id="{97131B1E-B9AF-2AE9-14B8-2932344E697E}"/>
              </a:ext>
            </a:extLst>
          </p:cNvPr>
          <p:cNvGrpSpPr>
            <a:grpSpLocks/>
          </p:cNvGrpSpPr>
          <p:nvPr/>
        </p:nvGrpSpPr>
        <p:grpSpPr bwMode="auto">
          <a:xfrm>
            <a:off x="0" y="0"/>
            <a:ext cx="9139238" cy="6848475"/>
            <a:chOff x="0" y="0"/>
            <a:chExt cx="5757" cy="4314"/>
          </a:xfrm>
        </p:grpSpPr>
        <p:grpSp>
          <p:nvGrpSpPr>
            <p:cNvPr id="13320" name="Group 2">
              <a:extLst>
                <a:ext uri="{FF2B5EF4-FFF2-40B4-BE49-F238E27FC236}">
                  <a16:creationId xmlns:a16="http://schemas.microsoft.com/office/drawing/2014/main" id="{804D25CA-9E7D-BE6A-9827-C9AFD429E3DC}"/>
                </a:ext>
              </a:extLst>
            </p:cNvPr>
            <p:cNvGrpSpPr>
              <a:grpSpLocks/>
            </p:cNvGrpSpPr>
            <p:nvPr/>
          </p:nvGrpSpPr>
          <p:grpSpPr bwMode="auto">
            <a:xfrm>
              <a:off x="1728" y="2230"/>
              <a:ext cx="4026" cy="2084"/>
              <a:chOff x="1728" y="2230"/>
              <a:chExt cx="4026" cy="2084"/>
            </a:xfrm>
          </p:grpSpPr>
          <p:sp>
            <p:nvSpPr>
              <p:cNvPr id="13323" name="AutoShape 3">
                <a:extLst>
                  <a:ext uri="{FF2B5EF4-FFF2-40B4-BE49-F238E27FC236}">
                    <a16:creationId xmlns:a16="http://schemas.microsoft.com/office/drawing/2014/main" id="{240DCE48-8D5A-BAE6-3DD3-97BBEC28DE5D}"/>
                  </a:ext>
                </a:extLst>
              </p:cNvPr>
              <p:cNvSpPr>
                <a:spLocks noChangeArrowheads="1"/>
              </p:cNvSpPr>
              <p:nvPr/>
            </p:nvSpPr>
            <p:spPr bwMode="auto">
              <a:xfrm>
                <a:off x="1728" y="2644"/>
                <a:ext cx="2881" cy="1670"/>
              </a:xfrm>
              <a:custGeom>
                <a:avLst/>
                <a:gdLst>
                  <a:gd name="T0" fmla="*/ 2733 w 2882"/>
                  <a:gd name="T1" fmla="*/ 528 h 1671"/>
                  <a:gd name="T2" fmla="*/ 2625 w 2882"/>
                  <a:gd name="T3" fmla="*/ 484 h 1671"/>
                  <a:gd name="T4" fmla="*/ 2473 w 2882"/>
                  <a:gd name="T5" fmla="*/ 424 h 1671"/>
                  <a:gd name="T6" fmla="*/ 2196 w 2882"/>
                  <a:gd name="T7" fmla="*/ 343 h 1671"/>
                  <a:gd name="T8" fmla="*/ 1963 w 2882"/>
                  <a:gd name="T9" fmla="*/ 277 h 1671"/>
                  <a:gd name="T10" fmla="*/ 1800 w 2882"/>
                  <a:gd name="T11" fmla="*/ 212 h 1671"/>
                  <a:gd name="T12" fmla="*/ 1686 w 2882"/>
                  <a:gd name="T13" fmla="*/ 152 h 1671"/>
                  <a:gd name="T14" fmla="*/ 1621 w 2882"/>
                  <a:gd name="T15" fmla="*/ 103 h 1671"/>
                  <a:gd name="T16" fmla="*/ 1583 w 2882"/>
                  <a:gd name="T17" fmla="*/ 60 h 1671"/>
                  <a:gd name="T18" fmla="*/ 1572 w 2882"/>
                  <a:gd name="T19" fmla="*/ 27 h 1671"/>
                  <a:gd name="T20" fmla="*/ 1578 w 2882"/>
                  <a:gd name="T21" fmla="*/ 0 h 1671"/>
                  <a:gd name="T22" fmla="*/ 1550 w 2882"/>
                  <a:gd name="T23" fmla="*/ 49 h 1671"/>
                  <a:gd name="T24" fmla="*/ 1561 w 2882"/>
                  <a:gd name="T25" fmla="*/ 98 h 1671"/>
                  <a:gd name="T26" fmla="*/ 1610 w 2882"/>
                  <a:gd name="T27" fmla="*/ 141 h 1671"/>
                  <a:gd name="T28" fmla="*/ 1681 w 2882"/>
                  <a:gd name="T29" fmla="*/ 185 h 1671"/>
                  <a:gd name="T30" fmla="*/ 1784 w 2882"/>
                  <a:gd name="T31" fmla="*/ 228 h 1671"/>
                  <a:gd name="T32" fmla="*/ 2033 w 2882"/>
                  <a:gd name="T33" fmla="*/ 310 h 1671"/>
                  <a:gd name="T34" fmla="*/ 2278 w 2882"/>
                  <a:gd name="T35" fmla="*/ 381 h 1671"/>
                  <a:gd name="T36" fmla="*/ 2457 w 2882"/>
                  <a:gd name="T37" fmla="*/ 435 h 1671"/>
                  <a:gd name="T38" fmla="*/ 2598 w 2882"/>
                  <a:gd name="T39" fmla="*/ 484 h 1671"/>
                  <a:gd name="T40" fmla="*/ 2701 w 2882"/>
                  <a:gd name="T41" fmla="*/ 528 h 1671"/>
                  <a:gd name="T42" fmla="*/ 2761 w 2882"/>
                  <a:gd name="T43" fmla="*/ 560 h 1671"/>
                  <a:gd name="T44" fmla="*/ 2788 w 2882"/>
                  <a:gd name="T45" fmla="*/ 593 h 1671"/>
                  <a:gd name="T46" fmla="*/ 2788 w 2882"/>
                  <a:gd name="T47" fmla="*/ 642 h 1671"/>
                  <a:gd name="T48" fmla="*/ 2755 w 2882"/>
                  <a:gd name="T49" fmla="*/ 691 h 1671"/>
                  <a:gd name="T50" fmla="*/ 2685 w 2882"/>
                  <a:gd name="T51" fmla="*/ 735 h 1671"/>
                  <a:gd name="T52" fmla="*/ 2582 w 2882"/>
                  <a:gd name="T53" fmla="*/ 778 h 1671"/>
                  <a:gd name="T54" fmla="*/ 2451 w 2882"/>
                  <a:gd name="T55" fmla="*/ 822 h 1671"/>
                  <a:gd name="T56" fmla="*/ 2294 w 2882"/>
                  <a:gd name="T57" fmla="*/ 858 h 1671"/>
                  <a:gd name="T58" fmla="*/ 2023 w 2882"/>
                  <a:gd name="T59" fmla="*/ 923 h 1671"/>
                  <a:gd name="T60" fmla="*/ 1599 w 2882"/>
                  <a:gd name="T61" fmla="*/ 1027 h 1671"/>
                  <a:gd name="T62" fmla="*/ 1145 w 2882"/>
                  <a:gd name="T63" fmla="*/ 1157 h 1671"/>
                  <a:gd name="T64" fmla="*/ 673 w 2882"/>
                  <a:gd name="T65" fmla="*/ 1321 h 1671"/>
                  <a:gd name="T66" fmla="*/ 217 w 2882"/>
                  <a:gd name="T67" fmla="*/ 1538 h 1671"/>
                  <a:gd name="T68" fmla="*/ 353 w 2882"/>
                  <a:gd name="T69" fmla="*/ 1664 h 1671"/>
                  <a:gd name="T70" fmla="*/ 754 w 2882"/>
                  <a:gd name="T71" fmla="*/ 1462 h 1671"/>
                  <a:gd name="T72" fmla="*/ 1145 w 2882"/>
                  <a:gd name="T73" fmla="*/ 1304 h 1671"/>
                  <a:gd name="T74" fmla="*/ 1512 w 2882"/>
                  <a:gd name="T75" fmla="*/ 1179 h 1671"/>
                  <a:gd name="T76" fmla="*/ 1854 w 2882"/>
                  <a:gd name="T77" fmla="*/ 1076 h 1671"/>
                  <a:gd name="T78" fmla="*/ 2158 w 2882"/>
                  <a:gd name="T79" fmla="*/ 1000 h 1671"/>
                  <a:gd name="T80" fmla="*/ 2419 w 2882"/>
                  <a:gd name="T81" fmla="*/ 940 h 1671"/>
                  <a:gd name="T82" fmla="*/ 2619 w 2882"/>
                  <a:gd name="T83" fmla="*/ 885 h 1671"/>
                  <a:gd name="T84" fmla="*/ 2755 w 2882"/>
                  <a:gd name="T85" fmla="*/ 835 h 1671"/>
                  <a:gd name="T86" fmla="*/ 2820 w 2882"/>
                  <a:gd name="T87" fmla="*/ 794 h 1671"/>
                  <a:gd name="T88" fmla="*/ 2858 w 2882"/>
                  <a:gd name="T89" fmla="*/ 745 h 1671"/>
                  <a:gd name="T90" fmla="*/ 2875 w 2882"/>
                  <a:gd name="T91" fmla="*/ 702 h 1671"/>
                  <a:gd name="T92" fmla="*/ 2847 w 2882"/>
                  <a:gd name="T93" fmla="*/ 620 h 1671"/>
                  <a:gd name="T94" fmla="*/ 2793 w 2882"/>
                  <a:gd name="T95" fmla="*/ 560 h 1671"/>
                  <a:gd name="T96" fmla="*/ 2766 w 2882"/>
                  <a:gd name="T97" fmla="*/ 544 h 16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882"/>
                  <a:gd name="T148" fmla="*/ 0 h 1671"/>
                  <a:gd name="T149" fmla="*/ 2882 w 2882"/>
                  <a:gd name="T150" fmla="*/ 1671 h 16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close/>
                  </a:path>
                </a:pathLst>
              </a:custGeom>
              <a:gradFill rotWithShape="0">
                <a:gsLst>
                  <a:gs pos="0">
                    <a:srgbClr val="002E8B"/>
                  </a:gs>
                  <a:gs pos="100000">
                    <a:srgbClr val="003399"/>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4" name="AutoShape 4">
                <a:extLst>
                  <a:ext uri="{FF2B5EF4-FFF2-40B4-BE49-F238E27FC236}">
                    <a16:creationId xmlns:a16="http://schemas.microsoft.com/office/drawing/2014/main" id="{B9F0F127-9B29-20BD-CFCC-23DF2EBDA4EB}"/>
                  </a:ext>
                </a:extLst>
              </p:cNvPr>
              <p:cNvSpPr>
                <a:spLocks noChangeArrowheads="1"/>
              </p:cNvSpPr>
              <p:nvPr/>
            </p:nvSpPr>
            <p:spPr bwMode="auto">
              <a:xfrm>
                <a:off x="4170" y="2671"/>
                <a:ext cx="1258" cy="810"/>
              </a:xfrm>
              <a:custGeom>
                <a:avLst/>
                <a:gdLst>
                  <a:gd name="T0" fmla="*/ 1252 w 1259"/>
                  <a:gd name="T1" fmla="*/ 608 h 811"/>
                  <a:gd name="T2" fmla="*/ 1241 w 1259"/>
                  <a:gd name="T3" fmla="*/ 581 h 811"/>
                  <a:gd name="T4" fmla="*/ 1230 w 1259"/>
                  <a:gd name="T5" fmla="*/ 559 h 811"/>
                  <a:gd name="T6" fmla="*/ 1209 w 1259"/>
                  <a:gd name="T7" fmla="*/ 532 h 811"/>
                  <a:gd name="T8" fmla="*/ 1181 w 1259"/>
                  <a:gd name="T9" fmla="*/ 510 h 811"/>
                  <a:gd name="T10" fmla="*/ 1116 w 1259"/>
                  <a:gd name="T11" fmla="*/ 472 h 811"/>
                  <a:gd name="T12" fmla="*/ 1035 w 1259"/>
                  <a:gd name="T13" fmla="*/ 434 h 811"/>
                  <a:gd name="T14" fmla="*/ 937 w 1259"/>
                  <a:gd name="T15" fmla="*/ 405 h 811"/>
                  <a:gd name="T16" fmla="*/ 834 w 1259"/>
                  <a:gd name="T17" fmla="*/ 381 h 811"/>
                  <a:gd name="T18" fmla="*/ 720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0 w 1259"/>
                  <a:gd name="T71" fmla="*/ 407 h 811"/>
                  <a:gd name="T72" fmla="*/ 742 w 1259"/>
                  <a:gd name="T73" fmla="*/ 428 h 811"/>
                  <a:gd name="T74" fmla="*/ 823 w 1259"/>
                  <a:gd name="T75" fmla="*/ 456 h 811"/>
                  <a:gd name="T76" fmla="*/ 894 w 1259"/>
                  <a:gd name="T77" fmla="*/ 483 h 811"/>
                  <a:gd name="T78" fmla="*/ 959 w 1259"/>
                  <a:gd name="T79" fmla="*/ 505 h 811"/>
                  <a:gd name="T80" fmla="*/ 1008 w 1259"/>
                  <a:gd name="T81" fmla="*/ 532 h 811"/>
                  <a:gd name="T82" fmla="*/ 1046 w 1259"/>
                  <a:gd name="T83" fmla="*/ 559 h 811"/>
                  <a:gd name="T84" fmla="*/ 1073 w 1259"/>
                  <a:gd name="T85" fmla="*/ 586 h 811"/>
                  <a:gd name="T86" fmla="*/ 1095 w 1259"/>
                  <a:gd name="T87" fmla="*/ 613 h 811"/>
                  <a:gd name="T88" fmla="*/ 1105 w 1259"/>
                  <a:gd name="T89" fmla="*/ 641 h 811"/>
                  <a:gd name="T90" fmla="*/ 1111 w 1259"/>
                  <a:gd name="T91" fmla="*/ 668 h 811"/>
                  <a:gd name="T92" fmla="*/ 1105 w 1259"/>
                  <a:gd name="T93" fmla="*/ 690 h 811"/>
                  <a:gd name="T94" fmla="*/ 1089 w 1259"/>
                  <a:gd name="T95" fmla="*/ 717 h 811"/>
                  <a:gd name="T96" fmla="*/ 1073 w 1259"/>
                  <a:gd name="T97" fmla="*/ 739 h 811"/>
                  <a:gd name="T98" fmla="*/ 1046 w 1259"/>
                  <a:gd name="T99" fmla="*/ 760 h 811"/>
                  <a:gd name="T100" fmla="*/ 1008 w 1259"/>
                  <a:gd name="T101" fmla="*/ 782 h 811"/>
                  <a:gd name="T102" fmla="*/ 970 w 1259"/>
                  <a:gd name="T103" fmla="*/ 804 h 811"/>
                  <a:gd name="T104" fmla="*/ 1040 w 1259"/>
                  <a:gd name="T105" fmla="*/ 782 h 811"/>
                  <a:gd name="T106" fmla="*/ 1100 w 1259"/>
                  <a:gd name="T107" fmla="*/ 760 h 811"/>
                  <a:gd name="T108" fmla="*/ 1149 w 1259"/>
                  <a:gd name="T109" fmla="*/ 739 h 811"/>
                  <a:gd name="T110" fmla="*/ 1192 w 1259"/>
                  <a:gd name="T111" fmla="*/ 717 h 811"/>
                  <a:gd name="T112" fmla="*/ 1219 w 1259"/>
                  <a:gd name="T113" fmla="*/ 695 h 811"/>
                  <a:gd name="T114" fmla="*/ 1241 w 1259"/>
                  <a:gd name="T115" fmla="*/ 668 h 811"/>
                  <a:gd name="T116" fmla="*/ 1252 w 1259"/>
                  <a:gd name="T117" fmla="*/ 641 h 811"/>
                  <a:gd name="T118" fmla="*/ 1252 w 1259"/>
                  <a:gd name="T119" fmla="*/ 608 h 811"/>
                  <a:gd name="T120" fmla="*/ 1252 w 1259"/>
                  <a:gd name="T121" fmla="*/ 608 h 81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9"/>
                  <a:gd name="T184" fmla="*/ 0 h 811"/>
                  <a:gd name="T185" fmla="*/ 1259 w 1259"/>
                  <a:gd name="T186" fmla="*/ 811 h 81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close/>
                  </a:path>
                </a:pathLst>
              </a:custGeom>
              <a:gradFill rotWithShape="0">
                <a:gsLst>
                  <a:gs pos="0">
                    <a:srgbClr val="002E8B"/>
                  </a:gs>
                  <a:gs pos="100000">
                    <a:srgbClr val="003399"/>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5" name="AutoShape 5">
                <a:extLst>
                  <a:ext uri="{FF2B5EF4-FFF2-40B4-BE49-F238E27FC236}">
                    <a16:creationId xmlns:a16="http://schemas.microsoft.com/office/drawing/2014/main" id="{C23A027C-C9BB-FEB5-CB93-69E0FD9A93C5}"/>
                  </a:ext>
                </a:extLst>
              </p:cNvPr>
              <p:cNvSpPr>
                <a:spLocks noChangeArrowheads="1"/>
              </p:cNvSpPr>
              <p:nvPr/>
            </p:nvSpPr>
            <p:spPr bwMode="auto">
              <a:xfrm>
                <a:off x="2900" y="3346"/>
                <a:ext cx="2848" cy="968"/>
              </a:xfrm>
              <a:custGeom>
                <a:avLst/>
                <a:gdLst>
                  <a:gd name="T0" fmla="*/ 92 w 2849"/>
                  <a:gd name="T1" fmla="*/ 951 h 969"/>
                  <a:gd name="T2" fmla="*/ 0 w 2849"/>
                  <a:gd name="T3" fmla="*/ 962 h 969"/>
                  <a:gd name="T4" fmla="*/ 391 w 2849"/>
                  <a:gd name="T5" fmla="*/ 962 h 969"/>
                  <a:gd name="T6" fmla="*/ 434 w 2849"/>
                  <a:gd name="T7" fmla="*/ 940 h 969"/>
                  <a:gd name="T8" fmla="*/ 483 w 2849"/>
                  <a:gd name="T9" fmla="*/ 907 h 969"/>
                  <a:gd name="T10" fmla="*/ 554 w 2849"/>
                  <a:gd name="T11" fmla="*/ 869 h 969"/>
                  <a:gd name="T12" fmla="*/ 635 w 2849"/>
                  <a:gd name="T13" fmla="*/ 831 h 969"/>
                  <a:gd name="T14" fmla="*/ 727 w 2849"/>
                  <a:gd name="T15" fmla="*/ 787 h 969"/>
                  <a:gd name="T16" fmla="*/ 836 w 2849"/>
                  <a:gd name="T17" fmla="*/ 738 h 969"/>
                  <a:gd name="T18" fmla="*/ 961 w 2849"/>
                  <a:gd name="T19" fmla="*/ 689 h 969"/>
                  <a:gd name="T20" fmla="*/ 1102 w 2849"/>
                  <a:gd name="T21" fmla="*/ 635 h 969"/>
                  <a:gd name="T22" fmla="*/ 1259 w 2849"/>
                  <a:gd name="T23" fmla="*/ 575 h 969"/>
                  <a:gd name="T24" fmla="*/ 1426 w 2849"/>
                  <a:gd name="T25" fmla="*/ 515 h 969"/>
                  <a:gd name="T26" fmla="*/ 1616 w 2849"/>
                  <a:gd name="T27" fmla="*/ 462 h 969"/>
                  <a:gd name="T28" fmla="*/ 1822 w 2849"/>
                  <a:gd name="T29" fmla="*/ 403 h 969"/>
                  <a:gd name="T30" fmla="*/ 2050 w 2849"/>
                  <a:gd name="T31" fmla="*/ 343 h 969"/>
                  <a:gd name="T32" fmla="*/ 2294 w 2849"/>
                  <a:gd name="T33" fmla="*/ 283 h 969"/>
                  <a:gd name="T34" fmla="*/ 2560 w 2849"/>
                  <a:gd name="T35" fmla="*/ 223 h 969"/>
                  <a:gd name="T36" fmla="*/ 2842 w 2849"/>
                  <a:gd name="T37" fmla="*/ 163 h 969"/>
                  <a:gd name="T38" fmla="*/ 2842 w 2849"/>
                  <a:gd name="T39" fmla="*/ 0 h 969"/>
                  <a:gd name="T40" fmla="*/ 2810 w 2849"/>
                  <a:gd name="T41" fmla="*/ 16 h 969"/>
                  <a:gd name="T42" fmla="*/ 2766 w 2849"/>
                  <a:gd name="T43" fmla="*/ 33 h 969"/>
                  <a:gd name="T44" fmla="*/ 2712 w 2849"/>
                  <a:gd name="T45" fmla="*/ 54 h 969"/>
                  <a:gd name="T46" fmla="*/ 2641 w 2849"/>
                  <a:gd name="T47" fmla="*/ 76 h 969"/>
                  <a:gd name="T48" fmla="*/ 2565 w 2849"/>
                  <a:gd name="T49" fmla="*/ 98 h 969"/>
                  <a:gd name="T50" fmla="*/ 2484 w 2849"/>
                  <a:gd name="T51" fmla="*/ 120 h 969"/>
                  <a:gd name="T52" fmla="*/ 2392 w 2849"/>
                  <a:gd name="T53" fmla="*/ 147 h 969"/>
                  <a:gd name="T54" fmla="*/ 2294 w 2849"/>
                  <a:gd name="T55" fmla="*/ 169 h 969"/>
                  <a:gd name="T56" fmla="*/ 2088 w 2849"/>
                  <a:gd name="T57" fmla="*/ 223 h 969"/>
                  <a:gd name="T58" fmla="*/ 1882 w 2849"/>
                  <a:gd name="T59" fmla="*/ 277 h 969"/>
                  <a:gd name="T60" fmla="*/ 1681 w 2849"/>
                  <a:gd name="T61" fmla="*/ 326 h 969"/>
                  <a:gd name="T62" fmla="*/ 1583 w 2849"/>
                  <a:gd name="T63" fmla="*/ 354 h 969"/>
                  <a:gd name="T64" fmla="*/ 1496 w 2849"/>
                  <a:gd name="T65" fmla="*/ 381 h 969"/>
                  <a:gd name="T66" fmla="*/ 1107 w 2849"/>
                  <a:gd name="T67" fmla="*/ 499 h 969"/>
                  <a:gd name="T68" fmla="*/ 912 w 2849"/>
                  <a:gd name="T69" fmla="*/ 570 h 969"/>
                  <a:gd name="T70" fmla="*/ 727 w 2849"/>
                  <a:gd name="T71" fmla="*/ 640 h 969"/>
                  <a:gd name="T72" fmla="*/ 548 w 2849"/>
                  <a:gd name="T73" fmla="*/ 711 h 969"/>
                  <a:gd name="T74" fmla="*/ 380 w 2849"/>
                  <a:gd name="T75" fmla="*/ 787 h 969"/>
                  <a:gd name="T76" fmla="*/ 228 w 2849"/>
                  <a:gd name="T77" fmla="*/ 869 h 969"/>
                  <a:gd name="T78" fmla="*/ 92 w 2849"/>
                  <a:gd name="T79" fmla="*/ 951 h 969"/>
                  <a:gd name="T80" fmla="*/ 92 w 2849"/>
                  <a:gd name="T81" fmla="*/ 951 h 96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49"/>
                  <a:gd name="T124" fmla="*/ 0 h 969"/>
                  <a:gd name="T125" fmla="*/ 2849 w 2849"/>
                  <a:gd name="T126" fmla="*/ 969 h 96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close/>
                  </a:path>
                </a:pathLst>
              </a:custGeom>
              <a:gradFill rotWithShape="0">
                <a:gsLst>
                  <a:gs pos="0">
                    <a:srgbClr val="003399"/>
                  </a:gs>
                  <a:gs pos="100000">
                    <a:srgbClr val="002A7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6" name="AutoShape 6">
                <a:extLst>
                  <a:ext uri="{FF2B5EF4-FFF2-40B4-BE49-F238E27FC236}">
                    <a16:creationId xmlns:a16="http://schemas.microsoft.com/office/drawing/2014/main" id="{CBFB60AE-C8B3-9498-3DCE-B485F07738C9}"/>
                  </a:ext>
                </a:extLst>
              </p:cNvPr>
              <p:cNvSpPr>
                <a:spLocks noChangeArrowheads="1"/>
              </p:cNvSpPr>
              <p:nvPr/>
            </p:nvSpPr>
            <p:spPr bwMode="auto">
              <a:xfrm>
                <a:off x="2748" y="2230"/>
                <a:ext cx="3006" cy="2084"/>
              </a:xfrm>
              <a:custGeom>
                <a:avLst/>
                <a:gdLst>
                  <a:gd name="T0" fmla="*/ 1433 w 3007"/>
                  <a:gd name="T1" fmla="*/ 474 h 2085"/>
                  <a:gd name="T2" fmla="*/ 1460 w 3007"/>
                  <a:gd name="T3" fmla="*/ 528 h 2085"/>
                  <a:gd name="T4" fmla="*/ 1534 w 3007"/>
                  <a:gd name="T5" fmla="*/ 593 h 2085"/>
                  <a:gd name="T6" fmla="*/ 1708 w 3007"/>
                  <a:gd name="T7" fmla="*/ 670 h 2085"/>
                  <a:gd name="T8" fmla="*/ 1920 w 3007"/>
                  <a:gd name="T9" fmla="*/ 735 h 2085"/>
                  <a:gd name="T10" fmla="*/ 2148 w 3007"/>
                  <a:gd name="T11" fmla="*/ 789 h 2085"/>
                  <a:gd name="T12" fmla="*/ 2365 w 3007"/>
                  <a:gd name="T13" fmla="*/ 849 h 2085"/>
                  <a:gd name="T14" fmla="*/ 2544 w 3007"/>
                  <a:gd name="T15" fmla="*/ 920 h 2085"/>
                  <a:gd name="T16" fmla="*/ 2631 w 3007"/>
                  <a:gd name="T17" fmla="*/ 980 h 2085"/>
                  <a:gd name="T18" fmla="*/ 2669 w 3007"/>
                  <a:gd name="T19" fmla="*/ 1029 h 2085"/>
                  <a:gd name="T20" fmla="*/ 2674 w 3007"/>
                  <a:gd name="T21" fmla="*/ 1076 h 2085"/>
                  <a:gd name="T22" fmla="*/ 2658 w 3007"/>
                  <a:gd name="T23" fmla="*/ 1120 h 2085"/>
                  <a:gd name="T24" fmla="*/ 2609 w 3007"/>
                  <a:gd name="T25" fmla="*/ 1163 h 2085"/>
                  <a:gd name="T26" fmla="*/ 2538 w 3007"/>
                  <a:gd name="T27" fmla="*/ 1201 h 2085"/>
                  <a:gd name="T28" fmla="*/ 2441 w 3007"/>
                  <a:gd name="T29" fmla="*/ 1234 h 2085"/>
                  <a:gd name="T30" fmla="*/ 2321 w 3007"/>
                  <a:gd name="T31" fmla="*/ 1267 h 2085"/>
                  <a:gd name="T32" fmla="*/ 2099 w 3007"/>
                  <a:gd name="T33" fmla="*/ 1321 h 2085"/>
                  <a:gd name="T34" fmla="*/ 1735 w 3007"/>
                  <a:gd name="T35" fmla="*/ 1414 h 2085"/>
                  <a:gd name="T36" fmla="*/ 1308 w 3007"/>
                  <a:gd name="T37" fmla="*/ 1533 h 2085"/>
                  <a:gd name="T38" fmla="*/ 820 w 3007"/>
                  <a:gd name="T39" fmla="*/ 1702 h 2085"/>
                  <a:gd name="T40" fmla="*/ 282 w 3007"/>
                  <a:gd name="T41" fmla="*/ 1936 h 2085"/>
                  <a:gd name="T42" fmla="*/ 152 w 3007"/>
                  <a:gd name="T43" fmla="*/ 2078 h 2085"/>
                  <a:gd name="T44" fmla="*/ 386 w 3007"/>
                  <a:gd name="T45" fmla="*/ 1985 h 2085"/>
                  <a:gd name="T46" fmla="*/ 700 w 3007"/>
                  <a:gd name="T47" fmla="*/ 1827 h 2085"/>
                  <a:gd name="T48" fmla="*/ 1064 w 3007"/>
                  <a:gd name="T49" fmla="*/ 1686 h 2085"/>
                  <a:gd name="T50" fmla="*/ 1654 w 3007"/>
                  <a:gd name="T51" fmla="*/ 1490 h 2085"/>
                  <a:gd name="T52" fmla="*/ 1838 w 3007"/>
                  <a:gd name="T53" fmla="*/ 1435 h 2085"/>
                  <a:gd name="T54" fmla="*/ 2245 w 3007"/>
                  <a:gd name="T55" fmla="*/ 1332 h 2085"/>
                  <a:gd name="T56" fmla="*/ 2544 w 3007"/>
                  <a:gd name="T57" fmla="*/ 1256 h 2085"/>
                  <a:gd name="T58" fmla="*/ 2723 w 3007"/>
                  <a:gd name="T59" fmla="*/ 1207 h 2085"/>
                  <a:gd name="T60" fmla="*/ 2869 w 3007"/>
                  <a:gd name="T61" fmla="*/ 1163 h 2085"/>
                  <a:gd name="T62" fmla="*/ 2967 w 3007"/>
                  <a:gd name="T63" fmla="*/ 1125 h 2085"/>
                  <a:gd name="T64" fmla="*/ 3000 w 3007"/>
                  <a:gd name="T65" fmla="*/ 871 h 2085"/>
                  <a:gd name="T66" fmla="*/ 2853 w 3007"/>
                  <a:gd name="T67" fmla="*/ 844 h 2085"/>
                  <a:gd name="T68" fmla="*/ 2663 w 3007"/>
                  <a:gd name="T69" fmla="*/ 806 h 2085"/>
                  <a:gd name="T70" fmla="*/ 2451 w 3007"/>
                  <a:gd name="T71" fmla="*/ 757 h 2085"/>
                  <a:gd name="T72" fmla="*/ 2131 w 3007"/>
                  <a:gd name="T73" fmla="*/ 670 h 2085"/>
                  <a:gd name="T74" fmla="*/ 1952 w 3007"/>
                  <a:gd name="T75" fmla="*/ 604 h 2085"/>
                  <a:gd name="T76" fmla="*/ 1817 w 3007"/>
                  <a:gd name="T77" fmla="*/ 534 h 2085"/>
                  <a:gd name="T78" fmla="*/ 1762 w 3007"/>
                  <a:gd name="T79" fmla="*/ 474 h 2085"/>
                  <a:gd name="T80" fmla="*/ 1746 w 3007"/>
                  <a:gd name="T81" fmla="*/ 436 h 2085"/>
                  <a:gd name="T82" fmla="*/ 1773 w 3007"/>
                  <a:gd name="T83" fmla="*/ 381 h 2085"/>
                  <a:gd name="T84" fmla="*/ 1855 w 3007"/>
                  <a:gd name="T85" fmla="*/ 316 h 2085"/>
                  <a:gd name="T86" fmla="*/ 1979 w 3007"/>
                  <a:gd name="T87" fmla="*/ 267 h 2085"/>
                  <a:gd name="T88" fmla="*/ 2142 w 3007"/>
                  <a:gd name="T89" fmla="*/ 229 h 2085"/>
                  <a:gd name="T90" fmla="*/ 2424 w 3007"/>
                  <a:gd name="T91" fmla="*/ 180 h 2085"/>
                  <a:gd name="T92" fmla="*/ 2820 w 3007"/>
                  <a:gd name="T93" fmla="*/ 125 h 2085"/>
                  <a:gd name="T94" fmla="*/ 3000 w 3007"/>
                  <a:gd name="T95" fmla="*/ 87 h 2085"/>
                  <a:gd name="T96" fmla="*/ 2902 w 3007"/>
                  <a:gd name="T97" fmla="*/ 22 h 2085"/>
                  <a:gd name="T98" fmla="*/ 2669 w 3007"/>
                  <a:gd name="T99" fmla="*/ 66 h 2085"/>
                  <a:gd name="T100" fmla="*/ 2278 w 3007"/>
                  <a:gd name="T101" fmla="*/ 120 h 2085"/>
                  <a:gd name="T102" fmla="*/ 2023 w 3007"/>
                  <a:gd name="T103" fmla="*/ 158 h 2085"/>
                  <a:gd name="T104" fmla="*/ 1784 w 3007"/>
                  <a:gd name="T105" fmla="*/ 202 h 2085"/>
                  <a:gd name="T106" fmla="*/ 1594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07"/>
                  <a:gd name="T172" fmla="*/ 0 h 2085"/>
                  <a:gd name="T173" fmla="*/ 3007 w 3007"/>
                  <a:gd name="T174" fmla="*/ 2085 h 208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rgbClr val="0033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7" name="AutoShape 7">
                <a:extLst>
                  <a:ext uri="{FF2B5EF4-FFF2-40B4-BE49-F238E27FC236}">
                    <a16:creationId xmlns:a16="http://schemas.microsoft.com/office/drawing/2014/main" id="{968032F0-2BBB-32DF-4DC3-080C4FD38897}"/>
                  </a:ext>
                </a:extLst>
              </p:cNvPr>
              <p:cNvSpPr>
                <a:spLocks noChangeArrowheads="1"/>
              </p:cNvSpPr>
              <p:nvPr/>
            </p:nvSpPr>
            <p:spPr bwMode="auto">
              <a:xfrm>
                <a:off x="4501" y="2317"/>
                <a:ext cx="1247" cy="538"/>
              </a:xfrm>
              <a:custGeom>
                <a:avLst/>
                <a:gdLst>
                  <a:gd name="T0" fmla="*/ 0 w 1248"/>
                  <a:gd name="T1" fmla="*/ 325 h 539"/>
                  <a:gd name="T2" fmla="*/ 0 w 1248"/>
                  <a:gd name="T3" fmla="*/ 353 h 539"/>
                  <a:gd name="T4" fmla="*/ 5 w 1248"/>
                  <a:gd name="T5" fmla="*/ 380 h 539"/>
                  <a:gd name="T6" fmla="*/ 27 w 1248"/>
                  <a:gd name="T7" fmla="*/ 407 h 539"/>
                  <a:gd name="T8" fmla="*/ 54 w 1248"/>
                  <a:gd name="T9" fmla="*/ 429 h 539"/>
                  <a:gd name="T10" fmla="*/ 92 w 1248"/>
                  <a:gd name="T11" fmla="*/ 456 h 539"/>
                  <a:gd name="T12" fmla="*/ 141 w 1248"/>
                  <a:gd name="T13" fmla="*/ 483 h 539"/>
                  <a:gd name="T14" fmla="*/ 195 w 1248"/>
                  <a:gd name="T15" fmla="*/ 505 h 539"/>
                  <a:gd name="T16" fmla="*/ 255 w 1248"/>
                  <a:gd name="T17" fmla="*/ 532 h 539"/>
                  <a:gd name="T18" fmla="*/ 212 w 1248"/>
                  <a:gd name="T19" fmla="*/ 510 h 539"/>
                  <a:gd name="T20" fmla="*/ 179 w 1248"/>
                  <a:gd name="T21" fmla="*/ 483 h 539"/>
                  <a:gd name="T22" fmla="*/ 157 w 1248"/>
                  <a:gd name="T23" fmla="*/ 461 h 539"/>
                  <a:gd name="T24" fmla="*/ 141 w 1248"/>
                  <a:gd name="T25" fmla="*/ 440 h 539"/>
                  <a:gd name="T26" fmla="*/ 136 w 1248"/>
                  <a:gd name="T27" fmla="*/ 418 h 539"/>
                  <a:gd name="T28" fmla="*/ 136 w 1248"/>
                  <a:gd name="T29" fmla="*/ 396 h 539"/>
                  <a:gd name="T30" fmla="*/ 141 w 1248"/>
                  <a:gd name="T31" fmla="*/ 374 h 539"/>
                  <a:gd name="T32" fmla="*/ 157 w 1248"/>
                  <a:gd name="T33" fmla="*/ 358 h 539"/>
                  <a:gd name="T34" fmla="*/ 179 w 1248"/>
                  <a:gd name="T35" fmla="*/ 336 h 539"/>
                  <a:gd name="T36" fmla="*/ 201 w 1248"/>
                  <a:gd name="T37" fmla="*/ 320 h 539"/>
                  <a:gd name="T38" fmla="*/ 266 w 1248"/>
                  <a:gd name="T39" fmla="*/ 287 h 539"/>
                  <a:gd name="T40" fmla="*/ 353 w 1248"/>
                  <a:gd name="T41" fmla="*/ 262 h 539"/>
                  <a:gd name="T42" fmla="*/ 445 w 1248"/>
                  <a:gd name="T43" fmla="*/ 234 h 539"/>
                  <a:gd name="T44" fmla="*/ 554 w 1248"/>
                  <a:gd name="T45" fmla="*/ 213 h 539"/>
                  <a:gd name="T46" fmla="*/ 655 w 1248"/>
                  <a:gd name="T47" fmla="*/ 191 h 539"/>
                  <a:gd name="T48" fmla="*/ 883 w 1248"/>
                  <a:gd name="T49" fmla="*/ 153 h 539"/>
                  <a:gd name="T50" fmla="*/ 986 w 1248"/>
                  <a:gd name="T51" fmla="*/ 136 h 539"/>
                  <a:gd name="T52" fmla="*/ 1084 w 1248"/>
                  <a:gd name="T53" fmla="*/ 120 h 539"/>
                  <a:gd name="T54" fmla="*/ 1171 w 1248"/>
                  <a:gd name="T55" fmla="*/ 115 h 539"/>
                  <a:gd name="T56" fmla="*/ 1241 w 1248"/>
                  <a:gd name="T57" fmla="*/ 104 h 539"/>
                  <a:gd name="T58" fmla="*/ 1241 w 1248"/>
                  <a:gd name="T59" fmla="*/ 0 h 539"/>
                  <a:gd name="T60" fmla="*/ 1154 w 1248"/>
                  <a:gd name="T61" fmla="*/ 22 h 539"/>
                  <a:gd name="T62" fmla="*/ 1062 w 1248"/>
                  <a:gd name="T63" fmla="*/ 38 h 539"/>
                  <a:gd name="T64" fmla="*/ 867 w 1248"/>
                  <a:gd name="T65" fmla="*/ 71 h 539"/>
                  <a:gd name="T66" fmla="*/ 666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87 h 539"/>
                  <a:gd name="T84" fmla="*/ 0 w 1248"/>
                  <a:gd name="T85" fmla="*/ 325 h 539"/>
                  <a:gd name="T86" fmla="*/ 0 w 1248"/>
                  <a:gd name="T87" fmla="*/ 325 h 5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48"/>
                  <a:gd name="T133" fmla="*/ 0 h 539"/>
                  <a:gd name="T134" fmla="*/ 1248 w 1248"/>
                  <a:gd name="T135" fmla="*/ 539 h 5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close/>
                  </a:path>
                </a:pathLst>
              </a:custGeom>
              <a:gradFill rotWithShape="0">
                <a:gsLst>
                  <a:gs pos="0">
                    <a:srgbClr val="003399"/>
                  </a:gs>
                  <a:gs pos="100000">
                    <a:srgbClr val="002D86"/>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21" name="AutoShape 8">
              <a:extLst>
                <a:ext uri="{FF2B5EF4-FFF2-40B4-BE49-F238E27FC236}">
                  <a16:creationId xmlns:a16="http://schemas.microsoft.com/office/drawing/2014/main" id="{F908A7A4-3BD6-E31D-58B2-DFDAE58760DF}"/>
                </a:ext>
              </a:extLst>
            </p:cNvPr>
            <p:cNvSpPr>
              <a:spLocks noChangeArrowheads="1"/>
            </p:cNvSpPr>
            <p:nvPr/>
          </p:nvSpPr>
          <p:spPr bwMode="auto">
            <a:xfrm>
              <a:off x="3322" y="1341"/>
              <a:ext cx="1824" cy="1536"/>
            </a:xfrm>
            <a:custGeom>
              <a:avLst/>
              <a:gdLst>
                <a:gd name="T0" fmla="*/ 196 w 2296"/>
                <a:gd name="T1" fmla="*/ 1449 h 1469"/>
                <a:gd name="T2" fmla="*/ 271 w 2296"/>
                <a:gd name="T3" fmla="*/ 1382 h 1469"/>
                <a:gd name="T4" fmla="*/ 333 w 2296"/>
                <a:gd name="T5" fmla="*/ 1309 h 1469"/>
                <a:gd name="T6" fmla="*/ 382 w 2296"/>
                <a:gd name="T7" fmla="*/ 1226 h 1469"/>
                <a:gd name="T8" fmla="*/ 419 w 2296"/>
                <a:gd name="T9" fmla="*/ 1137 h 1469"/>
                <a:gd name="T10" fmla="*/ 443 w 2296"/>
                <a:gd name="T11" fmla="*/ 1032 h 1469"/>
                <a:gd name="T12" fmla="*/ 456 w 2296"/>
                <a:gd name="T13" fmla="*/ 914 h 1469"/>
                <a:gd name="T14" fmla="*/ 458 w 2296"/>
                <a:gd name="T15" fmla="*/ 766 h 1469"/>
                <a:gd name="T16" fmla="*/ 447 w 2296"/>
                <a:gd name="T17" fmla="*/ 625 h 1469"/>
                <a:gd name="T18" fmla="*/ 428 w 2296"/>
                <a:gd name="T19" fmla="*/ 498 h 1469"/>
                <a:gd name="T20" fmla="*/ 401 w 2296"/>
                <a:gd name="T21" fmla="*/ 379 h 1469"/>
                <a:gd name="T22" fmla="*/ 354 w 2296"/>
                <a:gd name="T23" fmla="*/ 214 h 1469"/>
                <a:gd name="T24" fmla="*/ 323 w 2296"/>
                <a:gd name="T25" fmla="*/ 125 h 1469"/>
                <a:gd name="T26" fmla="*/ 295 w 2296"/>
                <a:gd name="T27" fmla="*/ 58 h 1469"/>
                <a:gd name="T28" fmla="*/ 276 w 2296"/>
                <a:gd name="T29" fmla="*/ 10 h 1469"/>
                <a:gd name="T30" fmla="*/ 269 w 2296"/>
                <a:gd name="T31" fmla="*/ 0 h 1469"/>
                <a:gd name="T32" fmla="*/ 330 w 2296"/>
                <a:gd name="T33" fmla="*/ 162 h 1469"/>
                <a:gd name="T34" fmla="*/ 388 w 2296"/>
                <a:gd name="T35" fmla="*/ 349 h 1469"/>
                <a:gd name="T36" fmla="*/ 413 w 2296"/>
                <a:gd name="T37" fmla="*/ 446 h 1469"/>
                <a:gd name="T38" fmla="*/ 433 w 2296"/>
                <a:gd name="T39" fmla="*/ 549 h 1469"/>
                <a:gd name="T40" fmla="*/ 446 w 2296"/>
                <a:gd name="T41" fmla="*/ 654 h 1469"/>
                <a:gd name="T42" fmla="*/ 452 w 2296"/>
                <a:gd name="T43" fmla="*/ 766 h 1469"/>
                <a:gd name="T44" fmla="*/ 447 w 2296"/>
                <a:gd name="T45" fmla="*/ 869 h 1469"/>
                <a:gd name="T46" fmla="*/ 433 w 2296"/>
                <a:gd name="T47" fmla="*/ 959 h 1469"/>
                <a:gd name="T48" fmla="*/ 412 w 2296"/>
                <a:gd name="T49" fmla="*/ 1032 h 1469"/>
                <a:gd name="T50" fmla="*/ 384 w 2296"/>
                <a:gd name="T51" fmla="*/ 1094 h 1469"/>
                <a:gd name="T52" fmla="*/ 349 w 2296"/>
                <a:gd name="T53" fmla="*/ 1151 h 1469"/>
                <a:gd name="T54" fmla="*/ 269 w 2296"/>
                <a:gd name="T55" fmla="*/ 1239 h 1469"/>
                <a:gd name="T56" fmla="*/ 184 w 2296"/>
                <a:gd name="T57" fmla="*/ 1322 h 1469"/>
                <a:gd name="T58" fmla="*/ 103 w 2296"/>
                <a:gd name="T59" fmla="*/ 1405 h 1469"/>
                <a:gd name="T60" fmla="*/ 70 w 2296"/>
                <a:gd name="T61" fmla="*/ 1458 h 1469"/>
                <a:gd name="T62" fmla="*/ 41 w 2296"/>
                <a:gd name="T63" fmla="*/ 1509 h 1469"/>
                <a:gd name="T64" fmla="*/ 18 w 2296"/>
                <a:gd name="T65" fmla="*/ 1568 h 1469"/>
                <a:gd name="T66" fmla="*/ 5 w 2296"/>
                <a:gd name="T67" fmla="*/ 1644 h 1469"/>
                <a:gd name="T68" fmla="*/ 0 w 2296"/>
                <a:gd name="T69" fmla="*/ 1725 h 1469"/>
                <a:gd name="T70" fmla="*/ 6 w 2296"/>
                <a:gd name="T71" fmla="*/ 1813 h 1469"/>
                <a:gd name="T72" fmla="*/ 20 w 2296"/>
                <a:gd name="T73" fmla="*/ 1888 h 1469"/>
                <a:gd name="T74" fmla="*/ 40 w 2296"/>
                <a:gd name="T75" fmla="*/ 1947 h 1469"/>
                <a:gd name="T76" fmla="*/ 65 w 2296"/>
                <a:gd name="T77" fmla="*/ 2008 h 1469"/>
                <a:gd name="T78" fmla="*/ 44 w 2296"/>
                <a:gd name="T79" fmla="*/ 1931 h 1469"/>
                <a:gd name="T80" fmla="*/ 29 w 2296"/>
                <a:gd name="T81" fmla="*/ 1859 h 1469"/>
                <a:gd name="T82" fmla="*/ 24 w 2296"/>
                <a:gd name="T83" fmla="*/ 1784 h 1469"/>
                <a:gd name="T84" fmla="*/ 28 w 2296"/>
                <a:gd name="T85" fmla="*/ 1719 h 1469"/>
                <a:gd name="T86" fmla="*/ 42 w 2296"/>
                <a:gd name="T87" fmla="*/ 1651 h 1469"/>
                <a:gd name="T88" fmla="*/ 69 w 2296"/>
                <a:gd name="T89" fmla="*/ 1590 h 1469"/>
                <a:gd name="T90" fmla="*/ 106 w 2296"/>
                <a:gd name="T91" fmla="*/ 1531 h 1469"/>
                <a:gd name="T92" fmla="*/ 154 w 2296"/>
                <a:gd name="T93" fmla="*/ 1487 h 146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6"/>
                <a:gd name="T142" fmla="*/ 0 h 1469"/>
                <a:gd name="T143" fmla="*/ 2296 w 2296"/>
                <a:gd name="T144" fmla="*/ 1469 h 146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close/>
                </a:path>
              </a:pathLst>
            </a:custGeom>
            <a:gradFill rotWithShape="0">
              <a:gsLst>
                <a:gs pos="0">
                  <a:srgbClr val="003399"/>
                </a:gs>
                <a:gs pos="100000">
                  <a:srgbClr val="002B8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2" name="AutoShape 9">
              <a:extLst>
                <a:ext uri="{FF2B5EF4-FFF2-40B4-BE49-F238E27FC236}">
                  <a16:creationId xmlns:a16="http://schemas.microsoft.com/office/drawing/2014/main" id="{4328F5AB-1E59-49AE-369D-19518051DF41}"/>
                </a:ext>
              </a:extLst>
            </p:cNvPr>
            <p:cNvSpPr>
              <a:spLocks noChangeArrowheads="1"/>
            </p:cNvSpPr>
            <p:nvPr/>
          </p:nvSpPr>
          <p:spPr bwMode="auto">
            <a:xfrm>
              <a:off x="0" y="0"/>
              <a:ext cx="5757" cy="1775"/>
            </a:xfrm>
            <a:custGeom>
              <a:avLst/>
              <a:gdLst>
                <a:gd name="T0" fmla="*/ 0 w 5740"/>
                <a:gd name="T1" fmla="*/ 0 h 1906"/>
                <a:gd name="T2" fmla="*/ 0 w 5740"/>
                <a:gd name="T3" fmla="*/ 1158 h 1906"/>
                <a:gd name="T4" fmla="*/ 5859 w 5740"/>
                <a:gd name="T5" fmla="*/ 1158 h 1906"/>
                <a:gd name="T6" fmla="*/ 5859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 name="T18" fmla="*/ 0 w 5740"/>
                <a:gd name="T19" fmla="*/ 0 h 1906"/>
                <a:gd name="T20" fmla="*/ 5740 w 5740"/>
                <a:gd name="T21" fmla="*/ 1906 h 1906"/>
              </a:gdLst>
              <a:ahLst/>
              <a:cxnLst>
                <a:cxn ang="T12">
                  <a:pos x="T0" y="T1"/>
                </a:cxn>
                <a:cxn ang="T13">
                  <a:pos x="T2" y="T3"/>
                </a:cxn>
                <a:cxn ang="T14">
                  <a:pos x="T4" y="T5"/>
                </a:cxn>
                <a:cxn ang="T15">
                  <a:pos x="T6" y="T7"/>
                </a:cxn>
                <a:cxn ang="T16">
                  <a:pos x="T8" y="T9"/>
                </a:cxn>
                <a:cxn ang="T17">
                  <a:pos x="T10" y="T11"/>
                </a:cxn>
              </a:cxnLst>
              <a:rect l="T18" t="T19" r="T20" b="T21"/>
              <a:pathLst>
                <a:path w="5740" h="1906">
                  <a:moveTo>
                    <a:pt x="0" y="0"/>
                  </a:moveTo>
                  <a:lnTo>
                    <a:pt x="0" y="1906"/>
                  </a:lnTo>
                  <a:lnTo>
                    <a:pt x="5740" y="1906"/>
                  </a:lnTo>
                  <a:lnTo>
                    <a:pt x="5740" y="0"/>
                  </a:lnTo>
                  <a:lnTo>
                    <a:pt x="0" y="0"/>
                  </a:lnTo>
                  <a:close/>
                </a:path>
              </a:pathLst>
            </a:custGeom>
            <a:gradFill rotWithShape="0">
              <a:gsLst>
                <a:gs pos="0">
                  <a:srgbClr val="003399"/>
                </a:gs>
                <a:gs pos="100000">
                  <a:srgbClr val="00051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15" name="Rectangle 10">
            <a:extLst>
              <a:ext uri="{FF2B5EF4-FFF2-40B4-BE49-F238E27FC236}">
                <a16:creationId xmlns:a16="http://schemas.microsoft.com/office/drawing/2014/main" id="{F969F350-3F3A-02F8-A0DD-6E7E739BC879}"/>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3316" name="Rectangle 11">
            <a:extLst>
              <a:ext uri="{FF2B5EF4-FFF2-40B4-BE49-F238E27FC236}">
                <a16:creationId xmlns:a16="http://schemas.microsoft.com/office/drawing/2014/main" id="{6CB0F19B-A03D-2897-04C0-6B1231F6F5E5}"/>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3317" name="Text Box 12">
            <a:extLst>
              <a:ext uri="{FF2B5EF4-FFF2-40B4-BE49-F238E27FC236}">
                <a16:creationId xmlns:a16="http://schemas.microsoft.com/office/drawing/2014/main" id="{066D0C02-EB60-3818-FAF9-393988A61879}"/>
              </a:ext>
            </a:extLst>
          </p:cNvPr>
          <p:cNvSpPr txBox="1">
            <a:spLocks noChangeArrowheads="1"/>
          </p:cNvSpPr>
          <p:nvPr/>
        </p:nvSpPr>
        <p:spPr bwMode="auto">
          <a:xfrm>
            <a:off x="457200" y="62484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3318" name="Text Box 13">
            <a:extLst>
              <a:ext uri="{FF2B5EF4-FFF2-40B4-BE49-F238E27FC236}">
                <a16:creationId xmlns:a16="http://schemas.microsoft.com/office/drawing/2014/main" id="{87A415EE-4A16-7FA0-2730-81E2CD85B970}"/>
              </a:ext>
            </a:extLst>
          </p:cNvPr>
          <p:cNvSpPr txBox="1">
            <a:spLocks noChangeArrowheads="1"/>
          </p:cNvSpPr>
          <p:nvPr/>
        </p:nvSpPr>
        <p:spPr bwMode="auto">
          <a:xfrm>
            <a:off x="3124200" y="6249988"/>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062" name="Rectangle 14">
            <a:extLst>
              <a:ext uri="{FF2B5EF4-FFF2-40B4-BE49-F238E27FC236}">
                <a16:creationId xmlns:a16="http://schemas.microsoft.com/office/drawing/2014/main" id="{D629B664-356C-43F6-C5CB-22F4AD8C2552}"/>
              </a:ext>
            </a:extLst>
          </p:cNvPr>
          <p:cNvSpPr>
            <a:spLocks noGrp="1" noChangeArrowheads="1"/>
          </p:cNvSpPr>
          <p:nvPr>
            <p:ph type="sldNum"/>
          </p:nvPr>
        </p:nvSpPr>
        <p:spPr bwMode="auto">
          <a:xfrm>
            <a:off x="6553200" y="6253163"/>
            <a:ext cx="2132013" cy="47466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Clr>
                <a:srgbClr val="000000"/>
              </a:buClr>
              <a:buSzPct val="45000"/>
              <a:buFont typeface="Wingdings" pitchFamily="2" charset="2"/>
              <a:buNone/>
              <a:defRPr sz="1200">
                <a:solidFill>
                  <a:srgbClr val="000000"/>
                </a:solidFill>
                <a:latin typeface="Times New Roman" panose="02020603050405020304" pitchFamily="18" charset="0"/>
              </a:defRPr>
            </a:lvl1pPr>
          </a:lstStyle>
          <a:p>
            <a:pPr>
              <a:defRPr/>
            </a:pPr>
            <a:fld id="{5B1A3448-C87A-1140-8DB1-A27C8240BE87}"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youtube.com/watch?v=4QQN_ZbXT64&amp;mode=related&amp;search=" TargetMode="External"/><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hyperlink" Target="http://www.youtube.com/watch?v=KGNxZCODqX8"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Music/"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youtube.com/watch?v=sKB91zS2x6c"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watch?v=EuDzrndmnVU"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internationale-ru.mp3" TargetMode="External"/><Relationship Id="rId1" Type="http://schemas.microsoft.com/office/2007/relationships/media" Target="internationale-ru.mp3" TargetMode="External"/><Relationship Id="rId6" Type="http://schemas.openxmlformats.org/officeDocument/2006/relationships/hyperlink" Target="https://www.youtube.com/watch?v=t8EMx7Y16Vo" TargetMode="External"/><Relationship Id="rId5" Type="http://schemas.openxmlformats.org/officeDocument/2006/relationships/image" Target="../media/image13.png"/><Relationship Id="rId4"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marxists.org/history/ussr/government/1928/sufds/ch01.htm#foot-3" TargetMode="External"/><Relationship Id="rId2" Type="http://schemas.openxmlformats.org/officeDocument/2006/relationships/hyperlink" Target="http://www.marxists.org/history/ussr/government/1928/sufds/ch01.htm#foot-2" TargetMode="Externa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hyperlink" Target="http://www.marxists.org/history/ussr/government/1928/sufds/ch01.htm#foot-4"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a:extLst>
              <a:ext uri="{FF2B5EF4-FFF2-40B4-BE49-F238E27FC236}">
                <a16:creationId xmlns:a16="http://schemas.microsoft.com/office/drawing/2014/main" id="{DE7A8E26-A6C1-31E9-9D39-5E2AAF6342C4}"/>
              </a:ext>
            </a:extLst>
          </p:cNvPr>
          <p:cNvSpPr txBox="1">
            <a:spLocks noChangeArrowheads="1"/>
          </p:cNvSpPr>
          <p:nvPr/>
        </p:nvSpPr>
        <p:spPr bwMode="auto">
          <a:xfrm>
            <a:off x="1722909" y="3284984"/>
            <a:ext cx="5698182" cy="1941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3200" b="1" dirty="0">
                <a:solidFill>
                  <a:srgbClr val="FFFFFF"/>
                </a:solidFill>
                <a:ea typeface="Arial Unicode MS" panose="020B0604020202020204" pitchFamily="34" charset="-128"/>
              </a:rPr>
              <a:t>14 Nation-building Soviet style</a:t>
            </a:r>
          </a:p>
          <a:p>
            <a:pPr algn="ctr" eaLnBrk="1" hangingPunct="1">
              <a:buSzPct val="100000"/>
            </a:pPr>
            <a:r>
              <a:rPr lang="en-GB" altLang="en-GB" sz="3200" b="1" dirty="0">
                <a:solidFill>
                  <a:srgbClr val="FFFFFF"/>
                </a:solidFill>
                <a:ea typeface="Arial Unicode MS" panose="020B0604020202020204" pitchFamily="34" charset="-128"/>
              </a:rPr>
              <a:t> </a:t>
            </a:r>
          </a:p>
          <a:p>
            <a:pPr algn="ctr" eaLnBrk="1" hangingPunct="1">
              <a:buSzPct val="100000"/>
            </a:pPr>
            <a:r>
              <a:rPr lang="en-GB" altLang="en-GB" sz="2400" b="1" dirty="0">
                <a:solidFill>
                  <a:srgbClr val="FFFFFF"/>
                </a:solidFill>
                <a:ea typeface="Arial Unicode MS" panose="020B0604020202020204" pitchFamily="34" charset="-128"/>
              </a:rPr>
              <a:t>Week 7 Spring Term</a:t>
            </a:r>
          </a:p>
        </p:txBody>
      </p:sp>
      <p:sp>
        <p:nvSpPr>
          <p:cNvPr id="3" name="TextBox 2">
            <a:extLst>
              <a:ext uri="{FF2B5EF4-FFF2-40B4-BE49-F238E27FC236}">
                <a16:creationId xmlns:a16="http://schemas.microsoft.com/office/drawing/2014/main" id="{5B9EDB9D-BFBC-598D-49B1-EE926E2670F2}"/>
              </a:ext>
            </a:extLst>
          </p:cNvPr>
          <p:cNvSpPr txBox="1"/>
          <p:nvPr/>
        </p:nvSpPr>
        <p:spPr>
          <a:xfrm>
            <a:off x="467544" y="620687"/>
            <a:ext cx="8136904" cy="2554545"/>
          </a:xfrm>
          <a:prstGeom prst="rect">
            <a:avLst/>
          </a:prstGeom>
          <a:noFill/>
        </p:spPr>
        <p:txBody>
          <a:bodyPr wrap="square">
            <a:spAutoFit/>
          </a:bodyPr>
          <a:lstStyle/>
          <a:p>
            <a:pPr algn="ctr" eaLnBrk="1" hangingPunct="1">
              <a:buClrTx/>
              <a:buFontTx/>
              <a:buNone/>
            </a:pPr>
            <a:r>
              <a:rPr lang="de-DE" altLang="en-US" sz="4000" dirty="0" err="1">
                <a:solidFill>
                  <a:schemeClr val="bg1"/>
                </a:solidFill>
                <a:ea typeface="ＭＳ Ｐゴシック" panose="020B0600070205080204" pitchFamily="34" charset="-128"/>
              </a:rPr>
              <a:t>Entangled</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History</a:t>
            </a:r>
            <a:r>
              <a:rPr lang="de-DE" altLang="en-US" sz="4000" dirty="0">
                <a:solidFill>
                  <a:schemeClr val="bg1"/>
                </a:solidFill>
                <a:ea typeface="ＭＳ Ｐゴシック" panose="020B0600070205080204" pitchFamily="34" charset="-128"/>
              </a:rPr>
              <a:t>: Ukraine and her </a:t>
            </a:r>
            <a:r>
              <a:rPr lang="de-DE" altLang="en-US" sz="4000" dirty="0" err="1">
                <a:solidFill>
                  <a:schemeClr val="bg1"/>
                </a:solidFill>
                <a:ea typeface="ＭＳ Ｐゴシック" panose="020B0600070205080204" pitchFamily="34" charset="-128"/>
              </a:rPr>
              <a:t>neighbours</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from</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Middle Ages </a:t>
            </a:r>
            <a:r>
              <a:rPr lang="de-DE" altLang="en-US" sz="4000" dirty="0" err="1">
                <a:solidFill>
                  <a:schemeClr val="bg1"/>
                </a:solidFill>
                <a:ea typeface="ＭＳ Ｐゴシック" panose="020B0600070205080204" pitchFamily="34" charset="-128"/>
              </a:rPr>
              <a:t>to</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Present</a:t>
            </a:r>
            <a:br>
              <a:rPr lang="de-DE" altLang="en-US" sz="4000" dirty="0">
                <a:solidFill>
                  <a:srgbClr val="FFFFFF"/>
                </a:solidFill>
              </a:rPr>
            </a:br>
            <a:endParaRPr lang="de-DE" altLang="en-US" sz="40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1">
            <a:extLst>
              <a:ext uri="{FF2B5EF4-FFF2-40B4-BE49-F238E27FC236}">
                <a16:creationId xmlns:a16="http://schemas.microsoft.com/office/drawing/2014/main" id="{608FA9BD-2333-814F-8500-0FD24A5F5B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886325" cy="659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4274" name="Picture 2">
            <a:extLst>
              <a:ext uri="{FF2B5EF4-FFF2-40B4-BE49-F238E27FC236}">
                <a16:creationId xmlns:a16="http://schemas.microsoft.com/office/drawing/2014/main" id="{510FAD62-C127-5E48-BF9C-235CF0865D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4738" y="0"/>
            <a:ext cx="4259262" cy="609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32AC1AD5-F6CF-C872-A5F6-07E236B459E1}"/>
              </a:ext>
            </a:extLst>
          </p:cNvPr>
          <p:cNvSpPr txBox="1"/>
          <p:nvPr/>
        </p:nvSpPr>
        <p:spPr>
          <a:xfrm>
            <a:off x="3430621" y="836579"/>
            <a:ext cx="2864887" cy="369332"/>
          </a:xfrm>
          <a:prstGeom prst="rect">
            <a:avLst/>
          </a:prstGeom>
          <a:noFill/>
        </p:spPr>
        <p:txBody>
          <a:bodyPr wrap="none" rtlCol="0">
            <a:spAutoFit/>
          </a:bodyPr>
          <a:lstStyle/>
          <a:p>
            <a:r>
              <a:rPr lang="de-GB" dirty="0"/>
              <a:t>Ukrainian SSR 1930-1934</a:t>
            </a:r>
          </a:p>
        </p:txBody>
      </p:sp>
      <p:sp>
        <p:nvSpPr>
          <p:cNvPr id="3" name="Textfeld 2">
            <a:extLst>
              <a:ext uri="{FF2B5EF4-FFF2-40B4-BE49-F238E27FC236}">
                <a16:creationId xmlns:a16="http://schemas.microsoft.com/office/drawing/2014/main" id="{A2BF7067-6EB4-9E32-876A-81409C621E75}"/>
              </a:ext>
            </a:extLst>
          </p:cNvPr>
          <p:cNvSpPr txBox="1"/>
          <p:nvPr/>
        </p:nvSpPr>
        <p:spPr>
          <a:xfrm>
            <a:off x="611560" y="1841770"/>
            <a:ext cx="8352929" cy="3139321"/>
          </a:xfrm>
          <a:prstGeom prst="rect">
            <a:avLst/>
          </a:prstGeom>
          <a:noFill/>
        </p:spPr>
        <p:txBody>
          <a:bodyPr wrap="square" rtlCol="0">
            <a:spAutoFit/>
          </a:bodyPr>
          <a:lstStyle/>
          <a:p>
            <a:pPr marL="285750" indent="-285750">
              <a:buFont typeface="Arial" panose="020B0604020202020204" pitchFamily="34" charset="0"/>
              <a:buChar char="•"/>
            </a:pPr>
            <a:r>
              <a:rPr lang="de-GB" dirty="0"/>
              <a:t>Forced collectivisation – end of private agriculture: a war against the peasantry</a:t>
            </a:r>
          </a:p>
          <a:p>
            <a:pPr marL="285750" indent="-285750">
              <a:buFont typeface="Arial" panose="020B0604020202020204" pitchFamily="34" charset="0"/>
              <a:buChar char="•"/>
            </a:pPr>
            <a:r>
              <a:rPr lang="de-GB" dirty="0"/>
              <a:t>Dekulakisation – terror against (moderately) successfull peasants, called kulaks</a:t>
            </a:r>
          </a:p>
          <a:p>
            <a:pPr marL="285750" indent="-285750">
              <a:buFont typeface="Arial" panose="020B0604020202020204" pitchFamily="34" charset="0"/>
              <a:buChar char="•"/>
            </a:pPr>
            <a:r>
              <a:rPr lang="de-GB" dirty="0"/>
              <a:t>Disruption of agriculture + bad weather, leading to bad harvest in 1932/33</a:t>
            </a:r>
          </a:p>
          <a:p>
            <a:pPr marL="285750" indent="-285750">
              <a:buFont typeface="Arial" panose="020B0604020202020204" pitchFamily="34" charset="0"/>
              <a:buChar char="•"/>
            </a:pPr>
            <a:r>
              <a:rPr lang="de-GB" dirty="0"/>
              <a:t>Famine in Soviet Union, most affected Kazakhstan and Ukraine</a:t>
            </a:r>
          </a:p>
          <a:p>
            <a:pPr marL="285750" indent="-285750">
              <a:buFont typeface="Arial" panose="020B0604020202020204" pitchFamily="34" charset="0"/>
              <a:buChar char="•"/>
            </a:pPr>
            <a:r>
              <a:rPr lang="de-DE" dirty="0"/>
              <a:t>3 – 5 Million </a:t>
            </a:r>
            <a:r>
              <a:rPr lang="de-DE" dirty="0" err="1"/>
              <a:t>Ukrainians</a:t>
            </a:r>
            <a:r>
              <a:rPr lang="de-DE" dirty="0"/>
              <a:t> </a:t>
            </a:r>
            <a:r>
              <a:rPr lang="de-DE" dirty="0" err="1"/>
              <a:t>starve</a:t>
            </a:r>
            <a:r>
              <a:rPr lang="de-DE" dirty="0"/>
              <a:t> </a:t>
            </a:r>
            <a:r>
              <a:rPr lang="de-DE" dirty="0" err="1"/>
              <a:t>to</a:t>
            </a:r>
            <a:r>
              <a:rPr lang="de-DE" dirty="0"/>
              <a:t> </a:t>
            </a:r>
            <a:r>
              <a:rPr lang="de-DE" dirty="0" err="1"/>
              <a:t>death</a:t>
            </a:r>
            <a:r>
              <a:rPr lang="de-DE" dirty="0"/>
              <a:t> – </a:t>
            </a:r>
            <a:r>
              <a:rPr lang="de-DE" dirty="0" err="1"/>
              <a:t>demographic</a:t>
            </a:r>
            <a:r>
              <a:rPr lang="de-DE" dirty="0"/>
              <a:t> </a:t>
            </a:r>
            <a:r>
              <a:rPr lang="de-DE" dirty="0" err="1"/>
              <a:t>impact</a:t>
            </a:r>
            <a:r>
              <a:rPr lang="de-DE" dirty="0"/>
              <a:t> </a:t>
            </a:r>
            <a:r>
              <a:rPr lang="de-DE" dirty="0" err="1"/>
              <a:t>even</a:t>
            </a:r>
            <a:r>
              <a:rPr lang="de-DE" dirty="0"/>
              <a:t> </a:t>
            </a:r>
            <a:r>
              <a:rPr lang="de-DE" dirty="0" err="1"/>
              <a:t>bigger</a:t>
            </a:r>
            <a:endParaRPr lang="de-DE" dirty="0"/>
          </a:p>
          <a:p>
            <a:pPr marL="285750" indent="-285750">
              <a:buFont typeface="Arial" panose="020B0604020202020204" pitchFamily="34" charset="0"/>
              <a:buChar char="•"/>
            </a:pPr>
            <a:r>
              <a:rPr lang="de-DE" dirty="0"/>
              <a:t>Holodomor – a </a:t>
            </a:r>
            <a:r>
              <a:rPr lang="de-DE" dirty="0" err="1"/>
              <a:t>genocide</a:t>
            </a:r>
            <a:endParaRPr lang="de-DE" dirty="0"/>
          </a:p>
          <a:p>
            <a:pPr marL="285750" indent="-285750">
              <a:buFont typeface="Arial" panose="020B0604020202020204" pitchFamily="34" charset="0"/>
              <a:buChar char="•"/>
            </a:pPr>
            <a:r>
              <a:rPr lang="de-DE" dirty="0"/>
              <a:t>Purge </a:t>
            </a:r>
            <a:r>
              <a:rPr lang="de-DE" dirty="0" err="1"/>
              <a:t>of</a:t>
            </a:r>
            <a:r>
              <a:rPr lang="de-DE" dirty="0"/>
              <a:t> </a:t>
            </a:r>
            <a:r>
              <a:rPr lang="de-DE" dirty="0" err="1"/>
              <a:t>Ukrainian</a:t>
            </a:r>
            <a:r>
              <a:rPr lang="de-DE" dirty="0"/>
              <a:t> </a:t>
            </a:r>
            <a:r>
              <a:rPr lang="de-DE" dirty="0" err="1"/>
              <a:t>Communist</a:t>
            </a:r>
            <a:r>
              <a:rPr lang="de-DE" dirty="0"/>
              <a:t> Party – </a:t>
            </a:r>
            <a:r>
              <a:rPr lang="de-DE" dirty="0" err="1"/>
              <a:t>accused</a:t>
            </a:r>
            <a:r>
              <a:rPr lang="de-DE" dirty="0"/>
              <a:t> </a:t>
            </a:r>
            <a:r>
              <a:rPr lang="de-DE" dirty="0" err="1"/>
              <a:t>of</a:t>
            </a:r>
            <a:r>
              <a:rPr lang="de-DE" dirty="0"/>
              <a:t> 'bourgeois </a:t>
            </a:r>
            <a:r>
              <a:rPr lang="de-DE" dirty="0" err="1"/>
              <a:t>nationalism</a:t>
            </a:r>
            <a:r>
              <a:rPr lang="de-DE" dirty="0"/>
              <a:t>‘</a:t>
            </a:r>
          </a:p>
          <a:p>
            <a:pPr marL="285750" indent="-285750">
              <a:buFont typeface="Arial" panose="020B0604020202020204" pitchFamily="34" charset="0"/>
              <a:buChar char="•"/>
            </a:pPr>
            <a:r>
              <a:rPr lang="de-DE" dirty="0"/>
              <a:t>Arrest and </a:t>
            </a:r>
            <a:r>
              <a:rPr lang="de-DE" dirty="0" err="1"/>
              <a:t>killing</a:t>
            </a:r>
            <a:r>
              <a:rPr lang="de-DE" dirty="0"/>
              <a:t> </a:t>
            </a:r>
            <a:r>
              <a:rPr lang="de-DE" dirty="0" err="1"/>
              <a:t>of</a:t>
            </a:r>
            <a:r>
              <a:rPr lang="de-DE" dirty="0"/>
              <a:t> </a:t>
            </a:r>
            <a:r>
              <a:rPr lang="de-DE" dirty="0" err="1"/>
              <a:t>Ukrainian</a:t>
            </a:r>
            <a:r>
              <a:rPr lang="de-DE" dirty="0"/>
              <a:t> </a:t>
            </a:r>
            <a:r>
              <a:rPr lang="de-DE" dirty="0" err="1"/>
              <a:t>intellectuals</a:t>
            </a:r>
            <a:endParaRPr lang="de-DE" dirty="0"/>
          </a:p>
          <a:p>
            <a:pPr marL="285750" indent="-285750">
              <a:buFont typeface="Arial" panose="020B0604020202020204" pitchFamily="34" charset="0"/>
              <a:buChar char="•"/>
            </a:pPr>
            <a:r>
              <a:rPr lang="de-DE" dirty="0"/>
              <a:t>Holodomor – a </a:t>
            </a:r>
            <a:r>
              <a:rPr lang="de-DE" dirty="0" err="1"/>
              <a:t>genocide</a:t>
            </a:r>
            <a:r>
              <a:rPr lang="de-DE" dirty="0"/>
              <a:t>? </a:t>
            </a:r>
            <a:endParaRPr lang="de-GB" dirty="0"/>
          </a:p>
        </p:txBody>
      </p:sp>
    </p:spTree>
    <p:extLst>
      <p:ext uri="{BB962C8B-B14F-4D97-AF65-F5344CB8AC3E}">
        <p14:creationId xmlns:p14="http://schemas.microsoft.com/office/powerpoint/2010/main" val="202624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1">
            <a:extLst>
              <a:ext uri="{FF2B5EF4-FFF2-40B4-BE49-F238E27FC236}">
                <a16:creationId xmlns:a16="http://schemas.microsoft.com/office/drawing/2014/main" id="{4C2886B3-B8CF-5441-A41A-BED0810E2F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551363"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0418" name="Picture 2">
            <a:extLst>
              <a:ext uri="{FF2B5EF4-FFF2-40B4-BE49-F238E27FC236}">
                <a16:creationId xmlns:a16="http://schemas.microsoft.com/office/drawing/2014/main" id="{5EB687F5-3E18-2548-9881-64BB777117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3888" y="0"/>
            <a:ext cx="4710112"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0419" name="Rectangle 3">
            <a:extLst>
              <a:ext uri="{FF2B5EF4-FFF2-40B4-BE49-F238E27FC236}">
                <a16:creationId xmlns:a16="http://schemas.microsoft.com/office/drawing/2014/main" id="{126ED7F0-5EF2-AF44-8F9C-C075ED4B2B3D}"/>
              </a:ext>
            </a:extLst>
          </p:cNvPr>
          <p:cNvSpPr>
            <a:spLocks noChangeArrowheads="1"/>
          </p:cNvSpPr>
          <p:nvPr/>
        </p:nvSpPr>
        <p:spPr bwMode="auto">
          <a:xfrm>
            <a:off x="1222375" y="5805488"/>
            <a:ext cx="722788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en-GB" altLang="en-US" sz="4800">
                <a:solidFill>
                  <a:srgbClr val="FFFFFF"/>
                </a:solidFill>
                <a:ea typeface="Arial Unicode MS" panose="020B0604020202020204" pitchFamily="34" charset="-128"/>
              </a:rPr>
              <a:t>http://www.holodomor.org/</a:t>
            </a: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08643A0-3F99-2FB6-27CF-6481D943299D}"/>
              </a:ext>
            </a:extLst>
          </p:cNvPr>
          <p:cNvPicPr>
            <a:picLocks noChangeAspect="1"/>
          </p:cNvPicPr>
          <p:nvPr/>
        </p:nvPicPr>
        <p:blipFill>
          <a:blip r:embed="rId3"/>
          <a:stretch>
            <a:fillRect/>
          </a:stretch>
        </p:blipFill>
        <p:spPr>
          <a:xfrm>
            <a:off x="4463" y="-22786"/>
            <a:ext cx="5974334" cy="5571067"/>
          </a:xfrm>
          <a:prstGeom prst="rect">
            <a:avLst/>
          </a:prstGeom>
        </p:spPr>
      </p:pic>
      <p:sp>
        <p:nvSpPr>
          <p:cNvPr id="3" name="TextBox 2">
            <a:extLst>
              <a:ext uri="{FF2B5EF4-FFF2-40B4-BE49-F238E27FC236}">
                <a16:creationId xmlns:a16="http://schemas.microsoft.com/office/drawing/2014/main" id="{3002A17B-718B-4891-0059-1E7F43FCBDCF}"/>
              </a:ext>
            </a:extLst>
          </p:cNvPr>
          <p:cNvSpPr txBox="1"/>
          <p:nvPr/>
        </p:nvSpPr>
        <p:spPr>
          <a:xfrm>
            <a:off x="6387548" y="1961322"/>
            <a:ext cx="2288908" cy="1477328"/>
          </a:xfrm>
          <a:prstGeom prst="rect">
            <a:avLst/>
          </a:prstGeom>
          <a:noFill/>
        </p:spPr>
        <p:txBody>
          <a:bodyPr wrap="square" rtlCol="0">
            <a:spAutoFit/>
          </a:bodyPr>
          <a:lstStyle/>
          <a:p>
            <a:r>
              <a:rPr lang="en-US" dirty="0"/>
              <a:t>13 January 1935</a:t>
            </a:r>
          </a:p>
          <a:p>
            <a:endParaRPr lang="en-US" dirty="0"/>
          </a:p>
          <a:p>
            <a:r>
              <a:rPr lang="en-US" dirty="0"/>
              <a:t>Sunday American / Los Angeles Examiner</a:t>
            </a: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a:extLst>
              <a:ext uri="{FF2B5EF4-FFF2-40B4-BE49-F238E27FC236}">
                <a16:creationId xmlns:a16="http://schemas.microsoft.com/office/drawing/2014/main" id="{FD75E941-8ED1-2F4C-9BB6-B03B4BF9151C}"/>
              </a:ext>
            </a:extLst>
          </p:cNvPr>
          <p:cNvSpPr txBox="1">
            <a:spLocks noChangeArrowheads="1"/>
          </p:cNvSpPr>
          <p:nvPr/>
        </p:nvSpPr>
        <p:spPr bwMode="auto">
          <a:xfrm>
            <a:off x="457200" y="277813"/>
            <a:ext cx="8229600" cy="1143000"/>
          </a:xfrm>
          <a:prstGeom prst="rect">
            <a:avLst/>
          </a:prstGeom>
          <a:noFill/>
          <a:ln w="9525">
            <a:noFill/>
            <a:round/>
            <a:headEnd/>
            <a:tailEnd/>
          </a:ln>
          <a:effectLst/>
        </p:spPr>
        <p:txBody>
          <a:bodyPr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1pPr>
            <a:lvl2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2pPr>
            <a:lvl3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3pPr>
            <a:lvl4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4pPr>
            <a:lvl5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9pPr>
          </a:lstStyle>
          <a:p>
            <a:pPr algn="ctr" eaLnBrk="1" hangingPunct="1">
              <a:buClr>
                <a:srgbClr val="000000"/>
              </a:buClr>
              <a:buSzPct val="45000"/>
              <a:buFont typeface="Wingdings" charset="2"/>
              <a:buNone/>
              <a:defRPr/>
            </a:pPr>
            <a:r>
              <a:rPr lang="en-GB" altLang="en-US" sz="3200">
                <a:solidFill>
                  <a:srgbClr val="FFFFFF"/>
                </a:solidFill>
                <a:effectLst>
                  <a:outerShdw blurRad="38100" dist="38100" dir="2700000" algn="tl">
                    <a:srgbClr val="C0C0C0"/>
                  </a:outerShdw>
                </a:effectLst>
              </a:rPr>
              <a:t>Soviet nationality policy (1930s)</a:t>
            </a:r>
          </a:p>
        </p:txBody>
      </p:sp>
      <p:sp>
        <p:nvSpPr>
          <p:cNvPr id="14338" name="Text Box 2">
            <a:extLst>
              <a:ext uri="{FF2B5EF4-FFF2-40B4-BE49-F238E27FC236}">
                <a16:creationId xmlns:a16="http://schemas.microsoft.com/office/drawing/2014/main" id="{C123B802-3183-1F45-B458-70E2AD4B6FCF}"/>
              </a:ext>
            </a:extLst>
          </p:cNvPr>
          <p:cNvSpPr txBox="1">
            <a:spLocks noChangeArrowheads="1"/>
          </p:cNvSpPr>
          <p:nvPr/>
        </p:nvSpPr>
        <p:spPr bwMode="auto">
          <a:xfrm>
            <a:off x="457200" y="1600200"/>
            <a:ext cx="8507413" cy="5257800"/>
          </a:xfrm>
          <a:prstGeom prst="rect">
            <a:avLst/>
          </a:prstGeom>
          <a:noFill/>
          <a:ln w="9525">
            <a:noFill/>
            <a:round/>
            <a:headEnd/>
            <a:tailEnd/>
          </a:ln>
          <a:effectLst/>
        </p:spPr>
        <p:txBody>
          <a:bodyPr/>
          <a:lstStyle>
            <a:lvl1pPr marL="431800" indent="-32385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spcBef>
                <a:spcPts val="800"/>
              </a:spcBef>
              <a:buClr>
                <a:srgbClr val="FFCC99"/>
              </a:buClr>
              <a:buSzPct val="45000"/>
              <a:buFont typeface="Wingdings" pitchFamily="2" charset="2"/>
              <a:buChar char=""/>
              <a:defRPr/>
            </a:pPr>
            <a:r>
              <a:rPr lang="en-GB" altLang="en-US" sz="2900">
                <a:solidFill>
                  <a:srgbClr val="FFFFFF"/>
                </a:solidFill>
                <a:effectLst>
                  <a:outerShdw blurRad="38100" dist="38100" dir="2700000" algn="tl">
                    <a:srgbClr val="C0C0C0"/>
                  </a:outerShdw>
                </a:effectLst>
                <a:ea typeface="Arial Unicode MS" panose="020B0604020202020204" pitchFamily="34" charset="-128"/>
              </a:rPr>
              <a:t>National communism seen as a threat (especially in Ukraine), as a deviation from socialism</a:t>
            </a:r>
          </a:p>
          <a:p>
            <a:pPr eaLnBrk="1" hangingPunct="1">
              <a:spcBef>
                <a:spcPts val="800"/>
              </a:spcBef>
              <a:buClr>
                <a:srgbClr val="FFCC99"/>
              </a:buClr>
              <a:buSzPct val="45000"/>
              <a:buFont typeface="Wingdings" pitchFamily="2" charset="2"/>
              <a:buChar char=""/>
              <a:defRPr/>
            </a:pPr>
            <a:r>
              <a:rPr lang="en-GB" altLang="en-US" sz="2900">
                <a:solidFill>
                  <a:srgbClr val="FFFFFF"/>
                </a:solidFill>
                <a:effectLst>
                  <a:outerShdw blurRad="38100" dist="38100" dir="2700000" algn="tl">
                    <a:srgbClr val="C0C0C0"/>
                  </a:outerShdw>
                </a:effectLst>
                <a:ea typeface="Arial Unicode MS" panose="020B0604020202020204" pitchFamily="34" charset="-128"/>
              </a:rPr>
              <a:t>Measures against national-communist leaders in Soviet republics</a:t>
            </a:r>
          </a:p>
          <a:p>
            <a:pPr eaLnBrk="1" hangingPunct="1">
              <a:spcBef>
                <a:spcPts val="800"/>
              </a:spcBef>
              <a:buClr>
                <a:srgbClr val="FFCC99"/>
              </a:buClr>
              <a:buSzPct val="45000"/>
              <a:buFont typeface="Wingdings" pitchFamily="2" charset="2"/>
              <a:buChar char=""/>
              <a:defRPr/>
            </a:pPr>
            <a:r>
              <a:rPr lang="en-GB" altLang="en-US" sz="2900">
                <a:solidFill>
                  <a:srgbClr val="FFFFFF"/>
                </a:solidFill>
                <a:effectLst>
                  <a:outerShdw blurRad="38100" dist="38100" dir="2700000" algn="tl">
                    <a:srgbClr val="C0C0C0"/>
                  </a:outerShdw>
                </a:effectLst>
                <a:ea typeface="Arial Unicode MS" panose="020B0604020202020204" pitchFamily="34" charset="-128"/>
              </a:rPr>
              <a:t>Central authority re-established</a:t>
            </a:r>
          </a:p>
          <a:p>
            <a:pPr eaLnBrk="1" hangingPunct="1">
              <a:spcBef>
                <a:spcPts val="800"/>
              </a:spcBef>
              <a:buSzPct val="90000"/>
              <a:defRPr/>
            </a:pPr>
            <a:r>
              <a:rPr lang="en-GB" altLang="en-US" sz="2900">
                <a:solidFill>
                  <a:srgbClr val="FFFFFF"/>
                </a:solidFill>
                <a:effectLst>
                  <a:outerShdw blurRad="38100" dist="38100" dir="2700000" algn="tl">
                    <a:srgbClr val="C0C0C0"/>
                  </a:outerShdw>
                </a:effectLst>
                <a:ea typeface="Arial Unicode MS" panose="020B0604020202020204" pitchFamily="34" charset="-128"/>
              </a:rPr>
              <a:t>But: nation building in republics not stopped, but their extent is reduced</a:t>
            </a:r>
          </a:p>
          <a:p>
            <a:pPr eaLnBrk="1" hangingPunct="1">
              <a:spcBef>
                <a:spcPts val="800"/>
              </a:spcBef>
              <a:buClr>
                <a:srgbClr val="FFCC99"/>
              </a:buClr>
              <a:buSzPct val="45000"/>
              <a:buFont typeface="Wingdings" pitchFamily="2" charset="2"/>
              <a:buNone/>
              <a:defRPr/>
            </a:pPr>
            <a:endParaRPr lang="en-GB" altLang="en-US" sz="2900">
              <a:solidFill>
                <a:srgbClr val="FFFFFF"/>
              </a:solidFill>
              <a:effectLst>
                <a:outerShdw blurRad="38100" dist="38100" dir="2700000" algn="tl">
                  <a:srgbClr val="C0C0C0"/>
                </a:outerShdw>
              </a:effectLst>
              <a:ea typeface="Arial Unicode MS" panose="020B0604020202020204" pitchFamily="34" charset="-128"/>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022C93B7-DEA0-F647-898B-2ADD20C2AEDF}"/>
              </a:ext>
            </a:extLst>
          </p:cNvPr>
          <p:cNvGraphicFramePr>
            <a:graphicFrameLocks noGrp="1"/>
          </p:cNvGraphicFramePr>
          <p:nvPr>
            <p:extLst>
              <p:ext uri="{D42A27DB-BD31-4B8C-83A1-F6EECF244321}">
                <p14:modId xmlns:p14="http://schemas.microsoft.com/office/powerpoint/2010/main" val="882502951"/>
              </p:ext>
            </p:extLst>
          </p:nvPr>
        </p:nvGraphicFramePr>
        <p:xfrm>
          <a:off x="500063" y="1285875"/>
          <a:ext cx="8358187" cy="3515271"/>
        </p:xfrm>
        <a:graphic>
          <a:graphicData uri="http://schemas.openxmlformats.org/drawingml/2006/table">
            <a:tbl>
              <a:tblPr/>
              <a:tblGrid>
                <a:gridCol w="4670425">
                  <a:extLst>
                    <a:ext uri="{9D8B030D-6E8A-4147-A177-3AD203B41FA5}">
                      <a16:colId xmlns:a16="http://schemas.microsoft.com/office/drawing/2014/main" val="3295240339"/>
                    </a:ext>
                  </a:extLst>
                </a:gridCol>
                <a:gridCol w="3687762">
                  <a:extLst>
                    <a:ext uri="{9D8B030D-6E8A-4147-A177-3AD203B41FA5}">
                      <a16:colId xmlns:a16="http://schemas.microsoft.com/office/drawing/2014/main" val="3714739611"/>
                    </a:ext>
                  </a:extLst>
                </a:gridCol>
              </a:tblGrid>
              <a:tr h="406327">
                <a:tc>
                  <a:txBody>
                    <a:bodyPr/>
                    <a:lstStyle>
                      <a:lvl1pPr defTabSz="457200">
                        <a:lnSpc>
                          <a:spcPct val="93000"/>
                        </a:lnSpc>
                        <a:spcAft>
                          <a:spcPts val="1288"/>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ＭＳ Ｐゴシック" panose="020B0600070205080204" pitchFamily="34" charset="-128"/>
                        </a:defRPr>
                      </a:lvl1pPr>
                      <a:lvl2pPr marL="37931725" indent="-37474525" defTabSz="457200">
                        <a:lnSpc>
                          <a:spcPct val="93000"/>
                        </a:lnSpc>
                        <a:spcAft>
                          <a:spcPts val="1025"/>
                        </a:spcAft>
                        <a:buClr>
                          <a:srgbClr val="000000"/>
                        </a:buClr>
                        <a:buSzPct val="100000"/>
                        <a:buFont typeface="Times New Roman" panose="02020603050405020304" pitchFamily="18" charset="0"/>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800" b="1" i="0" u="none" strike="noStrike" cap="none" normalizeH="0" baseline="0">
                          <a:ln>
                            <a:noFill/>
                          </a:ln>
                          <a:solidFill>
                            <a:srgbClr val="FFFFFF"/>
                          </a:solidFill>
                          <a:effectLst/>
                          <a:latin typeface="Arial" panose="020B0604020202020204" pitchFamily="34" charset="0"/>
                          <a:ea typeface="Arial Unicode MS" panose="020B0604020202020204" pitchFamily="34" charset="-128"/>
                          <a:cs typeface="Arial Unicode MS" panose="020B0604020202020204" pitchFamily="34" charset="-128"/>
                        </a:rPr>
                        <a:t>1932</a:t>
                      </a:r>
                    </a:p>
                  </a:txBody>
                  <a:tcPr marT="45712" marB="4571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7200">
                        <a:lnSpc>
                          <a:spcPct val="93000"/>
                        </a:lnSpc>
                        <a:spcAft>
                          <a:spcPts val="1288"/>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ＭＳ Ｐゴシック" panose="020B0600070205080204" pitchFamily="34" charset="-128"/>
                        </a:defRPr>
                      </a:lvl1pPr>
                      <a:lvl2pPr marL="37931725" indent="-37474525" defTabSz="457200">
                        <a:lnSpc>
                          <a:spcPct val="93000"/>
                        </a:lnSpc>
                        <a:spcAft>
                          <a:spcPts val="1025"/>
                        </a:spcAft>
                        <a:buClr>
                          <a:srgbClr val="000000"/>
                        </a:buClr>
                        <a:buSzPct val="100000"/>
                        <a:buFont typeface="Times New Roman" panose="02020603050405020304" pitchFamily="18" charset="0"/>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800" b="1" i="0" u="none" strike="noStrike" cap="none" normalizeH="0" baseline="0">
                          <a:ln>
                            <a:noFill/>
                          </a:ln>
                          <a:solidFill>
                            <a:srgbClr val="FFFFFF"/>
                          </a:solidFill>
                          <a:effectLst/>
                          <a:latin typeface="Arial" panose="020B0604020202020204" pitchFamily="34" charset="0"/>
                          <a:ea typeface="Arial Unicode MS" panose="020B0604020202020204" pitchFamily="34" charset="-128"/>
                          <a:cs typeface="Arial Unicode MS" panose="020B0604020202020204" pitchFamily="34" charset="-128"/>
                        </a:rPr>
                        <a:t>1938	</a:t>
                      </a:r>
                    </a:p>
                  </a:txBody>
                  <a:tcPr marT="45712" marB="4571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696648906"/>
                  </a:ext>
                </a:extLst>
              </a:tr>
              <a:tr h="3108398">
                <a:tc>
                  <a:txBody>
                    <a:bodyPr/>
                    <a:lstStyle>
                      <a:lvl1pPr marL="342900" indent="-342900" defTabSz="457200">
                        <a:lnSpc>
                          <a:spcPct val="93000"/>
                        </a:lnSpc>
                        <a:spcAft>
                          <a:spcPts val="1288"/>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ＭＳ Ｐゴシック" panose="020B0600070205080204" pitchFamily="34" charset="-128"/>
                        </a:defRPr>
                      </a:lvl1pPr>
                      <a:lvl2pPr marL="37931725" indent="-37474525" defTabSz="457200">
                        <a:lnSpc>
                          <a:spcPct val="93000"/>
                        </a:lnSpc>
                        <a:spcAft>
                          <a:spcPts val="1025"/>
                        </a:spcAft>
                        <a:buClr>
                          <a:srgbClr val="000000"/>
                        </a:buClr>
                        <a:buSzPct val="100000"/>
                        <a:buFont typeface="Times New Roman" panose="02020603050405020304" pitchFamily="18" charset="0"/>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Soviet Union		                           1</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Federal republic	                           2</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Union republic		                           7</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Autonomous republic	                  15</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Autonomous oblast	                  16</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Autonomous okrug	                          10</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National district		                  290</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National village soviet	               7,000</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National kolkhoz	                    10,000</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Personal nationality	    147,027,915</a:t>
                      </a:r>
                    </a:p>
                  </a:txBody>
                  <a:tcPr marT="45712" marB="4571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marL="342900" indent="-342900" defTabSz="457200">
                        <a:lnSpc>
                          <a:spcPct val="93000"/>
                        </a:lnSpc>
                        <a:spcAft>
                          <a:spcPts val="1288"/>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ＭＳ Ｐゴシック" panose="020B0600070205080204" pitchFamily="34" charset="-128"/>
                        </a:defRPr>
                      </a:lvl1pPr>
                      <a:lvl2pPr marL="37931725" indent="-37474525" defTabSz="457200">
                        <a:lnSpc>
                          <a:spcPct val="93000"/>
                        </a:lnSpc>
                        <a:spcAft>
                          <a:spcPts val="1025"/>
                        </a:spcAft>
                        <a:buClr>
                          <a:srgbClr val="000000"/>
                        </a:buClr>
                        <a:buSzPct val="100000"/>
                        <a:buFont typeface="Times New Roman" panose="02020603050405020304" pitchFamily="18" charset="0"/>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Soviet Union		           1</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Federal republic	           1</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Union republic		          11</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Autonomous republic	   16</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Autonomous oblast	     8</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Autonomous okrug	           10</a:t>
                      </a: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endPar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endParaRP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endPar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endParaRP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endPar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endParaRPr>
                    </a:p>
                    <a:p>
                      <a:pPr marL="342900" marR="0" lvl="0" indent="-342900" algn="l" defTabSz="457200" rtl="0" eaLnBrk="1" fontAlgn="base" latinLnBrk="0" hangingPunct="1">
                        <a:lnSpc>
                          <a:spcPct val="100000"/>
                        </a:lnSpc>
                        <a:spcBef>
                          <a:spcPct val="0"/>
                        </a:spcBef>
                        <a:spcAft>
                          <a:spcPct val="0"/>
                        </a:spcAft>
                        <a:buClrTx/>
                        <a:buSzTx/>
                        <a:buFontTx/>
                        <a:buAutoNum type="arabicPeriod"/>
                        <a:tabLst/>
                      </a:pPr>
                      <a:r>
                        <a:rPr kumimoji="0" lang="en-GB" altLang="en-US" sz="1800" b="0" i="0" u="none" strike="noStrike" cap="none" normalizeH="0" baseline="0" dirty="0">
                          <a:ln>
                            <a:noFill/>
                          </a:ln>
                          <a:solidFill>
                            <a:srgbClr val="000000"/>
                          </a:solidFill>
                          <a:effectLst/>
                          <a:latin typeface="Arial" panose="020B0604020202020204" pitchFamily="34" charset="0"/>
                          <a:ea typeface="Arial Unicode MS" panose="020B0604020202020204" pitchFamily="34" charset="-128"/>
                          <a:cs typeface="Arial Unicode MS" panose="020B0604020202020204" pitchFamily="34" charset="-128"/>
                        </a:rPr>
                        <a:t>Personal nationality 161,753,176</a:t>
                      </a:r>
                    </a:p>
                  </a:txBody>
                  <a:tcPr marT="45712" marB="4571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3132846237"/>
                  </a:ext>
                </a:extLst>
              </a:tr>
            </a:tbl>
          </a:graphicData>
        </a:graphic>
      </p:graphicFrame>
      <p:sp>
        <p:nvSpPr>
          <p:cNvPr id="62476" name="TextBox 4">
            <a:extLst>
              <a:ext uri="{FF2B5EF4-FFF2-40B4-BE49-F238E27FC236}">
                <a16:creationId xmlns:a16="http://schemas.microsoft.com/office/drawing/2014/main" id="{7363B4E2-2374-2742-8F1E-F9AB612E4921}"/>
              </a:ext>
            </a:extLst>
          </p:cNvPr>
          <p:cNvSpPr txBox="1">
            <a:spLocks noChangeArrowheads="1"/>
          </p:cNvSpPr>
          <p:nvPr/>
        </p:nvSpPr>
        <p:spPr bwMode="auto">
          <a:xfrm>
            <a:off x="1428750" y="428625"/>
            <a:ext cx="6143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panose="020B0604020202020204" pitchFamily="34" charset="0"/>
                <a:ea typeface="ＭＳ Ｐゴシック" panose="020B0600070205080204" pitchFamily="34" charset="-128"/>
              </a:defRPr>
            </a:lvl1pPr>
            <a:lvl2pPr marL="37931725" indent="-37474525">
              <a:defRPr>
                <a:solidFill>
                  <a:schemeClr val="bg1"/>
                </a:solidFill>
                <a:latin typeface="Arial" panose="020B0604020202020204" pitchFamily="34" charset="0"/>
                <a:ea typeface="ＭＳ Ｐゴシック" panose="020B0600070205080204" pitchFamily="34" charset="-128"/>
              </a:defRPr>
            </a:lvl2pPr>
            <a:lvl3pPr>
              <a:defRPr>
                <a:solidFill>
                  <a:schemeClr val="bg1"/>
                </a:solidFill>
                <a:latin typeface="Arial" panose="020B0604020202020204" pitchFamily="34" charset="0"/>
                <a:ea typeface="ＭＳ Ｐゴシック" panose="020B0600070205080204" pitchFamily="34" charset="-128"/>
              </a:defRPr>
            </a:lvl3pPr>
            <a:lvl4pPr>
              <a:defRPr>
                <a:solidFill>
                  <a:schemeClr val="bg1"/>
                </a:solidFill>
                <a:latin typeface="Arial" panose="020B0604020202020204" pitchFamily="34" charset="0"/>
                <a:ea typeface="ＭＳ Ｐゴシック" panose="020B0600070205080204" pitchFamily="34" charset="-128"/>
              </a:defRPr>
            </a:lvl4pPr>
            <a:lvl5pPr>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r>
              <a:rPr lang="en-GB" altLang="en-US" b="1">
                <a:latin typeface="Book Antiqua" panose="02040602050305030304" pitchFamily="18" charset="0"/>
              </a:rPr>
              <a:t>The Pyramid of National Soviets, 1932-1938</a:t>
            </a:r>
          </a:p>
        </p:txBody>
      </p:sp>
      <p:sp>
        <p:nvSpPr>
          <p:cNvPr id="62477" name="TextBox 5">
            <a:extLst>
              <a:ext uri="{FF2B5EF4-FFF2-40B4-BE49-F238E27FC236}">
                <a16:creationId xmlns:a16="http://schemas.microsoft.com/office/drawing/2014/main" id="{D87B7228-1775-3F45-9AFC-BCA5AFB62278}"/>
              </a:ext>
            </a:extLst>
          </p:cNvPr>
          <p:cNvSpPr txBox="1">
            <a:spLocks noChangeArrowheads="1"/>
          </p:cNvSpPr>
          <p:nvPr/>
        </p:nvSpPr>
        <p:spPr bwMode="auto">
          <a:xfrm>
            <a:off x="642938" y="5214938"/>
            <a:ext cx="77866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panose="020B0604020202020204" pitchFamily="34" charset="0"/>
                <a:ea typeface="ＭＳ Ｐゴシック" panose="020B0600070205080204" pitchFamily="34" charset="-128"/>
              </a:defRPr>
            </a:lvl1pPr>
            <a:lvl2pPr marL="37931725" indent="-37474525">
              <a:defRPr>
                <a:solidFill>
                  <a:schemeClr val="bg1"/>
                </a:solidFill>
                <a:latin typeface="Arial" panose="020B0604020202020204" pitchFamily="34" charset="0"/>
                <a:ea typeface="ＭＳ Ｐゴシック" panose="020B0600070205080204" pitchFamily="34" charset="-128"/>
              </a:defRPr>
            </a:lvl2pPr>
            <a:lvl3pPr>
              <a:defRPr>
                <a:solidFill>
                  <a:schemeClr val="bg1"/>
                </a:solidFill>
                <a:latin typeface="Arial" panose="020B0604020202020204" pitchFamily="34" charset="0"/>
                <a:ea typeface="ＭＳ Ｐゴシック" panose="020B0600070205080204" pitchFamily="34" charset="-128"/>
              </a:defRPr>
            </a:lvl3pPr>
            <a:lvl4pPr>
              <a:defRPr>
                <a:solidFill>
                  <a:schemeClr val="bg1"/>
                </a:solidFill>
                <a:latin typeface="Arial" panose="020B0604020202020204" pitchFamily="34" charset="0"/>
                <a:ea typeface="ＭＳ Ｐゴシック" panose="020B0600070205080204" pitchFamily="34" charset="-128"/>
              </a:defRPr>
            </a:lvl4pPr>
            <a:lvl5pPr>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r>
              <a:rPr lang="en-GB" altLang="en-US">
                <a:latin typeface="Book Antiqua" panose="02040602050305030304" pitchFamily="18" charset="0"/>
              </a:rPr>
              <a:t>Terry Martin, The Affirmative Action Empire. Nations and Nationalism in the Soviet Union, 1923-1939 (Ithaca, London  2001), p. 413</a:t>
            </a: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1">
            <a:extLst>
              <a:ext uri="{FF2B5EF4-FFF2-40B4-BE49-F238E27FC236}">
                <a16:creationId xmlns:a16="http://schemas.microsoft.com/office/drawing/2014/main" id="{27A2F645-B432-3E4A-8CF6-A5B1170A57AC}"/>
              </a:ext>
            </a:extLst>
          </p:cNvPr>
          <p:cNvSpPr txBox="1">
            <a:spLocks noChangeArrowheads="1"/>
          </p:cNvSpPr>
          <p:nvPr/>
        </p:nvSpPr>
        <p:spPr bwMode="auto">
          <a:xfrm>
            <a:off x="457200" y="193675"/>
            <a:ext cx="8229600" cy="1311275"/>
          </a:xfrm>
          <a:prstGeom prst="rect">
            <a:avLst/>
          </a:prstGeom>
          <a:noFill/>
          <a:ln w="9525">
            <a:noFill/>
            <a:round/>
            <a:headEnd/>
            <a:tailEnd/>
          </a:ln>
          <a:effectLst/>
        </p:spPr>
        <p:txBody>
          <a:bodyPr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1pPr>
            <a:lvl2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2pPr>
            <a:lvl3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3pPr>
            <a:lvl4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4pPr>
            <a:lvl5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9pPr>
          </a:lstStyle>
          <a:p>
            <a:pPr algn="ctr" eaLnBrk="1" hangingPunct="1">
              <a:buClr>
                <a:srgbClr val="000000"/>
              </a:buClr>
              <a:buSzPct val="45000"/>
              <a:buFont typeface="Wingdings" charset="2"/>
              <a:buNone/>
              <a:defRPr/>
            </a:pPr>
            <a:r>
              <a:rPr lang="en-GB" altLang="en-US" sz="4000" dirty="0">
                <a:solidFill>
                  <a:srgbClr val="FFFFFF"/>
                </a:solidFill>
                <a:effectLst>
                  <a:outerShdw blurRad="38100" dist="38100" dir="2700000" algn="tl">
                    <a:srgbClr val="C0C0C0"/>
                  </a:outerShdw>
                </a:effectLst>
              </a:rPr>
              <a:t>Nationality Policy and the Great Terror</a:t>
            </a:r>
          </a:p>
        </p:txBody>
      </p:sp>
      <p:sp>
        <p:nvSpPr>
          <p:cNvPr id="16386" name="Text Box 2">
            <a:extLst>
              <a:ext uri="{FF2B5EF4-FFF2-40B4-BE49-F238E27FC236}">
                <a16:creationId xmlns:a16="http://schemas.microsoft.com/office/drawing/2014/main" id="{07F35984-3B88-9348-A4CE-903044D87EBA}"/>
              </a:ext>
            </a:extLst>
          </p:cNvPr>
          <p:cNvSpPr txBox="1">
            <a:spLocks noChangeArrowheads="1"/>
          </p:cNvSpPr>
          <p:nvPr/>
        </p:nvSpPr>
        <p:spPr bwMode="auto">
          <a:xfrm>
            <a:off x="457200" y="1600200"/>
            <a:ext cx="8363272" cy="5285184"/>
          </a:xfrm>
          <a:prstGeom prst="rect">
            <a:avLst/>
          </a:prstGeom>
          <a:noFill/>
          <a:ln w="9525">
            <a:noFill/>
            <a:round/>
            <a:headEnd/>
            <a:tailEnd/>
          </a:ln>
          <a:effectLst/>
        </p:spPr>
        <p:txBody>
          <a:bodyPr/>
          <a:lstStyle>
            <a:lvl1pPr marL="431800" indent="-32385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lnSpc>
                <a:spcPct val="90000"/>
              </a:lnSpc>
              <a:spcBef>
                <a:spcPts val="600"/>
              </a:spcBef>
              <a:buClr>
                <a:srgbClr val="FFCC99"/>
              </a:buClr>
              <a:buSzPct val="45000"/>
              <a:buFont typeface="Wingdings" pitchFamily="2" charset="2"/>
              <a:buChar char=""/>
              <a:defRPr/>
            </a:pPr>
            <a:r>
              <a:rPr lang="en-GB" altLang="en-US" sz="2000" dirty="0">
                <a:solidFill>
                  <a:srgbClr val="FFFFFF"/>
                </a:solidFill>
                <a:effectLst>
                  <a:outerShdw blurRad="38100" dist="38100" dir="2700000" algn="tl">
                    <a:srgbClr val="C0C0C0"/>
                  </a:outerShdw>
                </a:effectLst>
                <a:ea typeface="Arial Unicode MS" panose="020B0604020202020204" pitchFamily="34" charset="-128"/>
              </a:rPr>
              <a:t>Fascism and growing nationalism in Europe: move against diaspora minorities: Poles, Germans, Koreans, Romanians, Latvians and other</a:t>
            </a:r>
          </a:p>
          <a:p>
            <a:pPr eaLnBrk="1" hangingPunct="1">
              <a:lnSpc>
                <a:spcPct val="90000"/>
              </a:lnSpc>
              <a:spcBef>
                <a:spcPts val="600"/>
              </a:spcBef>
              <a:buClr>
                <a:srgbClr val="FFCC99"/>
              </a:buClr>
              <a:buSzPct val="45000"/>
              <a:buFont typeface="Wingdings" pitchFamily="2" charset="2"/>
              <a:buChar char=""/>
              <a:defRPr/>
            </a:pPr>
            <a:r>
              <a:rPr lang="en-GB" altLang="en-US" sz="2000" dirty="0">
                <a:solidFill>
                  <a:srgbClr val="FFFFFF"/>
                </a:solidFill>
                <a:effectLst>
                  <a:outerShdw blurRad="38100" dist="38100" dir="2700000" algn="tl">
                    <a:srgbClr val="C0C0C0"/>
                  </a:outerShdw>
                </a:effectLst>
                <a:ea typeface="Arial Unicode MS" panose="020B0604020202020204" pitchFamily="34" charset="-128"/>
              </a:rPr>
              <a:t>Elimination of potential irredentist movements – enemy nations</a:t>
            </a:r>
          </a:p>
          <a:p>
            <a:pPr eaLnBrk="1" hangingPunct="1">
              <a:lnSpc>
                <a:spcPct val="90000"/>
              </a:lnSpc>
              <a:spcBef>
                <a:spcPts val="600"/>
              </a:spcBef>
              <a:buClr>
                <a:srgbClr val="FFCC99"/>
              </a:buClr>
              <a:buSzPct val="45000"/>
              <a:buFont typeface="Wingdings" pitchFamily="2" charset="2"/>
              <a:buChar char=""/>
              <a:defRPr/>
            </a:pPr>
            <a:r>
              <a:rPr lang="en-GB" altLang="en-US" sz="2000" dirty="0">
                <a:solidFill>
                  <a:srgbClr val="FFFFFF"/>
                </a:solidFill>
                <a:effectLst>
                  <a:outerShdw blurRad="38100" dist="38100" dir="2700000" algn="tl">
                    <a:srgbClr val="C0C0C0"/>
                  </a:outerShdw>
                </a:effectLst>
                <a:ea typeface="Arial Unicode MS" panose="020B0604020202020204" pitchFamily="34" charset="-128"/>
              </a:rPr>
              <a:t>About 111,000 people were executed in the so-called Polish Operation, almost all other members of the Polish minority (700,000) in the Soviet Union deported to Siberia or Kazakhstan</a:t>
            </a:r>
          </a:p>
          <a:p>
            <a:pPr eaLnBrk="1" hangingPunct="1">
              <a:lnSpc>
                <a:spcPct val="90000"/>
              </a:lnSpc>
              <a:spcBef>
                <a:spcPts val="600"/>
              </a:spcBef>
              <a:buClr>
                <a:srgbClr val="FFCC99"/>
              </a:buClr>
              <a:buSzPct val="45000"/>
              <a:buFont typeface="Wingdings" pitchFamily="2" charset="2"/>
              <a:buChar char=""/>
              <a:defRPr/>
            </a:pPr>
            <a:r>
              <a:rPr lang="en-GB" altLang="en-US" sz="2000" dirty="0">
                <a:solidFill>
                  <a:srgbClr val="FFFFFF"/>
                </a:solidFill>
                <a:effectLst>
                  <a:outerShdw blurRad="38100" dist="38100" dir="2700000" algn="tl">
                    <a:srgbClr val="C0C0C0"/>
                  </a:outerShdw>
                </a:effectLst>
                <a:ea typeface="Arial Unicode MS" panose="020B0604020202020204" pitchFamily="34" charset="-128"/>
              </a:rPr>
              <a:t>National operations during Great Terror: deportation of diaspora nations</a:t>
            </a:r>
          </a:p>
          <a:p>
            <a:pPr eaLnBrk="1" hangingPunct="1">
              <a:lnSpc>
                <a:spcPct val="90000"/>
              </a:lnSpc>
              <a:spcBef>
                <a:spcPts val="600"/>
              </a:spcBef>
              <a:buClr>
                <a:srgbClr val="FFCC99"/>
              </a:buClr>
              <a:buSzPct val="45000"/>
              <a:buFont typeface="Wingdings" pitchFamily="2" charset="2"/>
              <a:buChar char=""/>
              <a:defRPr/>
            </a:pPr>
            <a:r>
              <a:rPr lang="en-GB" altLang="en-US" sz="2000" dirty="0">
                <a:solidFill>
                  <a:srgbClr val="FFFFFF"/>
                </a:solidFill>
                <a:effectLst>
                  <a:outerShdw blurRad="38100" dist="38100" dir="2700000" algn="tl">
                    <a:srgbClr val="C0C0C0"/>
                  </a:outerShdw>
                </a:effectLst>
                <a:ea typeface="Arial Unicode MS" panose="020B0604020202020204" pitchFamily="34" charset="-128"/>
              </a:rPr>
              <a:t>Tens of thousands of members of national elites killed</a:t>
            </a:r>
          </a:p>
          <a:p>
            <a:pPr eaLnBrk="1" hangingPunct="1">
              <a:lnSpc>
                <a:spcPct val="90000"/>
              </a:lnSpc>
              <a:spcBef>
                <a:spcPts val="600"/>
              </a:spcBef>
              <a:buClr>
                <a:srgbClr val="FFCC99"/>
              </a:buClr>
              <a:buSzPct val="45000"/>
              <a:buFont typeface="Wingdings" pitchFamily="2" charset="2"/>
              <a:buChar char=""/>
              <a:defRPr/>
            </a:pPr>
            <a:r>
              <a:rPr lang="en-GB" altLang="en-US" sz="2000" dirty="0">
                <a:solidFill>
                  <a:srgbClr val="FFFFFF"/>
                </a:solidFill>
                <a:effectLst>
                  <a:outerShdw blurRad="38100" dist="38100" dir="2700000" algn="tl">
                    <a:srgbClr val="C0C0C0"/>
                  </a:outerShdw>
                </a:effectLst>
                <a:ea typeface="Arial Unicode MS" panose="020B0604020202020204" pitchFamily="34" charset="-128"/>
              </a:rPr>
              <a:t>Reducing national complexity: many national territorial units dissolved (Polish, German and other local and regional Soviets/units)</a:t>
            </a:r>
          </a:p>
          <a:p>
            <a:pPr eaLnBrk="1" hangingPunct="1">
              <a:lnSpc>
                <a:spcPct val="90000"/>
              </a:lnSpc>
              <a:spcBef>
                <a:spcPts val="600"/>
              </a:spcBef>
              <a:buClr>
                <a:srgbClr val="FFCC99"/>
              </a:buClr>
              <a:buSzPct val="45000"/>
              <a:buFont typeface="Wingdings" pitchFamily="2" charset="2"/>
              <a:buChar char=""/>
              <a:defRPr/>
            </a:pPr>
            <a:r>
              <a:rPr lang="en-GB" altLang="en-US" sz="2000" dirty="0">
                <a:solidFill>
                  <a:srgbClr val="FFFFFF"/>
                </a:solidFill>
                <a:effectLst>
                  <a:outerShdw blurRad="38100" dist="38100" dir="2700000" algn="tl">
                    <a:srgbClr val="C0C0C0"/>
                  </a:outerShdw>
                </a:effectLst>
                <a:ea typeface="Arial Unicode MS" panose="020B0604020202020204" pitchFamily="34" charset="-128"/>
              </a:rPr>
              <a:t>Soviet nation building now limited to key nations</a:t>
            </a: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1">
            <a:extLst>
              <a:ext uri="{FF2B5EF4-FFF2-40B4-BE49-F238E27FC236}">
                <a16:creationId xmlns:a16="http://schemas.microsoft.com/office/drawing/2014/main" id="{1C7E0EFB-E5C8-5B42-A373-982BFEF945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1813"/>
            <a:ext cx="9144000" cy="579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ext Box 1">
            <a:extLst>
              <a:ext uri="{FF2B5EF4-FFF2-40B4-BE49-F238E27FC236}">
                <a16:creationId xmlns:a16="http://schemas.microsoft.com/office/drawing/2014/main" id="{C28651B3-C8D2-0342-B7E4-94CE7B2727BE}"/>
              </a:ext>
            </a:extLst>
          </p:cNvPr>
          <p:cNvSpPr txBox="1">
            <a:spLocks noChangeArrowheads="1"/>
          </p:cNvSpPr>
          <p:nvPr/>
        </p:nvSpPr>
        <p:spPr bwMode="auto">
          <a:xfrm>
            <a:off x="468313" y="765175"/>
            <a:ext cx="8280400" cy="289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US" sz="2400">
                <a:solidFill>
                  <a:srgbClr val="FFFFFF"/>
                </a:solidFill>
                <a:ea typeface="Arial Unicode MS" panose="020B0604020202020204" pitchFamily="34" charset="-128"/>
              </a:rPr>
              <a:t>			            </a:t>
            </a:r>
            <a:r>
              <a:rPr lang="de-DE" altLang="en-US" sz="3600" b="1">
                <a:solidFill>
                  <a:srgbClr val="FFFFFF"/>
                </a:solidFill>
                <a:ea typeface="Arial Unicode MS" panose="020B0604020202020204" pitchFamily="34" charset="-128"/>
              </a:rPr>
              <a:t>Outline</a:t>
            </a:r>
          </a:p>
          <a:p>
            <a:pPr eaLnBrk="1" hangingPunct="1">
              <a:buSzPct val="100000"/>
            </a:pPr>
            <a:endParaRPr lang="de-DE" altLang="en-US" sz="3600" b="1">
              <a:solidFill>
                <a:srgbClr val="FFFFFF"/>
              </a:solidFill>
              <a:ea typeface="Arial Unicode MS" panose="020B0604020202020204" pitchFamily="34" charset="-128"/>
            </a:endParaRPr>
          </a:p>
          <a:p>
            <a:pPr eaLnBrk="1" hangingPunct="1">
              <a:buClr>
                <a:srgbClr val="FFFFFF"/>
              </a:buClr>
              <a:buSzPct val="100000"/>
              <a:buFont typeface="Times New Roman" panose="02020603050405020304" pitchFamily="18" charset="0"/>
              <a:buAutoNum type="arabicPeriod"/>
            </a:pPr>
            <a:r>
              <a:rPr lang="en-GB" altLang="en-US" sz="2800">
                <a:solidFill>
                  <a:srgbClr val="FFFFFF"/>
                </a:solidFill>
                <a:ea typeface="Arial Unicode MS" panose="020B0604020202020204" pitchFamily="34" charset="-128"/>
              </a:rPr>
              <a:t>Soviet nationality policy</a:t>
            </a:r>
          </a:p>
          <a:p>
            <a:pPr eaLnBrk="1" hangingPunct="1">
              <a:buSzPct val="100000"/>
            </a:pPr>
            <a:r>
              <a:rPr lang="de-DE" altLang="en-US" sz="2800">
                <a:solidFill>
                  <a:srgbClr val="FFFFFF"/>
                </a:solidFill>
                <a:ea typeface="Arial Unicode MS" panose="020B0604020202020204" pitchFamily="34" charset="-128"/>
              </a:rPr>
              <a:t>2. Ukrainians in the Soviet Union</a:t>
            </a:r>
          </a:p>
          <a:p>
            <a:pPr eaLnBrk="1" hangingPunct="1">
              <a:buSzPct val="100000"/>
            </a:pPr>
            <a:r>
              <a:rPr lang="en-GB" altLang="en-US" sz="2800">
                <a:solidFill>
                  <a:srgbClr val="FFFFFF"/>
                </a:solidFill>
                <a:ea typeface="Arial Unicode MS" panose="020B0604020202020204" pitchFamily="34" charset="-128"/>
              </a:rPr>
              <a:t>3. Russian nationalism and Soviet patriotism</a:t>
            </a:r>
          </a:p>
          <a:p>
            <a:pPr eaLnBrk="1" hangingPunct="1">
              <a:buSzPct val="100000"/>
            </a:pPr>
            <a:r>
              <a:rPr lang="en-GB" altLang="en-US" sz="2800">
                <a:solidFill>
                  <a:srgbClr val="FFFFFF"/>
                </a:solidFill>
                <a:ea typeface="Arial Unicode MS" panose="020B0604020202020204" pitchFamily="34" charset="-128"/>
              </a:rPr>
              <a:t>4. Conclusion </a:t>
            </a:r>
          </a:p>
        </p:txBody>
      </p:sp>
      <p:sp>
        <p:nvSpPr>
          <p:cNvPr id="67586" name="AutoShape 2">
            <a:extLst>
              <a:ext uri="{FF2B5EF4-FFF2-40B4-BE49-F238E27FC236}">
                <a16:creationId xmlns:a16="http://schemas.microsoft.com/office/drawing/2014/main" id="{FEDD6B92-487E-F442-A17F-0149B0D55BF7}"/>
              </a:ext>
            </a:extLst>
          </p:cNvPr>
          <p:cNvSpPr>
            <a:spLocks noChangeArrowheads="1"/>
          </p:cNvSpPr>
          <p:nvPr/>
        </p:nvSpPr>
        <p:spPr bwMode="auto">
          <a:xfrm>
            <a:off x="106363" y="2879725"/>
            <a:ext cx="433387"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defRPr>
                <a:solidFill>
                  <a:schemeClr val="bg1"/>
                </a:solidFill>
                <a:latin typeface="Arial" panose="020B0604020202020204" pitchFamily="34" charset="0"/>
                <a:ea typeface="ＭＳ Ｐゴシック" panose="020B0600070205080204" pitchFamily="34" charset="-128"/>
              </a:defRPr>
            </a:lvl1pPr>
            <a:lvl2pPr marL="37931725" indent="-37474525">
              <a:defRPr>
                <a:solidFill>
                  <a:schemeClr val="bg1"/>
                </a:solidFill>
                <a:latin typeface="Arial" panose="020B0604020202020204" pitchFamily="34" charset="0"/>
                <a:ea typeface="ＭＳ Ｐゴシック" panose="020B0600070205080204" pitchFamily="34" charset="-128"/>
              </a:defRPr>
            </a:lvl2pPr>
            <a:lvl3pPr>
              <a:defRPr>
                <a:solidFill>
                  <a:schemeClr val="bg1"/>
                </a:solidFill>
                <a:latin typeface="Arial" panose="020B0604020202020204" pitchFamily="34" charset="0"/>
                <a:ea typeface="ＭＳ Ｐゴシック" panose="020B0600070205080204" pitchFamily="34" charset="-128"/>
              </a:defRPr>
            </a:lvl3pPr>
            <a:lvl4pPr>
              <a:defRPr>
                <a:solidFill>
                  <a:schemeClr val="bg1"/>
                </a:solidFill>
                <a:latin typeface="Arial" panose="020B0604020202020204" pitchFamily="34" charset="0"/>
                <a:ea typeface="ＭＳ Ｐゴシック" panose="020B0600070205080204" pitchFamily="34" charset="-128"/>
              </a:defRPr>
            </a:lvl4pPr>
            <a:lvl5pPr>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endParaRPr lang="en-US" altLang="en-US"/>
          </a:p>
        </p:txBody>
      </p:sp>
    </p:spTree>
  </p:cSld>
  <p:clrMapOvr>
    <a:masterClrMapping/>
  </p:clrMapOvr>
  <p:transition spd="slow">
    <p:diamon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1">
            <a:extLst>
              <a:ext uri="{FF2B5EF4-FFF2-40B4-BE49-F238E27FC236}">
                <a16:creationId xmlns:a16="http://schemas.microsoft.com/office/drawing/2014/main" id="{22A4452C-F35E-7548-96ED-06443AFCA691}"/>
              </a:ext>
            </a:extLst>
          </p:cNvPr>
          <p:cNvSpPr txBox="1">
            <a:spLocks noChangeArrowheads="1"/>
          </p:cNvSpPr>
          <p:nvPr/>
        </p:nvSpPr>
        <p:spPr bwMode="auto">
          <a:xfrm>
            <a:off x="457200" y="193675"/>
            <a:ext cx="8229600" cy="1311275"/>
          </a:xfrm>
          <a:prstGeom prst="rect">
            <a:avLst/>
          </a:prstGeom>
          <a:noFill/>
          <a:ln w="9525">
            <a:noFill/>
            <a:round/>
            <a:headEnd/>
            <a:tailEnd/>
          </a:ln>
          <a:effectLst/>
        </p:spPr>
        <p:txBody>
          <a:bodyPr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1pPr>
            <a:lvl2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2pPr>
            <a:lvl3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3pPr>
            <a:lvl4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4pPr>
            <a:lvl5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9pPr>
          </a:lstStyle>
          <a:p>
            <a:pPr algn="ctr" eaLnBrk="1" hangingPunct="1">
              <a:buClr>
                <a:srgbClr val="000000"/>
              </a:buClr>
              <a:buSzPct val="45000"/>
              <a:buFont typeface="Wingdings" charset="2"/>
              <a:buNone/>
              <a:defRPr/>
            </a:pPr>
            <a:r>
              <a:rPr lang="en-GB" altLang="en-US" sz="4000">
                <a:solidFill>
                  <a:srgbClr val="FFFFFF"/>
                </a:solidFill>
                <a:effectLst>
                  <a:outerShdw blurRad="38100" dist="38100" dir="2700000" algn="tl">
                    <a:srgbClr val="C0C0C0"/>
                  </a:outerShdw>
                </a:effectLst>
              </a:rPr>
              <a:t>The rehabilitation of Russian history</a:t>
            </a:r>
          </a:p>
        </p:txBody>
      </p:sp>
      <p:sp>
        <p:nvSpPr>
          <p:cNvPr id="19458" name="Text Box 2">
            <a:extLst>
              <a:ext uri="{FF2B5EF4-FFF2-40B4-BE49-F238E27FC236}">
                <a16:creationId xmlns:a16="http://schemas.microsoft.com/office/drawing/2014/main" id="{993524DA-7941-C341-8F64-F672D4050B52}"/>
              </a:ext>
            </a:extLst>
          </p:cNvPr>
          <p:cNvSpPr txBox="1">
            <a:spLocks noChangeArrowheads="1"/>
          </p:cNvSpPr>
          <p:nvPr/>
        </p:nvSpPr>
        <p:spPr bwMode="auto">
          <a:xfrm>
            <a:off x="457200" y="1600200"/>
            <a:ext cx="8229600" cy="4970463"/>
          </a:xfrm>
          <a:prstGeom prst="rect">
            <a:avLst/>
          </a:prstGeom>
          <a:noFill/>
          <a:ln w="9525">
            <a:noFill/>
            <a:round/>
            <a:headEnd/>
            <a:tailEnd/>
          </a:ln>
          <a:effectLst/>
        </p:spPr>
        <p:txBody>
          <a:bodyPr/>
          <a:lstStyle>
            <a:lvl1pPr marL="431800" indent="-32385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lnSpc>
                <a:spcPct val="80000"/>
              </a:lnSpc>
              <a:spcBef>
                <a:spcPts val="700"/>
              </a:spcBef>
              <a:buClr>
                <a:srgbClr val="FFCC99"/>
              </a:buClr>
              <a:buSzPct val="45000"/>
              <a:buFont typeface="Wingdings" pitchFamily="2" charset="2"/>
              <a:buChar char=""/>
              <a:defRPr/>
            </a:pPr>
            <a:r>
              <a:rPr lang="en-GB" altLang="en-US" sz="2800" dirty="0">
                <a:solidFill>
                  <a:srgbClr val="FFFFFF"/>
                </a:solidFill>
                <a:effectLst>
                  <a:outerShdw blurRad="38100" dist="38100" dir="2700000" algn="tl">
                    <a:srgbClr val="C0C0C0"/>
                  </a:outerShdw>
                </a:effectLst>
                <a:ea typeface="Arial Unicode MS" panose="020B0604020202020204" pitchFamily="34" charset="-128"/>
              </a:rPr>
              <a:t>Rehabilitation of Russian history in connection with </a:t>
            </a:r>
            <a:r>
              <a:rPr lang="en-GB" altLang="en-US" sz="2800" dirty="0" err="1">
                <a:solidFill>
                  <a:srgbClr val="FFFFFF"/>
                </a:solidFill>
                <a:effectLst>
                  <a:outerShdw blurRad="38100" dist="38100" dir="2700000" algn="tl">
                    <a:srgbClr val="C0C0C0"/>
                  </a:outerShdw>
                </a:effectLst>
                <a:ea typeface="Arial Unicode MS" panose="020B0604020202020204" pitchFamily="34" charset="-128"/>
              </a:rPr>
              <a:t>etatist</a:t>
            </a:r>
            <a:r>
              <a:rPr lang="en-GB" altLang="en-US" sz="2800" dirty="0">
                <a:solidFill>
                  <a:srgbClr val="FFFFFF"/>
                </a:solidFill>
                <a:effectLst>
                  <a:outerShdw blurRad="38100" dist="38100" dir="2700000" algn="tl">
                    <a:srgbClr val="C0C0C0"/>
                  </a:outerShdw>
                </a:effectLst>
                <a:ea typeface="Arial Unicode MS" panose="020B0604020202020204" pitchFamily="34" charset="-128"/>
              </a:rPr>
              <a:t> move of Soviet Union</a:t>
            </a:r>
          </a:p>
          <a:p>
            <a:pPr eaLnBrk="1" hangingPunct="1">
              <a:lnSpc>
                <a:spcPct val="80000"/>
              </a:lnSpc>
              <a:spcBef>
                <a:spcPts val="700"/>
              </a:spcBef>
              <a:buClr>
                <a:srgbClr val="FFCC99"/>
              </a:buClr>
              <a:buSzPct val="45000"/>
              <a:buFont typeface="Wingdings" pitchFamily="2" charset="2"/>
              <a:buChar char=""/>
              <a:defRPr/>
            </a:pPr>
            <a:r>
              <a:rPr lang="en-GB" altLang="en-US" sz="2800" dirty="0">
                <a:solidFill>
                  <a:srgbClr val="FFFFFF"/>
                </a:solidFill>
                <a:effectLst>
                  <a:outerShdw blurRad="38100" dist="38100" dir="2700000" algn="tl">
                    <a:srgbClr val="C0C0C0"/>
                  </a:outerShdw>
                </a:effectLst>
                <a:ea typeface="Arial Unicode MS" panose="020B0604020202020204" pitchFamily="34" charset="-128"/>
              </a:rPr>
              <a:t>No longer Russian nationalism, but nationalism of other ethnic/national groups seen as greatest danger for Soviet Union</a:t>
            </a:r>
          </a:p>
          <a:p>
            <a:pPr eaLnBrk="1" hangingPunct="1">
              <a:lnSpc>
                <a:spcPct val="80000"/>
              </a:lnSpc>
              <a:spcBef>
                <a:spcPts val="700"/>
              </a:spcBef>
              <a:buClr>
                <a:srgbClr val="FFCC99"/>
              </a:buClr>
              <a:buSzPct val="45000"/>
              <a:buFont typeface="Wingdings" pitchFamily="2" charset="2"/>
              <a:buChar char=""/>
              <a:defRPr/>
            </a:pPr>
            <a:r>
              <a:rPr lang="en-GB" altLang="en-US" sz="2800" dirty="0">
                <a:solidFill>
                  <a:srgbClr val="FFFFFF"/>
                </a:solidFill>
                <a:effectLst>
                  <a:outerShdw blurRad="38100" dist="38100" dir="2700000" algn="tl">
                    <a:srgbClr val="C0C0C0"/>
                  </a:outerShdw>
                </a:effectLst>
                <a:ea typeface="Arial Unicode MS" panose="020B0604020202020204" pitchFamily="34" charset="-128"/>
              </a:rPr>
              <a:t>Partly russification, national (for example Ukrainian) version of history could be taught as long as it was compatible with friendship with Russia</a:t>
            </a:r>
          </a:p>
          <a:p>
            <a:pPr eaLnBrk="1" hangingPunct="1">
              <a:lnSpc>
                <a:spcPct val="80000"/>
              </a:lnSpc>
              <a:spcBef>
                <a:spcPts val="700"/>
              </a:spcBef>
              <a:buClr>
                <a:srgbClr val="FFCC99"/>
              </a:buClr>
              <a:buSzPct val="45000"/>
              <a:buFont typeface="Wingdings" pitchFamily="2" charset="2"/>
              <a:buChar char=""/>
              <a:defRPr/>
            </a:pPr>
            <a:r>
              <a:rPr lang="en-GB" altLang="en-US" sz="2800" dirty="0">
                <a:solidFill>
                  <a:srgbClr val="FFFFFF"/>
                </a:solidFill>
                <a:effectLst>
                  <a:outerShdw blurRad="38100" dist="38100" dir="2700000" algn="tl">
                    <a:srgbClr val="C0C0C0"/>
                  </a:outerShdw>
                </a:effectLst>
                <a:ea typeface="Arial Unicode MS" panose="020B0604020202020204" pitchFamily="34" charset="-128"/>
              </a:rPr>
              <a:t>Socialism and shared Russian culture (brother nation) as unifying element</a:t>
            </a:r>
          </a:p>
          <a:p>
            <a:pPr eaLnBrk="1" hangingPunct="1">
              <a:lnSpc>
                <a:spcPct val="80000"/>
              </a:lnSpc>
              <a:spcBef>
                <a:spcPts val="700"/>
              </a:spcBef>
              <a:buClr>
                <a:srgbClr val="FFCC99"/>
              </a:buClr>
              <a:buSzPct val="45000"/>
              <a:buFont typeface="Wingdings" pitchFamily="2" charset="2"/>
              <a:buNone/>
              <a:defRPr/>
            </a:pPr>
            <a:endParaRPr lang="en-GB" altLang="en-US" sz="2800" dirty="0">
              <a:solidFill>
                <a:srgbClr val="FFFFFF"/>
              </a:solidFill>
              <a:effectLst>
                <a:outerShdw blurRad="38100" dist="38100" dir="2700000" algn="tl">
                  <a:srgbClr val="C0C0C0"/>
                </a:outerShdw>
              </a:effectLst>
              <a:ea typeface="Arial Unicode MS" panose="020B0604020202020204" pitchFamily="34" charset="-128"/>
            </a:endParaRPr>
          </a:p>
          <a:p>
            <a:pPr eaLnBrk="1" hangingPunct="1">
              <a:lnSpc>
                <a:spcPct val="80000"/>
              </a:lnSpc>
              <a:spcBef>
                <a:spcPts val="700"/>
              </a:spcBef>
              <a:buClr>
                <a:srgbClr val="FFCC99"/>
              </a:buClr>
              <a:buSzPct val="45000"/>
              <a:buFont typeface="Wingdings" pitchFamily="2" charset="2"/>
              <a:buNone/>
              <a:defRPr/>
            </a:pPr>
            <a:endParaRPr lang="en-GB" altLang="en-US" sz="2800" dirty="0">
              <a:solidFill>
                <a:srgbClr val="FFFFFF"/>
              </a:solidFill>
              <a:effectLst>
                <a:outerShdw blurRad="38100" dist="38100" dir="2700000" algn="tl">
                  <a:srgbClr val="C0C0C0"/>
                </a:outerShdw>
              </a:effectLst>
              <a:ea typeface="Arial Unicode MS" panose="020B0604020202020204" pitchFamily="34" charset="-128"/>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 Box 1">
            <a:extLst>
              <a:ext uri="{FF2B5EF4-FFF2-40B4-BE49-F238E27FC236}">
                <a16:creationId xmlns:a16="http://schemas.microsoft.com/office/drawing/2014/main" id="{3EE24628-BA3D-4D40-ABC1-5D10EA89FB16}"/>
              </a:ext>
            </a:extLst>
          </p:cNvPr>
          <p:cNvSpPr txBox="1">
            <a:spLocks noChangeArrowheads="1"/>
          </p:cNvSpPr>
          <p:nvPr/>
        </p:nvSpPr>
        <p:spPr bwMode="auto">
          <a:xfrm>
            <a:off x="468313" y="765175"/>
            <a:ext cx="8280400" cy="289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US" sz="2400">
                <a:solidFill>
                  <a:srgbClr val="FFFFFF"/>
                </a:solidFill>
                <a:ea typeface="Arial Unicode MS" panose="020B0604020202020204" pitchFamily="34" charset="-128"/>
              </a:rPr>
              <a:t>			            </a:t>
            </a:r>
            <a:r>
              <a:rPr lang="de-DE" altLang="en-US" sz="3600" b="1">
                <a:solidFill>
                  <a:srgbClr val="FFFFFF"/>
                </a:solidFill>
                <a:ea typeface="Arial Unicode MS" panose="020B0604020202020204" pitchFamily="34" charset="-128"/>
              </a:rPr>
              <a:t>Outline</a:t>
            </a:r>
          </a:p>
          <a:p>
            <a:pPr eaLnBrk="1" hangingPunct="1">
              <a:buSzPct val="100000"/>
            </a:pPr>
            <a:endParaRPr lang="de-DE" altLang="en-US" sz="3600" b="1">
              <a:solidFill>
                <a:srgbClr val="FFFFFF"/>
              </a:solidFill>
              <a:ea typeface="Arial Unicode MS" panose="020B0604020202020204" pitchFamily="34" charset="-128"/>
            </a:endParaRPr>
          </a:p>
          <a:p>
            <a:pPr eaLnBrk="1" hangingPunct="1">
              <a:buClr>
                <a:srgbClr val="FFFFFF"/>
              </a:buClr>
              <a:buSzPct val="100000"/>
              <a:buFont typeface="Times New Roman" panose="02020603050405020304" pitchFamily="18" charset="0"/>
              <a:buAutoNum type="arabicPeriod"/>
            </a:pPr>
            <a:r>
              <a:rPr lang="en-GB" altLang="en-US" sz="2800">
                <a:solidFill>
                  <a:srgbClr val="FFFFFF"/>
                </a:solidFill>
                <a:ea typeface="Arial Unicode MS" panose="020B0604020202020204" pitchFamily="34" charset="-128"/>
              </a:rPr>
              <a:t>Soviet nationality policy</a:t>
            </a:r>
          </a:p>
          <a:p>
            <a:pPr eaLnBrk="1" hangingPunct="1">
              <a:buSzPct val="100000"/>
            </a:pPr>
            <a:r>
              <a:rPr lang="de-DE" altLang="en-US" sz="2800">
                <a:solidFill>
                  <a:srgbClr val="FFFFFF"/>
                </a:solidFill>
                <a:ea typeface="Arial Unicode MS" panose="020B0604020202020204" pitchFamily="34" charset="-128"/>
              </a:rPr>
              <a:t>2. Ukrainians in the Soviet Union</a:t>
            </a:r>
          </a:p>
          <a:p>
            <a:pPr eaLnBrk="1" hangingPunct="1">
              <a:buSzPct val="100000"/>
            </a:pPr>
            <a:r>
              <a:rPr lang="en-GB" altLang="en-US" sz="2800">
                <a:solidFill>
                  <a:srgbClr val="FFFFFF"/>
                </a:solidFill>
                <a:ea typeface="Arial Unicode MS" panose="020B0604020202020204" pitchFamily="34" charset="-128"/>
              </a:rPr>
              <a:t>3. Russian nationalism and Soviet patriotism</a:t>
            </a:r>
          </a:p>
          <a:p>
            <a:pPr eaLnBrk="1" hangingPunct="1">
              <a:buSzPct val="100000"/>
            </a:pPr>
            <a:r>
              <a:rPr lang="en-GB" altLang="en-US" sz="2800">
                <a:solidFill>
                  <a:srgbClr val="FFFFFF"/>
                </a:solidFill>
                <a:ea typeface="Arial Unicode MS" panose="020B0604020202020204" pitchFamily="34" charset="-128"/>
              </a:rPr>
              <a:t>4. Conclusion </a:t>
            </a:r>
          </a:p>
        </p:txBody>
      </p:sp>
      <p:sp>
        <p:nvSpPr>
          <p:cNvPr id="41986" name="AutoShape 2">
            <a:extLst>
              <a:ext uri="{FF2B5EF4-FFF2-40B4-BE49-F238E27FC236}">
                <a16:creationId xmlns:a16="http://schemas.microsoft.com/office/drawing/2014/main" id="{F3EBBC59-755B-8945-AC62-0FA6E522CD49}"/>
              </a:ext>
            </a:extLst>
          </p:cNvPr>
          <p:cNvSpPr>
            <a:spLocks noChangeArrowheads="1"/>
          </p:cNvSpPr>
          <p:nvPr/>
        </p:nvSpPr>
        <p:spPr bwMode="auto">
          <a:xfrm>
            <a:off x="0" y="1844675"/>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defRPr>
                <a:solidFill>
                  <a:schemeClr val="bg1"/>
                </a:solidFill>
                <a:latin typeface="Arial" panose="020B0604020202020204" pitchFamily="34" charset="0"/>
                <a:ea typeface="ＭＳ Ｐゴシック" panose="020B0600070205080204" pitchFamily="34" charset="-128"/>
              </a:defRPr>
            </a:lvl1pPr>
            <a:lvl2pPr marL="37931725" indent="-37474525">
              <a:defRPr>
                <a:solidFill>
                  <a:schemeClr val="bg1"/>
                </a:solidFill>
                <a:latin typeface="Arial" panose="020B0604020202020204" pitchFamily="34" charset="0"/>
                <a:ea typeface="ＭＳ Ｐゴシック" panose="020B0600070205080204" pitchFamily="34" charset="-128"/>
              </a:defRPr>
            </a:lvl2pPr>
            <a:lvl3pPr>
              <a:defRPr>
                <a:solidFill>
                  <a:schemeClr val="bg1"/>
                </a:solidFill>
                <a:latin typeface="Arial" panose="020B0604020202020204" pitchFamily="34" charset="0"/>
                <a:ea typeface="ＭＳ Ｐゴシック" panose="020B0600070205080204" pitchFamily="34" charset="-128"/>
              </a:defRPr>
            </a:lvl3pPr>
            <a:lvl4pPr>
              <a:defRPr>
                <a:solidFill>
                  <a:schemeClr val="bg1"/>
                </a:solidFill>
                <a:latin typeface="Arial" panose="020B0604020202020204" pitchFamily="34" charset="0"/>
                <a:ea typeface="ＭＳ Ｐゴシック" panose="020B0600070205080204" pitchFamily="34" charset="-128"/>
              </a:defRPr>
            </a:lvl4pPr>
            <a:lvl5pPr>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endParaRPr lang="en-US" altLang="en-US"/>
          </a:p>
        </p:txBody>
      </p:sp>
    </p:spTree>
  </p:cSld>
  <p:clrMapOvr>
    <a:masterClrMapping/>
  </p:clrMapOvr>
  <p:transition spd="slow">
    <p:diamon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Picture 1">
            <a:extLst>
              <a:ext uri="{FF2B5EF4-FFF2-40B4-BE49-F238E27FC236}">
                <a16:creationId xmlns:a16="http://schemas.microsoft.com/office/drawing/2014/main" id="{7B3F17A0-71CF-D84D-B00A-C34CE62EE7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7720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ext Box 1">
            <a:extLst>
              <a:ext uri="{FF2B5EF4-FFF2-40B4-BE49-F238E27FC236}">
                <a16:creationId xmlns:a16="http://schemas.microsoft.com/office/drawing/2014/main" id="{D02DA0CE-853E-E343-8E8E-F84351399768}"/>
              </a:ext>
            </a:extLst>
          </p:cNvPr>
          <p:cNvSpPr txBox="1">
            <a:spLocks noChangeArrowheads="1"/>
          </p:cNvSpPr>
          <p:nvPr/>
        </p:nvSpPr>
        <p:spPr bwMode="auto">
          <a:xfrm>
            <a:off x="4772025" y="188640"/>
            <a:ext cx="4248472" cy="5172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spcBef>
                <a:spcPts val="1250"/>
              </a:spcBef>
              <a:buSzPct val="100000"/>
            </a:pPr>
            <a:r>
              <a:rPr lang="ja-JP" altLang="en-GB" sz="2000">
                <a:solidFill>
                  <a:srgbClr val="FFFFFF"/>
                </a:solidFill>
                <a:ea typeface="Arial Unicode MS" panose="020B0604020202020204" pitchFamily="34" charset="-128"/>
              </a:rPr>
              <a:t>‘</a:t>
            </a:r>
            <a:r>
              <a:rPr lang="en-GB" altLang="ja-JP" sz="1400" dirty="0">
                <a:solidFill>
                  <a:srgbClr val="FFFFFF"/>
                </a:solidFill>
                <a:ea typeface="Arial Unicode MS" panose="020B0604020202020204" pitchFamily="34" charset="-128"/>
              </a:rPr>
              <a:t>Ivan IV was an outstanding political figure of sixteenth-century Russia. He completed the establishment of a centralized Russian state, a progressive </a:t>
            </a:r>
            <a:r>
              <a:rPr lang="en-GB" altLang="ja-JP" sz="1400" dirty="0" err="1">
                <a:solidFill>
                  <a:srgbClr val="FFFFFF"/>
                </a:solidFill>
                <a:ea typeface="Arial Unicode MS" panose="020B0604020202020204" pitchFamily="34" charset="-128"/>
              </a:rPr>
              <a:t>endeavor</a:t>
            </a:r>
            <a:r>
              <a:rPr lang="en-GB" altLang="ja-JP" sz="1400" dirty="0">
                <a:solidFill>
                  <a:srgbClr val="FFFFFF"/>
                </a:solidFill>
                <a:ea typeface="Arial Unicode MS" panose="020B0604020202020204" pitchFamily="34" charset="-128"/>
              </a:rPr>
              <a:t> initiated by Ivan III. Ivan IV fundamentally eliminated the country</a:t>
            </a:r>
            <a:r>
              <a:rPr lang="ja-JP" altLang="en-GB" sz="1400">
                <a:solidFill>
                  <a:srgbClr val="FFFFFF"/>
                </a:solidFill>
                <a:ea typeface="Arial Unicode MS" panose="020B0604020202020204" pitchFamily="34" charset="-128"/>
              </a:rPr>
              <a:t>’</a:t>
            </a:r>
            <a:r>
              <a:rPr lang="en-GB" altLang="ja-JP" sz="1400" dirty="0">
                <a:solidFill>
                  <a:srgbClr val="FFFFFF"/>
                </a:solidFill>
                <a:ea typeface="Arial Unicode MS" panose="020B0604020202020204" pitchFamily="34" charset="-128"/>
              </a:rPr>
              <a:t>s feudal fragmentation, successfully crushing the resistance of representatives of the feudal order…</a:t>
            </a:r>
          </a:p>
          <a:p>
            <a:pPr eaLnBrk="1" hangingPunct="1">
              <a:spcBef>
                <a:spcPts val="1250"/>
              </a:spcBef>
              <a:buSzPct val="100000"/>
            </a:pPr>
            <a:r>
              <a:rPr lang="en-GB" altLang="en-US" sz="1400" dirty="0">
                <a:solidFill>
                  <a:srgbClr val="FFFFFF"/>
                </a:solidFill>
                <a:ea typeface="Arial Unicode MS" panose="020B0604020202020204" pitchFamily="34" charset="-128"/>
              </a:rPr>
              <a:t>All of these reforms met with vigorous resistance on the part of the representatives of the feudal order – entrenched patrimonial estate-holders, tenaciously insisting on the preservation of the feudal order. Ivan the Terrible was forced to resort to harsh measures in order to strike at the feudal patrimonial privileges of the boyars.</a:t>
            </a:r>
            <a:r>
              <a:rPr lang="ja-JP" altLang="en-GB" sz="1400">
                <a:solidFill>
                  <a:srgbClr val="FFFFFF"/>
                </a:solidFill>
                <a:ea typeface="Arial Unicode MS" panose="020B0604020202020204" pitchFamily="34" charset="-128"/>
              </a:rPr>
              <a:t>’</a:t>
            </a:r>
            <a:endParaRPr lang="en-GB" altLang="ja-JP" sz="1400" dirty="0">
              <a:solidFill>
                <a:srgbClr val="FFFFFF"/>
              </a:solidFill>
              <a:ea typeface="Arial Unicode MS" panose="020B0604020202020204" pitchFamily="34" charset="-128"/>
            </a:endParaRPr>
          </a:p>
          <a:p>
            <a:pPr eaLnBrk="1" hangingPunct="1">
              <a:spcBef>
                <a:spcPts val="1250"/>
              </a:spcBef>
              <a:buSzPct val="100000"/>
            </a:pPr>
            <a:endParaRPr lang="en-GB" altLang="en-US" sz="1400" dirty="0">
              <a:solidFill>
                <a:srgbClr val="FFFFFF"/>
              </a:solidFill>
              <a:ea typeface="Arial Unicode MS" panose="020B0604020202020204" pitchFamily="34" charset="-128"/>
            </a:endParaRPr>
          </a:p>
          <a:p>
            <a:pPr eaLnBrk="1" hangingPunct="1">
              <a:spcBef>
                <a:spcPts val="1000"/>
              </a:spcBef>
              <a:buSzPct val="100000"/>
            </a:pPr>
            <a:r>
              <a:rPr lang="en-GB" altLang="en-US" sz="1400" dirty="0">
                <a:solidFill>
                  <a:srgbClr val="FFFFFF"/>
                </a:solidFill>
                <a:ea typeface="Arial Unicode MS" panose="020B0604020202020204" pitchFamily="34" charset="-128"/>
              </a:rPr>
              <a:t>Excerpt from A. S. </a:t>
            </a:r>
            <a:r>
              <a:rPr lang="en-GB" altLang="en-US" sz="1400" dirty="0" err="1">
                <a:solidFill>
                  <a:srgbClr val="FFFFFF"/>
                </a:solidFill>
                <a:ea typeface="Arial Unicode MS" panose="020B0604020202020204" pitchFamily="34" charset="-128"/>
              </a:rPr>
              <a:t>Shcherbakov</a:t>
            </a:r>
            <a:r>
              <a:rPr lang="en-GB" altLang="en-US" sz="1400" dirty="0">
                <a:solidFill>
                  <a:srgbClr val="FFFFFF"/>
                </a:solidFill>
                <a:ea typeface="Arial Unicode MS" panose="020B0604020202020204" pitchFamily="34" charset="-128"/>
              </a:rPr>
              <a:t>, </a:t>
            </a:r>
            <a:r>
              <a:rPr lang="ja-JP" altLang="en-GB" sz="1400">
                <a:solidFill>
                  <a:srgbClr val="FFFFFF"/>
                </a:solidFill>
                <a:ea typeface="Arial Unicode MS" panose="020B0604020202020204" pitchFamily="34" charset="-128"/>
              </a:rPr>
              <a:t>‘</a:t>
            </a:r>
            <a:r>
              <a:rPr lang="en-GB" altLang="ja-JP" sz="1400" dirty="0">
                <a:solidFill>
                  <a:srgbClr val="FFFFFF"/>
                </a:solidFill>
                <a:ea typeface="Arial Unicode MS" panose="020B0604020202020204" pitchFamily="34" charset="-128"/>
              </a:rPr>
              <a:t>Memorandum to Stalin concerning A. N. </a:t>
            </a:r>
            <a:r>
              <a:rPr lang="en-GB" altLang="ja-JP" sz="1400" dirty="0" err="1">
                <a:solidFill>
                  <a:srgbClr val="FFFFFF"/>
                </a:solidFill>
                <a:ea typeface="Arial Unicode MS" panose="020B0604020202020204" pitchFamily="34" charset="-128"/>
              </a:rPr>
              <a:t>Tolstoi</a:t>
            </a:r>
            <a:r>
              <a:rPr lang="ja-JP" altLang="en-GB" sz="1400">
                <a:solidFill>
                  <a:srgbClr val="FFFFFF"/>
                </a:solidFill>
                <a:ea typeface="Arial Unicode MS" panose="020B0604020202020204" pitchFamily="34" charset="-128"/>
              </a:rPr>
              <a:t>’</a:t>
            </a:r>
            <a:r>
              <a:rPr lang="en-GB" altLang="ja-JP" sz="1400" dirty="0">
                <a:solidFill>
                  <a:srgbClr val="FFFFFF"/>
                </a:solidFill>
                <a:ea typeface="Arial Unicode MS" panose="020B0604020202020204" pitchFamily="34" charset="-128"/>
              </a:rPr>
              <a:t>s play Ivan the Terrible</a:t>
            </a:r>
            <a:r>
              <a:rPr lang="ja-JP" altLang="en-GB" sz="1400">
                <a:solidFill>
                  <a:srgbClr val="FFFFFF"/>
                </a:solidFill>
                <a:ea typeface="Arial Unicode MS" panose="020B0604020202020204" pitchFamily="34" charset="-128"/>
              </a:rPr>
              <a:t>’</a:t>
            </a:r>
            <a:r>
              <a:rPr lang="en-GB" altLang="ja-JP" sz="1400" dirty="0">
                <a:solidFill>
                  <a:srgbClr val="FFFFFF"/>
                </a:solidFill>
                <a:ea typeface="Arial Unicode MS" panose="020B0604020202020204" pitchFamily="34" charset="-128"/>
              </a:rPr>
              <a:t> (1941-1943), Kevin M. F. Platt and David </a:t>
            </a:r>
            <a:r>
              <a:rPr lang="en-GB" altLang="ja-JP" sz="1400" dirty="0" err="1">
                <a:solidFill>
                  <a:srgbClr val="FFFFFF"/>
                </a:solidFill>
                <a:ea typeface="Arial Unicode MS" panose="020B0604020202020204" pitchFamily="34" charset="-128"/>
              </a:rPr>
              <a:t>Brandenburger</a:t>
            </a:r>
            <a:r>
              <a:rPr lang="en-GB" altLang="ja-JP" sz="1400" dirty="0">
                <a:solidFill>
                  <a:srgbClr val="FFFFFF"/>
                </a:solidFill>
                <a:ea typeface="Arial Unicode MS" panose="020B0604020202020204" pitchFamily="34" charset="-128"/>
              </a:rPr>
              <a:t> (eds), Epic Revisionism. Russian History &amp; Literature as Stalinist Propaganda (</a:t>
            </a:r>
            <a:r>
              <a:rPr lang="en-GB" altLang="ja-JP" sz="1400" dirty="0" err="1">
                <a:solidFill>
                  <a:srgbClr val="FFFFFF"/>
                </a:solidFill>
                <a:ea typeface="Arial Unicode MS" panose="020B0604020202020204" pitchFamily="34" charset="-128"/>
              </a:rPr>
              <a:t>Madiscon</a:t>
            </a:r>
            <a:r>
              <a:rPr lang="en-GB" altLang="ja-JP" sz="1400" dirty="0">
                <a:solidFill>
                  <a:srgbClr val="FFFFFF"/>
                </a:solidFill>
                <a:ea typeface="Arial Unicode MS" panose="020B0604020202020204" pitchFamily="34" charset="-128"/>
              </a:rPr>
              <a:t>, Wisconsin, 2006), pp. 179-189.</a:t>
            </a:r>
            <a:endParaRPr lang="en-GB" altLang="en-US" sz="1400" dirty="0">
              <a:solidFill>
                <a:srgbClr val="FFFFFF"/>
              </a:solidFill>
              <a:ea typeface="Arial Unicode MS" panose="020B0604020202020204" pitchFamily="34" charset="-128"/>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9B4E5D8F-6BAE-E645-9561-1F79B017F2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5731" y="0"/>
            <a:ext cx="4356100" cy="343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 name="Text Box 2">
            <a:extLst>
              <a:ext uri="{FF2B5EF4-FFF2-40B4-BE49-F238E27FC236}">
                <a16:creationId xmlns:a16="http://schemas.microsoft.com/office/drawing/2014/main" id="{9711220A-D4D8-6F4D-A457-473023699843}"/>
              </a:ext>
            </a:extLst>
          </p:cNvPr>
          <p:cNvSpPr txBox="1">
            <a:spLocks noChangeArrowheads="1"/>
          </p:cNvSpPr>
          <p:nvPr/>
        </p:nvSpPr>
        <p:spPr bwMode="auto">
          <a:xfrm>
            <a:off x="3779912" y="4581128"/>
            <a:ext cx="3743325" cy="1158875"/>
          </a:xfrm>
          <a:prstGeom prst="rect">
            <a:avLst/>
          </a:prstGeom>
          <a:noFill/>
          <a:ln w="9525">
            <a:noFill/>
            <a:miter lim="800000"/>
            <a:headEnd/>
            <a:tailEnd/>
          </a:ln>
        </p:spPr>
        <p:txBody>
          <a:bodyPr>
            <a:spAutoFit/>
          </a:bodyPr>
          <a:lstStyle/>
          <a:p>
            <a:pPr>
              <a:spcBef>
                <a:spcPct val="50000"/>
              </a:spcBef>
            </a:pPr>
            <a:r>
              <a:rPr lang="en-GB" dirty="0"/>
              <a:t>A.T. </a:t>
            </a:r>
            <a:r>
              <a:rPr lang="en-GB" dirty="0" err="1"/>
              <a:t>Danilichev</a:t>
            </a:r>
            <a:r>
              <a:rPr lang="en-GB" dirty="0"/>
              <a:t>, The Liberator of Pskov</a:t>
            </a:r>
          </a:p>
          <a:p>
            <a:pPr>
              <a:spcBef>
                <a:spcPct val="50000"/>
              </a:spcBef>
            </a:pPr>
            <a:r>
              <a:rPr lang="en-GB" dirty="0"/>
              <a:t>1944</a:t>
            </a:r>
          </a:p>
        </p:txBody>
      </p:sp>
      <p:pic>
        <p:nvPicPr>
          <p:cNvPr id="4" name="Picture 5" descr="302-21">
            <a:hlinkClick r:id="rId3"/>
            <a:extLst>
              <a:ext uri="{FF2B5EF4-FFF2-40B4-BE49-F238E27FC236}">
                <a16:creationId xmlns:a16="http://schemas.microsoft.com/office/drawing/2014/main" id="{5A8C3502-4328-7B42-AE14-96CF29788A2B}"/>
              </a:ext>
            </a:extLst>
          </p:cNvPr>
          <p:cNvPicPr>
            <a:picLocks noChangeAspect="1" noChangeArrowheads="1"/>
          </p:cNvPicPr>
          <p:nvPr/>
        </p:nvPicPr>
        <p:blipFill>
          <a:blip r:embed="rId4"/>
          <a:srcRect/>
          <a:stretch>
            <a:fillRect/>
          </a:stretch>
        </p:blipFill>
        <p:spPr bwMode="auto">
          <a:xfrm>
            <a:off x="107504" y="-33839"/>
            <a:ext cx="3201987" cy="6858000"/>
          </a:xfrm>
          <a:prstGeom prst="rect">
            <a:avLst/>
          </a:prstGeom>
          <a:noFill/>
          <a:ln w="9525">
            <a:noFill/>
            <a:miter lim="800000"/>
            <a:headEnd/>
            <a:tailEnd/>
          </a:ln>
        </p:spPr>
      </p:pic>
    </p:spTree>
    <p:extLst>
      <p:ext uri="{BB962C8B-B14F-4D97-AF65-F5344CB8AC3E}">
        <p14:creationId xmlns:p14="http://schemas.microsoft.com/office/powerpoint/2010/main" val="143687293"/>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1">
            <a:extLst>
              <a:ext uri="{FF2B5EF4-FFF2-40B4-BE49-F238E27FC236}">
                <a16:creationId xmlns:a16="http://schemas.microsoft.com/office/drawing/2014/main" id="{F3D96F17-0D7E-2D12-7DF8-DC1620CA7FD0}"/>
              </a:ext>
            </a:extLst>
          </p:cNvPr>
          <p:cNvSpPr>
            <a:spLocks noChangeArrowheads="1"/>
          </p:cNvSpPr>
          <p:nvPr/>
        </p:nvSpPr>
        <p:spPr bwMode="auto">
          <a:xfrm>
            <a:off x="179388" y="180975"/>
            <a:ext cx="87852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ClrTx/>
              <a:buFontTx/>
              <a:buNone/>
            </a:pPr>
            <a:r>
              <a:rPr lang="de-DE" altLang="en-US" sz="1400" b="1" dirty="0"/>
              <a:t>National </a:t>
            </a:r>
            <a:r>
              <a:rPr lang="de-DE" altLang="en-US" sz="1400" b="1" dirty="0" err="1"/>
              <a:t>anthem</a:t>
            </a:r>
            <a:r>
              <a:rPr lang="de-DE" altLang="en-US" sz="1400" b="1" dirty="0"/>
              <a:t> (</a:t>
            </a:r>
            <a:r>
              <a:rPr lang="de-DE" altLang="en-US" sz="1400" b="1" dirty="0" err="1"/>
              <a:t>today</a:t>
            </a:r>
            <a:r>
              <a:rPr lang="de-DE" altLang="en-US" sz="1400" b="1" dirty="0"/>
              <a:t> </a:t>
            </a:r>
            <a:r>
              <a:rPr lang="de-DE" altLang="en-US" sz="1400" b="1" dirty="0" err="1"/>
              <a:t>only</a:t>
            </a:r>
            <a:r>
              <a:rPr lang="de-DE" altLang="en-US" sz="1400" b="1" dirty="0"/>
              <a:t> </a:t>
            </a:r>
            <a:r>
              <a:rPr lang="de-DE" altLang="en-US" sz="1400" b="1" dirty="0" err="1"/>
              <a:t>the</a:t>
            </a:r>
            <a:r>
              <a:rPr lang="de-DE" altLang="en-US" sz="1400" b="1" dirty="0"/>
              <a:t> </a:t>
            </a:r>
            <a:r>
              <a:rPr lang="de-DE" altLang="en-US" sz="1400" b="1" dirty="0" err="1"/>
              <a:t>first</a:t>
            </a:r>
            <a:r>
              <a:rPr lang="de-DE" altLang="en-US" sz="1400" b="1" dirty="0"/>
              <a:t> 6 </a:t>
            </a:r>
            <a:r>
              <a:rPr lang="de-DE" altLang="en-US" sz="1400" b="1" dirty="0" err="1"/>
              <a:t>lines</a:t>
            </a:r>
            <a:r>
              <a:rPr lang="de-DE" altLang="en-US" sz="1400" b="1" dirty="0"/>
              <a:t>) "</a:t>
            </a:r>
            <a:r>
              <a:rPr lang="de-DE" altLang="en-US" sz="1400" b="1" dirty="0" err="1"/>
              <a:t>Shche</a:t>
            </a:r>
            <a:r>
              <a:rPr lang="de-DE" altLang="en-US" sz="1400" b="1" dirty="0"/>
              <a:t> ne </a:t>
            </a:r>
            <a:r>
              <a:rPr lang="de-DE" altLang="en-US" sz="1400" b="1" dirty="0" err="1"/>
              <a:t>vmerla</a:t>
            </a:r>
            <a:r>
              <a:rPr lang="de-DE" altLang="en-US" sz="1400" b="1" dirty="0"/>
              <a:t> </a:t>
            </a:r>
            <a:r>
              <a:rPr lang="de-DE" altLang="en-US" sz="1400" b="1" dirty="0" err="1"/>
              <a:t>Ukraina</a:t>
            </a:r>
            <a:r>
              <a:rPr lang="de-DE" altLang="en-US" sz="1400" b="1" dirty="0"/>
              <a:t>" (</a:t>
            </a:r>
            <a:r>
              <a:rPr lang="de-DE" altLang="en-US" sz="1400" b="1" dirty="0" err="1"/>
              <a:t>Ukraine's</a:t>
            </a:r>
            <a:r>
              <a:rPr lang="de-DE" altLang="en-US" sz="1400" b="1" dirty="0"/>
              <a:t> Glory </a:t>
            </a:r>
            <a:r>
              <a:rPr lang="de-DE" altLang="en-US" sz="1400" b="1" dirty="0" err="1"/>
              <a:t>Has</a:t>
            </a:r>
            <a:r>
              <a:rPr lang="de-DE" altLang="en-US" sz="1400" b="1" dirty="0"/>
              <a:t> Not </a:t>
            </a:r>
            <a:r>
              <a:rPr lang="de-DE" altLang="en-US" sz="1400" b="1" dirty="0" err="1"/>
              <a:t>Perished</a:t>
            </a:r>
            <a:r>
              <a:rPr lang="de-DE" altLang="en-US" sz="1400" b="1" dirty="0"/>
              <a:t>) </a:t>
            </a:r>
          </a:p>
          <a:p>
            <a:pPr algn="ctr" eaLnBrk="1">
              <a:lnSpc>
                <a:spcPct val="100000"/>
              </a:lnSpc>
              <a:spcAft>
                <a:spcPct val="0"/>
              </a:spcAft>
              <a:buClrTx/>
              <a:buFontTx/>
              <a:buNone/>
            </a:pPr>
            <a:r>
              <a:rPr lang="de-DE" altLang="en-US" sz="1400" i="1" dirty="0"/>
              <a:t>Words </a:t>
            </a:r>
            <a:r>
              <a:rPr lang="de-DE" altLang="en-US" sz="1400" i="1" dirty="0" err="1"/>
              <a:t>by</a:t>
            </a:r>
            <a:r>
              <a:rPr lang="de-DE" altLang="en-US" sz="1400" i="1" dirty="0"/>
              <a:t>: </a:t>
            </a:r>
            <a:r>
              <a:rPr lang="de-DE" altLang="en-US" sz="1400" dirty="0"/>
              <a:t>Paul </a:t>
            </a:r>
            <a:r>
              <a:rPr lang="de-DE" altLang="en-US" sz="1400" dirty="0" err="1"/>
              <a:t>Chubynskyi</a:t>
            </a:r>
            <a:r>
              <a:rPr lang="de-DE" altLang="en-US" sz="1400" dirty="0"/>
              <a:t> (1862)</a:t>
            </a:r>
            <a:br>
              <a:rPr lang="de-DE" altLang="en-US" sz="1400" dirty="0"/>
            </a:br>
            <a:r>
              <a:rPr lang="de-DE" altLang="en-US" sz="1400" i="1" dirty="0">
                <a:hlinkClick r:id="rId3"/>
              </a:rPr>
              <a:t>Musi</a:t>
            </a:r>
            <a:r>
              <a:rPr lang="de-DE" altLang="en-US" sz="1400" i="1" dirty="0">
                <a:hlinkClick r:id="rId4" action="ppaction://hlinkfile"/>
              </a:rPr>
              <a:t>c</a:t>
            </a:r>
            <a:r>
              <a:rPr lang="de-DE" altLang="en-US" sz="1400" i="1" dirty="0"/>
              <a:t> </a:t>
            </a:r>
            <a:r>
              <a:rPr lang="de-DE" altLang="en-US" sz="1400" i="1" dirty="0" err="1"/>
              <a:t>by</a:t>
            </a:r>
            <a:r>
              <a:rPr lang="de-DE" altLang="en-US" sz="1400" i="1" dirty="0"/>
              <a:t>: </a:t>
            </a:r>
            <a:r>
              <a:rPr lang="de-DE" altLang="en-US" sz="1400" dirty="0"/>
              <a:t>Mikhail </a:t>
            </a:r>
            <a:r>
              <a:rPr lang="de-DE" altLang="en-US" sz="1400" dirty="0" err="1"/>
              <a:t>Verbytskyi</a:t>
            </a:r>
            <a:r>
              <a:rPr lang="de-DE" altLang="en-US" sz="1400" dirty="0"/>
              <a:t> </a:t>
            </a:r>
            <a:br>
              <a:rPr lang="de-DE" altLang="en-US" sz="1400" dirty="0"/>
            </a:br>
            <a:r>
              <a:rPr lang="de-DE" altLang="en-US" sz="1400" i="1" dirty="0" err="1"/>
              <a:t>Adopted</a:t>
            </a:r>
            <a:r>
              <a:rPr lang="de-DE" altLang="en-US" sz="1400" i="1" dirty="0"/>
              <a:t>: </a:t>
            </a:r>
            <a:r>
              <a:rPr lang="de-DE" altLang="en-US" sz="1400" dirty="0"/>
              <a:t>1917, </a:t>
            </a:r>
            <a:r>
              <a:rPr lang="de-DE" altLang="en-US" sz="1400" dirty="0" err="1"/>
              <a:t>abolished</a:t>
            </a:r>
            <a:r>
              <a:rPr lang="de-DE" altLang="en-US" sz="1400" dirty="0"/>
              <a:t> 1920, </a:t>
            </a:r>
            <a:r>
              <a:rPr lang="de-DE" altLang="en-US" sz="1400" dirty="0" err="1"/>
              <a:t>restored</a:t>
            </a:r>
            <a:r>
              <a:rPr lang="de-DE" altLang="en-US" sz="1400" dirty="0"/>
              <a:t> 1991</a:t>
            </a:r>
          </a:p>
          <a:p>
            <a:pPr algn="ctr" eaLnBrk="1">
              <a:lnSpc>
                <a:spcPct val="100000"/>
              </a:lnSpc>
              <a:spcAft>
                <a:spcPct val="0"/>
              </a:spcAft>
              <a:buClrTx/>
              <a:buFontTx/>
              <a:buNone/>
            </a:pPr>
            <a:endParaRPr lang="de-DE" altLang="en-US" sz="1400" dirty="0"/>
          </a:p>
        </p:txBody>
      </p:sp>
      <p:graphicFrame>
        <p:nvGraphicFramePr>
          <p:cNvPr id="28674" name="Group 2">
            <a:extLst>
              <a:ext uri="{FF2B5EF4-FFF2-40B4-BE49-F238E27FC236}">
                <a16:creationId xmlns:a16="http://schemas.microsoft.com/office/drawing/2014/main" id="{F47BFAB2-8CA5-60EB-83E1-72CCB1D6FEED}"/>
              </a:ext>
            </a:extLst>
          </p:cNvPr>
          <p:cNvGraphicFramePr>
            <a:graphicFrameLocks noGrp="1"/>
          </p:cNvGraphicFramePr>
          <p:nvPr/>
        </p:nvGraphicFramePr>
        <p:xfrm>
          <a:off x="395288" y="1628775"/>
          <a:ext cx="8501062" cy="4321175"/>
        </p:xfrm>
        <a:graphic>
          <a:graphicData uri="http://schemas.openxmlformats.org/drawingml/2006/table">
            <a:tbl>
              <a:tblPr/>
              <a:tblGrid>
                <a:gridCol w="3960812">
                  <a:extLst>
                    <a:ext uri="{9D8B030D-6E8A-4147-A177-3AD203B41FA5}">
                      <a16:colId xmlns:a16="http://schemas.microsoft.com/office/drawing/2014/main" val="20000"/>
                    </a:ext>
                  </a:extLst>
                </a:gridCol>
                <a:gridCol w="4540250">
                  <a:extLst>
                    <a:ext uri="{9D8B030D-6E8A-4147-A177-3AD203B41FA5}">
                      <a16:colId xmlns:a16="http://schemas.microsoft.com/office/drawing/2014/main" val="20001"/>
                    </a:ext>
                  </a:extLst>
                </a:gridCol>
              </a:tblGrid>
              <a:tr h="4321175">
                <a:tc>
                  <a:txBody>
                    <a:bodyPr/>
                    <a:lstStyle>
                      <a:lvl1pPr eaLnBrk="0">
                        <a:spcAft>
                          <a:spcPts val="1288"/>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spcAft>
                          <a:spcPts val="10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spcAft>
                          <a:spcPts val="77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spcAft>
                          <a:spcPts val="51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Ще не вмерла Україна, і слава, і воля, </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Ще нам, браття молодії, усміхнеться доля. Згинуть наші вороженьки, як роса на сонці, Запануєм і ми, браття, у своїй сторонці.</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Приспів Душу, тіло ми положим за нашу свободу. І покажем, що ми, браття, козацького роду.</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Станем, браття, в бій кровавий від Сяну до Дону В ріднім краю панувати не дамо нікому;Чорне море ще всміхнеться, дід Дніпро зрадіє, Ще у нашій Україні доленька наспіє.</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Приспів завзяття, праця щира свого ще докаже, Ще ся волі в Україні піснь гучна розляже, За Карпати відоб’ється, згомонить степами, України слава стане поміж народами. </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txBody>
                  <a:tcPr marL="90000" marR="90000" marT="118080" marB="46800" horzOverflow="overflow">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a:spcAft>
                          <a:spcPts val="1288"/>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spcAft>
                          <a:spcPts val="10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spcAft>
                          <a:spcPts val="77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spcAft>
                          <a:spcPts val="51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Ukraine has not perished, neither her glory, nor freedom,</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Upon us, fellow--Ukrainians, fate shall smile once more.</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Our enemies will vanish, like dew in the morning sun,</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 we too shall dwell, brothers, in a free land of our own.</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We'll lay down our souls and bodies to attain our freedom,</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 we'll show that we, brothers, are of the Cossack nation.</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We'll stand together for freedom, from the Sian to the Don,</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We will not allow others to rule in our motherland.</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 Black Sea will smile and grandfather Dnipro will rejoice,</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For in our own Ukraine fortune shall flourish again.</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Our persistence and our sincere toils will be rewarded,</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 freedom's song will resound throughout all of Ukraine.</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Echoing off the Carpathians, and rumbling across the steppes,</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Ukraine's fame and glory will be known among all nations.</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txBody>
                  <a:tcPr marL="90000" marR="90000" marT="118080" marB="46800" horzOverflow="overflow">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25962" name="Rectangle 12">
            <a:extLst>
              <a:ext uri="{FF2B5EF4-FFF2-40B4-BE49-F238E27FC236}">
                <a16:creationId xmlns:a16="http://schemas.microsoft.com/office/drawing/2014/main" id="{9B3BE112-7E96-A3C8-757A-80AF2303E2B2}"/>
              </a:ext>
            </a:extLst>
          </p:cNvPr>
          <p:cNvSpPr>
            <a:spLocks noChangeArrowheads="1"/>
          </p:cNvSpPr>
          <p:nvPr/>
        </p:nvSpPr>
        <p:spPr bwMode="auto">
          <a:xfrm>
            <a:off x="612775" y="6367463"/>
            <a:ext cx="50974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1400">
                <a:latin typeface="Times New Roman" panose="02020603050405020304" pitchFamily="18" charset="0"/>
              </a:rPr>
              <a:t>1st line (before 2003): Shche ne vmerla Ukrajina, ni slava, ni volja, </a:t>
            </a:r>
          </a:p>
          <a:p>
            <a:pPr eaLnBrk="1">
              <a:lnSpc>
                <a:spcPct val="100000"/>
              </a:lnSpc>
              <a:spcAft>
                <a:spcPct val="0"/>
              </a:spcAft>
              <a:buClrTx/>
              <a:buFontTx/>
              <a:buNone/>
            </a:pPr>
            <a:r>
              <a:rPr lang="de-DE" altLang="en-US" sz="1400">
                <a:latin typeface="Times New Roman" panose="02020603050405020304" pitchFamily="18" charset="0"/>
              </a:rPr>
              <a:t>1st line (after 2003): Shche ne vmerla Ukrajini i slava, i volja</a:t>
            </a:r>
            <a:r>
              <a:rPr lang="de-DE" altLang="en-US" sz="1200"/>
              <a:t>, </a:t>
            </a:r>
          </a:p>
        </p:txBody>
      </p:sp>
    </p:spTree>
  </p:cSld>
  <p:clrMapOvr>
    <a:masterClrMapping/>
  </p:clrMapOvr>
  <p:transition spd="med"/>
  <p:timing>
    <p:tnLst>
      <p:par>
        <p:cTn id="1" dur="indefinite" restart="never" nodeType="tmRoot">
          <p:childTnLst>
            <p:par>
              <p:cTn id="2" fill="hold" nodeType="interactiveSeq"/>
            </p:par>
            <p:seq concurrent="1" nextAc="seek">
              <p:cTn id="3" dur="indefinite" nodeType="mainSeq"/>
              <p:prevCondLst>
                <p:cond evt="onPrev" delay="0">
                  <p:tgtEl>
                    <p:sldTgt/>
                  </p:tgtEl>
                </p:cond>
              </p:prevCondLst>
              <p:nextCondLst>
                <p:cond evt="onNext" delay="0">
                  <p:tgtEl>
                    <p:sldTgt/>
                  </p:tgtEl>
                </p:cond>
              </p:nextCondLst>
            </p:seq>
            <p:par>
              <p:cTn id="4" fill="hold" nodeType="interactiveSeq">
                <p:stCondLst>
                  <p:cond delay="0"/>
                </p:stCondLst>
                <p:childTnLst>
                  <p:par>
                    <p:cTn id="5" fill="hold">
                      <p:childTnLst>
                        <p:par>
                          <p:cTn id="6" fill="hold">
                            <p:stCondLst>
                              <p:cond delay="0"/>
                            </p:stCondLst>
                            <p:childTnLst>
                              <p:par>
                                <p:cTn id="7" presetID="1" presetClass="mediacall" fill="hold" nodeType="clickEffect">
                                  <p:stCondLst>
                                    <p:cond delay="0"/>
                                  </p:stCondLst>
                                  <p:childTnLst>
                                    <p:par>
                                      <p:cTn id="8"/>
                                    </p:par>
                                  </p:childTnLst>
                                </p:cTn>
                              </p:par>
                            </p:childTnLst>
                          </p:cTn>
                        </p:par>
                      </p:childTnLst>
                    </p:cTn>
                  </p:par>
                </p:childTnLst>
              </p:cTn>
            </p:par>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1">
            <a:extLst>
              <a:ext uri="{FF2B5EF4-FFF2-40B4-BE49-F238E27FC236}">
                <a16:creationId xmlns:a16="http://schemas.microsoft.com/office/drawing/2014/main" id="{4E7F03E5-BAF8-0496-5287-C8CC69E1C1AC}"/>
              </a:ext>
            </a:extLst>
          </p:cNvPr>
          <p:cNvSpPr>
            <a:spLocks noChangeArrowheads="1"/>
          </p:cNvSpPr>
          <p:nvPr/>
        </p:nvSpPr>
        <p:spPr bwMode="auto">
          <a:xfrm>
            <a:off x="1027113" y="1535113"/>
            <a:ext cx="6929437" cy="520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ClrTx/>
              <a:buFontTx/>
              <a:buNone/>
            </a:pPr>
            <a:r>
              <a:rPr lang="de-DE" altLang="en-US" sz="1600">
                <a:latin typeface="Times New Roman" panose="02020603050405020304" pitchFamily="18" charset="0"/>
              </a:rPr>
              <a:t>1. Live, Ukraine, beautiful and mighty, - </a:t>
            </a:r>
            <a:br>
              <a:rPr lang="de-DE" altLang="en-US" sz="1600">
                <a:latin typeface="Times New Roman" panose="02020603050405020304" pitchFamily="18" charset="0"/>
              </a:rPr>
            </a:br>
            <a:r>
              <a:rPr lang="de-DE" altLang="en-US" sz="1600">
                <a:latin typeface="Times New Roman" panose="02020603050405020304" pitchFamily="18" charset="0"/>
              </a:rPr>
              <a:t>In the Soviet Union you have found happiness.</a:t>
            </a:r>
            <a:br>
              <a:rPr lang="de-DE" altLang="en-US" sz="1600">
                <a:latin typeface="Times New Roman" panose="02020603050405020304" pitchFamily="18" charset="0"/>
              </a:rPr>
            </a:br>
            <a:r>
              <a:rPr lang="de-DE" altLang="en-US" sz="1600">
                <a:latin typeface="Times New Roman" panose="02020603050405020304" pitchFamily="18" charset="0"/>
              </a:rPr>
              <a:t>Equal between the equal ones (other republics), free between the free ones,</a:t>
            </a:r>
            <a:br>
              <a:rPr lang="de-DE" altLang="en-US" sz="1600">
                <a:latin typeface="Times New Roman" panose="02020603050405020304" pitchFamily="18" charset="0"/>
              </a:rPr>
            </a:br>
            <a:r>
              <a:rPr lang="de-DE" altLang="en-US" sz="1600">
                <a:latin typeface="Times New Roman" panose="02020603050405020304" pitchFamily="18" charset="0"/>
              </a:rPr>
              <a:t>Under the sunrays of freedom you have bloomed as a flower.</a:t>
            </a:r>
          </a:p>
          <a:p>
            <a:pPr algn="ctr" eaLnBrk="1" hangingPunct="1">
              <a:lnSpc>
                <a:spcPct val="100000"/>
              </a:lnSpc>
              <a:spcAft>
                <a:spcPct val="0"/>
              </a:spcAft>
              <a:buClrTx/>
              <a:buFontTx/>
              <a:buNone/>
            </a:pPr>
            <a:r>
              <a:rPr lang="de-DE" altLang="en-US" sz="1600">
                <a:latin typeface="Times New Roman" panose="02020603050405020304" pitchFamily="18" charset="0"/>
              </a:rPr>
              <a:t>CHORUS:</a:t>
            </a:r>
            <a:br>
              <a:rPr lang="de-DE" altLang="en-US" sz="1600">
                <a:latin typeface="Times New Roman" panose="02020603050405020304" pitchFamily="18" charset="0"/>
              </a:rPr>
            </a:br>
            <a:r>
              <a:rPr lang="de-DE" altLang="en-US" sz="1600">
                <a:latin typeface="Times New Roman" panose="02020603050405020304" pitchFamily="18" charset="0"/>
              </a:rPr>
              <a:t>Glory to the Soviet Union, Glory!</a:t>
            </a:r>
            <a:br>
              <a:rPr lang="de-DE" altLang="en-US" sz="1600">
                <a:latin typeface="Times New Roman" panose="02020603050405020304" pitchFamily="18" charset="0"/>
              </a:rPr>
            </a:br>
            <a:r>
              <a:rPr lang="de-DE" altLang="en-US" sz="1600">
                <a:latin typeface="Times New Roman" panose="02020603050405020304" pitchFamily="18" charset="0"/>
              </a:rPr>
              <a:t>Glory to the Motherland in the eternity!</a:t>
            </a:r>
            <a:br>
              <a:rPr lang="de-DE" altLang="en-US" sz="1600">
                <a:latin typeface="Times New Roman" panose="02020603050405020304" pitchFamily="18" charset="0"/>
              </a:rPr>
            </a:br>
            <a:r>
              <a:rPr lang="de-DE" altLang="en-US" sz="1600">
                <a:latin typeface="Times New Roman" panose="02020603050405020304" pitchFamily="18" charset="0"/>
              </a:rPr>
              <a:t>Live, Ukraine, Soviet power,</a:t>
            </a:r>
            <a:br>
              <a:rPr lang="de-DE" altLang="en-US" sz="1600">
                <a:latin typeface="Times New Roman" panose="02020603050405020304" pitchFamily="18" charset="0"/>
              </a:rPr>
            </a:br>
            <a:r>
              <a:rPr lang="de-DE" altLang="en-US" sz="1600">
                <a:latin typeface="Times New Roman" panose="02020603050405020304" pitchFamily="18" charset="0"/>
              </a:rPr>
              <a:t>In the united homeland of fraternal nations.</a:t>
            </a:r>
          </a:p>
          <a:p>
            <a:pPr algn="ctr" eaLnBrk="1" hangingPunct="1">
              <a:lnSpc>
                <a:spcPct val="100000"/>
              </a:lnSpc>
              <a:spcAft>
                <a:spcPct val="0"/>
              </a:spcAft>
              <a:buClrTx/>
              <a:buFontTx/>
              <a:buNone/>
            </a:pPr>
            <a:endParaRPr lang="de-DE" altLang="en-US" sz="1600">
              <a:latin typeface="Times New Roman" panose="02020603050405020304" pitchFamily="18" charset="0"/>
            </a:endParaRPr>
          </a:p>
          <a:p>
            <a:pPr algn="ctr" eaLnBrk="1" hangingPunct="1">
              <a:lnSpc>
                <a:spcPct val="100000"/>
              </a:lnSpc>
              <a:spcAft>
                <a:spcPct val="0"/>
              </a:spcAft>
              <a:buClrTx/>
              <a:buFontTx/>
              <a:buNone/>
            </a:pPr>
            <a:r>
              <a:rPr lang="de-DE" altLang="en-US" sz="1600">
                <a:latin typeface="Times New Roman" panose="02020603050405020304" pitchFamily="18" charset="0"/>
              </a:rPr>
              <a:t>2. In battles for people’s fate</a:t>
            </a:r>
            <a:br>
              <a:rPr lang="de-DE" altLang="en-US" sz="1600">
                <a:latin typeface="Times New Roman" panose="02020603050405020304" pitchFamily="18" charset="0"/>
              </a:rPr>
            </a:br>
            <a:r>
              <a:rPr lang="de-DE" altLang="en-US" sz="1600">
                <a:latin typeface="Times New Roman" panose="02020603050405020304" pitchFamily="18" charset="0"/>
              </a:rPr>
              <a:t>Russian people were always our friend and brother.</a:t>
            </a:r>
            <a:br>
              <a:rPr lang="de-DE" altLang="en-US" sz="1600">
                <a:latin typeface="Times New Roman" panose="02020603050405020304" pitchFamily="18" charset="0"/>
              </a:rPr>
            </a:br>
            <a:r>
              <a:rPr lang="de-DE" altLang="en-US" sz="1600">
                <a:latin typeface="Times New Roman" panose="02020603050405020304" pitchFamily="18" charset="0"/>
              </a:rPr>
              <a:t>Lenin led us in a victorious campaign</a:t>
            </a:r>
            <a:br>
              <a:rPr lang="de-DE" altLang="en-US" sz="1600">
                <a:latin typeface="Times New Roman" panose="02020603050405020304" pitchFamily="18" charset="0"/>
              </a:rPr>
            </a:br>
            <a:r>
              <a:rPr lang="de-DE" altLang="en-US" sz="1600">
                <a:latin typeface="Times New Roman" panose="02020603050405020304" pitchFamily="18" charset="0"/>
              </a:rPr>
              <a:t>Under October’s banner to brilliant heights.</a:t>
            </a:r>
            <a:br>
              <a:rPr lang="de-DE" altLang="en-US" sz="1600">
                <a:latin typeface="Times New Roman" panose="02020603050405020304" pitchFamily="18" charset="0"/>
              </a:rPr>
            </a:br>
            <a:br>
              <a:rPr lang="de-DE" altLang="en-US" sz="1600">
                <a:latin typeface="Times New Roman" panose="02020603050405020304" pitchFamily="18" charset="0"/>
              </a:rPr>
            </a:br>
            <a:r>
              <a:rPr lang="de-DE" altLang="en-US" sz="1600">
                <a:latin typeface="Times New Roman" panose="02020603050405020304" pitchFamily="18" charset="0"/>
              </a:rPr>
              <a:t>CHORUS</a:t>
            </a:r>
          </a:p>
          <a:p>
            <a:pPr algn="ctr" eaLnBrk="1" hangingPunct="1">
              <a:lnSpc>
                <a:spcPct val="100000"/>
              </a:lnSpc>
              <a:spcAft>
                <a:spcPct val="0"/>
              </a:spcAft>
              <a:buClrTx/>
              <a:buFontTx/>
              <a:buNone/>
            </a:pPr>
            <a:r>
              <a:rPr lang="de-DE" altLang="en-US" sz="1600">
                <a:latin typeface="Times New Roman" panose="02020603050405020304" pitchFamily="18" charset="0"/>
              </a:rPr>
              <a:t>3. We fame our mighty Fatherland with labour,</a:t>
            </a:r>
            <a:br>
              <a:rPr lang="de-DE" altLang="en-US" sz="1600">
                <a:latin typeface="Times New Roman" panose="02020603050405020304" pitchFamily="18" charset="0"/>
              </a:rPr>
            </a:br>
            <a:r>
              <a:rPr lang="de-DE" altLang="en-US" sz="1600">
                <a:latin typeface="Times New Roman" panose="02020603050405020304" pitchFamily="18" charset="0"/>
              </a:rPr>
              <a:t>Affirm the truth of immortal ideas.</a:t>
            </a:r>
            <a:br>
              <a:rPr lang="de-DE" altLang="en-US" sz="1600">
                <a:latin typeface="Times New Roman" panose="02020603050405020304" pitchFamily="18" charset="0"/>
              </a:rPr>
            </a:br>
            <a:r>
              <a:rPr lang="de-DE" altLang="en-US" sz="1600">
                <a:latin typeface="Times New Roman" panose="02020603050405020304" pitchFamily="18" charset="0"/>
              </a:rPr>
              <a:t>To the shining communism – the great future -</a:t>
            </a:r>
            <a:br>
              <a:rPr lang="de-DE" altLang="en-US" sz="1600">
                <a:latin typeface="Times New Roman" panose="02020603050405020304" pitchFamily="18" charset="0"/>
              </a:rPr>
            </a:br>
            <a:r>
              <a:rPr lang="de-DE" altLang="en-US" sz="1600">
                <a:latin typeface="Times New Roman" panose="02020603050405020304" pitchFamily="18" charset="0"/>
              </a:rPr>
              <a:t>Lenin’s party wisely leads us.</a:t>
            </a:r>
          </a:p>
          <a:p>
            <a:pPr algn="ctr" eaLnBrk="1" hangingPunct="1">
              <a:lnSpc>
                <a:spcPct val="100000"/>
              </a:lnSpc>
              <a:spcAft>
                <a:spcPct val="0"/>
              </a:spcAft>
              <a:buClrTx/>
              <a:buFontTx/>
              <a:buNone/>
            </a:pPr>
            <a:r>
              <a:rPr lang="de-DE" altLang="en-US" sz="1600">
                <a:latin typeface="Times New Roman" panose="02020603050405020304" pitchFamily="18" charset="0"/>
              </a:rPr>
              <a:t>CHORUS</a:t>
            </a:r>
          </a:p>
        </p:txBody>
      </p:sp>
      <p:sp>
        <p:nvSpPr>
          <p:cNvPr id="147459" name="Rectangle 2">
            <a:extLst>
              <a:ext uri="{FF2B5EF4-FFF2-40B4-BE49-F238E27FC236}">
                <a16:creationId xmlns:a16="http://schemas.microsoft.com/office/drawing/2014/main" id="{678FCE78-FE99-3BC9-8930-3992F5DB7C37}"/>
              </a:ext>
            </a:extLst>
          </p:cNvPr>
          <p:cNvSpPr>
            <a:spLocks noChangeArrowheads="1"/>
          </p:cNvSpPr>
          <p:nvPr/>
        </p:nvSpPr>
        <p:spPr bwMode="auto">
          <a:xfrm>
            <a:off x="250825" y="77788"/>
            <a:ext cx="871378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ClrTx/>
              <a:buFontTx/>
              <a:buNone/>
            </a:pPr>
            <a:r>
              <a:rPr lang="de-DE" altLang="en-US" sz="1800" b="1"/>
              <a:t>Anthem of Soviet Ukraine (1949-1991)</a:t>
            </a:r>
          </a:p>
          <a:p>
            <a:pPr algn="ctr" eaLnBrk="1" hangingPunct="1">
              <a:lnSpc>
                <a:spcPct val="100000"/>
              </a:lnSpc>
              <a:spcAft>
                <a:spcPct val="0"/>
              </a:spcAft>
              <a:buClrTx/>
              <a:buFontTx/>
              <a:buNone/>
            </a:pPr>
            <a:r>
              <a:rPr lang="de-DE" altLang="en-US" sz="1800" b="1"/>
              <a:t>Words by Pavel Tychina and Mikola Bazhan (1948?), changed in 1978 (2nd stanza to remove mention of Stalin)</a:t>
            </a:r>
          </a:p>
          <a:p>
            <a:pPr algn="ctr" eaLnBrk="1" hangingPunct="1">
              <a:lnSpc>
                <a:spcPct val="100000"/>
              </a:lnSpc>
              <a:spcAft>
                <a:spcPct val="0"/>
              </a:spcAft>
              <a:buClrTx/>
              <a:buFontTx/>
              <a:buNone/>
            </a:pPr>
            <a:r>
              <a:rPr lang="de-DE" altLang="en-US" sz="1800" b="1"/>
              <a:t>Music by Anton Dmitrievich Lyebyedinyec (1948?)</a:t>
            </a:r>
          </a:p>
        </p:txBody>
      </p:sp>
      <p:sp>
        <p:nvSpPr>
          <p:cNvPr id="147460" name="Rechteck 1">
            <a:extLst>
              <a:ext uri="{FF2B5EF4-FFF2-40B4-BE49-F238E27FC236}">
                <a16:creationId xmlns:a16="http://schemas.microsoft.com/office/drawing/2014/main" id="{2C5C7F23-CB96-0872-2275-19D6459A118C}"/>
              </a:ext>
            </a:extLst>
          </p:cNvPr>
          <p:cNvSpPr>
            <a:spLocks noChangeArrowheads="1"/>
          </p:cNvSpPr>
          <p:nvPr/>
        </p:nvSpPr>
        <p:spPr bwMode="auto">
          <a:xfrm>
            <a:off x="395288" y="1119188"/>
            <a:ext cx="82804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en-GB">
                <a:hlinkClick r:id="rId3"/>
              </a:rPr>
              <a:t>https://www.youtube.com/watch?v=sKB91zS2x6c</a:t>
            </a:r>
            <a:endParaRPr lang="en-GB" altLang="en-GB"/>
          </a:p>
          <a:p>
            <a:endParaRPr lang="en-GB" altLang="en-GB"/>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1">
            <a:extLst>
              <a:ext uri="{FF2B5EF4-FFF2-40B4-BE49-F238E27FC236}">
                <a16:creationId xmlns:a16="http://schemas.microsoft.com/office/drawing/2014/main" id="{C6734E53-B18F-94A2-453C-FB16401DB427}"/>
              </a:ext>
            </a:extLst>
          </p:cNvPr>
          <p:cNvSpPr>
            <a:spLocks noChangeArrowheads="1"/>
          </p:cNvSpPr>
          <p:nvPr/>
        </p:nvSpPr>
        <p:spPr bwMode="auto">
          <a:xfrm>
            <a:off x="631825" y="-6350"/>
            <a:ext cx="7847013" cy="673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ClrTx/>
              <a:buFontTx/>
              <a:buNone/>
            </a:pPr>
            <a:r>
              <a:rPr lang="de-DE" altLang="en-US" sz="1800" b="1"/>
              <a:t>The Hymn of the Soviet Union 1944-1977 (1955-1977 performed without words)</a:t>
            </a:r>
          </a:p>
          <a:p>
            <a:pPr algn="ctr" eaLnBrk="1" hangingPunct="1">
              <a:lnSpc>
                <a:spcPct val="100000"/>
              </a:lnSpc>
              <a:spcAft>
                <a:spcPct val="0"/>
              </a:spcAft>
              <a:buClrTx/>
              <a:buFontTx/>
              <a:buNone/>
            </a:pPr>
            <a:r>
              <a:rPr lang="de-DE" altLang="en-US" sz="1800"/>
              <a:t>Music by Aleksander Aleksandrov (1943)</a:t>
            </a:r>
          </a:p>
          <a:p>
            <a:pPr algn="ctr" eaLnBrk="1" hangingPunct="1">
              <a:lnSpc>
                <a:spcPct val="100000"/>
              </a:lnSpc>
              <a:spcAft>
                <a:spcPct val="0"/>
              </a:spcAft>
              <a:buClrTx/>
              <a:buFontTx/>
              <a:buNone/>
            </a:pPr>
            <a:r>
              <a:rPr lang="de-DE" altLang="en-US" sz="1800"/>
              <a:t>Words by Sergey Mikhalkov (1943)</a:t>
            </a:r>
          </a:p>
          <a:p>
            <a:pPr algn="ctr" eaLnBrk="1" hangingPunct="1">
              <a:lnSpc>
                <a:spcPct val="100000"/>
              </a:lnSpc>
              <a:spcAft>
                <a:spcPct val="0"/>
              </a:spcAft>
              <a:buClrTx/>
              <a:buFontTx/>
              <a:buNone/>
            </a:pPr>
            <a:endParaRPr lang="de-DE" altLang="en-US" sz="1800"/>
          </a:p>
          <a:p>
            <a:pPr algn="ctr" eaLnBrk="1" hangingPunct="1">
              <a:lnSpc>
                <a:spcPct val="100000"/>
              </a:lnSpc>
              <a:spcAft>
                <a:spcPct val="0"/>
              </a:spcAft>
              <a:buClrTx/>
              <a:buFontTx/>
              <a:buNone/>
            </a:pPr>
            <a:r>
              <a:rPr lang="de-DE" altLang="en-US" sz="1800"/>
              <a:t>1. </a:t>
            </a:r>
            <a:r>
              <a:rPr lang="en-US" altLang="en-US" sz="1800">
                <a:solidFill>
                  <a:schemeClr val="bg1"/>
                </a:solidFill>
              </a:rPr>
              <a:t>The unbreakable union of free republics </a:t>
            </a:r>
            <a:br>
              <a:rPr lang="en-US" altLang="en-US" sz="1800">
                <a:solidFill>
                  <a:schemeClr val="bg1"/>
                </a:solidFill>
              </a:rPr>
            </a:br>
            <a:r>
              <a:rPr lang="en-US" altLang="en-US" sz="1800">
                <a:solidFill>
                  <a:schemeClr val="bg1"/>
                </a:solidFill>
              </a:rPr>
              <a:t>Great Russia has joined forever; </a:t>
            </a:r>
            <a:br>
              <a:rPr lang="en-US" altLang="en-US" sz="1800">
                <a:solidFill>
                  <a:schemeClr val="bg1"/>
                </a:solidFill>
              </a:rPr>
            </a:br>
            <a:r>
              <a:rPr lang="en-US" altLang="en-US" sz="1800">
                <a:solidFill>
                  <a:schemeClr val="bg1"/>
                </a:solidFill>
              </a:rPr>
              <a:t>Long live that which was created by the will of the people, </a:t>
            </a:r>
            <a:br>
              <a:rPr lang="en-US" altLang="en-US" sz="1800">
                <a:solidFill>
                  <a:schemeClr val="bg1"/>
                </a:solidFill>
              </a:rPr>
            </a:br>
            <a:r>
              <a:rPr lang="en-US" altLang="en-US" sz="1800">
                <a:solidFill>
                  <a:schemeClr val="bg1"/>
                </a:solidFill>
              </a:rPr>
              <a:t>The united, mighty Soviet Union! </a:t>
            </a:r>
            <a:r>
              <a:rPr lang="de-DE" altLang="en-US" sz="1800"/>
              <a:t>. </a:t>
            </a:r>
          </a:p>
          <a:p>
            <a:pPr algn="ctr" eaLnBrk="1" hangingPunct="1">
              <a:lnSpc>
                <a:spcPct val="100000"/>
              </a:lnSpc>
              <a:spcAft>
                <a:spcPct val="0"/>
              </a:spcAft>
              <a:buClrTx/>
              <a:buFontTx/>
              <a:buNone/>
            </a:pPr>
            <a:r>
              <a:rPr lang="de-DE" altLang="en-US" sz="1800" i="1"/>
              <a:t>Refrain</a:t>
            </a:r>
          </a:p>
          <a:p>
            <a:pPr algn="ctr" eaLnBrk="1" hangingPunct="1">
              <a:lnSpc>
                <a:spcPct val="100000"/>
              </a:lnSpc>
              <a:spcAft>
                <a:spcPct val="0"/>
              </a:spcAft>
              <a:buClrTx/>
              <a:buFontTx/>
              <a:buNone/>
            </a:pPr>
            <a:r>
              <a:rPr lang="en-US" altLang="en-US" sz="1800">
                <a:solidFill>
                  <a:schemeClr val="bg1"/>
                </a:solidFill>
              </a:rPr>
              <a:t>Be renowned, our free Fatherland, </a:t>
            </a:r>
          </a:p>
          <a:p>
            <a:pPr algn="ctr" eaLnBrk="1" hangingPunct="1">
              <a:lnSpc>
                <a:spcPct val="100000"/>
              </a:lnSpc>
              <a:spcAft>
                <a:spcPct val="0"/>
              </a:spcAft>
              <a:buClrTx/>
              <a:buFontTx/>
              <a:buNone/>
            </a:pPr>
            <a:r>
              <a:rPr lang="en-US" altLang="en-US" sz="1800">
                <a:solidFill>
                  <a:schemeClr val="bg1"/>
                </a:solidFill>
              </a:rPr>
              <a:t>Reliable bulwark of the friendship of peoples! </a:t>
            </a:r>
          </a:p>
          <a:p>
            <a:pPr algn="ctr" eaLnBrk="1" hangingPunct="1">
              <a:lnSpc>
                <a:spcPct val="100000"/>
              </a:lnSpc>
              <a:spcAft>
                <a:spcPct val="0"/>
              </a:spcAft>
              <a:buClrTx/>
              <a:buFontTx/>
              <a:buNone/>
            </a:pPr>
            <a:r>
              <a:rPr lang="en-US" altLang="en-US" sz="1800">
                <a:solidFill>
                  <a:schemeClr val="bg1"/>
                </a:solidFill>
              </a:rPr>
              <a:t>Soviet flag, people’s flag Let it lead from victory to victory! </a:t>
            </a:r>
          </a:p>
          <a:p>
            <a:pPr algn="ctr" eaLnBrk="1" hangingPunct="1">
              <a:lnSpc>
                <a:spcPct val="100000"/>
              </a:lnSpc>
              <a:spcAft>
                <a:spcPct val="0"/>
              </a:spcAft>
              <a:buClrTx/>
              <a:buFontTx/>
              <a:buNone/>
            </a:pPr>
            <a:endParaRPr lang="en-US" altLang="en-US" sz="1800"/>
          </a:p>
          <a:p>
            <a:pPr algn="ctr" eaLnBrk="1" hangingPunct="1">
              <a:lnSpc>
                <a:spcPct val="100000"/>
              </a:lnSpc>
              <a:spcAft>
                <a:spcPct val="0"/>
              </a:spcAft>
              <a:buClrTx/>
              <a:buFontTx/>
              <a:buNone/>
            </a:pPr>
            <a:r>
              <a:rPr lang="de-DE" altLang="en-US" sz="1800"/>
              <a:t>Through days dark and stormy where great Lenin led us</a:t>
            </a:r>
          </a:p>
          <a:p>
            <a:pPr algn="ctr" eaLnBrk="1" hangingPunct="1">
              <a:lnSpc>
                <a:spcPct val="100000"/>
              </a:lnSpc>
              <a:spcAft>
                <a:spcPct val="0"/>
              </a:spcAft>
              <a:buClrTx/>
              <a:buFontTx/>
              <a:buNone/>
            </a:pPr>
            <a:r>
              <a:rPr lang="de-DE" altLang="en-US" sz="1800"/>
              <a:t>Our eyes saw the bright sun of freedom above</a:t>
            </a:r>
            <a:br>
              <a:rPr lang="de-DE" altLang="en-US" sz="1800"/>
            </a:br>
            <a:r>
              <a:rPr lang="de-DE" altLang="en-US" sz="1800"/>
              <a:t>and Stalin our leader with faith in the People,</a:t>
            </a:r>
            <a:br>
              <a:rPr lang="de-DE" altLang="en-US" sz="1800"/>
            </a:br>
            <a:r>
              <a:rPr lang="de-DE" altLang="en-US" sz="1800"/>
              <a:t>Inspired us to build up the land that we Love. </a:t>
            </a:r>
          </a:p>
          <a:p>
            <a:pPr algn="ctr" eaLnBrk="1" hangingPunct="1">
              <a:lnSpc>
                <a:spcPct val="100000"/>
              </a:lnSpc>
              <a:spcAft>
                <a:spcPct val="0"/>
              </a:spcAft>
              <a:buClrTx/>
              <a:buFontTx/>
              <a:buNone/>
            </a:pPr>
            <a:r>
              <a:rPr lang="de-DE" altLang="en-US" sz="1800" i="1"/>
              <a:t>Refrain</a:t>
            </a:r>
          </a:p>
          <a:p>
            <a:pPr algn="ctr" eaLnBrk="1" hangingPunct="1">
              <a:lnSpc>
                <a:spcPct val="100000"/>
              </a:lnSpc>
              <a:spcAft>
                <a:spcPct val="0"/>
              </a:spcAft>
              <a:buClrTx/>
              <a:buFontTx/>
              <a:buNone/>
            </a:pPr>
            <a:r>
              <a:rPr lang="de-DE" altLang="en-US" sz="1800"/>
              <a:t>We fought for the future, destroyed the invader,</a:t>
            </a:r>
            <a:br>
              <a:rPr lang="de-DE" altLang="en-US" sz="1800"/>
            </a:br>
            <a:r>
              <a:rPr lang="de-DE" altLang="en-US" sz="1800"/>
              <a:t>and brought to our Homeland the laurels of fame.</a:t>
            </a:r>
            <a:br>
              <a:rPr lang="de-DE" altLang="en-US" sz="1800"/>
            </a:br>
            <a:r>
              <a:rPr lang="de-DE" altLang="en-US" sz="1800"/>
              <a:t>Our glory will live in the memory of nations</a:t>
            </a:r>
            <a:br>
              <a:rPr lang="de-DE" altLang="en-US" sz="1800"/>
            </a:br>
            <a:r>
              <a:rPr lang="de-DE" altLang="en-US" sz="1800"/>
              <a:t>and all generations will honour her name. </a:t>
            </a:r>
          </a:p>
          <a:p>
            <a:pPr algn="ctr" eaLnBrk="1" hangingPunct="1">
              <a:lnSpc>
                <a:spcPct val="100000"/>
              </a:lnSpc>
              <a:spcAft>
                <a:spcPct val="0"/>
              </a:spcAft>
              <a:buClrTx/>
              <a:buFontTx/>
              <a:buNone/>
            </a:pPr>
            <a:r>
              <a:rPr lang="de-DE" altLang="en-US" sz="1800" i="1"/>
              <a:t>Refrain</a:t>
            </a:r>
          </a:p>
        </p:txBody>
      </p:sp>
      <p:sp>
        <p:nvSpPr>
          <p:cNvPr id="155651" name="Rechteck 1">
            <a:extLst>
              <a:ext uri="{FF2B5EF4-FFF2-40B4-BE49-F238E27FC236}">
                <a16:creationId xmlns:a16="http://schemas.microsoft.com/office/drawing/2014/main" id="{67399D39-6B90-7235-ED1A-9B5EA554E8F1}"/>
              </a:ext>
            </a:extLst>
          </p:cNvPr>
          <p:cNvSpPr>
            <a:spLocks noChangeArrowheads="1"/>
          </p:cNvSpPr>
          <p:nvPr/>
        </p:nvSpPr>
        <p:spPr bwMode="auto">
          <a:xfrm>
            <a:off x="7273925" y="4424363"/>
            <a:ext cx="185102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en-GB" dirty="0">
                <a:hlinkClick r:id="rId3"/>
              </a:rPr>
              <a:t>https://www.youtube.com/watch?v=EuDzrndmnVU</a:t>
            </a:r>
            <a:endParaRPr lang="en-GB" altLang="en-GB" dirty="0"/>
          </a:p>
          <a:p>
            <a:endParaRPr lang="en-GB" altLang="en-GB" dirty="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a:extLst>
              <a:ext uri="{FF2B5EF4-FFF2-40B4-BE49-F238E27FC236}">
                <a16:creationId xmlns:a16="http://schemas.microsoft.com/office/drawing/2014/main" id="{D120E7F5-7D1C-4B5D-C71E-F3E1449F9CEE}"/>
              </a:ext>
            </a:extLst>
          </p:cNvPr>
          <p:cNvSpPr>
            <a:spLocks noChangeArrowheads="1"/>
          </p:cNvSpPr>
          <p:nvPr/>
        </p:nvSpPr>
        <p:spPr bwMode="auto">
          <a:xfrm>
            <a:off x="611188" y="-9525"/>
            <a:ext cx="7921625"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ClrTx/>
              <a:buFontTx/>
              <a:buNone/>
            </a:pPr>
            <a:r>
              <a:rPr lang="de-DE" altLang="en-US" sz="2000" b="1"/>
              <a:t>The Internationale, Soviet Anthem 1917-1944</a:t>
            </a:r>
          </a:p>
          <a:p>
            <a:pPr algn="ctr" eaLnBrk="1">
              <a:lnSpc>
                <a:spcPct val="100000"/>
              </a:lnSpc>
              <a:spcAft>
                <a:spcPct val="0"/>
              </a:spcAft>
              <a:buClrTx/>
              <a:buFontTx/>
              <a:buNone/>
            </a:pPr>
            <a:r>
              <a:rPr lang="de-DE" altLang="en-US" sz="2000"/>
              <a:t>Music by Pierre Degeyter (1888)</a:t>
            </a:r>
            <a:br>
              <a:rPr lang="de-DE" altLang="en-US" sz="2000" i="1"/>
            </a:br>
            <a:r>
              <a:rPr lang="de-DE" altLang="en-US" sz="2000"/>
              <a:t>Words by Eugène Pottier (1871)</a:t>
            </a:r>
          </a:p>
          <a:p>
            <a:pPr algn="ctr" eaLnBrk="1">
              <a:lnSpc>
                <a:spcPct val="100000"/>
              </a:lnSpc>
              <a:spcAft>
                <a:spcPct val="0"/>
              </a:spcAft>
              <a:buClrTx/>
              <a:buFontTx/>
              <a:buNone/>
            </a:pPr>
            <a:endParaRPr lang="de-DE" altLang="en-US" sz="2000"/>
          </a:p>
        </p:txBody>
      </p:sp>
      <p:graphicFrame>
        <p:nvGraphicFramePr>
          <p:cNvPr id="33795" name="Group 3">
            <a:extLst>
              <a:ext uri="{FF2B5EF4-FFF2-40B4-BE49-F238E27FC236}">
                <a16:creationId xmlns:a16="http://schemas.microsoft.com/office/drawing/2014/main" id="{CD949DBE-F149-AD5D-6FCD-57F9A6D571AB}"/>
              </a:ext>
            </a:extLst>
          </p:cNvPr>
          <p:cNvGraphicFramePr>
            <a:graphicFrameLocks noGrp="1"/>
          </p:cNvGraphicFramePr>
          <p:nvPr/>
        </p:nvGraphicFramePr>
        <p:xfrm>
          <a:off x="323850" y="1184275"/>
          <a:ext cx="8355013" cy="5256213"/>
        </p:xfrm>
        <a:graphic>
          <a:graphicData uri="http://schemas.openxmlformats.org/drawingml/2006/table">
            <a:tbl>
              <a:tblPr/>
              <a:tblGrid>
                <a:gridCol w="4067175">
                  <a:extLst>
                    <a:ext uri="{9D8B030D-6E8A-4147-A177-3AD203B41FA5}">
                      <a16:colId xmlns:a16="http://schemas.microsoft.com/office/drawing/2014/main" val="20000"/>
                    </a:ext>
                  </a:extLst>
                </a:gridCol>
                <a:gridCol w="4287838">
                  <a:extLst>
                    <a:ext uri="{9D8B030D-6E8A-4147-A177-3AD203B41FA5}">
                      <a16:colId xmlns:a16="http://schemas.microsoft.com/office/drawing/2014/main" val="20001"/>
                    </a:ext>
                  </a:extLst>
                </a:gridCol>
              </a:tblGrid>
              <a:tr h="2628900">
                <a:tc>
                  <a:txBody>
                    <a:bodyPr/>
                    <a:lstStyle>
                      <a:lvl1pPr eaLnBrk="0">
                        <a:spcAft>
                          <a:spcPts val="1288"/>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spcAft>
                          <a:spcPts val="10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spcAft>
                          <a:spcPts val="77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spcAft>
                          <a:spcPts val="51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1. Arise, ye workers from your slumber,</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Arise, ye prisoners of want.</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For reason in revolt now thunders,</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 at last ends the age of cant!</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Away with all your superstitions,</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Servile masses, arise, arise!</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We'll change henceforth the old tradition,</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 spurn the dust to win the prize!</a:t>
                      </a:r>
                    </a:p>
                  </a:txBody>
                  <a:tcPr marL="90000" marR="90000" marT="138600" marB="46800" horzOverflow="overflow">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a:spcAft>
                          <a:spcPts val="1288"/>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spcAft>
                          <a:spcPts val="10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spcAft>
                          <a:spcPts val="77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spcAft>
                          <a:spcPts val="51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2. No more deluded by reaction,</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On tyrants only we'll make war!</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 soldiers too will take strike action,</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They'll break ranks and fight no more!</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 if those cannibals keep trying,</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To sacrifice us to their pride,</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They soon shall hear the bullets flying,</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We'll shoot the generals on our own side.</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txBody>
                  <a:tcPr marL="90000" marR="90000" marT="138600" marB="46800" horzOverflow="overflow">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27313">
                <a:tc>
                  <a:txBody>
                    <a:bodyPr/>
                    <a:lstStyle>
                      <a:lvl1pPr eaLnBrk="0">
                        <a:spcAft>
                          <a:spcPts val="1288"/>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spcAft>
                          <a:spcPts val="10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spcAft>
                          <a:spcPts val="77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spcAft>
                          <a:spcPts val="51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800" b="1"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br>
                        <a:rPr kumimoji="0" lang="de-DE" altLang="en-US" sz="1800" b="1"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So comrades, come rally,</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 the last fight let us face.</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 Internationale,</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Unites the human race.</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So comrades, come rally,</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 the last fight let us face.</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 Internationale,</a:t>
                      </a:r>
                      <a:b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Unites the human race.</a:t>
                      </a:r>
                    </a:p>
                  </a:txBody>
                  <a:tcPr marL="90000" marR="90000" marT="138600" marB="46800" horzOverflow="overflow">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a:spcAft>
                          <a:spcPts val="1288"/>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spcAft>
                          <a:spcPts val="10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spcAft>
                          <a:spcPts val="77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spcAft>
                          <a:spcPts val="51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3.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No</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saviour</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from</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on high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delivers</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t>
                      </a:r>
                      <a:b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No</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faith</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have</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we</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in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prince</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or</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peer</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t>
                      </a:r>
                      <a:b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Our</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own</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right</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hand</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chains</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must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shiver</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t>
                      </a:r>
                      <a:b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Chains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of</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hatred</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greed</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fear</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t>
                      </a:r>
                      <a:b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E'er</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thieves</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will out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with</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their</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booty</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t>
                      </a:r>
                      <a:b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give</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to</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all a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happier</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lot</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t>
                      </a:r>
                      <a:b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Each</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forge</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must do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their</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duty</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t>
                      </a:r>
                      <a:b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b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we'll</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strike</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while</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iron</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is</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 </a:t>
                      </a:r>
                      <a:r>
                        <a:rPr kumimoji="0" lang="de-DE" altLang="en-US" sz="1800" b="0" i="0" u="none" strike="noStrike" cap="none" normalizeH="0" baseline="0" dirty="0" err="1">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hot</a:t>
                      </a: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800" b="0" i="0" u="none" strike="noStrike" cap="none" normalizeH="0" baseline="0" dirty="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txBody>
                  <a:tcPr marL="90000" marR="90000" marT="138600" marB="46800" horzOverflow="overflow">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pic>
        <p:nvPicPr>
          <p:cNvPr id="22" name="internationale-ru.mp3">
            <a:hlinkClick r:id="" action="ppaction://media"/>
            <a:extLst>
              <a:ext uri="{FF2B5EF4-FFF2-40B4-BE49-F238E27FC236}">
                <a16:creationId xmlns:a16="http://schemas.microsoft.com/office/drawing/2014/main" id="{1532FCB4-75DC-19C4-2567-E841C6E3978D}"/>
              </a:ext>
            </a:extLst>
          </p:cNvPr>
          <p:cNvPicPr>
            <a:picLocks noRot="1" noChangeAspect="1"/>
          </p:cNvPicPr>
          <p:nvPr>
            <a:audi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4465638" y="3322638"/>
            <a:ext cx="2127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15" name="Rechteck 1">
            <a:extLst>
              <a:ext uri="{FF2B5EF4-FFF2-40B4-BE49-F238E27FC236}">
                <a16:creationId xmlns:a16="http://schemas.microsoft.com/office/drawing/2014/main" id="{3DDAA0F3-D002-1E44-8875-2BD9E296A160}"/>
              </a:ext>
            </a:extLst>
          </p:cNvPr>
          <p:cNvSpPr>
            <a:spLocks noChangeArrowheads="1"/>
          </p:cNvSpPr>
          <p:nvPr/>
        </p:nvSpPr>
        <p:spPr bwMode="auto">
          <a:xfrm>
            <a:off x="1116013" y="5875338"/>
            <a:ext cx="69119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en-GB">
                <a:hlinkClick r:id="rId6"/>
              </a:rPr>
              <a:t>https://www.youtube.com/watch?v=t8EMx7Y16Vo</a:t>
            </a:r>
            <a:endParaRPr lang="en-GB" altLang="en-GB"/>
          </a:p>
          <a:p>
            <a:endParaRPr lang="en-GB" altLang="en-GB"/>
          </a:p>
        </p:txBody>
      </p:sp>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2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 fill="hold"/>
                                        <p:tgtEl>
                                          <p:spTgt spid="22"/>
                                        </p:tgtEl>
                                      </p:cBhvr>
                                    </p:cmd>
                                  </p:childTnLst>
                                </p:cTn>
                              </p:par>
                            </p:childTnLst>
                          </p:cTn>
                        </p:par>
                      </p:childTnLst>
                    </p:cTn>
                  </p:par>
                </p:childTnLst>
              </p:cTn>
              <p:nextCondLst>
                <p:cond evt="onClick" delay="0">
                  <p:tgtEl>
                    <p:spTgt spid="22"/>
                  </p:tgtEl>
                </p:cond>
              </p:nextCondLst>
            </p:seq>
            <p:audio>
              <p:cMediaNode vol="80000">
                <p:cTn id="7" fill="hold" display="0">
                  <p:stCondLst>
                    <p:cond delay="indefinite"/>
                  </p:stCondLst>
                  <p:endCondLst>
                    <p:cond evt="onStopAudio" delay="0">
                      <p:tgtEl>
                        <p:sldTgt/>
                      </p:tgtEl>
                    </p:cond>
                  </p:endCondLst>
                </p:cTn>
                <p:tgtEl>
                  <p:spTgt spid="22"/>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ext Box 1">
            <a:extLst>
              <a:ext uri="{FF2B5EF4-FFF2-40B4-BE49-F238E27FC236}">
                <a16:creationId xmlns:a16="http://schemas.microsoft.com/office/drawing/2014/main" id="{7F778314-CF1B-5D4A-81EB-9523FE402B52}"/>
              </a:ext>
            </a:extLst>
          </p:cNvPr>
          <p:cNvSpPr txBox="1">
            <a:spLocks noChangeArrowheads="1"/>
          </p:cNvSpPr>
          <p:nvPr/>
        </p:nvSpPr>
        <p:spPr bwMode="auto">
          <a:xfrm>
            <a:off x="468313" y="765175"/>
            <a:ext cx="8280400" cy="289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US" sz="2400">
                <a:solidFill>
                  <a:srgbClr val="FFFFFF"/>
                </a:solidFill>
                <a:ea typeface="Arial Unicode MS" panose="020B0604020202020204" pitchFamily="34" charset="-128"/>
              </a:rPr>
              <a:t>			            </a:t>
            </a:r>
            <a:r>
              <a:rPr lang="de-DE" altLang="en-US" sz="3600" b="1">
                <a:solidFill>
                  <a:srgbClr val="FFFFFF"/>
                </a:solidFill>
                <a:ea typeface="Arial Unicode MS" panose="020B0604020202020204" pitchFamily="34" charset="-128"/>
              </a:rPr>
              <a:t>Outline</a:t>
            </a:r>
          </a:p>
          <a:p>
            <a:pPr eaLnBrk="1" hangingPunct="1">
              <a:buSzPct val="100000"/>
            </a:pPr>
            <a:endParaRPr lang="de-DE" altLang="en-US" sz="3600" b="1">
              <a:solidFill>
                <a:srgbClr val="FFFFFF"/>
              </a:solidFill>
              <a:ea typeface="Arial Unicode MS" panose="020B0604020202020204" pitchFamily="34" charset="-128"/>
            </a:endParaRPr>
          </a:p>
          <a:p>
            <a:pPr eaLnBrk="1" hangingPunct="1">
              <a:buClr>
                <a:srgbClr val="FFFFFF"/>
              </a:buClr>
              <a:buSzPct val="100000"/>
              <a:buFont typeface="Times New Roman" panose="02020603050405020304" pitchFamily="18" charset="0"/>
              <a:buAutoNum type="arabicPeriod"/>
            </a:pPr>
            <a:r>
              <a:rPr lang="en-GB" altLang="en-US" sz="2800">
                <a:solidFill>
                  <a:srgbClr val="FFFFFF"/>
                </a:solidFill>
                <a:ea typeface="Arial Unicode MS" panose="020B0604020202020204" pitchFamily="34" charset="-128"/>
              </a:rPr>
              <a:t>Soviet nationality policy</a:t>
            </a:r>
          </a:p>
          <a:p>
            <a:pPr eaLnBrk="1" hangingPunct="1">
              <a:buSzPct val="100000"/>
            </a:pPr>
            <a:r>
              <a:rPr lang="de-DE" altLang="en-US" sz="2800">
                <a:solidFill>
                  <a:srgbClr val="FFFFFF"/>
                </a:solidFill>
                <a:ea typeface="Arial Unicode MS" panose="020B0604020202020204" pitchFamily="34" charset="-128"/>
              </a:rPr>
              <a:t>2. Ukrainians in the Soviet Union</a:t>
            </a:r>
          </a:p>
          <a:p>
            <a:pPr eaLnBrk="1" hangingPunct="1">
              <a:buSzPct val="100000"/>
            </a:pPr>
            <a:r>
              <a:rPr lang="en-GB" altLang="en-US" sz="2800">
                <a:solidFill>
                  <a:srgbClr val="FFFFFF"/>
                </a:solidFill>
                <a:ea typeface="Arial Unicode MS" panose="020B0604020202020204" pitchFamily="34" charset="-128"/>
              </a:rPr>
              <a:t>3. Russian nationalism and Soviet patriotism</a:t>
            </a:r>
          </a:p>
          <a:p>
            <a:pPr eaLnBrk="1" hangingPunct="1">
              <a:buSzPct val="100000"/>
            </a:pPr>
            <a:r>
              <a:rPr lang="en-GB" altLang="en-US" sz="2800">
                <a:solidFill>
                  <a:srgbClr val="FFFFFF"/>
                </a:solidFill>
                <a:ea typeface="Arial Unicode MS" panose="020B0604020202020204" pitchFamily="34" charset="-128"/>
              </a:rPr>
              <a:t>4. Conclusion </a:t>
            </a:r>
          </a:p>
        </p:txBody>
      </p:sp>
      <p:sp>
        <p:nvSpPr>
          <p:cNvPr id="75778" name="AutoShape 2">
            <a:extLst>
              <a:ext uri="{FF2B5EF4-FFF2-40B4-BE49-F238E27FC236}">
                <a16:creationId xmlns:a16="http://schemas.microsoft.com/office/drawing/2014/main" id="{7051AAEB-678E-7047-8CCA-6323BDEA2E6F}"/>
              </a:ext>
            </a:extLst>
          </p:cNvPr>
          <p:cNvSpPr>
            <a:spLocks noChangeArrowheads="1"/>
          </p:cNvSpPr>
          <p:nvPr/>
        </p:nvSpPr>
        <p:spPr bwMode="auto">
          <a:xfrm>
            <a:off x="0" y="3240088"/>
            <a:ext cx="433388" cy="341312"/>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defRPr>
                <a:solidFill>
                  <a:schemeClr val="bg1"/>
                </a:solidFill>
                <a:latin typeface="Arial" panose="020B0604020202020204" pitchFamily="34" charset="0"/>
                <a:ea typeface="ＭＳ Ｐゴシック" panose="020B0600070205080204" pitchFamily="34" charset="-128"/>
              </a:defRPr>
            </a:lvl1pPr>
            <a:lvl2pPr marL="37931725" indent="-37474525">
              <a:defRPr>
                <a:solidFill>
                  <a:schemeClr val="bg1"/>
                </a:solidFill>
                <a:latin typeface="Arial" panose="020B0604020202020204" pitchFamily="34" charset="0"/>
                <a:ea typeface="ＭＳ Ｐゴシック" panose="020B0600070205080204" pitchFamily="34" charset="-128"/>
              </a:defRPr>
            </a:lvl2pPr>
            <a:lvl3pPr>
              <a:defRPr>
                <a:solidFill>
                  <a:schemeClr val="bg1"/>
                </a:solidFill>
                <a:latin typeface="Arial" panose="020B0604020202020204" pitchFamily="34" charset="0"/>
                <a:ea typeface="ＭＳ Ｐゴシック" panose="020B0600070205080204" pitchFamily="34" charset="-128"/>
              </a:defRPr>
            </a:lvl3pPr>
            <a:lvl4pPr>
              <a:defRPr>
                <a:solidFill>
                  <a:schemeClr val="bg1"/>
                </a:solidFill>
                <a:latin typeface="Arial" panose="020B0604020202020204" pitchFamily="34" charset="0"/>
                <a:ea typeface="ＭＳ Ｐゴシック" panose="020B0600070205080204" pitchFamily="34" charset="-128"/>
              </a:defRPr>
            </a:lvl4pPr>
            <a:lvl5pPr>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endParaRPr lang="en-US" altLang="en-US"/>
          </a:p>
        </p:txBody>
      </p:sp>
    </p:spTree>
  </p:cSld>
  <p:clrMapOvr>
    <a:masterClrMapping/>
  </p:clrMapOvr>
  <p:transition spd="slow">
    <p:diamon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
            <a:extLst>
              <a:ext uri="{FF2B5EF4-FFF2-40B4-BE49-F238E27FC236}">
                <a16:creationId xmlns:a16="http://schemas.microsoft.com/office/drawing/2014/main" id="{22CCEC3D-7F2A-C442-A1F2-095251D21613}"/>
              </a:ext>
            </a:extLst>
          </p:cNvPr>
          <p:cNvSpPr>
            <a:spLocks noChangeArrowheads="1"/>
          </p:cNvSpPr>
          <p:nvPr/>
        </p:nvSpPr>
        <p:spPr bwMode="auto">
          <a:xfrm>
            <a:off x="533400" y="304800"/>
            <a:ext cx="7848600"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US" sz="2400">
                <a:solidFill>
                  <a:srgbClr val="FFFFFF"/>
                </a:solidFill>
                <a:ea typeface="Arial Unicode MS" panose="020B0604020202020204" pitchFamily="34" charset="-128"/>
              </a:rPr>
              <a:t>Russians in USSR: </a:t>
            </a:r>
          </a:p>
          <a:p>
            <a:pPr eaLnBrk="1" hangingPunct="1">
              <a:buSzPct val="100000"/>
            </a:pPr>
            <a:r>
              <a:rPr lang="de-DE" altLang="en-US" sz="2400">
                <a:solidFill>
                  <a:srgbClr val="FFFFFF"/>
                </a:solidFill>
                <a:ea typeface="Arial Unicode MS" panose="020B0604020202020204" pitchFamily="34" charset="-128"/>
              </a:rPr>
              <a:t>1920s give up Russian nationalism and adopt Soviet patriotism and idea of socialist fatherland</a:t>
            </a:r>
          </a:p>
          <a:p>
            <a:pPr eaLnBrk="1" hangingPunct="1">
              <a:buSzPct val="100000"/>
            </a:pPr>
            <a:r>
              <a:rPr lang="de-DE" altLang="en-US" sz="2400">
                <a:solidFill>
                  <a:srgbClr val="FFFFFF"/>
                </a:solidFill>
                <a:ea typeface="Arial Unicode MS" panose="020B0604020202020204" pitchFamily="34" charset="-128"/>
              </a:rPr>
              <a:t> </a:t>
            </a:r>
          </a:p>
          <a:p>
            <a:pPr eaLnBrk="1" hangingPunct="1">
              <a:buSzPct val="100000"/>
            </a:pPr>
            <a:r>
              <a:rPr lang="de-DE" altLang="en-US" sz="2400">
                <a:solidFill>
                  <a:srgbClr val="FFFFFF"/>
                </a:solidFill>
                <a:ea typeface="Arial Unicode MS" panose="020B0604020202020204" pitchFamily="34" charset="-128"/>
              </a:rPr>
              <a:t>1930s rehabilitation of Russian nation - Russian nationalism and Soviet patriotism go hand in hand</a:t>
            </a:r>
          </a:p>
          <a:p>
            <a:pPr eaLnBrk="1" hangingPunct="1">
              <a:buSzPct val="100000"/>
            </a:pPr>
            <a:endParaRPr lang="de-DE" altLang="en-US" sz="2400">
              <a:solidFill>
                <a:srgbClr val="FFFFFF"/>
              </a:solidFill>
              <a:ea typeface="Arial Unicode MS" panose="020B0604020202020204" pitchFamily="34" charset="-128"/>
            </a:endParaRPr>
          </a:p>
          <a:p>
            <a:pPr eaLnBrk="1" hangingPunct="1">
              <a:buSzPct val="100000"/>
            </a:pPr>
            <a:r>
              <a:rPr lang="de-DE" altLang="en-US" sz="2400">
                <a:solidFill>
                  <a:srgbClr val="FFFFFF"/>
                </a:solidFill>
                <a:ea typeface="Arial Unicode MS" panose="020B0604020202020204" pitchFamily="34" charset="-128"/>
              </a:rPr>
              <a:t>Ukrainians in USSR: </a:t>
            </a:r>
          </a:p>
          <a:p>
            <a:pPr eaLnBrk="1" hangingPunct="1">
              <a:buSzPct val="100000"/>
            </a:pPr>
            <a:r>
              <a:rPr lang="de-DE" altLang="en-US" sz="2400">
                <a:solidFill>
                  <a:srgbClr val="FFFFFF"/>
                </a:solidFill>
                <a:ea typeface="Arial Unicode MS" panose="020B0604020202020204" pitchFamily="34" charset="-128"/>
              </a:rPr>
              <a:t>defeat in state building wars 1918-20: satisfied with Ukrainian Socialist Republic as part of Soviet Union or resistance against Soviet/Russian oppression? Collectivization and Ukrainian famine as traumatic experiences.</a:t>
            </a:r>
          </a:p>
        </p:txBody>
      </p:sp>
      <p:sp>
        <p:nvSpPr>
          <p:cNvPr id="77826" name="TextBox 2">
            <a:extLst>
              <a:ext uri="{FF2B5EF4-FFF2-40B4-BE49-F238E27FC236}">
                <a16:creationId xmlns:a16="http://schemas.microsoft.com/office/drawing/2014/main" id="{1DE43912-64C1-B348-85A2-EEFC1AF73AA5}"/>
              </a:ext>
            </a:extLst>
          </p:cNvPr>
          <p:cNvSpPr txBox="1">
            <a:spLocks noChangeArrowheads="1"/>
          </p:cNvSpPr>
          <p:nvPr/>
        </p:nvSpPr>
        <p:spPr bwMode="auto">
          <a:xfrm>
            <a:off x="609600" y="5410200"/>
            <a:ext cx="784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panose="020B0604020202020204" pitchFamily="34" charset="0"/>
                <a:ea typeface="ＭＳ Ｐゴシック" panose="020B0600070205080204" pitchFamily="34" charset="-128"/>
              </a:defRPr>
            </a:lvl1pPr>
            <a:lvl2pPr marL="37931725" indent="-37474525">
              <a:defRPr>
                <a:solidFill>
                  <a:schemeClr val="bg1"/>
                </a:solidFill>
                <a:latin typeface="Arial" panose="020B0604020202020204" pitchFamily="34" charset="0"/>
                <a:ea typeface="ＭＳ Ｐゴシック" panose="020B0600070205080204" pitchFamily="34" charset="-128"/>
              </a:defRPr>
            </a:lvl2pPr>
            <a:lvl3pPr>
              <a:defRPr>
                <a:solidFill>
                  <a:schemeClr val="bg1"/>
                </a:solidFill>
                <a:latin typeface="Arial" panose="020B0604020202020204" pitchFamily="34" charset="0"/>
                <a:ea typeface="ＭＳ Ｐゴシック" panose="020B0600070205080204" pitchFamily="34" charset="-128"/>
              </a:defRPr>
            </a:lvl3pPr>
            <a:lvl4pPr>
              <a:defRPr>
                <a:solidFill>
                  <a:schemeClr val="bg1"/>
                </a:solidFill>
                <a:latin typeface="Arial" panose="020B0604020202020204" pitchFamily="34" charset="0"/>
                <a:ea typeface="ＭＳ Ｐゴシック" panose="020B0600070205080204" pitchFamily="34" charset="-128"/>
              </a:defRPr>
            </a:lvl4pPr>
            <a:lvl5pPr>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r>
              <a:rPr lang="en-GB" altLang="en-US" sz="2400"/>
              <a:t>Poles in USSR:</a:t>
            </a:r>
          </a:p>
          <a:p>
            <a:pPr eaLnBrk="1" hangingPunct="1">
              <a:buClr>
                <a:srgbClr val="000000"/>
              </a:buClr>
              <a:buSzPct val="100000"/>
              <a:buFont typeface="Times New Roman" panose="02020603050405020304" pitchFamily="18" charset="0"/>
              <a:buNone/>
            </a:pPr>
            <a:r>
              <a:rPr lang="en-GB" altLang="en-US" sz="2400"/>
              <a:t>Minority rights in 1920s, in 1930</a:t>
            </a:r>
            <a:r>
              <a:rPr lang="ja-JP" altLang="en-GB" sz="2400"/>
              <a:t>’</a:t>
            </a:r>
            <a:r>
              <a:rPr lang="en-GB" altLang="ja-JP" sz="2400"/>
              <a:t>s </a:t>
            </a:r>
            <a:r>
              <a:rPr lang="ja-JP" altLang="en-GB" sz="2400"/>
              <a:t>‘</a:t>
            </a:r>
            <a:r>
              <a:rPr lang="en-GB" altLang="ja-JP" sz="2400"/>
              <a:t>enemy nation</a:t>
            </a:r>
            <a:r>
              <a:rPr lang="ja-JP" altLang="en-GB" sz="2400"/>
              <a:t>’</a:t>
            </a:r>
            <a:r>
              <a:rPr lang="en-GB" altLang="ja-JP" sz="2400"/>
              <a:t>, executions (ca. 100,000) and deportation</a:t>
            </a:r>
            <a:endParaRPr lang="en-GB" altLang="en-US" sz="2400"/>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
            <a:extLst>
              <a:ext uri="{FF2B5EF4-FFF2-40B4-BE49-F238E27FC236}">
                <a16:creationId xmlns:a16="http://schemas.microsoft.com/office/drawing/2014/main" id="{2EEA5F23-45CE-0F4D-AE9D-7BD663C65D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43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4034" name="Text Box 2">
            <a:extLst>
              <a:ext uri="{FF2B5EF4-FFF2-40B4-BE49-F238E27FC236}">
                <a16:creationId xmlns:a16="http://schemas.microsoft.com/office/drawing/2014/main" id="{AFB89906-37E8-D34B-AAFE-9D062648546F}"/>
              </a:ext>
            </a:extLst>
          </p:cNvPr>
          <p:cNvSpPr txBox="1">
            <a:spLocks noChangeArrowheads="1"/>
          </p:cNvSpPr>
          <p:nvPr/>
        </p:nvSpPr>
        <p:spPr bwMode="auto">
          <a:xfrm>
            <a:off x="1898650" y="6400800"/>
            <a:ext cx="4178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US">
                <a:solidFill>
                  <a:srgbClr val="FFFFFF"/>
                </a:solidFill>
                <a:ea typeface="Arial Unicode MS" panose="020B0604020202020204" pitchFamily="34" charset="-128"/>
              </a:rPr>
              <a:t>Putzger, Historischer Weltatlas, p. 122 f</a:t>
            </a:r>
          </a:p>
        </p:txBody>
      </p:sp>
    </p:spTree>
  </p:cSld>
  <p:clrMapOvr>
    <a:masterClrMapping/>
  </p:clrMapOvr>
  <p:transition spd="slow">
    <p:diamon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a:extLst>
              <a:ext uri="{FF2B5EF4-FFF2-40B4-BE49-F238E27FC236}">
                <a16:creationId xmlns:a16="http://schemas.microsoft.com/office/drawing/2014/main" id="{FB2EB518-1B69-B44F-9287-99CDD1BAF6BB}"/>
              </a:ext>
            </a:extLst>
          </p:cNvPr>
          <p:cNvSpPr>
            <a:spLocks noChangeArrowheads="1"/>
          </p:cNvSpPr>
          <p:nvPr/>
        </p:nvSpPr>
        <p:spPr bwMode="auto">
          <a:xfrm>
            <a:off x="381000" y="228600"/>
            <a:ext cx="8305800" cy="674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panose="020B0604020202020204" pitchFamily="34" charset="0"/>
                <a:ea typeface="ＭＳ Ｐゴシック" panose="020B0600070205080204" pitchFamily="34" charset="-128"/>
              </a:defRPr>
            </a:lvl1pPr>
            <a:lvl2pPr marL="37931725" indent="-37474525">
              <a:defRPr>
                <a:solidFill>
                  <a:schemeClr val="bg1"/>
                </a:solidFill>
                <a:latin typeface="Arial" panose="020B0604020202020204" pitchFamily="34" charset="0"/>
                <a:ea typeface="ＭＳ Ｐゴシック" panose="020B0600070205080204" pitchFamily="34" charset="-128"/>
              </a:defRPr>
            </a:lvl2pPr>
            <a:lvl3pPr>
              <a:defRPr>
                <a:solidFill>
                  <a:schemeClr val="bg1"/>
                </a:solidFill>
                <a:latin typeface="Arial" panose="020B0604020202020204" pitchFamily="34" charset="0"/>
                <a:ea typeface="ＭＳ Ｐゴシック" panose="020B0600070205080204" pitchFamily="34" charset="-128"/>
              </a:defRPr>
            </a:lvl3pPr>
            <a:lvl4pPr>
              <a:defRPr>
                <a:solidFill>
                  <a:schemeClr val="bg1"/>
                </a:solidFill>
                <a:latin typeface="Arial" panose="020B0604020202020204" pitchFamily="34" charset="0"/>
                <a:ea typeface="ＭＳ Ｐゴシック" panose="020B0600070205080204" pitchFamily="34" charset="-128"/>
              </a:defRPr>
            </a:lvl4pPr>
            <a:lvl5pPr>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r>
              <a:rPr lang="en-US" altLang="en-US" sz="1200" b="1" dirty="0"/>
              <a:t>The Soviet Union: Facts, Descriptions, Statistics (published by the Soviet Information Bureau, Washington 1929)</a:t>
            </a:r>
          </a:p>
          <a:p>
            <a:pPr algn="ctr"/>
            <a:r>
              <a:rPr lang="en-US" altLang="en-US" sz="1200" b="1" dirty="0"/>
              <a:t>Nationalities </a:t>
            </a:r>
          </a:p>
          <a:p>
            <a:r>
              <a:rPr lang="en-US" altLang="en-US" sz="1200" b="1" dirty="0"/>
              <a:t>The population of the U.S.S.R. is composed of 182 different nationalities, speaking 149 different languages or dialects. Under the census of December, 1926, the following thirty nationalities composed 97.6 per cent of the total population:	</a:t>
            </a:r>
          </a:p>
          <a:p>
            <a:r>
              <a:rPr lang="en-US" altLang="en-US" sz="1200" dirty="0"/>
              <a:t>Russians							77,760,100	52.9	</a:t>
            </a:r>
          </a:p>
          <a:p>
            <a:r>
              <a:rPr lang="en-US" altLang="en-US" sz="1200" dirty="0"/>
              <a:t>Ukrainians							31,194,800	21.2	</a:t>
            </a:r>
          </a:p>
          <a:p>
            <a:r>
              <a:rPr lang="en-US" altLang="en-US" sz="1200" dirty="0"/>
              <a:t>White-Russians (West-Russia) (</a:t>
            </a:r>
            <a:r>
              <a:rPr lang="en-US" altLang="en-US" sz="1200" dirty="0">
                <a:solidFill>
                  <a:srgbClr val="FFFF00"/>
                </a:solidFill>
              </a:rPr>
              <a:t>Belarusians</a:t>
            </a:r>
            <a:r>
              <a:rPr lang="en-US" altLang="en-US" sz="1200" dirty="0"/>
              <a:t>)		4,739,900	3.2	</a:t>
            </a:r>
          </a:p>
          <a:p>
            <a:r>
              <a:rPr lang="en-US" altLang="en-US" sz="1200" dirty="0"/>
              <a:t>Kazaks 		</a:t>
            </a:r>
            <a:r>
              <a:rPr lang="en-US" altLang="en-US" sz="1200" dirty="0">
                <a:hlinkClick r:id="rId2"/>
              </a:rPr>
              <a:t>					  3,959,900	2.7	</a:t>
            </a:r>
          </a:p>
          <a:p>
            <a:r>
              <a:rPr lang="en-US" altLang="en-US" sz="1200" dirty="0"/>
              <a:t>Uzbeks (Central Asia)					  3,904,500	2.6	</a:t>
            </a:r>
          </a:p>
          <a:p>
            <a:r>
              <a:rPr lang="en-US" altLang="en-US" sz="1200" dirty="0"/>
              <a:t>Tatars (Middle Volga and Crimea)			  3,015,200	2.0	</a:t>
            </a:r>
          </a:p>
          <a:p>
            <a:r>
              <a:rPr lang="en-US" altLang="en-US" sz="1200" dirty="0"/>
              <a:t>Jews								  2,600,900	1.8	</a:t>
            </a:r>
          </a:p>
          <a:p>
            <a:r>
              <a:rPr lang="en-US" altLang="en-US" sz="1200" dirty="0"/>
              <a:t>Georgians (Transcaucasia)				  1,821,200	1.2	</a:t>
            </a:r>
          </a:p>
          <a:p>
            <a:r>
              <a:rPr lang="en-US" altLang="en-US" sz="1200" dirty="0"/>
              <a:t>Azerbaijan Turks 	</a:t>
            </a:r>
            <a:r>
              <a:rPr lang="en-US" altLang="en-US" sz="1200" b="1" u="sng" dirty="0">
                <a:hlinkClick r:id="rId3"/>
              </a:rPr>
              <a:t>					  1,706,600	1.2	</a:t>
            </a:r>
          </a:p>
          <a:p>
            <a:r>
              <a:rPr lang="en-US" altLang="en-US" sz="1200" dirty="0"/>
              <a:t>Armenians (Transcaucasia)				  1,567,500	1.1	</a:t>
            </a:r>
          </a:p>
          <a:p>
            <a:r>
              <a:rPr lang="en-US" altLang="en-US" sz="1200" dirty="0" err="1"/>
              <a:t>Mordvinians</a:t>
            </a:r>
            <a:r>
              <a:rPr lang="en-US" altLang="en-US" sz="1200" dirty="0"/>
              <a:t> (Middle Volga)				  1,340,400	0.9	</a:t>
            </a:r>
          </a:p>
          <a:p>
            <a:r>
              <a:rPr lang="en-US" altLang="en-US" sz="1200" dirty="0"/>
              <a:t>Germans (Lower Volga)					  1,238,500	0.8	</a:t>
            </a:r>
          </a:p>
          <a:p>
            <a:r>
              <a:rPr lang="en-US" altLang="en-US" sz="1200" dirty="0" err="1"/>
              <a:t>Chuvashes</a:t>
            </a:r>
            <a:r>
              <a:rPr lang="en-US" altLang="en-US" sz="1200" dirty="0"/>
              <a:t> (Middle Volga)					  1,117,400	0.7	</a:t>
            </a:r>
          </a:p>
          <a:p>
            <a:r>
              <a:rPr lang="en-US" altLang="en-US" sz="1200" dirty="0"/>
              <a:t>Tajiks (Central Asia)						     978,200	0.7	</a:t>
            </a:r>
          </a:p>
          <a:p>
            <a:r>
              <a:rPr lang="en-US" altLang="en-US" sz="1200" dirty="0"/>
              <a:t>Poles (chiefly Ukraine and White Russia)		     782,300	0.5	</a:t>
            </a:r>
          </a:p>
          <a:p>
            <a:r>
              <a:rPr lang="en-US" altLang="en-US" sz="1200" dirty="0" err="1"/>
              <a:t>Kirghizes</a:t>
            </a:r>
            <a:r>
              <a:rPr lang="en-US" altLang="en-US" sz="1200" dirty="0"/>
              <a:t> (Central Asia)					     768,700	0.5	</a:t>
            </a:r>
          </a:p>
          <a:p>
            <a:r>
              <a:rPr lang="en-US" altLang="en-US" sz="1200" dirty="0"/>
              <a:t>Turkomans (Central Asia)					     766,100	0.5	</a:t>
            </a:r>
          </a:p>
          <a:p>
            <a:r>
              <a:rPr lang="en-US" altLang="en-US" sz="1200" dirty="0"/>
              <a:t>Bashkirs (Ural)						     713,70 0	0.4	</a:t>
            </a:r>
          </a:p>
          <a:p>
            <a:r>
              <a:rPr lang="en-US" altLang="en-US" sz="1200" dirty="0" err="1"/>
              <a:t>Votyaks</a:t>
            </a:r>
            <a:r>
              <a:rPr lang="en-US" altLang="en-US" sz="1200" dirty="0"/>
              <a:t> (Eastern Russia)					     504,20 0	0.3	</a:t>
            </a:r>
          </a:p>
          <a:p>
            <a:r>
              <a:rPr lang="en-US" altLang="en-US" sz="1200" dirty="0"/>
              <a:t>Man (Eastern Russia)					     428,20 0	0.3	</a:t>
            </a:r>
          </a:p>
          <a:p>
            <a:r>
              <a:rPr lang="en-US" altLang="en-US" sz="1200" dirty="0"/>
              <a:t>Chechens (Northern Caucasus)				     392,60 0	0.3	</a:t>
            </a:r>
          </a:p>
          <a:p>
            <a:r>
              <a:rPr lang="en-US" altLang="en-US" sz="1200" dirty="0"/>
              <a:t>Moldavians (Southwestern Ukraine)			     278,80 0	0.2	</a:t>
            </a:r>
          </a:p>
          <a:p>
            <a:r>
              <a:rPr lang="en-US" altLang="en-US" sz="1200" dirty="0" err="1"/>
              <a:t>Ossetes</a:t>
            </a:r>
            <a:r>
              <a:rPr lang="en-US" altLang="en-US" sz="1200" dirty="0"/>
              <a:t> (Caucasus)					     272,20 0	0.2	</a:t>
            </a:r>
          </a:p>
          <a:p>
            <a:r>
              <a:rPr lang="en-US" altLang="en-US" sz="1200" dirty="0"/>
              <a:t>Karelians (Northwestern Russia)				     248,10 0	0.2	</a:t>
            </a:r>
          </a:p>
          <a:p>
            <a:r>
              <a:rPr lang="en-US" altLang="en-US" sz="1200" dirty="0" err="1"/>
              <a:t>Meshcheriaks</a:t>
            </a:r>
            <a:r>
              <a:rPr lang="en-US" altLang="en-US" sz="1200" dirty="0"/>
              <a:t> (Eastern Russia)				     242,60 0	0.2	</a:t>
            </a:r>
          </a:p>
          <a:p>
            <a:r>
              <a:rPr lang="en-US" altLang="en-US" sz="1200" dirty="0"/>
              <a:t>Buryats (Eastern Siberia)					     237,50 0	0.2	</a:t>
            </a:r>
          </a:p>
          <a:p>
            <a:r>
              <a:rPr lang="en-US" altLang="en-US" sz="1200" dirty="0"/>
              <a:t>Komi </a:t>
            </a:r>
            <a:r>
              <a:rPr lang="en-US" altLang="en-US" sz="1200" b="1" u="sng" dirty="0"/>
              <a:t>		</a:t>
            </a:r>
            <a:r>
              <a:rPr lang="en-US" altLang="en-US" sz="1200" b="1" u="sng" dirty="0">
                <a:hlinkClick r:id="rId4"/>
              </a:rPr>
              <a:t>						     221,30 0	0.2	</a:t>
            </a:r>
          </a:p>
          <a:p>
            <a:r>
              <a:rPr lang="en-US" altLang="en-US" sz="1200" dirty="0"/>
              <a:t>Circassians (Northern Caucasus)				     219,00 0	0.2	</a:t>
            </a:r>
          </a:p>
          <a:p>
            <a:r>
              <a:rPr lang="en-US" altLang="en-US" sz="1200" dirty="0"/>
              <a:t>Yakuts (Eastern Siberia)					     214,80 0	0.2	</a:t>
            </a:r>
          </a:p>
          <a:p>
            <a:r>
              <a:rPr lang="en-US" altLang="en-US" sz="1200" dirty="0"/>
              <a:t>Greeks (South Russia and Ukraine)			     213,80 0	0.2	</a:t>
            </a:r>
          </a:p>
        </p:txBody>
      </p:sp>
      <p:pic>
        <p:nvPicPr>
          <p:cNvPr id="4" name="Picture 2" descr="http://upload.wikimedia.org/wikipedia/commons/4/4f/Ethnic_map_USSR_1941.jpg">
            <a:extLst>
              <a:ext uri="{FF2B5EF4-FFF2-40B4-BE49-F238E27FC236}">
                <a16:creationId xmlns:a16="http://schemas.microsoft.com/office/drawing/2014/main" id="{6EB27411-C8D4-D64E-9DBD-86805DA4EE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6096" y="3849000"/>
            <a:ext cx="3482479" cy="214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1" descr="political-administrative-st.jpg">
            <a:extLst>
              <a:ext uri="{FF2B5EF4-FFF2-40B4-BE49-F238E27FC236}">
                <a16:creationId xmlns:a16="http://schemas.microsoft.com/office/drawing/2014/main" id="{F099B08E-2B2A-E64F-BC9A-245F025498C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0"/>
            <a:ext cx="56673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4" name="TextBox 2">
            <a:extLst>
              <a:ext uri="{FF2B5EF4-FFF2-40B4-BE49-F238E27FC236}">
                <a16:creationId xmlns:a16="http://schemas.microsoft.com/office/drawing/2014/main" id="{EF1852BF-A7B8-9E49-9DEA-1A2FE1432168}"/>
              </a:ext>
            </a:extLst>
          </p:cNvPr>
          <p:cNvSpPr txBox="1">
            <a:spLocks noChangeArrowheads="1"/>
          </p:cNvSpPr>
          <p:nvPr/>
        </p:nvSpPr>
        <p:spPr bwMode="auto">
          <a:xfrm>
            <a:off x="7239000" y="914400"/>
            <a:ext cx="1905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panose="020B0604020202020204" pitchFamily="34" charset="0"/>
                <a:ea typeface="ＭＳ Ｐゴシック" panose="020B0600070205080204" pitchFamily="34" charset="-128"/>
              </a:defRPr>
            </a:lvl1pPr>
            <a:lvl2pPr marL="37931725" indent="-37474525">
              <a:defRPr>
                <a:solidFill>
                  <a:schemeClr val="bg1"/>
                </a:solidFill>
                <a:latin typeface="Arial" panose="020B0604020202020204" pitchFamily="34" charset="0"/>
                <a:ea typeface="ＭＳ Ｐゴシック" panose="020B0600070205080204" pitchFamily="34" charset="-128"/>
              </a:defRPr>
            </a:lvl2pPr>
            <a:lvl3pPr>
              <a:defRPr>
                <a:solidFill>
                  <a:schemeClr val="bg1"/>
                </a:solidFill>
                <a:latin typeface="Arial" panose="020B0604020202020204" pitchFamily="34" charset="0"/>
                <a:ea typeface="ＭＳ Ｐゴシック" panose="020B0600070205080204" pitchFamily="34" charset="-128"/>
              </a:defRPr>
            </a:lvl3pPr>
            <a:lvl4pPr>
              <a:defRPr>
                <a:solidFill>
                  <a:schemeClr val="bg1"/>
                </a:solidFill>
                <a:latin typeface="Arial" panose="020B0604020202020204" pitchFamily="34" charset="0"/>
                <a:ea typeface="ＭＳ Ｐゴシック" panose="020B0600070205080204" pitchFamily="34" charset="-128"/>
              </a:defRPr>
            </a:lvl4pPr>
            <a:lvl5pPr>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r>
              <a:rPr lang="en-GB" altLang="en-US"/>
              <a:t>From the Soviet Information Bureau, 1927</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 Box 1">
            <a:extLst>
              <a:ext uri="{FF2B5EF4-FFF2-40B4-BE49-F238E27FC236}">
                <a16:creationId xmlns:a16="http://schemas.microsoft.com/office/drawing/2014/main" id="{8CCB88C4-2A46-DA40-868B-4F166623AD24}"/>
              </a:ext>
            </a:extLst>
          </p:cNvPr>
          <p:cNvSpPr txBox="1">
            <a:spLocks noChangeArrowheads="1"/>
          </p:cNvSpPr>
          <p:nvPr/>
        </p:nvSpPr>
        <p:spPr bwMode="auto">
          <a:xfrm>
            <a:off x="684213" y="1341438"/>
            <a:ext cx="8135937" cy="301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US" sz="2400" b="1">
                <a:solidFill>
                  <a:srgbClr val="FFFFFF"/>
                </a:solidFill>
                <a:ea typeface="Arial Unicode MS" panose="020B0604020202020204" pitchFamily="34" charset="-128"/>
              </a:rPr>
              <a:t>Korenizatsiya ("putting down roots")</a:t>
            </a:r>
          </a:p>
          <a:p>
            <a:pPr eaLnBrk="1" hangingPunct="1">
              <a:buSzPct val="100000"/>
            </a:pPr>
            <a:endParaRPr lang="en-GB" altLang="en-US" sz="2400" b="1">
              <a:solidFill>
                <a:srgbClr val="FFFFFF"/>
              </a:solidFill>
              <a:ea typeface="Arial Unicode MS" panose="020B0604020202020204" pitchFamily="34" charset="-128"/>
            </a:endParaRPr>
          </a:p>
          <a:p>
            <a:pPr eaLnBrk="1" hangingPunct="1">
              <a:buSzPct val="100000"/>
            </a:pPr>
            <a:r>
              <a:rPr lang="ja-JP" altLang="en-GB" sz="2400">
                <a:solidFill>
                  <a:srgbClr val="FFFFFF"/>
                </a:solidFill>
                <a:ea typeface="Arial Unicode MS" panose="020B0604020202020204" pitchFamily="34" charset="-128"/>
              </a:rPr>
              <a:t>“</a:t>
            </a:r>
            <a:r>
              <a:rPr lang="en-GB" altLang="ja-JP" sz="2400">
                <a:solidFill>
                  <a:srgbClr val="FFFFFF"/>
                </a:solidFill>
                <a:ea typeface="Arial Unicode MS" panose="020B0604020202020204" pitchFamily="34" charset="-128"/>
              </a:rPr>
              <a:t>nativization</a:t>
            </a:r>
            <a:r>
              <a:rPr lang="ja-JP" altLang="en-GB" sz="2400">
                <a:solidFill>
                  <a:srgbClr val="FFFFFF"/>
                </a:solidFill>
                <a:ea typeface="Arial Unicode MS" panose="020B0604020202020204" pitchFamily="34" charset="-128"/>
              </a:rPr>
              <a:t>”</a:t>
            </a:r>
            <a:r>
              <a:rPr lang="en-GB" altLang="ja-JP" sz="2400">
                <a:solidFill>
                  <a:srgbClr val="FFFFFF"/>
                </a:solidFill>
                <a:ea typeface="Arial Unicode MS" panose="020B0604020202020204" pitchFamily="34" charset="-128"/>
              </a:rPr>
              <a:t> or </a:t>
            </a:r>
            <a:r>
              <a:rPr lang="ja-JP" altLang="en-GB" sz="2400">
                <a:solidFill>
                  <a:srgbClr val="FFFFFF"/>
                </a:solidFill>
                <a:ea typeface="Arial Unicode MS" panose="020B0604020202020204" pitchFamily="34" charset="-128"/>
              </a:rPr>
              <a:t>“</a:t>
            </a:r>
            <a:r>
              <a:rPr lang="en-GB" altLang="ja-JP" sz="2400">
                <a:solidFill>
                  <a:srgbClr val="FFFFFF"/>
                </a:solidFill>
                <a:ea typeface="Arial Unicode MS" panose="020B0604020202020204" pitchFamily="34" charset="-128"/>
              </a:rPr>
              <a:t>indigenization</a:t>
            </a:r>
            <a:r>
              <a:rPr lang="ja-JP" altLang="en-GB" sz="2400">
                <a:solidFill>
                  <a:srgbClr val="FFFFFF"/>
                </a:solidFill>
                <a:ea typeface="Arial Unicode MS" panose="020B0604020202020204" pitchFamily="34" charset="-128"/>
              </a:rPr>
              <a:t>”</a:t>
            </a:r>
            <a:endParaRPr lang="en-GB" altLang="ja-JP" sz="2400">
              <a:solidFill>
                <a:srgbClr val="FFFFFF"/>
              </a:solidFill>
              <a:ea typeface="Arial Unicode MS" panose="020B0604020202020204" pitchFamily="34" charset="-128"/>
            </a:endParaRPr>
          </a:p>
          <a:p>
            <a:pPr eaLnBrk="1" hangingPunct="1">
              <a:buSzPct val="100000"/>
            </a:pPr>
            <a:endParaRPr lang="en-GB" altLang="en-US" sz="2400">
              <a:solidFill>
                <a:srgbClr val="FFFFFF"/>
              </a:solidFill>
              <a:ea typeface="Arial Unicode MS" panose="020B0604020202020204" pitchFamily="34" charset="-128"/>
            </a:endParaRPr>
          </a:p>
          <a:p>
            <a:pPr eaLnBrk="1" hangingPunct="1">
              <a:buSzPct val="100000"/>
            </a:pPr>
            <a:r>
              <a:rPr lang="en-GB" altLang="en-US" sz="2400">
                <a:solidFill>
                  <a:srgbClr val="FFFFFF"/>
                </a:solidFill>
                <a:ea typeface="Arial Unicode MS" panose="020B0604020202020204" pitchFamily="34" charset="-128"/>
              </a:rPr>
              <a:t>Promoting representatives of titular nations of Soviet republics and lower levels of territorial subdivisions of the state into local government, management, bureaucracy and nomenklatura in the corresponding national entities. </a:t>
            </a: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1">
            <a:extLst>
              <a:ext uri="{FF2B5EF4-FFF2-40B4-BE49-F238E27FC236}">
                <a16:creationId xmlns:a16="http://schemas.microsoft.com/office/drawing/2014/main" id="{FF2DEF0B-3AE0-F74C-BF9D-9C2EDFE31CEC}"/>
              </a:ext>
            </a:extLst>
          </p:cNvPr>
          <p:cNvSpPr txBox="1">
            <a:spLocks noChangeArrowheads="1"/>
          </p:cNvSpPr>
          <p:nvPr/>
        </p:nvSpPr>
        <p:spPr bwMode="auto">
          <a:xfrm>
            <a:off x="457200" y="193675"/>
            <a:ext cx="8229600" cy="1311275"/>
          </a:xfrm>
          <a:prstGeom prst="rect">
            <a:avLst/>
          </a:prstGeom>
          <a:noFill/>
          <a:ln w="9525">
            <a:noFill/>
            <a:round/>
            <a:headEnd/>
            <a:tailEnd/>
          </a:ln>
          <a:effectLst/>
        </p:spPr>
        <p:txBody>
          <a:bodyPr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1pPr>
            <a:lvl2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2pPr>
            <a:lvl3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3pPr>
            <a:lvl4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4pPr>
            <a:lvl5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charset="0"/>
                <a:ea typeface="ＭＳ Ｐゴシック" charset="-128"/>
              </a:defRPr>
            </a:lvl9pPr>
          </a:lstStyle>
          <a:p>
            <a:pPr algn="ctr" eaLnBrk="1" hangingPunct="1">
              <a:buClr>
                <a:srgbClr val="000000"/>
              </a:buClr>
              <a:buSzPct val="45000"/>
              <a:buFont typeface="Wingdings" charset="2"/>
              <a:buNone/>
              <a:defRPr/>
            </a:pPr>
            <a:r>
              <a:rPr lang="en-GB" altLang="en-US" sz="4000" dirty="0">
                <a:solidFill>
                  <a:srgbClr val="FFFFFF"/>
                </a:solidFill>
                <a:effectLst>
                  <a:outerShdw blurRad="38100" dist="38100" dir="2700000" algn="tl">
                    <a:srgbClr val="C0C0C0"/>
                  </a:outerShdw>
                </a:effectLst>
              </a:rPr>
              <a:t>National in form, socialist in content (1920s)</a:t>
            </a:r>
          </a:p>
        </p:txBody>
      </p:sp>
      <p:sp>
        <p:nvSpPr>
          <p:cNvPr id="11266" name="Text Box 2">
            <a:extLst>
              <a:ext uri="{FF2B5EF4-FFF2-40B4-BE49-F238E27FC236}">
                <a16:creationId xmlns:a16="http://schemas.microsoft.com/office/drawing/2014/main" id="{1F12A2CF-B6FD-D24D-8387-8E449BE157C9}"/>
              </a:ext>
            </a:extLst>
          </p:cNvPr>
          <p:cNvSpPr txBox="1">
            <a:spLocks noChangeArrowheads="1"/>
          </p:cNvSpPr>
          <p:nvPr/>
        </p:nvSpPr>
        <p:spPr bwMode="auto">
          <a:xfrm>
            <a:off x="457200" y="1600200"/>
            <a:ext cx="8229600" cy="4575175"/>
          </a:xfrm>
          <a:prstGeom prst="rect">
            <a:avLst/>
          </a:prstGeom>
          <a:noFill/>
          <a:ln w="9525">
            <a:noFill/>
            <a:round/>
            <a:headEnd/>
            <a:tailEnd/>
          </a:ln>
          <a:effectLst/>
        </p:spPr>
        <p:txBody>
          <a:bodyPr/>
          <a:lstStyle>
            <a:lvl1pPr marL="431800" indent="-32385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lnSpc>
                <a:spcPct val="80000"/>
              </a:lnSpc>
              <a:spcBef>
                <a:spcPts val="600"/>
              </a:spcBef>
              <a:buClr>
                <a:srgbClr val="FFCC99"/>
              </a:buClr>
              <a:buSzPct val="45000"/>
              <a:buFont typeface="Wingdings" pitchFamily="2" charset="2"/>
              <a:buChar char=""/>
              <a:defRPr/>
            </a:pPr>
            <a:r>
              <a:rPr lang="en-GB" altLang="en-US" dirty="0">
                <a:solidFill>
                  <a:srgbClr val="FFFFFF"/>
                </a:solidFill>
                <a:effectLst>
                  <a:outerShdw blurRad="38100" dist="38100" dir="2700000" algn="tl">
                    <a:srgbClr val="C0C0C0"/>
                  </a:outerShdw>
                </a:effectLst>
                <a:ea typeface="Arial Unicode MS" panose="020B0604020202020204" pitchFamily="34" charset="-128"/>
              </a:rPr>
              <a:t>Cultural autonomy for Soviet nationalities</a:t>
            </a:r>
          </a:p>
          <a:p>
            <a:pPr eaLnBrk="1" hangingPunct="1">
              <a:lnSpc>
                <a:spcPct val="80000"/>
              </a:lnSpc>
              <a:spcBef>
                <a:spcPts val="600"/>
              </a:spcBef>
              <a:buClr>
                <a:srgbClr val="FFCC99"/>
              </a:buClr>
              <a:buSzPct val="45000"/>
              <a:buFont typeface="Wingdings" pitchFamily="2" charset="2"/>
              <a:buChar char=""/>
              <a:defRPr/>
            </a:pPr>
            <a:r>
              <a:rPr lang="en-GB" altLang="en-US" dirty="0">
                <a:solidFill>
                  <a:srgbClr val="FFFFFF"/>
                </a:solidFill>
                <a:effectLst>
                  <a:outerShdw blurRad="38100" dist="38100" dir="2700000" algn="tl">
                    <a:srgbClr val="C0C0C0"/>
                  </a:outerShdw>
                </a:effectLst>
                <a:ea typeface="Arial Unicode MS" panose="020B0604020202020204" pitchFamily="34" charset="-128"/>
              </a:rPr>
              <a:t>Territorial principle: rights linked to the territory, not to the individual</a:t>
            </a:r>
          </a:p>
          <a:p>
            <a:pPr eaLnBrk="1" hangingPunct="1">
              <a:lnSpc>
                <a:spcPct val="80000"/>
              </a:lnSpc>
              <a:spcBef>
                <a:spcPts val="600"/>
              </a:spcBef>
              <a:buClr>
                <a:srgbClr val="FFCC99"/>
              </a:buClr>
              <a:buSzPct val="45000"/>
              <a:buFont typeface="Wingdings" pitchFamily="2" charset="2"/>
              <a:buChar char=""/>
              <a:defRPr/>
            </a:pPr>
            <a:r>
              <a:rPr lang="en-GB" altLang="en-US" dirty="0">
                <a:solidFill>
                  <a:srgbClr val="FFFFFF"/>
                </a:solidFill>
                <a:effectLst>
                  <a:outerShdw blurRad="38100" dist="38100" dir="2700000" algn="tl">
                    <a:srgbClr val="C0C0C0"/>
                  </a:outerShdw>
                </a:effectLst>
                <a:ea typeface="Arial Unicode MS" panose="020B0604020202020204" pitchFamily="34" charset="-128"/>
              </a:rPr>
              <a:t>Soviet Union as a federation of republics</a:t>
            </a:r>
          </a:p>
          <a:p>
            <a:pPr eaLnBrk="1" hangingPunct="1">
              <a:lnSpc>
                <a:spcPct val="80000"/>
              </a:lnSpc>
              <a:spcBef>
                <a:spcPts val="600"/>
              </a:spcBef>
              <a:buClr>
                <a:srgbClr val="FFCC99"/>
              </a:buClr>
              <a:buSzPct val="45000"/>
              <a:buFont typeface="Wingdings" pitchFamily="2" charset="2"/>
              <a:buChar char=""/>
              <a:defRPr/>
            </a:pPr>
            <a:r>
              <a:rPr lang="en-GB" altLang="en-US" dirty="0">
                <a:solidFill>
                  <a:srgbClr val="FFFFFF"/>
                </a:solidFill>
                <a:effectLst>
                  <a:outerShdw blurRad="38100" dist="38100" dir="2700000" algn="tl">
                    <a:srgbClr val="C0C0C0"/>
                  </a:outerShdw>
                </a:effectLst>
                <a:ea typeface="Arial Unicode MS" panose="020B0604020202020204" pitchFamily="34" charset="-128"/>
              </a:rPr>
              <a:t>Nation building of titular nations: preferential treatment</a:t>
            </a:r>
          </a:p>
          <a:p>
            <a:pPr eaLnBrk="1" hangingPunct="1">
              <a:lnSpc>
                <a:spcPct val="80000"/>
              </a:lnSpc>
              <a:spcBef>
                <a:spcPts val="600"/>
              </a:spcBef>
              <a:buClr>
                <a:srgbClr val="FFCC99"/>
              </a:buClr>
              <a:buSzPct val="45000"/>
              <a:buFont typeface="Wingdings" pitchFamily="2" charset="2"/>
              <a:buChar char=""/>
              <a:defRPr/>
            </a:pPr>
            <a:r>
              <a:rPr lang="en-GB" altLang="en-US" dirty="0">
                <a:solidFill>
                  <a:srgbClr val="FFFFFF"/>
                </a:solidFill>
                <a:effectLst>
                  <a:outerShdw blurRad="38100" dist="38100" dir="2700000" algn="tl">
                    <a:srgbClr val="C0C0C0"/>
                  </a:outerShdw>
                </a:effectLst>
                <a:ea typeface="Arial Unicode MS" panose="020B0604020202020204" pitchFamily="34" charset="-128"/>
              </a:rPr>
              <a:t>Some limited regional and local autonomy</a:t>
            </a:r>
          </a:p>
          <a:p>
            <a:pPr eaLnBrk="1" hangingPunct="1">
              <a:lnSpc>
                <a:spcPct val="80000"/>
              </a:lnSpc>
              <a:spcBef>
                <a:spcPts val="600"/>
              </a:spcBef>
              <a:buClr>
                <a:srgbClr val="FFCC99"/>
              </a:buClr>
              <a:buSzPct val="45000"/>
              <a:buFont typeface="Wingdings" pitchFamily="2" charset="2"/>
              <a:buChar char=""/>
              <a:defRPr/>
            </a:pPr>
            <a:r>
              <a:rPr lang="en-GB" altLang="en-US" dirty="0">
                <a:solidFill>
                  <a:srgbClr val="FFFFFF"/>
                </a:solidFill>
                <a:effectLst>
                  <a:outerShdw blurRad="38100" dist="38100" dir="2700000" algn="tl">
                    <a:srgbClr val="C0C0C0"/>
                  </a:outerShdw>
                </a:effectLst>
                <a:ea typeface="Arial Unicode MS" panose="020B0604020202020204" pitchFamily="34" charset="-128"/>
              </a:rPr>
              <a:t>But: has to be socialist in content</a:t>
            </a:r>
          </a:p>
          <a:p>
            <a:pPr eaLnBrk="1" hangingPunct="1">
              <a:lnSpc>
                <a:spcPct val="80000"/>
              </a:lnSpc>
              <a:spcBef>
                <a:spcPts val="600"/>
              </a:spcBef>
              <a:buClr>
                <a:srgbClr val="FFCC99"/>
              </a:buClr>
              <a:buSzPct val="45000"/>
              <a:buFont typeface="Wingdings" pitchFamily="2" charset="2"/>
              <a:buChar char=""/>
              <a:defRPr/>
            </a:pPr>
            <a:r>
              <a:rPr lang="en-GB" altLang="en-US" dirty="0">
                <a:solidFill>
                  <a:srgbClr val="FFFFFF"/>
                </a:solidFill>
                <a:effectLst>
                  <a:outerShdw blurRad="38100" dist="38100" dir="2700000" algn="tl">
                    <a:srgbClr val="C0C0C0"/>
                  </a:outerShdw>
                </a:effectLst>
                <a:ea typeface="Arial Unicode MS" panose="020B0604020202020204" pitchFamily="34" charset="-128"/>
              </a:rPr>
              <a:t>Unifying effect of Communist Party</a:t>
            </a:r>
          </a:p>
          <a:p>
            <a:pPr eaLnBrk="1" hangingPunct="1">
              <a:lnSpc>
                <a:spcPct val="80000"/>
              </a:lnSpc>
              <a:spcBef>
                <a:spcPts val="600"/>
              </a:spcBef>
              <a:buClr>
                <a:srgbClr val="FFCC99"/>
              </a:buClr>
              <a:buSzPct val="45000"/>
              <a:buFont typeface="Wingdings" pitchFamily="2" charset="2"/>
              <a:buChar char=""/>
              <a:defRPr/>
            </a:pPr>
            <a:r>
              <a:rPr lang="en-GB" altLang="en-US" dirty="0">
                <a:solidFill>
                  <a:srgbClr val="FFFFFF"/>
                </a:solidFill>
                <a:effectLst>
                  <a:outerShdw blurRad="38100" dist="38100" dir="2700000" algn="tl">
                    <a:srgbClr val="C0C0C0"/>
                  </a:outerShdw>
                </a:effectLst>
                <a:ea typeface="Arial Unicode MS" panose="020B0604020202020204" pitchFamily="34" charset="-128"/>
              </a:rPr>
              <a:t>Greatest danger for the Soviet Union – Russian nationalism, not nationalism of other national/ethnic groups (Lenin)</a:t>
            </a:r>
          </a:p>
          <a:p>
            <a:pPr eaLnBrk="1" hangingPunct="1">
              <a:lnSpc>
                <a:spcPct val="80000"/>
              </a:lnSpc>
              <a:spcBef>
                <a:spcPts val="600"/>
              </a:spcBef>
              <a:buClr>
                <a:srgbClr val="FFCC99"/>
              </a:buClr>
              <a:buSzPct val="45000"/>
              <a:buFont typeface="Wingdings" pitchFamily="2" charset="2"/>
              <a:buChar char=""/>
              <a:defRPr/>
            </a:pPr>
            <a:r>
              <a:rPr lang="en-GB" altLang="en-US" dirty="0">
                <a:solidFill>
                  <a:srgbClr val="FFFFFF"/>
                </a:solidFill>
                <a:effectLst>
                  <a:outerShdw blurRad="38100" dist="38100" dir="2700000" algn="tl">
                    <a:srgbClr val="C0C0C0"/>
                  </a:outerShdw>
                </a:effectLst>
                <a:ea typeface="Arial Unicode MS" panose="020B0604020202020204" pitchFamily="34" charset="-128"/>
              </a:rPr>
              <a:t>Suppression of Russian nationalism</a:t>
            </a:r>
          </a:p>
          <a:p>
            <a:pPr eaLnBrk="1" hangingPunct="1">
              <a:lnSpc>
                <a:spcPct val="80000"/>
              </a:lnSpc>
              <a:spcBef>
                <a:spcPts val="600"/>
              </a:spcBef>
              <a:buClr>
                <a:srgbClr val="FFCC99"/>
              </a:buClr>
              <a:buSzPct val="45000"/>
              <a:buFont typeface="Wingdings" pitchFamily="2" charset="2"/>
              <a:buNone/>
              <a:defRPr/>
            </a:pPr>
            <a:endParaRPr lang="en-GB" altLang="en-US" dirty="0">
              <a:solidFill>
                <a:srgbClr val="FFFFFF"/>
              </a:solidFill>
              <a:effectLst>
                <a:outerShdw blurRad="38100" dist="38100" dir="2700000" algn="tl">
                  <a:srgbClr val="C0C0C0"/>
                </a:outerShdw>
              </a:effectLst>
              <a:ea typeface="Arial Unicode MS" panose="020B0604020202020204" pitchFamily="34" charset="-128"/>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 Box 1">
            <a:extLst>
              <a:ext uri="{FF2B5EF4-FFF2-40B4-BE49-F238E27FC236}">
                <a16:creationId xmlns:a16="http://schemas.microsoft.com/office/drawing/2014/main" id="{1568397F-A3FD-4841-8604-16D579752488}"/>
              </a:ext>
            </a:extLst>
          </p:cNvPr>
          <p:cNvSpPr txBox="1">
            <a:spLocks noChangeArrowheads="1"/>
          </p:cNvSpPr>
          <p:nvPr/>
        </p:nvSpPr>
        <p:spPr bwMode="auto">
          <a:xfrm>
            <a:off x="468313" y="765175"/>
            <a:ext cx="8280400" cy="289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1pPr>
            <a:lvl2pPr marL="37931725" indent="-37474525">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US" sz="2400">
                <a:solidFill>
                  <a:srgbClr val="FFFFFF"/>
                </a:solidFill>
                <a:ea typeface="Arial Unicode MS" panose="020B0604020202020204" pitchFamily="34" charset="-128"/>
              </a:rPr>
              <a:t>			            </a:t>
            </a:r>
            <a:r>
              <a:rPr lang="de-DE" altLang="en-US" sz="3600" b="1">
                <a:solidFill>
                  <a:srgbClr val="FFFFFF"/>
                </a:solidFill>
                <a:ea typeface="Arial Unicode MS" panose="020B0604020202020204" pitchFamily="34" charset="-128"/>
              </a:rPr>
              <a:t>Outline</a:t>
            </a:r>
          </a:p>
          <a:p>
            <a:pPr eaLnBrk="1" hangingPunct="1">
              <a:buSzPct val="100000"/>
            </a:pPr>
            <a:endParaRPr lang="de-DE" altLang="en-US" sz="3600" b="1">
              <a:solidFill>
                <a:srgbClr val="FFFFFF"/>
              </a:solidFill>
              <a:ea typeface="Arial Unicode MS" panose="020B0604020202020204" pitchFamily="34" charset="-128"/>
            </a:endParaRPr>
          </a:p>
          <a:p>
            <a:pPr eaLnBrk="1" hangingPunct="1">
              <a:buClr>
                <a:srgbClr val="FFFFFF"/>
              </a:buClr>
              <a:buSzPct val="100000"/>
              <a:buFont typeface="Times New Roman" panose="02020603050405020304" pitchFamily="18" charset="0"/>
              <a:buAutoNum type="arabicPeriod"/>
            </a:pPr>
            <a:r>
              <a:rPr lang="en-GB" altLang="en-US" sz="2800">
                <a:solidFill>
                  <a:srgbClr val="FFFFFF"/>
                </a:solidFill>
                <a:ea typeface="Arial Unicode MS" panose="020B0604020202020204" pitchFamily="34" charset="-128"/>
              </a:rPr>
              <a:t>Soviet nationality policy</a:t>
            </a:r>
          </a:p>
          <a:p>
            <a:pPr eaLnBrk="1" hangingPunct="1">
              <a:buSzPct val="100000"/>
            </a:pPr>
            <a:r>
              <a:rPr lang="de-DE" altLang="en-US" sz="2800">
                <a:solidFill>
                  <a:srgbClr val="FFFFFF"/>
                </a:solidFill>
                <a:ea typeface="Arial Unicode MS" panose="020B0604020202020204" pitchFamily="34" charset="-128"/>
              </a:rPr>
              <a:t>2. Ukrainians in the Soviet Union</a:t>
            </a:r>
          </a:p>
          <a:p>
            <a:pPr eaLnBrk="1" hangingPunct="1">
              <a:buSzPct val="100000"/>
            </a:pPr>
            <a:r>
              <a:rPr lang="en-GB" altLang="en-US" sz="2800">
                <a:solidFill>
                  <a:srgbClr val="FFFFFF"/>
                </a:solidFill>
                <a:ea typeface="Arial Unicode MS" panose="020B0604020202020204" pitchFamily="34" charset="-128"/>
              </a:rPr>
              <a:t>3. Russian nationalism and Soviet patriotism</a:t>
            </a:r>
          </a:p>
          <a:p>
            <a:pPr eaLnBrk="1" hangingPunct="1">
              <a:buSzPct val="100000"/>
            </a:pPr>
            <a:r>
              <a:rPr lang="en-GB" altLang="en-US" sz="2800">
                <a:solidFill>
                  <a:srgbClr val="FFFFFF"/>
                </a:solidFill>
                <a:ea typeface="Arial Unicode MS" panose="020B0604020202020204" pitchFamily="34" charset="-128"/>
              </a:rPr>
              <a:t>4. Conclusion </a:t>
            </a:r>
          </a:p>
        </p:txBody>
      </p:sp>
      <p:sp>
        <p:nvSpPr>
          <p:cNvPr id="56322" name="AutoShape 2">
            <a:extLst>
              <a:ext uri="{FF2B5EF4-FFF2-40B4-BE49-F238E27FC236}">
                <a16:creationId xmlns:a16="http://schemas.microsoft.com/office/drawing/2014/main" id="{9CD0B5E9-B044-B441-8CD9-0D2D52A93D52}"/>
              </a:ext>
            </a:extLst>
          </p:cNvPr>
          <p:cNvSpPr>
            <a:spLocks noChangeArrowheads="1"/>
          </p:cNvSpPr>
          <p:nvPr/>
        </p:nvSpPr>
        <p:spPr bwMode="auto">
          <a:xfrm>
            <a:off x="0" y="2430463"/>
            <a:ext cx="433388" cy="341312"/>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defRPr>
                <a:solidFill>
                  <a:schemeClr val="bg1"/>
                </a:solidFill>
                <a:latin typeface="Arial" panose="020B0604020202020204" pitchFamily="34" charset="0"/>
                <a:ea typeface="ＭＳ Ｐゴシック" panose="020B0600070205080204" pitchFamily="34" charset="-128"/>
              </a:defRPr>
            </a:lvl1pPr>
            <a:lvl2pPr marL="37931725" indent="-37474525">
              <a:defRPr>
                <a:solidFill>
                  <a:schemeClr val="bg1"/>
                </a:solidFill>
                <a:latin typeface="Arial" panose="020B0604020202020204" pitchFamily="34" charset="0"/>
                <a:ea typeface="ＭＳ Ｐゴシック" panose="020B0600070205080204" pitchFamily="34" charset="-128"/>
              </a:defRPr>
            </a:lvl2pPr>
            <a:lvl3pPr>
              <a:defRPr>
                <a:solidFill>
                  <a:schemeClr val="bg1"/>
                </a:solidFill>
                <a:latin typeface="Arial" panose="020B0604020202020204" pitchFamily="34" charset="0"/>
                <a:ea typeface="ＭＳ Ｐゴシック" panose="020B0600070205080204" pitchFamily="34" charset="-128"/>
              </a:defRPr>
            </a:lvl3pPr>
            <a:lvl4pPr>
              <a:defRPr>
                <a:solidFill>
                  <a:schemeClr val="bg1"/>
                </a:solidFill>
                <a:latin typeface="Arial" panose="020B0604020202020204" pitchFamily="34" charset="0"/>
                <a:ea typeface="ＭＳ Ｐゴシック" panose="020B0600070205080204" pitchFamily="34" charset="-128"/>
              </a:defRPr>
            </a:lvl4pPr>
            <a:lvl5pPr>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endParaRPr lang="en-US" altLang="en-US"/>
          </a:p>
        </p:txBody>
      </p:sp>
    </p:spTree>
  </p:cSld>
  <p:clrMapOvr>
    <a:masterClrMapping/>
  </p:clrMapOvr>
  <p:transition spd="slow">
    <p:diamon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32FA8E60-BB78-4A30-8A06-64487CE0FEF7}"/>
              </a:ext>
            </a:extLst>
          </p:cNvPr>
          <p:cNvSpPr txBox="1"/>
          <p:nvPr/>
        </p:nvSpPr>
        <p:spPr>
          <a:xfrm>
            <a:off x="654869" y="1412776"/>
            <a:ext cx="8237611" cy="513986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de-DE" dirty="0"/>
              <a:t>W</a:t>
            </a:r>
            <a:r>
              <a:rPr lang="de-GB" dirty="0"/>
              <a:t>eakness of Bolsheviks in villages</a:t>
            </a:r>
          </a:p>
          <a:p>
            <a:pPr marL="285750" indent="-285750">
              <a:spcBef>
                <a:spcPts val="600"/>
              </a:spcBef>
              <a:buFont typeface="Arial" panose="020B0604020202020204" pitchFamily="34" charset="0"/>
              <a:buChar char="•"/>
            </a:pPr>
            <a:r>
              <a:rPr lang="de-GB" dirty="0"/>
              <a:t>Towns and cities mostly Russian speaking – villages Ukrainian speaking</a:t>
            </a:r>
          </a:p>
          <a:p>
            <a:pPr marL="285750" indent="-285750">
              <a:spcBef>
                <a:spcPts val="600"/>
              </a:spcBef>
              <a:buFont typeface="Arial" panose="020B0604020202020204" pitchFamily="34" charset="0"/>
              <a:buChar char="•"/>
            </a:pPr>
            <a:r>
              <a:rPr lang="de-GB" dirty="0"/>
              <a:t>Efforts under Ukrainian party leader Skrypnyk to promote Ukrainian culture and language and promote them in urban population while fighting against ‘bourgeois nationalism‘</a:t>
            </a:r>
          </a:p>
          <a:p>
            <a:pPr marL="285750" indent="-285750">
              <a:spcBef>
                <a:spcPts val="600"/>
              </a:spcBef>
              <a:buFont typeface="Arial" panose="020B0604020202020204" pitchFamily="34" charset="0"/>
              <a:buChar char="•"/>
            </a:pPr>
            <a:r>
              <a:rPr lang="de-GB" dirty="0"/>
              <a:t>Ukrainization of UkrSSR quite successful: Ukrainian schools teach Ukrainian children reading and writing in Ukrainian</a:t>
            </a:r>
          </a:p>
          <a:p>
            <a:pPr marL="285750" indent="-285750">
              <a:spcBef>
                <a:spcPts val="600"/>
              </a:spcBef>
              <a:buFont typeface="Arial" panose="020B0604020202020204" pitchFamily="34" charset="0"/>
              <a:buChar char="•"/>
            </a:pPr>
            <a:r>
              <a:rPr lang="de-GB" dirty="0"/>
              <a:t>Career opportunities for educated Ukrainians in Ukraine without identifying as Russian</a:t>
            </a:r>
          </a:p>
          <a:p>
            <a:pPr marL="285750" indent="-285750">
              <a:spcBef>
                <a:spcPts val="600"/>
              </a:spcBef>
              <a:buFont typeface="Arial" panose="020B0604020202020204" pitchFamily="34" charset="0"/>
              <a:buChar char="•"/>
            </a:pPr>
            <a:r>
              <a:rPr lang="de-GB" dirty="0"/>
              <a:t>Instilling pride in being Ukrainian – flourishing of Ukrainian folk culture but also support for developing of Ukrainian high-brow art and culture</a:t>
            </a:r>
          </a:p>
          <a:p>
            <a:pPr marL="285750" indent="-285750">
              <a:spcBef>
                <a:spcPts val="600"/>
              </a:spcBef>
              <a:buFont typeface="Arial" panose="020B0604020202020204" pitchFamily="34" charset="0"/>
              <a:buChar char="•"/>
            </a:pPr>
            <a:r>
              <a:rPr lang="de-GB" dirty="0"/>
              <a:t>Some political activists from East Galicia (now part of Poland) settling in UkrSSR, aiming to help building Ukrainian culture and state structures</a:t>
            </a:r>
          </a:p>
          <a:p>
            <a:pPr marL="285750" indent="-285750">
              <a:spcBef>
                <a:spcPts val="600"/>
              </a:spcBef>
              <a:buFont typeface="Arial" panose="020B0604020202020204" pitchFamily="34" charset="0"/>
              <a:buChar char="•"/>
            </a:pPr>
            <a:r>
              <a:rPr lang="de-GB" dirty="0"/>
              <a:t>Success of nationality policy in Ukraine raises suspicions in Moscow, especially with Stalin</a:t>
            </a:r>
          </a:p>
          <a:p>
            <a:pPr marL="285750" indent="-285750">
              <a:spcBef>
                <a:spcPts val="600"/>
              </a:spcBef>
              <a:buFont typeface="Arial" panose="020B0604020202020204" pitchFamily="34" charset="0"/>
              <a:buChar char="•"/>
            </a:pPr>
            <a:endParaRPr lang="de-GB" dirty="0"/>
          </a:p>
        </p:txBody>
      </p:sp>
      <p:sp>
        <p:nvSpPr>
          <p:cNvPr id="3" name="Textfeld 2">
            <a:extLst>
              <a:ext uri="{FF2B5EF4-FFF2-40B4-BE49-F238E27FC236}">
                <a16:creationId xmlns:a16="http://schemas.microsoft.com/office/drawing/2014/main" id="{7A73B739-2A97-FA96-E041-F5E5CD052409}"/>
              </a:ext>
            </a:extLst>
          </p:cNvPr>
          <p:cNvSpPr txBox="1"/>
          <p:nvPr/>
        </p:nvSpPr>
        <p:spPr>
          <a:xfrm>
            <a:off x="2771800" y="332656"/>
            <a:ext cx="4152099" cy="461665"/>
          </a:xfrm>
          <a:prstGeom prst="rect">
            <a:avLst/>
          </a:prstGeom>
          <a:noFill/>
        </p:spPr>
        <p:txBody>
          <a:bodyPr wrap="none" rtlCol="0">
            <a:spAutoFit/>
          </a:bodyPr>
          <a:lstStyle/>
          <a:p>
            <a:r>
              <a:rPr lang="de-GB" sz="2400" b="1" dirty="0"/>
              <a:t>Ukrainian SSR in the 1920s</a:t>
            </a:r>
          </a:p>
        </p:txBody>
      </p:sp>
    </p:spTree>
    <p:extLst>
      <p:ext uri="{BB962C8B-B14F-4D97-AF65-F5344CB8AC3E}">
        <p14:creationId xmlns:p14="http://schemas.microsoft.com/office/powerpoint/2010/main" val="230940249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2785</Words>
  <Application>Microsoft Macintosh PowerPoint</Application>
  <PresentationFormat>Bildschirmpräsentation (4:3)</PresentationFormat>
  <Paragraphs>264</Paragraphs>
  <Slides>27</Slides>
  <Notes>21</Notes>
  <HiddenSlides>0</HiddenSlides>
  <MMClips>1</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27</vt:i4>
      </vt:variant>
    </vt:vector>
  </HeadingPairs>
  <TitlesOfParts>
    <vt:vector size="33" baseType="lpstr">
      <vt:lpstr>Arial</vt:lpstr>
      <vt:lpstr>Book Antiqua</vt:lpstr>
      <vt:lpstr>Times New Roman</vt:lpstr>
      <vt:lpstr>Wingdings</vt:lpstr>
      <vt:lpstr>Office Theme</vt:lpstr>
      <vt:lpstr>1_Office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133</cp:revision>
  <cp:lastPrinted>2018-10-28T13:03:08Z</cp:lastPrinted>
  <dcterms:created xsi:type="dcterms:W3CDTF">2005-09-25T23:01:55Z</dcterms:created>
  <dcterms:modified xsi:type="dcterms:W3CDTF">2025-02-14T18:45:43Z</dcterms:modified>
</cp:coreProperties>
</file>