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7"/>
  </p:notesMasterIdLst>
  <p:handoutMasterIdLst>
    <p:handoutMasterId r:id="rId28"/>
  </p:handoutMasterIdLst>
  <p:sldIdLst>
    <p:sldId id="256" r:id="rId2"/>
    <p:sldId id="263" r:id="rId3"/>
    <p:sldId id="304" r:id="rId4"/>
    <p:sldId id="458" r:id="rId5"/>
    <p:sldId id="457" r:id="rId6"/>
    <p:sldId id="463" r:id="rId7"/>
    <p:sldId id="423" r:id="rId8"/>
    <p:sldId id="439" r:id="rId9"/>
    <p:sldId id="467" r:id="rId10"/>
    <p:sldId id="464" r:id="rId11"/>
    <p:sldId id="291" r:id="rId12"/>
    <p:sldId id="443" r:id="rId13"/>
    <p:sldId id="289" r:id="rId14"/>
    <p:sldId id="448" r:id="rId15"/>
    <p:sldId id="451" r:id="rId16"/>
    <p:sldId id="269" r:id="rId17"/>
    <p:sldId id="466" r:id="rId18"/>
    <p:sldId id="472" r:id="rId19"/>
    <p:sldId id="473" r:id="rId20"/>
    <p:sldId id="469" r:id="rId21"/>
    <p:sldId id="453" r:id="rId22"/>
    <p:sldId id="277" r:id="rId23"/>
    <p:sldId id="468" r:id="rId24"/>
    <p:sldId id="474" r:id="rId25"/>
    <p:sldId id="470" r:id="rId26"/>
  </p:sldIdLst>
  <p:sldSz cx="9144000" cy="6858000" type="screen4x3"/>
  <p:notesSz cx="6858000" cy="9144000"/>
  <p:defaultTextStyle>
    <a:defPPr>
      <a:defRPr lang="en-GB"/>
    </a:defPPr>
    <a:lvl1pPr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1pPr>
    <a:lvl2pPr marL="742950" indent="-28575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2pPr>
    <a:lvl3pPr marL="11430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3pPr>
    <a:lvl4pPr marL="16002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4pPr>
    <a:lvl5pPr marL="20574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gray" frameSlides="1"/>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664"/>
    <p:restoredTop sz="94692"/>
  </p:normalViewPr>
  <p:slideViewPr>
    <p:cSldViewPr>
      <p:cViewPr varScale="1">
        <p:scale>
          <a:sx n="106" d="100"/>
          <a:sy n="106" d="100"/>
        </p:scale>
        <p:origin x="1400" y="176"/>
      </p:cViewPr>
      <p:guideLst>
        <p:guide orient="horz" pos="2160"/>
        <p:guide pos="2880"/>
      </p:guideLst>
    </p:cSldViewPr>
  </p:slideViewPr>
  <p:outlineViewPr>
    <p:cViewPr varScale="1">
      <p:scale>
        <a:sx n="170" d="200"/>
        <a:sy n="170" d="200"/>
      </p:scale>
      <p:origin x="0" y="0"/>
    </p:cViewPr>
  </p:outlineViewPr>
  <p:notesTextViewPr>
    <p:cViewPr>
      <p:scale>
        <a:sx n="100" d="100"/>
        <a:sy n="100" d="100"/>
      </p:scale>
      <p:origin x="0" y="0"/>
    </p:cViewPr>
  </p:notesTextViewPr>
  <p:sorterViewPr>
    <p:cViewPr>
      <p:scale>
        <a:sx n="1" d="1"/>
        <a:sy n="1" d="1"/>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7F6A781-B23D-5962-E44D-5417C9805166}"/>
              </a:ext>
            </a:extLst>
          </p:cNvPr>
          <p:cNvSpPr>
            <a:spLocks noGrp="1"/>
          </p:cNvSpPr>
          <p:nvPr>
            <p:ph type="hdr" sz="quarter"/>
          </p:nvPr>
        </p:nvSpPr>
        <p:spPr>
          <a:xfrm>
            <a:off x="0" y="0"/>
            <a:ext cx="2971800" cy="458788"/>
          </a:xfrm>
          <a:prstGeom prst="rect">
            <a:avLst/>
          </a:prstGeom>
        </p:spPr>
        <p:txBody>
          <a:bodyPr vert="horz" wrap="square" lIns="91440" tIns="45720" rIns="91440" bIns="45720" numCol="1" anchor="t" anchorCtr="0" compatLnSpc="1">
            <a:prstTxWarp prst="textNoShape">
              <a:avLst/>
            </a:prstTxWarp>
          </a:bodyPr>
          <a:lstStyle>
            <a:lvl1pPr eaLnBrk="1" hangingPunct="1">
              <a:buClr>
                <a:srgbClr val="000000"/>
              </a:buClr>
              <a:buSzPct val="100000"/>
              <a:buFont typeface="Times New Roman" charset="0"/>
              <a:buNone/>
              <a:defRPr sz="1200">
                <a:latin typeface="Arial" charset="0"/>
                <a:ea typeface="ＭＳ Ｐゴシック" charset="0"/>
                <a:cs typeface="ＭＳ Ｐゴシック" charset="0"/>
              </a:defRPr>
            </a:lvl1pPr>
          </a:lstStyle>
          <a:p>
            <a:pPr>
              <a:defRPr/>
            </a:pPr>
            <a:endParaRPr lang="en-US"/>
          </a:p>
        </p:txBody>
      </p:sp>
      <p:sp>
        <p:nvSpPr>
          <p:cNvPr id="3" name="Date Placeholder 2">
            <a:extLst>
              <a:ext uri="{FF2B5EF4-FFF2-40B4-BE49-F238E27FC236}">
                <a16:creationId xmlns:a16="http://schemas.microsoft.com/office/drawing/2014/main" id="{B12D9345-32F4-413F-8E38-29E46587CF1A}"/>
              </a:ext>
            </a:extLst>
          </p:cNvPr>
          <p:cNvSpPr>
            <a:spLocks noGrp="1"/>
          </p:cNvSpPr>
          <p:nvPr>
            <p:ph type="dt" sz="quarter" idx="1"/>
          </p:nvPr>
        </p:nvSpPr>
        <p:spPr>
          <a:xfrm>
            <a:off x="3884613" y="0"/>
            <a:ext cx="2971800" cy="458788"/>
          </a:xfrm>
          <a:prstGeom prst="rect">
            <a:avLst/>
          </a:prstGeom>
        </p:spPr>
        <p:txBody>
          <a:bodyPr vert="horz" wrap="square" lIns="91440" tIns="45720" rIns="91440" bIns="45720" numCol="1" anchor="t" anchorCtr="0" compatLnSpc="1">
            <a:prstTxWarp prst="textNoShape">
              <a:avLst/>
            </a:prstTxWarp>
          </a:bodyPr>
          <a:lstStyle>
            <a:lvl1pPr algn="r" eaLnBrk="1" hangingPunct="1">
              <a:buClr>
                <a:srgbClr val="000000"/>
              </a:buClr>
              <a:buSzPct val="100000"/>
              <a:buFont typeface="Times New Roman" panose="02020603050405020304" pitchFamily="18" charset="0"/>
              <a:buNone/>
              <a:defRPr sz="1200"/>
            </a:lvl1pPr>
          </a:lstStyle>
          <a:p>
            <a:pPr>
              <a:defRPr/>
            </a:pPr>
            <a:fld id="{0A2B0AE4-168B-774C-B672-4F16DA24EBF4}" type="datetimeFigureOut">
              <a:rPr lang="en-US" altLang="de-GB"/>
              <a:pPr>
                <a:defRPr/>
              </a:pPr>
              <a:t>3/2/25</a:t>
            </a:fld>
            <a:endParaRPr lang="en-US" altLang="de-GB"/>
          </a:p>
        </p:txBody>
      </p:sp>
      <p:sp>
        <p:nvSpPr>
          <p:cNvPr id="4" name="Footer Placeholder 3">
            <a:extLst>
              <a:ext uri="{FF2B5EF4-FFF2-40B4-BE49-F238E27FC236}">
                <a16:creationId xmlns:a16="http://schemas.microsoft.com/office/drawing/2014/main" id="{B1146C2C-CC06-61AA-5C21-0DC3B6CFF768}"/>
              </a:ext>
            </a:extLst>
          </p:cNvPr>
          <p:cNvSpPr>
            <a:spLocks noGrp="1"/>
          </p:cNvSpPr>
          <p:nvPr>
            <p:ph type="ftr" sz="quarter" idx="2"/>
          </p:nvPr>
        </p:nvSpPr>
        <p:spPr>
          <a:xfrm>
            <a:off x="0" y="8685213"/>
            <a:ext cx="2971800" cy="458787"/>
          </a:xfrm>
          <a:prstGeom prst="rect">
            <a:avLst/>
          </a:prstGeom>
        </p:spPr>
        <p:txBody>
          <a:bodyPr vert="horz" wrap="square" lIns="91440" tIns="45720" rIns="91440" bIns="45720" numCol="1" anchor="b" anchorCtr="0" compatLnSpc="1">
            <a:prstTxWarp prst="textNoShape">
              <a:avLst/>
            </a:prstTxWarp>
          </a:bodyPr>
          <a:lstStyle>
            <a:lvl1pPr eaLnBrk="1" hangingPunct="1">
              <a:buClr>
                <a:srgbClr val="000000"/>
              </a:buClr>
              <a:buSzPct val="100000"/>
              <a:buFont typeface="Times New Roman" charset="0"/>
              <a:buNone/>
              <a:defRPr sz="1200">
                <a:latin typeface="Arial" charset="0"/>
                <a:ea typeface="ＭＳ Ｐゴシック" charset="0"/>
                <a:cs typeface="ＭＳ Ｐゴシック" charset="0"/>
              </a:defRPr>
            </a:lvl1pPr>
          </a:lstStyle>
          <a:p>
            <a:pPr>
              <a:defRPr/>
            </a:pPr>
            <a:endParaRPr lang="en-US"/>
          </a:p>
        </p:txBody>
      </p:sp>
      <p:sp>
        <p:nvSpPr>
          <p:cNvPr id="5" name="Slide Number Placeholder 4">
            <a:extLst>
              <a:ext uri="{FF2B5EF4-FFF2-40B4-BE49-F238E27FC236}">
                <a16:creationId xmlns:a16="http://schemas.microsoft.com/office/drawing/2014/main" id="{515D9F0A-E4EB-6C24-A84A-14CF81AADB14}"/>
              </a:ext>
            </a:extLst>
          </p:cNvPr>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buClr>
                <a:srgbClr val="000000"/>
              </a:buClr>
              <a:buSzPct val="100000"/>
              <a:buFont typeface="Times New Roman" panose="02020603050405020304" pitchFamily="18" charset="0"/>
              <a:buNone/>
              <a:defRPr sz="1200"/>
            </a:lvl1pPr>
          </a:lstStyle>
          <a:p>
            <a:pPr>
              <a:defRPr/>
            </a:pPr>
            <a:fld id="{0496D865-3AC0-2C4C-81F9-2026AAA2AB78}" type="slidenum">
              <a:rPr lang="en-US" altLang="de-GB"/>
              <a:pPr>
                <a:defRPr/>
              </a:pPr>
              <a:t>‹#›</a:t>
            </a:fld>
            <a:endParaRPr lang="en-US" altLang="de-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AutoShape 1">
            <a:extLst>
              <a:ext uri="{FF2B5EF4-FFF2-40B4-BE49-F238E27FC236}">
                <a16:creationId xmlns:a16="http://schemas.microsoft.com/office/drawing/2014/main" id="{423690E4-40D1-9FC3-C3A8-1F5C061DF027}"/>
              </a:ext>
            </a:extLst>
          </p:cNvPr>
          <p:cNvSpPr>
            <a:spLocks noChangeArrowheads="1"/>
          </p:cNvSpPr>
          <p:nvPr/>
        </p:nvSpPr>
        <p:spPr bwMode="auto">
          <a:xfrm>
            <a:off x="0" y="0"/>
            <a:ext cx="6858000" cy="9144000"/>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26627" name="Text Box 2">
            <a:extLst>
              <a:ext uri="{FF2B5EF4-FFF2-40B4-BE49-F238E27FC236}">
                <a16:creationId xmlns:a16="http://schemas.microsoft.com/office/drawing/2014/main" id="{205B5809-C8C8-1547-5EE4-3FFDDEE65563}"/>
              </a:ext>
            </a:extLst>
          </p:cNvPr>
          <p:cNvSpPr txBox="1">
            <a:spLocks noChangeArrowheads="1"/>
          </p:cNvSpP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26628" name="Text Box 3">
            <a:extLst>
              <a:ext uri="{FF2B5EF4-FFF2-40B4-BE49-F238E27FC236}">
                <a16:creationId xmlns:a16="http://schemas.microsoft.com/office/drawing/2014/main" id="{623460D8-6DD6-1FDA-A901-1FF6D3248637}"/>
              </a:ext>
            </a:extLst>
          </p:cNvPr>
          <p:cNvSpPr txBox="1">
            <a:spLocks noChangeArrowheads="1"/>
          </p:cNvSpPr>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26629" name="Rectangle 4">
            <a:extLst>
              <a:ext uri="{FF2B5EF4-FFF2-40B4-BE49-F238E27FC236}">
                <a16:creationId xmlns:a16="http://schemas.microsoft.com/office/drawing/2014/main" id="{60721977-226E-6DCF-48D7-57C7471459EA}"/>
              </a:ext>
            </a:extLst>
          </p:cNvPr>
          <p:cNvSpPr>
            <a:spLocks noGrp="1" noRot="1" noChangeAspect="1" noChangeArrowheads="1"/>
          </p:cNvSpPr>
          <p:nvPr>
            <p:ph type="sldImg"/>
          </p:nvPr>
        </p:nvSpPr>
        <p:spPr bwMode="auto">
          <a:xfrm>
            <a:off x="1143000" y="685800"/>
            <a:ext cx="4570413" cy="3427413"/>
          </a:xfrm>
          <a:prstGeom prst="rect">
            <a:avLst/>
          </a:prstGeom>
          <a:noFill/>
          <a:ln w="936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a:extLst>
              <a:ext uri="{FF2B5EF4-FFF2-40B4-BE49-F238E27FC236}">
                <a16:creationId xmlns:a16="http://schemas.microsoft.com/office/drawing/2014/main" id="{5169D113-0925-FEF6-6153-1E4EA94A10DC}"/>
              </a:ext>
            </a:extLst>
          </p:cNvPr>
          <p:cNvSpPr>
            <a:spLocks noGrp="1" noChangeArrowheads="1"/>
          </p:cNvSpPr>
          <p:nvPr>
            <p:ph type="body"/>
          </p:nvPr>
        </p:nvSpPr>
        <p:spPr bwMode="auto">
          <a:xfrm>
            <a:off x="685800" y="4343400"/>
            <a:ext cx="5484813" cy="41132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en-US" noProof="0"/>
          </a:p>
        </p:txBody>
      </p:sp>
      <p:sp>
        <p:nvSpPr>
          <p:cNvPr id="26631" name="Text Box 6">
            <a:extLst>
              <a:ext uri="{FF2B5EF4-FFF2-40B4-BE49-F238E27FC236}">
                <a16:creationId xmlns:a16="http://schemas.microsoft.com/office/drawing/2014/main" id="{0F90ECF7-5DEC-7EC5-EA64-8B620D9AB937}"/>
              </a:ext>
            </a:extLst>
          </p:cNvPr>
          <p:cNvSpPr txBox="1">
            <a:spLocks noChangeArrowheads="1"/>
          </p:cNvSpPr>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4103" name="Rectangle 7">
            <a:extLst>
              <a:ext uri="{FF2B5EF4-FFF2-40B4-BE49-F238E27FC236}">
                <a16:creationId xmlns:a16="http://schemas.microsoft.com/office/drawing/2014/main" id="{55D6846E-562A-179A-4808-CBD92018CC1E}"/>
              </a:ext>
            </a:extLst>
          </p:cNvPr>
          <p:cNvSpPr>
            <a:spLocks noGrp="1" noChangeArrowheads="1"/>
          </p:cNvSpPr>
          <p:nvPr>
            <p:ph type="sldNum"/>
          </p:nvPr>
        </p:nvSpPr>
        <p:spPr bwMode="auto">
          <a:xfrm>
            <a:off x="3884613" y="8685213"/>
            <a:ext cx="2970212" cy="455612"/>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defRPr>
            </a:lvl1pPr>
          </a:lstStyle>
          <a:p>
            <a:pPr>
              <a:defRPr/>
            </a:pPr>
            <a:fld id="{5EF39F69-3FEE-FD4D-9209-EFA85DF9CF77}" type="slidenum">
              <a:rPr lang="en-GB" altLang="de-GB"/>
              <a:pPr>
                <a:defRPr/>
              </a:pPr>
              <a:t>‹#›</a:t>
            </a:fld>
            <a:endParaRPr lang="en-GB" altLang="de-GB"/>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ＭＳ Ｐゴシック" pitchFamily="-106" charset="-128"/>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425FF9EF-228B-3D1A-5589-8027DECC13B5}"/>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fld id="{47C01D66-4A08-D143-8394-71E5AF89CB81}" type="slidenum">
              <a:rPr lang="en-GB" altLang="en-GB" smtClean="0">
                <a:solidFill>
                  <a:srgbClr val="000000"/>
                </a:solidFill>
                <a:ea typeface="Arial Unicode MS" panose="020B0604020202020204" pitchFamily="34" charset="-128"/>
                <a:cs typeface="Arial Unicode MS" panose="020B0604020202020204" pitchFamily="34" charset="-128"/>
              </a:rPr>
              <a:pPr/>
              <a:t>1</a:t>
            </a:fld>
            <a:endParaRPr lang="en-GB" altLang="en-GB">
              <a:solidFill>
                <a:srgbClr val="000000"/>
              </a:solidFill>
              <a:ea typeface="Arial Unicode MS" panose="020B0604020202020204" pitchFamily="34" charset="-128"/>
              <a:cs typeface="Arial Unicode MS" panose="020B0604020202020204" pitchFamily="34" charset="-128"/>
            </a:endParaRPr>
          </a:p>
        </p:txBody>
      </p:sp>
      <p:sp>
        <p:nvSpPr>
          <p:cNvPr id="29699" name="Text Box 1">
            <a:extLst>
              <a:ext uri="{FF2B5EF4-FFF2-40B4-BE49-F238E27FC236}">
                <a16:creationId xmlns:a16="http://schemas.microsoft.com/office/drawing/2014/main" id="{AA478F91-5303-9CE5-6F68-18ABEE1132F1}"/>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54FEDFDF-33A9-2A41-B6E2-64DF389E78CD}" type="slidenum">
              <a:rPr lang="en-GB" altLang="en-GB" sz="1200">
                <a:solidFill>
                  <a:srgbClr val="FFFFFF"/>
                </a:solidFill>
                <a:ea typeface="Arial Unicode MS" panose="020B0604020202020204" pitchFamily="34" charset="-128"/>
                <a:cs typeface="Arial Unicode MS" panose="020B0604020202020204" pitchFamily="34" charset="-128"/>
              </a:rPr>
              <a:pPr algn="r" eaLnBrk="1" hangingPunct="1">
                <a:buSzPct val="100000"/>
              </a:pPr>
              <a:t>1</a:t>
            </a:fld>
            <a:endParaRPr lang="en-GB" altLang="en-GB" sz="1200">
              <a:solidFill>
                <a:srgbClr val="FFFFFF"/>
              </a:solidFill>
              <a:ea typeface="Arial Unicode MS" panose="020B0604020202020204" pitchFamily="34" charset="-128"/>
              <a:cs typeface="Arial Unicode MS" panose="020B0604020202020204" pitchFamily="34" charset="-128"/>
            </a:endParaRPr>
          </a:p>
        </p:txBody>
      </p:sp>
      <p:sp>
        <p:nvSpPr>
          <p:cNvPr id="29700" name="Text Box 2">
            <a:extLst>
              <a:ext uri="{FF2B5EF4-FFF2-40B4-BE49-F238E27FC236}">
                <a16:creationId xmlns:a16="http://schemas.microsoft.com/office/drawing/2014/main" id="{75F64B3D-57B8-DB56-33DF-D3F3D5AB258D}"/>
              </a:ext>
            </a:extLst>
          </p:cNvPr>
          <p:cNvSpPr>
            <a:spLocks noGrp="1" noRot="1" noChangeAspect="1" noChangeArrowheads="1" noTextEdit="1"/>
          </p:cNvSpPr>
          <p:nvPr>
            <p:ph type="sldImg"/>
          </p:nvPr>
        </p:nvSpPr>
        <p:spPr>
          <a:xfrm>
            <a:off x="1143000" y="685800"/>
            <a:ext cx="4572000" cy="3429000"/>
          </a:xfrm>
          <a:solidFill>
            <a:srgbClr val="FFFFFF"/>
          </a:solidFill>
          <a:ln/>
        </p:spPr>
      </p:sp>
      <p:sp>
        <p:nvSpPr>
          <p:cNvPr id="29701" name="Text Box 3">
            <a:extLst>
              <a:ext uri="{FF2B5EF4-FFF2-40B4-BE49-F238E27FC236}">
                <a16:creationId xmlns:a16="http://schemas.microsoft.com/office/drawing/2014/main" id="{40E17057-8A49-DC20-C90E-F879EFB0AA0D}"/>
              </a:ext>
            </a:extLst>
          </p:cNvPr>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ltLang="en-GB">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0898" name="Rectangle 6">
            <a:extLst>
              <a:ext uri="{FF2B5EF4-FFF2-40B4-BE49-F238E27FC236}">
                <a16:creationId xmlns:a16="http://schemas.microsoft.com/office/drawing/2014/main" id="{0DA71A09-7B1C-433A-C7F0-053B314D2A37}"/>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F9B91DC9-521B-9C48-8885-875442C288F3}" type="slidenum">
              <a:rPr lang="de-DE" altLang="de-GB" sz="1400">
                <a:solidFill>
                  <a:srgbClr val="FFFFFF"/>
                </a:solidFill>
                <a:latin typeface="Times New Roman" panose="02020603050405020304" pitchFamily="18" charset="0"/>
              </a:rPr>
              <a:pPr eaLnBrk="1" hangingPunct="1"/>
              <a:t>19</a:t>
            </a:fld>
            <a:endParaRPr lang="de-DE" altLang="de-GB" sz="1400">
              <a:solidFill>
                <a:srgbClr val="FFFFFF"/>
              </a:solidFill>
              <a:latin typeface="Times New Roman" panose="02020603050405020304" pitchFamily="18" charset="0"/>
            </a:endParaRPr>
          </a:p>
        </p:txBody>
      </p:sp>
      <p:sp>
        <p:nvSpPr>
          <p:cNvPr id="80899" name="Text Box 1">
            <a:extLst>
              <a:ext uri="{FF2B5EF4-FFF2-40B4-BE49-F238E27FC236}">
                <a16:creationId xmlns:a16="http://schemas.microsoft.com/office/drawing/2014/main" id="{D4A679D9-9C87-ABAE-25AF-EF4DADDECF99}"/>
              </a:ext>
            </a:extLst>
          </p:cNvPr>
          <p:cNvSpPr>
            <a:spLocks noGrp="1" noRot="1" noChangeAspect="1" noChangeArrowheads="1"/>
          </p:cNvSpPr>
          <p:nvPr>
            <p:ph type="sldImg"/>
          </p:nvPr>
        </p:nvSpPr>
        <p:spPr>
          <a:xfrm>
            <a:off x="1143000" y="685800"/>
            <a:ext cx="4572000" cy="3429000"/>
          </a:xfrm>
          <a:solidFill>
            <a:srgbClr val="FFFFFF"/>
          </a:solidFill>
          <a:ln>
            <a:solidFill>
              <a:srgbClr val="000000"/>
            </a:solidFill>
            <a:miter lim="800000"/>
            <a:headEnd/>
            <a:tailEnd/>
          </a:ln>
        </p:spPr>
      </p:sp>
      <p:sp>
        <p:nvSpPr>
          <p:cNvPr id="80900" name="Text Box 2">
            <a:extLst>
              <a:ext uri="{FF2B5EF4-FFF2-40B4-BE49-F238E27FC236}">
                <a16:creationId xmlns:a16="http://schemas.microsoft.com/office/drawing/2014/main" id="{FDD8DFC7-F7EE-546B-FFB7-C955E0224D47}"/>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35298842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8" name="Rectangle 6">
            <a:extLst>
              <a:ext uri="{FF2B5EF4-FFF2-40B4-BE49-F238E27FC236}">
                <a16:creationId xmlns:a16="http://schemas.microsoft.com/office/drawing/2014/main" id="{168AB27E-DF26-41B5-327A-54B2CCF1F213}"/>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tabLst>
                <a:tab pos="723900" algn="l"/>
                <a:tab pos="1447800" algn="l"/>
                <a:tab pos="2171700" algn="l"/>
                <a:tab pos="2895600" algn="l"/>
              </a:tabLst>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tabLst>
                <a:tab pos="723900" algn="l"/>
                <a:tab pos="1447800" algn="l"/>
                <a:tab pos="2171700" algn="l"/>
                <a:tab pos="2895600" algn="l"/>
              </a:tabLst>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tabLst>
                <a:tab pos="723900" algn="l"/>
                <a:tab pos="1447800" algn="l"/>
                <a:tab pos="2171700" algn="l"/>
                <a:tab pos="2895600" algn="l"/>
              </a:tabLst>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tabLst>
                <a:tab pos="723900" algn="l"/>
                <a:tab pos="1447800" algn="l"/>
                <a:tab pos="2171700" algn="l"/>
                <a:tab pos="2895600" algn="l"/>
              </a:tabLst>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tabLst>
                <a:tab pos="723900" algn="l"/>
                <a:tab pos="1447800" algn="l"/>
                <a:tab pos="2171700" algn="l"/>
                <a:tab pos="2895600" algn="l"/>
              </a:tabLst>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tabLst>
                <a:tab pos="723900" algn="l"/>
                <a:tab pos="1447800" algn="l"/>
                <a:tab pos="2171700" algn="l"/>
                <a:tab pos="2895600" algn="l"/>
              </a:tabLs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tabLst>
                <a:tab pos="723900" algn="l"/>
                <a:tab pos="1447800" algn="l"/>
                <a:tab pos="2171700" algn="l"/>
                <a:tab pos="2895600" algn="l"/>
              </a:tabLs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tabLst>
                <a:tab pos="723900" algn="l"/>
                <a:tab pos="1447800" algn="l"/>
                <a:tab pos="2171700" algn="l"/>
                <a:tab pos="2895600" algn="l"/>
              </a:tabLs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tabLst>
                <a:tab pos="723900" algn="l"/>
                <a:tab pos="1447800" algn="l"/>
                <a:tab pos="2171700" algn="l"/>
                <a:tab pos="2895600" algn="l"/>
              </a:tabLs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buClr>
                <a:srgbClr val="000000"/>
              </a:buClr>
              <a:buFont typeface="Times New Roman" panose="02020603050405020304" pitchFamily="18" charset="0"/>
              <a:buNone/>
            </a:pPr>
            <a:fld id="{66AC03F0-5660-3349-AEF8-25B28D216429}" type="slidenum">
              <a:rPr lang="de-DE" altLang="en-US" sz="1400">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rPr>
              <a:pPr>
                <a:spcBef>
                  <a:spcPct val="0"/>
                </a:spcBef>
                <a:buClr>
                  <a:srgbClr val="000000"/>
                </a:buClr>
                <a:buFont typeface="Times New Roman" panose="02020603050405020304" pitchFamily="18" charset="0"/>
                <a:buNone/>
              </a:pPr>
              <a:t>21</a:t>
            </a:fld>
            <a:endParaRPr lang="de-DE" altLang="en-US" sz="1400">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endParaRPr>
          </a:p>
        </p:txBody>
      </p:sp>
      <p:sp>
        <p:nvSpPr>
          <p:cNvPr id="19459" name="Text Box 1">
            <a:extLst>
              <a:ext uri="{FF2B5EF4-FFF2-40B4-BE49-F238E27FC236}">
                <a16:creationId xmlns:a16="http://schemas.microsoft.com/office/drawing/2014/main" id="{F010D340-481C-F5CA-15FC-6D059FFC8C59}"/>
              </a:ext>
            </a:extLst>
          </p:cNvPr>
          <p:cNvSpPr>
            <a:spLocks noGrp="1" noRot="1" noChangeAspect="1" noChangeArrowheads="1" noTextEdit="1"/>
          </p:cNvSpPr>
          <p:nvPr>
            <p:ph type="sldImg"/>
          </p:nvPr>
        </p:nvSpPr>
        <p:spPr>
          <a:xfrm>
            <a:off x="1141413" y="695325"/>
            <a:ext cx="4572000" cy="3429000"/>
          </a:xfrm>
          <a:solidFill>
            <a:srgbClr val="FFFFFF"/>
          </a:solidFill>
          <a:ln/>
        </p:spPr>
      </p:sp>
      <p:sp>
        <p:nvSpPr>
          <p:cNvPr id="19460" name="Text Box 2">
            <a:extLst>
              <a:ext uri="{FF2B5EF4-FFF2-40B4-BE49-F238E27FC236}">
                <a16:creationId xmlns:a16="http://schemas.microsoft.com/office/drawing/2014/main" id="{19102841-594E-BCB5-D28F-F324201DC241}"/>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2828263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6">
            <a:extLst>
              <a:ext uri="{FF2B5EF4-FFF2-40B4-BE49-F238E27FC236}">
                <a16:creationId xmlns:a16="http://schemas.microsoft.com/office/drawing/2014/main" id="{8C0542BE-180B-754B-897F-1FABF9C9F483}"/>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9467CF88-5111-2645-9A54-6B18B03F40E7}" type="slidenum">
              <a:rPr lang="de-DE" altLang="en-US" sz="1400">
                <a:solidFill>
                  <a:srgbClr val="FFFFFF"/>
                </a:solidFill>
                <a:ea typeface="Arial Unicode MS" panose="020B0604020202020204" pitchFamily="34" charset="-128"/>
              </a:rPr>
              <a:pPr>
                <a:spcBef>
                  <a:spcPct val="0"/>
                </a:spcBef>
              </a:pPr>
              <a:t>22</a:t>
            </a:fld>
            <a:endParaRPr lang="de-DE" altLang="en-US" sz="1400">
              <a:solidFill>
                <a:srgbClr val="FFFFFF"/>
              </a:solidFill>
              <a:ea typeface="Arial Unicode MS" panose="020B0604020202020204" pitchFamily="34" charset="-128"/>
            </a:endParaRPr>
          </a:p>
        </p:txBody>
      </p:sp>
      <p:sp>
        <p:nvSpPr>
          <p:cNvPr id="95235" name="Text Box 1">
            <a:extLst>
              <a:ext uri="{FF2B5EF4-FFF2-40B4-BE49-F238E27FC236}">
                <a16:creationId xmlns:a16="http://schemas.microsoft.com/office/drawing/2014/main" id="{4A803E83-1AB4-AF47-A57A-14DCA9678191}"/>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hangingPunct="1">
              <a:spcBef>
                <a:spcPct val="0"/>
              </a:spcBef>
              <a:buClrTx/>
              <a:buFontTx/>
              <a:buNone/>
            </a:pPr>
            <a:fld id="{A1364883-2A49-8E4C-A817-0EFAB2BC27A8}" type="slidenum">
              <a:rPr lang="de-DE" altLang="en-US">
                <a:solidFill>
                  <a:srgbClr val="FFFFFF"/>
                </a:solidFill>
                <a:latin typeface="Arial" panose="020B0604020202020204" pitchFamily="34" charset="0"/>
                <a:ea typeface="Arial Unicode MS" panose="020B0604020202020204" pitchFamily="34" charset="-128"/>
              </a:rPr>
              <a:pPr algn="r" eaLnBrk="1" hangingPunct="1">
                <a:spcBef>
                  <a:spcPct val="0"/>
                </a:spcBef>
                <a:buClrTx/>
                <a:buFontTx/>
                <a:buNone/>
              </a:pPr>
              <a:t>22</a:t>
            </a:fld>
            <a:endParaRPr lang="de-DE" altLang="en-US">
              <a:solidFill>
                <a:srgbClr val="FFFFFF"/>
              </a:solidFill>
              <a:latin typeface="Arial" panose="020B0604020202020204" pitchFamily="34" charset="0"/>
              <a:ea typeface="Arial Unicode MS" panose="020B0604020202020204" pitchFamily="34" charset="-128"/>
            </a:endParaRPr>
          </a:p>
        </p:txBody>
      </p:sp>
      <p:sp>
        <p:nvSpPr>
          <p:cNvPr id="95236" name="Text Box 2">
            <a:extLst>
              <a:ext uri="{FF2B5EF4-FFF2-40B4-BE49-F238E27FC236}">
                <a16:creationId xmlns:a16="http://schemas.microsoft.com/office/drawing/2014/main" id="{EF2DFB1C-1DD9-F242-B291-DB6F1ACAD96F}"/>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p:spPr>
      </p:sp>
      <p:sp>
        <p:nvSpPr>
          <p:cNvPr id="95237" name="Text Box 3">
            <a:extLst>
              <a:ext uri="{FF2B5EF4-FFF2-40B4-BE49-F238E27FC236}">
                <a16:creationId xmlns:a16="http://schemas.microsoft.com/office/drawing/2014/main" id="{F34AB2F4-DD66-3444-B917-0E120C63A6CA}"/>
              </a:ext>
            </a:extLst>
          </p:cNvPr>
          <p:cNvSpPr>
            <a:spLocks noGrp="1" noChangeArrowheads="1"/>
          </p:cNvSpPr>
          <p:nvPr>
            <p:ph type="body" idx="1"/>
          </p:nvPr>
        </p:nvSpPr>
        <p:spPr>
          <a:xfrm>
            <a:off x="685800" y="4343400"/>
            <a:ext cx="5486400" cy="4114800"/>
          </a:xfrm>
          <a:solidFill>
            <a:srgbClr val="FFFFFF"/>
          </a:solidFill>
          <a:ln w="9360">
            <a:solidFill>
              <a:srgbClr val="000000"/>
            </a:solidFill>
            <a:miter lim="800000"/>
          </a:ln>
        </p:spPr>
        <p:txBody>
          <a:bodyPr wrap="none" anchor="ctr"/>
          <a:lstStyle/>
          <a:p>
            <a:pPr marL="215900" indent="-215900" eaLnBrk="1" hangingPunct="1">
              <a:spcBef>
                <a:spcPts val="450"/>
              </a:spcBef>
              <a:buSzPct val="45000"/>
              <a:buFont typeface="Wingdings" pitchFamily="2" charset="2"/>
              <a:buNone/>
              <a:tabLst>
                <a:tab pos="723900" algn="l"/>
                <a:tab pos="1447800" algn="l"/>
                <a:tab pos="2171700" algn="l"/>
                <a:tab pos="2895600" algn="l"/>
                <a:tab pos="3619500" algn="l"/>
                <a:tab pos="4343400" algn="l"/>
                <a:tab pos="5067300" algn="l"/>
              </a:tabLst>
            </a:pPr>
            <a:endParaRPr lang="en-US" altLang="en-US" sz="240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42935783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2098" name="Rectangle 6">
            <a:extLst>
              <a:ext uri="{FF2B5EF4-FFF2-40B4-BE49-F238E27FC236}">
                <a16:creationId xmlns:a16="http://schemas.microsoft.com/office/drawing/2014/main" id="{DCB2F4CE-3C3A-DACA-5091-98B97BE54E60}"/>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C837F813-CA8A-DA46-AAF7-C98508FADD32}" type="slidenum">
              <a:rPr lang="de-DE" altLang="de-GB" sz="1400">
                <a:solidFill>
                  <a:srgbClr val="FFFFFF"/>
                </a:solidFill>
                <a:latin typeface="Times New Roman" panose="02020603050405020304" pitchFamily="18" charset="0"/>
              </a:rPr>
              <a:pPr eaLnBrk="1" hangingPunct="1"/>
              <a:t>23</a:t>
            </a:fld>
            <a:endParaRPr lang="de-DE" altLang="de-GB" sz="1400">
              <a:solidFill>
                <a:srgbClr val="FFFFFF"/>
              </a:solidFill>
              <a:latin typeface="Times New Roman" panose="02020603050405020304" pitchFamily="18" charset="0"/>
            </a:endParaRPr>
          </a:p>
        </p:txBody>
      </p:sp>
      <p:sp>
        <p:nvSpPr>
          <p:cNvPr id="132099" name="Text Box 1">
            <a:extLst>
              <a:ext uri="{FF2B5EF4-FFF2-40B4-BE49-F238E27FC236}">
                <a16:creationId xmlns:a16="http://schemas.microsoft.com/office/drawing/2014/main" id="{6A00D415-A5C4-6C65-F641-090F4EA8EE94}"/>
              </a:ext>
            </a:extLst>
          </p:cNvPr>
          <p:cNvSpPr>
            <a:spLocks noGrp="1" noRot="1" noChangeAspect="1" noChangeArrowheads="1"/>
          </p:cNvSpPr>
          <p:nvPr>
            <p:ph type="sldImg"/>
          </p:nvPr>
        </p:nvSpPr>
        <p:spPr>
          <a:xfrm>
            <a:off x="1141413" y="695325"/>
            <a:ext cx="4572000" cy="3429000"/>
          </a:xfrm>
          <a:solidFill>
            <a:srgbClr val="FFFFFF"/>
          </a:solidFill>
          <a:ln>
            <a:solidFill>
              <a:srgbClr val="000000"/>
            </a:solidFill>
            <a:miter lim="800000"/>
            <a:headEnd/>
            <a:tailEnd/>
          </a:ln>
        </p:spPr>
      </p:sp>
      <p:sp>
        <p:nvSpPr>
          <p:cNvPr id="132100" name="Text Box 2">
            <a:extLst>
              <a:ext uri="{FF2B5EF4-FFF2-40B4-BE49-F238E27FC236}">
                <a16:creationId xmlns:a16="http://schemas.microsoft.com/office/drawing/2014/main" id="{2643B675-6E60-91B7-51E6-34A5632FD3C6}"/>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9549735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0898" name="Rectangle 6">
            <a:extLst>
              <a:ext uri="{FF2B5EF4-FFF2-40B4-BE49-F238E27FC236}">
                <a16:creationId xmlns:a16="http://schemas.microsoft.com/office/drawing/2014/main" id="{0DA71A09-7B1C-433A-C7F0-053B314D2A37}"/>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F9B91DC9-521B-9C48-8885-875442C288F3}" type="slidenum">
              <a:rPr lang="de-DE" altLang="de-GB" sz="1400">
                <a:solidFill>
                  <a:srgbClr val="FFFFFF"/>
                </a:solidFill>
                <a:latin typeface="Times New Roman" panose="02020603050405020304" pitchFamily="18" charset="0"/>
              </a:rPr>
              <a:pPr eaLnBrk="1" hangingPunct="1"/>
              <a:t>24</a:t>
            </a:fld>
            <a:endParaRPr lang="de-DE" altLang="de-GB" sz="1400">
              <a:solidFill>
                <a:srgbClr val="FFFFFF"/>
              </a:solidFill>
              <a:latin typeface="Times New Roman" panose="02020603050405020304" pitchFamily="18" charset="0"/>
            </a:endParaRPr>
          </a:p>
        </p:txBody>
      </p:sp>
      <p:sp>
        <p:nvSpPr>
          <p:cNvPr id="80899" name="Text Box 1">
            <a:extLst>
              <a:ext uri="{FF2B5EF4-FFF2-40B4-BE49-F238E27FC236}">
                <a16:creationId xmlns:a16="http://schemas.microsoft.com/office/drawing/2014/main" id="{D4A679D9-9C87-ABAE-25AF-EF4DADDECF99}"/>
              </a:ext>
            </a:extLst>
          </p:cNvPr>
          <p:cNvSpPr>
            <a:spLocks noGrp="1" noRot="1" noChangeAspect="1" noChangeArrowheads="1"/>
          </p:cNvSpPr>
          <p:nvPr>
            <p:ph type="sldImg"/>
          </p:nvPr>
        </p:nvSpPr>
        <p:spPr>
          <a:xfrm>
            <a:off x="1143000" y="685800"/>
            <a:ext cx="4572000" cy="3429000"/>
          </a:xfrm>
          <a:solidFill>
            <a:srgbClr val="FFFFFF"/>
          </a:solidFill>
          <a:ln>
            <a:solidFill>
              <a:srgbClr val="000000"/>
            </a:solidFill>
            <a:miter lim="800000"/>
            <a:headEnd/>
            <a:tailEnd/>
          </a:ln>
        </p:spPr>
      </p:sp>
      <p:sp>
        <p:nvSpPr>
          <p:cNvPr id="80900" name="Text Box 2">
            <a:extLst>
              <a:ext uri="{FF2B5EF4-FFF2-40B4-BE49-F238E27FC236}">
                <a16:creationId xmlns:a16="http://schemas.microsoft.com/office/drawing/2014/main" id="{FDD8DFC7-F7EE-546B-FFB7-C955E0224D47}"/>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22444341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0898" name="Rectangle 6">
            <a:extLst>
              <a:ext uri="{FF2B5EF4-FFF2-40B4-BE49-F238E27FC236}">
                <a16:creationId xmlns:a16="http://schemas.microsoft.com/office/drawing/2014/main" id="{0DA71A09-7B1C-433A-C7F0-053B314D2A37}"/>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F9B91DC9-521B-9C48-8885-875442C288F3}" type="slidenum">
              <a:rPr lang="de-DE" altLang="de-GB" sz="1400">
                <a:solidFill>
                  <a:srgbClr val="FFFFFF"/>
                </a:solidFill>
                <a:latin typeface="Times New Roman" panose="02020603050405020304" pitchFamily="18" charset="0"/>
              </a:rPr>
              <a:pPr eaLnBrk="1" hangingPunct="1"/>
              <a:t>2</a:t>
            </a:fld>
            <a:endParaRPr lang="de-DE" altLang="de-GB" sz="1400">
              <a:solidFill>
                <a:srgbClr val="FFFFFF"/>
              </a:solidFill>
              <a:latin typeface="Times New Roman" panose="02020603050405020304" pitchFamily="18" charset="0"/>
            </a:endParaRPr>
          </a:p>
        </p:txBody>
      </p:sp>
      <p:sp>
        <p:nvSpPr>
          <p:cNvPr id="80899" name="Text Box 1">
            <a:extLst>
              <a:ext uri="{FF2B5EF4-FFF2-40B4-BE49-F238E27FC236}">
                <a16:creationId xmlns:a16="http://schemas.microsoft.com/office/drawing/2014/main" id="{D4A679D9-9C87-ABAE-25AF-EF4DADDECF99}"/>
              </a:ext>
            </a:extLst>
          </p:cNvPr>
          <p:cNvSpPr>
            <a:spLocks noGrp="1" noRot="1" noChangeAspect="1" noChangeArrowheads="1"/>
          </p:cNvSpPr>
          <p:nvPr>
            <p:ph type="sldImg"/>
          </p:nvPr>
        </p:nvSpPr>
        <p:spPr>
          <a:xfrm>
            <a:off x="1143000" y="685800"/>
            <a:ext cx="4572000" cy="3429000"/>
          </a:xfrm>
          <a:solidFill>
            <a:srgbClr val="FFFFFF"/>
          </a:solidFill>
          <a:ln>
            <a:solidFill>
              <a:srgbClr val="000000"/>
            </a:solidFill>
            <a:miter lim="800000"/>
            <a:headEnd/>
            <a:tailEnd/>
          </a:ln>
        </p:spPr>
      </p:sp>
      <p:sp>
        <p:nvSpPr>
          <p:cNvPr id="80900" name="Text Box 2">
            <a:extLst>
              <a:ext uri="{FF2B5EF4-FFF2-40B4-BE49-F238E27FC236}">
                <a16:creationId xmlns:a16="http://schemas.microsoft.com/office/drawing/2014/main" id="{FDD8DFC7-F7EE-546B-FFB7-C955E0224D47}"/>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4852615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0898" name="Rectangle 6">
            <a:extLst>
              <a:ext uri="{FF2B5EF4-FFF2-40B4-BE49-F238E27FC236}">
                <a16:creationId xmlns:a16="http://schemas.microsoft.com/office/drawing/2014/main" id="{0DA71A09-7B1C-433A-C7F0-053B314D2A37}"/>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F9B91DC9-521B-9C48-8885-875442C288F3}" type="slidenum">
              <a:rPr lang="de-DE" altLang="de-GB" sz="1400">
                <a:solidFill>
                  <a:srgbClr val="FFFFFF"/>
                </a:solidFill>
                <a:latin typeface="Times New Roman" panose="02020603050405020304" pitchFamily="18" charset="0"/>
              </a:rPr>
              <a:pPr eaLnBrk="1" hangingPunct="1"/>
              <a:t>4</a:t>
            </a:fld>
            <a:endParaRPr lang="de-DE" altLang="de-GB" sz="1400">
              <a:solidFill>
                <a:srgbClr val="FFFFFF"/>
              </a:solidFill>
              <a:latin typeface="Times New Roman" panose="02020603050405020304" pitchFamily="18" charset="0"/>
            </a:endParaRPr>
          </a:p>
        </p:txBody>
      </p:sp>
      <p:sp>
        <p:nvSpPr>
          <p:cNvPr id="80899" name="Text Box 1">
            <a:extLst>
              <a:ext uri="{FF2B5EF4-FFF2-40B4-BE49-F238E27FC236}">
                <a16:creationId xmlns:a16="http://schemas.microsoft.com/office/drawing/2014/main" id="{D4A679D9-9C87-ABAE-25AF-EF4DADDECF99}"/>
              </a:ext>
            </a:extLst>
          </p:cNvPr>
          <p:cNvSpPr>
            <a:spLocks noGrp="1" noRot="1" noChangeAspect="1" noChangeArrowheads="1"/>
          </p:cNvSpPr>
          <p:nvPr>
            <p:ph type="sldImg"/>
          </p:nvPr>
        </p:nvSpPr>
        <p:spPr>
          <a:xfrm>
            <a:off x="1143000" y="685800"/>
            <a:ext cx="4572000" cy="3429000"/>
          </a:xfrm>
          <a:solidFill>
            <a:srgbClr val="FFFFFF"/>
          </a:solidFill>
          <a:ln>
            <a:solidFill>
              <a:srgbClr val="000000"/>
            </a:solidFill>
            <a:miter lim="800000"/>
            <a:headEnd/>
            <a:tailEnd/>
          </a:ln>
        </p:spPr>
      </p:sp>
      <p:sp>
        <p:nvSpPr>
          <p:cNvPr id="80900" name="Text Box 2">
            <a:extLst>
              <a:ext uri="{FF2B5EF4-FFF2-40B4-BE49-F238E27FC236}">
                <a16:creationId xmlns:a16="http://schemas.microsoft.com/office/drawing/2014/main" id="{FDD8DFC7-F7EE-546B-FFB7-C955E0224D47}"/>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33941391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FEE9470A-408B-F6C1-BC3F-4918553C5A0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000">
                <a:solidFill>
                  <a:schemeClr val="tx1"/>
                </a:solidFill>
                <a:latin typeface="Arial" panose="020B0604020202020204" pitchFamily="34" charset="0"/>
                <a:ea typeface="ＭＳ Ｐゴシック" panose="020B0600070205080204" pitchFamily="34" charset="-128"/>
              </a:defRPr>
            </a:lvl2pPr>
            <a:lvl3pPr eaLnBrk="0" hangingPunct="0">
              <a:defRPr sz="2000">
                <a:solidFill>
                  <a:schemeClr val="tx1"/>
                </a:solidFill>
                <a:latin typeface="Arial" panose="020B0604020202020204" pitchFamily="34" charset="0"/>
                <a:ea typeface="ＭＳ Ｐゴシック" panose="020B0600070205080204" pitchFamily="34" charset="-128"/>
              </a:defRPr>
            </a:lvl3pPr>
            <a:lvl4pPr eaLnBrk="0" hangingPunct="0">
              <a:defRPr sz="2000">
                <a:solidFill>
                  <a:schemeClr val="tx1"/>
                </a:solidFill>
                <a:latin typeface="Arial" panose="020B0604020202020204" pitchFamily="34" charset="0"/>
                <a:ea typeface="ＭＳ Ｐゴシック" panose="020B0600070205080204" pitchFamily="34" charset="-128"/>
              </a:defRPr>
            </a:lvl4pPr>
            <a:lvl5pPr eaLnBrk="0" hangingPunct="0">
              <a:defRPr sz="2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fld id="{DCBB163D-F340-DE49-981A-6B2CA1C4D864}" type="slidenum">
              <a:rPr lang="en-GB" altLang="de-GB" sz="1200"/>
              <a:pPr eaLnBrk="1" hangingPunct="1"/>
              <a:t>8</a:t>
            </a:fld>
            <a:endParaRPr lang="en-GB" altLang="de-GB" sz="1200"/>
          </a:p>
        </p:txBody>
      </p:sp>
      <p:sp>
        <p:nvSpPr>
          <p:cNvPr id="19459" name="Rectangle 1026">
            <a:extLst>
              <a:ext uri="{FF2B5EF4-FFF2-40B4-BE49-F238E27FC236}">
                <a16:creationId xmlns:a16="http://schemas.microsoft.com/office/drawing/2014/main" id="{A240D9BB-B883-1112-AF29-259D6C8C77F8}"/>
              </a:ext>
            </a:extLst>
          </p:cNvPr>
          <p:cNvSpPr>
            <a:spLocks noGrp="1" noRot="1" noChangeAspect="1" noChangeArrowheads="1" noTextEdit="1"/>
          </p:cNvSpPr>
          <p:nvPr>
            <p:ph type="sldImg"/>
          </p:nvPr>
        </p:nvSpPr>
        <p:spPr>
          <a:xfrm>
            <a:off x="1143000" y="685800"/>
            <a:ext cx="4573588" cy="3430588"/>
          </a:xfrm>
          <a:solidFill>
            <a:srgbClr val="FFFFFF"/>
          </a:solidFill>
          <a:ln/>
        </p:spPr>
      </p:sp>
      <p:sp>
        <p:nvSpPr>
          <p:cNvPr id="19460" name="Rectangle 1027">
            <a:extLst>
              <a:ext uri="{FF2B5EF4-FFF2-40B4-BE49-F238E27FC236}">
                <a16:creationId xmlns:a16="http://schemas.microsoft.com/office/drawing/2014/main" id="{7F70CD81-CE95-9F12-D594-B23FD4BD8BAF}"/>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de-DE" altLang="de-GB">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3339777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0898" name="Rectangle 6">
            <a:extLst>
              <a:ext uri="{FF2B5EF4-FFF2-40B4-BE49-F238E27FC236}">
                <a16:creationId xmlns:a16="http://schemas.microsoft.com/office/drawing/2014/main" id="{0DA71A09-7B1C-433A-C7F0-053B314D2A37}"/>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F9B91DC9-521B-9C48-8885-875442C288F3}" type="slidenum">
              <a:rPr lang="de-DE" altLang="de-GB" sz="1400">
                <a:solidFill>
                  <a:srgbClr val="FFFFFF"/>
                </a:solidFill>
                <a:latin typeface="Times New Roman" panose="02020603050405020304" pitchFamily="18" charset="0"/>
              </a:rPr>
              <a:pPr eaLnBrk="1" hangingPunct="1"/>
              <a:t>9</a:t>
            </a:fld>
            <a:endParaRPr lang="de-DE" altLang="de-GB" sz="1400">
              <a:solidFill>
                <a:srgbClr val="FFFFFF"/>
              </a:solidFill>
              <a:latin typeface="Times New Roman" panose="02020603050405020304" pitchFamily="18" charset="0"/>
            </a:endParaRPr>
          </a:p>
        </p:txBody>
      </p:sp>
      <p:sp>
        <p:nvSpPr>
          <p:cNvPr id="80899" name="Text Box 1">
            <a:extLst>
              <a:ext uri="{FF2B5EF4-FFF2-40B4-BE49-F238E27FC236}">
                <a16:creationId xmlns:a16="http://schemas.microsoft.com/office/drawing/2014/main" id="{D4A679D9-9C87-ABAE-25AF-EF4DADDECF99}"/>
              </a:ext>
            </a:extLst>
          </p:cNvPr>
          <p:cNvSpPr>
            <a:spLocks noGrp="1" noRot="1" noChangeAspect="1" noChangeArrowheads="1"/>
          </p:cNvSpPr>
          <p:nvPr>
            <p:ph type="sldImg"/>
          </p:nvPr>
        </p:nvSpPr>
        <p:spPr>
          <a:xfrm>
            <a:off x="1143000" y="685800"/>
            <a:ext cx="4572000" cy="3429000"/>
          </a:xfrm>
          <a:solidFill>
            <a:srgbClr val="FFFFFF"/>
          </a:solidFill>
          <a:ln>
            <a:solidFill>
              <a:srgbClr val="000000"/>
            </a:solidFill>
            <a:miter lim="800000"/>
            <a:headEnd/>
            <a:tailEnd/>
          </a:ln>
        </p:spPr>
      </p:sp>
      <p:sp>
        <p:nvSpPr>
          <p:cNvPr id="80900" name="Text Box 2">
            <a:extLst>
              <a:ext uri="{FF2B5EF4-FFF2-40B4-BE49-F238E27FC236}">
                <a16:creationId xmlns:a16="http://schemas.microsoft.com/office/drawing/2014/main" id="{FDD8DFC7-F7EE-546B-FFB7-C955E0224D47}"/>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25680933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6">
            <a:extLst>
              <a:ext uri="{FF2B5EF4-FFF2-40B4-BE49-F238E27FC236}">
                <a16:creationId xmlns:a16="http://schemas.microsoft.com/office/drawing/2014/main" id="{21E24B8D-E4DF-D7CD-51F0-98772E46FE27}"/>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1081A1BB-3832-9F42-9C7A-AE69E66B5B36}" type="slidenum">
              <a:rPr lang="de-DE" altLang="de-GB" sz="1400">
                <a:solidFill>
                  <a:srgbClr val="FFFFFF"/>
                </a:solidFill>
                <a:latin typeface="Times New Roman" panose="02020603050405020304" pitchFamily="18" charset="0"/>
              </a:rPr>
              <a:pPr eaLnBrk="1" hangingPunct="1"/>
              <a:t>10</a:t>
            </a:fld>
            <a:endParaRPr lang="de-DE" altLang="de-GB" sz="1400">
              <a:solidFill>
                <a:srgbClr val="FFFFFF"/>
              </a:solidFill>
              <a:latin typeface="Times New Roman" panose="02020603050405020304" pitchFamily="18" charset="0"/>
            </a:endParaRPr>
          </a:p>
        </p:txBody>
      </p:sp>
      <p:sp>
        <p:nvSpPr>
          <p:cNvPr id="95235" name="Text Box 1">
            <a:extLst>
              <a:ext uri="{FF2B5EF4-FFF2-40B4-BE49-F238E27FC236}">
                <a16:creationId xmlns:a16="http://schemas.microsoft.com/office/drawing/2014/main" id="{486300FC-10B1-F65C-8C31-9394DE56556F}"/>
              </a:ext>
            </a:extLst>
          </p:cNvPr>
          <p:cNvSpPr>
            <a:spLocks noGrp="1" noRot="1" noChangeAspect="1" noChangeArrowheads="1"/>
          </p:cNvSpPr>
          <p:nvPr>
            <p:ph type="sldImg"/>
          </p:nvPr>
        </p:nvSpPr>
        <p:spPr>
          <a:xfrm>
            <a:off x="1141413" y="695325"/>
            <a:ext cx="4572000" cy="3429000"/>
          </a:xfrm>
          <a:solidFill>
            <a:srgbClr val="FFFFFF"/>
          </a:solidFill>
          <a:ln>
            <a:solidFill>
              <a:srgbClr val="000000"/>
            </a:solidFill>
            <a:miter lim="800000"/>
            <a:headEnd/>
            <a:tailEnd/>
          </a:ln>
        </p:spPr>
      </p:sp>
      <p:sp>
        <p:nvSpPr>
          <p:cNvPr id="95236" name="Text Box 2">
            <a:extLst>
              <a:ext uri="{FF2B5EF4-FFF2-40B4-BE49-F238E27FC236}">
                <a16:creationId xmlns:a16="http://schemas.microsoft.com/office/drawing/2014/main" id="{EEC632E1-C48D-BBEA-B71C-590BFBC517C1}"/>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6585144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386C9E48-6571-21EF-9AB2-3A1F0A3DEA5A}"/>
              </a:ext>
            </a:extLst>
          </p:cNvPr>
          <p:cNvSpPr>
            <a:spLocks noGrp="1" noChangeArrowheads="1"/>
          </p:cNvSpPr>
          <p:nvPr>
            <p:ph type="sldNum" sz="quarter" idx="5"/>
          </p:nvPr>
        </p:nvSpPr>
        <p:spPr>
          <a:ln/>
        </p:spPr>
        <p:txBody>
          <a:bodyPr/>
          <a:lstStyle/>
          <a:p>
            <a:fld id="{AC1D37AE-BA15-5C4A-8B7B-564B35B85CBB}" type="slidenum">
              <a:rPr lang="en-GB" altLang="de-GB"/>
              <a:pPr/>
              <a:t>11</a:t>
            </a:fld>
            <a:endParaRPr lang="en-GB" altLang="de-GB"/>
          </a:p>
        </p:txBody>
      </p:sp>
      <p:sp>
        <p:nvSpPr>
          <p:cNvPr id="334850" name="Rectangle 2">
            <a:extLst>
              <a:ext uri="{FF2B5EF4-FFF2-40B4-BE49-F238E27FC236}">
                <a16:creationId xmlns:a16="http://schemas.microsoft.com/office/drawing/2014/main" id="{93C353CA-D0FF-FFCF-D81C-B8E61E069C81}"/>
              </a:ext>
            </a:extLst>
          </p:cNvPr>
          <p:cNvSpPr>
            <a:spLocks noGrp="1" noRot="1" noChangeAspect="1" noChangeArrowheads="1" noTextEdit="1"/>
          </p:cNvSpPr>
          <p:nvPr>
            <p:ph type="sldImg"/>
          </p:nvPr>
        </p:nvSpPr>
        <p:spPr>
          <a:ln/>
        </p:spPr>
      </p:sp>
      <p:sp>
        <p:nvSpPr>
          <p:cNvPr id="334851" name="Rectangle 3">
            <a:extLst>
              <a:ext uri="{FF2B5EF4-FFF2-40B4-BE49-F238E27FC236}">
                <a16:creationId xmlns:a16="http://schemas.microsoft.com/office/drawing/2014/main" id="{A947E74E-29CE-5BB3-BE23-0F4CD8C009AB}"/>
              </a:ext>
            </a:extLst>
          </p:cNvPr>
          <p:cNvSpPr>
            <a:spLocks noGrp="1" noChangeArrowheads="1"/>
          </p:cNvSpPr>
          <p:nvPr>
            <p:ph type="body" idx="1"/>
          </p:nvPr>
        </p:nvSpPr>
        <p:spPr/>
        <p:txBody>
          <a:bodyPr/>
          <a:lstStyle/>
          <a:p>
            <a:endParaRPr lang="de-GB" altLang="de-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2098" name="Rectangle 6">
            <a:extLst>
              <a:ext uri="{FF2B5EF4-FFF2-40B4-BE49-F238E27FC236}">
                <a16:creationId xmlns:a16="http://schemas.microsoft.com/office/drawing/2014/main" id="{DCB2F4CE-3C3A-DACA-5091-98B97BE54E60}"/>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C837F813-CA8A-DA46-AAF7-C98508FADD32}" type="slidenum">
              <a:rPr lang="de-DE" altLang="de-GB" sz="1400">
                <a:solidFill>
                  <a:srgbClr val="FFFFFF"/>
                </a:solidFill>
                <a:latin typeface="Times New Roman" panose="02020603050405020304" pitchFamily="18" charset="0"/>
              </a:rPr>
              <a:pPr eaLnBrk="1" hangingPunct="1"/>
              <a:t>13</a:t>
            </a:fld>
            <a:endParaRPr lang="de-DE" altLang="de-GB" sz="1400">
              <a:solidFill>
                <a:srgbClr val="FFFFFF"/>
              </a:solidFill>
              <a:latin typeface="Times New Roman" panose="02020603050405020304" pitchFamily="18" charset="0"/>
            </a:endParaRPr>
          </a:p>
        </p:txBody>
      </p:sp>
      <p:sp>
        <p:nvSpPr>
          <p:cNvPr id="132099" name="Text Box 1">
            <a:extLst>
              <a:ext uri="{FF2B5EF4-FFF2-40B4-BE49-F238E27FC236}">
                <a16:creationId xmlns:a16="http://schemas.microsoft.com/office/drawing/2014/main" id="{6A00D415-A5C4-6C65-F641-090F4EA8EE94}"/>
              </a:ext>
            </a:extLst>
          </p:cNvPr>
          <p:cNvSpPr>
            <a:spLocks noGrp="1" noRot="1" noChangeAspect="1" noChangeArrowheads="1"/>
          </p:cNvSpPr>
          <p:nvPr>
            <p:ph type="sldImg"/>
          </p:nvPr>
        </p:nvSpPr>
        <p:spPr>
          <a:xfrm>
            <a:off x="1141413" y="695325"/>
            <a:ext cx="4572000" cy="3429000"/>
          </a:xfrm>
          <a:solidFill>
            <a:srgbClr val="FFFFFF"/>
          </a:solidFill>
          <a:ln>
            <a:solidFill>
              <a:srgbClr val="000000"/>
            </a:solidFill>
            <a:miter lim="800000"/>
            <a:headEnd/>
            <a:tailEnd/>
          </a:ln>
        </p:spPr>
      </p:sp>
      <p:sp>
        <p:nvSpPr>
          <p:cNvPr id="132100" name="Text Box 2">
            <a:extLst>
              <a:ext uri="{FF2B5EF4-FFF2-40B4-BE49-F238E27FC236}">
                <a16:creationId xmlns:a16="http://schemas.microsoft.com/office/drawing/2014/main" id="{2643B675-6E60-91B7-51E6-34A5632FD3C6}"/>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26932756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3186" name="Rectangle 6">
            <a:extLst>
              <a:ext uri="{FF2B5EF4-FFF2-40B4-BE49-F238E27FC236}">
                <a16:creationId xmlns:a16="http://schemas.microsoft.com/office/drawing/2014/main" id="{2C6FE58A-22F2-F792-B801-50E5929F39A0}"/>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FD04CDB5-5F7B-CF4D-85F4-34B318D9AC89}" type="slidenum">
              <a:rPr lang="de-DE" altLang="de-GB" sz="1400">
                <a:solidFill>
                  <a:srgbClr val="FFFFFF"/>
                </a:solidFill>
                <a:latin typeface="Times New Roman" panose="02020603050405020304" pitchFamily="18" charset="0"/>
              </a:rPr>
              <a:pPr eaLnBrk="1" hangingPunct="1"/>
              <a:t>16</a:t>
            </a:fld>
            <a:endParaRPr lang="de-DE" altLang="de-GB" sz="1400">
              <a:solidFill>
                <a:srgbClr val="FFFFFF"/>
              </a:solidFill>
              <a:latin typeface="Times New Roman" panose="02020603050405020304" pitchFamily="18" charset="0"/>
            </a:endParaRPr>
          </a:p>
        </p:txBody>
      </p:sp>
      <p:sp>
        <p:nvSpPr>
          <p:cNvPr id="93187" name="Text Box 1">
            <a:extLst>
              <a:ext uri="{FF2B5EF4-FFF2-40B4-BE49-F238E27FC236}">
                <a16:creationId xmlns:a16="http://schemas.microsoft.com/office/drawing/2014/main" id="{6C51A5EE-7F37-87B6-F45C-9503F0A98D0E}"/>
              </a:ext>
            </a:extLst>
          </p:cNvPr>
          <p:cNvSpPr>
            <a:spLocks noGrp="1" noRot="1" noChangeAspect="1" noChangeArrowheads="1"/>
          </p:cNvSpPr>
          <p:nvPr>
            <p:ph type="sldImg"/>
          </p:nvPr>
        </p:nvSpPr>
        <p:spPr>
          <a:xfrm>
            <a:off x="1141413" y="695325"/>
            <a:ext cx="4572000" cy="3429000"/>
          </a:xfrm>
          <a:solidFill>
            <a:srgbClr val="FFFFFF"/>
          </a:solidFill>
          <a:ln>
            <a:solidFill>
              <a:srgbClr val="000000"/>
            </a:solidFill>
            <a:miter lim="800000"/>
            <a:headEnd/>
            <a:tailEnd/>
          </a:ln>
        </p:spPr>
      </p:sp>
      <p:sp>
        <p:nvSpPr>
          <p:cNvPr id="93188" name="Text Box 2">
            <a:extLst>
              <a:ext uri="{FF2B5EF4-FFF2-40B4-BE49-F238E27FC236}">
                <a16:creationId xmlns:a16="http://schemas.microsoft.com/office/drawing/2014/main" id="{8574EE58-7411-25E5-680F-CB0C1F842D53}"/>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37753517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DE"/>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Click to edit Master subtitle style</a:t>
            </a:r>
            <a:endParaRPr lang="en-GB"/>
          </a:p>
        </p:txBody>
      </p:sp>
      <p:sp>
        <p:nvSpPr>
          <p:cNvPr id="4" name="Rectangle 5">
            <a:extLst>
              <a:ext uri="{FF2B5EF4-FFF2-40B4-BE49-F238E27FC236}">
                <a16:creationId xmlns:a16="http://schemas.microsoft.com/office/drawing/2014/main" id="{3693DAAD-6D43-54FA-6AFE-EF3748037088}"/>
              </a:ext>
            </a:extLst>
          </p:cNvPr>
          <p:cNvSpPr>
            <a:spLocks noGrp="1" noChangeArrowheads="1"/>
          </p:cNvSpPr>
          <p:nvPr>
            <p:ph type="sldNum" idx="10"/>
          </p:nvPr>
        </p:nvSpPr>
        <p:spPr>
          <a:ln/>
        </p:spPr>
        <p:txBody>
          <a:bodyPr/>
          <a:lstStyle>
            <a:lvl1pPr>
              <a:defRPr/>
            </a:lvl1pPr>
          </a:lstStyle>
          <a:p>
            <a:pPr>
              <a:defRPr/>
            </a:pPr>
            <a:fld id="{2F4C15D4-46A1-C641-A7A7-239894018704}" type="slidenum">
              <a:rPr lang="en-GB" altLang="de-GB"/>
              <a:pPr>
                <a:defRPr/>
              </a:pPr>
              <a:t>‹#›</a:t>
            </a:fld>
            <a:endParaRPr lang="en-GB" altLang="de-GB"/>
          </a:p>
        </p:txBody>
      </p:sp>
    </p:spTree>
    <p:extLst>
      <p:ext uri="{BB962C8B-B14F-4D97-AF65-F5344CB8AC3E}">
        <p14:creationId xmlns:p14="http://schemas.microsoft.com/office/powerpoint/2010/main" val="3590633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BC68C09B-6A24-1F6E-3D6E-DBE616626A01}"/>
              </a:ext>
            </a:extLst>
          </p:cNvPr>
          <p:cNvSpPr>
            <a:spLocks noGrp="1" noChangeArrowheads="1"/>
          </p:cNvSpPr>
          <p:nvPr>
            <p:ph type="sldNum" idx="10"/>
          </p:nvPr>
        </p:nvSpPr>
        <p:spPr>
          <a:ln/>
        </p:spPr>
        <p:txBody>
          <a:bodyPr/>
          <a:lstStyle>
            <a:lvl1pPr>
              <a:defRPr/>
            </a:lvl1pPr>
          </a:lstStyle>
          <a:p>
            <a:pPr>
              <a:defRPr/>
            </a:pPr>
            <a:fld id="{1F30BBF8-03E7-3448-BF0A-6FCF2FFF98D1}" type="slidenum">
              <a:rPr lang="en-GB" altLang="de-GB"/>
              <a:pPr>
                <a:defRPr/>
              </a:pPr>
              <a:t>‹#›</a:t>
            </a:fld>
            <a:endParaRPr lang="en-GB" altLang="de-GB"/>
          </a:p>
        </p:txBody>
      </p:sp>
    </p:spTree>
    <p:extLst>
      <p:ext uri="{BB962C8B-B14F-4D97-AF65-F5344CB8AC3E}">
        <p14:creationId xmlns:p14="http://schemas.microsoft.com/office/powerpoint/2010/main" val="2499863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8588"/>
            <a:ext cx="2055813" cy="5995987"/>
          </a:xfrm>
        </p:spPr>
        <p:txBody>
          <a:bodyPr vert="eaVert"/>
          <a:lstStyle/>
          <a:p>
            <a:r>
              <a:rPr lang="de-DE"/>
              <a:t>Click to edit Master title style</a:t>
            </a:r>
            <a:endParaRPr lang="en-GB"/>
          </a:p>
        </p:txBody>
      </p:sp>
      <p:sp>
        <p:nvSpPr>
          <p:cNvPr id="3" name="Vertical Text Placeholder 2"/>
          <p:cNvSpPr>
            <a:spLocks noGrp="1"/>
          </p:cNvSpPr>
          <p:nvPr>
            <p:ph type="body" orient="vert" idx="1"/>
          </p:nvPr>
        </p:nvSpPr>
        <p:spPr>
          <a:xfrm>
            <a:off x="457200" y="128588"/>
            <a:ext cx="6019800" cy="5995987"/>
          </a:xfrm>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98F54AC1-2CA4-C7B3-7B4E-E4E4A8FE551F}"/>
              </a:ext>
            </a:extLst>
          </p:cNvPr>
          <p:cNvSpPr>
            <a:spLocks noGrp="1" noChangeArrowheads="1"/>
          </p:cNvSpPr>
          <p:nvPr>
            <p:ph type="sldNum" idx="10"/>
          </p:nvPr>
        </p:nvSpPr>
        <p:spPr>
          <a:ln/>
        </p:spPr>
        <p:txBody>
          <a:bodyPr/>
          <a:lstStyle>
            <a:lvl1pPr>
              <a:defRPr/>
            </a:lvl1pPr>
          </a:lstStyle>
          <a:p>
            <a:pPr>
              <a:defRPr/>
            </a:pPr>
            <a:fld id="{5DCD8D44-66BC-F346-9761-AFE889621D6E}" type="slidenum">
              <a:rPr lang="en-GB" altLang="de-GB"/>
              <a:pPr>
                <a:defRPr/>
              </a:pPr>
              <a:t>‹#›</a:t>
            </a:fld>
            <a:endParaRPr lang="en-GB" altLang="de-GB"/>
          </a:p>
        </p:txBody>
      </p:sp>
    </p:spTree>
    <p:extLst>
      <p:ext uri="{BB962C8B-B14F-4D97-AF65-F5344CB8AC3E}">
        <p14:creationId xmlns:p14="http://schemas.microsoft.com/office/powerpoint/2010/main" val="40604922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8013" cy="1143000"/>
          </a:xfrm>
        </p:spPr>
        <p:txBody>
          <a:bodyPr/>
          <a:lstStyle/>
          <a:p>
            <a:r>
              <a:rPr lang="de-DE"/>
              <a:t>Click to edit Master title style</a:t>
            </a:r>
            <a:endParaRPr lang="en-GB"/>
          </a:p>
        </p:txBody>
      </p:sp>
      <p:sp>
        <p:nvSpPr>
          <p:cNvPr id="3" name="Rectangle 3">
            <a:extLst>
              <a:ext uri="{FF2B5EF4-FFF2-40B4-BE49-F238E27FC236}">
                <a16:creationId xmlns:a16="http://schemas.microsoft.com/office/drawing/2014/main" id="{F5A00465-510C-BDFD-67D8-920795841C23}"/>
              </a:ext>
            </a:extLst>
          </p:cNvPr>
          <p:cNvSpPr>
            <a:spLocks noGrp="1" noChangeArrowheads="1"/>
          </p:cNvSpPr>
          <p:nvPr>
            <p:ph type="dt" idx="10"/>
          </p:nvPr>
        </p:nvSpPr>
        <p:spPr>
          <a:ln/>
        </p:spPr>
        <p:txBody>
          <a:bodyPr/>
          <a:lstStyle>
            <a:lvl1pPr>
              <a:defRPr/>
            </a:lvl1pPr>
          </a:lstStyle>
          <a:p>
            <a:pPr>
              <a:defRPr/>
            </a:pPr>
            <a:endParaRPr lang="de-DE"/>
          </a:p>
        </p:txBody>
      </p:sp>
      <p:sp>
        <p:nvSpPr>
          <p:cNvPr id="4" name="Rectangle 4">
            <a:extLst>
              <a:ext uri="{FF2B5EF4-FFF2-40B4-BE49-F238E27FC236}">
                <a16:creationId xmlns:a16="http://schemas.microsoft.com/office/drawing/2014/main" id="{9E428394-E134-F44C-B742-E0F30C9D959A}"/>
              </a:ext>
            </a:extLst>
          </p:cNvPr>
          <p:cNvSpPr>
            <a:spLocks noGrp="1" noChangeArrowheads="1"/>
          </p:cNvSpPr>
          <p:nvPr>
            <p:ph type="ftr" idx="11"/>
          </p:nvPr>
        </p:nvSpPr>
        <p:spPr>
          <a:ln/>
        </p:spPr>
        <p:txBody>
          <a:bodyPr/>
          <a:lstStyle>
            <a:lvl1pPr>
              <a:defRPr/>
            </a:lvl1pPr>
          </a:lstStyle>
          <a:p>
            <a:pPr>
              <a:defRPr/>
            </a:pPr>
            <a:endParaRPr lang="de-DE"/>
          </a:p>
        </p:txBody>
      </p:sp>
      <p:sp>
        <p:nvSpPr>
          <p:cNvPr id="5" name="Rectangle 5">
            <a:extLst>
              <a:ext uri="{FF2B5EF4-FFF2-40B4-BE49-F238E27FC236}">
                <a16:creationId xmlns:a16="http://schemas.microsoft.com/office/drawing/2014/main" id="{67F80C07-C1B8-EAB8-44D0-A82CF2BB9C8D}"/>
              </a:ext>
            </a:extLst>
          </p:cNvPr>
          <p:cNvSpPr>
            <a:spLocks noGrp="1" noChangeArrowheads="1"/>
          </p:cNvSpPr>
          <p:nvPr>
            <p:ph type="sldNum" idx="12"/>
          </p:nvPr>
        </p:nvSpPr>
        <p:spPr>
          <a:ln/>
        </p:spPr>
        <p:txBody>
          <a:bodyPr/>
          <a:lstStyle>
            <a:lvl1pPr>
              <a:defRPr/>
            </a:lvl1pPr>
          </a:lstStyle>
          <a:p>
            <a:fld id="{7D63CB84-3F39-4D4E-94A9-B097A72AF1B9}" type="slidenum">
              <a:rPr lang="de-DE" altLang="de-GB"/>
              <a:pPr/>
              <a:t>‹#›</a:t>
            </a:fld>
            <a:endParaRPr lang="de-DE" altLang="de-GB"/>
          </a:p>
        </p:txBody>
      </p:sp>
    </p:spTree>
    <p:extLst>
      <p:ext uri="{BB962C8B-B14F-4D97-AF65-F5344CB8AC3E}">
        <p14:creationId xmlns:p14="http://schemas.microsoft.com/office/powerpoint/2010/main" val="7466283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3" name="Rectangle 4">
            <a:extLst>
              <a:ext uri="{FF2B5EF4-FFF2-40B4-BE49-F238E27FC236}">
                <a16:creationId xmlns:a16="http://schemas.microsoft.com/office/drawing/2014/main" id="{B32843A7-F117-5865-663A-BA13FCF1FF43}"/>
              </a:ext>
            </a:extLst>
          </p:cNvPr>
          <p:cNvSpPr>
            <a:spLocks noGrp="1" noChangeArrowheads="1"/>
          </p:cNvSpPr>
          <p:nvPr>
            <p:ph type="dt" sz="half" idx="10"/>
          </p:nvPr>
        </p:nvSpPr>
        <p:spPr>
          <a:ln/>
        </p:spPr>
        <p:txBody>
          <a:bodyPr/>
          <a:lstStyle>
            <a:lvl1pPr>
              <a:defRPr/>
            </a:lvl1pPr>
          </a:lstStyle>
          <a:p>
            <a:pPr>
              <a:defRPr/>
            </a:pPr>
            <a:endParaRPr lang="de-DE"/>
          </a:p>
        </p:txBody>
      </p:sp>
      <p:sp>
        <p:nvSpPr>
          <p:cNvPr id="4" name="Rectangle 5">
            <a:extLst>
              <a:ext uri="{FF2B5EF4-FFF2-40B4-BE49-F238E27FC236}">
                <a16:creationId xmlns:a16="http://schemas.microsoft.com/office/drawing/2014/main" id="{B8D45565-D0E0-A3A5-C0CD-79F628A653CE}"/>
              </a:ext>
            </a:extLst>
          </p:cNvPr>
          <p:cNvSpPr>
            <a:spLocks noGrp="1" noChangeArrowheads="1"/>
          </p:cNvSpPr>
          <p:nvPr>
            <p:ph type="ftr" sz="quarter" idx="11"/>
          </p:nvPr>
        </p:nvSpPr>
        <p:spPr>
          <a:ln/>
        </p:spPr>
        <p:txBody>
          <a:bodyPr/>
          <a:lstStyle>
            <a:lvl1pPr>
              <a:defRPr/>
            </a:lvl1pPr>
          </a:lstStyle>
          <a:p>
            <a:pPr>
              <a:defRPr/>
            </a:pPr>
            <a:endParaRPr lang="de-DE"/>
          </a:p>
        </p:txBody>
      </p:sp>
      <p:sp>
        <p:nvSpPr>
          <p:cNvPr id="5" name="Rectangle 6">
            <a:extLst>
              <a:ext uri="{FF2B5EF4-FFF2-40B4-BE49-F238E27FC236}">
                <a16:creationId xmlns:a16="http://schemas.microsoft.com/office/drawing/2014/main" id="{A91057D5-4426-619B-702F-8A21BC311081}"/>
              </a:ext>
            </a:extLst>
          </p:cNvPr>
          <p:cNvSpPr>
            <a:spLocks noGrp="1" noChangeArrowheads="1"/>
          </p:cNvSpPr>
          <p:nvPr>
            <p:ph type="sldNum" sz="quarter" idx="12"/>
          </p:nvPr>
        </p:nvSpPr>
        <p:spPr>
          <a:ln/>
        </p:spPr>
        <p:txBody>
          <a:bodyPr/>
          <a:lstStyle>
            <a:lvl1pPr>
              <a:defRPr/>
            </a:lvl1pPr>
          </a:lstStyle>
          <a:p>
            <a:fld id="{1A7B4306-6D36-554C-971E-9171BB7F2525}" type="slidenum">
              <a:rPr lang="de-DE" altLang="de-GB"/>
              <a:pPr/>
              <a:t>‹#›</a:t>
            </a:fld>
            <a:endParaRPr lang="de-DE" altLang="de-GB"/>
          </a:p>
        </p:txBody>
      </p:sp>
    </p:spTree>
    <p:extLst>
      <p:ext uri="{BB962C8B-B14F-4D97-AF65-F5344CB8AC3E}">
        <p14:creationId xmlns:p14="http://schemas.microsoft.com/office/powerpoint/2010/main" val="1202624380"/>
      </p:ext>
    </p:extLst>
  </p:cSld>
  <p:clrMapOvr>
    <a:masterClrMapping/>
  </p:clrMapOvr>
  <p:transition>
    <p:split orient="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9EA32430-9018-CC05-DCF8-6492BE3FE81F}"/>
              </a:ext>
            </a:extLst>
          </p:cNvPr>
          <p:cNvSpPr>
            <a:spLocks noGrp="1" noChangeArrowheads="1"/>
          </p:cNvSpPr>
          <p:nvPr>
            <p:ph type="sldNum" idx="10"/>
          </p:nvPr>
        </p:nvSpPr>
        <p:spPr>
          <a:ln/>
        </p:spPr>
        <p:txBody>
          <a:bodyPr/>
          <a:lstStyle>
            <a:lvl1pPr>
              <a:defRPr/>
            </a:lvl1pPr>
          </a:lstStyle>
          <a:p>
            <a:pPr>
              <a:defRPr/>
            </a:pPr>
            <a:fld id="{925401D5-5C48-E149-979D-0DBFE9257C05}" type="slidenum">
              <a:rPr lang="en-GB" altLang="de-GB"/>
              <a:pPr>
                <a:defRPr/>
              </a:pPr>
              <a:t>‹#›</a:t>
            </a:fld>
            <a:endParaRPr lang="en-GB" altLang="de-GB"/>
          </a:p>
        </p:txBody>
      </p:sp>
    </p:spTree>
    <p:extLst>
      <p:ext uri="{BB962C8B-B14F-4D97-AF65-F5344CB8AC3E}">
        <p14:creationId xmlns:p14="http://schemas.microsoft.com/office/powerpoint/2010/main" val="974412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de-DE"/>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Click to edit Master text styles</a:t>
            </a:r>
          </a:p>
        </p:txBody>
      </p:sp>
      <p:sp>
        <p:nvSpPr>
          <p:cNvPr id="4" name="Rectangle 5">
            <a:extLst>
              <a:ext uri="{FF2B5EF4-FFF2-40B4-BE49-F238E27FC236}">
                <a16:creationId xmlns:a16="http://schemas.microsoft.com/office/drawing/2014/main" id="{1A9D2399-FFB1-43DE-0657-68FE1688B46C}"/>
              </a:ext>
            </a:extLst>
          </p:cNvPr>
          <p:cNvSpPr>
            <a:spLocks noGrp="1" noChangeArrowheads="1"/>
          </p:cNvSpPr>
          <p:nvPr>
            <p:ph type="sldNum" idx="10"/>
          </p:nvPr>
        </p:nvSpPr>
        <p:spPr>
          <a:ln/>
        </p:spPr>
        <p:txBody>
          <a:bodyPr/>
          <a:lstStyle>
            <a:lvl1pPr>
              <a:defRPr/>
            </a:lvl1pPr>
          </a:lstStyle>
          <a:p>
            <a:pPr>
              <a:defRPr/>
            </a:pPr>
            <a:fld id="{0B904C74-C575-1C4A-8EA1-46EB55CCABB7}" type="slidenum">
              <a:rPr lang="en-GB" altLang="de-GB"/>
              <a:pPr>
                <a:defRPr/>
              </a:pPr>
              <a:t>‹#›</a:t>
            </a:fld>
            <a:endParaRPr lang="en-GB" altLang="de-GB"/>
          </a:p>
        </p:txBody>
      </p:sp>
    </p:spTree>
    <p:extLst>
      <p:ext uri="{BB962C8B-B14F-4D97-AF65-F5344CB8AC3E}">
        <p14:creationId xmlns:p14="http://schemas.microsoft.com/office/powerpoint/2010/main" val="1769146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Content Placeholder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Rectangle 5">
            <a:extLst>
              <a:ext uri="{FF2B5EF4-FFF2-40B4-BE49-F238E27FC236}">
                <a16:creationId xmlns:a16="http://schemas.microsoft.com/office/drawing/2014/main" id="{6EBB3330-5ABA-280F-9B6E-E950D774836E}"/>
              </a:ext>
            </a:extLst>
          </p:cNvPr>
          <p:cNvSpPr>
            <a:spLocks noGrp="1" noChangeArrowheads="1"/>
          </p:cNvSpPr>
          <p:nvPr>
            <p:ph type="sldNum" idx="10"/>
          </p:nvPr>
        </p:nvSpPr>
        <p:spPr>
          <a:ln/>
        </p:spPr>
        <p:txBody>
          <a:bodyPr/>
          <a:lstStyle>
            <a:lvl1pPr>
              <a:defRPr/>
            </a:lvl1pPr>
          </a:lstStyle>
          <a:p>
            <a:pPr>
              <a:defRPr/>
            </a:pPr>
            <a:fld id="{5DAECFC6-7826-554D-8A16-0FAC76FE0A7C}" type="slidenum">
              <a:rPr lang="en-GB" altLang="de-GB"/>
              <a:pPr>
                <a:defRPr/>
              </a:pPr>
              <a:t>‹#›</a:t>
            </a:fld>
            <a:endParaRPr lang="en-GB" altLang="de-GB"/>
          </a:p>
        </p:txBody>
      </p:sp>
    </p:spTree>
    <p:extLst>
      <p:ext uri="{BB962C8B-B14F-4D97-AF65-F5344CB8AC3E}">
        <p14:creationId xmlns:p14="http://schemas.microsoft.com/office/powerpoint/2010/main" val="40552784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de-DE"/>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7" name="Rectangle 5">
            <a:extLst>
              <a:ext uri="{FF2B5EF4-FFF2-40B4-BE49-F238E27FC236}">
                <a16:creationId xmlns:a16="http://schemas.microsoft.com/office/drawing/2014/main" id="{BBDF05CC-5793-D2A5-9039-33EB1A44ED62}"/>
              </a:ext>
            </a:extLst>
          </p:cNvPr>
          <p:cNvSpPr>
            <a:spLocks noGrp="1" noChangeArrowheads="1"/>
          </p:cNvSpPr>
          <p:nvPr>
            <p:ph type="sldNum" idx="10"/>
          </p:nvPr>
        </p:nvSpPr>
        <p:spPr>
          <a:ln/>
        </p:spPr>
        <p:txBody>
          <a:bodyPr/>
          <a:lstStyle>
            <a:lvl1pPr>
              <a:defRPr/>
            </a:lvl1pPr>
          </a:lstStyle>
          <a:p>
            <a:pPr>
              <a:defRPr/>
            </a:pPr>
            <a:fld id="{9295EB61-CBC8-DA4E-93FA-BDDDB675E564}" type="slidenum">
              <a:rPr lang="en-GB" altLang="de-GB"/>
              <a:pPr>
                <a:defRPr/>
              </a:pPr>
              <a:t>‹#›</a:t>
            </a:fld>
            <a:endParaRPr lang="en-GB" altLang="de-GB"/>
          </a:p>
        </p:txBody>
      </p:sp>
    </p:spTree>
    <p:extLst>
      <p:ext uri="{BB962C8B-B14F-4D97-AF65-F5344CB8AC3E}">
        <p14:creationId xmlns:p14="http://schemas.microsoft.com/office/powerpoint/2010/main" val="2332649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Rectangle 5">
            <a:extLst>
              <a:ext uri="{FF2B5EF4-FFF2-40B4-BE49-F238E27FC236}">
                <a16:creationId xmlns:a16="http://schemas.microsoft.com/office/drawing/2014/main" id="{47F4490D-8011-5648-CC3C-29C6B26B8606}"/>
              </a:ext>
            </a:extLst>
          </p:cNvPr>
          <p:cNvSpPr>
            <a:spLocks noGrp="1" noChangeArrowheads="1"/>
          </p:cNvSpPr>
          <p:nvPr>
            <p:ph type="sldNum" idx="10"/>
          </p:nvPr>
        </p:nvSpPr>
        <p:spPr>
          <a:ln/>
        </p:spPr>
        <p:txBody>
          <a:bodyPr/>
          <a:lstStyle>
            <a:lvl1pPr>
              <a:defRPr/>
            </a:lvl1pPr>
          </a:lstStyle>
          <a:p>
            <a:pPr>
              <a:defRPr/>
            </a:pPr>
            <a:fld id="{00479584-448E-334D-BF81-4546E26100FD}" type="slidenum">
              <a:rPr lang="en-GB" altLang="de-GB"/>
              <a:pPr>
                <a:defRPr/>
              </a:pPr>
              <a:t>‹#›</a:t>
            </a:fld>
            <a:endParaRPr lang="en-GB" altLang="de-GB"/>
          </a:p>
        </p:txBody>
      </p:sp>
    </p:spTree>
    <p:extLst>
      <p:ext uri="{BB962C8B-B14F-4D97-AF65-F5344CB8AC3E}">
        <p14:creationId xmlns:p14="http://schemas.microsoft.com/office/powerpoint/2010/main" val="1575535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a:extLst>
              <a:ext uri="{FF2B5EF4-FFF2-40B4-BE49-F238E27FC236}">
                <a16:creationId xmlns:a16="http://schemas.microsoft.com/office/drawing/2014/main" id="{93CD08D1-6938-BB4A-148B-7F803FC5895F}"/>
              </a:ext>
            </a:extLst>
          </p:cNvPr>
          <p:cNvSpPr>
            <a:spLocks noGrp="1" noChangeArrowheads="1"/>
          </p:cNvSpPr>
          <p:nvPr>
            <p:ph type="sldNum" idx="10"/>
          </p:nvPr>
        </p:nvSpPr>
        <p:spPr>
          <a:ln/>
        </p:spPr>
        <p:txBody>
          <a:bodyPr/>
          <a:lstStyle>
            <a:lvl1pPr>
              <a:defRPr/>
            </a:lvl1pPr>
          </a:lstStyle>
          <a:p>
            <a:pPr>
              <a:defRPr/>
            </a:pPr>
            <a:fld id="{1B010568-4F99-224C-B6ED-246A75906B35}" type="slidenum">
              <a:rPr lang="en-GB" altLang="de-GB"/>
              <a:pPr>
                <a:defRPr/>
              </a:pPr>
              <a:t>‹#›</a:t>
            </a:fld>
            <a:endParaRPr lang="en-GB" altLang="de-GB"/>
          </a:p>
        </p:txBody>
      </p:sp>
    </p:spTree>
    <p:extLst>
      <p:ext uri="{BB962C8B-B14F-4D97-AF65-F5344CB8AC3E}">
        <p14:creationId xmlns:p14="http://schemas.microsoft.com/office/powerpoint/2010/main" val="3619782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de-DE"/>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5">
            <a:extLst>
              <a:ext uri="{FF2B5EF4-FFF2-40B4-BE49-F238E27FC236}">
                <a16:creationId xmlns:a16="http://schemas.microsoft.com/office/drawing/2014/main" id="{14A48E59-55C1-91BF-9B25-3CF46A4BA5AE}"/>
              </a:ext>
            </a:extLst>
          </p:cNvPr>
          <p:cNvSpPr>
            <a:spLocks noGrp="1" noChangeArrowheads="1"/>
          </p:cNvSpPr>
          <p:nvPr>
            <p:ph type="sldNum" idx="10"/>
          </p:nvPr>
        </p:nvSpPr>
        <p:spPr>
          <a:ln/>
        </p:spPr>
        <p:txBody>
          <a:bodyPr/>
          <a:lstStyle>
            <a:lvl1pPr>
              <a:defRPr/>
            </a:lvl1pPr>
          </a:lstStyle>
          <a:p>
            <a:pPr>
              <a:defRPr/>
            </a:pPr>
            <a:fld id="{259387CB-3DAE-6B4A-BC23-162C14342C21}" type="slidenum">
              <a:rPr lang="en-GB" altLang="de-GB"/>
              <a:pPr>
                <a:defRPr/>
              </a:pPr>
              <a:t>‹#›</a:t>
            </a:fld>
            <a:endParaRPr lang="en-GB" altLang="de-GB"/>
          </a:p>
        </p:txBody>
      </p:sp>
    </p:spTree>
    <p:extLst>
      <p:ext uri="{BB962C8B-B14F-4D97-AF65-F5344CB8AC3E}">
        <p14:creationId xmlns:p14="http://schemas.microsoft.com/office/powerpoint/2010/main" val="22767560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DE"/>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5">
            <a:extLst>
              <a:ext uri="{FF2B5EF4-FFF2-40B4-BE49-F238E27FC236}">
                <a16:creationId xmlns:a16="http://schemas.microsoft.com/office/drawing/2014/main" id="{F9CA3E33-2AF1-3510-10F4-DA5EEA3F993B}"/>
              </a:ext>
            </a:extLst>
          </p:cNvPr>
          <p:cNvSpPr>
            <a:spLocks noGrp="1" noChangeArrowheads="1"/>
          </p:cNvSpPr>
          <p:nvPr>
            <p:ph type="sldNum" idx="10"/>
          </p:nvPr>
        </p:nvSpPr>
        <p:spPr>
          <a:ln/>
        </p:spPr>
        <p:txBody>
          <a:bodyPr/>
          <a:lstStyle>
            <a:lvl1pPr>
              <a:defRPr/>
            </a:lvl1pPr>
          </a:lstStyle>
          <a:p>
            <a:pPr>
              <a:defRPr/>
            </a:pPr>
            <a:fld id="{67554E19-9ED2-7743-9B95-5F1C28A50148}" type="slidenum">
              <a:rPr lang="en-GB" altLang="de-GB"/>
              <a:pPr>
                <a:defRPr/>
              </a:pPr>
              <a:t>‹#›</a:t>
            </a:fld>
            <a:endParaRPr lang="en-GB" altLang="de-GB"/>
          </a:p>
        </p:txBody>
      </p:sp>
    </p:spTree>
    <p:extLst>
      <p:ext uri="{BB962C8B-B14F-4D97-AF65-F5344CB8AC3E}">
        <p14:creationId xmlns:p14="http://schemas.microsoft.com/office/powerpoint/2010/main" val="16741642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1026" name="Rectangle 1">
            <a:extLst>
              <a:ext uri="{FF2B5EF4-FFF2-40B4-BE49-F238E27FC236}">
                <a16:creationId xmlns:a16="http://schemas.microsoft.com/office/drawing/2014/main" id="{2D57573E-323E-53FB-F209-A4F08407E178}"/>
              </a:ext>
            </a:extLst>
          </p:cNvPr>
          <p:cNvSpPr>
            <a:spLocks noGrp="1" noChangeArrowheads="1"/>
          </p:cNvSpPr>
          <p:nvPr>
            <p:ph type="title"/>
          </p:nvPr>
        </p:nvSpPr>
        <p:spPr bwMode="auto">
          <a:xfrm>
            <a:off x="457200" y="128588"/>
            <a:ext cx="8228013" cy="143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GB"/>
              <a:t>Klicken Sie, um das Format des Titeltextes zu bearbeiten</a:t>
            </a:r>
          </a:p>
        </p:txBody>
      </p:sp>
      <p:sp>
        <p:nvSpPr>
          <p:cNvPr id="1027" name="Rectangle 2">
            <a:extLst>
              <a:ext uri="{FF2B5EF4-FFF2-40B4-BE49-F238E27FC236}">
                <a16:creationId xmlns:a16="http://schemas.microsoft.com/office/drawing/2014/main" id="{CAF55BBA-9CEF-33BB-BEDE-104D1C130B63}"/>
              </a:ext>
            </a:extLst>
          </p:cNvPr>
          <p:cNvSpPr>
            <a:spLocks noGrp="1" noChangeArrowheads="1"/>
          </p:cNvSpPr>
          <p:nvPr>
            <p:ph type="body" idx="1"/>
          </p:nvPr>
        </p:nvSpPr>
        <p:spPr bwMode="auto">
          <a:xfrm>
            <a:off x="457200" y="1600200"/>
            <a:ext cx="8228013"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GB"/>
              <a:t>Klicken Sie, um die Formate des Gliederungstextes zu bearbeiten</a:t>
            </a:r>
          </a:p>
          <a:p>
            <a:pPr lvl="1"/>
            <a:r>
              <a:rPr lang="en-GB" altLang="en-GB"/>
              <a:t>Zweite Gliederungsebene</a:t>
            </a:r>
          </a:p>
          <a:p>
            <a:pPr lvl="2"/>
            <a:r>
              <a:rPr lang="en-GB" altLang="en-GB"/>
              <a:t>Dritte Gliederungsebene</a:t>
            </a:r>
          </a:p>
          <a:p>
            <a:pPr lvl="3"/>
            <a:r>
              <a:rPr lang="en-GB" altLang="en-GB"/>
              <a:t>Vierte Gliederungsebene</a:t>
            </a:r>
          </a:p>
          <a:p>
            <a:pPr lvl="4"/>
            <a:r>
              <a:rPr lang="en-GB" altLang="en-GB"/>
              <a:t>Fünfte Gliederungsebene</a:t>
            </a:r>
          </a:p>
          <a:p>
            <a:pPr lvl="4"/>
            <a:r>
              <a:rPr lang="en-GB" altLang="en-GB"/>
              <a:t>Sechste Gliederungsebene</a:t>
            </a:r>
          </a:p>
          <a:p>
            <a:pPr lvl="4"/>
            <a:r>
              <a:rPr lang="en-GB" altLang="en-GB"/>
              <a:t>Siebente Gliederungsebene</a:t>
            </a:r>
          </a:p>
          <a:p>
            <a:pPr lvl="4"/>
            <a:r>
              <a:rPr lang="en-GB" altLang="en-GB"/>
              <a:t>Achte Gliederungsebene</a:t>
            </a:r>
          </a:p>
          <a:p>
            <a:pPr lvl="4"/>
            <a:r>
              <a:rPr lang="en-GB" altLang="en-GB"/>
              <a:t>Neunte Gliederungsebene</a:t>
            </a:r>
          </a:p>
        </p:txBody>
      </p:sp>
      <p:sp>
        <p:nvSpPr>
          <p:cNvPr id="1028" name="Text Box 3">
            <a:extLst>
              <a:ext uri="{FF2B5EF4-FFF2-40B4-BE49-F238E27FC236}">
                <a16:creationId xmlns:a16="http://schemas.microsoft.com/office/drawing/2014/main" id="{96D62A80-10D3-4C2B-F46F-39E7E9AEFF4D}"/>
              </a:ext>
            </a:extLst>
          </p:cNvPr>
          <p:cNvSpPr txBox="1">
            <a:spLocks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
        <p:nvSpPr>
          <p:cNvPr id="1029" name="Text Box 4">
            <a:extLst>
              <a:ext uri="{FF2B5EF4-FFF2-40B4-BE49-F238E27FC236}">
                <a16:creationId xmlns:a16="http://schemas.microsoft.com/office/drawing/2014/main" id="{F69F139E-FA94-CC15-28C4-8CC145096633}"/>
              </a:ext>
            </a:extLst>
          </p:cNvPr>
          <p:cNvSpPr txBox="1">
            <a:spLocks noChangeArrowheads="1"/>
          </p:cNvSpPr>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
        <p:nvSpPr>
          <p:cNvPr id="2" name="Rectangle 5">
            <a:extLst>
              <a:ext uri="{FF2B5EF4-FFF2-40B4-BE49-F238E27FC236}">
                <a16:creationId xmlns:a16="http://schemas.microsoft.com/office/drawing/2014/main" id="{2E883E7A-764B-1F37-B108-9326D0B0821D}"/>
              </a:ext>
            </a:extLst>
          </p:cNvPr>
          <p:cNvSpPr>
            <a:spLocks noGrp="1" noChangeArrowheads="1"/>
          </p:cNvSpPr>
          <p:nvPr>
            <p:ph type="sldNum"/>
          </p:nvPr>
        </p:nvSpPr>
        <p:spPr bwMode="auto">
          <a:xfrm>
            <a:off x="6553200" y="6245225"/>
            <a:ext cx="2132013" cy="47466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hangingPunct="1">
              <a:buSzPct val="100000"/>
              <a:defRPr>
                <a:solidFill>
                  <a:srgbClr val="000000"/>
                </a:solidFill>
              </a:defRPr>
            </a:lvl1pPr>
          </a:lstStyle>
          <a:p>
            <a:pPr>
              <a:defRPr/>
            </a:pPr>
            <a:fld id="{CA359F88-0523-244B-BDBA-227BC7976E23}" type="slidenum">
              <a:rPr lang="en-GB" altLang="de-GB"/>
              <a:pPr>
                <a:defRPr/>
              </a:pPr>
              <a:t>‹#›</a:t>
            </a:fld>
            <a:endParaRPr lang="en-GB" altLang="de-GB"/>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73" r:id="rId12"/>
    <p:sldLayoutId id="2147483674" r:id="rId13"/>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mj-lt"/>
          <a:ea typeface="ＭＳ Ｐゴシック" charset="0"/>
          <a:cs typeface="+mj-cs"/>
        </a:defRPr>
      </a:lvl1pPr>
      <a:lvl2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2pPr>
      <a:lvl3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3pPr>
      <a:lvl4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4pPr>
      <a:lvl5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5pPr>
      <a:lvl6pPr marL="25146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6pPr>
      <a:lvl7pPr marL="29718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7pPr>
      <a:lvl8pPr marL="34290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8pPr>
      <a:lvl9pPr marL="38862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a:solidFill>
            <a:srgbClr val="FFFFFF"/>
          </a:solidFill>
          <a:latin typeface="+mn-lt"/>
          <a:ea typeface="ＭＳ Ｐゴシック" charset="0"/>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19.jpe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notesSlide" Target="../notesSlides/notesSlide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a:extLst>
              <a:ext uri="{FF2B5EF4-FFF2-40B4-BE49-F238E27FC236}">
                <a16:creationId xmlns:a16="http://schemas.microsoft.com/office/drawing/2014/main" id="{DE7A8E26-A6C1-31E9-9D39-5E2AAF6342C4}"/>
              </a:ext>
            </a:extLst>
          </p:cNvPr>
          <p:cNvSpPr txBox="1">
            <a:spLocks noChangeArrowheads="1"/>
          </p:cNvSpPr>
          <p:nvPr/>
        </p:nvSpPr>
        <p:spPr bwMode="auto">
          <a:xfrm>
            <a:off x="1722909" y="3284984"/>
            <a:ext cx="5698182" cy="1448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ctr" eaLnBrk="1" hangingPunct="1">
              <a:buSzPct val="100000"/>
            </a:pPr>
            <a:r>
              <a:rPr lang="en-GB" altLang="en-GB" sz="3200" b="1" dirty="0">
                <a:solidFill>
                  <a:srgbClr val="FFFFFF"/>
                </a:solidFill>
                <a:ea typeface="Arial Unicode MS" panose="020B0604020202020204" pitchFamily="34" charset="-128"/>
              </a:rPr>
              <a:t>16 Bloodlands I: Soviet Rule</a:t>
            </a:r>
          </a:p>
          <a:p>
            <a:pPr algn="ctr" eaLnBrk="1" hangingPunct="1">
              <a:buSzPct val="100000"/>
            </a:pPr>
            <a:r>
              <a:rPr lang="en-GB" altLang="en-GB" sz="3200" b="1" dirty="0">
                <a:solidFill>
                  <a:srgbClr val="FFFFFF"/>
                </a:solidFill>
                <a:ea typeface="Arial Unicode MS" panose="020B0604020202020204" pitchFamily="34" charset="-128"/>
              </a:rPr>
              <a:t> </a:t>
            </a:r>
          </a:p>
          <a:p>
            <a:pPr algn="ctr" eaLnBrk="1" hangingPunct="1">
              <a:buSzPct val="100000"/>
            </a:pPr>
            <a:r>
              <a:rPr lang="en-GB" altLang="en-GB" sz="2400" b="1" dirty="0">
                <a:solidFill>
                  <a:srgbClr val="FFFFFF"/>
                </a:solidFill>
                <a:ea typeface="Arial Unicode MS" panose="020B0604020202020204" pitchFamily="34" charset="-128"/>
              </a:rPr>
              <a:t>Week 9 Spring Term</a:t>
            </a:r>
          </a:p>
        </p:txBody>
      </p:sp>
      <p:sp>
        <p:nvSpPr>
          <p:cNvPr id="3" name="TextBox 2">
            <a:extLst>
              <a:ext uri="{FF2B5EF4-FFF2-40B4-BE49-F238E27FC236}">
                <a16:creationId xmlns:a16="http://schemas.microsoft.com/office/drawing/2014/main" id="{5B9EDB9D-BFBC-598D-49B1-EE926E2670F2}"/>
              </a:ext>
            </a:extLst>
          </p:cNvPr>
          <p:cNvSpPr txBox="1"/>
          <p:nvPr/>
        </p:nvSpPr>
        <p:spPr>
          <a:xfrm>
            <a:off x="467544" y="620687"/>
            <a:ext cx="8136904" cy="2554545"/>
          </a:xfrm>
          <a:prstGeom prst="rect">
            <a:avLst/>
          </a:prstGeom>
          <a:noFill/>
        </p:spPr>
        <p:txBody>
          <a:bodyPr wrap="square">
            <a:spAutoFit/>
          </a:bodyPr>
          <a:lstStyle/>
          <a:p>
            <a:pPr algn="ctr" eaLnBrk="1" hangingPunct="1">
              <a:buClrTx/>
              <a:buFontTx/>
              <a:buNone/>
            </a:pPr>
            <a:r>
              <a:rPr lang="de-DE" altLang="en-US" sz="4000" dirty="0" err="1">
                <a:solidFill>
                  <a:schemeClr val="bg1"/>
                </a:solidFill>
                <a:ea typeface="ＭＳ Ｐゴシック" panose="020B0600070205080204" pitchFamily="34" charset="-128"/>
              </a:rPr>
              <a:t>Entangled</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History</a:t>
            </a:r>
            <a:r>
              <a:rPr lang="de-DE" altLang="en-US" sz="4000" dirty="0">
                <a:solidFill>
                  <a:schemeClr val="bg1"/>
                </a:solidFill>
                <a:ea typeface="ＭＳ Ｐゴシック" panose="020B0600070205080204" pitchFamily="34" charset="-128"/>
              </a:rPr>
              <a:t>: Ukraine and her </a:t>
            </a:r>
            <a:r>
              <a:rPr lang="de-DE" altLang="en-US" sz="4000" dirty="0" err="1">
                <a:solidFill>
                  <a:schemeClr val="bg1"/>
                </a:solidFill>
                <a:ea typeface="ＭＳ Ｐゴシック" panose="020B0600070205080204" pitchFamily="34" charset="-128"/>
              </a:rPr>
              <a:t>neighbours</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from</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the</a:t>
            </a:r>
            <a:r>
              <a:rPr lang="de-DE" altLang="en-US" sz="4000" dirty="0">
                <a:solidFill>
                  <a:schemeClr val="bg1"/>
                </a:solidFill>
                <a:ea typeface="ＭＳ Ｐゴシック" panose="020B0600070205080204" pitchFamily="34" charset="-128"/>
              </a:rPr>
              <a:t> Middle Ages </a:t>
            </a:r>
            <a:r>
              <a:rPr lang="de-DE" altLang="en-US" sz="4000" dirty="0" err="1">
                <a:solidFill>
                  <a:schemeClr val="bg1"/>
                </a:solidFill>
                <a:ea typeface="ＭＳ Ｐゴシック" panose="020B0600070205080204" pitchFamily="34" charset="-128"/>
              </a:rPr>
              <a:t>to</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the</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Present</a:t>
            </a:r>
            <a:br>
              <a:rPr lang="de-DE" altLang="en-US" sz="4000" dirty="0">
                <a:solidFill>
                  <a:srgbClr val="FFFFFF"/>
                </a:solidFill>
              </a:rPr>
            </a:br>
            <a:endParaRPr lang="de-DE" altLang="en-US" sz="4000" dirty="0">
              <a:solidFill>
                <a:srgbClr val="FFFFFF"/>
              </a:solidFill>
            </a:endParaRPr>
          </a:p>
        </p:txBody>
      </p:sp>
    </p:spTree>
  </p:cSld>
  <p:clrMapOvr>
    <a:masterClrMapping/>
  </p:clrMapOvr>
  <p:transition>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1">
            <a:extLst>
              <a:ext uri="{FF2B5EF4-FFF2-40B4-BE49-F238E27FC236}">
                <a16:creationId xmlns:a16="http://schemas.microsoft.com/office/drawing/2014/main" id="{043B9221-51D5-3AEE-CC58-54D1B38D151A}"/>
              </a:ext>
            </a:extLst>
          </p:cNvPr>
          <p:cNvSpPr>
            <a:spLocks noGrp="1" noChangeArrowheads="1"/>
          </p:cNvSpPr>
          <p:nvPr>
            <p:ph type="title"/>
          </p:nvPr>
        </p:nvSpPr>
        <p:spPr>
          <a:xfrm>
            <a:off x="1115616" y="0"/>
            <a:ext cx="7543800" cy="1431925"/>
          </a:xfrm>
        </p:spPr>
        <p:txBody>
          <a:bodyPr lIns="90000" tIns="46800" rIns="90000" bIns="46800"/>
          <a:lstStyle/>
          <a:p>
            <a:pPr eaLnBrk="1">
              <a:lnSpc>
                <a:spcPct val="100000"/>
              </a:lnSpc>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Lst>
            </a:pPr>
            <a:r>
              <a:rPr lang="de-DE" altLang="de-GB" dirty="0">
                <a:ea typeface="ＭＳ Ｐゴシック" panose="020B0600070205080204" pitchFamily="34" charset="-128"/>
              </a:rPr>
              <a:t>Timeline 1939/40</a:t>
            </a:r>
          </a:p>
        </p:txBody>
      </p:sp>
      <p:sp>
        <p:nvSpPr>
          <p:cNvPr id="94211" name="Rectangle 2">
            <a:extLst>
              <a:ext uri="{FF2B5EF4-FFF2-40B4-BE49-F238E27FC236}">
                <a16:creationId xmlns:a16="http://schemas.microsoft.com/office/drawing/2014/main" id="{0A09AD1C-D3E6-C800-92C1-C941BF985B51}"/>
              </a:ext>
            </a:extLst>
          </p:cNvPr>
          <p:cNvSpPr>
            <a:spLocks noGrp="1" noChangeArrowheads="1"/>
          </p:cNvSpPr>
          <p:nvPr>
            <p:ph type="body" idx="1"/>
          </p:nvPr>
        </p:nvSpPr>
        <p:spPr>
          <a:xfrm>
            <a:off x="611560" y="1196752"/>
            <a:ext cx="8352928" cy="5544616"/>
          </a:xfrm>
        </p:spPr>
        <p:txBody>
          <a:bodyPr lIns="90000" tIns="46800" rIns="90000" bIns="46800"/>
          <a:lstStyle/>
          <a:p>
            <a:pPr marL="431800" indent="-323850" eaLnBrk="1">
              <a:lnSpc>
                <a:spcPct val="100000"/>
              </a:lnSpc>
              <a:spcBef>
                <a:spcPts val="90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2400" dirty="0">
                <a:ea typeface="ＭＳ Ｐゴシック" panose="020B0600070205080204" pitchFamily="34" charset="-128"/>
              </a:rPr>
              <a:t>23 August 1939: Nazi-Soviet pact </a:t>
            </a:r>
          </a:p>
          <a:p>
            <a:pPr marL="431800" indent="-323850" eaLnBrk="1">
              <a:lnSpc>
                <a:spcPct val="100000"/>
              </a:lnSpc>
              <a:spcBef>
                <a:spcPts val="90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2400" dirty="0">
                <a:ea typeface="ＭＳ Ｐゴシック" panose="020B0600070205080204" pitchFamily="34" charset="-128"/>
              </a:rPr>
              <a:t>1 September 1939: German attack on Poland</a:t>
            </a:r>
          </a:p>
          <a:p>
            <a:pPr marL="431800" indent="-323850" eaLnBrk="1">
              <a:lnSpc>
                <a:spcPct val="100000"/>
              </a:lnSpc>
              <a:spcBef>
                <a:spcPts val="90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2400" dirty="0">
                <a:ea typeface="ＭＳ Ｐゴシック" panose="020B0600070205080204" pitchFamily="34" charset="-128"/>
              </a:rPr>
              <a:t>17 September 1939: Soviet Army invades Eastern Poland (Western Ukraine, Western Belarus)</a:t>
            </a:r>
          </a:p>
          <a:p>
            <a:pPr marL="431800" indent="-323850" eaLnBrk="1">
              <a:spcBef>
                <a:spcPts val="900"/>
              </a:spcBef>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2400" dirty="0">
                <a:ea typeface="ＭＳ Ｐゴシック" panose="020B0600070205080204" pitchFamily="34" charset="-128"/>
              </a:rPr>
              <a:t>Justified as ‘social and national liberation’ of Ukrainian and Belarusian peasants from ‘yoke’ of Polish masters</a:t>
            </a:r>
          </a:p>
          <a:p>
            <a:pPr marL="431800" indent="-323850" eaLnBrk="1">
              <a:spcBef>
                <a:spcPts val="900"/>
              </a:spcBef>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2400" dirty="0">
                <a:ea typeface="ＭＳ Ｐゴシック" panose="020B0600070205080204" pitchFamily="34" charset="-128"/>
              </a:rPr>
              <a:t>Polish resistance, Jewish and Ukrainian population ambivalent, attacks of Ukrainian farmers on Polish (military) settlers, Arches in some villages to welcome Soviet troops – reports about attacks of Jewish communist youth on Polish soldiers</a:t>
            </a:r>
          </a:p>
          <a:p>
            <a:pPr marL="431800" indent="-323850" eaLnBrk="1">
              <a:spcBef>
                <a:spcPts val="900"/>
              </a:spcBef>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2400" dirty="0">
                <a:ea typeface="ＭＳ Ｐゴシック" panose="020B0600070205080204" pitchFamily="34" charset="-128"/>
              </a:rPr>
              <a:t>Soviet occupation and annexation of Bessarabia, Lithuania (including Vilnius), Estonia, Latvia</a:t>
            </a:r>
          </a:p>
        </p:txBody>
      </p:sp>
    </p:spTree>
    <p:extLst>
      <p:ext uri="{BB962C8B-B14F-4D97-AF65-F5344CB8AC3E}">
        <p14:creationId xmlns:p14="http://schemas.microsoft.com/office/powerpoint/2010/main" val="3144335820"/>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4261" name="Picture 5">
            <a:extLst>
              <a:ext uri="{FF2B5EF4-FFF2-40B4-BE49-F238E27FC236}">
                <a16:creationId xmlns:a16="http://schemas.microsoft.com/office/drawing/2014/main" id="{4FDCD2EE-6F6C-B110-09C4-AFCC059C93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12875"/>
            <a:ext cx="4572000" cy="3811588"/>
          </a:xfrm>
          <a:prstGeom prst="rect">
            <a:avLst/>
          </a:prstGeom>
          <a:noFill/>
          <a:extLst>
            <a:ext uri="{909E8E84-426E-40DD-AFC4-6F175D3DCCD1}">
              <a14:hiddenFill xmlns:a14="http://schemas.microsoft.com/office/drawing/2010/main">
                <a:solidFill>
                  <a:srgbClr val="FFFFFF"/>
                </a:solidFill>
              </a14:hiddenFill>
            </a:ext>
          </a:extLst>
        </p:spPr>
      </p:pic>
      <p:sp>
        <p:nvSpPr>
          <p:cNvPr id="224262" name="Rectangle 6">
            <a:extLst>
              <a:ext uri="{FF2B5EF4-FFF2-40B4-BE49-F238E27FC236}">
                <a16:creationId xmlns:a16="http://schemas.microsoft.com/office/drawing/2014/main" id="{06EA3545-B968-1891-E70A-D410D8D4EE80}"/>
              </a:ext>
            </a:extLst>
          </p:cNvPr>
          <p:cNvSpPr>
            <a:spLocks noGrp="1" noRot="1" noChangeArrowheads="1"/>
          </p:cNvSpPr>
          <p:nvPr>
            <p:ph type="title"/>
          </p:nvPr>
        </p:nvSpPr>
        <p:spPr>
          <a:xfrm>
            <a:off x="483964" y="14511"/>
            <a:ext cx="3455988" cy="1143000"/>
          </a:xfrm>
        </p:spPr>
        <p:txBody>
          <a:bodyPr/>
          <a:lstStyle/>
          <a:p>
            <a:r>
              <a:rPr lang="de-DE" altLang="de-GB" sz="2800">
                <a:latin typeface="Arial" panose="020B0604020202020204" pitchFamily="34" charset="0"/>
              </a:rPr>
              <a:t>Blitzkrieg strategy</a:t>
            </a:r>
            <a:endParaRPr lang="en-GB" altLang="de-GB" sz="2800">
              <a:latin typeface="Arial" panose="020B0604020202020204" pitchFamily="34" charset="0"/>
            </a:endParaRPr>
          </a:p>
        </p:txBody>
      </p:sp>
      <p:pic>
        <p:nvPicPr>
          <p:cNvPr id="224263" name="Picture 7">
            <a:extLst>
              <a:ext uri="{FF2B5EF4-FFF2-40B4-BE49-F238E27FC236}">
                <a16:creationId xmlns:a16="http://schemas.microsoft.com/office/drawing/2014/main" id="{DF5E27C3-9883-9C10-D7D2-4B6041C0ECCA}"/>
              </a:ext>
            </a:extLst>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a:xfrm>
            <a:off x="3790950" y="836613"/>
            <a:ext cx="4884738" cy="60213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60DA8BAE-F987-0903-D836-DC15CF39AEF1}"/>
              </a:ext>
            </a:extLst>
          </p:cNvPr>
          <p:cNvSpPr>
            <a:spLocks noChangeArrowheads="1"/>
          </p:cNvSpPr>
          <p:nvPr/>
        </p:nvSpPr>
        <p:spPr bwMode="auto">
          <a:xfrm>
            <a:off x="323850" y="1045588"/>
            <a:ext cx="2881313"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000">
                <a:solidFill>
                  <a:schemeClr val="tx1"/>
                </a:solidFill>
                <a:latin typeface="Arial" panose="020B0604020202020204" pitchFamily="34" charset="0"/>
                <a:ea typeface="ＭＳ Ｐゴシック" panose="020B0600070205080204" pitchFamily="34" charset="-128"/>
              </a:defRPr>
            </a:lvl2pPr>
            <a:lvl3pPr eaLnBrk="0" hangingPunct="0">
              <a:defRPr sz="2000">
                <a:solidFill>
                  <a:schemeClr val="tx1"/>
                </a:solidFill>
                <a:latin typeface="Arial" panose="020B0604020202020204" pitchFamily="34" charset="0"/>
                <a:ea typeface="ＭＳ Ｐゴシック" panose="020B0600070205080204" pitchFamily="34" charset="-128"/>
              </a:defRPr>
            </a:lvl3pPr>
            <a:lvl4pPr eaLnBrk="0" hangingPunct="0">
              <a:defRPr sz="2000">
                <a:solidFill>
                  <a:schemeClr val="tx1"/>
                </a:solidFill>
                <a:latin typeface="Arial" panose="020B0604020202020204" pitchFamily="34" charset="0"/>
                <a:ea typeface="ＭＳ Ｐゴシック" panose="020B0600070205080204" pitchFamily="34" charset="-128"/>
              </a:defRPr>
            </a:lvl4pPr>
            <a:lvl5pPr eaLnBrk="0" hangingPunct="0">
              <a:defRPr sz="2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de-GB" sz="1400" dirty="0"/>
              <a:t>   </a:t>
            </a:r>
            <a:r>
              <a:rPr lang="en-GB" altLang="de-GB" sz="1400" dirty="0">
                <a:solidFill>
                  <a:schemeClr val="bg1"/>
                </a:solidFill>
              </a:rPr>
              <a:t>[from: Tadeusz Piotrowski, </a:t>
            </a:r>
            <a:r>
              <a:rPr lang="en-GB" altLang="de-GB" sz="1400" u="sng" dirty="0">
                <a:solidFill>
                  <a:schemeClr val="bg1"/>
                </a:solidFill>
              </a:rPr>
              <a:t>Poland's Holocaust.</a:t>
            </a:r>
            <a:r>
              <a:rPr lang="en-GB" altLang="de-GB" sz="1400" dirty="0">
                <a:solidFill>
                  <a:schemeClr val="bg1"/>
                </a:solidFill>
              </a:rPr>
              <a:t> Note the two different German-Soviet demarcation lines of Aug. 23 and Sept. 28, 1939</a:t>
            </a:r>
            <a:r>
              <a:rPr lang="en-GB" altLang="de-GB" sz="1400" u="sng" dirty="0">
                <a:solidFill>
                  <a:schemeClr val="bg1"/>
                </a:solidFill>
              </a:rPr>
              <a:t>]</a:t>
            </a:r>
            <a:r>
              <a:rPr lang="en-GB" altLang="de-GB" sz="1100" dirty="0">
                <a:solidFill>
                  <a:schemeClr val="bg1"/>
                </a:solidFill>
              </a:rPr>
              <a:t> </a:t>
            </a:r>
            <a:endParaRPr lang="en-GB" altLang="de-GB" sz="1400" dirty="0">
              <a:solidFill>
                <a:schemeClr val="bg1"/>
              </a:solidFill>
            </a:endParaRPr>
          </a:p>
        </p:txBody>
      </p:sp>
      <p:pic>
        <p:nvPicPr>
          <p:cNvPr id="20483" name="Picture 3" descr="germsovietmap">
            <a:extLst>
              <a:ext uri="{FF2B5EF4-FFF2-40B4-BE49-F238E27FC236}">
                <a16:creationId xmlns:a16="http://schemas.microsoft.com/office/drawing/2014/main" id="{A3E98A5E-1944-E8B5-6214-35751F9C733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7888" y="0"/>
            <a:ext cx="572611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a:extLst>
              <a:ext uri="{FF2B5EF4-FFF2-40B4-BE49-F238E27FC236}">
                <a16:creationId xmlns:a16="http://schemas.microsoft.com/office/drawing/2014/main" id="{748E396D-F105-45B1-B07D-E6F63C0891D0}"/>
              </a:ext>
            </a:extLst>
          </p:cNvPr>
          <p:cNvPicPr>
            <a:picLocks noChangeAspect="1"/>
          </p:cNvPicPr>
          <p:nvPr/>
        </p:nvPicPr>
        <p:blipFill>
          <a:blip r:embed="rId3"/>
          <a:stretch>
            <a:fillRect/>
          </a:stretch>
        </p:blipFill>
        <p:spPr>
          <a:xfrm>
            <a:off x="0" y="2492896"/>
            <a:ext cx="3417888" cy="3423228"/>
          </a:xfrm>
          <a:prstGeom prst="rect">
            <a:avLst/>
          </a:prstGeom>
        </p:spPr>
      </p:pic>
    </p:spTree>
    <p:extLst>
      <p:ext uri="{BB962C8B-B14F-4D97-AF65-F5344CB8AC3E}">
        <p14:creationId xmlns:p14="http://schemas.microsoft.com/office/powerpoint/2010/main" val="29364238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1">
            <a:extLst>
              <a:ext uri="{FF2B5EF4-FFF2-40B4-BE49-F238E27FC236}">
                <a16:creationId xmlns:a16="http://schemas.microsoft.com/office/drawing/2014/main" id="{19ADD847-693E-0AF9-928B-EA8BB0BB434D}"/>
              </a:ext>
            </a:extLst>
          </p:cNvPr>
          <p:cNvSpPr>
            <a:spLocks noGrp="1" noChangeArrowheads="1"/>
          </p:cNvSpPr>
          <p:nvPr>
            <p:ph type="title"/>
          </p:nvPr>
        </p:nvSpPr>
        <p:spPr>
          <a:xfrm>
            <a:off x="457200" y="-3593"/>
            <a:ext cx="8229600" cy="706437"/>
          </a:xfrm>
        </p:spPr>
        <p:txBody>
          <a:bodyPr lIns="90000" tIns="46800" rIns="90000" bIns="46800"/>
          <a:lstStyle/>
          <a:p>
            <a:pPr eaLnBrk="1">
              <a:lnSpc>
                <a:spcPct val="100000"/>
              </a:lnSpc>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de-DE" altLang="de-GB" sz="4000" dirty="0" err="1">
                <a:ea typeface="ＭＳ Ｐゴシック" panose="020B0600070205080204" pitchFamily="34" charset="-128"/>
              </a:rPr>
              <a:t>Sovietisation</a:t>
            </a:r>
            <a:r>
              <a:rPr lang="de-DE" altLang="de-GB" sz="4000" dirty="0">
                <a:ea typeface="ＭＳ Ｐゴシック" panose="020B0600070205080204" pitchFamily="34" charset="-128"/>
              </a:rPr>
              <a:t> I</a:t>
            </a:r>
          </a:p>
        </p:txBody>
      </p:sp>
      <p:sp>
        <p:nvSpPr>
          <p:cNvPr id="131075" name="Rectangle 2">
            <a:extLst>
              <a:ext uri="{FF2B5EF4-FFF2-40B4-BE49-F238E27FC236}">
                <a16:creationId xmlns:a16="http://schemas.microsoft.com/office/drawing/2014/main" id="{518DDB54-E970-0124-3BEC-AF3FF7DD17CF}"/>
              </a:ext>
            </a:extLst>
          </p:cNvPr>
          <p:cNvSpPr>
            <a:spLocks noGrp="1" noChangeArrowheads="1"/>
          </p:cNvSpPr>
          <p:nvPr>
            <p:ph type="body" idx="1"/>
          </p:nvPr>
        </p:nvSpPr>
        <p:spPr>
          <a:xfrm>
            <a:off x="179388" y="908050"/>
            <a:ext cx="8208962" cy="5761038"/>
          </a:xfrm>
        </p:spPr>
        <p:txBody>
          <a:bodyPr lIns="90000" tIns="46800" rIns="90000" bIns="46800"/>
          <a:lstStyle/>
          <a:p>
            <a:pPr marL="431800" indent="-323850" eaLnBrk="1">
              <a:spcBef>
                <a:spcPts val="900"/>
              </a:spcBef>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1800" dirty="0">
                <a:ea typeface="ＭＳ Ｐゴシック" panose="020B0600070205080204" pitchFamily="34" charset="-128"/>
              </a:rPr>
              <a:t>Terror and class war</a:t>
            </a:r>
          </a:p>
          <a:p>
            <a:pPr marL="431800" indent="-323850" eaLnBrk="1">
              <a:spcBef>
                <a:spcPts val="900"/>
              </a:spcBef>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1800" dirty="0">
                <a:ea typeface="ＭＳ Ｐゴシック" panose="020B0600070205080204" pitchFamily="34" charset="-128"/>
              </a:rPr>
              <a:t>Moscow time introduced</a:t>
            </a:r>
          </a:p>
          <a:p>
            <a:pPr marL="431800" indent="-323850" eaLnBrk="1">
              <a:spcBef>
                <a:spcPts val="900"/>
              </a:spcBef>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a:ea typeface="ＭＳ Ｐゴシック" panose="020B0600070205080204" pitchFamily="34" charset="-128"/>
              </a:rPr>
              <a:t>I</a:t>
            </a:r>
            <a:r>
              <a:rPr lang="de-GB" sz="1800"/>
              <a:t>nflux of officials, party organisations, security forces, army from old Soviet Union</a:t>
            </a:r>
            <a:endParaRPr lang="en-GB" altLang="de-GB" sz="1800" dirty="0">
              <a:ea typeface="ＭＳ Ｐゴシック" panose="020B0600070205080204" pitchFamily="34" charset="-128"/>
            </a:endParaRPr>
          </a:p>
          <a:p>
            <a:pPr marL="431800" indent="-323850" eaLnBrk="1">
              <a:spcBef>
                <a:spcPts val="900"/>
              </a:spcBef>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1800" dirty="0">
                <a:ea typeface="ＭＳ Ｐゴシック" panose="020B0600070205080204" pitchFamily="34" charset="-128"/>
              </a:rPr>
              <a:t>Anti-religious campaigns: closing of churches and synagogues, heavy taxes on parishes, arrest and deportation of priests</a:t>
            </a:r>
          </a:p>
          <a:p>
            <a:pPr marL="431800" indent="-323850" eaLnBrk="1">
              <a:spcBef>
                <a:spcPts val="900"/>
              </a:spcBef>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de-GB" sz="1800"/>
              <a:t>Beginning of dekulakisation</a:t>
            </a:r>
            <a:endParaRPr lang="de-DE" sz="1800" dirty="0"/>
          </a:p>
          <a:p>
            <a:pPr marL="431800" indent="-323850" eaLnBrk="1">
              <a:spcBef>
                <a:spcPts val="900"/>
              </a:spcBef>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de-DE" sz="1800" dirty="0"/>
              <a:t>N</a:t>
            </a:r>
            <a:r>
              <a:rPr lang="de-GB" sz="1800"/>
              <a:t>ationalisation of means of production, banks, shops</a:t>
            </a:r>
            <a:endParaRPr lang="de-DE" sz="1800" dirty="0"/>
          </a:p>
          <a:p>
            <a:pPr marL="431800" indent="-323850" eaLnBrk="1">
              <a:spcBef>
                <a:spcPts val="900"/>
              </a:spcBef>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de-GB" sz="1800"/>
              <a:t>Sovietisation of culture</a:t>
            </a:r>
            <a:endParaRPr lang="en-GB" altLang="de-GB" sz="1800" dirty="0">
              <a:ea typeface="ＭＳ Ｐゴシック" panose="020B0600070205080204" pitchFamily="34" charset="-128"/>
            </a:endParaRPr>
          </a:p>
          <a:p>
            <a:pPr marL="431800" indent="-323850" eaLnBrk="1">
              <a:lnSpc>
                <a:spcPct val="100000"/>
              </a:lnSpc>
              <a:spcBef>
                <a:spcPts val="90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1800" dirty="0">
                <a:ea typeface="ＭＳ Ｐゴシック" panose="020B0600070205080204" pitchFamily="34" charset="-128"/>
              </a:rPr>
              <a:t>Execution and deportation of members of the pre-war elites and ‘enemies’ to the Soviet Union 1939-1941</a:t>
            </a:r>
          </a:p>
          <a:p>
            <a:pPr marL="431800" indent="-323850" eaLnBrk="1">
              <a:lnSpc>
                <a:spcPct val="100000"/>
              </a:lnSpc>
              <a:spcBef>
                <a:spcPts val="90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1800" dirty="0">
                <a:ea typeface="ＭＳ Ｐゴシック" panose="020B0600070205080204" pitchFamily="34" charset="-128"/>
              </a:rPr>
              <a:t>Unfree elections and ‘referenda’: Western Ukrainian people’s assembly asks for annexation by Soviet Ukraine</a:t>
            </a:r>
            <a:endParaRPr lang="en-GB" altLang="en-US" sz="1800" dirty="0"/>
          </a:p>
          <a:p>
            <a:pPr eaLnBrk="1" hangingPunct="1">
              <a:lnSpc>
                <a:spcPct val="80000"/>
              </a:lnSpc>
              <a:spcBef>
                <a:spcPts val="500"/>
              </a:spcBef>
              <a:spcAft>
                <a:spcPct val="0"/>
              </a:spcAft>
              <a:buClr>
                <a:srgbClr val="FFCC99"/>
              </a:buClr>
              <a:buSzPct val="45000"/>
              <a:buFont typeface="Wingdings" pitchFamily="2" charset="2"/>
              <a:buChar char=""/>
            </a:pPr>
            <a:r>
              <a:rPr lang="en-GB" altLang="en-US" sz="1800" dirty="0"/>
              <a:t>Katyn and the murder of </a:t>
            </a:r>
            <a:r>
              <a:rPr lang="de-DE" altLang="en-US" sz="1800" dirty="0" err="1"/>
              <a:t>members</a:t>
            </a:r>
            <a:r>
              <a:rPr lang="de-DE" altLang="en-US" sz="1800" dirty="0"/>
              <a:t> </a:t>
            </a:r>
            <a:r>
              <a:rPr lang="de-DE" altLang="en-US" sz="1800" dirty="0" err="1"/>
              <a:t>of</a:t>
            </a:r>
            <a:r>
              <a:rPr lang="de-DE" altLang="en-US" sz="1800" dirty="0"/>
              <a:t> </a:t>
            </a:r>
            <a:r>
              <a:rPr lang="de-DE" altLang="en-US" sz="1800" dirty="0" err="1"/>
              <a:t>the</a:t>
            </a:r>
            <a:r>
              <a:rPr lang="de-DE" altLang="en-US" sz="1800" dirty="0"/>
              <a:t> </a:t>
            </a:r>
            <a:r>
              <a:rPr lang="de-DE" altLang="en-US" sz="1800" dirty="0" err="1"/>
              <a:t>Polish</a:t>
            </a:r>
            <a:r>
              <a:rPr lang="de-DE" altLang="en-US" sz="1800" dirty="0"/>
              <a:t>-</a:t>
            </a:r>
            <a:r>
              <a:rPr lang="de-DE" altLang="en-US" sz="1800" dirty="0" err="1"/>
              <a:t>pre</a:t>
            </a:r>
            <a:r>
              <a:rPr lang="de-DE" altLang="en-US" sz="1800" dirty="0"/>
              <a:t>-war </a:t>
            </a:r>
            <a:r>
              <a:rPr lang="de-DE" altLang="en-US" sz="1800" dirty="0" err="1"/>
              <a:t>elite</a:t>
            </a:r>
            <a:r>
              <a:rPr lang="de-DE" altLang="en-US" sz="1800" dirty="0"/>
              <a:t> – ‚</a:t>
            </a:r>
            <a:r>
              <a:rPr lang="de-DE" altLang="en-US" sz="1800" dirty="0" err="1"/>
              <a:t>decapitation</a:t>
            </a:r>
            <a:r>
              <a:rPr lang="de-DE" altLang="en-US" sz="1800" dirty="0"/>
              <a:t>‘ </a:t>
            </a:r>
            <a:r>
              <a:rPr lang="de-DE" altLang="en-US" sz="1800" dirty="0" err="1"/>
              <a:t>of</a:t>
            </a:r>
            <a:r>
              <a:rPr lang="de-DE" altLang="en-US" sz="1800" dirty="0"/>
              <a:t> </a:t>
            </a:r>
            <a:r>
              <a:rPr lang="de-DE" altLang="en-US" sz="1800" dirty="0" err="1"/>
              <a:t>the</a:t>
            </a:r>
            <a:r>
              <a:rPr lang="de-DE" altLang="en-US" sz="1800" dirty="0"/>
              <a:t> </a:t>
            </a:r>
            <a:r>
              <a:rPr lang="de-DE" altLang="en-US" sz="1800" dirty="0" err="1"/>
              <a:t>Polish</a:t>
            </a:r>
            <a:r>
              <a:rPr lang="de-DE" altLang="en-US" sz="1800" dirty="0"/>
              <a:t> </a:t>
            </a:r>
            <a:r>
              <a:rPr lang="de-DE" altLang="en-US" sz="1800" dirty="0" err="1"/>
              <a:t>nation</a:t>
            </a:r>
            <a:r>
              <a:rPr lang="de-DE" altLang="en-US" sz="1800" dirty="0"/>
              <a:t>, </a:t>
            </a:r>
            <a:r>
              <a:rPr lang="de-DE" altLang="en-US" sz="1800" dirty="0" err="1"/>
              <a:t>preparing</a:t>
            </a:r>
            <a:r>
              <a:rPr lang="de-DE" altLang="en-US" sz="1800" dirty="0"/>
              <a:t> </a:t>
            </a:r>
            <a:r>
              <a:rPr lang="de-DE" altLang="en-US" sz="1800" dirty="0" err="1"/>
              <a:t>the</a:t>
            </a:r>
            <a:r>
              <a:rPr lang="de-DE" altLang="en-US" sz="1800" dirty="0"/>
              <a:t> </a:t>
            </a:r>
            <a:r>
              <a:rPr lang="de-DE" altLang="en-US" sz="1800" dirty="0" err="1"/>
              <a:t>field</a:t>
            </a:r>
            <a:r>
              <a:rPr lang="de-DE" altLang="en-US" sz="1800" dirty="0"/>
              <a:t> </a:t>
            </a:r>
            <a:r>
              <a:rPr lang="de-DE" altLang="en-US" sz="1800" dirty="0" err="1"/>
              <a:t>for</a:t>
            </a:r>
            <a:r>
              <a:rPr lang="de-DE" altLang="en-US" sz="1800" dirty="0"/>
              <a:t> a </a:t>
            </a:r>
            <a:r>
              <a:rPr lang="de-DE" altLang="en-US" sz="1800" dirty="0" err="1"/>
              <a:t>communist</a:t>
            </a:r>
            <a:r>
              <a:rPr lang="de-DE" altLang="en-US" sz="1800" dirty="0"/>
              <a:t> </a:t>
            </a:r>
            <a:r>
              <a:rPr lang="de-DE" altLang="en-US" sz="1800" dirty="0" err="1"/>
              <a:t>Poland</a:t>
            </a:r>
            <a:endParaRPr lang="de-DE" altLang="en-US" sz="1800" dirty="0"/>
          </a:p>
          <a:p>
            <a:pPr eaLnBrk="1" hangingPunct="1">
              <a:lnSpc>
                <a:spcPct val="80000"/>
              </a:lnSpc>
              <a:spcBef>
                <a:spcPts val="500"/>
              </a:spcBef>
              <a:spcAft>
                <a:spcPct val="0"/>
              </a:spcAft>
              <a:buClr>
                <a:srgbClr val="FFCC99"/>
              </a:buClr>
              <a:buSzPct val="45000"/>
              <a:buFont typeface="Wingdings" pitchFamily="2" charset="2"/>
              <a:buChar char=""/>
            </a:pPr>
            <a:endParaRPr lang="de-DE" altLang="de-GB" sz="2000" dirty="0">
              <a:ea typeface="ＭＳ Ｐゴシック" panose="020B0600070205080204" pitchFamily="34" charset="-128"/>
            </a:endParaRPr>
          </a:p>
          <a:p>
            <a:pPr indent="-341313" eaLnBrk="1">
              <a:lnSpc>
                <a:spcPct val="100000"/>
              </a:lnSpc>
              <a:spcBef>
                <a:spcPts val="700"/>
              </a:spcBef>
              <a:spcAft>
                <a:spcPct val="0"/>
              </a:spcAft>
              <a:buClrTx/>
              <a:buSzPct val="70000"/>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de-DE" altLang="de-GB" sz="2000" dirty="0">
              <a:ea typeface="ＭＳ Ｐゴシック" panose="020B0600070205080204" pitchFamily="34" charset="-128"/>
            </a:endParaRPr>
          </a:p>
        </p:txBody>
      </p:sp>
    </p:spTree>
    <p:extLst>
      <p:ext uri="{BB962C8B-B14F-4D97-AF65-F5344CB8AC3E}">
        <p14:creationId xmlns:p14="http://schemas.microsoft.com/office/powerpoint/2010/main" val="894527080"/>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3" name="Content Placeholder 2">
            <a:extLst>
              <a:ext uri="{FF2B5EF4-FFF2-40B4-BE49-F238E27FC236}">
                <a16:creationId xmlns:a16="http://schemas.microsoft.com/office/drawing/2014/main" id="{328C9BF7-A419-B7E3-A237-697A39447D5F}"/>
              </a:ext>
            </a:extLst>
          </p:cNvPr>
          <p:cNvPicPr>
            <a:picLocks noGrp="1" noChangeAspect="1"/>
          </p:cNvPicPr>
          <p:nvPr>
            <p:ph/>
          </p:nvPr>
        </p:nvPicPr>
        <p:blipFill>
          <a:blip r:embed="rId2">
            <a:extLst>
              <a:ext uri="{28A0092B-C50C-407E-A947-70E740481C1C}">
                <a14:useLocalDpi xmlns:a14="http://schemas.microsoft.com/office/drawing/2010/main" val="0"/>
              </a:ext>
            </a:extLst>
          </a:blip>
          <a:srcRect t="1099" b="1099"/>
          <a:stretch>
            <a:fillRect/>
          </a:stretch>
        </p:blipFill>
        <p:spPr/>
      </p:pic>
      <p:sp>
        <p:nvSpPr>
          <p:cNvPr id="69634" name="TextBox 1">
            <a:extLst>
              <a:ext uri="{FF2B5EF4-FFF2-40B4-BE49-F238E27FC236}">
                <a16:creationId xmlns:a16="http://schemas.microsoft.com/office/drawing/2014/main" id="{C1AD85FB-DFC8-662B-9D29-B297EAB7FF1B}"/>
              </a:ext>
            </a:extLst>
          </p:cNvPr>
          <p:cNvSpPr txBox="1">
            <a:spLocks noChangeArrowheads="1"/>
          </p:cNvSpPr>
          <p:nvPr/>
        </p:nvSpPr>
        <p:spPr bwMode="auto">
          <a:xfrm>
            <a:off x="3059113" y="115888"/>
            <a:ext cx="40179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de-GB" dirty="0">
                <a:solidFill>
                  <a:schemeClr val="bg1"/>
                </a:solidFill>
              </a:rPr>
              <a:t>Soviet deportations 1940/41</a:t>
            </a:r>
          </a:p>
        </p:txBody>
      </p:sp>
    </p:spTree>
  </p:cSld>
  <p:clrMapOvr>
    <a:masterClrMapping/>
  </p:clrMapOvr>
  <p:transition>
    <p:split orient="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7" name="Content Placeholder 2">
            <a:extLst>
              <a:ext uri="{FF2B5EF4-FFF2-40B4-BE49-F238E27FC236}">
                <a16:creationId xmlns:a16="http://schemas.microsoft.com/office/drawing/2014/main" id="{5813B0DF-A50E-7ECF-E1F6-E57F793B8077}"/>
              </a:ext>
            </a:extLst>
          </p:cNvPr>
          <p:cNvPicPr>
            <a:picLocks noGrp="1" noChangeAspect="1"/>
          </p:cNvPicPr>
          <p:nvPr>
            <p:ph/>
          </p:nvPr>
        </p:nvPicPr>
        <p:blipFill>
          <a:blip r:embed="rId2">
            <a:extLst>
              <a:ext uri="{28A0092B-C50C-407E-A947-70E740481C1C}">
                <a14:useLocalDpi xmlns:a14="http://schemas.microsoft.com/office/drawing/2010/main" val="0"/>
              </a:ext>
            </a:extLst>
          </a:blip>
          <a:srcRect t="2940" b="2940"/>
          <a:stretch>
            <a:fillRect/>
          </a:stretch>
        </p:blipFill>
        <p:spPr>
          <a:xfrm>
            <a:off x="616024" y="946885"/>
            <a:ext cx="7772400" cy="5486400"/>
          </a:xfrm>
        </p:spPr>
      </p:pic>
      <p:sp>
        <p:nvSpPr>
          <p:cNvPr id="70658" name="TextBox 1">
            <a:extLst>
              <a:ext uri="{FF2B5EF4-FFF2-40B4-BE49-F238E27FC236}">
                <a16:creationId xmlns:a16="http://schemas.microsoft.com/office/drawing/2014/main" id="{A953644E-012B-347C-9F88-D177601543C2}"/>
              </a:ext>
            </a:extLst>
          </p:cNvPr>
          <p:cNvSpPr txBox="1">
            <a:spLocks noChangeArrowheads="1"/>
          </p:cNvSpPr>
          <p:nvPr/>
        </p:nvSpPr>
        <p:spPr bwMode="auto">
          <a:xfrm>
            <a:off x="755576" y="115888"/>
            <a:ext cx="835292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de-GB" dirty="0">
                <a:solidFill>
                  <a:schemeClr val="bg1"/>
                </a:solidFill>
              </a:rPr>
              <a:t>Katyn – Soviet war crime mass grave, exhumed by German Army in 1943</a:t>
            </a:r>
          </a:p>
        </p:txBody>
      </p:sp>
    </p:spTree>
  </p:cSld>
  <p:clrMapOvr>
    <a:masterClrMapping/>
  </p:clrMapOvr>
  <p:transition>
    <p:split orient="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2" name="Picture 1">
            <a:extLst>
              <a:ext uri="{FF2B5EF4-FFF2-40B4-BE49-F238E27FC236}">
                <a16:creationId xmlns:a16="http://schemas.microsoft.com/office/drawing/2014/main" id="{12F5E931-3BC6-3D1A-7705-EA540019DA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213" y="0"/>
            <a:ext cx="4535859" cy="3923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92163" name="Rectangle 2">
            <a:extLst>
              <a:ext uri="{FF2B5EF4-FFF2-40B4-BE49-F238E27FC236}">
                <a16:creationId xmlns:a16="http://schemas.microsoft.com/office/drawing/2014/main" id="{659D028B-0701-E34A-83E7-85E4E0562054}"/>
              </a:ext>
            </a:extLst>
          </p:cNvPr>
          <p:cNvSpPr>
            <a:spLocks noChangeArrowheads="1"/>
          </p:cNvSpPr>
          <p:nvPr/>
        </p:nvSpPr>
        <p:spPr bwMode="auto">
          <a:xfrm>
            <a:off x="467544" y="4149080"/>
            <a:ext cx="4344863" cy="1325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ClrTx/>
              <a:buFontTx/>
              <a:buNone/>
            </a:pPr>
            <a:r>
              <a:rPr lang="de-DE" altLang="de-GB" sz="2000" dirty="0">
                <a:solidFill>
                  <a:srgbClr val="FFFFFF"/>
                </a:solidFill>
              </a:rPr>
              <a:t>http://</a:t>
            </a:r>
            <a:r>
              <a:rPr lang="de-DE" altLang="de-GB" sz="2000" dirty="0" err="1">
                <a:solidFill>
                  <a:srgbClr val="FFFFFF"/>
                </a:solidFill>
              </a:rPr>
              <a:t>www.electronicmuseum.ca</a:t>
            </a:r>
            <a:r>
              <a:rPr lang="de-DE" altLang="de-GB" sz="2000" dirty="0">
                <a:solidFill>
                  <a:srgbClr val="FFFFFF"/>
                </a:solidFill>
              </a:rPr>
              <a:t>/Poland-WW2/</a:t>
            </a:r>
            <a:r>
              <a:rPr lang="de-DE" altLang="de-GB" sz="2000" dirty="0" err="1">
                <a:solidFill>
                  <a:srgbClr val="FFFFFF"/>
                </a:solidFill>
              </a:rPr>
              <a:t>katyn_memorial_wall</a:t>
            </a:r>
            <a:r>
              <a:rPr lang="de-DE" altLang="de-GB" sz="2000" dirty="0">
                <a:solidFill>
                  <a:srgbClr val="FFFFFF"/>
                </a:solidFill>
              </a:rPr>
              <a:t>/</a:t>
            </a:r>
            <a:r>
              <a:rPr lang="de-DE" altLang="de-GB" sz="2000" dirty="0" err="1">
                <a:solidFill>
                  <a:srgbClr val="FFFFFF"/>
                </a:solidFill>
              </a:rPr>
              <a:t>kmw.html</a:t>
            </a:r>
            <a:endParaRPr lang="de-DE" altLang="de-GB" sz="2000" dirty="0">
              <a:solidFill>
                <a:srgbClr val="FFFFFF"/>
              </a:solidFill>
            </a:endParaRPr>
          </a:p>
        </p:txBody>
      </p:sp>
      <p:sp>
        <p:nvSpPr>
          <p:cNvPr id="2" name="Textfeld 1">
            <a:extLst>
              <a:ext uri="{FF2B5EF4-FFF2-40B4-BE49-F238E27FC236}">
                <a16:creationId xmlns:a16="http://schemas.microsoft.com/office/drawing/2014/main" id="{7B388CA4-38E8-BE1D-C885-FEF91731B3E2}"/>
              </a:ext>
            </a:extLst>
          </p:cNvPr>
          <p:cNvSpPr txBox="1"/>
          <p:nvPr/>
        </p:nvSpPr>
        <p:spPr>
          <a:xfrm>
            <a:off x="5708342" y="621436"/>
            <a:ext cx="3184138" cy="923330"/>
          </a:xfrm>
          <a:prstGeom prst="rect">
            <a:avLst/>
          </a:prstGeom>
          <a:noFill/>
        </p:spPr>
        <p:txBody>
          <a:bodyPr wrap="square" rtlCol="0">
            <a:spAutoFit/>
          </a:bodyPr>
          <a:lstStyle/>
          <a:p>
            <a:r>
              <a:rPr lang="de-GB" dirty="0"/>
              <a:t>Katyn massacre part of Soviet attack on pre-war Polish elite and Polish nation</a:t>
            </a:r>
          </a:p>
        </p:txBody>
      </p:sp>
      <p:sp>
        <p:nvSpPr>
          <p:cNvPr id="3" name="Textfeld 2">
            <a:extLst>
              <a:ext uri="{FF2B5EF4-FFF2-40B4-BE49-F238E27FC236}">
                <a16:creationId xmlns:a16="http://schemas.microsoft.com/office/drawing/2014/main" id="{2D77944D-4D6A-97DC-0D88-9E4C05F31A6A}"/>
              </a:ext>
            </a:extLst>
          </p:cNvPr>
          <p:cNvSpPr txBox="1"/>
          <p:nvPr/>
        </p:nvSpPr>
        <p:spPr>
          <a:xfrm>
            <a:off x="5832629" y="2104008"/>
            <a:ext cx="2987843" cy="1200329"/>
          </a:xfrm>
          <a:prstGeom prst="rect">
            <a:avLst/>
          </a:prstGeom>
          <a:noFill/>
        </p:spPr>
        <p:txBody>
          <a:bodyPr wrap="square" rtlCol="0">
            <a:spAutoFit/>
          </a:bodyPr>
          <a:lstStyle/>
          <a:p>
            <a:r>
              <a:rPr lang="de-GB" dirty="0"/>
              <a:t>In Katyn 4400 Polish prisoners of war (Officers), intellectuals, politicians, priests shot by NKVD</a:t>
            </a:r>
          </a:p>
        </p:txBody>
      </p:sp>
      <p:sp>
        <p:nvSpPr>
          <p:cNvPr id="4" name="Textfeld 3">
            <a:extLst>
              <a:ext uri="{FF2B5EF4-FFF2-40B4-BE49-F238E27FC236}">
                <a16:creationId xmlns:a16="http://schemas.microsoft.com/office/drawing/2014/main" id="{4A417815-8345-ED64-00F6-E806DAF03691}"/>
              </a:ext>
            </a:extLst>
          </p:cNvPr>
          <p:cNvSpPr txBox="1"/>
          <p:nvPr/>
        </p:nvSpPr>
        <p:spPr>
          <a:xfrm>
            <a:off x="5992427" y="4350058"/>
            <a:ext cx="3044069" cy="923330"/>
          </a:xfrm>
          <a:prstGeom prst="rect">
            <a:avLst/>
          </a:prstGeom>
          <a:noFill/>
        </p:spPr>
        <p:txBody>
          <a:bodyPr wrap="square" rtlCol="0">
            <a:spAutoFit/>
          </a:bodyPr>
          <a:lstStyle/>
          <a:p>
            <a:r>
              <a:rPr lang="de-GB" dirty="0"/>
              <a:t>In 1940 NKVD executes 20,000 – 25,000 members of Polish pre-war elite</a:t>
            </a:r>
          </a:p>
        </p:txBody>
      </p:sp>
      <p:sp>
        <p:nvSpPr>
          <p:cNvPr id="5" name="Textfeld 4">
            <a:extLst>
              <a:ext uri="{FF2B5EF4-FFF2-40B4-BE49-F238E27FC236}">
                <a16:creationId xmlns:a16="http://schemas.microsoft.com/office/drawing/2014/main" id="{D133AA5E-EC8C-09FD-017D-C83D050FADC1}"/>
              </a:ext>
            </a:extLst>
          </p:cNvPr>
          <p:cNvSpPr txBox="1"/>
          <p:nvPr/>
        </p:nvSpPr>
        <p:spPr>
          <a:xfrm>
            <a:off x="5406501" y="5903650"/>
            <a:ext cx="184731" cy="369332"/>
          </a:xfrm>
          <a:prstGeom prst="rect">
            <a:avLst/>
          </a:prstGeom>
          <a:noFill/>
        </p:spPr>
        <p:txBody>
          <a:bodyPr wrap="none" rtlCol="0">
            <a:spAutoFit/>
          </a:bodyPr>
          <a:lstStyle/>
          <a:p>
            <a:endParaRPr lang="de-GB"/>
          </a:p>
        </p:txBody>
      </p:sp>
    </p:spTree>
    <p:extLst>
      <p:ext uri="{BB962C8B-B14F-4D97-AF65-F5344CB8AC3E}">
        <p14:creationId xmlns:p14="http://schemas.microsoft.com/office/powerpoint/2010/main" val="1203324511"/>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D8EEB662-F3B1-C9DC-605F-C1CD679629A5}"/>
              </a:ext>
            </a:extLst>
          </p:cNvPr>
          <p:cNvSpPr txBox="1"/>
          <p:nvPr/>
        </p:nvSpPr>
        <p:spPr>
          <a:xfrm>
            <a:off x="755577" y="1028700"/>
            <a:ext cx="7200800" cy="4247317"/>
          </a:xfrm>
          <a:prstGeom prst="rect">
            <a:avLst/>
          </a:prstGeom>
          <a:noFill/>
        </p:spPr>
        <p:txBody>
          <a:bodyPr wrap="square" rtlCol="0">
            <a:spAutoFit/>
          </a:bodyPr>
          <a:lstStyle/>
          <a:p>
            <a:pPr marL="285750" indent="-285750">
              <a:buClr>
                <a:srgbClr val="FF0000"/>
              </a:buClr>
              <a:buSzPct val="120000"/>
              <a:buFont typeface="Arial" panose="020B0604020202020204" pitchFamily="34" charset="0"/>
              <a:buChar char="•"/>
            </a:pPr>
            <a:r>
              <a:rPr lang="de-GB" dirty="0"/>
              <a:t>Resettlement of ethnic Germans from territories now under Soviet occupation</a:t>
            </a:r>
          </a:p>
          <a:p>
            <a:pPr marL="285750" indent="-285750">
              <a:buClr>
                <a:srgbClr val="FF0000"/>
              </a:buClr>
              <a:buSzPct val="120000"/>
              <a:buFont typeface="Arial" panose="020B0604020202020204" pitchFamily="34" charset="0"/>
              <a:buChar char="•"/>
            </a:pPr>
            <a:r>
              <a:rPr lang="de-GB" dirty="0"/>
              <a:t>Jews try to escape </a:t>
            </a:r>
            <a:r>
              <a:rPr lang="de-GB"/>
              <a:t>German </a:t>
            </a:r>
            <a:r>
              <a:rPr lang="de-DE" dirty="0" err="1"/>
              <a:t>occupation</a:t>
            </a:r>
            <a:r>
              <a:rPr lang="de-GB"/>
              <a:t>, </a:t>
            </a:r>
            <a:r>
              <a:rPr lang="de-GB" dirty="0"/>
              <a:t>hundreds of thousands arrive in Soviet zone of occupation </a:t>
            </a:r>
            <a:r>
              <a:rPr lang="de-GB"/>
              <a:t>– </a:t>
            </a:r>
            <a:r>
              <a:rPr lang="de-DE" dirty="0"/>
              <a:t>but also </a:t>
            </a:r>
            <a:r>
              <a:rPr lang="de-DE" dirty="0" err="1"/>
              <a:t>movement</a:t>
            </a:r>
            <a:r>
              <a:rPr lang="de-DE" dirty="0"/>
              <a:t> in </a:t>
            </a:r>
            <a:r>
              <a:rPr lang="de-DE" dirty="0" err="1"/>
              <a:t>other</a:t>
            </a:r>
            <a:r>
              <a:rPr lang="de-DE" dirty="0"/>
              <a:t> </a:t>
            </a:r>
            <a:r>
              <a:rPr lang="de-DE" dirty="0" err="1"/>
              <a:t>direction</a:t>
            </a:r>
            <a:endParaRPr lang="de-GB" dirty="0"/>
          </a:p>
          <a:p>
            <a:pPr marL="285750" indent="-285750">
              <a:buClr>
                <a:srgbClr val="FF0000"/>
              </a:buClr>
              <a:buSzPct val="120000"/>
              <a:buFont typeface="Arial" panose="020B0604020202020204" pitchFamily="34" charset="0"/>
              <a:buChar char="•"/>
            </a:pPr>
            <a:endParaRPr lang="de-GB" dirty="0"/>
          </a:p>
          <a:p>
            <a:pPr marL="285750" indent="-285750">
              <a:buClr>
                <a:srgbClr val="FF0000"/>
              </a:buClr>
              <a:buSzPct val="120000"/>
              <a:buFont typeface="Arial" panose="020B0604020202020204" pitchFamily="34" charset="0"/>
              <a:buChar char="•"/>
            </a:pPr>
            <a:r>
              <a:rPr lang="de-GB" dirty="0"/>
              <a:t>Passportisation – deportation of tens of thousands of refugees to other parts of Soviet Union</a:t>
            </a:r>
          </a:p>
          <a:p>
            <a:pPr marL="285750" indent="-285750">
              <a:buClr>
                <a:srgbClr val="FF0000"/>
              </a:buClr>
              <a:buSzPct val="120000"/>
              <a:buFont typeface="Arial" panose="020B0604020202020204" pitchFamily="34" charset="0"/>
              <a:buChar char="•"/>
            </a:pPr>
            <a:r>
              <a:rPr lang="de-GB" dirty="0"/>
              <a:t>Soviet leadership considers </a:t>
            </a:r>
            <a:r>
              <a:rPr lang="de-GB"/>
              <a:t>people </a:t>
            </a:r>
            <a:r>
              <a:rPr lang="de-DE" dirty="0"/>
              <a:t>in</a:t>
            </a:r>
            <a:r>
              <a:rPr lang="de-GB"/>
              <a:t> </a:t>
            </a:r>
            <a:r>
              <a:rPr lang="de-GB" dirty="0"/>
              <a:t>annexed territories Soviet citizens</a:t>
            </a:r>
          </a:p>
          <a:p>
            <a:pPr marL="285750" indent="-285750">
              <a:buClr>
                <a:srgbClr val="FF0000"/>
              </a:buClr>
              <a:buSzPct val="120000"/>
              <a:buFont typeface="Arial" panose="020B0604020202020204" pitchFamily="34" charset="0"/>
              <a:buChar char="•"/>
            </a:pPr>
            <a:endParaRPr lang="de-GB" dirty="0"/>
          </a:p>
          <a:p>
            <a:pPr marL="285750" indent="-285750">
              <a:buClr>
                <a:srgbClr val="FF0000"/>
              </a:buClr>
              <a:buSzPct val="120000"/>
              <a:buFont typeface="Arial" panose="020B0604020202020204" pitchFamily="34" charset="0"/>
              <a:buChar char="•"/>
            </a:pPr>
            <a:r>
              <a:rPr lang="de-GB"/>
              <a:t>Last </a:t>
            </a:r>
            <a:r>
              <a:rPr lang="de-GB" dirty="0"/>
              <a:t>wave of Soviet arrests directed against Ukrainian nationalists</a:t>
            </a:r>
          </a:p>
          <a:p>
            <a:pPr marL="285750" indent="-285750">
              <a:buClr>
                <a:srgbClr val="FF0000"/>
              </a:buClr>
              <a:buSzPct val="120000"/>
              <a:buFont typeface="Arial" panose="020B0604020202020204" pitchFamily="34" charset="0"/>
              <a:buChar char="•"/>
            </a:pPr>
            <a:r>
              <a:rPr lang="de-GB"/>
              <a:t>When </a:t>
            </a:r>
            <a:r>
              <a:rPr lang="de-DE" dirty="0"/>
              <a:t>Nazi-</a:t>
            </a:r>
            <a:r>
              <a:rPr lang="de-GB"/>
              <a:t>Germany </a:t>
            </a:r>
            <a:r>
              <a:rPr lang="de-GB" dirty="0"/>
              <a:t>attacks on 22 June 1941 Soviet prisons full of Ukrainians (but also Jews and Poles).</a:t>
            </a:r>
          </a:p>
          <a:p>
            <a:endParaRPr lang="de-GB" dirty="0"/>
          </a:p>
        </p:txBody>
      </p:sp>
      <p:sp>
        <p:nvSpPr>
          <p:cNvPr id="3" name="TextBox 2">
            <a:extLst>
              <a:ext uri="{FF2B5EF4-FFF2-40B4-BE49-F238E27FC236}">
                <a16:creationId xmlns:a16="http://schemas.microsoft.com/office/drawing/2014/main" id="{92898DC3-1EBE-9080-A397-48277734AE2A}"/>
              </a:ext>
            </a:extLst>
          </p:cNvPr>
          <p:cNvSpPr txBox="1"/>
          <p:nvPr/>
        </p:nvSpPr>
        <p:spPr>
          <a:xfrm>
            <a:off x="3609474" y="397042"/>
            <a:ext cx="2186817" cy="461665"/>
          </a:xfrm>
          <a:prstGeom prst="rect">
            <a:avLst/>
          </a:prstGeom>
          <a:noFill/>
        </p:spPr>
        <p:txBody>
          <a:bodyPr wrap="none" rtlCol="0">
            <a:spAutoFit/>
          </a:bodyPr>
          <a:lstStyle/>
          <a:p>
            <a:r>
              <a:rPr lang="en-US" sz="2400" dirty="0" err="1"/>
              <a:t>Sovietisation</a:t>
            </a:r>
            <a:r>
              <a:rPr lang="en-US" sz="2400" dirty="0"/>
              <a:t> II</a:t>
            </a:r>
          </a:p>
        </p:txBody>
      </p:sp>
    </p:spTree>
    <p:extLst>
      <p:ext uri="{BB962C8B-B14F-4D97-AF65-F5344CB8AC3E}">
        <p14:creationId xmlns:p14="http://schemas.microsoft.com/office/powerpoint/2010/main" val="28280431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D092226-D215-2D73-EF15-B86338143E39}"/>
              </a:ext>
            </a:extLst>
          </p:cNvPr>
          <p:cNvPicPr>
            <a:picLocks noChangeAspect="1"/>
          </p:cNvPicPr>
          <p:nvPr/>
        </p:nvPicPr>
        <p:blipFill>
          <a:blip r:embed="rId2"/>
          <a:stretch>
            <a:fillRect/>
          </a:stretch>
        </p:blipFill>
        <p:spPr>
          <a:xfrm>
            <a:off x="395536" y="980728"/>
            <a:ext cx="7772400" cy="5622036"/>
          </a:xfrm>
          <a:prstGeom prst="rect">
            <a:avLst/>
          </a:prstGeom>
        </p:spPr>
      </p:pic>
      <p:sp>
        <p:nvSpPr>
          <p:cNvPr id="6" name="TextBox 5">
            <a:extLst>
              <a:ext uri="{FF2B5EF4-FFF2-40B4-BE49-F238E27FC236}">
                <a16:creationId xmlns:a16="http://schemas.microsoft.com/office/drawing/2014/main" id="{1AC5706B-E72E-0C06-E193-D307CA56E126}"/>
              </a:ext>
            </a:extLst>
          </p:cNvPr>
          <p:cNvSpPr txBox="1"/>
          <p:nvPr/>
        </p:nvSpPr>
        <p:spPr>
          <a:xfrm>
            <a:off x="1547664" y="262858"/>
            <a:ext cx="7019870" cy="369332"/>
          </a:xfrm>
          <a:prstGeom prst="rect">
            <a:avLst/>
          </a:prstGeom>
          <a:noFill/>
        </p:spPr>
        <p:txBody>
          <a:bodyPr wrap="none" rtlCol="0">
            <a:spAutoFit/>
          </a:bodyPr>
          <a:lstStyle/>
          <a:p>
            <a:r>
              <a:rPr lang="en-US" dirty="0"/>
              <a:t>Nazi propaganda map on the resettlement of ethnic Germans 1940</a:t>
            </a:r>
          </a:p>
        </p:txBody>
      </p:sp>
    </p:spTree>
    <p:extLst>
      <p:ext uri="{BB962C8B-B14F-4D97-AF65-F5344CB8AC3E}">
        <p14:creationId xmlns:p14="http://schemas.microsoft.com/office/powerpoint/2010/main" val="9220354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 Box 1">
            <a:extLst>
              <a:ext uri="{FF2B5EF4-FFF2-40B4-BE49-F238E27FC236}">
                <a16:creationId xmlns:a16="http://schemas.microsoft.com/office/drawing/2014/main" id="{84047523-1062-4018-E499-AA6EE170873C}"/>
              </a:ext>
            </a:extLst>
          </p:cNvPr>
          <p:cNvSpPr txBox="1">
            <a:spLocks noChangeArrowheads="1"/>
          </p:cNvSpPr>
          <p:nvPr/>
        </p:nvSpPr>
        <p:spPr bwMode="auto">
          <a:xfrm>
            <a:off x="468313" y="765175"/>
            <a:ext cx="8280400" cy="3664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marL="342900" indent="-341313"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ClrTx/>
              <a:buFontTx/>
              <a:buNone/>
            </a:pPr>
            <a:r>
              <a:rPr lang="de-DE" altLang="de-GB" dirty="0">
                <a:solidFill>
                  <a:srgbClr val="FFFFFF"/>
                </a:solidFill>
              </a:rPr>
              <a:t>			            </a:t>
            </a:r>
            <a:r>
              <a:rPr lang="de-DE" altLang="de-GB" sz="3600" b="1" dirty="0">
                <a:solidFill>
                  <a:srgbClr val="FFFFFF"/>
                </a:solidFill>
              </a:rPr>
              <a:t>Outline</a:t>
            </a:r>
          </a:p>
          <a:p>
            <a:pPr eaLnBrk="1" hangingPunct="1">
              <a:buClrTx/>
              <a:buFontTx/>
              <a:buNone/>
            </a:pPr>
            <a:endParaRPr lang="de-DE" altLang="de-GB" sz="2800" dirty="0">
              <a:solidFill>
                <a:srgbClr val="FFFFFF"/>
              </a:solidFill>
            </a:endParaRPr>
          </a:p>
          <a:p>
            <a:pPr eaLnBrk="1" hangingPunct="1">
              <a:buClr>
                <a:srgbClr val="FFFFFF"/>
              </a:buClr>
              <a:buFont typeface="Times New Roman" panose="02020603050405020304" pitchFamily="18" charset="0"/>
              <a:buAutoNum type="arabicPeriod"/>
            </a:pPr>
            <a:r>
              <a:rPr lang="de-DE" altLang="de-GB" sz="2800" dirty="0">
                <a:solidFill>
                  <a:srgbClr val="FFFFFF"/>
                </a:solidFill>
              </a:rPr>
              <a:t> </a:t>
            </a:r>
            <a:r>
              <a:rPr lang="de-DE" altLang="de-GB" sz="2800" dirty="0" err="1">
                <a:solidFill>
                  <a:srgbClr val="FFFFFF"/>
                </a:solidFill>
              </a:rPr>
              <a:t>Introduction</a:t>
            </a:r>
            <a:endParaRPr lang="de-DE" altLang="de-GB" sz="2800" dirty="0">
              <a:solidFill>
                <a:srgbClr val="FFFFFF"/>
              </a:solidFill>
            </a:endParaRPr>
          </a:p>
          <a:p>
            <a:pPr eaLnBrk="1" hangingPunct="1">
              <a:buClr>
                <a:srgbClr val="FFFFFF"/>
              </a:buClr>
              <a:buFont typeface="Times New Roman" panose="02020603050405020304" pitchFamily="18" charset="0"/>
              <a:buAutoNum type="arabicPeriod"/>
            </a:pPr>
            <a:r>
              <a:rPr lang="de-DE" altLang="de-GB" sz="2800" dirty="0">
                <a:solidFill>
                  <a:srgbClr val="FFFFFF"/>
                </a:solidFill>
              </a:rPr>
              <a:t> Nazi-</a:t>
            </a:r>
            <a:r>
              <a:rPr lang="de-DE" altLang="de-GB" sz="2800" dirty="0" err="1">
                <a:solidFill>
                  <a:srgbClr val="FFFFFF"/>
                </a:solidFill>
              </a:rPr>
              <a:t>Soviet</a:t>
            </a:r>
            <a:r>
              <a:rPr lang="de-DE" altLang="de-GB" sz="2800" dirty="0">
                <a:solidFill>
                  <a:srgbClr val="FFFFFF"/>
                </a:solidFill>
              </a:rPr>
              <a:t> </a:t>
            </a:r>
            <a:r>
              <a:rPr lang="de-DE" altLang="de-GB" sz="2800" dirty="0" err="1">
                <a:solidFill>
                  <a:srgbClr val="FFFFFF"/>
                </a:solidFill>
              </a:rPr>
              <a:t>Pact</a:t>
            </a:r>
            <a:endParaRPr lang="de-DE" altLang="de-GB" sz="2800" dirty="0">
              <a:solidFill>
                <a:srgbClr val="FFFFFF"/>
              </a:solidFill>
            </a:endParaRPr>
          </a:p>
          <a:p>
            <a:pPr eaLnBrk="1" hangingPunct="1">
              <a:buClrTx/>
              <a:buFontTx/>
              <a:buNone/>
            </a:pPr>
            <a:r>
              <a:rPr lang="de-DE" altLang="de-GB" sz="2800" dirty="0">
                <a:solidFill>
                  <a:srgbClr val="FFFFFF"/>
                </a:solidFill>
              </a:rPr>
              <a:t>3. </a:t>
            </a:r>
            <a:r>
              <a:rPr lang="de-DE" altLang="de-GB" sz="2800" dirty="0" err="1">
                <a:solidFill>
                  <a:srgbClr val="FFFFFF"/>
                </a:solidFill>
              </a:rPr>
              <a:t>Soviet</a:t>
            </a:r>
            <a:r>
              <a:rPr lang="de-DE" altLang="de-GB" sz="2800" dirty="0">
                <a:solidFill>
                  <a:srgbClr val="FFFFFF"/>
                </a:solidFill>
              </a:rPr>
              <a:t> </a:t>
            </a:r>
            <a:r>
              <a:rPr lang="de-DE" altLang="de-GB" sz="2800" dirty="0" err="1">
                <a:solidFill>
                  <a:srgbClr val="FFFFFF"/>
                </a:solidFill>
              </a:rPr>
              <a:t>occupation</a:t>
            </a:r>
            <a:r>
              <a:rPr lang="de-DE" altLang="de-GB" sz="2800" dirty="0">
                <a:solidFill>
                  <a:srgbClr val="FFFFFF"/>
                </a:solidFill>
              </a:rPr>
              <a:t> </a:t>
            </a:r>
            <a:r>
              <a:rPr lang="de-DE" altLang="de-GB" sz="2800" dirty="0" err="1">
                <a:solidFill>
                  <a:srgbClr val="FFFFFF"/>
                </a:solidFill>
              </a:rPr>
              <a:t>policy</a:t>
            </a:r>
            <a:r>
              <a:rPr lang="de-DE" altLang="de-GB" sz="2800" dirty="0">
                <a:solidFill>
                  <a:srgbClr val="FFFFFF"/>
                </a:solidFill>
              </a:rPr>
              <a:t> 1939-1941</a:t>
            </a:r>
          </a:p>
          <a:p>
            <a:pPr eaLnBrk="1" hangingPunct="1">
              <a:buClrTx/>
              <a:buFontTx/>
              <a:buNone/>
            </a:pPr>
            <a:r>
              <a:rPr lang="de-DE" altLang="de-GB" sz="2800" dirty="0">
                <a:solidFill>
                  <a:srgbClr val="FFFFFF"/>
                </a:solidFill>
              </a:rPr>
              <a:t>4. </a:t>
            </a:r>
            <a:r>
              <a:rPr lang="de-DE" altLang="de-GB" sz="2800" dirty="0" err="1">
                <a:solidFill>
                  <a:srgbClr val="FFFFFF"/>
                </a:solidFill>
              </a:rPr>
              <a:t>Ethnic</a:t>
            </a:r>
            <a:r>
              <a:rPr lang="de-DE" altLang="de-GB" sz="2800" dirty="0">
                <a:solidFill>
                  <a:srgbClr val="FFFFFF"/>
                </a:solidFill>
              </a:rPr>
              <a:t> </a:t>
            </a:r>
            <a:r>
              <a:rPr lang="de-DE" altLang="de-GB" sz="2800" dirty="0" err="1">
                <a:solidFill>
                  <a:srgbClr val="FFFFFF"/>
                </a:solidFill>
              </a:rPr>
              <a:t>relations</a:t>
            </a:r>
            <a:r>
              <a:rPr lang="de-DE" altLang="de-GB" sz="2800" dirty="0">
                <a:solidFill>
                  <a:srgbClr val="FFFFFF"/>
                </a:solidFill>
              </a:rPr>
              <a:t> </a:t>
            </a:r>
          </a:p>
          <a:p>
            <a:pPr eaLnBrk="1" hangingPunct="1">
              <a:buClrTx/>
              <a:buFontTx/>
              <a:buNone/>
            </a:pPr>
            <a:r>
              <a:rPr lang="de-DE" altLang="de-GB" sz="2800" dirty="0">
                <a:solidFill>
                  <a:srgbClr val="FFFFFF"/>
                </a:solidFill>
              </a:rPr>
              <a:t>5. </a:t>
            </a:r>
            <a:r>
              <a:rPr lang="de-DE" altLang="de-GB" sz="2800" dirty="0" err="1">
                <a:solidFill>
                  <a:srgbClr val="FFFFFF"/>
                </a:solidFill>
              </a:rPr>
              <a:t>Conclusion</a:t>
            </a:r>
            <a:endParaRPr lang="de-DE" altLang="de-GB" sz="2800" dirty="0">
              <a:solidFill>
                <a:srgbClr val="FFFFFF"/>
              </a:solidFill>
            </a:endParaRPr>
          </a:p>
          <a:p>
            <a:pPr eaLnBrk="1" hangingPunct="1">
              <a:buClrTx/>
              <a:buFontTx/>
              <a:buNone/>
            </a:pPr>
            <a:endParaRPr lang="de-DE" altLang="de-GB" sz="2800" dirty="0">
              <a:solidFill>
                <a:srgbClr val="FFFFFF"/>
              </a:solidFill>
            </a:endParaRPr>
          </a:p>
        </p:txBody>
      </p:sp>
      <p:sp>
        <p:nvSpPr>
          <p:cNvPr id="79875" name="AutoShape 2">
            <a:extLst>
              <a:ext uri="{FF2B5EF4-FFF2-40B4-BE49-F238E27FC236}">
                <a16:creationId xmlns:a16="http://schemas.microsoft.com/office/drawing/2014/main" id="{FD15372F-6BA7-8219-E7A3-6A7DD4718837}"/>
              </a:ext>
            </a:extLst>
          </p:cNvPr>
          <p:cNvSpPr>
            <a:spLocks noChangeArrowheads="1"/>
          </p:cNvSpPr>
          <p:nvPr/>
        </p:nvSpPr>
        <p:spPr bwMode="auto">
          <a:xfrm>
            <a:off x="69695" y="3076926"/>
            <a:ext cx="433388" cy="341313"/>
          </a:xfrm>
          <a:prstGeom prst="rightArrow">
            <a:avLst>
              <a:gd name="adj1" fmla="val 50000"/>
              <a:gd name="adj2" fmla="val 31744"/>
            </a:avLst>
          </a:prstGeom>
          <a:solidFill>
            <a:srgbClr val="FF0000"/>
          </a:solidFill>
          <a:ln w="9360">
            <a:solidFill>
              <a:srgbClr val="FFFFFF"/>
            </a:solidFill>
            <a:miter lim="800000"/>
            <a:headEnd/>
            <a:tailEnd/>
          </a:ln>
        </p:spPr>
        <p:txBody>
          <a:bodyPr wrap="none" anchor="ctr"/>
          <a:lstStyle>
            <a:lvl1pPr eaLnBrk="0" hangingPunct="0">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bg1"/>
                </a:solidFill>
                <a:latin typeface="Arial" panose="020B0604020202020204" pitchFamily="34" charset="0"/>
                <a:ea typeface="ＭＳ Ｐゴシック" panose="020B0600070205080204" pitchFamily="34" charset="-128"/>
              </a:defRPr>
            </a:lvl2pPr>
            <a:lvl3pPr eaLnBrk="0" hangingPunct="0">
              <a:defRPr sz="2400">
                <a:solidFill>
                  <a:schemeClr val="bg1"/>
                </a:solidFill>
                <a:latin typeface="Arial" panose="020B0604020202020204" pitchFamily="34" charset="0"/>
                <a:ea typeface="ＭＳ Ｐゴシック" panose="020B0600070205080204" pitchFamily="34" charset="-128"/>
              </a:defRPr>
            </a:lvl3pPr>
            <a:lvl4pPr eaLnBrk="0" hangingPunct="0">
              <a:defRPr sz="2400">
                <a:solidFill>
                  <a:schemeClr val="bg1"/>
                </a:solidFill>
                <a:latin typeface="Arial" panose="020B0604020202020204" pitchFamily="34" charset="0"/>
                <a:ea typeface="ＭＳ Ｐゴシック" panose="020B0600070205080204" pitchFamily="34" charset="-128"/>
              </a:defRPr>
            </a:lvl4pPr>
            <a:lvl5pPr eaLnBrk="0" hangingPunct="0">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9pPr>
          </a:lstStyle>
          <a:p>
            <a:pPr eaLnBrk="1" hangingPunct="1"/>
            <a:endParaRPr lang="en-US" altLang="de-GB" sz="1800" dirty="0"/>
          </a:p>
        </p:txBody>
      </p:sp>
    </p:spTree>
    <p:extLst>
      <p:ext uri="{BB962C8B-B14F-4D97-AF65-F5344CB8AC3E}">
        <p14:creationId xmlns:p14="http://schemas.microsoft.com/office/powerpoint/2010/main" val="3304937272"/>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 Box 1">
            <a:extLst>
              <a:ext uri="{FF2B5EF4-FFF2-40B4-BE49-F238E27FC236}">
                <a16:creationId xmlns:a16="http://schemas.microsoft.com/office/drawing/2014/main" id="{84047523-1062-4018-E499-AA6EE170873C}"/>
              </a:ext>
            </a:extLst>
          </p:cNvPr>
          <p:cNvSpPr txBox="1">
            <a:spLocks noChangeArrowheads="1"/>
          </p:cNvSpPr>
          <p:nvPr/>
        </p:nvSpPr>
        <p:spPr bwMode="auto">
          <a:xfrm>
            <a:off x="468313" y="765175"/>
            <a:ext cx="8280400" cy="3664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marL="342900" indent="-341313"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ClrTx/>
              <a:buFontTx/>
              <a:buNone/>
            </a:pPr>
            <a:r>
              <a:rPr lang="de-DE" altLang="de-GB" dirty="0">
                <a:solidFill>
                  <a:srgbClr val="FFFFFF"/>
                </a:solidFill>
              </a:rPr>
              <a:t>			            </a:t>
            </a:r>
            <a:r>
              <a:rPr lang="de-DE" altLang="de-GB" sz="3600" b="1" dirty="0">
                <a:solidFill>
                  <a:srgbClr val="FFFFFF"/>
                </a:solidFill>
              </a:rPr>
              <a:t>Outline</a:t>
            </a:r>
          </a:p>
          <a:p>
            <a:pPr eaLnBrk="1" hangingPunct="1">
              <a:buClrTx/>
              <a:buFontTx/>
              <a:buNone/>
            </a:pPr>
            <a:endParaRPr lang="de-DE" altLang="de-GB" sz="2800" dirty="0">
              <a:solidFill>
                <a:srgbClr val="FFFFFF"/>
              </a:solidFill>
            </a:endParaRPr>
          </a:p>
          <a:p>
            <a:pPr eaLnBrk="1" hangingPunct="1">
              <a:buClr>
                <a:srgbClr val="FFFFFF"/>
              </a:buClr>
              <a:buFont typeface="Times New Roman" panose="02020603050405020304" pitchFamily="18" charset="0"/>
              <a:buAutoNum type="arabicPeriod"/>
            </a:pPr>
            <a:r>
              <a:rPr lang="de-DE" altLang="de-GB" sz="2800" dirty="0">
                <a:solidFill>
                  <a:srgbClr val="FFFFFF"/>
                </a:solidFill>
              </a:rPr>
              <a:t> </a:t>
            </a:r>
            <a:r>
              <a:rPr lang="de-DE" altLang="de-GB" sz="2800" dirty="0" err="1">
                <a:solidFill>
                  <a:srgbClr val="FFFFFF"/>
                </a:solidFill>
              </a:rPr>
              <a:t>Introduction</a:t>
            </a:r>
            <a:endParaRPr lang="de-DE" altLang="de-GB" sz="2800" dirty="0">
              <a:solidFill>
                <a:srgbClr val="FFFFFF"/>
              </a:solidFill>
            </a:endParaRPr>
          </a:p>
          <a:p>
            <a:pPr eaLnBrk="1" hangingPunct="1">
              <a:buClr>
                <a:srgbClr val="FFFFFF"/>
              </a:buClr>
              <a:buFont typeface="Times New Roman" panose="02020603050405020304" pitchFamily="18" charset="0"/>
              <a:buAutoNum type="arabicPeriod"/>
            </a:pPr>
            <a:r>
              <a:rPr lang="de-DE" altLang="de-GB" sz="2800" dirty="0">
                <a:solidFill>
                  <a:srgbClr val="FFFFFF"/>
                </a:solidFill>
              </a:rPr>
              <a:t> Nazi-</a:t>
            </a:r>
            <a:r>
              <a:rPr lang="de-DE" altLang="de-GB" sz="2800" dirty="0" err="1">
                <a:solidFill>
                  <a:srgbClr val="FFFFFF"/>
                </a:solidFill>
              </a:rPr>
              <a:t>Soviet</a:t>
            </a:r>
            <a:r>
              <a:rPr lang="de-DE" altLang="de-GB" sz="2800" dirty="0">
                <a:solidFill>
                  <a:srgbClr val="FFFFFF"/>
                </a:solidFill>
              </a:rPr>
              <a:t> </a:t>
            </a:r>
            <a:r>
              <a:rPr lang="de-DE" altLang="de-GB" sz="2800" dirty="0" err="1">
                <a:solidFill>
                  <a:srgbClr val="FFFFFF"/>
                </a:solidFill>
              </a:rPr>
              <a:t>Pact</a:t>
            </a:r>
            <a:endParaRPr lang="de-DE" altLang="de-GB" sz="2800" dirty="0">
              <a:solidFill>
                <a:srgbClr val="FFFFFF"/>
              </a:solidFill>
            </a:endParaRPr>
          </a:p>
          <a:p>
            <a:pPr eaLnBrk="1" hangingPunct="1">
              <a:buClrTx/>
              <a:buFontTx/>
              <a:buNone/>
            </a:pPr>
            <a:r>
              <a:rPr lang="de-DE" altLang="de-GB" sz="2800" dirty="0">
                <a:solidFill>
                  <a:srgbClr val="FFFFFF"/>
                </a:solidFill>
              </a:rPr>
              <a:t>3. </a:t>
            </a:r>
            <a:r>
              <a:rPr lang="de-DE" altLang="de-GB" sz="2800" dirty="0" err="1">
                <a:solidFill>
                  <a:srgbClr val="FFFFFF"/>
                </a:solidFill>
              </a:rPr>
              <a:t>Soviet</a:t>
            </a:r>
            <a:r>
              <a:rPr lang="de-DE" altLang="de-GB" sz="2800" dirty="0">
                <a:solidFill>
                  <a:srgbClr val="FFFFFF"/>
                </a:solidFill>
              </a:rPr>
              <a:t> </a:t>
            </a:r>
            <a:r>
              <a:rPr lang="de-DE" altLang="de-GB" sz="2800" dirty="0" err="1">
                <a:solidFill>
                  <a:srgbClr val="FFFFFF"/>
                </a:solidFill>
              </a:rPr>
              <a:t>occupation</a:t>
            </a:r>
            <a:r>
              <a:rPr lang="de-DE" altLang="de-GB" sz="2800" dirty="0">
                <a:solidFill>
                  <a:srgbClr val="FFFFFF"/>
                </a:solidFill>
              </a:rPr>
              <a:t> </a:t>
            </a:r>
            <a:r>
              <a:rPr lang="de-DE" altLang="de-GB" sz="2800" dirty="0" err="1">
                <a:solidFill>
                  <a:srgbClr val="FFFFFF"/>
                </a:solidFill>
              </a:rPr>
              <a:t>policy</a:t>
            </a:r>
            <a:r>
              <a:rPr lang="de-DE" altLang="de-GB" sz="2800" dirty="0">
                <a:solidFill>
                  <a:srgbClr val="FFFFFF"/>
                </a:solidFill>
              </a:rPr>
              <a:t> 1939-1941</a:t>
            </a:r>
          </a:p>
          <a:p>
            <a:pPr eaLnBrk="1" hangingPunct="1">
              <a:buClrTx/>
              <a:buFontTx/>
              <a:buNone/>
            </a:pPr>
            <a:r>
              <a:rPr lang="de-DE" altLang="de-GB" sz="2800" dirty="0">
                <a:solidFill>
                  <a:srgbClr val="FFFFFF"/>
                </a:solidFill>
              </a:rPr>
              <a:t>4. </a:t>
            </a:r>
            <a:r>
              <a:rPr lang="de-DE" altLang="de-GB" sz="2800" dirty="0" err="1">
                <a:solidFill>
                  <a:srgbClr val="FFFFFF"/>
                </a:solidFill>
              </a:rPr>
              <a:t>Ethnic</a:t>
            </a:r>
            <a:r>
              <a:rPr lang="de-DE" altLang="de-GB" sz="2800" dirty="0">
                <a:solidFill>
                  <a:srgbClr val="FFFFFF"/>
                </a:solidFill>
              </a:rPr>
              <a:t> </a:t>
            </a:r>
            <a:r>
              <a:rPr lang="de-DE" altLang="de-GB" sz="2800" dirty="0" err="1">
                <a:solidFill>
                  <a:srgbClr val="FFFFFF"/>
                </a:solidFill>
              </a:rPr>
              <a:t>relations</a:t>
            </a:r>
            <a:r>
              <a:rPr lang="de-DE" altLang="de-GB" sz="2800" dirty="0">
                <a:solidFill>
                  <a:srgbClr val="FFFFFF"/>
                </a:solidFill>
              </a:rPr>
              <a:t> </a:t>
            </a:r>
          </a:p>
          <a:p>
            <a:pPr eaLnBrk="1" hangingPunct="1">
              <a:buClrTx/>
              <a:buFontTx/>
              <a:buNone/>
            </a:pPr>
            <a:r>
              <a:rPr lang="de-DE" altLang="de-GB" sz="2800" dirty="0">
                <a:solidFill>
                  <a:srgbClr val="FFFFFF"/>
                </a:solidFill>
              </a:rPr>
              <a:t>5. </a:t>
            </a:r>
            <a:r>
              <a:rPr lang="de-DE" altLang="de-GB" sz="2800" dirty="0" err="1">
                <a:solidFill>
                  <a:srgbClr val="FFFFFF"/>
                </a:solidFill>
              </a:rPr>
              <a:t>Conclusion</a:t>
            </a:r>
            <a:endParaRPr lang="de-DE" altLang="de-GB" sz="2800" dirty="0">
              <a:solidFill>
                <a:srgbClr val="FFFFFF"/>
              </a:solidFill>
            </a:endParaRPr>
          </a:p>
          <a:p>
            <a:pPr eaLnBrk="1" hangingPunct="1">
              <a:buClrTx/>
              <a:buFontTx/>
              <a:buNone/>
            </a:pPr>
            <a:endParaRPr lang="de-DE" altLang="de-GB" sz="2800" dirty="0">
              <a:solidFill>
                <a:srgbClr val="FFFFFF"/>
              </a:solidFill>
            </a:endParaRPr>
          </a:p>
        </p:txBody>
      </p:sp>
      <p:sp>
        <p:nvSpPr>
          <p:cNvPr id="79875" name="AutoShape 2">
            <a:extLst>
              <a:ext uri="{FF2B5EF4-FFF2-40B4-BE49-F238E27FC236}">
                <a16:creationId xmlns:a16="http://schemas.microsoft.com/office/drawing/2014/main" id="{FD15372F-6BA7-8219-E7A3-6A7DD4718837}"/>
              </a:ext>
            </a:extLst>
          </p:cNvPr>
          <p:cNvSpPr>
            <a:spLocks noChangeArrowheads="1"/>
          </p:cNvSpPr>
          <p:nvPr/>
        </p:nvSpPr>
        <p:spPr bwMode="auto">
          <a:xfrm>
            <a:off x="10261" y="1844824"/>
            <a:ext cx="433388" cy="341313"/>
          </a:xfrm>
          <a:prstGeom prst="rightArrow">
            <a:avLst>
              <a:gd name="adj1" fmla="val 50000"/>
              <a:gd name="adj2" fmla="val 31744"/>
            </a:avLst>
          </a:prstGeom>
          <a:solidFill>
            <a:srgbClr val="FF0000"/>
          </a:solidFill>
          <a:ln w="9360">
            <a:solidFill>
              <a:srgbClr val="FFFFFF"/>
            </a:solidFill>
            <a:miter lim="800000"/>
            <a:headEnd/>
            <a:tailEnd/>
          </a:ln>
        </p:spPr>
        <p:txBody>
          <a:bodyPr wrap="none" anchor="ctr"/>
          <a:lstStyle>
            <a:lvl1pPr eaLnBrk="0" hangingPunct="0">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bg1"/>
                </a:solidFill>
                <a:latin typeface="Arial" panose="020B0604020202020204" pitchFamily="34" charset="0"/>
                <a:ea typeface="ＭＳ Ｐゴシック" panose="020B0600070205080204" pitchFamily="34" charset="-128"/>
              </a:defRPr>
            </a:lvl2pPr>
            <a:lvl3pPr eaLnBrk="0" hangingPunct="0">
              <a:defRPr sz="2400">
                <a:solidFill>
                  <a:schemeClr val="bg1"/>
                </a:solidFill>
                <a:latin typeface="Arial" panose="020B0604020202020204" pitchFamily="34" charset="0"/>
                <a:ea typeface="ＭＳ Ｐゴシック" panose="020B0600070205080204" pitchFamily="34" charset="-128"/>
              </a:defRPr>
            </a:lvl3pPr>
            <a:lvl4pPr eaLnBrk="0" hangingPunct="0">
              <a:defRPr sz="2400">
                <a:solidFill>
                  <a:schemeClr val="bg1"/>
                </a:solidFill>
                <a:latin typeface="Arial" panose="020B0604020202020204" pitchFamily="34" charset="0"/>
                <a:ea typeface="ＭＳ Ｐゴシック" panose="020B0600070205080204" pitchFamily="34" charset="-128"/>
              </a:defRPr>
            </a:lvl4pPr>
            <a:lvl5pPr eaLnBrk="0" hangingPunct="0">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9pPr>
          </a:lstStyle>
          <a:p>
            <a:pPr eaLnBrk="1" hangingPunct="1"/>
            <a:endParaRPr lang="en-US" altLang="de-GB" sz="1800"/>
          </a:p>
        </p:txBody>
      </p:sp>
    </p:spTree>
    <p:extLst>
      <p:ext uri="{BB962C8B-B14F-4D97-AF65-F5344CB8AC3E}">
        <p14:creationId xmlns:p14="http://schemas.microsoft.com/office/powerpoint/2010/main" val="4156239134"/>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9AE0078-7703-EB3B-8482-DBD95506D61B}"/>
              </a:ext>
            </a:extLst>
          </p:cNvPr>
          <p:cNvSpPr>
            <a:spLocks noGrp="1"/>
          </p:cNvSpPr>
          <p:nvPr>
            <p:ph type="title"/>
          </p:nvPr>
        </p:nvSpPr>
        <p:spPr/>
        <p:txBody>
          <a:bodyPr/>
          <a:lstStyle/>
          <a:p>
            <a:r>
              <a:rPr lang="en-US" dirty="0" err="1"/>
              <a:t>Organisation</a:t>
            </a:r>
            <a:r>
              <a:rPr lang="en-US" dirty="0"/>
              <a:t> of Ukrainian Nationalists</a:t>
            </a:r>
          </a:p>
        </p:txBody>
      </p:sp>
      <p:sp>
        <p:nvSpPr>
          <p:cNvPr id="6" name="Content Placeholder 5">
            <a:extLst>
              <a:ext uri="{FF2B5EF4-FFF2-40B4-BE49-F238E27FC236}">
                <a16:creationId xmlns:a16="http://schemas.microsoft.com/office/drawing/2014/main" id="{81285E09-5DC7-34FC-A0B6-E7F2F0CB2880}"/>
              </a:ext>
            </a:extLst>
          </p:cNvPr>
          <p:cNvSpPr>
            <a:spLocks noGrp="1"/>
          </p:cNvSpPr>
          <p:nvPr>
            <p:ph idx="1"/>
          </p:nvPr>
        </p:nvSpPr>
        <p:spPr/>
        <p:txBody>
          <a:bodyPr/>
          <a:lstStyle/>
          <a:p>
            <a:pPr>
              <a:buClr>
                <a:srgbClr val="FF0000"/>
              </a:buClr>
              <a:buSzPct val="120000"/>
              <a:buFont typeface="Arial" panose="020B0604020202020204" pitchFamily="34" charset="0"/>
              <a:buChar char="•"/>
            </a:pPr>
            <a:r>
              <a:rPr lang="de-DE" sz="1800" dirty="0"/>
              <a:t>After Soviet attack on 17 September 1939, </a:t>
            </a:r>
            <a:r>
              <a:rPr lang="de-GB" sz="1800"/>
              <a:t>OUN leaders leave Western Ukraine </a:t>
            </a:r>
            <a:endParaRPr lang="de-DE" sz="1800" dirty="0"/>
          </a:p>
          <a:p>
            <a:pPr>
              <a:buClr>
                <a:srgbClr val="FF0000"/>
              </a:buClr>
              <a:buSzPct val="120000"/>
              <a:buFont typeface="Arial" panose="020B0604020202020204" pitchFamily="34" charset="0"/>
              <a:buChar char="•"/>
            </a:pPr>
            <a:r>
              <a:rPr lang="de-DE" sz="1800" dirty="0"/>
              <a:t>Division </a:t>
            </a:r>
            <a:r>
              <a:rPr lang="de-DE" sz="1800" dirty="0" err="1"/>
              <a:t>of</a:t>
            </a:r>
            <a:r>
              <a:rPr lang="de-DE" sz="1800" dirty="0"/>
              <a:t> OUN in OUN-B (</a:t>
            </a:r>
            <a:r>
              <a:rPr lang="de-DE" sz="1800" dirty="0" err="1"/>
              <a:t>Bandera</a:t>
            </a:r>
            <a:r>
              <a:rPr lang="de-DE" sz="1800" dirty="0"/>
              <a:t>) and OUN-M (Melnyk) – </a:t>
            </a:r>
            <a:r>
              <a:rPr lang="de-DE" sz="1800" dirty="0" err="1"/>
              <a:t>competing</a:t>
            </a:r>
            <a:r>
              <a:rPr lang="de-DE" sz="1800" dirty="0"/>
              <a:t> and </a:t>
            </a:r>
            <a:r>
              <a:rPr lang="de-DE" sz="1800" dirty="0" err="1"/>
              <a:t>fighting</a:t>
            </a:r>
            <a:r>
              <a:rPr lang="de-DE" sz="1800" dirty="0"/>
              <a:t> </a:t>
            </a:r>
            <a:r>
              <a:rPr lang="de-DE" sz="1800" dirty="0" err="1"/>
              <a:t>against</a:t>
            </a:r>
            <a:r>
              <a:rPr lang="de-DE" sz="1800" dirty="0"/>
              <a:t> </a:t>
            </a:r>
            <a:r>
              <a:rPr lang="de-DE" sz="1800" dirty="0" err="1"/>
              <a:t>each</a:t>
            </a:r>
            <a:r>
              <a:rPr lang="de-DE" sz="1800" dirty="0"/>
              <a:t> </a:t>
            </a:r>
            <a:r>
              <a:rPr lang="de-DE" sz="1800" dirty="0" err="1"/>
              <a:t>other</a:t>
            </a:r>
            <a:endParaRPr lang="de-GB" sz="1800"/>
          </a:p>
          <a:p>
            <a:pPr>
              <a:buClr>
                <a:srgbClr val="FF0000"/>
              </a:buClr>
              <a:buSzPct val="120000"/>
              <a:buFont typeface="Arial" panose="020B0604020202020204" pitchFamily="34" charset="0"/>
              <a:buChar char="•"/>
            </a:pPr>
            <a:r>
              <a:rPr lang="de-GB" sz="1800"/>
              <a:t>German military security (Abwehr) trains OUN members </a:t>
            </a:r>
          </a:p>
          <a:p>
            <a:pPr>
              <a:buClr>
                <a:srgbClr val="FF0000"/>
              </a:buClr>
              <a:buSzPct val="120000"/>
              <a:buFont typeface="Arial" panose="020B0604020202020204" pitchFamily="34" charset="0"/>
              <a:buChar char="•"/>
            </a:pPr>
            <a:r>
              <a:rPr lang="de-GB" sz="1800"/>
              <a:t>Formation of two Ukrainian batallions in occupied Poland (Generalgouvernment) within Abwehr (with Ukrainian officers, but under German command) </a:t>
            </a:r>
            <a:r>
              <a:rPr lang="de-DE" sz="1800" dirty="0" err="1"/>
              <a:t>most</a:t>
            </a:r>
            <a:r>
              <a:rPr lang="de-DE" sz="1800" dirty="0"/>
              <a:t> prominent </a:t>
            </a:r>
            <a:r>
              <a:rPr lang="de-DE" sz="1800" dirty="0" err="1"/>
              <a:t>batallion</a:t>
            </a:r>
            <a:r>
              <a:rPr lang="de-DE" sz="1800" dirty="0"/>
              <a:t>  </a:t>
            </a:r>
            <a:r>
              <a:rPr lang="de-DE" sz="1800" dirty="0" err="1"/>
              <a:t>is</a:t>
            </a:r>
            <a:r>
              <a:rPr lang="de-DE" sz="1800" dirty="0"/>
              <a:t> </a:t>
            </a:r>
            <a:r>
              <a:rPr lang="de-DE" sz="1800" dirty="0" err="1"/>
              <a:t>called</a:t>
            </a:r>
            <a:r>
              <a:rPr lang="de-DE" sz="1800" dirty="0"/>
              <a:t> </a:t>
            </a:r>
            <a:r>
              <a:rPr lang="de-GB" sz="1800" i="1"/>
              <a:t>Nachtigall</a:t>
            </a:r>
            <a:r>
              <a:rPr lang="de-GB" sz="1800"/>
              <a:t> </a:t>
            </a:r>
          </a:p>
          <a:p>
            <a:pPr>
              <a:buClr>
                <a:srgbClr val="FF0000"/>
              </a:buClr>
              <a:buSzPct val="120000"/>
              <a:buFont typeface="Arial" panose="020B0604020202020204" pitchFamily="34" charset="0"/>
              <a:buChar char="•"/>
            </a:pPr>
            <a:r>
              <a:rPr lang="de-GB" sz="1800"/>
              <a:t>OUN disappointed </a:t>
            </a:r>
            <a:r>
              <a:rPr lang="de-DE" sz="1800" dirty="0" err="1"/>
              <a:t>by</a:t>
            </a:r>
            <a:r>
              <a:rPr lang="de-GB" sz="1800"/>
              <a:t> </a:t>
            </a:r>
            <a:r>
              <a:rPr lang="de-DE" sz="1800" dirty="0"/>
              <a:t>Nazi-</a:t>
            </a:r>
            <a:r>
              <a:rPr lang="de-DE" sz="1800" dirty="0" err="1"/>
              <a:t>Soviet</a:t>
            </a:r>
            <a:r>
              <a:rPr lang="de-DE" sz="1800" dirty="0"/>
              <a:t> </a:t>
            </a:r>
            <a:r>
              <a:rPr lang="de-DE" sz="1800" dirty="0" err="1"/>
              <a:t>collusion</a:t>
            </a:r>
            <a:r>
              <a:rPr lang="de-GB" sz="1800"/>
              <a:t> but le</a:t>
            </a:r>
            <a:r>
              <a:rPr lang="de-DE" sz="1800" dirty="0"/>
              <a:t>a</a:t>
            </a:r>
            <a:r>
              <a:rPr lang="de-GB" sz="1800"/>
              <a:t>ders set their hope on </a:t>
            </a:r>
            <a:r>
              <a:rPr lang="de-DE" sz="1800" dirty="0"/>
              <a:t>a </a:t>
            </a:r>
            <a:r>
              <a:rPr lang="de-DE" sz="1800" dirty="0" err="1"/>
              <a:t>future</a:t>
            </a:r>
            <a:r>
              <a:rPr lang="de-DE" sz="1800" dirty="0"/>
              <a:t> </a:t>
            </a:r>
            <a:r>
              <a:rPr lang="de-GB" sz="1800"/>
              <a:t>German</a:t>
            </a:r>
            <a:r>
              <a:rPr lang="de-DE" sz="1800" dirty="0"/>
              <a:t>-</a:t>
            </a:r>
            <a:r>
              <a:rPr lang="de-DE" sz="1800" dirty="0" err="1"/>
              <a:t>Soviet</a:t>
            </a:r>
            <a:r>
              <a:rPr lang="de-DE" sz="1800" dirty="0"/>
              <a:t> war – </a:t>
            </a:r>
            <a:r>
              <a:rPr lang="de-DE" sz="1800" dirty="0" err="1"/>
              <a:t>conditional</a:t>
            </a:r>
            <a:r>
              <a:rPr lang="de-DE" sz="1800" dirty="0"/>
              <a:t> support </a:t>
            </a:r>
            <a:r>
              <a:rPr lang="de-DE" sz="1800" dirty="0" err="1"/>
              <a:t>for</a:t>
            </a:r>
            <a:r>
              <a:rPr lang="de-DE" sz="1800" dirty="0"/>
              <a:t> German war </a:t>
            </a:r>
            <a:r>
              <a:rPr lang="de-DE" sz="1800" dirty="0" err="1"/>
              <a:t>effort</a:t>
            </a:r>
            <a:r>
              <a:rPr lang="de-GB" sz="1800"/>
              <a:t> </a:t>
            </a:r>
          </a:p>
          <a:p>
            <a:pPr>
              <a:buClr>
                <a:srgbClr val="FF0000"/>
              </a:buClr>
              <a:buSzPct val="120000"/>
              <a:buFont typeface="Arial" panose="020B0604020202020204" pitchFamily="34" charset="0"/>
              <a:buChar char="•"/>
            </a:pPr>
            <a:r>
              <a:rPr lang="de-GB" sz="1800"/>
              <a:t>Expressions of strong antisemitic views in OUN and in Lviv branch of Polish military resistance</a:t>
            </a:r>
          </a:p>
          <a:p>
            <a:endParaRPr lang="en-US" sz="1800" dirty="0"/>
          </a:p>
        </p:txBody>
      </p:sp>
    </p:spTree>
    <p:extLst>
      <p:ext uri="{BB962C8B-B14F-4D97-AF65-F5344CB8AC3E}">
        <p14:creationId xmlns:p14="http://schemas.microsoft.com/office/powerpoint/2010/main" val="41688447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1">
            <a:extLst>
              <a:ext uri="{FF2B5EF4-FFF2-40B4-BE49-F238E27FC236}">
                <a16:creationId xmlns:a16="http://schemas.microsoft.com/office/drawing/2014/main" id="{48A84977-2F72-8498-96E0-571DACE9B0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1196975"/>
            <a:ext cx="2714625" cy="391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8434" name="Text Box 2">
            <a:extLst>
              <a:ext uri="{FF2B5EF4-FFF2-40B4-BE49-F238E27FC236}">
                <a16:creationId xmlns:a16="http://schemas.microsoft.com/office/drawing/2014/main" id="{ECD4463D-6DCC-5D5D-97AC-97FC5A5A8D21}"/>
              </a:ext>
            </a:extLst>
          </p:cNvPr>
          <p:cNvSpPr txBox="1">
            <a:spLocks noChangeArrowheads="1"/>
          </p:cNvSpPr>
          <p:nvPr/>
        </p:nvSpPr>
        <p:spPr bwMode="auto">
          <a:xfrm>
            <a:off x="395288" y="5392738"/>
            <a:ext cx="3671887"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ea typeface="ＭＳ Ｐゴシック" panose="020B0600070205080204" pitchFamily="34" charset="-128"/>
              </a:defRPr>
            </a:lvl1pPr>
            <a:lvl2pPr marL="37931725" indent="-37474525">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GB" altLang="en-US" sz="1800">
                <a:solidFill>
                  <a:srgbClr val="FFFFFF"/>
                </a:solidFill>
                <a:ea typeface="Arial Unicode MS" panose="020B0604020202020204" pitchFamily="34" charset="-128"/>
                <a:cs typeface="Arial Unicode MS" panose="020B0604020202020204" pitchFamily="34" charset="-128"/>
              </a:rPr>
              <a:t>Stepan Bandera</a:t>
            </a:r>
          </a:p>
          <a:p>
            <a:pPr eaLnBrk="1" hangingPunct="1">
              <a:spcBef>
                <a:spcPct val="0"/>
              </a:spcBef>
              <a:buFontTx/>
              <a:buNone/>
            </a:pPr>
            <a:r>
              <a:rPr lang="en-GB" altLang="en-US" sz="1800">
                <a:solidFill>
                  <a:srgbClr val="FFFFFF"/>
                </a:solidFill>
                <a:ea typeface="Arial Unicode MS" panose="020B0604020202020204" pitchFamily="34" charset="-128"/>
                <a:cs typeface="Arial Unicode MS" panose="020B0604020202020204" pitchFamily="34" charset="-128"/>
              </a:rPr>
              <a:t>Leader of the Organisation of Ukrainian Nationalists, OUN-B</a:t>
            </a:r>
          </a:p>
        </p:txBody>
      </p:sp>
      <p:pic>
        <p:nvPicPr>
          <p:cNvPr id="18435" name="Picture 3">
            <a:extLst>
              <a:ext uri="{FF2B5EF4-FFF2-40B4-BE49-F238E27FC236}">
                <a16:creationId xmlns:a16="http://schemas.microsoft.com/office/drawing/2014/main" id="{22CC9ADF-6B9F-3414-09AF-EACFBF8CC69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19700" y="1196975"/>
            <a:ext cx="2895600" cy="407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8436" name="Text Box 4">
            <a:extLst>
              <a:ext uri="{FF2B5EF4-FFF2-40B4-BE49-F238E27FC236}">
                <a16:creationId xmlns:a16="http://schemas.microsoft.com/office/drawing/2014/main" id="{513E93A5-FC03-AC15-402A-8A67580FBCF1}"/>
              </a:ext>
            </a:extLst>
          </p:cNvPr>
          <p:cNvSpPr txBox="1">
            <a:spLocks noChangeArrowheads="1"/>
          </p:cNvSpPr>
          <p:nvPr/>
        </p:nvSpPr>
        <p:spPr bwMode="auto">
          <a:xfrm>
            <a:off x="5510213" y="5589588"/>
            <a:ext cx="2366962"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ea typeface="ＭＳ Ｐゴシック" panose="020B0600070205080204" pitchFamily="34" charset="-128"/>
              </a:defRPr>
            </a:lvl1pPr>
            <a:lvl2pPr marL="37931725" indent="-37474525">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GB" altLang="en-US" sz="1800">
                <a:solidFill>
                  <a:srgbClr val="FFFFFF"/>
                </a:solidFill>
                <a:ea typeface="Arial Unicode MS" panose="020B0604020202020204" pitchFamily="34" charset="-128"/>
                <a:cs typeface="Arial Unicode MS" panose="020B0604020202020204" pitchFamily="34" charset="-128"/>
              </a:rPr>
              <a:t>Andrii Melnik,</a:t>
            </a:r>
          </a:p>
          <a:p>
            <a:pPr eaLnBrk="1" hangingPunct="1">
              <a:spcBef>
                <a:spcPct val="0"/>
              </a:spcBef>
              <a:buFontTx/>
              <a:buNone/>
            </a:pPr>
            <a:r>
              <a:rPr lang="en-GB" altLang="en-US" sz="1800">
                <a:solidFill>
                  <a:srgbClr val="FFFFFF"/>
                </a:solidFill>
                <a:ea typeface="Arial Unicode MS" panose="020B0604020202020204" pitchFamily="34" charset="-128"/>
                <a:cs typeface="Arial Unicode MS" panose="020B0604020202020204" pitchFamily="34" charset="-128"/>
              </a:rPr>
              <a:t>Leader of the OUN-M</a:t>
            </a:r>
          </a:p>
        </p:txBody>
      </p:sp>
      <p:sp>
        <p:nvSpPr>
          <p:cNvPr id="3" name="Textfeld 2">
            <a:extLst>
              <a:ext uri="{FF2B5EF4-FFF2-40B4-BE49-F238E27FC236}">
                <a16:creationId xmlns:a16="http://schemas.microsoft.com/office/drawing/2014/main" id="{86FE84E1-A370-F9E1-7458-C5604DB340EF}"/>
              </a:ext>
            </a:extLst>
          </p:cNvPr>
          <p:cNvSpPr txBox="1"/>
          <p:nvPr/>
        </p:nvSpPr>
        <p:spPr>
          <a:xfrm>
            <a:off x="2123728" y="363021"/>
            <a:ext cx="6019597" cy="369332"/>
          </a:xfrm>
          <a:prstGeom prst="rect">
            <a:avLst/>
          </a:prstGeom>
          <a:noFill/>
        </p:spPr>
        <p:txBody>
          <a:bodyPr wrap="none" rtlCol="0">
            <a:spAutoFit/>
          </a:bodyPr>
          <a:lstStyle/>
          <a:p>
            <a:r>
              <a:rPr lang="de-GB" dirty="0"/>
              <a:t>Split of the Organisation of Ukrainian Nationalists in 1940</a:t>
            </a:r>
          </a:p>
        </p:txBody>
      </p:sp>
    </p:spTree>
    <p:extLst>
      <p:ext uri="{BB962C8B-B14F-4D97-AF65-F5344CB8AC3E}">
        <p14:creationId xmlns:p14="http://schemas.microsoft.com/office/powerpoint/2010/main" val="916434517"/>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4209" name="Group 1">
            <a:extLst>
              <a:ext uri="{FF2B5EF4-FFF2-40B4-BE49-F238E27FC236}">
                <a16:creationId xmlns:a16="http://schemas.microsoft.com/office/drawing/2014/main" id="{8599789A-66F5-D04F-A702-1848AD6662DE}"/>
              </a:ext>
            </a:extLst>
          </p:cNvPr>
          <p:cNvGrpSpPr>
            <a:grpSpLocks/>
          </p:cNvGrpSpPr>
          <p:nvPr/>
        </p:nvGrpSpPr>
        <p:grpSpPr bwMode="auto">
          <a:xfrm>
            <a:off x="0" y="0"/>
            <a:ext cx="5900738" cy="6856413"/>
            <a:chOff x="0" y="0"/>
            <a:chExt cx="3717" cy="4319"/>
          </a:xfrm>
        </p:grpSpPr>
        <p:pic>
          <p:nvPicPr>
            <p:cNvPr id="94211" name="Picture 2">
              <a:extLst>
                <a:ext uri="{FF2B5EF4-FFF2-40B4-BE49-F238E27FC236}">
                  <a16:creationId xmlns:a16="http://schemas.microsoft.com/office/drawing/2014/main" id="{64D64ADA-53C9-5F44-886F-A9C3E3525C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3717" cy="4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94212" name="Text Box 3">
              <a:extLst>
                <a:ext uri="{FF2B5EF4-FFF2-40B4-BE49-F238E27FC236}">
                  <a16:creationId xmlns:a16="http://schemas.microsoft.com/office/drawing/2014/main" id="{5CFE0702-5A5C-184E-BF67-23FFCDC59D02}"/>
                </a:ext>
              </a:extLst>
            </p:cNvPr>
            <p:cNvSpPr txBox="1">
              <a:spLocks noChangeArrowheads="1"/>
            </p:cNvSpPr>
            <p:nvPr/>
          </p:nvSpPr>
          <p:spPr bwMode="auto">
            <a:xfrm>
              <a:off x="0" y="0"/>
              <a:ext cx="3717" cy="4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3000"/>
                </a:lnSpc>
                <a:spcAft>
                  <a:spcPts val="1288"/>
                </a:spcAft>
                <a:buClr>
                  <a:srgbClr val="000000"/>
                </a:buClr>
                <a:buSzPct val="100000"/>
                <a:buFont typeface="Times New Roman" panose="02020603050405020304" pitchFamily="18" charset="0"/>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pPr>
              <a:endParaRPr lang="en-US" altLang="en-US" sz="2000">
                <a:solidFill>
                  <a:schemeClr val="bg1"/>
                </a:solidFill>
              </a:endParaRPr>
            </a:p>
          </p:txBody>
        </p:sp>
      </p:grpSp>
      <p:sp>
        <p:nvSpPr>
          <p:cNvPr id="94210" name="Text Box 4">
            <a:extLst>
              <a:ext uri="{FF2B5EF4-FFF2-40B4-BE49-F238E27FC236}">
                <a16:creationId xmlns:a16="http://schemas.microsoft.com/office/drawing/2014/main" id="{4AFCEA08-6B7D-2949-95FC-9F0CB7E71289}"/>
              </a:ext>
            </a:extLst>
          </p:cNvPr>
          <p:cNvSpPr txBox="1">
            <a:spLocks noChangeArrowheads="1"/>
          </p:cNvSpPr>
          <p:nvPr/>
        </p:nvSpPr>
        <p:spPr bwMode="auto">
          <a:xfrm>
            <a:off x="6011863" y="620713"/>
            <a:ext cx="295275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Bef>
                <a:spcPts val="1125"/>
              </a:spcBef>
              <a:spcAft>
                <a:spcPct val="0"/>
              </a:spcAft>
              <a:buClrTx/>
              <a:buFontTx/>
              <a:buNone/>
            </a:pPr>
            <a:r>
              <a:rPr lang="en-GB" altLang="en-US" sz="1800"/>
              <a:t>Lviv - Monument of the leader of the Organisation of Ukrainian Nationalists (B), Stepan Bandera, unveiled in November 2007 in Lviv</a:t>
            </a:r>
          </a:p>
        </p:txBody>
      </p:sp>
      <p:pic>
        <p:nvPicPr>
          <p:cNvPr id="2" name="Audio 1">
            <a:hlinkClick r:id="" action="ppaction://media"/>
            <a:extLst>
              <a:ext uri="{FF2B5EF4-FFF2-40B4-BE49-F238E27FC236}">
                <a16:creationId xmlns:a16="http://schemas.microsoft.com/office/drawing/2014/main" id="{118C5C41-6614-CE4E-B4B5-7C5E0EAC276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115300" y="5829300"/>
            <a:ext cx="812800" cy="812800"/>
          </a:xfrm>
          <a:prstGeom prst="rect">
            <a:avLst/>
          </a:prstGeom>
        </p:spPr>
      </p:pic>
      <p:pic>
        <p:nvPicPr>
          <p:cNvPr id="7" name="Picture 1">
            <a:extLst>
              <a:ext uri="{FF2B5EF4-FFF2-40B4-BE49-F238E27FC236}">
                <a16:creationId xmlns:a16="http://schemas.microsoft.com/office/drawing/2014/main" id="{2A55A704-A146-2041-84C4-CD95FBAF429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11863" y="2371726"/>
            <a:ext cx="3131840" cy="234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8" name="Text Box 2">
            <a:extLst>
              <a:ext uri="{FF2B5EF4-FFF2-40B4-BE49-F238E27FC236}">
                <a16:creationId xmlns:a16="http://schemas.microsoft.com/office/drawing/2014/main" id="{D3E60C41-E96E-AC43-9FEC-05D4621833ED}"/>
              </a:ext>
            </a:extLst>
          </p:cNvPr>
          <p:cNvSpPr txBox="1">
            <a:spLocks noChangeArrowheads="1"/>
          </p:cNvSpPr>
          <p:nvPr/>
        </p:nvSpPr>
        <p:spPr bwMode="auto">
          <a:xfrm>
            <a:off x="6011863" y="5013176"/>
            <a:ext cx="3132137" cy="1017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buClrTx/>
              <a:buFontTx/>
              <a:buNone/>
            </a:pPr>
            <a:r>
              <a:rPr lang="en-GB" altLang="en-US" sz="2000" dirty="0"/>
              <a:t>New monument of Stepan Bandera in </a:t>
            </a:r>
            <a:r>
              <a:rPr lang="en-GB" altLang="en-US" sz="2000" dirty="0" err="1"/>
              <a:t>Drohobych</a:t>
            </a:r>
            <a:r>
              <a:rPr lang="en-GB" altLang="en-US" sz="2000" dirty="0"/>
              <a:t>, Western Ukraine</a:t>
            </a:r>
          </a:p>
        </p:txBody>
      </p:sp>
    </p:spTree>
    <p:extLst>
      <p:ext uri="{BB962C8B-B14F-4D97-AF65-F5344CB8AC3E}">
        <p14:creationId xmlns:p14="http://schemas.microsoft.com/office/powerpoint/2010/main" val="1960453350"/>
      </p:ext>
    </p:extLst>
  </p:cSld>
  <p:clrMapOvr>
    <a:masterClrMapping/>
  </p:clrMapOvr>
  <p:transition advTm="85879">
    <p:split orient="vert"/>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1">
            <a:extLst>
              <a:ext uri="{FF2B5EF4-FFF2-40B4-BE49-F238E27FC236}">
                <a16:creationId xmlns:a16="http://schemas.microsoft.com/office/drawing/2014/main" id="{19ADD847-693E-0AF9-928B-EA8BB0BB434D}"/>
              </a:ext>
            </a:extLst>
          </p:cNvPr>
          <p:cNvSpPr>
            <a:spLocks noGrp="1" noChangeArrowheads="1"/>
          </p:cNvSpPr>
          <p:nvPr>
            <p:ph type="title"/>
          </p:nvPr>
        </p:nvSpPr>
        <p:spPr>
          <a:xfrm>
            <a:off x="468313" y="188913"/>
            <a:ext cx="8229600" cy="706437"/>
          </a:xfrm>
        </p:spPr>
        <p:txBody>
          <a:bodyPr lIns="90000" tIns="46800" rIns="90000" bIns="46800"/>
          <a:lstStyle/>
          <a:p>
            <a:pPr eaLnBrk="1">
              <a:lnSpc>
                <a:spcPct val="100000"/>
              </a:lnSpc>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de-DE" altLang="de-GB" sz="4000" dirty="0" err="1">
                <a:ea typeface="ＭＳ Ｐゴシック" panose="020B0600070205080204" pitchFamily="34" charset="-128"/>
              </a:rPr>
              <a:t>Ethnic</a:t>
            </a:r>
            <a:r>
              <a:rPr lang="de-DE" altLang="de-GB" sz="4000" dirty="0">
                <a:ea typeface="ＭＳ Ｐゴシック" panose="020B0600070205080204" pitchFamily="34" charset="-128"/>
              </a:rPr>
              <a:t> </a:t>
            </a:r>
            <a:r>
              <a:rPr lang="de-DE" altLang="de-GB" sz="4000" dirty="0" err="1">
                <a:ea typeface="ＭＳ Ｐゴシック" panose="020B0600070205080204" pitchFamily="34" charset="-128"/>
              </a:rPr>
              <a:t>relations</a:t>
            </a:r>
            <a:r>
              <a:rPr lang="de-DE" altLang="de-GB" sz="4000" dirty="0">
                <a:ea typeface="ＭＳ Ｐゴシック" panose="020B0600070205080204" pitchFamily="34" charset="-128"/>
              </a:rPr>
              <a:t> </a:t>
            </a:r>
            <a:r>
              <a:rPr lang="de-DE" altLang="de-GB" sz="4000" dirty="0" err="1">
                <a:ea typeface="ＭＳ Ｐゴシック" panose="020B0600070205080204" pitchFamily="34" charset="-128"/>
              </a:rPr>
              <a:t>under</a:t>
            </a:r>
            <a:r>
              <a:rPr lang="de-DE" altLang="de-GB" sz="4000" dirty="0">
                <a:ea typeface="ＭＳ Ｐゴシック" panose="020B0600070205080204" pitchFamily="34" charset="-128"/>
              </a:rPr>
              <a:t> </a:t>
            </a:r>
            <a:r>
              <a:rPr lang="de-DE" altLang="de-GB" sz="4000" dirty="0" err="1">
                <a:ea typeface="ＭＳ Ｐゴシック" panose="020B0600070205080204" pitchFamily="34" charset="-128"/>
              </a:rPr>
              <a:t>Soviet</a:t>
            </a:r>
            <a:r>
              <a:rPr lang="de-DE" altLang="de-GB" sz="4000" dirty="0">
                <a:ea typeface="ＭＳ Ｐゴシック" panose="020B0600070205080204" pitchFamily="34" charset="-128"/>
              </a:rPr>
              <a:t> </a:t>
            </a:r>
            <a:r>
              <a:rPr lang="de-DE" altLang="de-GB" sz="4000" dirty="0" err="1">
                <a:ea typeface="ＭＳ Ｐゴシック" panose="020B0600070205080204" pitchFamily="34" charset="-128"/>
              </a:rPr>
              <a:t>occupation</a:t>
            </a:r>
            <a:endParaRPr lang="de-DE" altLang="de-GB" sz="4000" dirty="0">
              <a:ea typeface="ＭＳ Ｐゴシック" panose="020B0600070205080204" pitchFamily="34" charset="-128"/>
            </a:endParaRPr>
          </a:p>
        </p:txBody>
      </p:sp>
      <p:sp>
        <p:nvSpPr>
          <p:cNvPr id="131075" name="Rectangle 2">
            <a:extLst>
              <a:ext uri="{FF2B5EF4-FFF2-40B4-BE49-F238E27FC236}">
                <a16:creationId xmlns:a16="http://schemas.microsoft.com/office/drawing/2014/main" id="{518DDB54-E970-0124-3BEC-AF3FF7DD17CF}"/>
              </a:ext>
            </a:extLst>
          </p:cNvPr>
          <p:cNvSpPr>
            <a:spLocks noGrp="1" noChangeArrowheads="1"/>
          </p:cNvSpPr>
          <p:nvPr>
            <p:ph type="body" idx="1"/>
          </p:nvPr>
        </p:nvSpPr>
        <p:spPr>
          <a:xfrm>
            <a:off x="179512" y="1412776"/>
            <a:ext cx="8208962" cy="5761038"/>
          </a:xfrm>
        </p:spPr>
        <p:txBody>
          <a:bodyPr lIns="90000" tIns="46800" rIns="90000" bIns="46800"/>
          <a:lstStyle/>
          <a:p>
            <a:pPr>
              <a:buClr>
                <a:srgbClr val="C00000"/>
              </a:buClr>
              <a:buSzPct val="120000"/>
              <a:buFont typeface="Arial" panose="020B0604020202020204" pitchFamily="34" charset="0"/>
              <a:buChar char="•"/>
            </a:pPr>
            <a:r>
              <a:rPr lang="de-GB" sz="1800"/>
              <a:t>Soviet militia – ethnic composition</a:t>
            </a:r>
            <a:r>
              <a:rPr lang="de-DE" sz="1800" dirty="0"/>
              <a:t>: Jews </a:t>
            </a:r>
            <a:r>
              <a:rPr lang="de-DE" sz="1800" dirty="0" err="1"/>
              <a:t>over-represented</a:t>
            </a:r>
            <a:endParaRPr lang="de-GB" sz="1800"/>
          </a:p>
          <a:p>
            <a:pPr>
              <a:buClr>
                <a:srgbClr val="C00000"/>
              </a:buClr>
              <a:buSzPct val="120000"/>
              <a:buFont typeface="Arial" panose="020B0604020202020204" pitchFamily="34" charset="0"/>
              <a:buChar char="•"/>
            </a:pPr>
            <a:r>
              <a:rPr lang="de-GB" sz="1800"/>
              <a:t>Ukrainians theoretically privileged: </a:t>
            </a:r>
            <a:r>
              <a:rPr lang="de-DE" sz="1800" dirty="0"/>
              <a:t>‘</a:t>
            </a:r>
            <a:r>
              <a:rPr lang="de-GB" sz="1800"/>
              <a:t>titular nation‘, but locals not trusted</a:t>
            </a:r>
            <a:endParaRPr lang="de-DE" sz="1800" dirty="0"/>
          </a:p>
          <a:p>
            <a:pPr>
              <a:buClr>
                <a:srgbClr val="C00000"/>
              </a:buClr>
              <a:buSzPct val="120000"/>
              <a:buFont typeface="Arial" panose="020B0604020202020204" pitchFamily="34" charset="0"/>
              <a:buChar char="•"/>
            </a:pPr>
            <a:r>
              <a:rPr lang="de-DE" sz="1800" dirty="0"/>
              <a:t>P</a:t>
            </a:r>
            <a:r>
              <a:rPr lang="de-GB" sz="1800"/>
              <a:t>re-war elites – class war: Poles overrepresented under victims, followed by Jews</a:t>
            </a:r>
            <a:endParaRPr lang="de-DE" sz="1800" dirty="0"/>
          </a:p>
          <a:p>
            <a:pPr>
              <a:buClr>
                <a:srgbClr val="C00000"/>
              </a:buClr>
              <a:buSzPct val="120000"/>
              <a:buFont typeface="Arial" panose="020B0604020202020204" pitchFamily="34" charset="0"/>
              <a:buChar char="•"/>
            </a:pPr>
            <a:r>
              <a:rPr lang="de-GB" sz="1800"/>
              <a:t>Poles – proportionally most targeted</a:t>
            </a:r>
          </a:p>
          <a:p>
            <a:pPr>
              <a:buClr>
                <a:srgbClr val="C00000"/>
              </a:buClr>
              <a:buSzPct val="120000"/>
              <a:buFont typeface="Arial" panose="020B0604020202020204" pitchFamily="34" charset="0"/>
              <a:buChar char="•"/>
            </a:pPr>
            <a:r>
              <a:rPr lang="de-GB" sz="1800"/>
              <a:t>Zionists</a:t>
            </a:r>
            <a:r>
              <a:rPr lang="de-DE" sz="1800" dirty="0"/>
              <a:t>, </a:t>
            </a:r>
            <a:r>
              <a:rPr lang="de-GB" sz="1800"/>
              <a:t>Jewish Youth organisations</a:t>
            </a:r>
            <a:r>
              <a:rPr lang="de-DE" sz="1800" dirty="0"/>
              <a:t>, </a:t>
            </a:r>
            <a:r>
              <a:rPr lang="de-DE" sz="1800" dirty="0" err="1"/>
              <a:t>Jewish</a:t>
            </a:r>
            <a:r>
              <a:rPr lang="de-DE" sz="1800" dirty="0"/>
              <a:t> </a:t>
            </a:r>
            <a:r>
              <a:rPr lang="de-DE" sz="1800" dirty="0" err="1"/>
              <a:t>economic</a:t>
            </a:r>
            <a:r>
              <a:rPr lang="de-DE" sz="1800" dirty="0"/>
              <a:t> </a:t>
            </a:r>
            <a:r>
              <a:rPr lang="de-DE" sz="1800" dirty="0" err="1"/>
              <a:t>elite</a:t>
            </a:r>
            <a:r>
              <a:rPr lang="de-GB" sz="1800"/>
              <a:t> – targeted</a:t>
            </a:r>
          </a:p>
          <a:p>
            <a:pPr>
              <a:buClr>
                <a:srgbClr val="C00000"/>
              </a:buClr>
              <a:buSzPct val="120000"/>
              <a:buFont typeface="Arial" panose="020B0604020202020204" pitchFamily="34" charset="0"/>
              <a:buChar char="•"/>
            </a:pPr>
            <a:r>
              <a:rPr lang="de-GB" sz="1800"/>
              <a:t>Trying to win over Ukrainian intellectuals – also Polish intellectuals</a:t>
            </a:r>
          </a:p>
          <a:p>
            <a:pPr>
              <a:buClr>
                <a:srgbClr val="C00000"/>
              </a:buClr>
              <a:buSzPct val="120000"/>
              <a:buFont typeface="Arial" panose="020B0604020202020204" pitchFamily="34" charset="0"/>
              <a:buChar char="•"/>
            </a:pPr>
            <a:r>
              <a:rPr lang="de-GB" sz="1800"/>
              <a:t>Soviet cultural organisations turn up: collaboration</a:t>
            </a:r>
            <a:r>
              <a:rPr lang="de-DE" sz="1800" dirty="0"/>
              <a:t> </a:t>
            </a:r>
            <a:r>
              <a:rPr lang="de-DE" sz="1800" dirty="0" err="1"/>
              <a:t>of</a:t>
            </a:r>
            <a:r>
              <a:rPr lang="de-DE" sz="1800" dirty="0"/>
              <a:t> </a:t>
            </a:r>
            <a:r>
              <a:rPr lang="de-DE" sz="1800" dirty="0" err="1"/>
              <a:t>some</a:t>
            </a:r>
            <a:r>
              <a:rPr lang="de-DE" sz="1800" dirty="0"/>
              <a:t> </a:t>
            </a:r>
            <a:r>
              <a:rPr lang="de-DE" sz="1800" dirty="0" err="1"/>
              <a:t>intellectuals</a:t>
            </a:r>
            <a:endParaRPr lang="de-GB" sz="1800"/>
          </a:p>
          <a:p>
            <a:pPr>
              <a:buClr>
                <a:srgbClr val="C00000"/>
              </a:buClr>
              <a:buSzPct val="120000"/>
              <a:buFont typeface="Arial" panose="020B0604020202020204" pitchFamily="34" charset="0"/>
              <a:buChar char="•"/>
            </a:pPr>
            <a:r>
              <a:rPr lang="de-GB" sz="1800"/>
              <a:t>Resistance difficult</a:t>
            </a:r>
          </a:p>
          <a:p>
            <a:pPr>
              <a:buClr>
                <a:srgbClr val="C00000"/>
              </a:buClr>
              <a:buSzPct val="120000"/>
              <a:buFont typeface="Arial" panose="020B0604020202020204" pitchFamily="34" charset="0"/>
              <a:buChar char="•"/>
            </a:pPr>
            <a:r>
              <a:rPr lang="de-GB" sz="1800"/>
              <a:t>Ukrainian nationalists arrested and deported</a:t>
            </a:r>
          </a:p>
          <a:p>
            <a:pPr>
              <a:buClr>
                <a:srgbClr val="C00000"/>
              </a:buClr>
              <a:buSzPct val="120000"/>
              <a:buFont typeface="Arial" panose="020B0604020202020204" pitchFamily="34" charset="0"/>
              <a:buChar char="•"/>
            </a:pPr>
            <a:r>
              <a:rPr lang="de-GB" sz="1800"/>
              <a:t>Surveillance</a:t>
            </a:r>
            <a:endParaRPr lang="de-DE" sz="1800" dirty="0"/>
          </a:p>
          <a:p>
            <a:pPr>
              <a:buClr>
                <a:srgbClr val="C00000"/>
              </a:buClr>
              <a:buSzPct val="120000"/>
              <a:buFont typeface="Arial" panose="020B0604020202020204" pitchFamily="34" charset="0"/>
              <a:buChar char="•"/>
            </a:pPr>
            <a:r>
              <a:rPr lang="de-GB" sz="1800"/>
              <a:t>Material problems</a:t>
            </a:r>
          </a:p>
          <a:p>
            <a:pPr>
              <a:buClr>
                <a:srgbClr val="C00000"/>
              </a:buClr>
              <a:buSzPct val="120000"/>
              <a:buFont typeface="Arial" panose="020B0604020202020204" pitchFamily="34" charset="0"/>
              <a:buChar char="•"/>
            </a:pPr>
            <a:r>
              <a:rPr lang="de-GB" sz="1800"/>
              <a:t>Growth of anti-Jewish sentiments in gentile population (question of perception)</a:t>
            </a:r>
          </a:p>
          <a:p>
            <a:endParaRPr lang="de-GB" sz="1800"/>
          </a:p>
          <a:p>
            <a:r>
              <a:rPr lang="de-DE" sz="1800" dirty="0"/>
              <a:t>I</a:t>
            </a:r>
            <a:endParaRPr lang="de-DE" altLang="de-GB" sz="1800" dirty="0">
              <a:ea typeface="ＭＳ Ｐゴシック" panose="020B0600070205080204" pitchFamily="34" charset="-128"/>
            </a:endParaRPr>
          </a:p>
        </p:txBody>
      </p:sp>
    </p:spTree>
    <p:extLst>
      <p:ext uri="{BB962C8B-B14F-4D97-AF65-F5344CB8AC3E}">
        <p14:creationId xmlns:p14="http://schemas.microsoft.com/office/powerpoint/2010/main" val="9196946"/>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 Box 1">
            <a:extLst>
              <a:ext uri="{FF2B5EF4-FFF2-40B4-BE49-F238E27FC236}">
                <a16:creationId xmlns:a16="http://schemas.microsoft.com/office/drawing/2014/main" id="{84047523-1062-4018-E499-AA6EE170873C}"/>
              </a:ext>
            </a:extLst>
          </p:cNvPr>
          <p:cNvSpPr txBox="1">
            <a:spLocks noChangeArrowheads="1"/>
          </p:cNvSpPr>
          <p:nvPr/>
        </p:nvSpPr>
        <p:spPr bwMode="auto">
          <a:xfrm>
            <a:off x="468313" y="765175"/>
            <a:ext cx="8280400" cy="3664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marL="342900" indent="-341313"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ClrTx/>
              <a:buFontTx/>
              <a:buNone/>
            </a:pPr>
            <a:r>
              <a:rPr lang="de-DE" altLang="de-GB" dirty="0">
                <a:solidFill>
                  <a:srgbClr val="FFFFFF"/>
                </a:solidFill>
              </a:rPr>
              <a:t>			            </a:t>
            </a:r>
            <a:r>
              <a:rPr lang="de-DE" altLang="de-GB" sz="3600" b="1" dirty="0">
                <a:solidFill>
                  <a:srgbClr val="FFFFFF"/>
                </a:solidFill>
              </a:rPr>
              <a:t>Outline</a:t>
            </a:r>
          </a:p>
          <a:p>
            <a:pPr eaLnBrk="1" hangingPunct="1">
              <a:buClrTx/>
              <a:buFontTx/>
              <a:buNone/>
            </a:pPr>
            <a:endParaRPr lang="de-DE" altLang="de-GB" sz="2800" dirty="0">
              <a:solidFill>
                <a:srgbClr val="FFFFFF"/>
              </a:solidFill>
            </a:endParaRPr>
          </a:p>
          <a:p>
            <a:pPr eaLnBrk="1" hangingPunct="1">
              <a:buClr>
                <a:srgbClr val="FFFFFF"/>
              </a:buClr>
              <a:buFont typeface="Times New Roman" panose="02020603050405020304" pitchFamily="18" charset="0"/>
              <a:buAutoNum type="arabicPeriod"/>
            </a:pPr>
            <a:r>
              <a:rPr lang="de-DE" altLang="de-GB" sz="2800" dirty="0">
                <a:solidFill>
                  <a:srgbClr val="FFFFFF"/>
                </a:solidFill>
              </a:rPr>
              <a:t> </a:t>
            </a:r>
            <a:r>
              <a:rPr lang="de-DE" altLang="de-GB" sz="2800" dirty="0" err="1">
                <a:solidFill>
                  <a:srgbClr val="FFFFFF"/>
                </a:solidFill>
              </a:rPr>
              <a:t>Introduction</a:t>
            </a:r>
            <a:endParaRPr lang="de-DE" altLang="de-GB" sz="2800" dirty="0">
              <a:solidFill>
                <a:srgbClr val="FFFFFF"/>
              </a:solidFill>
            </a:endParaRPr>
          </a:p>
          <a:p>
            <a:pPr eaLnBrk="1" hangingPunct="1">
              <a:buClr>
                <a:srgbClr val="FFFFFF"/>
              </a:buClr>
              <a:buFont typeface="Times New Roman" panose="02020603050405020304" pitchFamily="18" charset="0"/>
              <a:buAutoNum type="arabicPeriod"/>
            </a:pPr>
            <a:r>
              <a:rPr lang="de-DE" altLang="de-GB" sz="2800" dirty="0">
                <a:solidFill>
                  <a:srgbClr val="FFFFFF"/>
                </a:solidFill>
              </a:rPr>
              <a:t> Nazi-</a:t>
            </a:r>
            <a:r>
              <a:rPr lang="de-DE" altLang="de-GB" sz="2800" dirty="0" err="1">
                <a:solidFill>
                  <a:srgbClr val="FFFFFF"/>
                </a:solidFill>
              </a:rPr>
              <a:t>Soviet</a:t>
            </a:r>
            <a:r>
              <a:rPr lang="de-DE" altLang="de-GB" sz="2800" dirty="0">
                <a:solidFill>
                  <a:srgbClr val="FFFFFF"/>
                </a:solidFill>
              </a:rPr>
              <a:t> </a:t>
            </a:r>
            <a:r>
              <a:rPr lang="de-DE" altLang="de-GB" sz="2800" dirty="0" err="1">
                <a:solidFill>
                  <a:srgbClr val="FFFFFF"/>
                </a:solidFill>
              </a:rPr>
              <a:t>Pact</a:t>
            </a:r>
            <a:endParaRPr lang="de-DE" altLang="de-GB" sz="2800" dirty="0">
              <a:solidFill>
                <a:srgbClr val="FFFFFF"/>
              </a:solidFill>
            </a:endParaRPr>
          </a:p>
          <a:p>
            <a:pPr eaLnBrk="1" hangingPunct="1">
              <a:buClrTx/>
              <a:buFontTx/>
              <a:buNone/>
            </a:pPr>
            <a:r>
              <a:rPr lang="de-DE" altLang="de-GB" sz="2800" dirty="0">
                <a:solidFill>
                  <a:srgbClr val="FFFFFF"/>
                </a:solidFill>
              </a:rPr>
              <a:t>3. </a:t>
            </a:r>
            <a:r>
              <a:rPr lang="de-DE" altLang="de-GB" sz="2800" dirty="0" err="1">
                <a:solidFill>
                  <a:srgbClr val="FFFFFF"/>
                </a:solidFill>
              </a:rPr>
              <a:t>Soviet</a:t>
            </a:r>
            <a:r>
              <a:rPr lang="de-DE" altLang="de-GB" sz="2800" dirty="0">
                <a:solidFill>
                  <a:srgbClr val="FFFFFF"/>
                </a:solidFill>
              </a:rPr>
              <a:t> </a:t>
            </a:r>
            <a:r>
              <a:rPr lang="de-DE" altLang="de-GB" sz="2800" dirty="0" err="1">
                <a:solidFill>
                  <a:srgbClr val="FFFFFF"/>
                </a:solidFill>
              </a:rPr>
              <a:t>occupation</a:t>
            </a:r>
            <a:r>
              <a:rPr lang="de-DE" altLang="de-GB" sz="2800" dirty="0">
                <a:solidFill>
                  <a:srgbClr val="FFFFFF"/>
                </a:solidFill>
              </a:rPr>
              <a:t> </a:t>
            </a:r>
            <a:r>
              <a:rPr lang="de-DE" altLang="de-GB" sz="2800" dirty="0" err="1">
                <a:solidFill>
                  <a:srgbClr val="FFFFFF"/>
                </a:solidFill>
              </a:rPr>
              <a:t>policy</a:t>
            </a:r>
            <a:r>
              <a:rPr lang="de-DE" altLang="de-GB" sz="2800" dirty="0">
                <a:solidFill>
                  <a:srgbClr val="FFFFFF"/>
                </a:solidFill>
              </a:rPr>
              <a:t> 1939-1941</a:t>
            </a:r>
          </a:p>
          <a:p>
            <a:pPr eaLnBrk="1" hangingPunct="1">
              <a:buClrTx/>
              <a:buFontTx/>
              <a:buNone/>
            </a:pPr>
            <a:r>
              <a:rPr lang="de-DE" altLang="de-GB" sz="2800" dirty="0">
                <a:solidFill>
                  <a:srgbClr val="FFFFFF"/>
                </a:solidFill>
              </a:rPr>
              <a:t>4. </a:t>
            </a:r>
            <a:r>
              <a:rPr lang="de-DE" altLang="de-GB" sz="2800" dirty="0" err="1">
                <a:solidFill>
                  <a:srgbClr val="FFFFFF"/>
                </a:solidFill>
              </a:rPr>
              <a:t>Ethnic</a:t>
            </a:r>
            <a:r>
              <a:rPr lang="de-DE" altLang="de-GB" sz="2800" dirty="0">
                <a:solidFill>
                  <a:srgbClr val="FFFFFF"/>
                </a:solidFill>
              </a:rPr>
              <a:t> </a:t>
            </a:r>
            <a:r>
              <a:rPr lang="de-DE" altLang="de-GB" sz="2800" dirty="0" err="1">
                <a:solidFill>
                  <a:srgbClr val="FFFFFF"/>
                </a:solidFill>
              </a:rPr>
              <a:t>relations</a:t>
            </a:r>
            <a:r>
              <a:rPr lang="de-DE" altLang="de-GB" sz="2800" dirty="0">
                <a:solidFill>
                  <a:srgbClr val="FFFFFF"/>
                </a:solidFill>
              </a:rPr>
              <a:t> </a:t>
            </a:r>
          </a:p>
          <a:p>
            <a:pPr eaLnBrk="1" hangingPunct="1">
              <a:buClrTx/>
              <a:buFontTx/>
              <a:buNone/>
            </a:pPr>
            <a:r>
              <a:rPr lang="de-DE" altLang="de-GB" sz="2800" dirty="0">
                <a:solidFill>
                  <a:srgbClr val="FFFFFF"/>
                </a:solidFill>
              </a:rPr>
              <a:t>5. </a:t>
            </a:r>
            <a:r>
              <a:rPr lang="de-DE" altLang="de-GB" sz="2800" dirty="0" err="1">
                <a:solidFill>
                  <a:srgbClr val="FFFFFF"/>
                </a:solidFill>
              </a:rPr>
              <a:t>Conclusion</a:t>
            </a:r>
            <a:endParaRPr lang="de-DE" altLang="de-GB" sz="2800" dirty="0">
              <a:solidFill>
                <a:srgbClr val="FFFFFF"/>
              </a:solidFill>
            </a:endParaRPr>
          </a:p>
          <a:p>
            <a:pPr eaLnBrk="1" hangingPunct="1">
              <a:buClrTx/>
              <a:buFontTx/>
              <a:buNone/>
            </a:pPr>
            <a:endParaRPr lang="de-DE" altLang="de-GB" sz="2800" dirty="0">
              <a:solidFill>
                <a:srgbClr val="FFFFFF"/>
              </a:solidFill>
            </a:endParaRPr>
          </a:p>
        </p:txBody>
      </p:sp>
      <p:sp>
        <p:nvSpPr>
          <p:cNvPr id="79875" name="AutoShape 2">
            <a:extLst>
              <a:ext uri="{FF2B5EF4-FFF2-40B4-BE49-F238E27FC236}">
                <a16:creationId xmlns:a16="http://schemas.microsoft.com/office/drawing/2014/main" id="{FD15372F-6BA7-8219-E7A3-6A7DD4718837}"/>
              </a:ext>
            </a:extLst>
          </p:cNvPr>
          <p:cNvSpPr>
            <a:spLocks noChangeArrowheads="1"/>
          </p:cNvSpPr>
          <p:nvPr/>
        </p:nvSpPr>
        <p:spPr bwMode="auto">
          <a:xfrm>
            <a:off x="33600" y="3501008"/>
            <a:ext cx="433388" cy="341313"/>
          </a:xfrm>
          <a:prstGeom prst="rightArrow">
            <a:avLst>
              <a:gd name="adj1" fmla="val 50000"/>
              <a:gd name="adj2" fmla="val 31744"/>
            </a:avLst>
          </a:prstGeom>
          <a:solidFill>
            <a:srgbClr val="FF0000"/>
          </a:solidFill>
          <a:ln w="9360">
            <a:solidFill>
              <a:srgbClr val="FFFFFF"/>
            </a:solidFill>
            <a:miter lim="800000"/>
            <a:headEnd/>
            <a:tailEnd/>
          </a:ln>
        </p:spPr>
        <p:txBody>
          <a:bodyPr wrap="none" anchor="ctr"/>
          <a:lstStyle>
            <a:lvl1pPr eaLnBrk="0" hangingPunct="0">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bg1"/>
                </a:solidFill>
                <a:latin typeface="Arial" panose="020B0604020202020204" pitchFamily="34" charset="0"/>
                <a:ea typeface="ＭＳ Ｐゴシック" panose="020B0600070205080204" pitchFamily="34" charset="-128"/>
              </a:defRPr>
            </a:lvl2pPr>
            <a:lvl3pPr eaLnBrk="0" hangingPunct="0">
              <a:defRPr sz="2400">
                <a:solidFill>
                  <a:schemeClr val="bg1"/>
                </a:solidFill>
                <a:latin typeface="Arial" panose="020B0604020202020204" pitchFamily="34" charset="0"/>
                <a:ea typeface="ＭＳ Ｐゴシック" panose="020B0600070205080204" pitchFamily="34" charset="-128"/>
              </a:defRPr>
            </a:lvl3pPr>
            <a:lvl4pPr eaLnBrk="0" hangingPunct="0">
              <a:defRPr sz="2400">
                <a:solidFill>
                  <a:schemeClr val="bg1"/>
                </a:solidFill>
                <a:latin typeface="Arial" panose="020B0604020202020204" pitchFamily="34" charset="0"/>
                <a:ea typeface="ＭＳ Ｐゴシック" panose="020B0600070205080204" pitchFamily="34" charset="-128"/>
              </a:defRPr>
            </a:lvl4pPr>
            <a:lvl5pPr eaLnBrk="0" hangingPunct="0">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9pPr>
          </a:lstStyle>
          <a:p>
            <a:pPr eaLnBrk="1" hangingPunct="1"/>
            <a:endParaRPr lang="en-US" altLang="de-GB" sz="1800"/>
          </a:p>
        </p:txBody>
      </p:sp>
    </p:spTree>
    <p:extLst>
      <p:ext uri="{BB962C8B-B14F-4D97-AF65-F5344CB8AC3E}">
        <p14:creationId xmlns:p14="http://schemas.microsoft.com/office/powerpoint/2010/main" val="3833118450"/>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1EC2372-943A-07FB-95B7-09C46DF7C029}"/>
              </a:ext>
            </a:extLst>
          </p:cNvPr>
          <p:cNvSpPr>
            <a:spLocks noGrp="1"/>
          </p:cNvSpPr>
          <p:nvPr>
            <p:ph type="title"/>
          </p:nvPr>
        </p:nvSpPr>
        <p:spPr/>
        <p:txBody>
          <a:bodyPr/>
          <a:lstStyle/>
          <a:p>
            <a:r>
              <a:rPr lang="en-US" sz="2400" dirty="0"/>
              <a:t>Aims of </a:t>
            </a:r>
            <a:r>
              <a:rPr lang="en-US" sz="2400" dirty="0" err="1"/>
              <a:t>Sovietisation</a:t>
            </a:r>
            <a:endParaRPr lang="en-US" sz="2400" dirty="0"/>
          </a:p>
        </p:txBody>
      </p:sp>
      <p:sp>
        <p:nvSpPr>
          <p:cNvPr id="6" name="Content Placeholder 5">
            <a:extLst>
              <a:ext uri="{FF2B5EF4-FFF2-40B4-BE49-F238E27FC236}">
                <a16:creationId xmlns:a16="http://schemas.microsoft.com/office/drawing/2014/main" id="{8D153C71-24FA-56E2-3AF6-B22B62AB995D}"/>
              </a:ext>
            </a:extLst>
          </p:cNvPr>
          <p:cNvSpPr>
            <a:spLocks noGrp="1"/>
          </p:cNvSpPr>
          <p:nvPr>
            <p:ph idx="1"/>
          </p:nvPr>
        </p:nvSpPr>
        <p:spPr>
          <a:xfrm>
            <a:off x="457200" y="1600201"/>
            <a:ext cx="8228013" cy="2260848"/>
          </a:xfrm>
        </p:spPr>
        <p:txBody>
          <a:bodyPr/>
          <a:lstStyle/>
          <a:p>
            <a:pPr>
              <a:buClr>
                <a:srgbClr val="FF0000"/>
              </a:buClr>
              <a:buSzPct val="120000"/>
              <a:buFont typeface="Arial" panose="020B0604020202020204" pitchFamily="34" charset="0"/>
              <a:buChar char="•"/>
            </a:pPr>
            <a:r>
              <a:rPr lang="de-DE" sz="2000" dirty="0"/>
              <a:t>E</a:t>
            </a:r>
            <a:r>
              <a:rPr lang="de-GB" sz="2000"/>
              <a:t>limination of old elites</a:t>
            </a:r>
            <a:r>
              <a:rPr lang="de-DE" sz="2000" dirty="0"/>
              <a:t> and </a:t>
            </a:r>
            <a:r>
              <a:rPr lang="de-DE" sz="2000" dirty="0" err="1"/>
              <a:t>destruction</a:t>
            </a:r>
            <a:r>
              <a:rPr lang="de-DE" sz="2000" dirty="0"/>
              <a:t> </a:t>
            </a:r>
            <a:r>
              <a:rPr lang="de-DE" sz="2000" dirty="0" err="1"/>
              <a:t>of</a:t>
            </a:r>
            <a:r>
              <a:rPr lang="de-DE" sz="2000" dirty="0"/>
              <a:t> ‘bourgeois </a:t>
            </a:r>
            <a:r>
              <a:rPr lang="de-DE" sz="2000" dirty="0" err="1"/>
              <a:t>natinalism</a:t>
            </a:r>
            <a:r>
              <a:rPr lang="de-DE" sz="2000" dirty="0"/>
              <a:t>‘</a:t>
            </a:r>
          </a:p>
          <a:p>
            <a:pPr>
              <a:buClr>
                <a:srgbClr val="FF0000"/>
              </a:buClr>
              <a:buSzPct val="120000"/>
              <a:buFont typeface="Arial" panose="020B0604020202020204" pitchFamily="34" charset="0"/>
              <a:buChar char="•"/>
            </a:pPr>
            <a:r>
              <a:rPr lang="de-DE" sz="2000" dirty="0"/>
              <a:t>T</a:t>
            </a:r>
            <a:r>
              <a:rPr lang="de-GB" sz="2000"/>
              <a:t>ransformation of society, </a:t>
            </a:r>
            <a:endParaRPr lang="de-DE" sz="2000" dirty="0"/>
          </a:p>
          <a:p>
            <a:pPr>
              <a:buClr>
                <a:srgbClr val="FF0000"/>
              </a:buClr>
              <a:buSzPct val="120000"/>
              <a:buFont typeface="Arial" panose="020B0604020202020204" pitchFamily="34" charset="0"/>
              <a:buChar char="•"/>
            </a:pPr>
            <a:r>
              <a:rPr lang="de-DE" sz="2000" dirty="0"/>
              <a:t>Promotion </a:t>
            </a:r>
            <a:r>
              <a:rPr lang="de-DE" sz="2000" dirty="0" err="1"/>
              <a:t>of</a:t>
            </a:r>
            <a:r>
              <a:rPr lang="de-DE" sz="2000" dirty="0"/>
              <a:t> </a:t>
            </a:r>
            <a:r>
              <a:rPr lang="de-GB" sz="2000"/>
              <a:t>class struggle</a:t>
            </a:r>
            <a:endParaRPr lang="de-DE" sz="2000" dirty="0"/>
          </a:p>
          <a:p>
            <a:pPr>
              <a:buClr>
                <a:srgbClr val="FF0000"/>
              </a:buClr>
              <a:buSzPct val="120000"/>
              <a:buFont typeface="Arial" panose="020B0604020202020204" pitchFamily="34" charset="0"/>
              <a:buChar char="•"/>
            </a:pPr>
            <a:r>
              <a:rPr lang="de-DE" sz="2000" dirty="0"/>
              <a:t>T</a:t>
            </a:r>
            <a:r>
              <a:rPr lang="de-GB" sz="2000"/>
              <a:t>ransformation</a:t>
            </a:r>
            <a:r>
              <a:rPr lang="de-DE" sz="2000" dirty="0"/>
              <a:t> </a:t>
            </a:r>
            <a:r>
              <a:rPr lang="de-DE" sz="2000" dirty="0" err="1"/>
              <a:t>of</a:t>
            </a:r>
            <a:r>
              <a:rPr lang="de-DE" sz="2000" dirty="0"/>
              <a:t> </a:t>
            </a:r>
            <a:r>
              <a:rPr lang="de-DE" sz="2000" dirty="0" err="1"/>
              <a:t>society</a:t>
            </a:r>
            <a:r>
              <a:rPr lang="de-DE" sz="2000" dirty="0"/>
              <a:t> in </a:t>
            </a:r>
            <a:r>
              <a:rPr lang="de-DE" sz="2000" dirty="0" err="1"/>
              <a:t>annexed</a:t>
            </a:r>
            <a:r>
              <a:rPr lang="de-DE" sz="2000" dirty="0"/>
              <a:t> </a:t>
            </a:r>
            <a:r>
              <a:rPr lang="de-DE" sz="2000" dirty="0" err="1"/>
              <a:t>territories</a:t>
            </a:r>
            <a:r>
              <a:rPr lang="de-GB" sz="2000"/>
              <a:t> </a:t>
            </a:r>
            <a:r>
              <a:rPr lang="de-DE" sz="2000" dirty="0" err="1"/>
              <a:t>according</a:t>
            </a:r>
            <a:r>
              <a:rPr lang="de-DE" sz="2000" dirty="0"/>
              <a:t> </a:t>
            </a:r>
            <a:r>
              <a:rPr lang="de-DE" sz="2000" dirty="0" err="1"/>
              <a:t>Soviet</a:t>
            </a:r>
            <a:r>
              <a:rPr lang="de-DE" sz="2000" dirty="0"/>
              <a:t> </a:t>
            </a:r>
            <a:r>
              <a:rPr lang="de-DE" sz="2000" dirty="0" err="1"/>
              <a:t>lines</a:t>
            </a:r>
            <a:r>
              <a:rPr lang="de-DE" sz="2000" dirty="0"/>
              <a:t> </a:t>
            </a:r>
            <a:r>
              <a:rPr lang="de-GB" sz="2000"/>
              <a:t>in accelerated form</a:t>
            </a:r>
            <a:endParaRPr lang="de-DE" sz="2000" dirty="0"/>
          </a:p>
          <a:p>
            <a:pPr>
              <a:buClr>
                <a:srgbClr val="FF0000"/>
              </a:buClr>
              <a:buSzPct val="120000"/>
              <a:buFont typeface="Arial" panose="020B0604020202020204" pitchFamily="34" charset="0"/>
              <a:buChar char="•"/>
            </a:pPr>
            <a:endParaRPr lang="en-US" sz="2000" dirty="0"/>
          </a:p>
        </p:txBody>
      </p:sp>
      <p:sp>
        <p:nvSpPr>
          <p:cNvPr id="7" name="TextBox 6">
            <a:extLst>
              <a:ext uri="{FF2B5EF4-FFF2-40B4-BE49-F238E27FC236}">
                <a16:creationId xmlns:a16="http://schemas.microsoft.com/office/drawing/2014/main" id="{ADAAAD3D-6722-C18E-5246-269628AD99AC}"/>
              </a:ext>
            </a:extLst>
          </p:cNvPr>
          <p:cNvSpPr txBox="1"/>
          <p:nvPr/>
        </p:nvSpPr>
        <p:spPr>
          <a:xfrm>
            <a:off x="2627784" y="4005064"/>
            <a:ext cx="4842992" cy="461665"/>
          </a:xfrm>
          <a:prstGeom prst="rect">
            <a:avLst/>
          </a:prstGeom>
          <a:noFill/>
        </p:spPr>
        <p:txBody>
          <a:bodyPr wrap="none" rtlCol="0">
            <a:spAutoFit/>
          </a:bodyPr>
          <a:lstStyle/>
          <a:p>
            <a:r>
              <a:rPr lang="en-US" sz="2400" dirty="0"/>
              <a:t>Consequences for ethnic relations</a:t>
            </a:r>
          </a:p>
        </p:txBody>
      </p:sp>
      <p:sp>
        <p:nvSpPr>
          <p:cNvPr id="8" name="TextBox 7">
            <a:extLst>
              <a:ext uri="{FF2B5EF4-FFF2-40B4-BE49-F238E27FC236}">
                <a16:creationId xmlns:a16="http://schemas.microsoft.com/office/drawing/2014/main" id="{076BD454-B166-3878-FD1C-B6D631A9AA6F}"/>
              </a:ext>
            </a:extLst>
          </p:cNvPr>
          <p:cNvSpPr txBox="1"/>
          <p:nvPr/>
        </p:nvSpPr>
        <p:spPr>
          <a:xfrm>
            <a:off x="200526" y="4912530"/>
            <a:ext cx="7971874" cy="1631216"/>
          </a:xfrm>
          <a:prstGeom prst="rect">
            <a:avLst/>
          </a:prstGeom>
          <a:noFill/>
        </p:spPr>
        <p:txBody>
          <a:bodyPr wrap="square" rtlCol="0">
            <a:spAutoFit/>
          </a:bodyPr>
          <a:lstStyle/>
          <a:p>
            <a:pPr marL="285750" indent="-285750">
              <a:buClr>
                <a:srgbClr val="FF0000"/>
              </a:buClr>
              <a:buSzPct val="120000"/>
              <a:buFont typeface="Arial" panose="020B0604020202020204" pitchFamily="34" charset="0"/>
              <a:buChar char="•"/>
            </a:pPr>
            <a:r>
              <a:rPr lang="en-US" sz="2000" dirty="0"/>
              <a:t>Widespread dissatisfaction with Soviet rule, its representatives and collaborators in local society</a:t>
            </a:r>
          </a:p>
          <a:p>
            <a:pPr marL="285750" indent="-285750">
              <a:buClr>
                <a:srgbClr val="FF0000"/>
              </a:buClr>
              <a:buSzPct val="120000"/>
              <a:buFont typeface="Arial" panose="020B0604020202020204" pitchFamily="34" charset="0"/>
              <a:buChar char="•"/>
            </a:pPr>
            <a:r>
              <a:rPr lang="en-US" sz="2000" dirty="0"/>
              <a:t>Growing tensions between Poles and Ukrainians</a:t>
            </a:r>
          </a:p>
          <a:p>
            <a:pPr marL="285750" indent="-285750">
              <a:buClr>
                <a:srgbClr val="FF0000"/>
              </a:buClr>
              <a:buSzPct val="120000"/>
              <a:buFont typeface="Arial" panose="020B0604020202020204" pitchFamily="34" charset="0"/>
              <a:buChar char="•"/>
            </a:pPr>
            <a:r>
              <a:rPr lang="en-US" sz="2000" dirty="0"/>
              <a:t>Growing antisemitism</a:t>
            </a:r>
          </a:p>
          <a:p>
            <a:pPr marL="285750" indent="-285750">
              <a:buClr>
                <a:srgbClr val="FF0000"/>
              </a:buClr>
              <a:buSzPct val="120000"/>
              <a:buFont typeface="Arial" panose="020B0604020202020204" pitchFamily="34" charset="0"/>
              <a:buChar char="•"/>
            </a:pPr>
            <a:r>
              <a:rPr lang="en-US" sz="2000" dirty="0"/>
              <a:t>Growing influence of militant </a:t>
            </a:r>
            <a:r>
              <a:rPr lang="en-US" sz="2000" dirty="0" err="1"/>
              <a:t>organisations</a:t>
            </a:r>
            <a:endParaRPr lang="en-US" sz="2000" dirty="0"/>
          </a:p>
        </p:txBody>
      </p:sp>
    </p:spTree>
    <p:extLst>
      <p:ext uri="{BB962C8B-B14F-4D97-AF65-F5344CB8AC3E}">
        <p14:creationId xmlns:p14="http://schemas.microsoft.com/office/powerpoint/2010/main" val="37172946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descr="bloodlandsweb.jpg">
            <a:extLst>
              <a:ext uri="{FF2B5EF4-FFF2-40B4-BE49-F238E27FC236}">
                <a16:creationId xmlns:a16="http://schemas.microsoft.com/office/drawing/2014/main" id="{84A509D4-DC7E-96CB-A1C9-68C3D86C441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65363" y="0"/>
            <a:ext cx="46132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 Box 1">
            <a:extLst>
              <a:ext uri="{FF2B5EF4-FFF2-40B4-BE49-F238E27FC236}">
                <a16:creationId xmlns:a16="http://schemas.microsoft.com/office/drawing/2014/main" id="{84047523-1062-4018-E499-AA6EE170873C}"/>
              </a:ext>
            </a:extLst>
          </p:cNvPr>
          <p:cNvSpPr txBox="1">
            <a:spLocks noChangeArrowheads="1"/>
          </p:cNvSpPr>
          <p:nvPr/>
        </p:nvSpPr>
        <p:spPr bwMode="auto">
          <a:xfrm>
            <a:off x="468313" y="765175"/>
            <a:ext cx="8280400" cy="3664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marL="342900" indent="-341313"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ClrTx/>
              <a:buFontTx/>
              <a:buNone/>
            </a:pPr>
            <a:r>
              <a:rPr lang="de-DE" altLang="de-GB" dirty="0">
                <a:solidFill>
                  <a:srgbClr val="FFFFFF"/>
                </a:solidFill>
              </a:rPr>
              <a:t>			            </a:t>
            </a:r>
            <a:r>
              <a:rPr lang="de-DE" altLang="de-GB" sz="3600" b="1" dirty="0">
                <a:solidFill>
                  <a:srgbClr val="FFFFFF"/>
                </a:solidFill>
              </a:rPr>
              <a:t>Outline</a:t>
            </a:r>
          </a:p>
          <a:p>
            <a:pPr eaLnBrk="1" hangingPunct="1">
              <a:buClrTx/>
              <a:buFontTx/>
              <a:buNone/>
            </a:pPr>
            <a:endParaRPr lang="de-DE" altLang="de-GB" sz="2800" dirty="0">
              <a:solidFill>
                <a:srgbClr val="FFFFFF"/>
              </a:solidFill>
            </a:endParaRPr>
          </a:p>
          <a:p>
            <a:pPr eaLnBrk="1" hangingPunct="1">
              <a:buClr>
                <a:srgbClr val="FFFFFF"/>
              </a:buClr>
              <a:buFont typeface="Times New Roman" panose="02020603050405020304" pitchFamily="18" charset="0"/>
              <a:buAutoNum type="arabicPeriod"/>
            </a:pPr>
            <a:r>
              <a:rPr lang="de-DE" altLang="de-GB" sz="2800" dirty="0">
                <a:solidFill>
                  <a:srgbClr val="FFFFFF"/>
                </a:solidFill>
              </a:rPr>
              <a:t> </a:t>
            </a:r>
            <a:r>
              <a:rPr lang="de-DE" altLang="de-GB" sz="2800" dirty="0" err="1">
                <a:solidFill>
                  <a:srgbClr val="FFFFFF"/>
                </a:solidFill>
              </a:rPr>
              <a:t>Introduction</a:t>
            </a:r>
            <a:endParaRPr lang="de-DE" altLang="de-GB" sz="2800" dirty="0">
              <a:solidFill>
                <a:srgbClr val="FFFFFF"/>
              </a:solidFill>
            </a:endParaRPr>
          </a:p>
          <a:p>
            <a:pPr eaLnBrk="1" hangingPunct="1">
              <a:buClr>
                <a:srgbClr val="FFFFFF"/>
              </a:buClr>
              <a:buFont typeface="Times New Roman" panose="02020603050405020304" pitchFamily="18" charset="0"/>
              <a:buAutoNum type="arabicPeriod"/>
            </a:pPr>
            <a:r>
              <a:rPr lang="de-DE" altLang="de-GB" sz="2800" dirty="0">
                <a:solidFill>
                  <a:srgbClr val="FFFFFF"/>
                </a:solidFill>
              </a:rPr>
              <a:t> Nazi-</a:t>
            </a:r>
            <a:r>
              <a:rPr lang="de-DE" altLang="de-GB" sz="2800" dirty="0" err="1">
                <a:solidFill>
                  <a:srgbClr val="FFFFFF"/>
                </a:solidFill>
              </a:rPr>
              <a:t>Soviet</a:t>
            </a:r>
            <a:r>
              <a:rPr lang="de-DE" altLang="de-GB" sz="2800" dirty="0">
                <a:solidFill>
                  <a:srgbClr val="FFFFFF"/>
                </a:solidFill>
              </a:rPr>
              <a:t> </a:t>
            </a:r>
            <a:r>
              <a:rPr lang="de-DE" altLang="de-GB" sz="2800" dirty="0" err="1">
                <a:solidFill>
                  <a:srgbClr val="FFFFFF"/>
                </a:solidFill>
              </a:rPr>
              <a:t>Pact</a:t>
            </a:r>
            <a:endParaRPr lang="de-DE" altLang="de-GB" sz="2800" dirty="0">
              <a:solidFill>
                <a:srgbClr val="FFFFFF"/>
              </a:solidFill>
            </a:endParaRPr>
          </a:p>
          <a:p>
            <a:pPr eaLnBrk="1" hangingPunct="1">
              <a:buClrTx/>
              <a:buFontTx/>
              <a:buNone/>
            </a:pPr>
            <a:r>
              <a:rPr lang="de-DE" altLang="de-GB" sz="2800" dirty="0">
                <a:solidFill>
                  <a:srgbClr val="FFFFFF"/>
                </a:solidFill>
              </a:rPr>
              <a:t>3. </a:t>
            </a:r>
            <a:r>
              <a:rPr lang="de-DE" altLang="de-GB" sz="2800" dirty="0" err="1">
                <a:solidFill>
                  <a:srgbClr val="FFFFFF"/>
                </a:solidFill>
              </a:rPr>
              <a:t>Soviet</a:t>
            </a:r>
            <a:r>
              <a:rPr lang="de-DE" altLang="de-GB" sz="2800" dirty="0">
                <a:solidFill>
                  <a:srgbClr val="FFFFFF"/>
                </a:solidFill>
              </a:rPr>
              <a:t> </a:t>
            </a:r>
            <a:r>
              <a:rPr lang="de-DE" altLang="de-GB" sz="2800" dirty="0" err="1">
                <a:solidFill>
                  <a:srgbClr val="FFFFFF"/>
                </a:solidFill>
              </a:rPr>
              <a:t>occupation</a:t>
            </a:r>
            <a:r>
              <a:rPr lang="de-DE" altLang="de-GB" sz="2800" dirty="0">
                <a:solidFill>
                  <a:srgbClr val="FFFFFF"/>
                </a:solidFill>
              </a:rPr>
              <a:t> </a:t>
            </a:r>
            <a:r>
              <a:rPr lang="de-DE" altLang="de-GB" sz="2800" dirty="0" err="1">
                <a:solidFill>
                  <a:srgbClr val="FFFFFF"/>
                </a:solidFill>
              </a:rPr>
              <a:t>policy</a:t>
            </a:r>
            <a:r>
              <a:rPr lang="de-DE" altLang="de-GB" sz="2800" dirty="0">
                <a:solidFill>
                  <a:srgbClr val="FFFFFF"/>
                </a:solidFill>
              </a:rPr>
              <a:t> 1939-1941</a:t>
            </a:r>
          </a:p>
          <a:p>
            <a:pPr eaLnBrk="1" hangingPunct="1">
              <a:buClrTx/>
              <a:buFontTx/>
              <a:buNone/>
            </a:pPr>
            <a:r>
              <a:rPr lang="de-DE" altLang="de-GB" sz="2800" dirty="0">
                <a:solidFill>
                  <a:srgbClr val="FFFFFF"/>
                </a:solidFill>
              </a:rPr>
              <a:t>4. </a:t>
            </a:r>
            <a:r>
              <a:rPr lang="de-DE" altLang="de-GB" sz="2800" dirty="0" err="1">
                <a:solidFill>
                  <a:srgbClr val="FFFFFF"/>
                </a:solidFill>
              </a:rPr>
              <a:t>Ethnic</a:t>
            </a:r>
            <a:r>
              <a:rPr lang="de-DE" altLang="de-GB" sz="2800" dirty="0">
                <a:solidFill>
                  <a:srgbClr val="FFFFFF"/>
                </a:solidFill>
              </a:rPr>
              <a:t> </a:t>
            </a:r>
            <a:r>
              <a:rPr lang="de-DE" altLang="de-GB" sz="2800" dirty="0" err="1">
                <a:solidFill>
                  <a:srgbClr val="FFFFFF"/>
                </a:solidFill>
              </a:rPr>
              <a:t>relations</a:t>
            </a:r>
            <a:r>
              <a:rPr lang="de-DE" altLang="de-GB" sz="2800" dirty="0">
                <a:solidFill>
                  <a:srgbClr val="FFFFFF"/>
                </a:solidFill>
              </a:rPr>
              <a:t> </a:t>
            </a:r>
          </a:p>
          <a:p>
            <a:pPr eaLnBrk="1" hangingPunct="1">
              <a:buClrTx/>
              <a:buFontTx/>
              <a:buNone/>
            </a:pPr>
            <a:r>
              <a:rPr lang="de-DE" altLang="de-GB" sz="2800" dirty="0">
                <a:solidFill>
                  <a:srgbClr val="FFFFFF"/>
                </a:solidFill>
              </a:rPr>
              <a:t>5. </a:t>
            </a:r>
            <a:r>
              <a:rPr lang="de-DE" altLang="de-GB" sz="2800" dirty="0" err="1">
                <a:solidFill>
                  <a:srgbClr val="FFFFFF"/>
                </a:solidFill>
              </a:rPr>
              <a:t>Conclusion</a:t>
            </a:r>
            <a:endParaRPr lang="de-DE" altLang="de-GB" sz="2800" dirty="0">
              <a:solidFill>
                <a:srgbClr val="FFFFFF"/>
              </a:solidFill>
            </a:endParaRPr>
          </a:p>
          <a:p>
            <a:pPr eaLnBrk="1" hangingPunct="1">
              <a:buClrTx/>
              <a:buFontTx/>
              <a:buNone/>
            </a:pPr>
            <a:endParaRPr lang="de-DE" altLang="de-GB" sz="2800" dirty="0">
              <a:solidFill>
                <a:srgbClr val="FFFFFF"/>
              </a:solidFill>
            </a:endParaRPr>
          </a:p>
        </p:txBody>
      </p:sp>
      <p:sp>
        <p:nvSpPr>
          <p:cNvPr id="79875" name="AutoShape 2">
            <a:extLst>
              <a:ext uri="{FF2B5EF4-FFF2-40B4-BE49-F238E27FC236}">
                <a16:creationId xmlns:a16="http://schemas.microsoft.com/office/drawing/2014/main" id="{FD15372F-6BA7-8219-E7A3-6A7DD4718837}"/>
              </a:ext>
            </a:extLst>
          </p:cNvPr>
          <p:cNvSpPr>
            <a:spLocks noChangeArrowheads="1"/>
          </p:cNvSpPr>
          <p:nvPr/>
        </p:nvSpPr>
        <p:spPr bwMode="auto">
          <a:xfrm>
            <a:off x="0" y="2276475"/>
            <a:ext cx="433388" cy="341313"/>
          </a:xfrm>
          <a:prstGeom prst="rightArrow">
            <a:avLst>
              <a:gd name="adj1" fmla="val 50000"/>
              <a:gd name="adj2" fmla="val 31744"/>
            </a:avLst>
          </a:prstGeom>
          <a:solidFill>
            <a:srgbClr val="FF0000"/>
          </a:solidFill>
          <a:ln w="9360">
            <a:solidFill>
              <a:srgbClr val="FFFFFF"/>
            </a:solidFill>
            <a:miter lim="800000"/>
            <a:headEnd/>
            <a:tailEnd/>
          </a:ln>
        </p:spPr>
        <p:txBody>
          <a:bodyPr wrap="none" anchor="ctr"/>
          <a:lstStyle>
            <a:lvl1pPr eaLnBrk="0" hangingPunct="0">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bg1"/>
                </a:solidFill>
                <a:latin typeface="Arial" panose="020B0604020202020204" pitchFamily="34" charset="0"/>
                <a:ea typeface="ＭＳ Ｐゴシック" panose="020B0600070205080204" pitchFamily="34" charset="-128"/>
              </a:defRPr>
            </a:lvl2pPr>
            <a:lvl3pPr eaLnBrk="0" hangingPunct="0">
              <a:defRPr sz="2400">
                <a:solidFill>
                  <a:schemeClr val="bg1"/>
                </a:solidFill>
                <a:latin typeface="Arial" panose="020B0604020202020204" pitchFamily="34" charset="0"/>
                <a:ea typeface="ＭＳ Ｐゴシック" panose="020B0600070205080204" pitchFamily="34" charset="-128"/>
              </a:defRPr>
            </a:lvl3pPr>
            <a:lvl4pPr eaLnBrk="0" hangingPunct="0">
              <a:defRPr sz="2400">
                <a:solidFill>
                  <a:schemeClr val="bg1"/>
                </a:solidFill>
                <a:latin typeface="Arial" panose="020B0604020202020204" pitchFamily="34" charset="0"/>
                <a:ea typeface="ＭＳ Ｐゴシック" panose="020B0600070205080204" pitchFamily="34" charset="-128"/>
              </a:defRPr>
            </a:lvl4pPr>
            <a:lvl5pPr eaLnBrk="0" hangingPunct="0">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9pPr>
          </a:lstStyle>
          <a:p>
            <a:pPr eaLnBrk="1" hangingPunct="1"/>
            <a:endParaRPr lang="en-US" altLang="de-GB" sz="1800"/>
          </a:p>
        </p:txBody>
      </p:sp>
    </p:spTree>
    <p:extLst>
      <p:ext uri="{BB962C8B-B14F-4D97-AF65-F5344CB8AC3E}">
        <p14:creationId xmlns:p14="http://schemas.microsoft.com/office/powerpoint/2010/main" val="135832436"/>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The image “http://www.spartacus.schoolnet.co.uk/JlowSp.jpg” cannot be displayed, because it contains errors.">
            <a:extLst>
              <a:ext uri="{FF2B5EF4-FFF2-40B4-BE49-F238E27FC236}">
                <a16:creationId xmlns:a16="http://schemas.microsoft.com/office/drawing/2014/main" id="{B5805F60-9425-E230-5EF2-9764E5B997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260350"/>
            <a:ext cx="8496300" cy="527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Text Box 3">
            <a:extLst>
              <a:ext uri="{FF2B5EF4-FFF2-40B4-BE49-F238E27FC236}">
                <a16:creationId xmlns:a16="http://schemas.microsoft.com/office/drawing/2014/main" id="{71046CAB-3378-FDB7-2DCE-E309639F98DE}"/>
              </a:ext>
            </a:extLst>
          </p:cNvPr>
          <p:cNvSpPr txBox="1">
            <a:spLocks noChangeArrowheads="1"/>
          </p:cNvSpPr>
          <p:nvPr/>
        </p:nvSpPr>
        <p:spPr bwMode="auto">
          <a:xfrm>
            <a:off x="1384300" y="5608638"/>
            <a:ext cx="60182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000">
                <a:solidFill>
                  <a:schemeClr val="tx1"/>
                </a:solidFill>
                <a:latin typeface="Arial" panose="020B0604020202020204" pitchFamily="34" charset="0"/>
                <a:ea typeface="ＭＳ Ｐゴシック" panose="020B0600070205080204" pitchFamily="34" charset="-128"/>
              </a:defRPr>
            </a:lvl2pPr>
            <a:lvl3pPr eaLnBrk="0" hangingPunct="0">
              <a:defRPr sz="2000">
                <a:solidFill>
                  <a:schemeClr val="tx1"/>
                </a:solidFill>
                <a:latin typeface="Arial" panose="020B0604020202020204" pitchFamily="34" charset="0"/>
                <a:ea typeface="ＭＳ Ｐゴシック" panose="020B0600070205080204" pitchFamily="34" charset="-128"/>
              </a:defRPr>
            </a:lvl3pPr>
            <a:lvl4pPr eaLnBrk="0" hangingPunct="0">
              <a:defRPr sz="2000">
                <a:solidFill>
                  <a:schemeClr val="tx1"/>
                </a:solidFill>
                <a:latin typeface="Arial" panose="020B0604020202020204" pitchFamily="34" charset="0"/>
                <a:ea typeface="ＭＳ Ｐゴシック" panose="020B0600070205080204" pitchFamily="34" charset="-128"/>
              </a:defRPr>
            </a:lvl4pPr>
            <a:lvl5pPr eaLnBrk="0" hangingPunct="0">
              <a:defRPr sz="2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de-GB" sz="2400"/>
              <a:t>David Lowe, Evening Standard 8 July 1936</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C9F2B2E8-D487-E95B-E5E6-A19F9D814B09}"/>
              </a:ext>
            </a:extLst>
          </p:cNvPr>
          <p:cNvSpPr txBox="1"/>
          <p:nvPr/>
        </p:nvSpPr>
        <p:spPr>
          <a:xfrm>
            <a:off x="611560" y="1895839"/>
            <a:ext cx="7560840" cy="4801314"/>
          </a:xfrm>
          <a:prstGeom prst="rect">
            <a:avLst/>
          </a:prstGeom>
          <a:noFill/>
        </p:spPr>
        <p:txBody>
          <a:bodyPr wrap="square" rtlCol="0">
            <a:spAutoFit/>
          </a:bodyPr>
          <a:lstStyle/>
          <a:p>
            <a:r>
              <a:rPr lang="de-GB" dirty="0"/>
              <a:t>1933, 30 January: Hitler becomes German Chancellor</a:t>
            </a:r>
          </a:p>
          <a:p>
            <a:r>
              <a:rPr lang="de-GB" dirty="0"/>
              <a:t>1934 Polish-German treaty </a:t>
            </a:r>
          </a:p>
          <a:p>
            <a:r>
              <a:rPr lang="de-GB" dirty="0"/>
              <a:t>1934 Admission of Soviet Union to League of Nations</a:t>
            </a:r>
          </a:p>
          <a:p>
            <a:r>
              <a:rPr lang="de-GB" dirty="0"/>
              <a:t>1938, March: German invasion and annexation of Austria</a:t>
            </a:r>
          </a:p>
          <a:p>
            <a:r>
              <a:rPr lang="de-GB" dirty="0"/>
              <a:t>1938, September:  Munich Conference and Agreement</a:t>
            </a:r>
          </a:p>
          <a:p>
            <a:r>
              <a:rPr lang="de-GB" dirty="0"/>
              <a:t>1938, October: Germany annexes Sudeten region - Poland takes Cieszyn </a:t>
            </a:r>
          </a:p>
          <a:p>
            <a:r>
              <a:rPr lang="de-GB" dirty="0"/>
              <a:t>1939, March: German occupation of remaining part of Czechia, Germany occupies Memel, 14 March Slovakia independent, 15 March Declaration of Independence of Carpatho-Ukraine, 18 March Hungary invades Carpatho-Ukraine</a:t>
            </a:r>
          </a:p>
          <a:p>
            <a:r>
              <a:rPr lang="de-GB" dirty="0"/>
              <a:t>1939 German overtures to Poland, British and French guarantees for Poland (March)</a:t>
            </a:r>
          </a:p>
          <a:p>
            <a:r>
              <a:rPr lang="de-GB" dirty="0"/>
              <a:t>23 August 1939 German-Soviet non-agression treaty (Nazi-Soviet </a:t>
            </a:r>
            <a:r>
              <a:rPr lang="de-GB"/>
              <a:t>pact)</a:t>
            </a:r>
            <a:r>
              <a:rPr lang="de-DE" dirty="0"/>
              <a:t> </a:t>
            </a:r>
            <a:r>
              <a:rPr lang="de-DE" dirty="0" err="1"/>
              <a:t>with</a:t>
            </a:r>
            <a:r>
              <a:rPr lang="de-DE" dirty="0"/>
              <a:t> </a:t>
            </a:r>
            <a:r>
              <a:rPr lang="de-DE" dirty="0" err="1"/>
              <a:t>secret</a:t>
            </a:r>
            <a:r>
              <a:rPr lang="de-DE" dirty="0"/>
              <a:t> </a:t>
            </a:r>
            <a:r>
              <a:rPr lang="de-DE" dirty="0" err="1"/>
              <a:t>articles</a:t>
            </a:r>
            <a:r>
              <a:rPr lang="en-GB" altLang="en-US" sz="1800" dirty="0"/>
              <a:t>: Partition of Eastern Europe</a:t>
            </a:r>
          </a:p>
          <a:p>
            <a:endParaRPr lang="de-GB" dirty="0"/>
          </a:p>
          <a:p>
            <a:endParaRPr lang="de-GB" dirty="0"/>
          </a:p>
        </p:txBody>
      </p:sp>
      <p:pic>
        <p:nvPicPr>
          <p:cNvPr id="3" name="Grafik 2">
            <a:extLst>
              <a:ext uri="{FF2B5EF4-FFF2-40B4-BE49-F238E27FC236}">
                <a16:creationId xmlns:a16="http://schemas.microsoft.com/office/drawing/2014/main" id="{92736807-84B0-7479-A9C2-1422CE595120}"/>
              </a:ext>
            </a:extLst>
          </p:cNvPr>
          <p:cNvPicPr>
            <a:picLocks noChangeAspect="1"/>
          </p:cNvPicPr>
          <p:nvPr/>
        </p:nvPicPr>
        <p:blipFill>
          <a:blip r:embed="rId2"/>
          <a:stretch>
            <a:fillRect/>
          </a:stretch>
        </p:blipFill>
        <p:spPr>
          <a:xfrm>
            <a:off x="6300192" y="-1"/>
            <a:ext cx="2843808" cy="2144651"/>
          </a:xfrm>
          <a:prstGeom prst="rect">
            <a:avLst/>
          </a:prstGeom>
        </p:spPr>
      </p:pic>
      <p:sp>
        <p:nvSpPr>
          <p:cNvPr id="5" name="Textfeld 4">
            <a:extLst>
              <a:ext uri="{FF2B5EF4-FFF2-40B4-BE49-F238E27FC236}">
                <a16:creationId xmlns:a16="http://schemas.microsoft.com/office/drawing/2014/main" id="{B53A22A9-D955-CAE6-C97D-0319AA2AB96D}"/>
              </a:ext>
            </a:extLst>
          </p:cNvPr>
          <p:cNvSpPr txBox="1"/>
          <p:nvPr/>
        </p:nvSpPr>
        <p:spPr>
          <a:xfrm>
            <a:off x="2786864" y="709267"/>
            <a:ext cx="3192252" cy="646331"/>
          </a:xfrm>
          <a:prstGeom prst="rect">
            <a:avLst/>
          </a:prstGeom>
          <a:noFill/>
        </p:spPr>
        <p:txBody>
          <a:bodyPr wrap="square" rtlCol="0">
            <a:spAutoFit/>
          </a:bodyPr>
          <a:lstStyle/>
          <a:p>
            <a:r>
              <a:rPr lang="de-GB" b="1" dirty="0"/>
              <a:t>Run-up to the Second World War</a:t>
            </a:r>
          </a:p>
        </p:txBody>
      </p:sp>
      <p:pic>
        <p:nvPicPr>
          <p:cNvPr id="4" name="Picture 3">
            <a:extLst>
              <a:ext uri="{FF2B5EF4-FFF2-40B4-BE49-F238E27FC236}">
                <a16:creationId xmlns:a16="http://schemas.microsoft.com/office/drawing/2014/main" id="{788A415A-CAB5-7008-9911-A43B16213136}"/>
              </a:ext>
            </a:extLst>
          </p:cNvPr>
          <p:cNvPicPr>
            <a:picLocks noChangeAspect="1"/>
          </p:cNvPicPr>
          <p:nvPr/>
        </p:nvPicPr>
        <p:blipFill>
          <a:blip r:embed="rId3"/>
          <a:stretch>
            <a:fillRect/>
          </a:stretch>
        </p:blipFill>
        <p:spPr>
          <a:xfrm>
            <a:off x="64018" y="12939"/>
            <a:ext cx="2794000" cy="1943100"/>
          </a:xfrm>
          <a:prstGeom prst="rect">
            <a:avLst/>
          </a:prstGeom>
        </p:spPr>
      </p:pic>
    </p:spTree>
    <p:extLst>
      <p:ext uri="{BB962C8B-B14F-4D97-AF65-F5344CB8AC3E}">
        <p14:creationId xmlns:p14="http://schemas.microsoft.com/office/powerpoint/2010/main" val="32692765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a:extLst>
              <a:ext uri="{FF2B5EF4-FFF2-40B4-BE49-F238E27FC236}">
                <a16:creationId xmlns:a16="http://schemas.microsoft.com/office/drawing/2014/main" id="{B5E867C5-A5AF-606B-F938-9DCD853DEAF7}"/>
              </a:ext>
            </a:extLst>
          </p:cNvPr>
          <p:cNvSpPr>
            <a:spLocks noGrp="1" noChangeArrowheads="1"/>
          </p:cNvSpPr>
          <p:nvPr>
            <p:ph type="body" idx="1"/>
          </p:nvPr>
        </p:nvSpPr>
        <p:spPr>
          <a:xfrm>
            <a:off x="611560" y="404664"/>
            <a:ext cx="8362950" cy="1112986"/>
          </a:xfrm>
        </p:spPr>
        <p:txBody>
          <a:bodyPr/>
          <a:lstStyle/>
          <a:p>
            <a:pPr eaLnBrk="1" hangingPunct="1">
              <a:spcBef>
                <a:spcPct val="30000"/>
              </a:spcBef>
            </a:pPr>
            <a:r>
              <a:rPr lang="en-GB" altLang="de-GB" dirty="0">
                <a:ea typeface="ＭＳ Ｐゴシック" panose="020B0600070205080204" pitchFamily="34" charset="-128"/>
              </a:rPr>
              <a:t>Nazi-Soviet pact, 23 August 1939</a:t>
            </a:r>
          </a:p>
          <a:p>
            <a:pPr eaLnBrk="1" hangingPunct="1">
              <a:spcBef>
                <a:spcPct val="30000"/>
              </a:spcBef>
              <a:buFontTx/>
              <a:buNone/>
            </a:pPr>
            <a:endParaRPr lang="en-GB" altLang="de-GB" dirty="0">
              <a:ea typeface="ＭＳ Ｐゴシック" panose="020B0600070205080204" pitchFamily="34" charset="-128"/>
            </a:endParaRPr>
          </a:p>
        </p:txBody>
      </p:sp>
      <p:pic>
        <p:nvPicPr>
          <p:cNvPr id="17412" name="Picture 3" descr="Ribbentrop_Molotow">
            <a:extLst>
              <a:ext uri="{FF2B5EF4-FFF2-40B4-BE49-F238E27FC236}">
                <a16:creationId xmlns:a16="http://schemas.microsoft.com/office/drawing/2014/main" id="{EA89952F-ED41-418B-1832-36890DB42D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071688"/>
            <a:ext cx="2906713" cy="3929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Rectangle 4">
            <a:extLst>
              <a:ext uri="{FF2B5EF4-FFF2-40B4-BE49-F238E27FC236}">
                <a16:creationId xmlns:a16="http://schemas.microsoft.com/office/drawing/2014/main" id="{B9D5159C-FAD8-22E5-DA39-81BEE46F46CD}"/>
              </a:ext>
            </a:extLst>
          </p:cNvPr>
          <p:cNvSpPr>
            <a:spLocks noChangeArrowheads="1"/>
          </p:cNvSpPr>
          <p:nvPr/>
        </p:nvSpPr>
        <p:spPr bwMode="auto">
          <a:xfrm>
            <a:off x="2857500" y="3286125"/>
            <a:ext cx="33559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000">
                <a:solidFill>
                  <a:schemeClr val="tx1"/>
                </a:solidFill>
                <a:latin typeface="Arial" panose="020B0604020202020204" pitchFamily="34" charset="0"/>
                <a:ea typeface="ＭＳ Ｐゴシック" panose="020B0600070205080204" pitchFamily="34" charset="-128"/>
              </a:defRPr>
            </a:lvl2pPr>
            <a:lvl3pPr eaLnBrk="0" hangingPunct="0">
              <a:defRPr sz="2000">
                <a:solidFill>
                  <a:schemeClr val="tx1"/>
                </a:solidFill>
                <a:latin typeface="Arial" panose="020B0604020202020204" pitchFamily="34" charset="0"/>
                <a:ea typeface="ＭＳ Ｐゴシック" panose="020B0600070205080204" pitchFamily="34" charset="-128"/>
              </a:defRPr>
            </a:lvl3pPr>
            <a:lvl4pPr eaLnBrk="0" hangingPunct="0">
              <a:defRPr sz="2000">
                <a:solidFill>
                  <a:schemeClr val="tx1"/>
                </a:solidFill>
                <a:latin typeface="Arial" panose="020B0604020202020204" pitchFamily="34" charset="0"/>
                <a:ea typeface="ＭＳ Ｐゴシック" panose="020B0600070205080204" pitchFamily="34" charset="-128"/>
              </a:defRPr>
            </a:lvl4pPr>
            <a:lvl5pPr eaLnBrk="0" hangingPunct="0">
              <a:defRPr sz="2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de-GB" sz="1800" dirty="0">
                <a:solidFill>
                  <a:schemeClr val="bg1"/>
                </a:solidFill>
              </a:rPr>
              <a:t>Molotov signs the German-Soviet non-aggression pact. Behind him are Ribbentrop and Stalin.</a:t>
            </a:r>
          </a:p>
        </p:txBody>
      </p:sp>
      <p:pic>
        <p:nvPicPr>
          <p:cNvPr id="17414" name="Picture 5" descr="[Abbildung]">
            <a:extLst>
              <a:ext uri="{FF2B5EF4-FFF2-40B4-BE49-F238E27FC236}">
                <a16:creationId xmlns:a16="http://schemas.microsoft.com/office/drawing/2014/main" id="{C6CF2C36-38B4-92F7-F951-31626C7EA0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15063" y="2000250"/>
            <a:ext cx="2520950" cy="425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8102048"/>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5F57EAF9-FF1F-9E2F-0778-E1511E9BCA3B}"/>
              </a:ext>
            </a:extLst>
          </p:cNvPr>
          <p:cNvSpPr>
            <a:spLocks noChangeArrowheads="1"/>
          </p:cNvSpPr>
          <p:nvPr/>
        </p:nvSpPr>
        <p:spPr bwMode="auto">
          <a:xfrm>
            <a:off x="323850" y="301765"/>
            <a:ext cx="8640763" cy="6340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000">
                <a:solidFill>
                  <a:schemeClr val="tx1"/>
                </a:solidFill>
                <a:latin typeface="Arial" panose="020B0604020202020204" pitchFamily="34" charset="0"/>
                <a:ea typeface="ＭＳ Ｐゴシック" panose="020B0600070205080204" pitchFamily="34" charset="-128"/>
              </a:defRPr>
            </a:lvl2pPr>
            <a:lvl3pPr eaLnBrk="0" hangingPunct="0">
              <a:defRPr sz="2000">
                <a:solidFill>
                  <a:schemeClr val="tx1"/>
                </a:solidFill>
                <a:latin typeface="Arial" panose="020B0604020202020204" pitchFamily="34" charset="0"/>
                <a:ea typeface="ＭＳ Ｐゴシック" panose="020B0600070205080204" pitchFamily="34" charset="-128"/>
              </a:defRPr>
            </a:lvl3pPr>
            <a:lvl4pPr eaLnBrk="0" hangingPunct="0">
              <a:defRPr sz="2000">
                <a:solidFill>
                  <a:schemeClr val="tx1"/>
                </a:solidFill>
                <a:latin typeface="Arial" panose="020B0604020202020204" pitchFamily="34" charset="0"/>
                <a:ea typeface="ＭＳ Ｐゴシック" panose="020B0600070205080204" pitchFamily="34" charset="-128"/>
              </a:defRPr>
            </a:lvl4pPr>
            <a:lvl5pPr eaLnBrk="0" hangingPunct="0">
              <a:defRPr sz="2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r>
              <a:rPr lang="en-GB" altLang="de-GB" sz="1400" b="1" i="1" dirty="0">
                <a:solidFill>
                  <a:schemeClr val="bg1"/>
                </a:solidFill>
              </a:rPr>
              <a:t>Text of the Nazi-Soviet Non-Aggression Pact</a:t>
            </a:r>
            <a:br>
              <a:rPr lang="en-GB" altLang="de-GB" sz="1400" b="1" i="1" dirty="0">
                <a:solidFill>
                  <a:schemeClr val="bg1"/>
                </a:solidFill>
              </a:rPr>
            </a:br>
            <a:endParaRPr lang="en-GB" altLang="de-GB" sz="1400" dirty="0">
              <a:solidFill>
                <a:schemeClr val="bg1"/>
              </a:solidFill>
            </a:endParaRPr>
          </a:p>
          <a:p>
            <a:pPr eaLnBrk="1" hangingPunct="1"/>
            <a:r>
              <a:rPr lang="en-GB" altLang="de-GB" sz="1400" b="1" dirty="0">
                <a:solidFill>
                  <a:schemeClr val="bg1"/>
                </a:solidFill>
              </a:rPr>
              <a:t>Article I.</a:t>
            </a:r>
            <a:r>
              <a:rPr lang="en-GB" altLang="de-GB" sz="1400" dirty="0">
                <a:solidFill>
                  <a:schemeClr val="bg1"/>
                </a:solidFill>
              </a:rPr>
              <a:t> Both High Contracting Parties obligate themselves to desist from any act of violence, any aggressive action, and any attack on each other, either individually or jointly with other Powers. </a:t>
            </a:r>
          </a:p>
          <a:p>
            <a:pPr eaLnBrk="1" hangingPunct="1"/>
            <a:endParaRPr lang="en-GB" altLang="de-GB" sz="1400" b="1" dirty="0">
              <a:solidFill>
                <a:schemeClr val="bg1"/>
              </a:solidFill>
            </a:endParaRPr>
          </a:p>
          <a:p>
            <a:pPr eaLnBrk="1" hangingPunct="1"/>
            <a:r>
              <a:rPr lang="en-GB" altLang="de-GB" sz="1400" b="1" dirty="0">
                <a:solidFill>
                  <a:schemeClr val="bg1"/>
                </a:solidFill>
              </a:rPr>
              <a:t>Article II.</a:t>
            </a:r>
            <a:r>
              <a:rPr lang="en-GB" altLang="de-GB" sz="1400" dirty="0">
                <a:solidFill>
                  <a:schemeClr val="bg1"/>
                </a:solidFill>
              </a:rPr>
              <a:t> Should one of the High Contracting Parties become the object of belligerent action by a third Power, the other High Contracting Party shall in no manner lend its support to this third Power. </a:t>
            </a:r>
          </a:p>
          <a:p>
            <a:pPr eaLnBrk="1" hangingPunct="1"/>
            <a:r>
              <a:rPr lang="en-GB" altLang="de-GB" sz="1400" dirty="0">
                <a:solidFill>
                  <a:schemeClr val="bg1"/>
                </a:solidFill>
              </a:rPr>
              <a:t>…</a:t>
            </a:r>
          </a:p>
          <a:p>
            <a:pPr eaLnBrk="1" hangingPunct="1"/>
            <a:endParaRPr lang="en-GB" altLang="de-GB" sz="1400" dirty="0">
              <a:solidFill>
                <a:schemeClr val="bg1"/>
              </a:solidFill>
            </a:endParaRPr>
          </a:p>
          <a:p>
            <a:pPr algn="ctr" eaLnBrk="1" hangingPunct="1"/>
            <a:r>
              <a:rPr lang="en-GB" altLang="de-GB" sz="1400" b="1" dirty="0">
                <a:solidFill>
                  <a:schemeClr val="bg1"/>
                </a:solidFill>
              </a:rPr>
              <a:t>Secret Additional Protocol.</a:t>
            </a:r>
            <a:r>
              <a:rPr lang="en-GB" altLang="de-GB" sz="1400" dirty="0">
                <a:solidFill>
                  <a:schemeClr val="bg1"/>
                </a:solidFill>
              </a:rPr>
              <a:t> </a:t>
            </a:r>
          </a:p>
          <a:p>
            <a:pPr eaLnBrk="1" hangingPunct="1"/>
            <a:r>
              <a:rPr lang="en-GB" altLang="de-GB" sz="1400" b="1" dirty="0">
                <a:solidFill>
                  <a:schemeClr val="bg1"/>
                </a:solidFill>
              </a:rPr>
              <a:t>Article I.</a:t>
            </a:r>
            <a:r>
              <a:rPr lang="en-GB" altLang="de-GB" sz="1400" dirty="0">
                <a:solidFill>
                  <a:schemeClr val="bg1"/>
                </a:solidFill>
              </a:rPr>
              <a:t> In the event of a territorial and political rearrangement in the areas belonging to the Baltic States (Finland, Estonia, Latvia, Lithuania), the northern boundary of Lithuania shall represent the boundary of the spheres of influence of Germany and U.S.S.R. In this connection the interest of Lithuania in the Vilna area is recognized by each party. </a:t>
            </a:r>
          </a:p>
          <a:p>
            <a:pPr eaLnBrk="1" hangingPunct="1"/>
            <a:r>
              <a:rPr lang="en-GB" altLang="de-GB" sz="1400" b="1" dirty="0">
                <a:solidFill>
                  <a:schemeClr val="bg1"/>
                </a:solidFill>
              </a:rPr>
              <a:t>Article II.</a:t>
            </a:r>
            <a:r>
              <a:rPr lang="en-GB" altLang="de-GB" sz="1400" dirty="0">
                <a:solidFill>
                  <a:schemeClr val="bg1"/>
                </a:solidFill>
              </a:rPr>
              <a:t> In the event of a territorial and political rearrangement of the areas belonging to the Polish state, the spheres of influence of Germany and the U.S.S.R. shall be bounded approximately by the line of the rivers </a:t>
            </a:r>
            <a:r>
              <a:rPr lang="en-GB" altLang="de-GB" sz="1400" dirty="0" err="1">
                <a:solidFill>
                  <a:schemeClr val="bg1"/>
                </a:solidFill>
              </a:rPr>
              <a:t>Narev</a:t>
            </a:r>
            <a:r>
              <a:rPr lang="en-GB" altLang="de-GB" sz="1400" dirty="0">
                <a:solidFill>
                  <a:schemeClr val="bg1"/>
                </a:solidFill>
              </a:rPr>
              <a:t>, Vistula and San. </a:t>
            </a:r>
          </a:p>
          <a:p>
            <a:pPr eaLnBrk="1" hangingPunct="1"/>
            <a:r>
              <a:rPr lang="en-GB" altLang="de-GB" sz="1400" dirty="0">
                <a:solidFill>
                  <a:schemeClr val="bg1"/>
                </a:solidFill>
              </a:rPr>
              <a:t>The question of whether the interests of both parties make desirable the maintenance of an independent Polish States and how such a state should be bounded can only be definitely determined in the course of further political developments. </a:t>
            </a:r>
          </a:p>
          <a:p>
            <a:pPr eaLnBrk="1" hangingPunct="1"/>
            <a:r>
              <a:rPr lang="en-GB" altLang="de-GB" sz="1400" dirty="0">
                <a:solidFill>
                  <a:schemeClr val="bg1"/>
                </a:solidFill>
              </a:rPr>
              <a:t>In any event both Governments will resolve this question by means of a friendly agreement. </a:t>
            </a:r>
          </a:p>
          <a:p>
            <a:pPr eaLnBrk="1" hangingPunct="1"/>
            <a:r>
              <a:rPr lang="en-GB" altLang="de-GB" sz="1400" b="1" dirty="0">
                <a:solidFill>
                  <a:schemeClr val="bg1"/>
                </a:solidFill>
              </a:rPr>
              <a:t>Article III.</a:t>
            </a:r>
            <a:r>
              <a:rPr lang="en-GB" altLang="de-GB" sz="1400" dirty="0">
                <a:solidFill>
                  <a:schemeClr val="bg1"/>
                </a:solidFill>
              </a:rPr>
              <a:t> With regard to </a:t>
            </a:r>
            <a:r>
              <a:rPr lang="en-GB" altLang="de-GB" sz="1400" dirty="0" err="1">
                <a:solidFill>
                  <a:schemeClr val="bg1"/>
                </a:solidFill>
              </a:rPr>
              <a:t>Southeastern</a:t>
            </a:r>
            <a:r>
              <a:rPr lang="en-GB" altLang="de-GB" sz="1400" dirty="0">
                <a:solidFill>
                  <a:schemeClr val="bg1"/>
                </a:solidFill>
              </a:rPr>
              <a:t> Europe attention is called by the Soviet side to its interest in Bessarabia. The German side declares its complete political disinterestedness in these areas. </a:t>
            </a:r>
          </a:p>
          <a:p>
            <a:pPr eaLnBrk="1" hangingPunct="1"/>
            <a:r>
              <a:rPr lang="en-GB" altLang="de-GB" sz="1400" b="1" dirty="0">
                <a:solidFill>
                  <a:schemeClr val="bg1"/>
                </a:solidFill>
              </a:rPr>
              <a:t>Article IV.</a:t>
            </a:r>
            <a:r>
              <a:rPr lang="en-GB" altLang="de-GB" sz="1400" dirty="0">
                <a:solidFill>
                  <a:schemeClr val="bg1"/>
                </a:solidFill>
              </a:rPr>
              <a:t> This protocol shall be treated by both parties as strictly secret. </a:t>
            </a:r>
            <a:br>
              <a:rPr lang="en-GB" altLang="de-GB" sz="1400" dirty="0">
                <a:solidFill>
                  <a:schemeClr val="bg1"/>
                </a:solidFill>
              </a:rPr>
            </a:br>
            <a:endParaRPr lang="en-GB" altLang="de-GB" sz="1400" dirty="0">
              <a:solidFill>
                <a:schemeClr val="bg1"/>
              </a:solidFill>
            </a:endParaRPr>
          </a:p>
          <a:p>
            <a:pPr algn="ctr" eaLnBrk="1" hangingPunct="1"/>
            <a:r>
              <a:rPr lang="en-GB" altLang="de-GB" sz="1400" dirty="0">
                <a:solidFill>
                  <a:schemeClr val="bg1"/>
                </a:solidFill>
              </a:rPr>
              <a:t>Moscow, August 23, 1939. </a:t>
            </a:r>
            <a:br>
              <a:rPr lang="en-GB" altLang="de-GB" sz="1400" dirty="0">
                <a:solidFill>
                  <a:schemeClr val="bg1"/>
                </a:solidFill>
              </a:rPr>
            </a:br>
            <a:endParaRPr lang="en-GB" altLang="de-GB" sz="1400" dirty="0">
              <a:solidFill>
                <a:schemeClr val="bg1"/>
              </a:solidFill>
            </a:endParaRPr>
          </a:p>
          <a:p>
            <a:pPr algn="ctr" eaLnBrk="1" hangingPunct="1"/>
            <a:r>
              <a:rPr lang="en-GB" altLang="de-GB" sz="1400" dirty="0">
                <a:solidFill>
                  <a:schemeClr val="bg1"/>
                </a:solidFill>
              </a:rPr>
              <a:t>For the Government of the German Reich v. Ribbentrop </a:t>
            </a:r>
          </a:p>
          <a:p>
            <a:pPr algn="ctr" eaLnBrk="1" hangingPunct="1"/>
            <a:r>
              <a:rPr lang="en-GB" altLang="de-GB" sz="1400" dirty="0">
                <a:solidFill>
                  <a:schemeClr val="bg1"/>
                </a:solidFill>
              </a:rPr>
              <a:t>Plenipotentiary of the Government of the U.S.S.R. V. Molotov </a:t>
            </a:r>
          </a:p>
        </p:txBody>
      </p:sp>
    </p:spTree>
    <p:extLst>
      <p:ext uri="{BB962C8B-B14F-4D97-AF65-F5344CB8AC3E}">
        <p14:creationId xmlns:p14="http://schemas.microsoft.com/office/powerpoint/2010/main" val="385147223"/>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 Box 1">
            <a:extLst>
              <a:ext uri="{FF2B5EF4-FFF2-40B4-BE49-F238E27FC236}">
                <a16:creationId xmlns:a16="http://schemas.microsoft.com/office/drawing/2014/main" id="{84047523-1062-4018-E499-AA6EE170873C}"/>
              </a:ext>
            </a:extLst>
          </p:cNvPr>
          <p:cNvSpPr txBox="1">
            <a:spLocks noChangeArrowheads="1"/>
          </p:cNvSpPr>
          <p:nvPr/>
        </p:nvSpPr>
        <p:spPr bwMode="auto">
          <a:xfrm>
            <a:off x="468313" y="765175"/>
            <a:ext cx="8280400" cy="3664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marL="342900" indent="-341313"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ClrTx/>
              <a:buFontTx/>
              <a:buNone/>
            </a:pPr>
            <a:r>
              <a:rPr lang="de-DE" altLang="de-GB" dirty="0">
                <a:solidFill>
                  <a:srgbClr val="FFFFFF"/>
                </a:solidFill>
              </a:rPr>
              <a:t>			            </a:t>
            </a:r>
            <a:r>
              <a:rPr lang="de-DE" altLang="de-GB" sz="3600" b="1" dirty="0">
                <a:solidFill>
                  <a:srgbClr val="FFFFFF"/>
                </a:solidFill>
              </a:rPr>
              <a:t>Outline</a:t>
            </a:r>
          </a:p>
          <a:p>
            <a:pPr eaLnBrk="1" hangingPunct="1">
              <a:buClrTx/>
              <a:buFontTx/>
              <a:buNone/>
            </a:pPr>
            <a:endParaRPr lang="de-DE" altLang="de-GB" sz="2800" dirty="0">
              <a:solidFill>
                <a:srgbClr val="FFFFFF"/>
              </a:solidFill>
            </a:endParaRPr>
          </a:p>
          <a:p>
            <a:pPr eaLnBrk="1" hangingPunct="1">
              <a:buClr>
                <a:srgbClr val="FFFFFF"/>
              </a:buClr>
              <a:buFont typeface="Times New Roman" panose="02020603050405020304" pitchFamily="18" charset="0"/>
              <a:buAutoNum type="arabicPeriod"/>
            </a:pPr>
            <a:r>
              <a:rPr lang="de-DE" altLang="de-GB" sz="2800" dirty="0">
                <a:solidFill>
                  <a:srgbClr val="FFFFFF"/>
                </a:solidFill>
              </a:rPr>
              <a:t> </a:t>
            </a:r>
            <a:r>
              <a:rPr lang="de-DE" altLang="de-GB" sz="2800" dirty="0" err="1">
                <a:solidFill>
                  <a:srgbClr val="FFFFFF"/>
                </a:solidFill>
              </a:rPr>
              <a:t>Introduction</a:t>
            </a:r>
            <a:endParaRPr lang="de-DE" altLang="de-GB" sz="2800" dirty="0">
              <a:solidFill>
                <a:srgbClr val="FFFFFF"/>
              </a:solidFill>
            </a:endParaRPr>
          </a:p>
          <a:p>
            <a:pPr eaLnBrk="1" hangingPunct="1">
              <a:buClr>
                <a:srgbClr val="FFFFFF"/>
              </a:buClr>
              <a:buFont typeface="Times New Roman" panose="02020603050405020304" pitchFamily="18" charset="0"/>
              <a:buAutoNum type="arabicPeriod"/>
            </a:pPr>
            <a:r>
              <a:rPr lang="de-DE" altLang="de-GB" sz="2800" dirty="0">
                <a:solidFill>
                  <a:srgbClr val="FFFFFF"/>
                </a:solidFill>
              </a:rPr>
              <a:t> Nazi-</a:t>
            </a:r>
            <a:r>
              <a:rPr lang="de-DE" altLang="de-GB" sz="2800" dirty="0" err="1">
                <a:solidFill>
                  <a:srgbClr val="FFFFFF"/>
                </a:solidFill>
              </a:rPr>
              <a:t>Soviet</a:t>
            </a:r>
            <a:r>
              <a:rPr lang="de-DE" altLang="de-GB" sz="2800" dirty="0">
                <a:solidFill>
                  <a:srgbClr val="FFFFFF"/>
                </a:solidFill>
              </a:rPr>
              <a:t> </a:t>
            </a:r>
            <a:r>
              <a:rPr lang="de-DE" altLang="de-GB" sz="2800" dirty="0" err="1">
                <a:solidFill>
                  <a:srgbClr val="FFFFFF"/>
                </a:solidFill>
              </a:rPr>
              <a:t>Pact</a:t>
            </a:r>
            <a:endParaRPr lang="de-DE" altLang="de-GB" sz="2800" dirty="0">
              <a:solidFill>
                <a:srgbClr val="FFFFFF"/>
              </a:solidFill>
            </a:endParaRPr>
          </a:p>
          <a:p>
            <a:pPr eaLnBrk="1" hangingPunct="1">
              <a:buClrTx/>
              <a:buFontTx/>
              <a:buNone/>
            </a:pPr>
            <a:r>
              <a:rPr lang="de-DE" altLang="de-GB" sz="2800" dirty="0">
                <a:solidFill>
                  <a:srgbClr val="FFFFFF"/>
                </a:solidFill>
              </a:rPr>
              <a:t>3. </a:t>
            </a:r>
            <a:r>
              <a:rPr lang="de-DE" altLang="de-GB" sz="2800" dirty="0" err="1">
                <a:solidFill>
                  <a:srgbClr val="FFFFFF"/>
                </a:solidFill>
              </a:rPr>
              <a:t>Soviet</a:t>
            </a:r>
            <a:r>
              <a:rPr lang="de-DE" altLang="de-GB" sz="2800" dirty="0">
                <a:solidFill>
                  <a:srgbClr val="FFFFFF"/>
                </a:solidFill>
              </a:rPr>
              <a:t> </a:t>
            </a:r>
            <a:r>
              <a:rPr lang="de-DE" altLang="de-GB" sz="2800" dirty="0" err="1">
                <a:solidFill>
                  <a:srgbClr val="FFFFFF"/>
                </a:solidFill>
              </a:rPr>
              <a:t>occupation</a:t>
            </a:r>
            <a:r>
              <a:rPr lang="de-DE" altLang="de-GB" sz="2800" dirty="0">
                <a:solidFill>
                  <a:srgbClr val="FFFFFF"/>
                </a:solidFill>
              </a:rPr>
              <a:t> </a:t>
            </a:r>
            <a:r>
              <a:rPr lang="de-DE" altLang="de-GB" sz="2800" dirty="0" err="1">
                <a:solidFill>
                  <a:srgbClr val="FFFFFF"/>
                </a:solidFill>
              </a:rPr>
              <a:t>policy</a:t>
            </a:r>
            <a:r>
              <a:rPr lang="de-DE" altLang="de-GB" sz="2800" dirty="0">
                <a:solidFill>
                  <a:srgbClr val="FFFFFF"/>
                </a:solidFill>
              </a:rPr>
              <a:t> 1939-1941</a:t>
            </a:r>
          </a:p>
          <a:p>
            <a:pPr eaLnBrk="1" hangingPunct="1">
              <a:buClrTx/>
              <a:buFontTx/>
              <a:buNone/>
            </a:pPr>
            <a:r>
              <a:rPr lang="de-DE" altLang="de-GB" sz="2800" dirty="0">
                <a:solidFill>
                  <a:srgbClr val="FFFFFF"/>
                </a:solidFill>
              </a:rPr>
              <a:t>4. </a:t>
            </a:r>
            <a:r>
              <a:rPr lang="de-DE" altLang="de-GB" sz="2800" dirty="0" err="1">
                <a:solidFill>
                  <a:srgbClr val="FFFFFF"/>
                </a:solidFill>
              </a:rPr>
              <a:t>Ethnic</a:t>
            </a:r>
            <a:r>
              <a:rPr lang="de-DE" altLang="de-GB" sz="2800" dirty="0">
                <a:solidFill>
                  <a:srgbClr val="FFFFFF"/>
                </a:solidFill>
              </a:rPr>
              <a:t> </a:t>
            </a:r>
            <a:r>
              <a:rPr lang="de-DE" altLang="de-GB" sz="2800" dirty="0" err="1">
                <a:solidFill>
                  <a:srgbClr val="FFFFFF"/>
                </a:solidFill>
              </a:rPr>
              <a:t>relations</a:t>
            </a:r>
            <a:r>
              <a:rPr lang="de-DE" altLang="de-GB" sz="2800" dirty="0">
                <a:solidFill>
                  <a:srgbClr val="FFFFFF"/>
                </a:solidFill>
              </a:rPr>
              <a:t> </a:t>
            </a:r>
          </a:p>
          <a:p>
            <a:pPr eaLnBrk="1" hangingPunct="1">
              <a:buClrTx/>
              <a:buFontTx/>
              <a:buNone/>
            </a:pPr>
            <a:r>
              <a:rPr lang="de-DE" altLang="de-GB" sz="2800" dirty="0">
                <a:solidFill>
                  <a:srgbClr val="FFFFFF"/>
                </a:solidFill>
              </a:rPr>
              <a:t>5. </a:t>
            </a:r>
            <a:r>
              <a:rPr lang="de-DE" altLang="de-GB" sz="2800" dirty="0" err="1">
                <a:solidFill>
                  <a:srgbClr val="FFFFFF"/>
                </a:solidFill>
              </a:rPr>
              <a:t>Conclusion</a:t>
            </a:r>
            <a:endParaRPr lang="de-DE" altLang="de-GB" sz="2800" dirty="0">
              <a:solidFill>
                <a:srgbClr val="FFFFFF"/>
              </a:solidFill>
            </a:endParaRPr>
          </a:p>
          <a:p>
            <a:pPr eaLnBrk="1" hangingPunct="1">
              <a:buClrTx/>
              <a:buFontTx/>
              <a:buNone/>
            </a:pPr>
            <a:endParaRPr lang="de-DE" altLang="de-GB" sz="2800" dirty="0">
              <a:solidFill>
                <a:srgbClr val="FFFFFF"/>
              </a:solidFill>
            </a:endParaRPr>
          </a:p>
        </p:txBody>
      </p:sp>
      <p:sp>
        <p:nvSpPr>
          <p:cNvPr id="79875" name="AutoShape 2">
            <a:extLst>
              <a:ext uri="{FF2B5EF4-FFF2-40B4-BE49-F238E27FC236}">
                <a16:creationId xmlns:a16="http://schemas.microsoft.com/office/drawing/2014/main" id="{FD15372F-6BA7-8219-E7A3-6A7DD4718837}"/>
              </a:ext>
            </a:extLst>
          </p:cNvPr>
          <p:cNvSpPr>
            <a:spLocks noChangeArrowheads="1"/>
          </p:cNvSpPr>
          <p:nvPr/>
        </p:nvSpPr>
        <p:spPr bwMode="auto">
          <a:xfrm>
            <a:off x="32445" y="2708920"/>
            <a:ext cx="433388" cy="341313"/>
          </a:xfrm>
          <a:prstGeom prst="rightArrow">
            <a:avLst>
              <a:gd name="adj1" fmla="val 50000"/>
              <a:gd name="adj2" fmla="val 31744"/>
            </a:avLst>
          </a:prstGeom>
          <a:solidFill>
            <a:srgbClr val="FF0000"/>
          </a:solidFill>
          <a:ln w="9360">
            <a:solidFill>
              <a:srgbClr val="FFFFFF"/>
            </a:solidFill>
            <a:miter lim="800000"/>
            <a:headEnd/>
            <a:tailEnd/>
          </a:ln>
        </p:spPr>
        <p:txBody>
          <a:bodyPr wrap="none" anchor="ctr"/>
          <a:lstStyle>
            <a:lvl1pPr eaLnBrk="0" hangingPunct="0">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bg1"/>
                </a:solidFill>
                <a:latin typeface="Arial" panose="020B0604020202020204" pitchFamily="34" charset="0"/>
                <a:ea typeface="ＭＳ Ｐゴシック" panose="020B0600070205080204" pitchFamily="34" charset="-128"/>
              </a:defRPr>
            </a:lvl2pPr>
            <a:lvl3pPr eaLnBrk="0" hangingPunct="0">
              <a:defRPr sz="2400">
                <a:solidFill>
                  <a:schemeClr val="bg1"/>
                </a:solidFill>
                <a:latin typeface="Arial" panose="020B0604020202020204" pitchFamily="34" charset="0"/>
                <a:ea typeface="ＭＳ Ｐゴシック" panose="020B0600070205080204" pitchFamily="34" charset="-128"/>
              </a:defRPr>
            </a:lvl3pPr>
            <a:lvl4pPr eaLnBrk="0" hangingPunct="0">
              <a:defRPr sz="2400">
                <a:solidFill>
                  <a:schemeClr val="bg1"/>
                </a:solidFill>
                <a:latin typeface="Arial" panose="020B0604020202020204" pitchFamily="34" charset="0"/>
                <a:ea typeface="ＭＳ Ｐゴシック" panose="020B0600070205080204" pitchFamily="34" charset="-128"/>
              </a:defRPr>
            </a:lvl4pPr>
            <a:lvl5pPr eaLnBrk="0" hangingPunct="0">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9pPr>
          </a:lstStyle>
          <a:p>
            <a:pPr eaLnBrk="1" hangingPunct="1"/>
            <a:endParaRPr lang="en-US" altLang="de-GB" sz="1800"/>
          </a:p>
        </p:txBody>
      </p:sp>
    </p:spTree>
    <p:extLst>
      <p:ext uri="{BB962C8B-B14F-4D97-AF65-F5344CB8AC3E}">
        <p14:creationId xmlns:p14="http://schemas.microsoft.com/office/powerpoint/2010/main" val="4284698863"/>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1800" b="0" i="0" u="none" strike="noStrike" cap="none" normalizeH="0" baseline="0">
            <a:ln>
              <a:noFill/>
            </a:ln>
            <a:solidFill>
              <a:schemeClr val="bg1"/>
            </a:solidFill>
            <a:effectLst/>
            <a:latin typeface="Arial" pitchFamily="-10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1800" b="0" i="0" u="none" strike="noStrike" cap="none" normalizeH="0" baseline="0">
            <a:ln>
              <a:noFill/>
            </a:ln>
            <a:solidFill>
              <a:schemeClr val="bg1"/>
            </a:solidFill>
            <a:effectLst/>
            <a:latin typeface="Arial" pitchFamily="-10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TotalTime>
  <Words>1425</Words>
  <Application>Microsoft Office PowerPoint</Application>
  <PresentationFormat>On-screen Show (4:3)</PresentationFormat>
  <Paragraphs>159</Paragraphs>
  <Slides>25</Slides>
  <Notes>14</Notes>
  <HiddenSlides>0</HiddenSlides>
  <MMClips>1</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Timeline 1939/40</vt:lpstr>
      <vt:lpstr>Blitzkrieg strategy</vt:lpstr>
      <vt:lpstr>PowerPoint Presentation</vt:lpstr>
      <vt:lpstr>Sovietisation I</vt:lpstr>
      <vt:lpstr>PowerPoint Presentation</vt:lpstr>
      <vt:lpstr>PowerPoint Presentation</vt:lpstr>
      <vt:lpstr>PowerPoint Presentation</vt:lpstr>
      <vt:lpstr>PowerPoint Presentation</vt:lpstr>
      <vt:lpstr>PowerPoint Presentation</vt:lpstr>
      <vt:lpstr>PowerPoint Presentation</vt:lpstr>
      <vt:lpstr>Organisation of Ukrainian Nationalists</vt:lpstr>
      <vt:lpstr>PowerPoint Presentation</vt:lpstr>
      <vt:lpstr>PowerPoint Presentation</vt:lpstr>
      <vt:lpstr>Ethnic relations under Soviet occupation</vt:lpstr>
      <vt:lpstr>PowerPoint Presentation</vt:lpstr>
      <vt:lpstr>Aims of Sovietisation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Christoph Mick</dc:creator>
  <cp:lastModifiedBy>Mick, Christoph</cp:lastModifiedBy>
  <cp:revision>142</cp:revision>
  <cp:lastPrinted>2018-10-28T13:03:08Z</cp:lastPrinted>
  <dcterms:created xsi:type="dcterms:W3CDTF">2005-09-25T23:01:55Z</dcterms:created>
  <dcterms:modified xsi:type="dcterms:W3CDTF">2025-03-02T22:44:39Z</dcterms:modified>
</cp:coreProperties>
</file>