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3"/>
  </p:notesMasterIdLst>
  <p:handoutMasterIdLst>
    <p:handoutMasterId r:id="rId34"/>
  </p:handoutMasterIdLst>
  <p:sldIdLst>
    <p:sldId id="256" r:id="rId2"/>
    <p:sldId id="361" r:id="rId3"/>
    <p:sldId id="278" r:id="rId4"/>
    <p:sldId id="446" r:id="rId5"/>
    <p:sldId id="450" r:id="rId6"/>
    <p:sldId id="449" r:id="rId7"/>
    <p:sldId id="454" r:id="rId8"/>
    <p:sldId id="275" r:id="rId9"/>
    <p:sldId id="356" r:id="rId10"/>
    <p:sldId id="455" r:id="rId11"/>
    <p:sldId id="286" r:id="rId12"/>
    <p:sldId id="284" r:id="rId13"/>
    <p:sldId id="287" r:id="rId14"/>
    <p:sldId id="457" r:id="rId15"/>
    <p:sldId id="296" r:id="rId16"/>
    <p:sldId id="271" r:id="rId17"/>
    <p:sldId id="452" r:id="rId18"/>
    <p:sldId id="294" r:id="rId19"/>
    <p:sldId id="458" r:id="rId20"/>
    <p:sldId id="456" r:id="rId21"/>
    <p:sldId id="363" r:id="rId22"/>
    <p:sldId id="359" r:id="rId23"/>
    <p:sldId id="365" r:id="rId24"/>
    <p:sldId id="299" r:id="rId25"/>
    <p:sldId id="460" r:id="rId26"/>
    <p:sldId id="354" r:id="rId27"/>
    <p:sldId id="268" r:id="rId28"/>
    <p:sldId id="297" r:id="rId29"/>
    <p:sldId id="273" r:id="rId30"/>
    <p:sldId id="272" r:id="rId31"/>
    <p:sldId id="301" r:id="rId32"/>
  </p:sldIdLst>
  <p:sldSz cx="9144000" cy="6858000" type="screen4x3"/>
  <p:notesSz cx="6858000" cy="9144000"/>
  <p:defaultTex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360"/>
    <p:restoredTop sz="81000"/>
  </p:normalViewPr>
  <p:slideViewPr>
    <p:cSldViewPr>
      <p:cViewPr varScale="1">
        <p:scale>
          <a:sx n="90" d="100"/>
          <a:sy n="90" d="100"/>
        </p:scale>
        <p:origin x="720" y="184"/>
      </p:cViewPr>
      <p:guideLst>
        <p:guide orient="horz" pos="2160"/>
        <p:guide pos="2880"/>
      </p:guideLst>
    </p:cSldViewPr>
  </p:slideViewPr>
  <p:outlineViewPr>
    <p:cViewPr varScale="1">
      <p:scale>
        <a:sx n="170" d="200"/>
        <a:sy n="170" d="200"/>
      </p:scale>
      <p:origin x="0" y="0"/>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F6A781-B23D-5962-E44D-5417C9805166}"/>
              </a:ext>
            </a:extLst>
          </p:cNvPr>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3" name="Date Placeholder 2">
            <a:extLst>
              <a:ext uri="{FF2B5EF4-FFF2-40B4-BE49-F238E27FC236}">
                <a16:creationId xmlns:a16="http://schemas.microsoft.com/office/drawing/2014/main" id="{B12D9345-32F4-413F-8E38-29E46587CF1A}"/>
              </a:ext>
            </a:extLst>
          </p:cNvPr>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A2B0AE4-168B-774C-B672-4F16DA24EBF4}" type="datetimeFigureOut">
              <a:rPr lang="en-US" altLang="de-GB"/>
              <a:pPr>
                <a:defRPr/>
              </a:pPr>
              <a:t>3/11/25</a:t>
            </a:fld>
            <a:endParaRPr lang="en-US" altLang="de-GB"/>
          </a:p>
        </p:txBody>
      </p:sp>
      <p:sp>
        <p:nvSpPr>
          <p:cNvPr id="4" name="Footer Placeholder 3">
            <a:extLst>
              <a:ext uri="{FF2B5EF4-FFF2-40B4-BE49-F238E27FC236}">
                <a16:creationId xmlns:a16="http://schemas.microsoft.com/office/drawing/2014/main" id="{B1146C2C-CC06-61AA-5C21-0DC3B6CFF768}"/>
              </a:ext>
            </a:extLst>
          </p:cNvPr>
          <p:cNvSpPr>
            <a:spLocks noGrp="1"/>
          </p:cNvSpPr>
          <p:nvPr>
            <p:ph type="ftr" sz="quarter" idx="2"/>
          </p:nvPr>
        </p:nvSpPr>
        <p:spPr>
          <a:xfrm>
            <a:off x="0" y="8685213"/>
            <a:ext cx="2971800" cy="458787"/>
          </a:xfrm>
          <a:prstGeom prst="rect">
            <a:avLst/>
          </a:prstGeom>
        </p:spPr>
        <p:txBody>
          <a:bodyPr vert="horz" wrap="square" lIns="91440" tIns="45720" rIns="91440" bIns="45720" numCol="1" anchor="b"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5" name="Slide Number Placeholder 4">
            <a:extLst>
              <a:ext uri="{FF2B5EF4-FFF2-40B4-BE49-F238E27FC236}">
                <a16:creationId xmlns:a16="http://schemas.microsoft.com/office/drawing/2014/main" id="{515D9F0A-E4EB-6C24-A84A-14CF81AADB14}"/>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496D865-3AC0-2C4C-81F9-2026AAA2AB78}" type="slidenum">
              <a:rPr lang="en-US" altLang="de-GB"/>
              <a:pPr>
                <a:defRPr/>
              </a:pPr>
              <a:t>‹#›</a:t>
            </a:fld>
            <a:endParaRPr lang="en-US" altLang="de-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AutoShape 1">
            <a:extLst>
              <a:ext uri="{FF2B5EF4-FFF2-40B4-BE49-F238E27FC236}">
                <a16:creationId xmlns:a16="http://schemas.microsoft.com/office/drawing/2014/main" id="{423690E4-40D1-9FC3-C3A8-1F5C061DF027}"/>
              </a:ext>
            </a:extLst>
          </p:cNvPr>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7" name="Text Box 2">
            <a:extLst>
              <a:ext uri="{FF2B5EF4-FFF2-40B4-BE49-F238E27FC236}">
                <a16:creationId xmlns:a16="http://schemas.microsoft.com/office/drawing/2014/main" id="{205B5809-C8C8-1547-5EE4-3FFDDEE65563}"/>
              </a:ext>
            </a:extLst>
          </p:cNvPr>
          <p:cNvSpPr txBox="1">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8" name="Text Box 3">
            <a:extLst>
              <a:ext uri="{FF2B5EF4-FFF2-40B4-BE49-F238E27FC236}">
                <a16:creationId xmlns:a16="http://schemas.microsoft.com/office/drawing/2014/main" id="{623460D8-6DD6-1FDA-A901-1FF6D3248637}"/>
              </a:ext>
            </a:extLst>
          </p:cNvPr>
          <p:cNvSpPr txBox="1">
            <a:spLocks noChangeArrowheads="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9" name="Rectangle 4">
            <a:extLst>
              <a:ext uri="{FF2B5EF4-FFF2-40B4-BE49-F238E27FC236}">
                <a16:creationId xmlns:a16="http://schemas.microsoft.com/office/drawing/2014/main" id="{60721977-226E-6DCF-48D7-57C7471459EA}"/>
              </a:ext>
            </a:extLst>
          </p:cNvPr>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a:extLst>
              <a:ext uri="{FF2B5EF4-FFF2-40B4-BE49-F238E27FC236}">
                <a16:creationId xmlns:a16="http://schemas.microsoft.com/office/drawing/2014/main" id="{5169D113-0925-FEF6-6153-1E4EA94A10DC}"/>
              </a:ext>
            </a:extLst>
          </p:cNvPr>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a:p>
        </p:txBody>
      </p:sp>
      <p:sp>
        <p:nvSpPr>
          <p:cNvPr id="26631" name="Text Box 6">
            <a:extLst>
              <a:ext uri="{FF2B5EF4-FFF2-40B4-BE49-F238E27FC236}">
                <a16:creationId xmlns:a16="http://schemas.microsoft.com/office/drawing/2014/main" id="{0F90ECF7-5DEC-7EC5-EA64-8B620D9AB937}"/>
              </a:ext>
            </a:extLst>
          </p:cNvPr>
          <p:cNvSpPr txBox="1">
            <a:spLocks noChangeArrowheads="1"/>
          </p:cNvSpPr>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4103" name="Rectangle 7">
            <a:extLst>
              <a:ext uri="{FF2B5EF4-FFF2-40B4-BE49-F238E27FC236}">
                <a16:creationId xmlns:a16="http://schemas.microsoft.com/office/drawing/2014/main" id="{55D6846E-562A-179A-4808-CBD92018CC1E}"/>
              </a:ext>
            </a:extLst>
          </p:cNvPr>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pPr>
              <a:defRPr/>
            </a:pPr>
            <a:fld id="{5EF39F69-3FEE-FD4D-9209-EFA85DF9CF77}" type="slidenum">
              <a:rPr lang="en-GB" altLang="de-GB"/>
              <a:pPr>
                <a:defRPr/>
              </a:pPr>
              <a:t>‹#›</a:t>
            </a:fld>
            <a:endParaRPr lang="en-GB" altLang="de-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ＭＳ Ｐゴシック" pitchFamily="-106" charset="-128"/>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425FF9EF-228B-3D1A-5589-8027DECC13B5}"/>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47C01D66-4A08-D143-8394-71E5AF89CB81}" type="slidenum">
              <a:rPr lang="en-GB" altLang="en-GB" smtClean="0">
                <a:solidFill>
                  <a:srgbClr val="000000"/>
                </a:solidFill>
                <a:ea typeface="Arial Unicode MS" panose="020B0604020202020204" pitchFamily="34" charset="-128"/>
                <a:cs typeface="Arial Unicode MS" panose="020B0604020202020204" pitchFamily="34" charset="-128"/>
              </a:rPr>
              <a:pPr/>
              <a:t>1</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29699" name="Text Box 1">
            <a:extLst>
              <a:ext uri="{FF2B5EF4-FFF2-40B4-BE49-F238E27FC236}">
                <a16:creationId xmlns:a16="http://schemas.microsoft.com/office/drawing/2014/main" id="{AA478F91-5303-9CE5-6F68-18ABEE1132F1}"/>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54FEDFDF-33A9-2A41-B6E2-64DF389E78CD}" type="slidenum">
              <a:rPr lang="en-GB" altLang="en-GB" sz="1200">
                <a:solidFill>
                  <a:srgbClr val="FFFFFF"/>
                </a:solidFill>
                <a:ea typeface="Arial Unicode MS" panose="020B0604020202020204" pitchFamily="34" charset="-128"/>
                <a:cs typeface="Arial Unicode MS" panose="020B0604020202020204" pitchFamily="34" charset="-128"/>
              </a:rPr>
              <a:pPr algn="r" eaLnBrk="1" hangingPunct="1">
                <a:buSzPct val="100000"/>
              </a:pPr>
              <a:t>1</a:t>
            </a:fld>
            <a:endParaRPr lang="en-GB" altLang="en-GB" sz="1200">
              <a:solidFill>
                <a:srgbClr val="FFFFFF"/>
              </a:solidFill>
              <a:ea typeface="Arial Unicode MS" panose="020B0604020202020204" pitchFamily="34" charset="-128"/>
              <a:cs typeface="Arial Unicode MS" panose="020B0604020202020204" pitchFamily="34" charset="-128"/>
            </a:endParaRPr>
          </a:p>
        </p:txBody>
      </p:sp>
      <p:sp>
        <p:nvSpPr>
          <p:cNvPr id="29700" name="Text Box 2">
            <a:extLst>
              <a:ext uri="{FF2B5EF4-FFF2-40B4-BE49-F238E27FC236}">
                <a16:creationId xmlns:a16="http://schemas.microsoft.com/office/drawing/2014/main" id="{75F64B3D-57B8-DB56-33DF-D3F3D5AB258D}"/>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29701" name="Text Box 3">
            <a:extLst>
              <a:ext uri="{FF2B5EF4-FFF2-40B4-BE49-F238E27FC236}">
                <a16:creationId xmlns:a16="http://schemas.microsoft.com/office/drawing/2014/main" id="{40E17057-8A49-DC20-C90E-F879EFB0AA0D}"/>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en-GB">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2338" name="Rectangle 6">
            <a:extLst>
              <a:ext uri="{FF2B5EF4-FFF2-40B4-BE49-F238E27FC236}">
                <a16:creationId xmlns:a16="http://schemas.microsoft.com/office/drawing/2014/main" id="{92C2372B-CCEE-F8D0-9D52-524562BDB03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56029E95-59B4-334F-B135-029FAF5110A0}" type="slidenum">
              <a:rPr lang="de-DE" altLang="de-GB" sz="1400">
                <a:solidFill>
                  <a:srgbClr val="FFFFFF"/>
                </a:solidFill>
                <a:latin typeface="Times New Roman" panose="02020603050405020304" pitchFamily="18" charset="0"/>
              </a:rPr>
              <a:pPr eaLnBrk="1" hangingPunct="1"/>
              <a:t>18</a:t>
            </a:fld>
            <a:endParaRPr lang="de-DE" altLang="de-GB" sz="1400">
              <a:solidFill>
                <a:srgbClr val="FFFFFF"/>
              </a:solidFill>
              <a:latin typeface="Times New Roman" panose="02020603050405020304" pitchFamily="18" charset="0"/>
            </a:endParaRPr>
          </a:p>
        </p:txBody>
      </p:sp>
      <p:sp>
        <p:nvSpPr>
          <p:cNvPr id="142339" name="Text Box 1">
            <a:extLst>
              <a:ext uri="{FF2B5EF4-FFF2-40B4-BE49-F238E27FC236}">
                <a16:creationId xmlns:a16="http://schemas.microsoft.com/office/drawing/2014/main" id="{2B04B38A-0140-7E89-B45E-51D0F1DA828B}"/>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42340" name="Text Box 2">
            <a:extLst>
              <a:ext uri="{FF2B5EF4-FFF2-40B4-BE49-F238E27FC236}">
                <a16:creationId xmlns:a16="http://schemas.microsoft.com/office/drawing/2014/main" id="{D3C956E0-C94F-B7BE-CF55-3373EB5C5142}"/>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6" name="Rectangle 6">
            <a:extLst>
              <a:ext uri="{FF2B5EF4-FFF2-40B4-BE49-F238E27FC236}">
                <a16:creationId xmlns:a16="http://schemas.microsoft.com/office/drawing/2014/main" id="{605AC0F4-07F1-A985-F3D9-E400980B9CD9}"/>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610334CB-5989-9D44-9C66-EEC125FE8AB2}" type="slidenum">
              <a:rPr lang="de-DE" altLang="de-GB" sz="1400">
                <a:solidFill>
                  <a:srgbClr val="FFFFFF"/>
                </a:solidFill>
                <a:latin typeface="Times New Roman" panose="02020603050405020304" pitchFamily="18" charset="0"/>
              </a:rPr>
              <a:pPr eaLnBrk="1" hangingPunct="1"/>
              <a:t>22</a:t>
            </a:fld>
            <a:endParaRPr lang="de-DE" altLang="de-GB" sz="1400">
              <a:solidFill>
                <a:srgbClr val="FFFFFF"/>
              </a:solidFill>
              <a:latin typeface="Times New Roman" panose="02020603050405020304" pitchFamily="18" charset="0"/>
            </a:endParaRPr>
          </a:p>
        </p:txBody>
      </p:sp>
      <p:sp>
        <p:nvSpPr>
          <p:cNvPr id="103427" name="Text Box 1">
            <a:extLst>
              <a:ext uri="{FF2B5EF4-FFF2-40B4-BE49-F238E27FC236}">
                <a16:creationId xmlns:a16="http://schemas.microsoft.com/office/drawing/2014/main" id="{32156509-DE0E-676B-13F2-0CEB585D3A42}"/>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03428" name="Text Box 2">
            <a:extLst>
              <a:ext uri="{FF2B5EF4-FFF2-40B4-BE49-F238E27FC236}">
                <a16:creationId xmlns:a16="http://schemas.microsoft.com/office/drawing/2014/main" id="{5143BF19-2D1F-6645-BB4A-FA9C374D59FD}"/>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545921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2578" name="Rectangle 6">
            <a:extLst>
              <a:ext uri="{FF2B5EF4-FFF2-40B4-BE49-F238E27FC236}">
                <a16:creationId xmlns:a16="http://schemas.microsoft.com/office/drawing/2014/main" id="{C9C04760-ADB5-0650-8610-9E92A9445D6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AC72BC99-6C86-274C-BFCA-7464CCEE9861}" type="slidenum">
              <a:rPr lang="de-DE" altLang="de-GB" sz="1400">
                <a:solidFill>
                  <a:srgbClr val="FFFFFF"/>
                </a:solidFill>
                <a:latin typeface="Times New Roman" panose="02020603050405020304" pitchFamily="18" charset="0"/>
              </a:rPr>
              <a:pPr eaLnBrk="1" hangingPunct="1"/>
              <a:t>24</a:t>
            </a:fld>
            <a:endParaRPr lang="de-DE" altLang="de-GB" sz="1400">
              <a:solidFill>
                <a:srgbClr val="FFFFFF"/>
              </a:solidFill>
              <a:latin typeface="Times New Roman" panose="02020603050405020304" pitchFamily="18" charset="0"/>
            </a:endParaRPr>
          </a:p>
        </p:txBody>
      </p:sp>
      <p:sp>
        <p:nvSpPr>
          <p:cNvPr id="152579" name="Text Box 1">
            <a:extLst>
              <a:ext uri="{FF2B5EF4-FFF2-40B4-BE49-F238E27FC236}">
                <a16:creationId xmlns:a16="http://schemas.microsoft.com/office/drawing/2014/main" id="{78F75C60-9897-0783-E9A6-97DC4AFDD951}"/>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52580" name="Text Box 2">
            <a:extLst>
              <a:ext uri="{FF2B5EF4-FFF2-40B4-BE49-F238E27FC236}">
                <a16:creationId xmlns:a16="http://schemas.microsoft.com/office/drawing/2014/main" id="{F6F21E52-C5FA-605D-308F-9C7432742D5D}"/>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571975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378" name="Rectangle 6">
            <a:extLst>
              <a:ext uri="{FF2B5EF4-FFF2-40B4-BE49-F238E27FC236}">
                <a16:creationId xmlns:a16="http://schemas.microsoft.com/office/drawing/2014/main" id="{0F897F6E-9F2E-0144-9C67-3E1AE120BADD}"/>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37F8DBFE-AA14-A148-BBB7-96E88505699A}" type="slidenum">
              <a:rPr lang="de-DE" altLang="en-US" sz="1400">
                <a:solidFill>
                  <a:srgbClr val="FFFFFF"/>
                </a:solidFill>
                <a:ea typeface="Arial Unicode MS" panose="020B0604020202020204" pitchFamily="34" charset="-128"/>
              </a:rPr>
              <a:pPr>
                <a:spcBef>
                  <a:spcPct val="0"/>
                </a:spcBef>
              </a:pPr>
              <a:t>26</a:t>
            </a:fld>
            <a:endParaRPr lang="de-DE" altLang="en-US" sz="1400">
              <a:solidFill>
                <a:srgbClr val="FFFFFF"/>
              </a:solidFill>
              <a:ea typeface="Arial Unicode MS" panose="020B0604020202020204" pitchFamily="34" charset="-128"/>
            </a:endParaRPr>
          </a:p>
        </p:txBody>
      </p:sp>
      <p:sp>
        <p:nvSpPr>
          <p:cNvPr id="101379" name="Text Box 1">
            <a:extLst>
              <a:ext uri="{FF2B5EF4-FFF2-40B4-BE49-F238E27FC236}">
                <a16:creationId xmlns:a16="http://schemas.microsoft.com/office/drawing/2014/main" id="{40314601-91FA-FA4D-870C-3EF93430D130}"/>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101380" name="Text Box 2">
            <a:extLst>
              <a:ext uri="{FF2B5EF4-FFF2-40B4-BE49-F238E27FC236}">
                <a16:creationId xmlns:a16="http://schemas.microsoft.com/office/drawing/2014/main" id="{67F13C8E-D80E-DC44-8BAE-36128089167C}"/>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0736248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6">
            <a:extLst>
              <a:ext uri="{FF2B5EF4-FFF2-40B4-BE49-F238E27FC236}">
                <a16:creationId xmlns:a16="http://schemas.microsoft.com/office/drawing/2014/main" id="{45A34F64-3A35-DE49-A133-F1EE6032A4F4}"/>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4F105BBD-2955-8A44-92DF-CF4889041131}" type="slidenum">
              <a:rPr lang="de-DE" altLang="en-US" sz="1400">
                <a:solidFill>
                  <a:srgbClr val="FFFFFF"/>
                </a:solidFill>
                <a:ea typeface="Arial Unicode MS" panose="020B0604020202020204" pitchFamily="34" charset="-128"/>
              </a:rPr>
              <a:pPr>
                <a:spcBef>
                  <a:spcPct val="0"/>
                </a:spcBef>
              </a:pPr>
              <a:t>27</a:t>
            </a:fld>
            <a:endParaRPr lang="de-DE" altLang="en-US" sz="1400">
              <a:solidFill>
                <a:srgbClr val="FFFFFF"/>
              </a:solidFill>
              <a:ea typeface="Arial Unicode MS" panose="020B0604020202020204" pitchFamily="34" charset="-128"/>
            </a:endParaRPr>
          </a:p>
        </p:txBody>
      </p:sp>
      <p:sp>
        <p:nvSpPr>
          <p:cNvPr id="76803" name="Text Box 1">
            <a:extLst>
              <a:ext uri="{FF2B5EF4-FFF2-40B4-BE49-F238E27FC236}">
                <a16:creationId xmlns:a16="http://schemas.microsoft.com/office/drawing/2014/main" id="{5884BEA2-6A39-B147-A69E-80164167C9EB}"/>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76804" name="Text Box 2">
            <a:extLst>
              <a:ext uri="{FF2B5EF4-FFF2-40B4-BE49-F238E27FC236}">
                <a16:creationId xmlns:a16="http://schemas.microsoft.com/office/drawing/2014/main" id="{84B0B87C-8E38-A844-A6A2-319C655ED5BA}"/>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4401946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8482" name="Rectangle 6">
            <a:extLst>
              <a:ext uri="{FF2B5EF4-FFF2-40B4-BE49-F238E27FC236}">
                <a16:creationId xmlns:a16="http://schemas.microsoft.com/office/drawing/2014/main" id="{10B60ACA-72D5-ACDC-5E63-EF07E986E22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3EDBF40C-0D02-A34B-998D-7BF8B790E13D}" type="slidenum">
              <a:rPr lang="de-DE" altLang="de-GB" sz="1400">
                <a:solidFill>
                  <a:srgbClr val="FFFFFF"/>
                </a:solidFill>
                <a:latin typeface="Times New Roman" panose="02020603050405020304" pitchFamily="18" charset="0"/>
              </a:rPr>
              <a:pPr eaLnBrk="1" hangingPunct="1"/>
              <a:t>28</a:t>
            </a:fld>
            <a:endParaRPr lang="de-DE" altLang="de-GB" sz="1400">
              <a:solidFill>
                <a:srgbClr val="FFFFFF"/>
              </a:solidFill>
              <a:latin typeface="Times New Roman" panose="02020603050405020304" pitchFamily="18" charset="0"/>
            </a:endParaRPr>
          </a:p>
        </p:txBody>
      </p:sp>
      <p:sp>
        <p:nvSpPr>
          <p:cNvPr id="148483" name="Text Box 1">
            <a:extLst>
              <a:ext uri="{FF2B5EF4-FFF2-40B4-BE49-F238E27FC236}">
                <a16:creationId xmlns:a16="http://schemas.microsoft.com/office/drawing/2014/main" id="{364D5335-6469-9D54-A55A-FD4FF3A31A44}"/>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48484" name="Text Box 2">
            <a:extLst>
              <a:ext uri="{FF2B5EF4-FFF2-40B4-BE49-F238E27FC236}">
                <a16:creationId xmlns:a16="http://schemas.microsoft.com/office/drawing/2014/main" id="{D8F07A42-594B-8972-F8EE-C4C1A99B3A95}"/>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042" name="Rectangle 6">
            <a:extLst>
              <a:ext uri="{FF2B5EF4-FFF2-40B4-BE49-F238E27FC236}">
                <a16:creationId xmlns:a16="http://schemas.microsoft.com/office/drawing/2014/main" id="{5CC11304-0DCE-604D-965D-4CFAC143A5C9}"/>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0EBDE4E9-EFF8-0E4F-AD08-5C911270B4CB}" type="slidenum">
              <a:rPr lang="de-DE" altLang="en-US" sz="1400">
                <a:solidFill>
                  <a:srgbClr val="FFFFFF"/>
                </a:solidFill>
                <a:ea typeface="Arial Unicode MS" panose="020B0604020202020204" pitchFamily="34" charset="-128"/>
              </a:rPr>
              <a:pPr>
                <a:spcBef>
                  <a:spcPct val="0"/>
                </a:spcBef>
              </a:pPr>
              <a:t>29</a:t>
            </a:fld>
            <a:endParaRPr lang="de-DE" altLang="en-US" sz="1400">
              <a:solidFill>
                <a:srgbClr val="FFFFFF"/>
              </a:solidFill>
              <a:ea typeface="Arial Unicode MS" panose="020B0604020202020204" pitchFamily="34" charset="-128"/>
            </a:endParaRPr>
          </a:p>
        </p:txBody>
      </p:sp>
      <p:sp>
        <p:nvSpPr>
          <p:cNvPr id="87043" name="Text Box 1">
            <a:extLst>
              <a:ext uri="{FF2B5EF4-FFF2-40B4-BE49-F238E27FC236}">
                <a16:creationId xmlns:a16="http://schemas.microsoft.com/office/drawing/2014/main" id="{63818440-C4D7-2B46-A97C-ED3EC37B07F6}"/>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87044" name="Text Box 2">
            <a:extLst>
              <a:ext uri="{FF2B5EF4-FFF2-40B4-BE49-F238E27FC236}">
                <a16:creationId xmlns:a16="http://schemas.microsoft.com/office/drawing/2014/main" id="{DF631379-89CC-9549-9692-B4975C25BA92}"/>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Rectangle 6">
            <a:extLst>
              <a:ext uri="{FF2B5EF4-FFF2-40B4-BE49-F238E27FC236}">
                <a16:creationId xmlns:a16="http://schemas.microsoft.com/office/drawing/2014/main" id="{A631347B-CA91-4341-8EBA-32126050EB5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983281D9-4F3F-9844-B24A-CF73A59CABAD}" type="slidenum">
              <a:rPr lang="de-DE" altLang="en-US" sz="1400">
                <a:solidFill>
                  <a:srgbClr val="FFFFFF"/>
                </a:solidFill>
                <a:ea typeface="Arial Unicode MS" panose="020B0604020202020204" pitchFamily="34" charset="-128"/>
              </a:rPr>
              <a:pPr>
                <a:spcBef>
                  <a:spcPct val="0"/>
                </a:spcBef>
              </a:pPr>
              <a:t>30</a:t>
            </a:fld>
            <a:endParaRPr lang="de-DE" altLang="en-US" sz="1400">
              <a:solidFill>
                <a:srgbClr val="FFFFFF"/>
              </a:solidFill>
              <a:ea typeface="Arial Unicode MS" panose="020B0604020202020204" pitchFamily="34" charset="-128"/>
            </a:endParaRPr>
          </a:p>
        </p:txBody>
      </p:sp>
      <p:sp>
        <p:nvSpPr>
          <p:cNvPr id="84995" name="Text Box 1">
            <a:extLst>
              <a:ext uri="{FF2B5EF4-FFF2-40B4-BE49-F238E27FC236}">
                <a16:creationId xmlns:a16="http://schemas.microsoft.com/office/drawing/2014/main" id="{F9420741-CC21-834D-A1B3-F8B1CB42B32C}"/>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84996" name="Text Box 2">
            <a:extLst>
              <a:ext uri="{FF2B5EF4-FFF2-40B4-BE49-F238E27FC236}">
                <a16:creationId xmlns:a16="http://schemas.microsoft.com/office/drawing/2014/main" id="{235575EE-6D3B-4A47-BA71-3C6B464400F8}"/>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6674" name="Rectangle 6">
            <a:extLst>
              <a:ext uri="{FF2B5EF4-FFF2-40B4-BE49-F238E27FC236}">
                <a16:creationId xmlns:a16="http://schemas.microsoft.com/office/drawing/2014/main" id="{9AAD4672-C486-745B-9152-7036B53EDA7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DED6A9E3-DF2B-3D40-A952-116E253D1866}" type="slidenum">
              <a:rPr lang="de-DE" altLang="de-GB" sz="1400">
                <a:solidFill>
                  <a:srgbClr val="FFFFFF"/>
                </a:solidFill>
                <a:latin typeface="Times New Roman" panose="02020603050405020304" pitchFamily="18" charset="0"/>
              </a:rPr>
              <a:pPr eaLnBrk="1" hangingPunct="1"/>
              <a:t>31</a:t>
            </a:fld>
            <a:endParaRPr lang="de-DE" altLang="de-GB" sz="1400">
              <a:solidFill>
                <a:srgbClr val="FFFFFF"/>
              </a:solidFill>
              <a:latin typeface="Times New Roman" panose="02020603050405020304" pitchFamily="18" charset="0"/>
            </a:endParaRPr>
          </a:p>
        </p:txBody>
      </p:sp>
      <p:sp>
        <p:nvSpPr>
          <p:cNvPr id="156675" name="Text Box 1">
            <a:extLst>
              <a:ext uri="{FF2B5EF4-FFF2-40B4-BE49-F238E27FC236}">
                <a16:creationId xmlns:a16="http://schemas.microsoft.com/office/drawing/2014/main" id="{6BDCA93D-2EE4-995C-D69B-11909A6A3194}"/>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56676" name="Text Box 2">
            <a:extLst>
              <a:ext uri="{FF2B5EF4-FFF2-40B4-BE49-F238E27FC236}">
                <a16:creationId xmlns:a16="http://schemas.microsoft.com/office/drawing/2014/main" id="{042D224D-2538-7882-828C-09FA3EA82280}"/>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812896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1618" name="Rectangle 6">
            <a:extLst>
              <a:ext uri="{FF2B5EF4-FFF2-40B4-BE49-F238E27FC236}">
                <a16:creationId xmlns:a16="http://schemas.microsoft.com/office/drawing/2014/main" id="{079DBABA-2492-0149-3950-9AAA67F5DBFD}"/>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9103A84-A424-D245-B91F-F6CB8159A06A}" type="slidenum">
              <a:rPr lang="de-DE" altLang="de-GB" sz="1400">
                <a:solidFill>
                  <a:srgbClr val="FFFFFF"/>
                </a:solidFill>
                <a:latin typeface="Times New Roman" panose="02020603050405020304" pitchFamily="18" charset="0"/>
              </a:rPr>
              <a:pPr eaLnBrk="1" hangingPunct="1"/>
              <a:t>3</a:t>
            </a:fld>
            <a:endParaRPr lang="de-DE" altLang="de-GB" sz="1400">
              <a:solidFill>
                <a:srgbClr val="FFFFFF"/>
              </a:solidFill>
              <a:latin typeface="Times New Roman" panose="02020603050405020304" pitchFamily="18" charset="0"/>
            </a:endParaRPr>
          </a:p>
        </p:txBody>
      </p:sp>
      <p:sp>
        <p:nvSpPr>
          <p:cNvPr id="111619" name="Text Box 1">
            <a:extLst>
              <a:ext uri="{FF2B5EF4-FFF2-40B4-BE49-F238E27FC236}">
                <a16:creationId xmlns:a16="http://schemas.microsoft.com/office/drawing/2014/main" id="{706EF523-E4F9-BEE8-9B72-AE454777CF8A}"/>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11620" name="Text Box 2">
            <a:extLst>
              <a:ext uri="{FF2B5EF4-FFF2-40B4-BE49-F238E27FC236}">
                <a16:creationId xmlns:a16="http://schemas.microsoft.com/office/drawing/2014/main" id="{82F8A26C-EDA0-E04C-25B3-4226F3574039}"/>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841592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5474" name="Rectangle 6">
            <a:extLst>
              <a:ext uri="{FF2B5EF4-FFF2-40B4-BE49-F238E27FC236}">
                <a16:creationId xmlns:a16="http://schemas.microsoft.com/office/drawing/2014/main" id="{136FCD57-7846-CB4D-CDD9-BACFFD00293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987E66D7-8996-C44A-952C-FCF9056E8210}" type="slidenum">
              <a:rPr lang="de-DE" altLang="de-GB" sz="1400">
                <a:solidFill>
                  <a:srgbClr val="FFFFFF"/>
                </a:solidFill>
                <a:latin typeface="Times New Roman" panose="02020603050405020304" pitchFamily="18" charset="0"/>
              </a:rPr>
              <a:pPr eaLnBrk="1" hangingPunct="1"/>
              <a:t>8</a:t>
            </a:fld>
            <a:endParaRPr lang="de-DE" altLang="de-GB" sz="1400">
              <a:solidFill>
                <a:srgbClr val="FFFFFF"/>
              </a:solidFill>
              <a:latin typeface="Times New Roman" panose="02020603050405020304" pitchFamily="18" charset="0"/>
            </a:endParaRPr>
          </a:p>
        </p:txBody>
      </p:sp>
      <p:sp>
        <p:nvSpPr>
          <p:cNvPr id="105475" name="Text Box 1">
            <a:extLst>
              <a:ext uri="{FF2B5EF4-FFF2-40B4-BE49-F238E27FC236}">
                <a16:creationId xmlns:a16="http://schemas.microsoft.com/office/drawing/2014/main" id="{D6E92C89-EF7E-ADF4-BB7F-9E74948FA364}"/>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05476" name="Text Box 2">
            <a:extLst>
              <a:ext uri="{FF2B5EF4-FFF2-40B4-BE49-F238E27FC236}">
                <a16:creationId xmlns:a16="http://schemas.microsoft.com/office/drawing/2014/main" id="{B55D3669-348B-C70D-829C-55BB008D3FF8}"/>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7282" name="Rectangle 6">
            <a:extLst>
              <a:ext uri="{FF2B5EF4-FFF2-40B4-BE49-F238E27FC236}">
                <a16:creationId xmlns:a16="http://schemas.microsoft.com/office/drawing/2014/main" id="{7F70D64E-8579-3217-E416-0895FDC24422}"/>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E9A1D71-4177-B74D-89D7-283FFAA05DC3}" type="slidenum">
              <a:rPr lang="de-DE" altLang="de-GB" sz="1400">
                <a:solidFill>
                  <a:srgbClr val="FFFFFF"/>
                </a:solidFill>
                <a:latin typeface="Times New Roman" panose="02020603050405020304" pitchFamily="18" charset="0"/>
              </a:rPr>
              <a:pPr eaLnBrk="1" hangingPunct="1"/>
              <a:t>9</a:t>
            </a:fld>
            <a:endParaRPr lang="de-DE" altLang="de-GB" sz="1400">
              <a:solidFill>
                <a:srgbClr val="FFFFFF"/>
              </a:solidFill>
              <a:latin typeface="Times New Roman" panose="02020603050405020304" pitchFamily="18" charset="0"/>
            </a:endParaRPr>
          </a:p>
        </p:txBody>
      </p:sp>
      <p:sp>
        <p:nvSpPr>
          <p:cNvPr id="97283" name="Text Box 1">
            <a:extLst>
              <a:ext uri="{FF2B5EF4-FFF2-40B4-BE49-F238E27FC236}">
                <a16:creationId xmlns:a16="http://schemas.microsoft.com/office/drawing/2014/main" id="{969475C4-A526-ABEF-A5E0-FE5A9F028E24}"/>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97284" name="Text Box 2">
            <a:extLst>
              <a:ext uri="{FF2B5EF4-FFF2-40B4-BE49-F238E27FC236}">
                <a16:creationId xmlns:a16="http://schemas.microsoft.com/office/drawing/2014/main" id="{89B763F2-A8C1-4750-D670-63AC793A7051}"/>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193727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5954" name="Rectangle 6">
            <a:extLst>
              <a:ext uri="{FF2B5EF4-FFF2-40B4-BE49-F238E27FC236}">
                <a16:creationId xmlns:a16="http://schemas.microsoft.com/office/drawing/2014/main" id="{E9771B63-7424-EC32-FC22-6A61630150F4}"/>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D53AAEE8-14F1-444F-B63C-3B231AB8928E}" type="slidenum">
              <a:rPr lang="de-DE" altLang="de-GB" sz="1400">
                <a:solidFill>
                  <a:srgbClr val="FFFFFF"/>
                </a:solidFill>
                <a:latin typeface="Times New Roman" panose="02020603050405020304" pitchFamily="18" charset="0"/>
              </a:rPr>
              <a:pPr eaLnBrk="1" hangingPunct="1"/>
              <a:t>11</a:t>
            </a:fld>
            <a:endParaRPr lang="de-DE" altLang="de-GB" sz="1400">
              <a:solidFill>
                <a:srgbClr val="FFFFFF"/>
              </a:solidFill>
              <a:latin typeface="Times New Roman" panose="02020603050405020304" pitchFamily="18" charset="0"/>
            </a:endParaRPr>
          </a:p>
        </p:txBody>
      </p:sp>
      <p:sp>
        <p:nvSpPr>
          <p:cNvPr id="125955" name="Text Box 1">
            <a:extLst>
              <a:ext uri="{FF2B5EF4-FFF2-40B4-BE49-F238E27FC236}">
                <a16:creationId xmlns:a16="http://schemas.microsoft.com/office/drawing/2014/main" id="{66613B4F-4EEC-E516-AA07-951892A8BAE7}"/>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25956" name="Text Box 2">
            <a:extLst>
              <a:ext uri="{FF2B5EF4-FFF2-40B4-BE49-F238E27FC236}">
                <a16:creationId xmlns:a16="http://schemas.microsoft.com/office/drawing/2014/main" id="{45D0BA3F-A4DC-1E7D-3F99-74BFBCE40DDD}"/>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3906" name="Rectangle 6">
            <a:extLst>
              <a:ext uri="{FF2B5EF4-FFF2-40B4-BE49-F238E27FC236}">
                <a16:creationId xmlns:a16="http://schemas.microsoft.com/office/drawing/2014/main" id="{57667412-324B-A447-0A77-508A2098CBC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D80676BB-B18E-7343-A0F9-31BD472C1369}" type="slidenum">
              <a:rPr lang="de-DE" altLang="de-GB" sz="1400">
                <a:solidFill>
                  <a:srgbClr val="FFFFFF"/>
                </a:solidFill>
                <a:latin typeface="Times New Roman" panose="02020603050405020304" pitchFamily="18" charset="0"/>
              </a:rPr>
              <a:pPr eaLnBrk="1" hangingPunct="1"/>
              <a:t>12</a:t>
            </a:fld>
            <a:endParaRPr lang="de-DE" altLang="de-GB" sz="1400">
              <a:solidFill>
                <a:srgbClr val="FFFFFF"/>
              </a:solidFill>
              <a:latin typeface="Times New Roman" panose="02020603050405020304" pitchFamily="18" charset="0"/>
            </a:endParaRPr>
          </a:p>
        </p:txBody>
      </p:sp>
      <p:sp>
        <p:nvSpPr>
          <p:cNvPr id="123907" name="Text Box 1">
            <a:extLst>
              <a:ext uri="{FF2B5EF4-FFF2-40B4-BE49-F238E27FC236}">
                <a16:creationId xmlns:a16="http://schemas.microsoft.com/office/drawing/2014/main" id="{439BE9D3-7046-E905-85E3-25AE82EB0BD7}"/>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23908" name="Text Box 2">
            <a:extLst>
              <a:ext uri="{FF2B5EF4-FFF2-40B4-BE49-F238E27FC236}">
                <a16:creationId xmlns:a16="http://schemas.microsoft.com/office/drawing/2014/main" id="{13D4A2AA-3E90-A35B-6DDD-905E91157B2D}"/>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8002" name="Rectangle 6">
            <a:extLst>
              <a:ext uri="{FF2B5EF4-FFF2-40B4-BE49-F238E27FC236}">
                <a16:creationId xmlns:a16="http://schemas.microsoft.com/office/drawing/2014/main" id="{63DC7BE0-57DA-84D1-FA40-C19661E3E2FB}"/>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14B2F08B-5771-4F41-BC4E-F2006786A663}" type="slidenum">
              <a:rPr lang="de-DE" altLang="de-GB" sz="1400">
                <a:solidFill>
                  <a:srgbClr val="FFFFFF"/>
                </a:solidFill>
                <a:latin typeface="Times New Roman" panose="02020603050405020304" pitchFamily="18" charset="0"/>
              </a:rPr>
              <a:pPr eaLnBrk="1" hangingPunct="1"/>
              <a:t>13</a:t>
            </a:fld>
            <a:endParaRPr lang="de-DE" altLang="de-GB" sz="1400">
              <a:solidFill>
                <a:srgbClr val="FFFFFF"/>
              </a:solidFill>
              <a:latin typeface="Times New Roman" panose="02020603050405020304" pitchFamily="18" charset="0"/>
            </a:endParaRPr>
          </a:p>
        </p:txBody>
      </p:sp>
      <p:sp>
        <p:nvSpPr>
          <p:cNvPr id="128003" name="Text Box 1">
            <a:extLst>
              <a:ext uri="{FF2B5EF4-FFF2-40B4-BE49-F238E27FC236}">
                <a16:creationId xmlns:a16="http://schemas.microsoft.com/office/drawing/2014/main" id="{DED278A2-B96F-2DAC-CA4F-1C376C7B4732}"/>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28004" name="Text Box 2">
            <a:extLst>
              <a:ext uri="{FF2B5EF4-FFF2-40B4-BE49-F238E27FC236}">
                <a16:creationId xmlns:a16="http://schemas.microsoft.com/office/drawing/2014/main" id="{495B849B-BEEC-1D82-E729-BB4CCA01115D}"/>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6434" name="Rectangle 6">
            <a:extLst>
              <a:ext uri="{FF2B5EF4-FFF2-40B4-BE49-F238E27FC236}">
                <a16:creationId xmlns:a16="http://schemas.microsoft.com/office/drawing/2014/main" id="{EC755F28-4863-4EBC-06B3-C78058174B32}"/>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DB12C9BC-7695-1343-9E0F-D9FBBA09103C}" type="slidenum">
              <a:rPr lang="de-DE" altLang="de-GB" sz="1400">
                <a:solidFill>
                  <a:srgbClr val="FFFFFF"/>
                </a:solidFill>
                <a:latin typeface="Times New Roman" panose="02020603050405020304" pitchFamily="18" charset="0"/>
              </a:rPr>
              <a:pPr eaLnBrk="1" hangingPunct="1"/>
              <a:t>15</a:t>
            </a:fld>
            <a:endParaRPr lang="de-DE" altLang="de-GB" sz="1400">
              <a:solidFill>
                <a:srgbClr val="FFFFFF"/>
              </a:solidFill>
              <a:latin typeface="Times New Roman" panose="02020603050405020304" pitchFamily="18" charset="0"/>
            </a:endParaRPr>
          </a:p>
        </p:txBody>
      </p:sp>
      <p:sp>
        <p:nvSpPr>
          <p:cNvPr id="146435" name="Text Box 1">
            <a:extLst>
              <a:ext uri="{FF2B5EF4-FFF2-40B4-BE49-F238E27FC236}">
                <a16:creationId xmlns:a16="http://schemas.microsoft.com/office/drawing/2014/main" id="{C19FB5D7-8A4F-A914-7653-B964721FC24C}"/>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46436" name="Text Box 2">
            <a:extLst>
              <a:ext uri="{FF2B5EF4-FFF2-40B4-BE49-F238E27FC236}">
                <a16:creationId xmlns:a16="http://schemas.microsoft.com/office/drawing/2014/main" id="{EA4D0317-F493-5C60-E8F7-367D58E099C9}"/>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6" name="Rectangle 6">
            <a:extLst>
              <a:ext uri="{FF2B5EF4-FFF2-40B4-BE49-F238E27FC236}">
                <a16:creationId xmlns:a16="http://schemas.microsoft.com/office/drawing/2014/main" id="{F5D7D87D-DC69-E149-9926-CB61C28DB40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C71210B3-24E5-F546-81A8-FCA107A87659}" type="slidenum">
              <a:rPr lang="de-DE" altLang="en-US" sz="1400">
                <a:solidFill>
                  <a:srgbClr val="FFFFFF"/>
                </a:solidFill>
                <a:ea typeface="Arial Unicode MS" panose="020B0604020202020204" pitchFamily="34" charset="-128"/>
              </a:rPr>
              <a:pPr>
                <a:spcBef>
                  <a:spcPct val="0"/>
                </a:spcBef>
              </a:pPr>
              <a:t>16</a:t>
            </a:fld>
            <a:endParaRPr lang="de-DE" altLang="en-US" sz="1400">
              <a:solidFill>
                <a:srgbClr val="FFFFFF"/>
              </a:solidFill>
              <a:ea typeface="Arial Unicode MS" panose="020B0604020202020204" pitchFamily="34" charset="-128"/>
            </a:endParaRPr>
          </a:p>
        </p:txBody>
      </p:sp>
      <p:sp>
        <p:nvSpPr>
          <p:cNvPr id="82947" name="Text Box 1">
            <a:extLst>
              <a:ext uri="{FF2B5EF4-FFF2-40B4-BE49-F238E27FC236}">
                <a16:creationId xmlns:a16="http://schemas.microsoft.com/office/drawing/2014/main" id="{105FE559-A475-224A-A058-65F9307C1614}"/>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82948" name="Text Box 2">
            <a:extLst>
              <a:ext uri="{FF2B5EF4-FFF2-40B4-BE49-F238E27FC236}">
                <a16:creationId xmlns:a16="http://schemas.microsoft.com/office/drawing/2014/main" id="{6A8D822B-2D2E-3A4D-A9DD-728E74A56FB4}"/>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6103612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5">
            <a:extLst>
              <a:ext uri="{FF2B5EF4-FFF2-40B4-BE49-F238E27FC236}">
                <a16:creationId xmlns:a16="http://schemas.microsoft.com/office/drawing/2014/main" id="{3693DAAD-6D43-54FA-6AFE-EF3748037088}"/>
              </a:ext>
            </a:extLst>
          </p:cNvPr>
          <p:cNvSpPr>
            <a:spLocks noGrp="1" noChangeArrowheads="1"/>
          </p:cNvSpPr>
          <p:nvPr>
            <p:ph type="sldNum" idx="10"/>
          </p:nvPr>
        </p:nvSpPr>
        <p:spPr>
          <a:ln/>
        </p:spPr>
        <p:txBody>
          <a:bodyPr/>
          <a:lstStyle>
            <a:lvl1pPr>
              <a:defRPr/>
            </a:lvl1pPr>
          </a:lstStyle>
          <a:p>
            <a:pPr>
              <a:defRPr/>
            </a:pPr>
            <a:fld id="{2F4C15D4-46A1-C641-A7A7-239894018704}" type="slidenum">
              <a:rPr lang="en-GB" altLang="de-GB"/>
              <a:pPr>
                <a:defRPr/>
              </a:pPr>
              <a:t>‹#›</a:t>
            </a:fld>
            <a:endParaRPr lang="en-GB" altLang="de-GB"/>
          </a:p>
        </p:txBody>
      </p:sp>
    </p:spTree>
    <p:extLst>
      <p:ext uri="{BB962C8B-B14F-4D97-AF65-F5344CB8AC3E}">
        <p14:creationId xmlns:p14="http://schemas.microsoft.com/office/powerpoint/2010/main" val="3590633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BC68C09B-6A24-1F6E-3D6E-DBE616626A01}"/>
              </a:ext>
            </a:extLst>
          </p:cNvPr>
          <p:cNvSpPr>
            <a:spLocks noGrp="1" noChangeArrowheads="1"/>
          </p:cNvSpPr>
          <p:nvPr>
            <p:ph type="sldNum" idx="10"/>
          </p:nvPr>
        </p:nvSpPr>
        <p:spPr>
          <a:ln/>
        </p:spPr>
        <p:txBody>
          <a:bodyPr/>
          <a:lstStyle>
            <a:lvl1pPr>
              <a:defRPr/>
            </a:lvl1pPr>
          </a:lstStyle>
          <a:p>
            <a:pPr>
              <a:defRPr/>
            </a:pPr>
            <a:fld id="{1F30BBF8-03E7-3448-BF0A-6FCF2FFF98D1}" type="slidenum">
              <a:rPr lang="en-GB" altLang="de-GB"/>
              <a:pPr>
                <a:defRPr/>
              </a:pPr>
              <a:t>‹#›</a:t>
            </a:fld>
            <a:endParaRPr lang="en-GB" altLang="de-GB"/>
          </a:p>
        </p:txBody>
      </p:sp>
    </p:spTree>
    <p:extLst>
      <p:ext uri="{BB962C8B-B14F-4D97-AF65-F5344CB8AC3E}">
        <p14:creationId xmlns:p14="http://schemas.microsoft.com/office/powerpoint/2010/main" val="249986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8F54AC1-2CA4-C7B3-7B4E-E4E4A8FE551F}"/>
              </a:ext>
            </a:extLst>
          </p:cNvPr>
          <p:cNvSpPr>
            <a:spLocks noGrp="1" noChangeArrowheads="1"/>
          </p:cNvSpPr>
          <p:nvPr>
            <p:ph type="sldNum" idx="10"/>
          </p:nvPr>
        </p:nvSpPr>
        <p:spPr>
          <a:ln/>
        </p:spPr>
        <p:txBody>
          <a:bodyPr/>
          <a:lstStyle>
            <a:lvl1pPr>
              <a:defRPr/>
            </a:lvl1pPr>
          </a:lstStyle>
          <a:p>
            <a:pPr>
              <a:defRPr/>
            </a:pPr>
            <a:fld id="{5DCD8D44-66BC-F346-9761-AFE889621D6E}" type="slidenum">
              <a:rPr lang="en-GB" altLang="de-GB"/>
              <a:pPr>
                <a:defRPr/>
              </a:pPr>
              <a:t>‹#›</a:t>
            </a:fld>
            <a:endParaRPr lang="en-GB" altLang="de-GB"/>
          </a:p>
        </p:txBody>
      </p:sp>
    </p:spTree>
    <p:extLst>
      <p:ext uri="{BB962C8B-B14F-4D97-AF65-F5344CB8AC3E}">
        <p14:creationId xmlns:p14="http://schemas.microsoft.com/office/powerpoint/2010/main" val="4060492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71500" y="685800"/>
            <a:ext cx="8001000" cy="5105400"/>
          </a:xfrm>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3" name="Rectangle 68">
            <a:extLst>
              <a:ext uri="{FF2B5EF4-FFF2-40B4-BE49-F238E27FC236}">
                <a16:creationId xmlns:a16="http://schemas.microsoft.com/office/drawing/2014/main" id="{D92F2154-B8DD-5545-9549-C03AC498C5C6}"/>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69">
            <a:extLst>
              <a:ext uri="{FF2B5EF4-FFF2-40B4-BE49-F238E27FC236}">
                <a16:creationId xmlns:a16="http://schemas.microsoft.com/office/drawing/2014/main" id="{69B6F997-8BFE-BA41-B809-502C496CBE6A}"/>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70">
            <a:extLst>
              <a:ext uri="{FF2B5EF4-FFF2-40B4-BE49-F238E27FC236}">
                <a16:creationId xmlns:a16="http://schemas.microsoft.com/office/drawing/2014/main" id="{1B181DBD-B2E3-0A4D-B536-C690F38A6E25}"/>
              </a:ext>
            </a:extLst>
          </p:cNvPr>
          <p:cNvSpPr>
            <a:spLocks noGrp="1" noChangeArrowheads="1"/>
          </p:cNvSpPr>
          <p:nvPr>
            <p:ph type="sldNum" sz="quarter" idx="12"/>
          </p:nvPr>
        </p:nvSpPr>
        <p:spPr>
          <a:ln/>
        </p:spPr>
        <p:txBody>
          <a:bodyPr/>
          <a:lstStyle>
            <a:lvl1pPr>
              <a:defRPr/>
            </a:lvl1pPr>
          </a:lstStyle>
          <a:p>
            <a:fld id="{418F6D9A-FDBB-B447-A72D-562BD010E604}" type="slidenum">
              <a:rPr lang="en-US" altLang="ja-JP"/>
              <a:pPr/>
              <a:t>‹#›</a:t>
            </a:fld>
            <a:endParaRPr lang="en-US" altLang="ja-JP"/>
          </a:p>
        </p:txBody>
      </p:sp>
    </p:spTree>
    <p:extLst>
      <p:ext uri="{BB962C8B-B14F-4D97-AF65-F5344CB8AC3E}">
        <p14:creationId xmlns:p14="http://schemas.microsoft.com/office/powerpoint/2010/main" val="27026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8013" cy="1143000"/>
          </a:xfrm>
        </p:spPr>
        <p:txBody>
          <a:bodyPr/>
          <a:lstStyle/>
          <a:p>
            <a:r>
              <a:rPr lang="de-DE"/>
              <a:t>Click to edit Master title style</a:t>
            </a:r>
            <a:endParaRPr lang="en-GB"/>
          </a:p>
        </p:txBody>
      </p:sp>
      <p:sp>
        <p:nvSpPr>
          <p:cNvPr id="3" name="Rectangle 3">
            <a:extLst>
              <a:ext uri="{FF2B5EF4-FFF2-40B4-BE49-F238E27FC236}">
                <a16:creationId xmlns:a16="http://schemas.microsoft.com/office/drawing/2014/main" id="{16F722CB-6168-D62D-B4EF-55F72E1CEE88}"/>
              </a:ext>
            </a:extLst>
          </p:cNvPr>
          <p:cNvSpPr>
            <a:spLocks noGrp="1" noChangeArrowheads="1"/>
          </p:cNvSpPr>
          <p:nvPr>
            <p:ph type="dt" idx="10"/>
          </p:nvPr>
        </p:nvSpPr>
        <p:spPr>
          <a:ln/>
        </p:spPr>
        <p:txBody>
          <a:bodyPr/>
          <a:lstStyle>
            <a:lvl1pPr>
              <a:defRPr/>
            </a:lvl1pPr>
          </a:lstStyle>
          <a:p>
            <a:pPr>
              <a:defRPr/>
            </a:pPr>
            <a:endParaRPr lang="de-DE"/>
          </a:p>
        </p:txBody>
      </p:sp>
      <p:sp>
        <p:nvSpPr>
          <p:cNvPr id="4" name="Rectangle 4">
            <a:extLst>
              <a:ext uri="{FF2B5EF4-FFF2-40B4-BE49-F238E27FC236}">
                <a16:creationId xmlns:a16="http://schemas.microsoft.com/office/drawing/2014/main" id="{E42C2B88-73FD-FA33-7DEF-8D97120DA2AE}"/>
              </a:ext>
            </a:extLst>
          </p:cNvPr>
          <p:cNvSpPr>
            <a:spLocks noGrp="1" noChangeArrowheads="1"/>
          </p:cNvSpPr>
          <p:nvPr>
            <p:ph type="ftr" idx="11"/>
          </p:nvPr>
        </p:nvSpPr>
        <p:spPr>
          <a:ln/>
        </p:spPr>
        <p:txBody>
          <a:bodyPr/>
          <a:lstStyle>
            <a:lvl1pPr>
              <a:defRPr/>
            </a:lvl1pPr>
          </a:lstStyle>
          <a:p>
            <a:pPr>
              <a:defRPr/>
            </a:pPr>
            <a:endParaRPr lang="de-DE"/>
          </a:p>
        </p:txBody>
      </p:sp>
      <p:sp>
        <p:nvSpPr>
          <p:cNvPr id="5" name="Rectangle 5">
            <a:extLst>
              <a:ext uri="{FF2B5EF4-FFF2-40B4-BE49-F238E27FC236}">
                <a16:creationId xmlns:a16="http://schemas.microsoft.com/office/drawing/2014/main" id="{BCBF9F25-DF4A-13F2-1C62-1D0FA4757DA1}"/>
              </a:ext>
            </a:extLst>
          </p:cNvPr>
          <p:cNvSpPr>
            <a:spLocks noGrp="1" noChangeArrowheads="1"/>
          </p:cNvSpPr>
          <p:nvPr>
            <p:ph type="sldNum" idx="12"/>
          </p:nvPr>
        </p:nvSpPr>
        <p:spPr>
          <a:ln/>
        </p:spPr>
        <p:txBody>
          <a:bodyPr/>
          <a:lstStyle>
            <a:lvl1pPr>
              <a:defRPr/>
            </a:lvl1pPr>
          </a:lstStyle>
          <a:p>
            <a:fld id="{0188B119-D4AB-194C-913A-8E47085A8809}" type="slidenum">
              <a:rPr lang="de-DE" altLang="de-GB"/>
              <a:pPr/>
              <a:t>‹#›</a:t>
            </a:fld>
            <a:endParaRPr lang="de-DE" altLang="de-GB"/>
          </a:p>
        </p:txBody>
      </p:sp>
    </p:spTree>
    <p:extLst>
      <p:ext uri="{BB962C8B-B14F-4D97-AF65-F5344CB8AC3E}">
        <p14:creationId xmlns:p14="http://schemas.microsoft.com/office/powerpoint/2010/main" val="749999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EA32430-9018-CC05-DCF8-6492BE3FE81F}"/>
              </a:ext>
            </a:extLst>
          </p:cNvPr>
          <p:cNvSpPr>
            <a:spLocks noGrp="1" noChangeArrowheads="1"/>
          </p:cNvSpPr>
          <p:nvPr>
            <p:ph type="sldNum" idx="10"/>
          </p:nvPr>
        </p:nvSpPr>
        <p:spPr>
          <a:ln/>
        </p:spPr>
        <p:txBody>
          <a:bodyPr/>
          <a:lstStyle>
            <a:lvl1pPr>
              <a:defRPr/>
            </a:lvl1pPr>
          </a:lstStyle>
          <a:p>
            <a:pPr>
              <a:defRPr/>
            </a:pPr>
            <a:fld id="{925401D5-5C48-E149-979D-0DBFE9257C05}" type="slidenum">
              <a:rPr lang="en-GB" altLang="de-GB"/>
              <a:pPr>
                <a:defRPr/>
              </a:pPr>
              <a:t>‹#›</a:t>
            </a:fld>
            <a:endParaRPr lang="en-GB" altLang="de-GB"/>
          </a:p>
        </p:txBody>
      </p:sp>
    </p:spTree>
    <p:extLst>
      <p:ext uri="{BB962C8B-B14F-4D97-AF65-F5344CB8AC3E}">
        <p14:creationId xmlns:p14="http://schemas.microsoft.com/office/powerpoint/2010/main" val="974412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5">
            <a:extLst>
              <a:ext uri="{FF2B5EF4-FFF2-40B4-BE49-F238E27FC236}">
                <a16:creationId xmlns:a16="http://schemas.microsoft.com/office/drawing/2014/main" id="{1A9D2399-FFB1-43DE-0657-68FE1688B46C}"/>
              </a:ext>
            </a:extLst>
          </p:cNvPr>
          <p:cNvSpPr>
            <a:spLocks noGrp="1" noChangeArrowheads="1"/>
          </p:cNvSpPr>
          <p:nvPr>
            <p:ph type="sldNum" idx="10"/>
          </p:nvPr>
        </p:nvSpPr>
        <p:spPr>
          <a:ln/>
        </p:spPr>
        <p:txBody>
          <a:bodyPr/>
          <a:lstStyle>
            <a:lvl1pPr>
              <a:defRPr/>
            </a:lvl1pPr>
          </a:lstStyle>
          <a:p>
            <a:pPr>
              <a:defRPr/>
            </a:pPr>
            <a:fld id="{0B904C74-C575-1C4A-8EA1-46EB55CCABB7}" type="slidenum">
              <a:rPr lang="en-GB" altLang="de-GB"/>
              <a:pPr>
                <a:defRPr/>
              </a:pPr>
              <a:t>‹#›</a:t>
            </a:fld>
            <a:endParaRPr lang="en-GB" altLang="de-GB"/>
          </a:p>
        </p:txBody>
      </p:sp>
    </p:spTree>
    <p:extLst>
      <p:ext uri="{BB962C8B-B14F-4D97-AF65-F5344CB8AC3E}">
        <p14:creationId xmlns:p14="http://schemas.microsoft.com/office/powerpoint/2010/main" val="176914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5">
            <a:extLst>
              <a:ext uri="{FF2B5EF4-FFF2-40B4-BE49-F238E27FC236}">
                <a16:creationId xmlns:a16="http://schemas.microsoft.com/office/drawing/2014/main" id="{6EBB3330-5ABA-280F-9B6E-E950D774836E}"/>
              </a:ext>
            </a:extLst>
          </p:cNvPr>
          <p:cNvSpPr>
            <a:spLocks noGrp="1" noChangeArrowheads="1"/>
          </p:cNvSpPr>
          <p:nvPr>
            <p:ph type="sldNum" idx="10"/>
          </p:nvPr>
        </p:nvSpPr>
        <p:spPr>
          <a:ln/>
        </p:spPr>
        <p:txBody>
          <a:bodyPr/>
          <a:lstStyle>
            <a:lvl1pPr>
              <a:defRPr/>
            </a:lvl1pPr>
          </a:lstStyle>
          <a:p>
            <a:pPr>
              <a:defRPr/>
            </a:pPr>
            <a:fld id="{5DAECFC6-7826-554D-8A16-0FAC76FE0A7C}" type="slidenum">
              <a:rPr lang="en-GB" altLang="de-GB"/>
              <a:pPr>
                <a:defRPr/>
              </a:pPr>
              <a:t>‹#›</a:t>
            </a:fld>
            <a:endParaRPr lang="en-GB" altLang="de-GB"/>
          </a:p>
        </p:txBody>
      </p:sp>
    </p:spTree>
    <p:extLst>
      <p:ext uri="{BB962C8B-B14F-4D97-AF65-F5344CB8AC3E}">
        <p14:creationId xmlns:p14="http://schemas.microsoft.com/office/powerpoint/2010/main" val="4055278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5">
            <a:extLst>
              <a:ext uri="{FF2B5EF4-FFF2-40B4-BE49-F238E27FC236}">
                <a16:creationId xmlns:a16="http://schemas.microsoft.com/office/drawing/2014/main" id="{BBDF05CC-5793-D2A5-9039-33EB1A44ED62}"/>
              </a:ext>
            </a:extLst>
          </p:cNvPr>
          <p:cNvSpPr>
            <a:spLocks noGrp="1" noChangeArrowheads="1"/>
          </p:cNvSpPr>
          <p:nvPr>
            <p:ph type="sldNum" idx="10"/>
          </p:nvPr>
        </p:nvSpPr>
        <p:spPr>
          <a:ln/>
        </p:spPr>
        <p:txBody>
          <a:bodyPr/>
          <a:lstStyle>
            <a:lvl1pPr>
              <a:defRPr/>
            </a:lvl1pPr>
          </a:lstStyle>
          <a:p>
            <a:pPr>
              <a:defRPr/>
            </a:pPr>
            <a:fld id="{9295EB61-CBC8-DA4E-93FA-BDDDB675E564}" type="slidenum">
              <a:rPr lang="en-GB" altLang="de-GB"/>
              <a:pPr>
                <a:defRPr/>
              </a:pPr>
              <a:t>‹#›</a:t>
            </a:fld>
            <a:endParaRPr lang="en-GB" altLang="de-GB"/>
          </a:p>
        </p:txBody>
      </p:sp>
    </p:spTree>
    <p:extLst>
      <p:ext uri="{BB962C8B-B14F-4D97-AF65-F5344CB8AC3E}">
        <p14:creationId xmlns:p14="http://schemas.microsoft.com/office/powerpoint/2010/main" val="23326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5">
            <a:extLst>
              <a:ext uri="{FF2B5EF4-FFF2-40B4-BE49-F238E27FC236}">
                <a16:creationId xmlns:a16="http://schemas.microsoft.com/office/drawing/2014/main" id="{47F4490D-8011-5648-CC3C-29C6B26B8606}"/>
              </a:ext>
            </a:extLst>
          </p:cNvPr>
          <p:cNvSpPr>
            <a:spLocks noGrp="1" noChangeArrowheads="1"/>
          </p:cNvSpPr>
          <p:nvPr>
            <p:ph type="sldNum" idx="10"/>
          </p:nvPr>
        </p:nvSpPr>
        <p:spPr>
          <a:ln/>
        </p:spPr>
        <p:txBody>
          <a:bodyPr/>
          <a:lstStyle>
            <a:lvl1pPr>
              <a:defRPr/>
            </a:lvl1pPr>
          </a:lstStyle>
          <a:p>
            <a:pPr>
              <a:defRPr/>
            </a:pPr>
            <a:fld id="{00479584-448E-334D-BF81-4546E26100FD}" type="slidenum">
              <a:rPr lang="en-GB" altLang="de-GB"/>
              <a:pPr>
                <a:defRPr/>
              </a:pPr>
              <a:t>‹#›</a:t>
            </a:fld>
            <a:endParaRPr lang="en-GB" altLang="de-GB"/>
          </a:p>
        </p:txBody>
      </p:sp>
    </p:spTree>
    <p:extLst>
      <p:ext uri="{BB962C8B-B14F-4D97-AF65-F5344CB8AC3E}">
        <p14:creationId xmlns:p14="http://schemas.microsoft.com/office/powerpoint/2010/main" val="1575535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93CD08D1-6938-BB4A-148B-7F803FC5895F}"/>
              </a:ext>
            </a:extLst>
          </p:cNvPr>
          <p:cNvSpPr>
            <a:spLocks noGrp="1" noChangeArrowheads="1"/>
          </p:cNvSpPr>
          <p:nvPr>
            <p:ph type="sldNum" idx="10"/>
          </p:nvPr>
        </p:nvSpPr>
        <p:spPr>
          <a:ln/>
        </p:spPr>
        <p:txBody>
          <a:bodyPr/>
          <a:lstStyle>
            <a:lvl1pPr>
              <a:defRPr/>
            </a:lvl1pPr>
          </a:lstStyle>
          <a:p>
            <a:pPr>
              <a:defRPr/>
            </a:pPr>
            <a:fld id="{1B010568-4F99-224C-B6ED-246A75906B35}" type="slidenum">
              <a:rPr lang="en-GB" altLang="de-GB"/>
              <a:pPr>
                <a:defRPr/>
              </a:pPr>
              <a:t>‹#›</a:t>
            </a:fld>
            <a:endParaRPr lang="en-GB" altLang="de-GB"/>
          </a:p>
        </p:txBody>
      </p:sp>
    </p:spTree>
    <p:extLst>
      <p:ext uri="{BB962C8B-B14F-4D97-AF65-F5344CB8AC3E}">
        <p14:creationId xmlns:p14="http://schemas.microsoft.com/office/powerpoint/2010/main" val="3619782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14A48E59-55C1-91BF-9B25-3CF46A4BA5AE}"/>
              </a:ext>
            </a:extLst>
          </p:cNvPr>
          <p:cNvSpPr>
            <a:spLocks noGrp="1" noChangeArrowheads="1"/>
          </p:cNvSpPr>
          <p:nvPr>
            <p:ph type="sldNum" idx="10"/>
          </p:nvPr>
        </p:nvSpPr>
        <p:spPr>
          <a:ln/>
        </p:spPr>
        <p:txBody>
          <a:bodyPr/>
          <a:lstStyle>
            <a:lvl1pPr>
              <a:defRPr/>
            </a:lvl1pPr>
          </a:lstStyle>
          <a:p>
            <a:pPr>
              <a:defRPr/>
            </a:pPr>
            <a:fld id="{259387CB-3DAE-6B4A-BC23-162C14342C21}" type="slidenum">
              <a:rPr lang="en-GB" altLang="de-GB"/>
              <a:pPr>
                <a:defRPr/>
              </a:pPr>
              <a:t>‹#›</a:t>
            </a:fld>
            <a:endParaRPr lang="en-GB" altLang="de-GB"/>
          </a:p>
        </p:txBody>
      </p:sp>
    </p:spTree>
    <p:extLst>
      <p:ext uri="{BB962C8B-B14F-4D97-AF65-F5344CB8AC3E}">
        <p14:creationId xmlns:p14="http://schemas.microsoft.com/office/powerpoint/2010/main" val="2276756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F9CA3E33-2AF1-3510-10F4-DA5EEA3F993B}"/>
              </a:ext>
            </a:extLst>
          </p:cNvPr>
          <p:cNvSpPr>
            <a:spLocks noGrp="1" noChangeArrowheads="1"/>
          </p:cNvSpPr>
          <p:nvPr>
            <p:ph type="sldNum" idx="10"/>
          </p:nvPr>
        </p:nvSpPr>
        <p:spPr>
          <a:ln/>
        </p:spPr>
        <p:txBody>
          <a:bodyPr/>
          <a:lstStyle>
            <a:lvl1pPr>
              <a:defRPr/>
            </a:lvl1pPr>
          </a:lstStyle>
          <a:p>
            <a:pPr>
              <a:defRPr/>
            </a:pPr>
            <a:fld id="{67554E19-9ED2-7743-9B95-5F1C28A50148}" type="slidenum">
              <a:rPr lang="en-GB" altLang="de-GB"/>
              <a:pPr>
                <a:defRPr/>
              </a:pPr>
              <a:t>‹#›</a:t>
            </a:fld>
            <a:endParaRPr lang="en-GB" altLang="de-GB"/>
          </a:p>
        </p:txBody>
      </p:sp>
    </p:spTree>
    <p:extLst>
      <p:ext uri="{BB962C8B-B14F-4D97-AF65-F5344CB8AC3E}">
        <p14:creationId xmlns:p14="http://schemas.microsoft.com/office/powerpoint/2010/main" val="1674164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2D57573E-323E-53FB-F209-A4F08407E178}"/>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GB"/>
              <a:t>Klicken Sie, um das Format des Titeltextes zu bearbeiten</a:t>
            </a:r>
          </a:p>
        </p:txBody>
      </p:sp>
      <p:sp>
        <p:nvSpPr>
          <p:cNvPr id="1027" name="Rectangle 2">
            <a:extLst>
              <a:ext uri="{FF2B5EF4-FFF2-40B4-BE49-F238E27FC236}">
                <a16:creationId xmlns:a16="http://schemas.microsoft.com/office/drawing/2014/main" id="{CAF55BBA-9CEF-33BB-BEDE-104D1C130B63}"/>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GB"/>
              <a:t>Klicken Sie, um die Formate des Gliederungstextes zu bearbeiten</a:t>
            </a:r>
          </a:p>
          <a:p>
            <a:pPr lvl="1"/>
            <a:r>
              <a:rPr lang="en-GB" altLang="en-GB"/>
              <a:t>Zweite Gliederungsebene</a:t>
            </a:r>
          </a:p>
          <a:p>
            <a:pPr lvl="2"/>
            <a:r>
              <a:rPr lang="en-GB" altLang="en-GB"/>
              <a:t>Dritte Gliederungsebene</a:t>
            </a:r>
          </a:p>
          <a:p>
            <a:pPr lvl="3"/>
            <a:r>
              <a:rPr lang="en-GB" altLang="en-GB"/>
              <a:t>Vierte Gliederungsebene</a:t>
            </a:r>
          </a:p>
          <a:p>
            <a:pPr lvl="4"/>
            <a:r>
              <a:rPr lang="en-GB" altLang="en-GB"/>
              <a:t>Fünfte Gliederungsebene</a:t>
            </a:r>
          </a:p>
          <a:p>
            <a:pPr lvl="4"/>
            <a:r>
              <a:rPr lang="en-GB" altLang="en-GB"/>
              <a:t>Sechste Gliederungsebene</a:t>
            </a:r>
          </a:p>
          <a:p>
            <a:pPr lvl="4"/>
            <a:r>
              <a:rPr lang="en-GB" altLang="en-GB"/>
              <a:t>Siebente Gliederungsebene</a:t>
            </a:r>
          </a:p>
          <a:p>
            <a:pPr lvl="4"/>
            <a:r>
              <a:rPr lang="en-GB" altLang="en-GB"/>
              <a:t>Achte Gliederungsebene</a:t>
            </a:r>
          </a:p>
          <a:p>
            <a:pPr lvl="4"/>
            <a:r>
              <a:rPr lang="en-GB" altLang="en-GB"/>
              <a:t>Neunte Gliederungsebene</a:t>
            </a:r>
          </a:p>
        </p:txBody>
      </p:sp>
      <p:sp>
        <p:nvSpPr>
          <p:cNvPr id="1028" name="Text Box 3">
            <a:extLst>
              <a:ext uri="{FF2B5EF4-FFF2-40B4-BE49-F238E27FC236}">
                <a16:creationId xmlns:a16="http://schemas.microsoft.com/office/drawing/2014/main" id="{96D62A80-10D3-4C2B-F46F-39E7E9AEFF4D}"/>
              </a:ext>
            </a:extLst>
          </p:cNvPr>
          <p:cNvSpPr txBox="1">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1029" name="Text Box 4">
            <a:extLst>
              <a:ext uri="{FF2B5EF4-FFF2-40B4-BE49-F238E27FC236}">
                <a16:creationId xmlns:a16="http://schemas.microsoft.com/office/drawing/2014/main" id="{F69F139E-FA94-CC15-28C4-8CC145096633}"/>
              </a:ext>
            </a:extLst>
          </p:cNvPr>
          <p:cNvSpPr txBox="1">
            <a:spLocks noChangeArrowheads="1"/>
          </p:cNvSpPr>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2" name="Rectangle 5">
            <a:extLst>
              <a:ext uri="{FF2B5EF4-FFF2-40B4-BE49-F238E27FC236}">
                <a16:creationId xmlns:a16="http://schemas.microsoft.com/office/drawing/2014/main" id="{2E883E7A-764B-1F37-B108-9326D0B0821D}"/>
              </a:ext>
            </a:extLst>
          </p:cNvPr>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hangingPunct="1">
              <a:buSzPct val="100000"/>
              <a:defRPr>
                <a:solidFill>
                  <a:srgbClr val="000000"/>
                </a:solidFill>
              </a:defRPr>
            </a:lvl1pPr>
          </a:lstStyle>
          <a:p>
            <a:pPr>
              <a:defRPr/>
            </a:pPr>
            <a:fld id="{CA359F88-0523-244B-BDBA-227BC7976E23}" type="slidenum">
              <a:rPr lang="en-GB" altLang="de-GB"/>
              <a:pPr>
                <a:defRPr/>
              </a:pPr>
              <a:t>‹#›</a:t>
            </a:fld>
            <a:endParaRPr lang="en-GB" altLang="de-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ＭＳ Ｐゴシック" charset="0"/>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ＭＳ Ｐゴシック" charset="0"/>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29.jpeg"/></Relationships>
</file>

<file path=ppt/slides/_rels/slide2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warsawuprising.com/photos.htm" TargetMode="External"/><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a:extLst>
              <a:ext uri="{FF2B5EF4-FFF2-40B4-BE49-F238E27FC236}">
                <a16:creationId xmlns:a16="http://schemas.microsoft.com/office/drawing/2014/main" id="{DE7A8E26-A6C1-31E9-9D39-5E2AAF6342C4}"/>
              </a:ext>
            </a:extLst>
          </p:cNvPr>
          <p:cNvSpPr txBox="1">
            <a:spLocks noChangeArrowheads="1"/>
          </p:cNvSpPr>
          <p:nvPr/>
        </p:nvSpPr>
        <p:spPr bwMode="auto">
          <a:xfrm>
            <a:off x="1722909" y="3284984"/>
            <a:ext cx="5698182" cy="1941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en-GB" altLang="en-GB" sz="3200" b="1" dirty="0">
                <a:solidFill>
                  <a:srgbClr val="FFFFFF"/>
                </a:solidFill>
                <a:ea typeface="Arial Unicode MS" panose="020B0604020202020204" pitchFamily="34" charset="-128"/>
              </a:rPr>
              <a:t>17 Bloodlands II: German Rule</a:t>
            </a:r>
          </a:p>
          <a:p>
            <a:pPr algn="ctr" eaLnBrk="1" hangingPunct="1">
              <a:buSzPct val="100000"/>
            </a:pPr>
            <a:r>
              <a:rPr lang="en-GB" altLang="en-GB" sz="3200" b="1" dirty="0">
                <a:solidFill>
                  <a:srgbClr val="FFFFFF"/>
                </a:solidFill>
                <a:ea typeface="Arial Unicode MS" panose="020B0604020202020204" pitchFamily="34" charset="-128"/>
              </a:rPr>
              <a:t> </a:t>
            </a:r>
          </a:p>
          <a:p>
            <a:pPr algn="ctr" eaLnBrk="1" hangingPunct="1">
              <a:buSzPct val="100000"/>
            </a:pPr>
            <a:r>
              <a:rPr lang="en-GB" altLang="en-GB" sz="2400" b="1" dirty="0">
                <a:solidFill>
                  <a:srgbClr val="FFFFFF"/>
                </a:solidFill>
                <a:ea typeface="Arial Unicode MS" panose="020B0604020202020204" pitchFamily="34" charset="-128"/>
              </a:rPr>
              <a:t>Week </a:t>
            </a:r>
            <a:r>
              <a:rPr lang="de-DE" altLang="en-GB" sz="2400" b="1" dirty="0">
                <a:solidFill>
                  <a:srgbClr val="FFFFFF"/>
                </a:solidFill>
                <a:ea typeface="Arial Unicode MS" panose="020B0604020202020204" pitchFamily="34" charset="-128"/>
              </a:rPr>
              <a:t>10</a:t>
            </a:r>
            <a:r>
              <a:rPr lang="en-GB" altLang="en-GB" sz="2400" b="1" dirty="0">
                <a:solidFill>
                  <a:srgbClr val="FFFFFF"/>
                </a:solidFill>
                <a:ea typeface="Arial Unicode MS" panose="020B0604020202020204" pitchFamily="34" charset="-128"/>
              </a:rPr>
              <a:t> Spring Term</a:t>
            </a:r>
          </a:p>
        </p:txBody>
      </p:sp>
      <p:sp>
        <p:nvSpPr>
          <p:cNvPr id="3" name="TextBox 2">
            <a:extLst>
              <a:ext uri="{FF2B5EF4-FFF2-40B4-BE49-F238E27FC236}">
                <a16:creationId xmlns:a16="http://schemas.microsoft.com/office/drawing/2014/main" id="{5B9EDB9D-BFBC-598D-49B1-EE926E2670F2}"/>
              </a:ext>
            </a:extLst>
          </p:cNvPr>
          <p:cNvSpPr txBox="1"/>
          <p:nvPr/>
        </p:nvSpPr>
        <p:spPr>
          <a:xfrm>
            <a:off x="467544" y="620687"/>
            <a:ext cx="8136904" cy="2554545"/>
          </a:xfrm>
          <a:prstGeom prst="rect">
            <a:avLst/>
          </a:prstGeom>
          <a:noFill/>
        </p:spPr>
        <p:txBody>
          <a:bodyPr wrap="square">
            <a:spAutoFit/>
          </a:bodyPr>
          <a:lstStyle/>
          <a:p>
            <a:pPr algn="ctr" eaLnBrk="1" hangingPunct="1">
              <a:buClrTx/>
              <a:buFontTx/>
              <a:buNone/>
            </a:pPr>
            <a:r>
              <a:rPr lang="de-DE" altLang="en-US" sz="4000" dirty="0" err="1">
                <a:solidFill>
                  <a:schemeClr val="bg1"/>
                </a:solidFill>
                <a:ea typeface="ＭＳ Ｐゴシック" panose="020B0600070205080204" pitchFamily="34" charset="-128"/>
              </a:rPr>
              <a:t>Entangled</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History</a:t>
            </a:r>
            <a:r>
              <a:rPr lang="de-DE" altLang="en-US" sz="4000" dirty="0">
                <a:solidFill>
                  <a:schemeClr val="bg1"/>
                </a:solidFill>
                <a:ea typeface="ＭＳ Ｐゴシック" panose="020B0600070205080204" pitchFamily="34" charset="-128"/>
              </a:rPr>
              <a:t>: Ukraine and her </a:t>
            </a:r>
            <a:r>
              <a:rPr lang="de-DE" altLang="en-US" sz="4000" dirty="0" err="1">
                <a:solidFill>
                  <a:schemeClr val="bg1"/>
                </a:solidFill>
                <a:ea typeface="ＭＳ Ｐゴシック" panose="020B0600070205080204" pitchFamily="34" charset="-128"/>
              </a:rPr>
              <a:t>neighbours</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from</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Middle Ages </a:t>
            </a:r>
            <a:r>
              <a:rPr lang="de-DE" altLang="en-US" sz="4000" dirty="0" err="1">
                <a:solidFill>
                  <a:schemeClr val="bg1"/>
                </a:solidFill>
                <a:ea typeface="ＭＳ Ｐゴシック" panose="020B0600070205080204" pitchFamily="34" charset="-128"/>
              </a:rPr>
              <a:t>to</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Present</a:t>
            </a:r>
            <a:br>
              <a:rPr lang="de-DE" altLang="en-US" sz="4000" dirty="0">
                <a:solidFill>
                  <a:srgbClr val="FFFFFF"/>
                </a:solidFill>
              </a:rPr>
            </a:br>
            <a:endParaRPr lang="de-DE" altLang="en-US" sz="4000" dirty="0">
              <a:solidFill>
                <a:srgbClr val="FFFFFF"/>
              </a:solidFill>
            </a:endParaRPr>
          </a:p>
        </p:txBody>
      </p:sp>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845B7-70D7-6F85-E7F7-C52DE7C554A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C20EE26-4FCC-BA93-DE64-5D2C1FD2E209}"/>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t>The German attack on the Soviet Union</a:t>
            </a:r>
          </a:p>
          <a:p>
            <a:pPr marL="514350" indent="-514350">
              <a:buFont typeface="Times New Roman" panose="02020603050405020304" pitchFamily="18" charset="0"/>
              <a:buAutoNum type="arabicPeriod"/>
            </a:pPr>
            <a:r>
              <a:rPr lang="en-US" dirty="0"/>
              <a:t>Poland under German occupation</a:t>
            </a:r>
          </a:p>
          <a:p>
            <a:pPr marL="514350" indent="-514350">
              <a:buAutoNum type="arabicPeriod"/>
            </a:pPr>
            <a:r>
              <a:rPr lang="en-US" b="1" dirty="0"/>
              <a:t>Russian war experiences</a:t>
            </a:r>
          </a:p>
          <a:p>
            <a:pPr marL="514350" indent="-514350">
              <a:buAutoNum type="arabicPeriod"/>
            </a:pPr>
            <a:r>
              <a:rPr lang="en-US" dirty="0"/>
              <a:t>Divided Ukrainian experiences</a:t>
            </a:r>
          </a:p>
          <a:p>
            <a:pPr marL="514350" indent="-514350">
              <a:buAutoNum type="arabicPeriod"/>
            </a:pPr>
            <a:r>
              <a:rPr lang="en-US" dirty="0"/>
              <a:t>Outcome</a:t>
            </a:r>
          </a:p>
          <a:p>
            <a:pPr marL="514350" indent="-514350">
              <a:buAutoNum type="arabicPeriod"/>
            </a:pPr>
            <a:r>
              <a:rPr lang="en-US" dirty="0"/>
              <a:t>Outlook</a:t>
            </a:r>
          </a:p>
          <a:p>
            <a:pPr marL="514350" indent="-514350">
              <a:buAutoNum type="arabicPeriod"/>
            </a:pPr>
            <a:endParaRPr lang="en-US" dirty="0"/>
          </a:p>
        </p:txBody>
      </p:sp>
    </p:spTree>
    <p:extLst>
      <p:ext uri="{BB962C8B-B14F-4D97-AF65-F5344CB8AC3E}">
        <p14:creationId xmlns:p14="http://schemas.microsoft.com/office/powerpoint/2010/main" val="29362680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1">
            <a:extLst>
              <a:ext uri="{FF2B5EF4-FFF2-40B4-BE49-F238E27FC236}">
                <a16:creationId xmlns:a16="http://schemas.microsoft.com/office/drawing/2014/main" id="{50800D9F-9684-426A-293A-17DBCBA8C72C}"/>
              </a:ext>
            </a:extLst>
          </p:cNvPr>
          <p:cNvSpPr>
            <a:spLocks noGrp="1" noChangeArrowheads="1"/>
          </p:cNvSpPr>
          <p:nvPr>
            <p:ph type="title"/>
          </p:nvPr>
        </p:nvSpPr>
        <p:spPr>
          <a:xfrm>
            <a:off x="1066800" y="304800"/>
            <a:ext cx="7543800" cy="1431925"/>
          </a:xfrm>
        </p:spPr>
        <p:txBody>
          <a:bodyPr lIns="90000" tIns="46800" rIns="90000" bIns="46800"/>
          <a:lstStyle/>
          <a:p>
            <a:pPr eaLnBrk="1">
              <a:lnSpc>
                <a:spcPct val="100000"/>
              </a:lnSpc>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Lst>
            </a:pPr>
            <a:r>
              <a:rPr lang="de-DE" altLang="de-GB">
                <a:ea typeface="ＭＳ Ｐゴシック" panose="020B0600070205080204" pitchFamily="34" charset="-128"/>
              </a:rPr>
              <a:t>Russian war experiences</a:t>
            </a:r>
          </a:p>
        </p:txBody>
      </p:sp>
      <p:sp>
        <p:nvSpPr>
          <p:cNvPr id="124931" name="Rectangle 2">
            <a:extLst>
              <a:ext uri="{FF2B5EF4-FFF2-40B4-BE49-F238E27FC236}">
                <a16:creationId xmlns:a16="http://schemas.microsoft.com/office/drawing/2014/main" id="{478AB82C-425A-7B6D-4CE7-FB126E00A630}"/>
              </a:ext>
            </a:extLst>
          </p:cNvPr>
          <p:cNvSpPr>
            <a:spLocks noGrp="1" noChangeArrowheads="1"/>
          </p:cNvSpPr>
          <p:nvPr>
            <p:ph type="body" idx="1"/>
          </p:nvPr>
        </p:nvSpPr>
        <p:spPr>
          <a:xfrm>
            <a:off x="395288" y="1412875"/>
            <a:ext cx="8362950" cy="5257800"/>
          </a:xfrm>
        </p:spPr>
        <p:txBody>
          <a:bodyPr lIns="90000" tIns="46800" rIns="90000" bIns="46800"/>
          <a:lstStyle/>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000" dirty="0">
                <a:ea typeface="ＭＳ Ｐゴシック" panose="020B0600070205080204" pitchFamily="34" charset="-128"/>
              </a:rPr>
              <a:t>German attack, 22 June 1941 (</a:t>
            </a:r>
            <a:r>
              <a:rPr lang="en-GB" altLang="de-GB" sz="2000" i="1" dirty="0">
                <a:ea typeface="ＭＳ Ｐゴシック" panose="020B0600070205080204" pitchFamily="34" charset="-128"/>
              </a:rPr>
              <a:t>Barbarossa</a:t>
            </a:r>
            <a:r>
              <a:rPr lang="en-GB" altLang="de-GB" sz="2000" dirty="0">
                <a:ea typeface="ＭＳ Ｐゴシック" panose="020B0600070205080204" pitchFamily="34" charset="-128"/>
              </a:rPr>
              <a:t>)</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000" dirty="0">
                <a:ea typeface="ＭＳ Ｐゴシック" panose="020B0600070205080204" pitchFamily="34" charset="-128"/>
              </a:rPr>
              <a:t>German occupation and German cruelties</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000" dirty="0">
                <a:ea typeface="ＭＳ Ｐゴシック" panose="020B0600070205080204" pitchFamily="34" charset="-128"/>
              </a:rPr>
              <a:t>Hunger and suffering</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000" dirty="0">
                <a:ea typeface="ＭＳ Ｐゴシック" panose="020B0600070205080204" pitchFamily="34" charset="-128"/>
              </a:rPr>
              <a:t>Collaboration of different groups </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000" dirty="0" err="1">
                <a:ea typeface="ＭＳ Ｐゴシック" panose="020B0600070205080204" pitchFamily="34" charset="-128"/>
              </a:rPr>
              <a:t>Vlasov</a:t>
            </a:r>
            <a:r>
              <a:rPr lang="en-GB" altLang="de-GB" sz="2000" dirty="0">
                <a:ea typeface="ＭＳ Ｐゴシック" panose="020B0600070205080204" pitchFamily="34" charset="-128"/>
              </a:rPr>
              <a:t>-Army</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000" dirty="0">
                <a:ea typeface="ＭＳ Ｐゴシック" panose="020B0600070205080204" pitchFamily="34" charset="-128"/>
              </a:rPr>
              <a:t>Great Patriotic War</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000" dirty="0">
                <a:ea typeface="ＭＳ Ｐゴシック" panose="020B0600070205080204" pitchFamily="34" charset="-128"/>
              </a:rPr>
              <a:t>Red partisans and resistance</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000" dirty="0">
                <a:ea typeface="ＭＳ Ｐゴシック" panose="020B0600070205080204" pitchFamily="34" charset="-128"/>
              </a:rPr>
              <a:t>Victorious battles: Defence of Moscow, Siege of Leningrad, Battle of Stalingrad, Battle of Kursk, Battle of Berlin </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altLang="de-GB" sz="2000" dirty="0">
              <a:ea typeface="ＭＳ Ｐゴシック" panose="020B0600070205080204" pitchFamily="34"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ext Box 1">
            <a:extLst>
              <a:ext uri="{FF2B5EF4-FFF2-40B4-BE49-F238E27FC236}">
                <a16:creationId xmlns:a16="http://schemas.microsoft.com/office/drawing/2014/main" id="{65D9252B-7A17-F362-D659-A27B8324A90A}"/>
              </a:ext>
            </a:extLst>
          </p:cNvPr>
          <p:cNvSpPr txBox="1">
            <a:spLocks noChangeArrowheads="1"/>
          </p:cNvSpPr>
          <p:nvPr/>
        </p:nvSpPr>
        <p:spPr bwMode="auto">
          <a:xfrm>
            <a:off x="1066800" y="4800600"/>
            <a:ext cx="2238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sz="1800">
                <a:solidFill>
                  <a:srgbClr val="FFFFFF"/>
                </a:solidFill>
              </a:rPr>
              <a:t>Overy, Russia‘s War</a:t>
            </a:r>
          </a:p>
        </p:txBody>
      </p:sp>
      <p:pic>
        <p:nvPicPr>
          <p:cNvPr id="122883" name="Picture 2">
            <a:extLst>
              <a:ext uri="{FF2B5EF4-FFF2-40B4-BE49-F238E27FC236}">
                <a16:creationId xmlns:a16="http://schemas.microsoft.com/office/drawing/2014/main" id="{701CC00D-3B25-4C01-B42B-7E209B2687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4005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22884" name="Picture 1">
            <a:extLst>
              <a:ext uri="{FF2B5EF4-FFF2-40B4-BE49-F238E27FC236}">
                <a16:creationId xmlns:a16="http://schemas.microsoft.com/office/drawing/2014/main" id="{C562FBDA-D4B2-02F2-CFD5-9CC8A5825B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4538" y="0"/>
            <a:ext cx="4589462"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22885" name="Text Box 2">
            <a:extLst>
              <a:ext uri="{FF2B5EF4-FFF2-40B4-BE49-F238E27FC236}">
                <a16:creationId xmlns:a16="http://schemas.microsoft.com/office/drawing/2014/main" id="{A9166BC5-5568-C15B-9BB0-A4806331FDB9}"/>
              </a:ext>
            </a:extLst>
          </p:cNvPr>
          <p:cNvSpPr txBox="1">
            <a:spLocks noChangeArrowheads="1"/>
          </p:cNvSpPr>
          <p:nvPr/>
        </p:nvSpPr>
        <p:spPr bwMode="auto">
          <a:xfrm>
            <a:off x="5257800" y="5940425"/>
            <a:ext cx="27559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sz="1800">
                <a:solidFill>
                  <a:srgbClr val="FFFFFF"/>
                </a:solidFill>
                <a:latin typeface="Garamond" panose="02020404030301010803" pitchFamily="18" charset="0"/>
              </a:rPr>
              <a:t>German prisoners of war after the Battle of Stalingrad</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8" name="Picture 1">
            <a:extLst>
              <a:ext uri="{FF2B5EF4-FFF2-40B4-BE49-F238E27FC236}">
                <a16:creationId xmlns:a16="http://schemas.microsoft.com/office/drawing/2014/main" id="{E3A2D483-CE74-435B-965E-A85897DC87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6038"/>
            <a:ext cx="9144000" cy="695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845B7-70D7-6F85-E7F7-C52DE7C554A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C20EE26-4FCC-BA93-DE64-5D2C1FD2E209}"/>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t>The German attack on the Soviet Union</a:t>
            </a:r>
          </a:p>
          <a:p>
            <a:pPr marL="514350" indent="-514350">
              <a:buFont typeface="Times New Roman" panose="02020603050405020304" pitchFamily="18" charset="0"/>
              <a:buAutoNum type="arabicPeriod"/>
            </a:pPr>
            <a:r>
              <a:rPr lang="en-US" dirty="0"/>
              <a:t>Poland under German occupation</a:t>
            </a:r>
          </a:p>
          <a:p>
            <a:pPr marL="514350" indent="-514350">
              <a:buAutoNum type="arabicPeriod"/>
            </a:pPr>
            <a:r>
              <a:rPr lang="en-US" dirty="0"/>
              <a:t>Russian war experiences</a:t>
            </a:r>
          </a:p>
          <a:p>
            <a:pPr marL="514350" indent="-514350">
              <a:buAutoNum type="arabicPeriod"/>
            </a:pPr>
            <a:r>
              <a:rPr lang="en-US" b="1" dirty="0"/>
              <a:t>Divided Ukrainian experiences</a:t>
            </a:r>
          </a:p>
          <a:p>
            <a:pPr marL="514350" indent="-514350">
              <a:buAutoNum type="arabicPeriod"/>
            </a:pPr>
            <a:r>
              <a:rPr lang="en-US" dirty="0"/>
              <a:t>Outcome</a:t>
            </a:r>
          </a:p>
          <a:p>
            <a:pPr marL="514350" indent="-514350">
              <a:buAutoNum type="arabicPeriod"/>
            </a:pPr>
            <a:r>
              <a:rPr lang="en-US" dirty="0"/>
              <a:t>Outlook</a:t>
            </a:r>
          </a:p>
          <a:p>
            <a:pPr marL="514350" indent="-514350">
              <a:buAutoNum type="arabicPeriod"/>
            </a:pPr>
            <a:endParaRPr lang="en-US" dirty="0"/>
          </a:p>
        </p:txBody>
      </p:sp>
    </p:spTree>
    <p:extLst>
      <p:ext uri="{BB962C8B-B14F-4D97-AF65-F5344CB8AC3E}">
        <p14:creationId xmlns:p14="http://schemas.microsoft.com/office/powerpoint/2010/main" val="25286514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1">
            <a:extLst>
              <a:ext uri="{FF2B5EF4-FFF2-40B4-BE49-F238E27FC236}">
                <a16:creationId xmlns:a16="http://schemas.microsoft.com/office/drawing/2014/main" id="{016B1135-0D8C-0C10-E6E9-FF580277360C}"/>
              </a:ext>
            </a:extLst>
          </p:cNvPr>
          <p:cNvSpPr>
            <a:spLocks noGrp="1" noChangeArrowheads="1"/>
          </p:cNvSpPr>
          <p:nvPr>
            <p:ph type="title"/>
          </p:nvPr>
        </p:nvSpPr>
        <p:spPr>
          <a:xfrm>
            <a:off x="468313" y="188913"/>
            <a:ext cx="8229600" cy="706437"/>
          </a:xfrm>
        </p:spPr>
        <p:txBody>
          <a:bodyPr lIns="90000" tIns="46800" rIns="90000" bIns="46800"/>
          <a:lstStyle/>
          <a:p>
            <a:pPr eaLnBrk="1">
              <a:lnSpc>
                <a:spcPct val="100000"/>
              </a:lnSpc>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de-GB" sz="4000">
                <a:ea typeface="ＭＳ Ｐゴシック" panose="020B0600070205080204" pitchFamily="34" charset="-128"/>
              </a:rPr>
              <a:t>Ukrainian war experiences</a:t>
            </a:r>
          </a:p>
        </p:txBody>
      </p:sp>
      <p:sp>
        <p:nvSpPr>
          <p:cNvPr id="145411" name="Rectangle 2">
            <a:extLst>
              <a:ext uri="{FF2B5EF4-FFF2-40B4-BE49-F238E27FC236}">
                <a16:creationId xmlns:a16="http://schemas.microsoft.com/office/drawing/2014/main" id="{ADA0E701-C089-5476-EA2C-E9785C6345BF}"/>
              </a:ext>
            </a:extLst>
          </p:cNvPr>
          <p:cNvSpPr>
            <a:spLocks noGrp="1" noChangeArrowheads="1"/>
          </p:cNvSpPr>
          <p:nvPr>
            <p:ph type="body" idx="1"/>
          </p:nvPr>
        </p:nvSpPr>
        <p:spPr>
          <a:xfrm>
            <a:off x="179388" y="908050"/>
            <a:ext cx="4392612" cy="6218238"/>
          </a:xfrm>
        </p:spPr>
        <p:txBody>
          <a:bodyPr lIns="90000" tIns="46800" rIns="90000" bIns="46800"/>
          <a:lstStyle/>
          <a:p>
            <a:pPr indent="-341313" algn="ctr" eaLnBrk="1">
              <a:lnSpc>
                <a:spcPct val="100000"/>
              </a:lnSpc>
              <a:spcBef>
                <a:spcPts val="600"/>
              </a:spcBef>
              <a:spcAft>
                <a:spcPct val="0"/>
              </a:spcAft>
              <a:buClrTx/>
              <a:buSzPct val="70000"/>
              <a:buFontTx/>
              <a:buNone/>
              <a:tabLst>
                <a:tab pos="723900" algn="l"/>
                <a:tab pos="1447800" algn="l"/>
                <a:tab pos="2171700" algn="l"/>
                <a:tab pos="2895600" algn="l"/>
                <a:tab pos="3619500" algn="l"/>
                <a:tab pos="4343400" algn="l"/>
              </a:tabLst>
            </a:pPr>
            <a:r>
              <a:rPr lang="en-GB" altLang="de-GB" sz="1600" dirty="0">
                <a:ea typeface="ＭＳ Ｐゴシック" panose="020B0600070205080204" pitchFamily="34" charset="-128"/>
              </a:rPr>
              <a:t>Western Ukraine</a:t>
            </a:r>
          </a:p>
          <a:p>
            <a:pPr indent="-341313" eaLnBrk="1">
              <a:lnSpc>
                <a:spcPct val="100000"/>
              </a:lnSpc>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Lst>
            </a:pPr>
            <a:r>
              <a:rPr lang="en-GB" altLang="de-GB" sz="1600" dirty="0">
                <a:ea typeface="ＭＳ Ｐゴシック" panose="020B0600070205080204" pitchFamily="34" charset="-128"/>
              </a:rPr>
              <a:t>OUN divided in OUN-B and OUN-M</a:t>
            </a:r>
          </a:p>
          <a:p>
            <a:pPr indent="-341313" eaLnBrk="1">
              <a:lnSpc>
                <a:spcPct val="100000"/>
              </a:lnSpc>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Lst>
            </a:pPr>
            <a:r>
              <a:rPr lang="en-GB" altLang="de-GB" sz="1600" dirty="0">
                <a:ea typeface="ＭＳ Ｐゴシック" panose="020B0600070205080204" pitchFamily="34" charset="-128"/>
              </a:rPr>
              <a:t>Proclamation of a Ukrainian State in </a:t>
            </a:r>
            <a:r>
              <a:rPr lang="en-GB" altLang="de-GB" sz="1600" dirty="0" err="1">
                <a:ea typeface="ＭＳ Ｐゴシック" panose="020B0600070205080204" pitchFamily="34" charset="-128"/>
              </a:rPr>
              <a:t>Lviv</a:t>
            </a:r>
            <a:r>
              <a:rPr lang="en-GB" altLang="de-GB" sz="1600" dirty="0">
                <a:ea typeface="ＭＳ Ｐゴシック" panose="020B0600070205080204" pitchFamily="34" charset="-128"/>
              </a:rPr>
              <a:t>, June 30, 1941</a:t>
            </a:r>
          </a:p>
          <a:p>
            <a:pPr indent="-341313" eaLnBrk="1">
              <a:lnSpc>
                <a:spcPct val="100000"/>
              </a:lnSpc>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Lst>
            </a:pPr>
            <a:r>
              <a:rPr lang="en-GB" altLang="de-GB" sz="1600" dirty="0">
                <a:ea typeface="ＭＳ Ｐゴシック" panose="020B0600070205080204" pitchFamily="34" charset="-128"/>
              </a:rPr>
              <a:t>Ukrainian Insurgent Army (UPA)</a:t>
            </a:r>
          </a:p>
          <a:p>
            <a:pPr indent="-341313" eaLnBrk="1">
              <a:lnSpc>
                <a:spcPct val="100000"/>
              </a:lnSpc>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Lst>
            </a:pPr>
            <a:r>
              <a:rPr lang="en-GB" altLang="de-GB" sz="1600" dirty="0">
                <a:ea typeface="ＭＳ Ｐゴシック" panose="020B0600070205080204" pitchFamily="34" charset="-128"/>
              </a:rPr>
              <a:t>Collaboration and anti-Semitism</a:t>
            </a:r>
          </a:p>
          <a:p>
            <a:pPr indent="-341313" eaLnBrk="1">
              <a:lnSpc>
                <a:spcPct val="100000"/>
              </a:lnSpc>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Lst>
            </a:pPr>
            <a:r>
              <a:rPr lang="en-GB" altLang="de-GB" sz="1600" dirty="0">
                <a:ea typeface="ＭＳ Ｐゴシック" panose="020B0600070205080204" pitchFamily="34" charset="-128"/>
              </a:rPr>
              <a:t>SS Division Galicia</a:t>
            </a:r>
          </a:p>
          <a:p>
            <a:pPr indent="-341313" eaLnBrk="1">
              <a:lnSpc>
                <a:spcPct val="100000"/>
              </a:lnSpc>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Lst>
            </a:pPr>
            <a:r>
              <a:rPr lang="en-GB" altLang="de-GB" sz="1600" dirty="0">
                <a:ea typeface="ＭＳ Ｐゴシック" panose="020B0600070205080204" pitchFamily="34" charset="-128"/>
              </a:rPr>
              <a:t>War of nationalist partisans against the German Wehrmacht and the Red Army</a:t>
            </a:r>
          </a:p>
          <a:p>
            <a:pPr indent="-341313" eaLnBrk="1">
              <a:lnSpc>
                <a:spcPct val="100000"/>
              </a:lnSpc>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Lst>
            </a:pPr>
            <a:r>
              <a:rPr lang="en-GB" altLang="de-GB" sz="1600" dirty="0">
                <a:ea typeface="ＭＳ Ｐゴシック" panose="020B0600070205080204" pitchFamily="34" charset="-128"/>
              </a:rPr>
              <a:t>Massacres of Poles in </a:t>
            </a:r>
            <a:r>
              <a:rPr lang="en-GB" altLang="de-GB" sz="1600" dirty="0" err="1">
                <a:ea typeface="ＭＳ Ｐゴシック" panose="020B0600070205080204" pitchFamily="34" charset="-128"/>
              </a:rPr>
              <a:t>Volhynia</a:t>
            </a:r>
            <a:r>
              <a:rPr lang="en-GB" altLang="de-GB" sz="1600" dirty="0">
                <a:ea typeface="ＭＳ Ｐゴシック" panose="020B0600070205080204" pitchFamily="34" charset="-128"/>
              </a:rPr>
              <a:t> and Eastern Galicia</a:t>
            </a:r>
          </a:p>
          <a:p>
            <a:pPr indent="-341313" eaLnBrk="1">
              <a:lnSpc>
                <a:spcPct val="100000"/>
              </a:lnSpc>
              <a:spcBef>
                <a:spcPts val="400"/>
              </a:spcBef>
              <a:spcAft>
                <a:spcPct val="0"/>
              </a:spcAft>
              <a:buClr>
                <a:srgbClr val="FFCC99"/>
              </a:buClr>
              <a:buSzPct val="45000"/>
              <a:buFont typeface="Wingdings" pitchFamily="2" charset="2"/>
              <a:buNone/>
              <a:tabLst>
                <a:tab pos="723900" algn="l"/>
                <a:tab pos="1447800" algn="l"/>
                <a:tab pos="2171700" algn="l"/>
                <a:tab pos="2895600" algn="l"/>
                <a:tab pos="3619500" algn="l"/>
                <a:tab pos="4343400" algn="l"/>
              </a:tabLst>
            </a:pPr>
            <a:endParaRPr lang="en-GB" altLang="de-GB" sz="1600" dirty="0">
              <a:ea typeface="ＭＳ Ｐゴシック" panose="020B0600070205080204" pitchFamily="34" charset="-128"/>
            </a:endParaRPr>
          </a:p>
          <a:p>
            <a:pPr indent="-341313" eaLnBrk="1">
              <a:lnSpc>
                <a:spcPct val="100000"/>
              </a:lnSpc>
              <a:spcBef>
                <a:spcPts val="400"/>
              </a:spcBef>
              <a:spcAft>
                <a:spcPct val="0"/>
              </a:spcAft>
              <a:buClrTx/>
              <a:buSzPct val="70000"/>
              <a:buFontTx/>
              <a:buNone/>
              <a:tabLst>
                <a:tab pos="723900" algn="l"/>
                <a:tab pos="1447800" algn="l"/>
                <a:tab pos="2171700" algn="l"/>
                <a:tab pos="2895600" algn="l"/>
                <a:tab pos="3619500" algn="l"/>
                <a:tab pos="4343400" algn="l"/>
              </a:tabLst>
            </a:pPr>
            <a:endParaRPr lang="en-GB" altLang="de-GB" sz="1600" dirty="0">
              <a:ea typeface="ＭＳ Ｐゴシック" panose="020B0600070205080204" pitchFamily="34" charset="-128"/>
            </a:endParaRPr>
          </a:p>
        </p:txBody>
      </p:sp>
      <p:sp>
        <p:nvSpPr>
          <p:cNvPr id="145412" name="Rectangle 3">
            <a:extLst>
              <a:ext uri="{FF2B5EF4-FFF2-40B4-BE49-F238E27FC236}">
                <a16:creationId xmlns:a16="http://schemas.microsoft.com/office/drawing/2014/main" id="{E3313399-28DA-2F6D-532A-277C237E7BC4}"/>
              </a:ext>
            </a:extLst>
          </p:cNvPr>
          <p:cNvSpPr>
            <a:spLocks noGrp="1" noChangeArrowheads="1"/>
          </p:cNvSpPr>
          <p:nvPr>
            <p:ph type="body" idx="2"/>
          </p:nvPr>
        </p:nvSpPr>
        <p:spPr>
          <a:xfrm>
            <a:off x="4648200" y="908050"/>
            <a:ext cx="4038600" cy="4578350"/>
          </a:xfrm>
        </p:spPr>
        <p:txBody>
          <a:bodyPr lIns="90000" tIns="46800" rIns="90000" bIns="46800"/>
          <a:lstStyle/>
          <a:p>
            <a:pPr indent="-341313" algn="ctr" eaLnBrk="1">
              <a:lnSpc>
                <a:spcPct val="80000"/>
              </a:lnSpc>
              <a:spcBef>
                <a:spcPts val="600"/>
              </a:spcBef>
              <a:buClrTx/>
              <a:buSzPct val="70000"/>
              <a:buFontTx/>
              <a:buNone/>
              <a:tabLst>
                <a:tab pos="723900" algn="l"/>
                <a:tab pos="1447800" algn="l"/>
                <a:tab pos="2171700" algn="l"/>
                <a:tab pos="2895600" algn="l"/>
                <a:tab pos="3619500" algn="l"/>
              </a:tabLst>
            </a:pPr>
            <a:r>
              <a:rPr lang="en-GB" altLang="de-GB" sz="1600" dirty="0">
                <a:ea typeface="ＭＳ Ｐゴシック" panose="020B0600070205080204" pitchFamily="34" charset="-128"/>
              </a:rPr>
              <a:t>Central and Eastern Ukraine</a:t>
            </a:r>
          </a:p>
          <a:p>
            <a:pPr indent="-341313" eaLnBrk="1">
              <a:lnSpc>
                <a:spcPct val="80000"/>
              </a:lnSpc>
              <a:spcBef>
                <a:spcPts val="600"/>
              </a:spcBef>
              <a:buClr>
                <a:srgbClr val="FFCC99"/>
              </a:buClr>
              <a:buSzPct val="45000"/>
              <a:buFont typeface="Wingdings" pitchFamily="2" charset="2"/>
              <a:buNone/>
              <a:tabLst>
                <a:tab pos="723900" algn="l"/>
                <a:tab pos="1447800" algn="l"/>
                <a:tab pos="2171700" algn="l"/>
                <a:tab pos="2895600" algn="l"/>
                <a:tab pos="3619500" algn="l"/>
              </a:tabLst>
            </a:pPr>
            <a:r>
              <a:rPr lang="en-GB" altLang="de-GB" sz="1600" dirty="0">
                <a:ea typeface="ＭＳ Ｐゴシック" panose="020B0600070205080204" pitchFamily="34" charset="-128"/>
              </a:rPr>
              <a:t>Occupation of Soviet Ukraine by the Germans</a:t>
            </a:r>
          </a:p>
          <a:p>
            <a:pPr indent="-341313" eaLnBrk="1">
              <a:lnSpc>
                <a:spcPct val="80000"/>
              </a:lnSpc>
              <a:spcBef>
                <a:spcPts val="600"/>
              </a:spcBef>
              <a:buClr>
                <a:srgbClr val="FFCC99"/>
              </a:buClr>
              <a:buSzPct val="45000"/>
              <a:buFont typeface="Wingdings" pitchFamily="2" charset="2"/>
              <a:buNone/>
              <a:tabLst>
                <a:tab pos="723900" algn="l"/>
                <a:tab pos="1447800" algn="l"/>
                <a:tab pos="2171700" algn="l"/>
                <a:tab pos="2895600" algn="l"/>
                <a:tab pos="3619500" algn="l"/>
              </a:tabLst>
            </a:pPr>
            <a:r>
              <a:rPr lang="en-GB" altLang="de-GB" sz="1600" dirty="0">
                <a:ea typeface="ＭＳ Ｐゴシック" panose="020B0600070205080204" pitchFamily="34" charset="-128"/>
              </a:rPr>
              <a:t>Mass killing </a:t>
            </a:r>
          </a:p>
          <a:p>
            <a:pPr indent="-341313" eaLnBrk="1">
              <a:lnSpc>
                <a:spcPct val="80000"/>
              </a:lnSpc>
              <a:spcBef>
                <a:spcPts val="600"/>
              </a:spcBef>
              <a:buClr>
                <a:srgbClr val="FFCC99"/>
              </a:buClr>
              <a:buSzPct val="45000"/>
              <a:buFont typeface="Wingdings" pitchFamily="2" charset="2"/>
              <a:buNone/>
              <a:tabLst>
                <a:tab pos="723900" algn="l"/>
                <a:tab pos="1447800" algn="l"/>
                <a:tab pos="2171700" algn="l"/>
                <a:tab pos="2895600" algn="l"/>
                <a:tab pos="3619500" algn="l"/>
              </a:tabLst>
            </a:pPr>
            <a:r>
              <a:rPr lang="en-GB" altLang="de-GB" sz="1600" dirty="0">
                <a:ea typeface="ＭＳ Ｐゴシック" panose="020B0600070205080204" pitchFamily="34" charset="-128"/>
              </a:rPr>
              <a:t>Collaboration and anti-Semitism</a:t>
            </a:r>
          </a:p>
          <a:p>
            <a:pPr indent="-341313" eaLnBrk="1">
              <a:lnSpc>
                <a:spcPct val="80000"/>
              </a:lnSpc>
              <a:spcBef>
                <a:spcPts val="600"/>
              </a:spcBef>
              <a:buClr>
                <a:srgbClr val="FFCC99"/>
              </a:buClr>
              <a:buSzPct val="45000"/>
              <a:buFont typeface="Wingdings" pitchFamily="2" charset="2"/>
              <a:buNone/>
              <a:tabLst>
                <a:tab pos="723900" algn="l"/>
                <a:tab pos="1447800" algn="l"/>
                <a:tab pos="2171700" algn="l"/>
                <a:tab pos="2895600" algn="l"/>
                <a:tab pos="3619500" algn="l"/>
              </a:tabLst>
            </a:pPr>
            <a:r>
              <a:rPr lang="en-GB" altLang="de-GB" sz="1600" dirty="0">
                <a:ea typeface="ＭＳ Ｐゴシック" panose="020B0600070205080204" pitchFamily="34" charset="-128"/>
              </a:rPr>
              <a:t>Fight of Soviet Ukrainian partisans against the Wehrmacht</a:t>
            </a:r>
          </a:p>
          <a:p>
            <a:pPr indent="-341313" eaLnBrk="1">
              <a:lnSpc>
                <a:spcPct val="80000"/>
              </a:lnSpc>
              <a:spcBef>
                <a:spcPts val="600"/>
              </a:spcBef>
              <a:buClr>
                <a:srgbClr val="FFCC99"/>
              </a:buClr>
              <a:buSzPct val="45000"/>
              <a:buFont typeface="Wingdings" pitchFamily="2" charset="2"/>
              <a:buNone/>
              <a:tabLst>
                <a:tab pos="723900" algn="l"/>
                <a:tab pos="1447800" algn="l"/>
                <a:tab pos="2171700" algn="l"/>
                <a:tab pos="2895600" algn="l"/>
                <a:tab pos="3619500" algn="l"/>
              </a:tabLst>
            </a:pPr>
            <a:r>
              <a:rPr lang="en-GB" altLang="de-GB" sz="1600" dirty="0">
                <a:ea typeface="ＭＳ Ｐゴシック" panose="020B0600070205080204" pitchFamily="34" charset="-128"/>
              </a:rPr>
              <a:t>Fight of Ukrainian soldiers in the Red Army</a:t>
            </a:r>
          </a:p>
          <a:p>
            <a:pPr indent="-341313" eaLnBrk="1">
              <a:lnSpc>
                <a:spcPct val="80000"/>
              </a:lnSpc>
              <a:spcBef>
                <a:spcPts val="600"/>
              </a:spcBef>
              <a:buClr>
                <a:srgbClr val="FFCC99"/>
              </a:buClr>
              <a:buSzPct val="45000"/>
              <a:buFont typeface="Wingdings" pitchFamily="2" charset="2"/>
              <a:buNone/>
              <a:tabLst>
                <a:tab pos="723900" algn="l"/>
                <a:tab pos="1447800" algn="l"/>
                <a:tab pos="2171700" algn="l"/>
                <a:tab pos="2895600" algn="l"/>
                <a:tab pos="3619500" algn="l"/>
              </a:tabLst>
            </a:pPr>
            <a:r>
              <a:rPr lang="en-GB" altLang="de-GB" sz="1600" dirty="0">
                <a:ea typeface="ＭＳ Ｐゴシック" panose="020B0600070205080204" pitchFamily="34" charset="-128"/>
              </a:rPr>
              <a:t>Victorious battles against the Germans</a:t>
            </a:r>
          </a:p>
          <a:p>
            <a:pPr indent="-341313" eaLnBrk="1">
              <a:lnSpc>
                <a:spcPct val="80000"/>
              </a:lnSpc>
              <a:spcBef>
                <a:spcPts val="600"/>
              </a:spcBef>
              <a:buClr>
                <a:srgbClr val="FFCC99"/>
              </a:buClr>
              <a:buSzPct val="45000"/>
              <a:buFont typeface="Wingdings" pitchFamily="2" charset="2"/>
              <a:buNone/>
              <a:tabLst>
                <a:tab pos="723900" algn="l"/>
                <a:tab pos="1447800" algn="l"/>
                <a:tab pos="2171700" algn="l"/>
                <a:tab pos="2895600" algn="l"/>
                <a:tab pos="3619500" algn="l"/>
              </a:tabLst>
            </a:pPr>
            <a:endParaRPr lang="en-GB" altLang="de-GB" sz="1600" dirty="0">
              <a:ea typeface="ＭＳ Ｐゴシック" panose="020B0600070205080204" pitchFamily="34" charset="-128"/>
            </a:endParaRPr>
          </a:p>
          <a:p>
            <a:pPr indent="-341313" eaLnBrk="1">
              <a:lnSpc>
                <a:spcPct val="80000"/>
              </a:lnSpc>
              <a:spcBef>
                <a:spcPts val="600"/>
              </a:spcBef>
              <a:buClrTx/>
              <a:buSzPct val="70000"/>
              <a:buFontTx/>
              <a:buNone/>
              <a:tabLst>
                <a:tab pos="723900" algn="l"/>
                <a:tab pos="1447800" algn="l"/>
                <a:tab pos="2171700" algn="l"/>
                <a:tab pos="2895600" algn="l"/>
                <a:tab pos="3619500" algn="l"/>
              </a:tabLst>
            </a:pPr>
            <a:endParaRPr lang="en-GB" altLang="de-GB" sz="1600" dirty="0">
              <a:ea typeface="ＭＳ Ｐゴシック" panose="020B0600070205080204" pitchFamily="34" charset="-128"/>
            </a:endParaRPr>
          </a:p>
          <a:p>
            <a:pPr indent="-341313" eaLnBrk="1">
              <a:lnSpc>
                <a:spcPct val="80000"/>
              </a:lnSpc>
              <a:spcBef>
                <a:spcPts val="600"/>
              </a:spcBef>
              <a:buClrTx/>
              <a:buSzPct val="70000"/>
              <a:buFontTx/>
              <a:buNone/>
              <a:tabLst>
                <a:tab pos="723900" algn="l"/>
                <a:tab pos="1447800" algn="l"/>
                <a:tab pos="2171700" algn="l"/>
                <a:tab pos="2895600" algn="l"/>
                <a:tab pos="3619500" algn="l"/>
              </a:tabLst>
            </a:pPr>
            <a:r>
              <a:rPr lang="en-GB" altLang="de-GB" sz="1600" dirty="0">
                <a:ea typeface="ＭＳ Ｐゴシック" panose="020B0600070205080204" pitchFamily="34" charset="-128"/>
              </a:rPr>
              <a:t>		</a:t>
            </a:r>
          </a:p>
          <a:p>
            <a:pPr indent="-341313" eaLnBrk="1">
              <a:lnSpc>
                <a:spcPct val="80000"/>
              </a:lnSpc>
              <a:spcBef>
                <a:spcPts val="600"/>
              </a:spcBef>
              <a:buClr>
                <a:srgbClr val="FFCC99"/>
              </a:buClr>
              <a:buSzPct val="45000"/>
              <a:buFont typeface="Wingdings" pitchFamily="2" charset="2"/>
              <a:buNone/>
              <a:tabLst>
                <a:tab pos="723900" algn="l"/>
                <a:tab pos="1447800" algn="l"/>
                <a:tab pos="2171700" algn="l"/>
                <a:tab pos="2895600" algn="l"/>
                <a:tab pos="3619500" algn="l"/>
              </a:tabLst>
            </a:pPr>
            <a:endParaRPr lang="en-GB" altLang="de-GB" sz="1600" dirty="0">
              <a:ea typeface="ＭＳ Ｐゴシック" panose="020B0600070205080204" pitchFamily="34"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1" name="Picture 1">
            <a:extLst>
              <a:ext uri="{FF2B5EF4-FFF2-40B4-BE49-F238E27FC236}">
                <a16:creationId xmlns:a16="http://schemas.microsoft.com/office/drawing/2014/main" id="{20B3B6E6-C77E-4C43-92E1-FD21B6D414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819650" cy="681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1922" name="Rectangle 2">
            <a:extLst>
              <a:ext uri="{FF2B5EF4-FFF2-40B4-BE49-F238E27FC236}">
                <a16:creationId xmlns:a16="http://schemas.microsoft.com/office/drawing/2014/main" id="{8E42C54F-20FE-C244-A0E8-DACE8EC6E139}"/>
              </a:ext>
            </a:extLst>
          </p:cNvPr>
          <p:cNvSpPr>
            <a:spLocks noChangeArrowheads="1"/>
          </p:cNvSpPr>
          <p:nvPr/>
        </p:nvSpPr>
        <p:spPr bwMode="auto">
          <a:xfrm>
            <a:off x="4787900" y="1638300"/>
            <a:ext cx="3887788"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2000"/>
              <a:t>"For an independent and sovereign Ukrainian State" </a:t>
            </a:r>
            <a:br>
              <a:rPr lang="en-GB" altLang="en-US" sz="2000"/>
            </a:br>
            <a:r>
              <a:rPr lang="en-GB" altLang="en-US" sz="2000"/>
              <a:t>On the flag: "For Liberty and a better life." </a:t>
            </a:r>
            <a:br>
              <a:rPr lang="en-GB" altLang="en-US" sz="2000"/>
            </a:br>
            <a:r>
              <a:rPr lang="en-GB" altLang="en-US" sz="2000"/>
              <a:t>A woodcut by Nil Khasevich, an underground UPA artist </a:t>
            </a:r>
          </a:p>
        </p:txBody>
      </p:sp>
    </p:spTree>
    <p:extLst>
      <p:ext uri="{BB962C8B-B14F-4D97-AF65-F5344CB8AC3E}">
        <p14:creationId xmlns:p14="http://schemas.microsoft.com/office/powerpoint/2010/main" val="1103308828"/>
      </p:ext>
    </p:extLst>
  </p:cSld>
  <p:clrMapOvr>
    <a:masterClrMapping/>
  </p:clrMapOvr>
  <p:transition advTm="46562">
    <p:diamon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Content Placeholder 1">
            <a:extLst>
              <a:ext uri="{FF2B5EF4-FFF2-40B4-BE49-F238E27FC236}">
                <a16:creationId xmlns:a16="http://schemas.microsoft.com/office/drawing/2014/main" id="{68752AFE-1AA0-B444-2C48-9E46C9A7E253}"/>
              </a:ext>
            </a:extLst>
          </p:cNvPr>
          <p:cNvSpPr>
            <a:spLocks noGrp="1"/>
          </p:cNvSpPr>
          <p:nvPr>
            <p:ph/>
          </p:nvPr>
        </p:nvSpPr>
        <p:spPr/>
        <p:txBody>
          <a:bodyPr/>
          <a:lstStyle/>
          <a:p>
            <a:r>
              <a:rPr lang="en-US" altLang="en-US"/>
              <a:t>https://upload.wikimedia.org/wikipedia/commons/b/b9/1943_hofscheller.jpg</a:t>
            </a:r>
          </a:p>
        </p:txBody>
      </p:sp>
      <p:pic>
        <p:nvPicPr>
          <p:cNvPr id="25602" name="Picture 2">
            <a:extLst>
              <a:ext uri="{FF2B5EF4-FFF2-40B4-BE49-F238E27FC236}">
                <a16:creationId xmlns:a16="http://schemas.microsoft.com/office/drawing/2014/main" id="{81CB3F73-566A-CAC4-F57D-EF28F065649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96900"/>
            <a:ext cx="9144000" cy="565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Box 3">
            <a:extLst>
              <a:ext uri="{FF2B5EF4-FFF2-40B4-BE49-F238E27FC236}">
                <a16:creationId xmlns:a16="http://schemas.microsoft.com/office/drawing/2014/main" id="{3703AC7F-2D52-B50B-093C-ACD1C98AB2D6}"/>
              </a:ext>
            </a:extLst>
          </p:cNvPr>
          <p:cNvSpPr txBox="1">
            <a:spLocks noChangeArrowheads="1"/>
          </p:cNvSpPr>
          <p:nvPr/>
        </p:nvSpPr>
        <p:spPr bwMode="auto">
          <a:xfrm>
            <a:off x="1187450" y="115888"/>
            <a:ext cx="74882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en-US" altLang="en-US" sz="2400"/>
              <a:t>General governor Hans Frank and volunteers of the SS Division Galicia, 1943</a:t>
            </a:r>
          </a:p>
        </p:txBody>
      </p:sp>
    </p:spTree>
    <p:extLst>
      <p:ext uri="{BB962C8B-B14F-4D97-AF65-F5344CB8AC3E}">
        <p14:creationId xmlns:p14="http://schemas.microsoft.com/office/powerpoint/2010/main" val="18644645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1">
            <a:extLst>
              <a:ext uri="{FF2B5EF4-FFF2-40B4-BE49-F238E27FC236}">
                <a16:creationId xmlns:a16="http://schemas.microsoft.com/office/drawing/2014/main" id="{5E982E19-CB06-5598-08A2-F81CD4AAACB4}"/>
              </a:ext>
            </a:extLst>
          </p:cNvPr>
          <p:cNvSpPr>
            <a:spLocks noChangeArrowheads="1"/>
          </p:cNvSpPr>
          <p:nvPr/>
        </p:nvSpPr>
        <p:spPr bwMode="auto">
          <a:xfrm>
            <a:off x="0" y="5734050"/>
            <a:ext cx="471646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sz="1800">
                <a:solidFill>
                  <a:srgbClr val="FFFFFF"/>
                </a:solidFill>
              </a:rPr>
              <a:t>  Don't wait for the fate, but take arms in</a:t>
            </a:r>
            <a:br>
              <a:rPr lang="de-DE" altLang="de-GB" sz="1800">
                <a:solidFill>
                  <a:srgbClr val="FFFFFF"/>
                </a:solidFill>
              </a:rPr>
            </a:br>
            <a:r>
              <a:rPr lang="de-DE" altLang="de-GB" sz="1800">
                <a:solidFill>
                  <a:srgbClr val="FFFFFF"/>
                </a:solidFill>
              </a:rPr>
              <a:t>  your hands.</a:t>
            </a:r>
          </a:p>
        </p:txBody>
      </p:sp>
      <p:pic>
        <p:nvPicPr>
          <p:cNvPr id="141315" name="Picture 2">
            <a:extLst>
              <a:ext uri="{FF2B5EF4-FFF2-40B4-BE49-F238E27FC236}">
                <a16:creationId xmlns:a16="http://schemas.microsoft.com/office/drawing/2014/main" id="{003BC744-2517-33B4-6056-50DEA6F786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575" y="0"/>
            <a:ext cx="3597275" cy="515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46083" name="Group 3">
            <a:extLst>
              <a:ext uri="{FF2B5EF4-FFF2-40B4-BE49-F238E27FC236}">
                <a16:creationId xmlns:a16="http://schemas.microsoft.com/office/drawing/2014/main" id="{473044B8-5B8C-D38B-0205-B2650C2C568D}"/>
              </a:ext>
            </a:extLst>
          </p:cNvPr>
          <p:cNvGraphicFramePr>
            <a:graphicFrameLocks noGrp="1"/>
          </p:cNvGraphicFramePr>
          <p:nvPr/>
        </p:nvGraphicFramePr>
        <p:xfrm>
          <a:off x="5580063" y="5516563"/>
          <a:ext cx="3386137" cy="1008063"/>
        </p:xfrm>
        <a:graphic>
          <a:graphicData uri="http://schemas.openxmlformats.org/drawingml/2006/table">
            <a:tbl>
              <a:tblPr/>
              <a:tblGrid>
                <a:gridCol w="3386137">
                  <a:extLst>
                    <a:ext uri="{9D8B030D-6E8A-4147-A177-3AD203B41FA5}">
                      <a16:colId xmlns:a16="http://schemas.microsoft.com/office/drawing/2014/main" val="9858951"/>
                    </a:ext>
                  </a:extLst>
                </a:gridCol>
              </a:tblGrid>
              <a:tr h="1008063">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ctr"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de-DE" altLang="de-GB" sz="1800" b="0" i="0" u="none" strike="noStrike" cap="none" normalizeH="0" baseline="0">
                          <a:ln>
                            <a:noFill/>
                          </a:ln>
                          <a:solidFill>
                            <a:srgbClr val="FFFFFF"/>
                          </a:solidFill>
                          <a:effectLst>
                            <a:outerShdw blurRad="38100" dist="38100" dir="2700000" algn="tl">
                              <a:srgbClr val="C0C0C0"/>
                            </a:outerShdw>
                          </a:effectLst>
                          <a:latin typeface="Tahoma" panose="020B0604030504040204" pitchFamily="34" charset="0"/>
                          <a:ea typeface="ＭＳ Ｐゴシック" panose="020B0600070205080204" pitchFamily="34" charset="-128"/>
                        </a:rPr>
                        <a:t>              Stand up to fight Bolshevism in the ranks of the Galicia Div.</a:t>
                      </a:r>
                    </a:p>
                  </a:txBody>
                  <a:tcPr marL="90000" marR="90000" marT="46800" marB="4680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171032287"/>
                  </a:ext>
                </a:extLst>
              </a:tr>
            </a:tbl>
          </a:graphicData>
        </a:graphic>
      </p:graphicFrame>
      <p:pic>
        <p:nvPicPr>
          <p:cNvPr id="141318" name="Picture 5">
            <a:extLst>
              <a:ext uri="{FF2B5EF4-FFF2-40B4-BE49-F238E27FC236}">
                <a16:creationId xmlns:a16="http://schemas.microsoft.com/office/drawing/2014/main" id="{527FF3BD-9A2B-AD65-2E6D-8C054603F6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0800" y="0"/>
            <a:ext cx="3749675" cy="537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7028A47-BAB2-8F20-D702-AA4902AE14D0}"/>
              </a:ext>
            </a:extLst>
          </p:cNvPr>
          <p:cNvSpPr txBox="1"/>
          <p:nvPr/>
        </p:nvSpPr>
        <p:spPr>
          <a:xfrm>
            <a:off x="2586038" y="485775"/>
            <a:ext cx="2364815" cy="369332"/>
          </a:xfrm>
          <a:prstGeom prst="rect">
            <a:avLst/>
          </a:prstGeom>
          <a:noFill/>
        </p:spPr>
        <p:txBody>
          <a:bodyPr wrap="none" rtlCol="0">
            <a:spAutoFit/>
          </a:bodyPr>
          <a:lstStyle/>
          <a:p>
            <a:r>
              <a:rPr lang="en-US" dirty="0"/>
              <a:t>Volhynian massacres</a:t>
            </a:r>
          </a:p>
        </p:txBody>
      </p:sp>
      <p:sp>
        <p:nvSpPr>
          <p:cNvPr id="3" name="TextBox 2">
            <a:extLst>
              <a:ext uri="{FF2B5EF4-FFF2-40B4-BE49-F238E27FC236}">
                <a16:creationId xmlns:a16="http://schemas.microsoft.com/office/drawing/2014/main" id="{E7A1C33F-EF6F-EE1D-B3E2-53AD02424877}"/>
              </a:ext>
            </a:extLst>
          </p:cNvPr>
          <p:cNvSpPr txBox="1"/>
          <p:nvPr/>
        </p:nvSpPr>
        <p:spPr>
          <a:xfrm>
            <a:off x="1028700" y="1657350"/>
            <a:ext cx="6279604" cy="646331"/>
          </a:xfrm>
          <a:prstGeom prst="rect">
            <a:avLst/>
          </a:prstGeom>
          <a:noFill/>
        </p:spPr>
        <p:txBody>
          <a:bodyPr wrap="square" rtlCol="0">
            <a:spAutoFit/>
          </a:bodyPr>
          <a:lstStyle/>
          <a:p>
            <a:r>
              <a:rPr lang="en-US" dirty="0"/>
              <a:t>Ca 50,000 - 70,000 Polish villagers murdered by Ukrainian nationalist partisans in </a:t>
            </a:r>
            <a:r>
              <a:rPr lang="en-US" dirty="0" err="1"/>
              <a:t>Volhynia</a:t>
            </a:r>
            <a:r>
              <a:rPr lang="en-US" dirty="0"/>
              <a:t>, spilling over to East Galicia</a:t>
            </a:r>
          </a:p>
        </p:txBody>
      </p:sp>
      <p:pic>
        <p:nvPicPr>
          <p:cNvPr id="4" name="Picture 3">
            <a:extLst>
              <a:ext uri="{FF2B5EF4-FFF2-40B4-BE49-F238E27FC236}">
                <a16:creationId xmlns:a16="http://schemas.microsoft.com/office/drawing/2014/main" id="{5FB5C623-9513-61F8-558D-3D7A62FD2847}"/>
              </a:ext>
            </a:extLst>
          </p:cNvPr>
          <p:cNvPicPr>
            <a:picLocks noChangeAspect="1"/>
          </p:cNvPicPr>
          <p:nvPr/>
        </p:nvPicPr>
        <p:blipFill>
          <a:blip r:embed="rId2"/>
          <a:stretch>
            <a:fillRect/>
          </a:stretch>
        </p:blipFill>
        <p:spPr>
          <a:xfrm>
            <a:off x="12006" y="3589366"/>
            <a:ext cx="5148064" cy="3222567"/>
          </a:xfrm>
          <a:prstGeom prst="rect">
            <a:avLst/>
          </a:prstGeom>
        </p:spPr>
      </p:pic>
      <p:sp>
        <p:nvSpPr>
          <p:cNvPr id="5" name="TextBox 4">
            <a:extLst>
              <a:ext uri="{FF2B5EF4-FFF2-40B4-BE49-F238E27FC236}">
                <a16:creationId xmlns:a16="http://schemas.microsoft.com/office/drawing/2014/main" id="{41370C7D-0528-D575-9792-F05B4699748D}"/>
              </a:ext>
            </a:extLst>
          </p:cNvPr>
          <p:cNvSpPr txBox="1"/>
          <p:nvPr/>
        </p:nvSpPr>
        <p:spPr>
          <a:xfrm>
            <a:off x="1028700" y="2434411"/>
            <a:ext cx="6552728" cy="923330"/>
          </a:xfrm>
          <a:prstGeom prst="rect">
            <a:avLst/>
          </a:prstGeom>
          <a:noFill/>
        </p:spPr>
        <p:txBody>
          <a:bodyPr wrap="square" rtlCol="0">
            <a:spAutoFit/>
          </a:bodyPr>
          <a:lstStyle/>
          <a:p>
            <a:r>
              <a:rPr lang="en-US" dirty="0"/>
              <a:t>In acts of retribution by Polish auxiliary Police in </a:t>
            </a:r>
            <a:r>
              <a:rPr lang="en-US" dirty="0" err="1"/>
              <a:t>Volhynia</a:t>
            </a:r>
            <a:r>
              <a:rPr lang="en-US" dirty="0"/>
              <a:t> and </a:t>
            </a:r>
            <a:r>
              <a:rPr lang="en-US" dirty="0" err="1"/>
              <a:t>Armia</a:t>
            </a:r>
            <a:r>
              <a:rPr lang="en-US" dirty="0"/>
              <a:t> Krajowa in East Galicia several thousand Ukrainian villagers murdered</a:t>
            </a:r>
          </a:p>
        </p:txBody>
      </p:sp>
    </p:spTree>
    <p:extLst>
      <p:ext uri="{BB962C8B-B14F-4D97-AF65-F5344CB8AC3E}">
        <p14:creationId xmlns:p14="http://schemas.microsoft.com/office/powerpoint/2010/main" val="125759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845B7-70D7-6F85-E7F7-C52DE7C554A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C20EE26-4FCC-BA93-DE64-5D2C1FD2E209}"/>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b="1" dirty="0"/>
              <a:t>The German attack on the Soviet Union</a:t>
            </a:r>
          </a:p>
          <a:p>
            <a:pPr marL="514350" indent="-514350">
              <a:buFont typeface="Times New Roman" panose="02020603050405020304" pitchFamily="18" charset="0"/>
              <a:buAutoNum type="arabicPeriod"/>
            </a:pPr>
            <a:r>
              <a:rPr lang="en-US" dirty="0"/>
              <a:t>Poland under German occupation</a:t>
            </a:r>
          </a:p>
          <a:p>
            <a:pPr marL="514350" indent="-514350">
              <a:buAutoNum type="arabicPeriod"/>
            </a:pPr>
            <a:r>
              <a:rPr lang="en-US" dirty="0"/>
              <a:t>Russian war experiences</a:t>
            </a:r>
          </a:p>
          <a:p>
            <a:pPr marL="514350" indent="-514350">
              <a:buAutoNum type="arabicPeriod"/>
            </a:pPr>
            <a:r>
              <a:rPr lang="en-US" dirty="0"/>
              <a:t>Divided Ukrainian experiences</a:t>
            </a:r>
          </a:p>
          <a:p>
            <a:pPr marL="514350" indent="-514350">
              <a:buAutoNum type="arabicPeriod"/>
            </a:pPr>
            <a:r>
              <a:rPr lang="en-US" dirty="0"/>
              <a:t>Outcome</a:t>
            </a:r>
          </a:p>
          <a:p>
            <a:pPr marL="514350" indent="-514350">
              <a:buAutoNum type="arabicPeriod"/>
            </a:pPr>
            <a:r>
              <a:rPr lang="en-US" dirty="0"/>
              <a:t>Outlook</a:t>
            </a:r>
          </a:p>
          <a:p>
            <a:pPr marL="514350" indent="-514350">
              <a:buAutoNum type="arabicPeriod"/>
            </a:pPr>
            <a:endParaRPr lang="en-US" dirty="0"/>
          </a:p>
        </p:txBody>
      </p:sp>
    </p:spTree>
    <p:extLst>
      <p:ext uri="{BB962C8B-B14F-4D97-AF65-F5344CB8AC3E}">
        <p14:creationId xmlns:p14="http://schemas.microsoft.com/office/powerpoint/2010/main" val="11888626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845B7-70D7-6F85-E7F7-C52DE7C554A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C20EE26-4FCC-BA93-DE64-5D2C1FD2E209}"/>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t>The German attack on the Soviet Union</a:t>
            </a:r>
          </a:p>
          <a:p>
            <a:pPr marL="514350" indent="-514350">
              <a:buFont typeface="Times New Roman" panose="02020603050405020304" pitchFamily="18" charset="0"/>
              <a:buAutoNum type="arabicPeriod"/>
            </a:pPr>
            <a:r>
              <a:rPr lang="en-US" dirty="0"/>
              <a:t>Poland under German occupation</a:t>
            </a:r>
          </a:p>
          <a:p>
            <a:pPr marL="514350" indent="-514350">
              <a:buAutoNum type="arabicPeriod"/>
            </a:pPr>
            <a:r>
              <a:rPr lang="en-US" dirty="0"/>
              <a:t>Russian war experiences</a:t>
            </a:r>
          </a:p>
          <a:p>
            <a:pPr marL="514350" indent="-514350">
              <a:buAutoNum type="arabicPeriod"/>
            </a:pPr>
            <a:r>
              <a:rPr lang="en-US" dirty="0"/>
              <a:t>Divided Ukrainian experiences</a:t>
            </a:r>
          </a:p>
          <a:p>
            <a:pPr marL="514350" indent="-514350">
              <a:buAutoNum type="arabicPeriod"/>
            </a:pPr>
            <a:r>
              <a:rPr lang="en-US" b="1" dirty="0"/>
              <a:t>Outcome</a:t>
            </a:r>
          </a:p>
          <a:p>
            <a:pPr marL="514350" indent="-514350">
              <a:buAutoNum type="arabicPeriod"/>
            </a:pPr>
            <a:r>
              <a:rPr lang="en-US" dirty="0"/>
              <a:t>Outlook</a:t>
            </a:r>
          </a:p>
          <a:p>
            <a:pPr marL="514350" indent="-514350">
              <a:buAutoNum type="arabicPeriod"/>
            </a:pPr>
            <a:endParaRPr lang="en-US" dirty="0"/>
          </a:p>
        </p:txBody>
      </p:sp>
    </p:spTree>
    <p:extLst>
      <p:ext uri="{BB962C8B-B14F-4D97-AF65-F5344CB8AC3E}">
        <p14:creationId xmlns:p14="http://schemas.microsoft.com/office/powerpoint/2010/main" val="8203178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2C73D5D-B4EC-A745-8317-B24213EE9ED1}"/>
              </a:ext>
            </a:extLst>
          </p:cNvPr>
          <p:cNvSpPr txBox="1"/>
          <p:nvPr/>
        </p:nvSpPr>
        <p:spPr>
          <a:xfrm>
            <a:off x="685707" y="1700808"/>
            <a:ext cx="7981672" cy="2211888"/>
          </a:xfrm>
          <a:prstGeom prst="rect">
            <a:avLst/>
          </a:prstGeom>
          <a:noFill/>
        </p:spPr>
        <p:txBody>
          <a:bodyPr wrap="none" rtlCol="0">
            <a:spAutoFit/>
          </a:bodyPr>
          <a:lstStyle/>
          <a:p>
            <a:pPr marL="107950" eaLnBrk="1">
              <a:lnSpc>
                <a:spcPct val="80000"/>
              </a:lnSpc>
              <a:spcBef>
                <a:spcPts val="750"/>
              </a:spcBef>
              <a:spcAft>
                <a:spcPct val="0"/>
              </a:spcAft>
              <a:buClr>
                <a:srgbClr val="FFCC99"/>
              </a:buClr>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Poland</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Loss of Eastern Poland and expulsion of Poles</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Conference of Yalta – betrayed by the Western Allies</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Founding of the People</a:t>
            </a:r>
            <a:r>
              <a:rPr lang="ja-JP" altLang="en-GB" sz="1800">
                <a:ea typeface="ＭＳ Ｐゴシック" panose="020B0600070205080204" pitchFamily="34" charset="-128"/>
              </a:rPr>
              <a:t>’</a:t>
            </a:r>
            <a:r>
              <a:rPr lang="en-GB" altLang="ja-JP" sz="1800" dirty="0">
                <a:ea typeface="ＭＳ Ｐゴシック" panose="020B0600070205080204" pitchFamily="34" charset="-128"/>
              </a:rPr>
              <a:t>s Republic of Poland – under Soviet domination</a:t>
            </a:r>
          </a:p>
          <a:p>
            <a:pPr marL="431800" indent="-323850" eaLnBrk="1">
              <a:lnSpc>
                <a:spcPct val="80000"/>
              </a:lnSpc>
              <a:spcBef>
                <a:spcPts val="750"/>
              </a:spcBef>
              <a:spcAft>
                <a:spcPct val="0"/>
              </a:spcAft>
              <a:buClrTx/>
              <a:buSzPct val="70000"/>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		Suffering and heroic fight with tragic outcome</a:t>
            </a:r>
          </a:p>
          <a:p>
            <a:pPr marL="431800" indent="-323850" eaLnBrk="1">
              <a:lnSpc>
                <a:spcPct val="80000"/>
              </a:lnSpc>
              <a:spcBef>
                <a:spcPts val="750"/>
              </a:spcBef>
              <a:spcAft>
                <a:spcPct val="0"/>
              </a:spcAft>
              <a:buClr>
                <a:srgbClr val="FFCC99"/>
              </a:buClr>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altLang="de-GB" sz="1800" dirty="0">
              <a:ea typeface="ＭＳ Ｐゴシック" panose="020B0600070205080204" pitchFamily="34" charset="-128"/>
            </a:endParaRPr>
          </a:p>
          <a:p>
            <a:endParaRPr lang="en-US" dirty="0"/>
          </a:p>
        </p:txBody>
      </p:sp>
      <p:sp>
        <p:nvSpPr>
          <p:cNvPr id="5" name="TextBox 4">
            <a:extLst>
              <a:ext uri="{FF2B5EF4-FFF2-40B4-BE49-F238E27FC236}">
                <a16:creationId xmlns:a16="http://schemas.microsoft.com/office/drawing/2014/main" id="{9ADBFFEE-EB95-3EA9-A3D0-9F4A1F450472}"/>
              </a:ext>
            </a:extLst>
          </p:cNvPr>
          <p:cNvSpPr txBox="1"/>
          <p:nvPr/>
        </p:nvSpPr>
        <p:spPr>
          <a:xfrm>
            <a:off x="2478505" y="926432"/>
            <a:ext cx="2198038" cy="369332"/>
          </a:xfrm>
          <a:prstGeom prst="rect">
            <a:avLst/>
          </a:prstGeom>
          <a:noFill/>
        </p:spPr>
        <p:txBody>
          <a:bodyPr wrap="none" rtlCol="0">
            <a:spAutoFit/>
          </a:bodyPr>
          <a:lstStyle/>
          <a:p>
            <a:r>
              <a:rPr lang="en-US" dirty="0"/>
              <a:t>Outcome of the war</a:t>
            </a:r>
          </a:p>
        </p:txBody>
      </p:sp>
      <p:sp>
        <p:nvSpPr>
          <p:cNvPr id="6" name="AutoShape 3">
            <a:extLst>
              <a:ext uri="{FF2B5EF4-FFF2-40B4-BE49-F238E27FC236}">
                <a16:creationId xmlns:a16="http://schemas.microsoft.com/office/drawing/2014/main" id="{96EDDDE3-5312-8DB7-B840-21EAED029B36}"/>
              </a:ext>
            </a:extLst>
          </p:cNvPr>
          <p:cNvSpPr>
            <a:spLocks noChangeArrowheads="1"/>
          </p:cNvSpPr>
          <p:nvPr/>
        </p:nvSpPr>
        <p:spPr bwMode="auto">
          <a:xfrm>
            <a:off x="539552" y="2996952"/>
            <a:ext cx="719137" cy="287338"/>
          </a:xfrm>
          <a:prstGeom prst="rightArrow">
            <a:avLst>
              <a:gd name="adj1" fmla="val 50000"/>
              <a:gd name="adj2" fmla="val 62569"/>
            </a:avLst>
          </a:prstGeom>
          <a:solidFill>
            <a:srgbClr val="FF0000"/>
          </a:solidFill>
          <a:ln w="9360">
            <a:solidFill>
              <a:srgbClr val="FFFFFF"/>
            </a:solidFill>
            <a:miter lim="800000"/>
            <a:headEnd/>
            <a:tailEnd/>
          </a:ln>
        </p:spPr>
        <p:txBody>
          <a:bodyPr wrap="none" anchor="ctr"/>
          <a:lstStyle>
            <a:lvl1pPr eaLnBrk="0" hangingPunct="0">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bg1"/>
                </a:solidFill>
                <a:latin typeface="Arial" panose="020B0604020202020204" pitchFamily="34" charset="0"/>
                <a:ea typeface="ＭＳ Ｐゴシック" panose="020B0600070205080204" pitchFamily="34" charset="-128"/>
              </a:defRPr>
            </a:lvl2pPr>
            <a:lvl3pPr eaLnBrk="0" hangingPunct="0">
              <a:defRPr sz="2400">
                <a:solidFill>
                  <a:schemeClr val="bg1"/>
                </a:solidFill>
                <a:latin typeface="Arial" panose="020B0604020202020204" pitchFamily="34" charset="0"/>
                <a:ea typeface="ＭＳ Ｐゴシック" panose="020B0600070205080204" pitchFamily="34" charset="-128"/>
              </a:defRPr>
            </a:lvl3pPr>
            <a:lvl4pPr eaLnBrk="0" hangingPunct="0">
              <a:defRPr sz="2400">
                <a:solidFill>
                  <a:schemeClr val="bg1"/>
                </a:solidFill>
                <a:latin typeface="Arial" panose="020B0604020202020204" pitchFamily="34" charset="0"/>
                <a:ea typeface="ＭＳ Ｐゴシック" panose="020B0600070205080204" pitchFamily="34" charset="-128"/>
              </a:defRPr>
            </a:lvl4pPr>
            <a:lvl5pPr eaLnBrk="0" hangingPunct="0">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9pPr>
          </a:lstStyle>
          <a:p>
            <a:pPr eaLnBrk="1" hangingPunct="1"/>
            <a:endParaRPr lang="en-US" altLang="de-GB" sz="1800"/>
          </a:p>
        </p:txBody>
      </p:sp>
      <p:sp>
        <p:nvSpPr>
          <p:cNvPr id="8" name="TextBox 7">
            <a:extLst>
              <a:ext uri="{FF2B5EF4-FFF2-40B4-BE49-F238E27FC236}">
                <a16:creationId xmlns:a16="http://schemas.microsoft.com/office/drawing/2014/main" id="{037E00EB-06F9-67BD-CBD5-86FD54043CE8}"/>
              </a:ext>
            </a:extLst>
          </p:cNvPr>
          <p:cNvSpPr txBox="1"/>
          <p:nvPr/>
        </p:nvSpPr>
        <p:spPr>
          <a:xfrm>
            <a:off x="685706" y="3664286"/>
            <a:ext cx="5758501" cy="1934889"/>
          </a:xfrm>
          <a:prstGeom prst="rect">
            <a:avLst/>
          </a:prstGeom>
          <a:noFill/>
        </p:spPr>
        <p:txBody>
          <a:bodyPr wrap="square">
            <a:spAutoFit/>
          </a:bodyPr>
          <a:lstStyle/>
          <a:p>
            <a:pPr marL="107950" eaLnBrk="1">
              <a:lnSpc>
                <a:spcPct val="80000"/>
              </a:lnSpc>
              <a:spcBef>
                <a:spcPts val="750"/>
              </a:spcBef>
              <a:spcAft>
                <a:spcPct val="0"/>
              </a:spcAft>
              <a:buClr>
                <a:srgbClr val="FFCC99"/>
              </a:buClr>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Russia</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Defeat of Germany</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Victory of the Soviet system</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Victory of the Russian nation</a:t>
            </a:r>
          </a:p>
          <a:p>
            <a:pPr marL="431800" indent="-323850" eaLnBrk="1">
              <a:lnSpc>
                <a:spcPct val="80000"/>
              </a:lnSpc>
              <a:spcBef>
                <a:spcPts val="750"/>
              </a:spcBef>
              <a:spcAft>
                <a:spcPct val="0"/>
              </a:spcAft>
              <a:buClrTx/>
              <a:buSzPct val="70000"/>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		</a:t>
            </a:r>
          </a:p>
          <a:p>
            <a:pPr marL="431800" indent="-323850" eaLnBrk="1">
              <a:lnSpc>
                <a:spcPct val="80000"/>
              </a:lnSpc>
              <a:spcBef>
                <a:spcPts val="750"/>
              </a:spcBef>
              <a:spcAft>
                <a:spcPct val="0"/>
              </a:spcAft>
              <a:buClrTx/>
              <a:buSzPct val="70000"/>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		Suffering and heroic fight with triumphal victory</a:t>
            </a:r>
            <a:endParaRPr lang="en-US" dirty="0"/>
          </a:p>
        </p:txBody>
      </p:sp>
      <p:sp>
        <p:nvSpPr>
          <p:cNvPr id="9" name="AutoShape 3">
            <a:extLst>
              <a:ext uri="{FF2B5EF4-FFF2-40B4-BE49-F238E27FC236}">
                <a16:creationId xmlns:a16="http://schemas.microsoft.com/office/drawing/2014/main" id="{574B0936-5DEF-A8DB-E74F-C56875820DD6}"/>
              </a:ext>
            </a:extLst>
          </p:cNvPr>
          <p:cNvSpPr>
            <a:spLocks noChangeArrowheads="1"/>
          </p:cNvSpPr>
          <p:nvPr/>
        </p:nvSpPr>
        <p:spPr bwMode="auto">
          <a:xfrm>
            <a:off x="539551" y="5218251"/>
            <a:ext cx="719137" cy="287338"/>
          </a:xfrm>
          <a:prstGeom prst="rightArrow">
            <a:avLst>
              <a:gd name="adj1" fmla="val 50000"/>
              <a:gd name="adj2" fmla="val 62569"/>
            </a:avLst>
          </a:prstGeom>
          <a:solidFill>
            <a:srgbClr val="FF0000"/>
          </a:solidFill>
          <a:ln w="9360">
            <a:solidFill>
              <a:srgbClr val="FFFFFF"/>
            </a:solidFill>
            <a:miter lim="800000"/>
            <a:headEnd/>
            <a:tailEnd/>
          </a:ln>
        </p:spPr>
        <p:txBody>
          <a:bodyPr wrap="none" anchor="ctr"/>
          <a:lstStyle>
            <a:lvl1pPr eaLnBrk="0" hangingPunct="0">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bg1"/>
                </a:solidFill>
                <a:latin typeface="Arial" panose="020B0604020202020204" pitchFamily="34" charset="0"/>
                <a:ea typeface="ＭＳ Ｐゴシック" panose="020B0600070205080204" pitchFamily="34" charset="-128"/>
              </a:defRPr>
            </a:lvl2pPr>
            <a:lvl3pPr eaLnBrk="0" hangingPunct="0">
              <a:defRPr sz="2400">
                <a:solidFill>
                  <a:schemeClr val="bg1"/>
                </a:solidFill>
                <a:latin typeface="Arial" panose="020B0604020202020204" pitchFamily="34" charset="0"/>
                <a:ea typeface="ＭＳ Ｐゴシック" panose="020B0600070205080204" pitchFamily="34" charset="-128"/>
              </a:defRPr>
            </a:lvl3pPr>
            <a:lvl4pPr eaLnBrk="0" hangingPunct="0">
              <a:defRPr sz="2400">
                <a:solidFill>
                  <a:schemeClr val="bg1"/>
                </a:solidFill>
                <a:latin typeface="Arial" panose="020B0604020202020204" pitchFamily="34" charset="0"/>
                <a:ea typeface="ＭＳ Ｐゴシック" panose="020B0600070205080204" pitchFamily="34" charset="-128"/>
              </a:defRPr>
            </a:lvl4pPr>
            <a:lvl5pPr eaLnBrk="0" hangingPunct="0">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9pPr>
          </a:lstStyle>
          <a:p>
            <a:pPr eaLnBrk="1" hangingPunct="1"/>
            <a:endParaRPr lang="en-US" altLang="de-GB" sz="1800"/>
          </a:p>
        </p:txBody>
      </p:sp>
    </p:spTree>
    <p:extLst>
      <p:ext uri="{BB962C8B-B14F-4D97-AF65-F5344CB8AC3E}">
        <p14:creationId xmlns:p14="http://schemas.microsoft.com/office/powerpoint/2010/main" val="24814847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1">
            <a:extLst>
              <a:ext uri="{FF2B5EF4-FFF2-40B4-BE49-F238E27FC236}">
                <a16:creationId xmlns:a16="http://schemas.microsoft.com/office/drawing/2014/main" id="{E576837B-7DBD-8AC5-EB81-519C92F690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42988"/>
            <a:ext cx="9144000" cy="477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2403" name="Text Box 2">
            <a:extLst>
              <a:ext uri="{FF2B5EF4-FFF2-40B4-BE49-F238E27FC236}">
                <a16:creationId xmlns:a16="http://schemas.microsoft.com/office/drawing/2014/main" id="{5E867323-BEA8-5C92-CB3B-3370B6E714E1}"/>
              </a:ext>
            </a:extLst>
          </p:cNvPr>
          <p:cNvSpPr txBox="1">
            <a:spLocks noChangeArrowheads="1"/>
          </p:cNvSpPr>
          <p:nvPr/>
        </p:nvSpPr>
        <p:spPr bwMode="auto">
          <a:xfrm>
            <a:off x="817563" y="6040438"/>
            <a:ext cx="75549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sz="1800">
                <a:solidFill>
                  <a:srgbClr val="FFFFFF"/>
                </a:solidFill>
              </a:rPr>
              <a:t>Churchill, Roosevelt and Stalin at the conference of Yalta, February 1945</a:t>
            </a:r>
          </a:p>
        </p:txBody>
      </p:sp>
    </p:spTree>
    <p:extLst>
      <p:ext uri="{BB962C8B-B14F-4D97-AF65-F5344CB8AC3E}">
        <p14:creationId xmlns:p14="http://schemas.microsoft.com/office/powerpoint/2010/main" val="184759323"/>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C9C81D9-8129-4476-511D-8C971C4DDDD3}"/>
              </a:ext>
            </a:extLst>
          </p:cNvPr>
          <p:cNvSpPr txBox="1"/>
          <p:nvPr/>
        </p:nvSpPr>
        <p:spPr>
          <a:xfrm>
            <a:off x="611560" y="1268760"/>
            <a:ext cx="6030416" cy="2769989"/>
          </a:xfrm>
          <a:prstGeom prst="rect">
            <a:avLst/>
          </a:prstGeom>
          <a:noFill/>
        </p:spPr>
        <p:txBody>
          <a:bodyPr wrap="square">
            <a:spAutoFit/>
          </a:bodyPr>
          <a:lstStyle/>
          <a:p>
            <a:pPr eaLnBrk="1">
              <a:lnSpc>
                <a:spcPct val="100000"/>
              </a:lnSpc>
              <a:spcBef>
                <a:spcPts val="600"/>
              </a:spcBef>
              <a:spcAft>
                <a:spcPct val="0"/>
              </a:spcAft>
              <a:buClr>
                <a:srgbClr val="FFCC99"/>
              </a:buClr>
              <a:buSzPct val="45000"/>
              <a:tabLst>
                <a:tab pos="723900" algn="l"/>
                <a:tab pos="1447800" algn="l"/>
                <a:tab pos="2171700" algn="l"/>
                <a:tab pos="2895600" algn="l"/>
                <a:tab pos="3619500" algn="l"/>
                <a:tab pos="4343400" algn="l"/>
              </a:tabLst>
            </a:pPr>
            <a:r>
              <a:rPr lang="en-GB" altLang="de-GB" sz="1800" dirty="0">
                <a:ea typeface="ＭＳ Ｐゴシック" panose="020B0600070205080204" pitchFamily="34" charset="-128"/>
              </a:rPr>
              <a:t>Western Ukraine</a:t>
            </a:r>
          </a:p>
          <a:p>
            <a:pPr indent="-341313" eaLnBrk="1">
              <a:lnSpc>
                <a:spcPct val="100000"/>
              </a:lnSpc>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Lst>
            </a:pPr>
            <a:r>
              <a:rPr lang="en-GB" altLang="de-GB" sz="1800" dirty="0">
                <a:ea typeface="ＭＳ Ｐゴシック" panose="020B0600070205080204" pitchFamily="34" charset="-128"/>
              </a:rPr>
              <a:t>Fight against Sovietization in Western Ukraine</a:t>
            </a:r>
          </a:p>
          <a:p>
            <a:pPr indent="-341313" eaLnBrk="1">
              <a:lnSpc>
                <a:spcPct val="100000"/>
              </a:lnSpc>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Lst>
            </a:pPr>
            <a:r>
              <a:rPr lang="en-GB" altLang="de-GB" dirty="0"/>
              <a:t>M</a:t>
            </a:r>
            <a:r>
              <a:rPr lang="en-GB" altLang="de-GB" sz="1800" dirty="0">
                <a:ea typeface="ＭＳ Ｐゴシック" panose="020B0600070205080204" pitchFamily="34" charset="-128"/>
              </a:rPr>
              <a:t>ass arrests and deportations of Ukrainians to Siberia</a:t>
            </a:r>
          </a:p>
          <a:p>
            <a:pPr indent="-341313" eaLnBrk="1">
              <a:lnSpc>
                <a:spcPct val="100000"/>
              </a:lnSpc>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Lst>
            </a:pPr>
            <a:r>
              <a:rPr lang="en-GB" altLang="de-GB" sz="1800" dirty="0">
                <a:ea typeface="ＭＳ Ｐゴシック" panose="020B0600070205080204" pitchFamily="34" charset="-128"/>
              </a:rPr>
              <a:t>Expulsion of Ukrainians from Poland</a:t>
            </a:r>
          </a:p>
          <a:p>
            <a:pPr indent="-341313" eaLnBrk="1">
              <a:lnSpc>
                <a:spcPct val="100000"/>
              </a:lnSpc>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Lst>
            </a:pPr>
            <a:r>
              <a:rPr lang="en-GB" altLang="de-GB" sz="1800" dirty="0" err="1">
                <a:ea typeface="ＭＳ Ｐゴシック" panose="020B0600070205080204" pitchFamily="34" charset="-128"/>
              </a:rPr>
              <a:t>Akcja</a:t>
            </a:r>
            <a:r>
              <a:rPr lang="en-GB" altLang="de-GB" sz="1800" dirty="0">
                <a:ea typeface="ＭＳ Ｐゴシック" panose="020B0600070205080204" pitchFamily="34" charset="-128"/>
              </a:rPr>
              <a:t> </a:t>
            </a:r>
            <a:r>
              <a:rPr lang="en-GB" altLang="de-GB" sz="1800" dirty="0" err="1">
                <a:ea typeface="ＭＳ Ｐゴシック" panose="020B0600070205080204" pitchFamily="34" charset="-128"/>
              </a:rPr>
              <a:t>Wisla</a:t>
            </a:r>
            <a:endParaRPr lang="en-GB" altLang="de-GB" sz="1800" dirty="0">
              <a:ea typeface="ＭＳ Ｐゴシック" panose="020B0600070205080204" pitchFamily="34" charset="-128"/>
            </a:endParaRPr>
          </a:p>
          <a:p>
            <a:pPr indent="-341313" eaLnBrk="1">
              <a:lnSpc>
                <a:spcPct val="100000"/>
              </a:lnSpc>
              <a:spcBef>
                <a:spcPts val="600"/>
              </a:spcBef>
              <a:spcAft>
                <a:spcPct val="0"/>
              </a:spcAft>
              <a:buClrTx/>
              <a:buSzPct val="70000"/>
              <a:buFontTx/>
              <a:buNone/>
              <a:tabLst>
                <a:tab pos="723900" algn="l"/>
                <a:tab pos="1447800" algn="l"/>
                <a:tab pos="2171700" algn="l"/>
                <a:tab pos="2895600" algn="l"/>
                <a:tab pos="3619500" algn="l"/>
                <a:tab pos="4343400" algn="l"/>
              </a:tabLst>
            </a:pPr>
            <a:r>
              <a:rPr lang="en-GB" altLang="de-GB" sz="1800" dirty="0">
                <a:ea typeface="ＭＳ Ｐゴシック" panose="020B0600070205080204" pitchFamily="34" charset="-128"/>
              </a:rPr>
              <a:t>		</a:t>
            </a:r>
          </a:p>
          <a:p>
            <a:pPr indent="-341313" eaLnBrk="1">
              <a:lnSpc>
                <a:spcPct val="100000"/>
              </a:lnSpc>
              <a:spcBef>
                <a:spcPts val="600"/>
              </a:spcBef>
              <a:spcAft>
                <a:spcPct val="0"/>
              </a:spcAft>
              <a:buClrTx/>
              <a:buSzPct val="70000"/>
              <a:buFontTx/>
              <a:buNone/>
              <a:tabLst>
                <a:tab pos="723900" algn="l"/>
                <a:tab pos="1447800" algn="l"/>
                <a:tab pos="2171700" algn="l"/>
                <a:tab pos="2895600" algn="l"/>
                <a:tab pos="3619500" algn="l"/>
                <a:tab pos="4343400" algn="l"/>
              </a:tabLst>
            </a:pPr>
            <a:r>
              <a:rPr lang="en-GB" altLang="de-GB" sz="1800" dirty="0">
                <a:ea typeface="ＭＳ Ｐゴシック" panose="020B0600070205080204" pitchFamily="34" charset="-128"/>
              </a:rPr>
              <a:t>		Suffering and heroic fight with tragic 	outcome</a:t>
            </a:r>
          </a:p>
        </p:txBody>
      </p:sp>
      <p:sp>
        <p:nvSpPr>
          <p:cNvPr id="6" name="TextBox 5">
            <a:extLst>
              <a:ext uri="{FF2B5EF4-FFF2-40B4-BE49-F238E27FC236}">
                <a16:creationId xmlns:a16="http://schemas.microsoft.com/office/drawing/2014/main" id="{F58AA038-EF97-2A5D-0C5D-8AA60EA7DC9F}"/>
              </a:ext>
            </a:extLst>
          </p:cNvPr>
          <p:cNvSpPr txBox="1"/>
          <p:nvPr/>
        </p:nvSpPr>
        <p:spPr>
          <a:xfrm>
            <a:off x="3500438" y="600075"/>
            <a:ext cx="1856021" cy="369332"/>
          </a:xfrm>
          <a:prstGeom prst="rect">
            <a:avLst/>
          </a:prstGeom>
          <a:noFill/>
        </p:spPr>
        <p:txBody>
          <a:bodyPr wrap="none" rtlCol="0">
            <a:spAutoFit/>
          </a:bodyPr>
          <a:lstStyle/>
          <a:p>
            <a:r>
              <a:rPr lang="en-US" dirty="0"/>
              <a:t>Outcome of War</a:t>
            </a:r>
          </a:p>
        </p:txBody>
      </p:sp>
      <p:sp>
        <p:nvSpPr>
          <p:cNvPr id="10" name="Textfeld 1">
            <a:extLst>
              <a:ext uri="{FF2B5EF4-FFF2-40B4-BE49-F238E27FC236}">
                <a16:creationId xmlns:a16="http://schemas.microsoft.com/office/drawing/2014/main" id="{83BDA53C-FF9C-0C1B-FA19-A50AFF3AA07C}"/>
              </a:ext>
            </a:extLst>
          </p:cNvPr>
          <p:cNvSpPr txBox="1"/>
          <p:nvPr/>
        </p:nvSpPr>
        <p:spPr>
          <a:xfrm>
            <a:off x="835915" y="4394020"/>
            <a:ext cx="6616405" cy="1200329"/>
          </a:xfrm>
          <a:prstGeom prst="rect">
            <a:avLst/>
          </a:prstGeom>
          <a:noFill/>
        </p:spPr>
        <p:txBody>
          <a:bodyPr wrap="square" rtlCol="0">
            <a:spAutoFit/>
          </a:bodyPr>
          <a:lstStyle/>
          <a:p>
            <a:r>
              <a:rPr lang="en-GB" altLang="de-GB" sz="1800" dirty="0">
                <a:ea typeface="ＭＳ Ｐゴシック" panose="020B0600070205080204" pitchFamily="34" charset="-128"/>
              </a:rPr>
              <a:t>Central and Eastern Ukraine</a:t>
            </a:r>
          </a:p>
          <a:p>
            <a:pPr marL="285750" indent="-285750">
              <a:buFont typeface="Arial" panose="020B0604020202020204" pitchFamily="34" charset="0"/>
              <a:buChar char="•"/>
            </a:pPr>
            <a:r>
              <a:rPr lang="en-GB" altLang="de-GB" dirty="0"/>
              <a:t>Liberation and Unification of Ukraine</a:t>
            </a:r>
          </a:p>
          <a:p>
            <a:pPr marL="285750" indent="-285750">
              <a:buFont typeface="Arial" panose="020B0604020202020204" pitchFamily="34" charset="0"/>
              <a:buChar char="•"/>
            </a:pPr>
            <a:r>
              <a:rPr lang="en-GB" altLang="de-GB" sz="1800" dirty="0">
                <a:ea typeface="ＭＳ Ｐゴシック" panose="020B0600070205080204" pitchFamily="34" charset="-128"/>
              </a:rPr>
              <a:t>Return of oppressive Soviet rule including a famine in 1946</a:t>
            </a:r>
          </a:p>
          <a:p>
            <a:pPr marL="285750" indent="-285750">
              <a:buFont typeface="Arial" panose="020B0604020202020204" pitchFamily="34" charset="0"/>
              <a:buChar char="•"/>
            </a:pPr>
            <a:r>
              <a:rPr lang="en-GB" altLang="de-GB" sz="1800" dirty="0">
                <a:ea typeface="ＭＳ Ｐゴシック" panose="020B0600070205080204" pitchFamily="34" charset="-128"/>
              </a:rPr>
              <a:t>Suffering and heroic fight 	with victory – but …</a:t>
            </a:r>
            <a:endParaRPr lang="de-GB" dirty="0"/>
          </a:p>
        </p:txBody>
      </p:sp>
      <p:sp>
        <p:nvSpPr>
          <p:cNvPr id="11" name="AutoShape 3">
            <a:extLst>
              <a:ext uri="{FF2B5EF4-FFF2-40B4-BE49-F238E27FC236}">
                <a16:creationId xmlns:a16="http://schemas.microsoft.com/office/drawing/2014/main" id="{B659A64B-7124-0469-6D71-72D2E7E90270}"/>
              </a:ext>
            </a:extLst>
          </p:cNvPr>
          <p:cNvSpPr>
            <a:spLocks noChangeArrowheads="1"/>
          </p:cNvSpPr>
          <p:nvPr/>
        </p:nvSpPr>
        <p:spPr bwMode="auto">
          <a:xfrm>
            <a:off x="971600" y="3429000"/>
            <a:ext cx="719137" cy="287338"/>
          </a:xfrm>
          <a:prstGeom prst="rightArrow">
            <a:avLst>
              <a:gd name="adj1" fmla="val 50000"/>
              <a:gd name="adj2" fmla="val 62569"/>
            </a:avLst>
          </a:prstGeom>
          <a:solidFill>
            <a:srgbClr val="FF0000"/>
          </a:solidFill>
          <a:ln w="9360">
            <a:solidFill>
              <a:srgbClr val="FFFFFF"/>
            </a:solidFill>
            <a:miter lim="800000"/>
            <a:headEnd/>
            <a:tailEnd/>
          </a:ln>
        </p:spPr>
        <p:txBody>
          <a:bodyPr wrap="none" anchor="ctr"/>
          <a:lstStyle>
            <a:lvl1pPr eaLnBrk="0" hangingPunct="0">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bg1"/>
                </a:solidFill>
                <a:latin typeface="Arial" panose="020B0604020202020204" pitchFamily="34" charset="0"/>
                <a:ea typeface="ＭＳ Ｐゴシック" panose="020B0600070205080204" pitchFamily="34" charset="-128"/>
              </a:defRPr>
            </a:lvl2pPr>
            <a:lvl3pPr eaLnBrk="0" hangingPunct="0">
              <a:defRPr sz="2400">
                <a:solidFill>
                  <a:schemeClr val="bg1"/>
                </a:solidFill>
                <a:latin typeface="Arial" panose="020B0604020202020204" pitchFamily="34" charset="0"/>
                <a:ea typeface="ＭＳ Ｐゴシック" panose="020B0600070205080204" pitchFamily="34" charset="-128"/>
              </a:defRPr>
            </a:lvl3pPr>
            <a:lvl4pPr eaLnBrk="0" hangingPunct="0">
              <a:defRPr sz="2400">
                <a:solidFill>
                  <a:schemeClr val="bg1"/>
                </a:solidFill>
                <a:latin typeface="Arial" panose="020B0604020202020204" pitchFamily="34" charset="0"/>
                <a:ea typeface="ＭＳ Ｐゴシック" panose="020B0600070205080204" pitchFamily="34" charset="-128"/>
              </a:defRPr>
            </a:lvl4pPr>
            <a:lvl5pPr eaLnBrk="0" hangingPunct="0">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9pPr>
          </a:lstStyle>
          <a:p>
            <a:pPr eaLnBrk="1" hangingPunct="1"/>
            <a:endParaRPr lang="en-US" altLang="de-GB" sz="1800"/>
          </a:p>
        </p:txBody>
      </p:sp>
      <p:sp>
        <p:nvSpPr>
          <p:cNvPr id="12" name="AutoShape 3">
            <a:extLst>
              <a:ext uri="{FF2B5EF4-FFF2-40B4-BE49-F238E27FC236}">
                <a16:creationId xmlns:a16="http://schemas.microsoft.com/office/drawing/2014/main" id="{B6203B31-A188-5F04-09D5-0B224C73072C}"/>
              </a:ext>
            </a:extLst>
          </p:cNvPr>
          <p:cNvSpPr>
            <a:spLocks noChangeArrowheads="1"/>
          </p:cNvSpPr>
          <p:nvPr/>
        </p:nvSpPr>
        <p:spPr bwMode="auto">
          <a:xfrm>
            <a:off x="476346" y="5301902"/>
            <a:ext cx="719137" cy="287338"/>
          </a:xfrm>
          <a:prstGeom prst="rightArrow">
            <a:avLst>
              <a:gd name="adj1" fmla="val 50000"/>
              <a:gd name="adj2" fmla="val 62569"/>
            </a:avLst>
          </a:prstGeom>
          <a:solidFill>
            <a:srgbClr val="FF0000"/>
          </a:solidFill>
          <a:ln w="9360">
            <a:solidFill>
              <a:srgbClr val="FFFFFF"/>
            </a:solidFill>
            <a:miter lim="800000"/>
            <a:headEnd/>
            <a:tailEnd/>
          </a:ln>
        </p:spPr>
        <p:txBody>
          <a:bodyPr wrap="none" anchor="ctr"/>
          <a:lstStyle>
            <a:lvl1pPr eaLnBrk="0" hangingPunct="0">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bg1"/>
                </a:solidFill>
                <a:latin typeface="Arial" panose="020B0604020202020204" pitchFamily="34" charset="0"/>
                <a:ea typeface="ＭＳ Ｐゴシック" panose="020B0600070205080204" pitchFamily="34" charset="-128"/>
              </a:defRPr>
            </a:lvl2pPr>
            <a:lvl3pPr eaLnBrk="0" hangingPunct="0">
              <a:defRPr sz="2400">
                <a:solidFill>
                  <a:schemeClr val="bg1"/>
                </a:solidFill>
                <a:latin typeface="Arial" panose="020B0604020202020204" pitchFamily="34" charset="0"/>
                <a:ea typeface="ＭＳ Ｐゴシック" panose="020B0600070205080204" pitchFamily="34" charset="-128"/>
              </a:defRPr>
            </a:lvl3pPr>
            <a:lvl4pPr eaLnBrk="0" hangingPunct="0">
              <a:defRPr sz="2400">
                <a:solidFill>
                  <a:schemeClr val="bg1"/>
                </a:solidFill>
                <a:latin typeface="Arial" panose="020B0604020202020204" pitchFamily="34" charset="0"/>
                <a:ea typeface="ＭＳ Ｐゴシック" panose="020B0600070205080204" pitchFamily="34" charset="-128"/>
              </a:defRPr>
            </a:lvl4pPr>
            <a:lvl5pPr eaLnBrk="0" hangingPunct="0">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9pPr>
          </a:lstStyle>
          <a:p>
            <a:pPr eaLnBrk="1" hangingPunct="1"/>
            <a:endParaRPr lang="en-US" altLang="de-GB" sz="1800"/>
          </a:p>
        </p:txBody>
      </p:sp>
    </p:spTree>
    <p:extLst>
      <p:ext uri="{BB962C8B-B14F-4D97-AF65-F5344CB8AC3E}">
        <p14:creationId xmlns:p14="http://schemas.microsoft.com/office/powerpoint/2010/main" val="41934406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1">
            <a:extLst>
              <a:ext uri="{FF2B5EF4-FFF2-40B4-BE49-F238E27FC236}">
                <a16:creationId xmlns:a16="http://schemas.microsoft.com/office/drawing/2014/main" id="{4FF993A4-635F-17BA-6761-C078C3B02D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4867186"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51555" name="Text Box 2">
            <a:extLst>
              <a:ext uri="{FF2B5EF4-FFF2-40B4-BE49-F238E27FC236}">
                <a16:creationId xmlns:a16="http://schemas.microsoft.com/office/drawing/2014/main" id="{7F8CE033-1685-5ED2-0887-48711CC184D3}"/>
              </a:ext>
            </a:extLst>
          </p:cNvPr>
          <p:cNvSpPr txBox="1">
            <a:spLocks noChangeArrowheads="1"/>
          </p:cNvSpPr>
          <p:nvPr/>
        </p:nvSpPr>
        <p:spPr bwMode="auto">
          <a:xfrm>
            <a:off x="1274208" y="3645101"/>
            <a:ext cx="1997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en-GB" altLang="de-GB" sz="1800" dirty="0" err="1">
                <a:solidFill>
                  <a:srgbClr val="FFFFFF"/>
                </a:solidFill>
              </a:rPr>
              <a:t>Akcja</a:t>
            </a:r>
            <a:r>
              <a:rPr lang="en-GB" altLang="de-GB" sz="1800" dirty="0">
                <a:solidFill>
                  <a:srgbClr val="FFFFFF"/>
                </a:solidFill>
              </a:rPr>
              <a:t> </a:t>
            </a:r>
            <a:r>
              <a:rPr lang="en-GB" altLang="de-GB" sz="1800" dirty="0" err="1">
                <a:solidFill>
                  <a:srgbClr val="FFFFFF"/>
                </a:solidFill>
              </a:rPr>
              <a:t>Wisla</a:t>
            </a:r>
            <a:r>
              <a:rPr lang="en-GB" altLang="de-GB" sz="1800" dirty="0">
                <a:solidFill>
                  <a:srgbClr val="FFFFFF"/>
                </a:solidFill>
              </a:rPr>
              <a:t>, 1947</a:t>
            </a:r>
          </a:p>
        </p:txBody>
      </p:sp>
      <p:pic>
        <p:nvPicPr>
          <p:cNvPr id="3" name="Picture 2">
            <a:extLst>
              <a:ext uri="{FF2B5EF4-FFF2-40B4-BE49-F238E27FC236}">
                <a16:creationId xmlns:a16="http://schemas.microsoft.com/office/drawing/2014/main" id="{42030C64-9FB1-3E42-867C-040A405A4F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5938" y="157345"/>
            <a:ext cx="4288062" cy="6333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763803347"/>
      </p:ext>
    </p:extLst>
  </p:cSld>
  <p:clrMapOvr>
    <a:masterClrMapping/>
  </p:clrMapOvr>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additive="repl">
                                        <p:cTn id="6" dur="1" fill="hold">
                                          <p:stCondLst>
                                            <p:cond delay="0"/>
                                          </p:stCondLst>
                                        </p:cTn>
                                        <p:tgtEl>
                                          <p:spTgt spid="3"/>
                                        </p:tgtEl>
                                        <p:attrNameLst>
                                          <p:attrName>style.visibility</p:attrName>
                                        </p:attrNameLst>
                                      </p:cBhvr>
                                      <p:to>
                                        <p:strVal val="visible"/>
                                      </p:to>
                                    </p:set>
                                    <p:animEffect transition="in" filter="checkerboard(across)">
                                      <p:cBhvr additive="repl">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845B7-70D7-6F85-E7F7-C52DE7C554A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C20EE26-4FCC-BA93-DE64-5D2C1FD2E209}"/>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t>The German attack on the Soviet Union</a:t>
            </a:r>
          </a:p>
          <a:p>
            <a:pPr marL="514350" indent="-514350">
              <a:buFont typeface="Times New Roman" panose="02020603050405020304" pitchFamily="18" charset="0"/>
              <a:buAutoNum type="arabicPeriod"/>
            </a:pPr>
            <a:r>
              <a:rPr lang="en-US" dirty="0"/>
              <a:t>Poland under German occupation</a:t>
            </a:r>
          </a:p>
          <a:p>
            <a:pPr marL="514350" indent="-514350">
              <a:buAutoNum type="arabicPeriod"/>
            </a:pPr>
            <a:r>
              <a:rPr lang="en-US" dirty="0"/>
              <a:t>Russian war experiences</a:t>
            </a:r>
          </a:p>
          <a:p>
            <a:pPr marL="514350" indent="-514350">
              <a:buAutoNum type="arabicPeriod"/>
            </a:pPr>
            <a:r>
              <a:rPr lang="en-US" dirty="0"/>
              <a:t>Divided Ukrainian experiences</a:t>
            </a:r>
          </a:p>
          <a:p>
            <a:pPr marL="514350" indent="-514350">
              <a:buAutoNum type="arabicPeriod"/>
            </a:pPr>
            <a:r>
              <a:rPr lang="en-US" dirty="0"/>
              <a:t>Outcome</a:t>
            </a:r>
          </a:p>
          <a:p>
            <a:pPr marL="514350" indent="-514350">
              <a:buAutoNum type="arabicPeriod"/>
            </a:pPr>
            <a:r>
              <a:rPr lang="en-US" b="1" dirty="0"/>
              <a:t>Outlook</a:t>
            </a:r>
            <a:r>
              <a:rPr lang="de-DE" b="1" dirty="0"/>
              <a:t> – Slides for </a:t>
            </a:r>
            <a:r>
              <a:rPr lang="de-DE" b="1" dirty="0" err="1"/>
              <a:t>reading</a:t>
            </a:r>
            <a:endParaRPr lang="en-US" b="1" dirty="0"/>
          </a:p>
          <a:p>
            <a:pPr marL="514350" indent="-514350">
              <a:buAutoNum type="arabicPeriod"/>
            </a:pPr>
            <a:endParaRPr lang="en-US" dirty="0"/>
          </a:p>
        </p:txBody>
      </p:sp>
    </p:spTree>
    <p:extLst>
      <p:ext uri="{BB962C8B-B14F-4D97-AF65-F5344CB8AC3E}">
        <p14:creationId xmlns:p14="http://schemas.microsoft.com/office/powerpoint/2010/main" val="22350319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ext Box 1">
            <a:extLst>
              <a:ext uri="{FF2B5EF4-FFF2-40B4-BE49-F238E27FC236}">
                <a16:creationId xmlns:a16="http://schemas.microsoft.com/office/drawing/2014/main" id="{C47E1A98-FA6E-014D-BFC7-AA7407CD389B}"/>
              </a:ext>
            </a:extLst>
          </p:cNvPr>
          <p:cNvSpPr txBox="1">
            <a:spLocks noChangeArrowheads="1"/>
          </p:cNvSpPr>
          <p:nvPr/>
        </p:nvSpPr>
        <p:spPr bwMode="auto">
          <a:xfrm>
            <a:off x="468313" y="-34925"/>
            <a:ext cx="8229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SzPct val="45000"/>
              <a:buFont typeface="Wingdings" pitchFamily="2" charset="2"/>
              <a:buNone/>
            </a:pPr>
            <a:r>
              <a:rPr lang="en-GB" altLang="en-US" sz="4000"/>
              <a:t>Poland and the </a:t>
            </a:r>
            <a:r>
              <a:rPr lang="en-GB" altLang="en-US" sz="3200"/>
              <a:t>Memory</a:t>
            </a:r>
            <a:r>
              <a:rPr lang="en-GB" altLang="en-US" sz="4000"/>
              <a:t> of WWII</a:t>
            </a:r>
          </a:p>
        </p:txBody>
      </p:sp>
      <p:sp>
        <p:nvSpPr>
          <p:cNvPr id="100354" name="Text Box 2">
            <a:extLst>
              <a:ext uri="{FF2B5EF4-FFF2-40B4-BE49-F238E27FC236}">
                <a16:creationId xmlns:a16="http://schemas.microsoft.com/office/drawing/2014/main" id="{49CE7172-ED58-EE45-ADDF-55E23536CFA6}"/>
              </a:ext>
            </a:extLst>
          </p:cNvPr>
          <p:cNvSpPr txBox="1">
            <a:spLocks noChangeArrowheads="1"/>
          </p:cNvSpPr>
          <p:nvPr/>
        </p:nvSpPr>
        <p:spPr bwMode="auto">
          <a:xfrm>
            <a:off x="250825" y="908050"/>
            <a:ext cx="4392613" cy="521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2900" indent="-341313">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80000"/>
              </a:lnSpc>
              <a:spcBef>
                <a:spcPts val="450"/>
              </a:spcBef>
              <a:spcAft>
                <a:spcPct val="0"/>
              </a:spcAft>
              <a:buClrTx/>
              <a:buFontTx/>
              <a:buNone/>
            </a:pPr>
            <a:r>
              <a:rPr lang="en-GB" altLang="en-US" sz="1800" b="1"/>
              <a:t>Communist Poland</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Liberation by Red Army, Brotherhood with Soviet Union</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People’s Republic of Poland culmination of Polish history</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Polish suffering and heroism: Communist resistance within the Polish tradition of fighting for liberty</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Armia Krajowa: at best marginalisation of its role, at worst accused of collaboration with the Germans</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Warsaw Uprising: act of irresponsible people or even criminals – anti-Soviet dimension</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Anti-German propaganda linked to pro-Russian and pro-Soviet propaganda</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Collaboration and Polish anti-Semitism denied</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Dominant in public space</a:t>
            </a:r>
          </a:p>
        </p:txBody>
      </p:sp>
      <p:sp>
        <p:nvSpPr>
          <p:cNvPr id="100355" name="Text Box 3">
            <a:extLst>
              <a:ext uri="{FF2B5EF4-FFF2-40B4-BE49-F238E27FC236}">
                <a16:creationId xmlns:a16="http://schemas.microsoft.com/office/drawing/2014/main" id="{1CA15C16-07F6-D947-A7C3-1E72FA0B8A07}"/>
              </a:ext>
            </a:extLst>
          </p:cNvPr>
          <p:cNvSpPr txBox="1">
            <a:spLocks noChangeArrowheads="1"/>
          </p:cNvSpPr>
          <p:nvPr/>
        </p:nvSpPr>
        <p:spPr bwMode="auto">
          <a:xfrm>
            <a:off x="4572000" y="908050"/>
            <a:ext cx="4248150" cy="489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2900" indent="-341313">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80000"/>
              </a:lnSpc>
              <a:spcBef>
                <a:spcPts val="450"/>
              </a:spcBef>
              <a:spcAft>
                <a:spcPct val="0"/>
              </a:spcAft>
              <a:buClrTx/>
              <a:buFontTx/>
              <a:buNone/>
            </a:pPr>
            <a:r>
              <a:rPr lang="en-GB" altLang="en-US" sz="1800" b="1"/>
              <a:t>Opposition view (exiles, church, samizdat, private memory)</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Liberation by Red Army, but followed by oppression</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People’s Republic – dominated by Moscow</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Polish suffering and heroism: resistance of Armia Krajowa, no collaboration, in the tradition of uprisings</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Warsaw Uprising: mixed feelings, but mainly positive connotation – Polish heroism against overwhelming enemy</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anti-German attitudes accepted</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Collaboration and Polish anti-Semitism denied</a:t>
            </a:r>
          </a:p>
          <a:p>
            <a:pPr eaLnBrk="1" hangingPunct="1">
              <a:lnSpc>
                <a:spcPct val="80000"/>
              </a:lnSpc>
              <a:spcBef>
                <a:spcPts val="450"/>
              </a:spcBef>
              <a:spcAft>
                <a:spcPct val="0"/>
              </a:spcAft>
              <a:buClr>
                <a:srgbClr val="FFCC99"/>
              </a:buClr>
              <a:buSzPct val="45000"/>
              <a:buFont typeface="Wingdings" pitchFamily="2" charset="2"/>
              <a:buNone/>
            </a:pPr>
            <a:endParaRPr lang="en-GB" altLang="en-US" sz="1800"/>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Often present in private space</a:t>
            </a:r>
          </a:p>
        </p:txBody>
      </p:sp>
      <p:sp>
        <p:nvSpPr>
          <p:cNvPr id="100356" name="Text Box 4">
            <a:extLst>
              <a:ext uri="{FF2B5EF4-FFF2-40B4-BE49-F238E27FC236}">
                <a16:creationId xmlns:a16="http://schemas.microsoft.com/office/drawing/2014/main" id="{88891302-7B4C-5549-B4E9-5EC1E9F16807}"/>
              </a:ext>
            </a:extLst>
          </p:cNvPr>
          <p:cNvSpPr txBox="1">
            <a:spLocks noChangeArrowheads="1"/>
          </p:cNvSpPr>
          <p:nvPr/>
        </p:nvSpPr>
        <p:spPr bwMode="auto">
          <a:xfrm>
            <a:off x="1331913" y="6156325"/>
            <a:ext cx="7129462"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a:t>Official memory only reflects part of private memory and personal experiences </a:t>
            </a:r>
          </a:p>
        </p:txBody>
      </p:sp>
    </p:spTree>
    <p:extLst>
      <p:ext uri="{BB962C8B-B14F-4D97-AF65-F5344CB8AC3E}">
        <p14:creationId xmlns:p14="http://schemas.microsoft.com/office/powerpoint/2010/main" val="401573492"/>
      </p:ext>
    </p:extLst>
  </p:cSld>
  <p:clrMapOvr>
    <a:masterClrMapping/>
  </p:clrMapOvr>
  <p:transition advTm="350688">
    <p:diamon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ext Box 1">
            <a:extLst>
              <a:ext uri="{FF2B5EF4-FFF2-40B4-BE49-F238E27FC236}">
                <a16:creationId xmlns:a16="http://schemas.microsoft.com/office/drawing/2014/main" id="{8E2002E2-4CB9-904F-8EC1-B603BE74E13B}"/>
              </a:ext>
            </a:extLst>
          </p:cNvPr>
          <p:cNvSpPr txBox="1">
            <a:spLocks noChangeArrowheads="1"/>
          </p:cNvSpPr>
          <p:nvPr/>
        </p:nvSpPr>
        <p:spPr bwMode="auto">
          <a:xfrm>
            <a:off x="498041" y="-3084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SzPct val="45000"/>
              <a:buFont typeface="Wingdings" pitchFamily="2" charset="2"/>
              <a:buNone/>
            </a:pPr>
            <a:r>
              <a:rPr lang="en-GB" altLang="en-US" sz="3400" dirty="0"/>
              <a:t>Ukraine – the divided memory until 2014/22</a:t>
            </a:r>
          </a:p>
        </p:txBody>
      </p:sp>
      <p:sp>
        <p:nvSpPr>
          <p:cNvPr id="75778" name="Text Box 2">
            <a:extLst>
              <a:ext uri="{FF2B5EF4-FFF2-40B4-BE49-F238E27FC236}">
                <a16:creationId xmlns:a16="http://schemas.microsoft.com/office/drawing/2014/main" id="{244C3395-0BDB-2043-9859-E10E480D15B1}"/>
              </a:ext>
            </a:extLst>
          </p:cNvPr>
          <p:cNvSpPr txBox="1">
            <a:spLocks noChangeArrowheads="1"/>
          </p:cNvSpPr>
          <p:nvPr/>
        </p:nvSpPr>
        <p:spPr bwMode="auto">
          <a:xfrm>
            <a:off x="474218" y="979388"/>
            <a:ext cx="4241798" cy="3025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431800" indent="-323850">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Eastern Ukraine (= in Soviet period official memory for all Ukraine)</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Heroes: Red Army soldiers</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Close to Soviet interpretation</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Liberation and unification of Ukraine – culmination of Ukrainian history thanks to brotherhood with Soviet Union and Russian nation</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Ukrainian national partisans, collaborators with Germans, German agents, traitors to Ukrainian nation</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No issues with suppression of Greek-Catholic Church</a:t>
            </a:r>
          </a:p>
        </p:txBody>
      </p:sp>
      <p:sp>
        <p:nvSpPr>
          <p:cNvPr id="75779" name="Text Box 3">
            <a:extLst>
              <a:ext uri="{FF2B5EF4-FFF2-40B4-BE49-F238E27FC236}">
                <a16:creationId xmlns:a16="http://schemas.microsoft.com/office/drawing/2014/main" id="{1642AA77-1FAB-754C-BD41-B2986B0C146B}"/>
              </a:ext>
            </a:extLst>
          </p:cNvPr>
          <p:cNvSpPr txBox="1">
            <a:spLocks noChangeArrowheads="1"/>
          </p:cNvSpPr>
          <p:nvPr/>
        </p:nvSpPr>
        <p:spPr bwMode="auto">
          <a:xfrm>
            <a:off x="4624096" y="933525"/>
            <a:ext cx="4073959" cy="350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431800" indent="-323850">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Western Ukraine (exile and private)</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Heroes: nationalist partisans</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Official interpretation contradicts own view</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Several years’ fighting against incorporation in Soviet Union</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err="1"/>
              <a:t>Prooblem</a:t>
            </a:r>
            <a:r>
              <a:rPr lang="en-GB" altLang="en-US" sz="1400" dirty="0"/>
              <a:t> of collaboration with Germans, Volhynian massacres and anti-Semitic attitude of integral nationalists</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Ukrainian partisans recognised as soldiers and fighters for liberty, heroes of Ukraine</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Forced unification of Greek-Catholic Church with Russian Orthodox Church in 1947 = attack on key component of Western Ukrainian identity</a:t>
            </a:r>
          </a:p>
        </p:txBody>
      </p:sp>
      <p:sp>
        <p:nvSpPr>
          <p:cNvPr id="2" name="Rechteck 1">
            <a:extLst>
              <a:ext uri="{FF2B5EF4-FFF2-40B4-BE49-F238E27FC236}">
                <a16:creationId xmlns:a16="http://schemas.microsoft.com/office/drawing/2014/main" id="{78C69188-8A2B-ED09-B54A-4E2EE8D4291B}"/>
              </a:ext>
            </a:extLst>
          </p:cNvPr>
          <p:cNvSpPr/>
          <p:nvPr/>
        </p:nvSpPr>
        <p:spPr>
          <a:xfrm>
            <a:off x="611560" y="4465795"/>
            <a:ext cx="4896544" cy="2029786"/>
          </a:xfrm>
          <a:prstGeom prst="rect">
            <a:avLst/>
          </a:prstGeom>
        </p:spPr>
        <p:txBody>
          <a:bodyPr wrap="square">
            <a:spAutoFit/>
          </a:bodyPr>
          <a:lstStyle/>
          <a:p>
            <a:pPr eaLnBrk="1" hangingPunct="1">
              <a:lnSpc>
                <a:spcPct val="90000"/>
              </a:lnSpc>
              <a:spcBef>
                <a:spcPts val="500"/>
              </a:spcBef>
              <a:buClr>
                <a:srgbClr val="FFCC99"/>
              </a:buClr>
              <a:buSzPct val="45000"/>
              <a:buFont typeface="Wingdings" pitchFamily="2" charset="2"/>
              <a:buChar char=""/>
            </a:pPr>
            <a:r>
              <a:rPr lang="en-GB" altLang="en-US" sz="1400" dirty="0"/>
              <a:t> Changes after 2014, accelerating after Russian attack: Soviet era monuments are pulled down </a:t>
            </a:r>
          </a:p>
          <a:p>
            <a:pPr eaLnBrk="1" hangingPunct="1">
              <a:lnSpc>
                <a:spcPct val="90000"/>
              </a:lnSpc>
              <a:spcBef>
                <a:spcPts val="500"/>
              </a:spcBef>
              <a:buClr>
                <a:srgbClr val="FFCC99"/>
              </a:buClr>
              <a:buSzPct val="45000"/>
              <a:buFont typeface="Wingdings" pitchFamily="2" charset="2"/>
              <a:buChar char=""/>
            </a:pPr>
            <a:r>
              <a:rPr lang="en-GB" altLang="en-US" sz="1400" dirty="0"/>
              <a:t> Idea of brotherhood of Ukrainians and Russians destroyed: renaming of streets, removal of monuments celebrating Russian-Ukrainian friendship</a:t>
            </a:r>
          </a:p>
          <a:p>
            <a:pPr eaLnBrk="1" hangingPunct="1">
              <a:lnSpc>
                <a:spcPct val="90000"/>
              </a:lnSpc>
              <a:spcBef>
                <a:spcPts val="500"/>
              </a:spcBef>
              <a:buClr>
                <a:srgbClr val="FFCC99"/>
              </a:buClr>
              <a:buSzPct val="45000"/>
              <a:buFont typeface="Wingdings" pitchFamily="2" charset="2"/>
              <a:buChar char=""/>
            </a:pPr>
            <a:r>
              <a:rPr lang="en-GB" altLang="en-US" sz="1400" dirty="0"/>
              <a:t> Growing influence of Western Ukrainian view in Central Ukrainian but not clear yet whether there will eventually be a generally accepted view of WWII</a:t>
            </a:r>
          </a:p>
          <a:p>
            <a:pPr eaLnBrk="1" hangingPunct="1">
              <a:lnSpc>
                <a:spcPct val="90000"/>
              </a:lnSpc>
              <a:spcBef>
                <a:spcPts val="500"/>
              </a:spcBef>
              <a:buClr>
                <a:srgbClr val="FFCC99"/>
              </a:buClr>
              <a:buSzPct val="45000"/>
              <a:buFont typeface="Wingdings" pitchFamily="2" charset="2"/>
              <a:buChar char=""/>
            </a:pPr>
            <a:r>
              <a:rPr lang="en-GB" altLang="en-US" sz="1400" dirty="0"/>
              <a:t> In Russian controlled regions: return of Soviet monuments</a:t>
            </a:r>
          </a:p>
        </p:txBody>
      </p:sp>
    </p:spTree>
    <p:extLst>
      <p:ext uri="{BB962C8B-B14F-4D97-AF65-F5344CB8AC3E}">
        <p14:creationId xmlns:p14="http://schemas.microsoft.com/office/powerpoint/2010/main" val="3063612380"/>
      </p:ext>
    </p:extLst>
  </p:cSld>
  <p:clrMapOvr>
    <a:masterClrMapping/>
  </p:clrMapOvr>
  <p:transition advTm="339377">
    <p:diamon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8" name="Picture 1">
            <a:extLst>
              <a:ext uri="{FF2B5EF4-FFF2-40B4-BE49-F238E27FC236}">
                <a16:creationId xmlns:a16="http://schemas.microsoft.com/office/drawing/2014/main" id="{6C94A401-A0C3-C16D-E4EC-7BE800A0FF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0"/>
            <a:ext cx="45243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 name="Picture 1">
            <a:extLst>
              <a:ext uri="{FF2B5EF4-FFF2-40B4-BE49-F238E27FC236}">
                <a16:creationId xmlns:a16="http://schemas.microsoft.com/office/drawing/2014/main" id="{3F9B2122-CA6D-78D5-81E1-F2401F5358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5983" y="33717"/>
            <a:ext cx="3380943" cy="5117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 name="Text Box 2">
            <a:extLst>
              <a:ext uri="{FF2B5EF4-FFF2-40B4-BE49-F238E27FC236}">
                <a16:creationId xmlns:a16="http://schemas.microsoft.com/office/drawing/2014/main" id="{8BDA242F-B1EE-8E55-1783-291AC226B7D8}"/>
              </a:ext>
            </a:extLst>
          </p:cNvPr>
          <p:cNvSpPr txBox="1">
            <a:spLocks noChangeArrowheads="1"/>
          </p:cNvSpPr>
          <p:nvPr/>
        </p:nvSpPr>
        <p:spPr bwMode="auto">
          <a:xfrm>
            <a:off x="4964829" y="5032243"/>
            <a:ext cx="4067175" cy="1825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dirty="0"/>
              <a:t>D.A. </a:t>
            </a:r>
            <a:r>
              <a:rPr lang="en-GB" altLang="en-US" sz="2000" dirty="0" err="1"/>
              <a:t>Shmarinov</a:t>
            </a:r>
            <a:r>
              <a:rPr lang="en-GB" altLang="en-US" sz="2000" dirty="0"/>
              <a:t>,</a:t>
            </a:r>
          </a:p>
          <a:p>
            <a:pPr eaLnBrk="1" hangingPunct="1">
              <a:lnSpc>
                <a:spcPct val="100000"/>
              </a:lnSpc>
              <a:spcBef>
                <a:spcPts val="1250"/>
              </a:spcBef>
              <a:spcAft>
                <a:spcPct val="0"/>
              </a:spcAft>
              <a:buClrTx/>
              <a:buFontTx/>
              <a:buNone/>
            </a:pPr>
            <a:r>
              <a:rPr lang="en-GB" altLang="en-US" sz="2000" dirty="0"/>
              <a:t>Glory to the liberators of Ukraine!</a:t>
            </a:r>
          </a:p>
          <a:p>
            <a:pPr eaLnBrk="1" hangingPunct="1">
              <a:lnSpc>
                <a:spcPct val="100000"/>
              </a:lnSpc>
              <a:spcBef>
                <a:spcPts val="1250"/>
              </a:spcBef>
              <a:spcAft>
                <a:spcPct val="0"/>
              </a:spcAft>
              <a:buClrTx/>
              <a:buFontTx/>
              <a:buNone/>
            </a:pPr>
            <a:r>
              <a:rPr lang="en-GB" altLang="en-US" sz="2000" dirty="0"/>
              <a:t>Death to the German invaders!</a:t>
            </a:r>
          </a:p>
          <a:p>
            <a:pPr eaLnBrk="1" hangingPunct="1">
              <a:lnSpc>
                <a:spcPct val="100000"/>
              </a:lnSpc>
              <a:spcBef>
                <a:spcPts val="1250"/>
              </a:spcBef>
              <a:spcAft>
                <a:spcPct val="0"/>
              </a:spcAft>
              <a:buClrTx/>
              <a:buFontTx/>
              <a:buNone/>
            </a:pPr>
            <a:r>
              <a:rPr lang="en-GB" altLang="en-US" sz="2000" dirty="0"/>
              <a:t>Moscow, Leningrad 1941</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ext Box 1">
            <a:extLst>
              <a:ext uri="{FF2B5EF4-FFF2-40B4-BE49-F238E27FC236}">
                <a16:creationId xmlns:a16="http://schemas.microsoft.com/office/drawing/2014/main" id="{F315C7D3-4C28-D24A-BD27-4DABD3690214}"/>
              </a:ext>
            </a:extLst>
          </p:cNvPr>
          <p:cNvSpPr txBox="1">
            <a:spLocks noChangeArrowheads="1"/>
          </p:cNvSpPr>
          <p:nvPr/>
        </p:nvSpPr>
        <p:spPr bwMode="auto">
          <a:xfrm>
            <a:off x="3276600" y="2781300"/>
            <a:ext cx="51831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pPr>
            <a:endParaRPr lang="en-US" altLang="en-US" sz="2000">
              <a:solidFill>
                <a:schemeClr val="bg1"/>
              </a:solidFill>
            </a:endParaRPr>
          </a:p>
        </p:txBody>
      </p:sp>
      <p:pic>
        <p:nvPicPr>
          <p:cNvPr id="86018" name="Picture 2">
            <a:extLst>
              <a:ext uri="{FF2B5EF4-FFF2-40B4-BE49-F238E27FC236}">
                <a16:creationId xmlns:a16="http://schemas.microsoft.com/office/drawing/2014/main" id="{06BBB0E5-1812-0842-A1A8-D2CC4BAEBE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3" y="46038"/>
            <a:ext cx="5097462" cy="655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6019" name="Text Box 3">
            <a:extLst>
              <a:ext uri="{FF2B5EF4-FFF2-40B4-BE49-F238E27FC236}">
                <a16:creationId xmlns:a16="http://schemas.microsoft.com/office/drawing/2014/main" id="{1892E762-E559-A140-A609-ED19039BFA9F}"/>
              </a:ext>
            </a:extLst>
          </p:cNvPr>
          <p:cNvSpPr txBox="1">
            <a:spLocks noChangeArrowheads="1"/>
          </p:cNvSpPr>
          <p:nvPr/>
        </p:nvSpPr>
        <p:spPr bwMode="auto">
          <a:xfrm>
            <a:off x="5076825" y="692150"/>
            <a:ext cx="3744913"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a:t>Victory Day in Kiev 2004</a:t>
            </a:r>
          </a:p>
        </p:txBody>
      </p:sp>
    </p:spTree>
  </p:cSld>
  <p:clrMapOvr>
    <a:masterClrMapping/>
  </p:clrMapOvr>
  <p:transition advTm="17294">
    <p:diamon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1">
            <a:extLst>
              <a:ext uri="{FF2B5EF4-FFF2-40B4-BE49-F238E27FC236}">
                <a16:creationId xmlns:a16="http://schemas.microsoft.com/office/drawing/2014/main" id="{13340D5E-52CF-44CB-EDF1-7EC58E01C6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0831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57156405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69" name="Picture 1">
            <a:extLst>
              <a:ext uri="{FF2B5EF4-FFF2-40B4-BE49-F238E27FC236}">
                <a16:creationId xmlns:a16="http://schemas.microsoft.com/office/drawing/2014/main" id="{7621A3FB-6D62-0049-AB0F-2D18224935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0"/>
            <a:ext cx="6011862" cy="445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3970" name="Text Box 2">
            <a:extLst>
              <a:ext uri="{FF2B5EF4-FFF2-40B4-BE49-F238E27FC236}">
                <a16:creationId xmlns:a16="http://schemas.microsoft.com/office/drawing/2014/main" id="{FCDE43D8-56C2-2D41-87DD-34F1B5D2E686}"/>
              </a:ext>
            </a:extLst>
          </p:cNvPr>
          <p:cNvSpPr txBox="1">
            <a:spLocks noChangeArrowheads="1"/>
          </p:cNvSpPr>
          <p:nvPr/>
        </p:nvSpPr>
        <p:spPr bwMode="auto">
          <a:xfrm>
            <a:off x="0" y="4300538"/>
            <a:ext cx="8893175" cy="255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dirty="0"/>
              <a:t>Veterans of the wartime Ukrainian Insurgent Army (UPA) talk as one holds a portrait of UPA leader Stepan Bandera during skirmishes which broke out at rallies in central Kiev on October 15, 2005, a day devoted to remembering the 63rd anniversary of the founding of UPA. Communists, leftists and some liberals denounce any notion of official recognition for the UPA, which fought both Nazi invaders and Soviet troops in the war (and was responsible for the murder of 70,000 Polish civilians, an unknown number of Jews and Ukrainians who opposed the OUN(b))</a:t>
            </a:r>
          </a:p>
        </p:txBody>
      </p:sp>
    </p:spTree>
  </p:cSld>
  <p:clrMapOvr>
    <a:masterClrMapping/>
  </p:clrMapOvr>
  <p:transition advTm="57908">
    <p:diamon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1">
            <a:extLst>
              <a:ext uri="{FF2B5EF4-FFF2-40B4-BE49-F238E27FC236}">
                <a16:creationId xmlns:a16="http://schemas.microsoft.com/office/drawing/2014/main" id="{26992A37-B5A7-9B9A-E54D-5719DF4DB6D8}"/>
              </a:ext>
            </a:extLst>
          </p:cNvPr>
          <p:cNvSpPr>
            <a:spLocks noGrp="1" noChangeArrowheads="1"/>
          </p:cNvSpPr>
          <p:nvPr>
            <p:ph type="title"/>
          </p:nvPr>
        </p:nvSpPr>
        <p:spPr>
          <a:xfrm>
            <a:off x="1066800" y="0"/>
            <a:ext cx="7543800" cy="1066800"/>
          </a:xfrm>
        </p:spPr>
        <p:txBody>
          <a:bodyPr lIns="90000" tIns="46800" rIns="90000" bIns="46800"/>
          <a:lstStyle/>
          <a:p>
            <a:pPr eaLnBrk="1">
              <a:lnSpc>
                <a:spcPct val="100000"/>
              </a:lnSpc>
              <a:buSzPct val="45000"/>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GB">
                <a:ea typeface="ＭＳ Ｐゴシック" panose="020B0600070205080204" pitchFamily="34" charset="-128"/>
              </a:rPr>
              <a:t>Poland		Ukraine</a:t>
            </a:r>
          </a:p>
        </p:txBody>
      </p:sp>
      <p:sp>
        <p:nvSpPr>
          <p:cNvPr id="155651" name="Rectangle 2">
            <a:extLst>
              <a:ext uri="{FF2B5EF4-FFF2-40B4-BE49-F238E27FC236}">
                <a16:creationId xmlns:a16="http://schemas.microsoft.com/office/drawing/2014/main" id="{CC0B2E2B-A4C3-8ACC-61A0-78F1CA572ED0}"/>
              </a:ext>
            </a:extLst>
          </p:cNvPr>
          <p:cNvSpPr>
            <a:spLocks noGrp="1" noChangeArrowheads="1"/>
          </p:cNvSpPr>
          <p:nvPr>
            <p:ph type="body" idx="1"/>
          </p:nvPr>
        </p:nvSpPr>
        <p:spPr>
          <a:xfrm>
            <a:off x="914400" y="914400"/>
            <a:ext cx="3695700" cy="5791200"/>
          </a:xfrm>
        </p:spPr>
        <p:txBody>
          <a:bodyPr lIns="90000" tIns="46800" rIns="90000" bIns="46800"/>
          <a:lstStyle/>
          <a:p>
            <a:pPr marL="431800" indent="-323850" eaLnBrk="1">
              <a:lnSpc>
                <a:spcPct val="80000"/>
              </a:lnSpc>
              <a:spcBef>
                <a:spcPts val="675"/>
              </a:spcBef>
              <a:spcAft>
                <a:spcPct val="0"/>
              </a:spcAft>
              <a:buClr>
                <a:srgbClr val="FFCC99"/>
              </a:buClr>
              <a:buSzPct val="45000"/>
              <a:buFont typeface="Wingdings" pitchFamily="2" charset="2"/>
              <a:buChar char=""/>
              <a:tabLst>
                <a:tab pos="723900" algn="l"/>
                <a:tab pos="1447800" algn="l"/>
                <a:tab pos="2171700" algn="l"/>
                <a:tab pos="2895600" algn="l"/>
                <a:tab pos="3619500" algn="l"/>
              </a:tabLst>
            </a:pPr>
            <a:r>
              <a:rPr lang="en-GB" altLang="de-GB" sz="1800">
                <a:ea typeface="ＭＳ Ｐゴシック" panose="020B0600070205080204" pitchFamily="34" charset="-128"/>
              </a:rPr>
              <a:t>Anti-semitism in Poland (pre-war)</a:t>
            </a:r>
          </a:p>
          <a:p>
            <a:pPr marL="431800" indent="-323850" eaLnBrk="1">
              <a:lnSpc>
                <a:spcPct val="80000"/>
              </a:lnSpc>
              <a:spcBef>
                <a:spcPts val="675"/>
              </a:spcBef>
              <a:spcAft>
                <a:spcPct val="0"/>
              </a:spcAft>
              <a:buClr>
                <a:srgbClr val="FFCC99"/>
              </a:buClr>
              <a:buSzPct val="45000"/>
              <a:buFont typeface="Wingdings" pitchFamily="2" charset="2"/>
              <a:buChar char=""/>
              <a:tabLst>
                <a:tab pos="723900" algn="l"/>
                <a:tab pos="1447800" algn="l"/>
                <a:tab pos="2171700" algn="l"/>
                <a:tab pos="2895600" algn="l"/>
                <a:tab pos="3619500" algn="l"/>
              </a:tabLst>
            </a:pPr>
            <a:r>
              <a:rPr lang="en-GB" altLang="de-GB" sz="1800">
                <a:ea typeface="ＭＳ Ｐゴシック" panose="020B0600070205080204" pitchFamily="34" charset="-128"/>
              </a:rPr>
              <a:t>Pogroms and mass murder (Jedwabne)</a:t>
            </a:r>
          </a:p>
          <a:p>
            <a:pPr marL="431800" indent="-323850" eaLnBrk="1">
              <a:lnSpc>
                <a:spcPct val="80000"/>
              </a:lnSpc>
              <a:spcBef>
                <a:spcPts val="675"/>
              </a:spcBef>
              <a:spcAft>
                <a:spcPct val="0"/>
              </a:spcAft>
              <a:buClr>
                <a:srgbClr val="FFCC99"/>
              </a:buClr>
              <a:buSzPct val="45000"/>
              <a:buFont typeface="Wingdings" pitchFamily="2" charset="2"/>
              <a:buChar char=""/>
              <a:tabLst>
                <a:tab pos="723900" algn="l"/>
                <a:tab pos="1447800" algn="l"/>
                <a:tab pos="2171700" algn="l"/>
                <a:tab pos="2895600" algn="l"/>
                <a:tab pos="3619500" algn="l"/>
              </a:tabLst>
            </a:pPr>
            <a:r>
              <a:rPr lang="en-GB" altLang="de-GB" sz="1800">
                <a:ea typeface="ＭＳ Ｐゴシック" panose="020B0600070205080204" pitchFamily="34" charset="-128"/>
              </a:rPr>
              <a:t>Blame Jews for Bolshevism</a:t>
            </a:r>
          </a:p>
          <a:p>
            <a:pPr marL="431800" indent="-323850" eaLnBrk="1">
              <a:lnSpc>
                <a:spcPct val="80000"/>
              </a:lnSpc>
              <a:spcBef>
                <a:spcPts val="675"/>
              </a:spcBef>
              <a:spcAft>
                <a:spcPct val="0"/>
              </a:spcAft>
              <a:buClr>
                <a:srgbClr val="FFCC99"/>
              </a:buClr>
              <a:buSzPct val="45000"/>
              <a:buFont typeface="Wingdings" pitchFamily="2" charset="2"/>
              <a:buChar char=""/>
              <a:tabLst>
                <a:tab pos="723900" algn="l"/>
                <a:tab pos="1447800" algn="l"/>
                <a:tab pos="2171700" algn="l"/>
                <a:tab pos="2895600" algn="l"/>
                <a:tab pos="3619500" algn="l"/>
              </a:tabLst>
            </a:pPr>
            <a:r>
              <a:rPr lang="en-GB" altLang="de-GB" sz="1800">
                <a:ea typeface="ＭＳ Ｐゴシック" panose="020B0600070205080204" pitchFamily="34" charset="-128"/>
              </a:rPr>
              <a:t>Szmalchowcy and </a:t>
            </a:r>
            <a:r>
              <a:rPr lang="ja-JP" altLang="en-GB" sz="1800">
                <a:ea typeface="ＭＳ Ｐゴシック" panose="020B0600070205080204" pitchFamily="34" charset="-128"/>
              </a:rPr>
              <a:t>‘</a:t>
            </a:r>
            <a:r>
              <a:rPr lang="en-GB" altLang="ja-JP" sz="1800">
                <a:ea typeface="ＭＳ Ｐゴシック" panose="020B0600070205080204" pitchFamily="34" charset="-128"/>
              </a:rPr>
              <a:t>blue police</a:t>
            </a:r>
            <a:r>
              <a:rPr lang="ja-JP" altLang="en-GB" sz="1800">
                <a:ea typeface="ＭＳ Ｐゴシック" panose="020B0600070205080204" pitchFamily="34" charset="-128"/>
              </a:rPr>
              <a:t>’</a:t>
            </a:r>
            <a:endParaRPr lang="en-GB" altLang="ja-JP" sz="1800">
              <a:ea typeface="ＭＳ Ｐゴシック" panose="020B0600070205080204" pitchFamily="34" charset="-128"/>
            </a:endParaRPr>
          </a:p>
          <a:p>
            <a:pPr marL="431800" indent="-323850" eaLnBrk="1">
              <a:lnSpc>
                <a:spcPct val="80000"/>
              </a:lnSpc>
              <a:spcBef>
                <a:spcPts val="675"/>
              </a:spcBef>
              <a:spcAft>
                <a:spcPct val="0"/>
              </a:spcAft>
              <a:buClr>
                <a:srgbClr val="FFCC99"/>
              </a:buClr>
              <a:buSzPct val="45000"/>
              <a:buFont typeface="Wingdings" pitchFamily="2" charset="2"/>
              <a:buChar char=""/>
              <a:tabLst>
                <a:tab pos="723900" algn="l"/>
                <a:tab pos="1447800" algn="l"/>
                <a:tab pos="2171700" algn="l"/>
                <a:tab pos="2895600" algn="l"/>
                <a:tab pos="3619500" algn="l"/>
              </a:tabLst>
            </a:pPr>
            <a:endParaRPr lang="en-GB" altLang="de-GB" sz="1800">
              <a:ea typeface="ＭＳ Ｐゴシック" panose="020B0600070205080204" pitchFamily="34" charset="-128"/>
            </a:endParaRPr>
          </a:p>
          <a:p>
            <a:pPr marL="431800" indent="-323850" eaLnBrk="1">
              <a:lnSpc>
                <a:spcPct val="80000"/>
              </a:lnSpc>
              <a:spcBef>
                <a:spcPts val="675"/>
              </a:spcBef>
              <a:spcAft>
                <a:spcPct val="0"/>
              </a:spcAft>
              <a:buClr>
                <a:srgbClr val="FFCC99"/>
              </a:buClr>
              <a:buSzPct val="45000"/>
              <a:buFont typeface="Wingdings" pitchFamily="2" charset="2"/>
              <a:buChar char=""/>
              <a:tabLst>
                <a:tab pos="723900" algn="l"/>
                <a:tab pos="1447800" algn="l"/>
                <a:tab pos="2171700" algn="l"/>
                <a:tab pos="2895600" algn="l"/>
                <a:tab pos="3619500" algn="l"/>
              </a:tabLst>
            </a:pPr>
            <a:r>
              <a:rPr lang="en-GB" altLang="de-GB" sz="1800">
                <a:ea typeface="ＭＳ Ｐゴシック" panose="020B0600070205080204" pitchFamily="34" charset="-128"/>
              </a:rPr>
              <a:t>Part of nationalists welcome removal of Jews from Poland</a:t>
            </a:r>
          </a:p>
          <a:p>
            <a:pPr marL="431800" indent="-323850" eaLnBrk="1">
              <a:lnSpc>
                <a:spcPct val="80000"/>
              </a:lnSpc>
              <a:spcBef>
                <a:spcPts val="675"/>
              </a:spcBef>
              <a:spcAft>
                <a:spcPct val="0"/>
              </a:spcAft>
              <a:buClr>
                <a:srgbClr val="FFCC99"/>
              </a:buClr>
              <a:buSzPct val="45000"/>
              <a:buFont typeface="Wingdings" pitchFamily="2" charset="2"/>
              <a:buChar char=""/>
              <a:tabLst>
                <a:tab pos="723900" algn="l"/>
                <a:tab pos="1447800" algn="l"/>
                <a:tab pos="2171700" algn="l"/>
                <a:tab pos="2895600" algn="l"/>
                <a:tab pos="3619500" algn="l"/>
              </a:tabLst>
            </a:pPr>
            <a:endParaRPr lang="en-GB" altLang="de-GB" sz="1800">
              <a:ea typeface="ＭＳ Ｐゴシック" panose="020B0600070205080204" pitchFamily="34" charset="-128"/>
            </a:endParaRPr>
          </a:p>
          <a:p>
            <a:pPr marL="431800" indent="-323850" eaLnBrk="1">
              <a:lnSpc>
                <a:spcPct val="80000"/>
              </a:lnSpc>
              <a:spcBef>
                <a:spcPts val="675"/>
              </a:spcBef>
              <a:spcAft>
                <a:spcPct val="0"/>
              </a:spcAft>
              <a:buClr>
                <a:srgbClr val="FFCC99"/>
              </a:buClr>
              <a:buSzPct val="45000"/>
              <a:buFont typeface="Wingdings" pitchFamily="2" charset="2"/>
              <a:buChar char=""/>
              <a:tabLst>
                <a:tab pos="723900" algn="l"/>
                <a:tab pos="1447800" algn="l"/>
                <a:tab pos="2171700" algn="l"/>
                <a:tab pos="2895600" algn="l"/>
                <a:tab pos="3619500" algn="l"/>
              </a:tabLst>
            </a:pPr>
            <a:r>
              <a:rPr lang="en-GB" altLang="de-GB" sz="1800">
                <a:ea typeface="ＭＳ Ｐゴシック" panose="020B0600070205080204" pitchFamily="34" charset="-128"/>
              </a:rPr>
              <a:t>But also help for Jews</a:t>
            </a:r>
          </a:p>
          <a:p>
            <a:pPr marL="431800" indent="-323850" eaLnBrk="1">
              <a:lnSpc>
                <a:spcPct val="80000"/>
              </a:lnSpc>
              <a:spcBef>
                <a:spcPts val="675"/>
              </a:spcBef>
              <a:spcAft>
                <a:spcPct val="0"/>
              </a:spcAft>
              <a:buClr>
                <a:srgbClr val="FFCC99"/>
              </a:buClr>
              <a:buSzPct val="45000"/>
              <a:buFont typeface="Wingdings" pitchFamily="2" charset="2"/>
              <a:buChar char=""/>
              <a:tabLst>
                <a:tab pos="723900" algn="l"/>
                <a:tab pos="1447800" algn="l"/>
                <a:tab pos="2171700" algn="l"/>
                <a:tab pos="2895600" algn="l"/>
                <a:tab pos="3619500" algn="l"/>
              </a:tabLst>
            </a:pPr>
            <a:r>
              <a:rPr lang="en-GB" altLang="de-GB" sz="1800">
                <a:ea typeface="ＭＳ Ｐゴシック" panose="020B0600070205080204" pitchFamily="34" charset="-128"/>
              </a:rPr>
              <a:t>Kielce pogrom and anti-semitism after the war</a:t>
            </a:r>
          </a:p>
          <a:p>
            <a:pPr marL="431800" indent="-323850" eaLnBrk="1">
              <a:lnSpc>
                <a:spcPct val="80000"/>
              </a:lnSpc>
              <a:spcBef>
                <a:spcPts val="675"/>
              </a:spcBef>
              <a:spcAft>
                <a:spcPct val="0"/>
              </a:spcAft>
              <a:buClr>
                <a:srgbClr val="FFCC99"/>
              </a:buClr>
              <a:buSzPct val="45000"/>
              <a:buFont typeface="Wingdings" pitchFamily="2" charset="2"/>
              <a:buChar char=""/>
              <a:tabLst>
                <a:tab pos="723900" algn="l"/>
                <a:tab pos="1447800" algn="l"/>
                <a:tab pos="2171700" algn="l"/>
                <a:tab pos="2895600" algn="l"/>
                <a:tab pos="3619500" algn="l"/>
              </a:tabLst>
            </a:pPr>
            <a:r>
              <a:rPr lang="ja-JP" altLang="en-GB" sz="1800">
                <a:ea typeface="ＭＳ Ｐゴシック" panose="020B0600070205080204" pitchFamily="34" charset="-128"/>
              </a:rPr>
              <a:t>“</a:t>
            </a:r>
            <a:r>
              <a:rPr lang="en-GB" altLang="ja-JP" sz="1800">
                <a:ea typeface="ＭＳ Ｐゴシック" panose="020B0600070205080204" pitchFamily="34" charset="-128"/>
              </a:rPr>
              <a:t>Double Memory</a:t>
            </a:r>
            <a:r>
              <a:rPr lang="ja-JP" altLang="en-GB" sz="1800">
                <a:ea typeface="ＭＳ Ｐゴシック" panose="020B0600070205080204" pitchFamily="34" charset="-128"/>
              </a:rPr>
              <a:t>”</a:t>
            </a:r>
            <a:r>
              <a:rPr lang="en-GB" altLang="ja-JP" sz="1800">
                <a:ea typeface="ＭＳ Ｐゴシック" panose="020B0600070205080204" pitchFamily="34" charset="-128"/>
              </a:rPr>
              <a:t> of the Second World War of Jews and Poles</a:t>
            </a:r>
          </a:p>
          <a:p>
            <a:pPr marL="431800" indent="-323850" eaLnBrk="1">
              <a:lnSpc>
                <a:spcPct val="80000"/>
              </a:lnSpc>
              <a:spcBef>
                <a:spcPts val="675"/>
              </a:spcBef>
              <a:spcAft>
                <a:spcPct val="0"/>
              </a:spcAft>
              <a:buClr>
                <a:srgbClr val="FFCC99"/>
              </a:buClr>
              <a:buSzPct val="45000"/>
              <a:buFont typeface="Wingdings" pitchFamily="2" charset="2"/>
              <a:buChar char=""/>
              <a:tabLst>
                <a:tab pos="723900" algn="l"/>
                <a:tab pos="1447800" algn="l"/>
                <a:tab pos="2171700" algn="l"/>
                <a:tab pos="2895600" algn="l"/>
                <a:tab pos="3619500" algn="l"/>
              </a:tabLst>
            </a:pPr>
            <a:endParaRPr lang="en-GB" altLang="de-GB" sz="1800">
              <a:ea typeface="ＭＳ Ｐゴシック" panose="020B0600070205080204" pitchFamily="34" charset="-128"/>
            </a:endParaRPr>
          </a:p>
          <a:p>
            <a:pPr marL="431800" indent="-323850" eaLnBrk="1">
              <a:lnSpc>
                <a:spcPct val="80000"/>
              </a:lnSpc>
              <a:spcBef>
                <a:spcPts val="675"/>
              </a:spcBef>
              <a:spcAft>
                <a:spcPct val="0"/>
              </a:spcAft>
              <a:buClr>
                <a:srgbClr val="FFCC99"/>
              </a:buClr>
              <a:buSzPct val="45000"/>
              <a:buFont typeface="Wingdings" pitchFamily="2" charset="2"/>
              <a:buChar char=""/>
              <a:tabLst>
                <a:tab pos="723900" algn="l"/>
                <a:tab pos="1447800" algn="l"/>
                <a:tab pos="2171700" algn="l"/>
                <a:tab pos="2895600" algn="l"/>
                <a:tab pos="3619500" algn="l"/>
              </a:tabLst>
            </a:pPr>
            <a:r>
              <a:rPr lang="en-GB" altLang="de-GB" sz="1800">
                <a:ea typeface="ＭＳ Ｐゴシック" panose="020B0600070205080204" pitchFamily="34" charset="-128"/>
              </a:rPr>
              <a:t>Threatens idea of Poland as the suffering nation which did not collaborate with the Nazis</a:t>
            </a:r>
          </a:p>
          <a:p>
            <a:pPr marL="431800" indent="-323850" eaLnBrk="1">
              <a:lnSpc>
                <a:spcPct val="80000"/>
              </a:lnSpc>
              <a:spcBef>
                <a:spcPts val="675"/>
              </a:spcBef>
              <a:spcAft>
                <a:spcPct val="0"/>
              </a:spcAft>
              <a:buClr>
                <a:srgbClr val="FFCC99"/>
              </a:buClr>
              <a:buSzPct val="45000"/>
              <a:buFont typeface="Wingdings" pitchFamily="2" charset="2"/>
              <a:buNone/>
              <a:tabLst>
                <a:tab pos="723900" algn="l"/>
                <a:tab pos="1447800" algn="l"/>
                <a:tab pos="2171700" algn="l"/>
                <a:tab pos="2895600" algn="l"/>
                <a:tab pos="3619500" algn="l"/>
              </a:tabLst>
            </a:pPr>
            <a:endParaRPr lang="en-GB" altLang="de-GB" sz="1800">
              <a:ea typeface="ＭＳ Ｐゴシック" panose="020B0600070205080204" pitchFamily="34" charset="-128"/>
            </a:endParaRPr>
          </a:p>
          <a:p>
            <a:pPr marL="431800" indent="-323850" eaLnBrk="1">
              <a:lnSpc>
                <a:spcPct val="80000"/>
              </a:lnSpc>
              <a:spcBef>
                <a:spcPts val="450"/>
              </a:spcBef>
              <a:spcAft>
                <a:spcPct val="0"/>
              </a:spcAft>
              <a:buClr>
                <a:srgbClr val="FFCC99"/>
              </a:buClr>
              <a:buSzPct val="45000"/>
              <a:buFont typeface="Wingdings" pitchFamily="2" charset="2"/>
              <a:buNone/>
              <a:tabLst>
                <a:tab pos="723900" algn="l"/>
                <a:tab pos="1447800" algn="l"/>
                <a:tab pos="2171700" algn="l"/>
                <a:tab pos="2895600" algn="l"/>
                <a:tab pos="3619500" algn="l"/>
              </a:tabLst>
            </a:pPr>
            <a:endParaRPr lang="en-GB" altLang="de-GB" sz="1800">
              <a:ea typeface="ＭＳ Ｐゴシック" panose="020B0600070205080204" pitchFamily="34" charset="-128"/>
            </a:endParaRPr>
          </a:p>
        </p:txBody>
      </p:sp>
      <p:sp>
        <p:nvSpPr>
          <p:cNvPr id="155652" name="Rectangle 3">
            <a:extLst>
              <a:ext uri="{FF2B5EF4-FFF2-40B4-BE49-F238E27FC236}">
                <a16:creationId xmlns:a16="http://schemas.microsoft.com/office/drawing/2014/main" id="{AAAD62FD-BC0B-2213-8F85-BA7D2071DF90}"/>
              </a:ext>
            </a:extLst>
          </p:cNvPr>
          <p:cNvSpPr>
            <a:spLocks noGrp="1" noChangeArrowheads="1"/>
          </p:cNvSpPr>
          <p:nvPr>
            <p:ph type="body" idx="2"/>
          </p:nvPr>
        </p:nvSpPr>
        <p:spPr>
          <a:xfrm>
            <a:off x="4953000" y="914400"/>
            <a:ext cx="3978275" cy="5715000"/>
          </a:xfrm>
        </p:spPr>
        <p:txBody>
          <a:bodyPr lIns="90000" tIns="46800" rIns="90000" bIns="46800"/>
          <a:lstStyle/>
          <a:p>
            <a:pPr marL="431800" indent="-323850" eaLnBrk="1">
              <a:lnSpc>
                <a:spcPct val="80000"/>
              </a:lnSpc>
              <a:spcBef>
                <a:spcPts val="675"/>
              </a:spcBef>
              <a:buClr>
                <a:srgbClr val="FFCC99"/>
              </a:buClr>
              <a:buSzPct val="45000"/>
              <a:buFont typeface="Wingdings" pitchFamily="2" charset="2"/>
              <a:buNone/>
              <a:tabLst>
                <a:tab pos="723900" algn="l"/>
                <a:tab pos="1447800" algn="l"/>
                <a:tab pos="2171700" algn="l"/>
                <a:tab pos="2895600" algn="l"/>
                <a:tab pos="3619500" algn="l"/>
              </a:tabLst>
            </a:pPr>
            <a:r>
              <a:rPr lang="en-GB" altLang="de-GB" sz="1800">
                <a:ea typeface="ＭＳ Ｐゴシック" panose="020B0600070205080204" pitchFamily="34" charset="-128"/>
              </a:rPr>
              <a:t>Anti-semitism in Ukraine</a:t>
            </a:r>
          </a:p>
          <a:p>
            <a:pPr marL="431800" indent="-323850" eaLnBrk="1">
              <a:lnSpc>
                <a:spcPct val="80000"/>
              </a:lnSpc>
              <a:spcBef>
                <a:spcPts val="675"/>
              </a:spcBef>
              <a:buClr>
                <a:srgbClr val="FFCC99"/>
              </a:buClr>
              <a:buSzPct val="45000"/>
              <a:buFont typeface="Wingdings" pitchFamily="2" charset="2"/>
              <a:buNone/>
              <a:tabLst>
                <a:tab pos="723900" algn="l"/>
                <a:tab pos="1447800" algn="l"/>
                <a:tab pos="2171700" algn="l"/>
                <a:tab pos="2895600" algn="l"/>
                <a:tab pos="3619500" algn="l"/>
              </a:tabLst>
            </a:pPr>
            <a:r>
              <a:rPr lang="en-GB" altLang="de-GB" sz="1800">
                <a:ea typeface="ＭＳ Ｐゴシック" panose="020B0600070205080204" pitchFamily="34" charset="-128"/>
              </a:rPr>
              <a:t>Pogroms and mass murder (WU)</a:t>
            </a:r>
          </a:p>
          <a:p>
            <a:pPr marL="431800" indent="-323850" eaLnBrk="1">
              <a:lnSpc>
                <a:spcPct val="80000"/>
              </a:lnSpc>
              <a:spcBef>
                <a:spcPts val="675"/>
              </a:spcBef>
              <a:buClr>
                <a:srgbClr val="FFCC99"/>
              </a:buClr>
              <a:buSzPct val="45000"/>
              <a:tabLst>
                <a:tab pos="723900" algn="l"/>
                <a:tab pos="1447800" algn="l"/>
                <a:tab pos="2171700" algn="l"/>
                <a:tab pos="2895600" algn="l"/>
                <a:tab pos="3619500" algn="l"/>
              </a:tabLst>
            </a:pPr>
            <a:r>
              <a:rPr lang="en-GB" altLang="de-GB" sz="1800">
                <a:ea typeface="ＭＳ Ｐゴシック" panose="020B0600070205080204" pitchFamily="34" charset="-128"/>
              </a:rPr>
              <a:t>Blame Jews for Bolshevism (WU)</a:t>
            </a:r>
          </a:p>
          <a:p>
            <a:pPr marL="431800" indent="-323850" eaLnBrk="1">
              <a:lnSpc>
                <a:spcPct val="80000"/>
              </a:lnSpc>
              <a:spcBef>
                <a:spcPts val="675"/>
              </a:spcBef>
              <a:buClr>
                <a:srgbClr val="FFCC99"/>
              </a:buClr>
              <a:buSzPct val="45000"/>
              <a:buFont typeface="Wingdings" pitchFamily="2" charset="2"/>
              <a:buNone/>
              <a:tabLst>
                <a:tab pos="723900" algn="l"/>
                <a:tab pos="1447800" algn="l"/>
                <a:tab pos="2171700" algn="l"/>
                <a:tab pos="2895600" algn="l"/>
                <a:tab pos="3619500" algn="l"/>
              </a:tabLst>
            </a:pPr>
            <a:r>
              <a:rPr lang="en-GB" altLang="de-GB" sz="1800">
                <a:ea typeface="ＭＳ Ｐゴシック" panose="020B0600070205080204" pitchFamily="34" charset="-128"/>
              </a:rPr>
              <a:t>Ukrainian auxiliary Police (WU)</a:t>
            </a:r>
          </a:p>
          <a:p>
            <a:pPr marL="431800" indent="-323850" eaLnBrk="1">
              <a:lnSpc>
                <a:spcPct val="80000"/>
              </a:lnSpc>
              <a:spcBef>
                <a:spcPts val="675"/>
              </a:spcBef>
              <a:buClr>
                <a:srgbClr val="FFCC99"/>
              </a:buClr>
              <a:buSzPct val="45000"/>
              <a:buFont typeface="Wingdings" pitchFamily="2" charset="2"/>
              <a:buNone/>
              <a:tabLst>
                <a:tab pos="723900" algn="l"/>
                <a:tab pos="1447800" algn="l"/>
                <a:tab pos="2171700" algn="l"/>
                <a:tab pos="2895600" algn="l"/>
                <a:tab pos="3619500" algn="l"/>
              </a:tabLst>
            </a:pPr>
            <a:r>
              <a:rPr lang="en-GB" altLang="de-GB" sz="1800">
                <a:ea typeface="ＭＳ Ｐゴシック" panose="020B0600070205080204" pitchFamily="34" charset="-128"/>
              </a:rPr>
              <a:t>Guards of Death camps</a:t>
            </a:r>
          </a:p>
          <a:p>
            <a:pPr marL="431800" indent="-323850" eaLnBrk="1">
              <a:lnSpc>
                <a:spcPct val="80000"/>
              </a:lnSpc>
              <a:spcBef>
                <a:spcPts val="675"/>
              </a:spcBef>
              <a:buClr>
                <a:srgbClr val="FFCC99"/>
              </a:buClr>
              <a:buSzPct val="45000"/>
              <a:buFont typeface="Wingdings" pitchFamily="2" charset="2"/>
              <a:buNone/>
              <a:tabLst>
                <a:tab pos="723900" algn="l"/>
                <a:tab pos="1447800" algn="l"/>
                <a:tab pos="2171700" algn="l"/>
                <a:tab pos="2895600" algn="l"/>
                <a:tab pos="3619500" algn="l"/>
              </a:tabLst>
            </a:pPr>
            <a:r>
              <a:rPr lang="en-GB" altLang="de-GB" sz="1800">
                <a:ea typeface="ＭＳ Ｐゴシック" panose="020B0600070205080204" pitchFamily="34" charset="-128"/>
              </a:rPr>
              <a:t>Integral nationalists welcome removal of Jews from Ukraine</a:t>
            </a:r>
          </a:p>
          <a:p>
            <a:pPr marL="431800" indent="-323850" eaLnBrk="1">
              <a:lnSpc>
                <a:spcPct val="80000"/>
              </a:lnSpc>
              <a:spcBef>
                <a:spcPts val="675"/>
              </a:spcBef>
              <a:buClr>
                <a:srgbClr val="FFCC99"/>
              </a:buClr>
              <a:buSzPct val="45000"/>
              <a:buFont typeface="Wingdings" pitchFamily="2" charset="2"/>
              <a:buNone/>
              <a:tabLst>
                <a:tab pos="723900" algn="l"/>
                <a:tab pos="1447800" algn="l"/>
                <a:tab pos="2171700" algn="l"/>
                <a:tab pos="2895600" algn="l"/>
                <a:tab pos="3619500" algn="l"/>
              </a:tabLst>
            </a:pPr>
            <a:r>
              <a:rPr lang="en-GB" altLang="de-GB" sz="1800">
                <a:ea typeface="ＭＳ Ｐゴシック" panose="020B0600070205080204" pitchFamily="34" charset="-128"/>
              </a:rPr>
              <a:t>But also help for Jews</a:t>
            </a:r>
          </a:p>
          <a:p>
            <a:pPr marL="431800" indent="-323850" eaLnBrk="1">
              <a:lnSpc>
                <a:spcPct val="80000"/>
              </a:lnSpc>
              <a:spcBef>
                <a:spcPts val="675"/>
              </a:spcBef>
              <a:buClr>
                <a:srgbClr val="FFCC99"/>
              </a:buClr>
              <a:buSzPct val="45000"/>
              <a:buFont typeface="Wingdings" pitchFamily="2" charset="2"/>
              <a:buNone/>
              <a:tabLst>
                <a:tab pos="723900" algn="l"/>
                <a:tab pos="1447800" algn="l"/>
                <a:tab pos="2171700" algn="l"/>
                <a:tab pos="2895600" algn="l"/>
                <a:tab pos="3619500" algn="l"/>
              </a:tabLst>
            </a:pPr>
            <a:r>
              <a:rPr lang="en-GB" altLang="de-GB" sz="1800">
                <a:ea typeface="ＭＳ Ｐゴシック" panose="020B0600070205080204" pitchFamily="34" charset="-128"/>
              </a:rPr>
              <a:t>Attack on Jews in Kiev after victory</a:t>
            </a:r>
          </a:p>
          <a:p>
            <a:pPr marL="431800" indent="-323850" eaLnBrk="1">
              <a:lnSpc>
                <a:spcPct val="80000"/>
              </a:lnSpc>
              <a:spcBef>
                <a:spcPts val="675"/>
              </a:spcBef>
              <a:buClr>
                <a:srgbClr val="FFCC99"/>
              </a:buClr>
              <a:buSzPct val="45000"/>
              <a:buFont typeface="Wingdings" pitchFamily="2" charset="2"/>
              <a:buNone/>
              <a:tabLst>
                <a:tab pos="723900" algn="l"/>
                <a:tab pos="1447800" algn="l"/>
                <a:tab pos="2171700" algn="l"/>
                <a:tab pos="2895600" algn="l"/>
                <a:tab pos="3619500" algn="l"/>
              </a:tabLst>
            </a:pPr>
            <a:r>
              <a:rPr lang="ja-JP" altLang="en-GB" sz="1800">
                <a:ea typeface="ＭＳ Ｐゴシック" panose="020B0600070205080204" pitchFamily="34" charset="-128"/>
              </a:rPr>
              <a:t>“</a:t>
            </a:r>
            <a:r>
              <a:rPr lang="en-GB" altLang="ja-JP" sz="1800">
                <a:ea typeface="ＭＳ Ｐゴシック" panose="020B0600070205080204" pitchFamily="34" charset="-128"/>
              </a:rPr>
              <a:t>Double Memory of the Second World War of Jews and Ukrainians</a:t>
            </a:r>
          </a:p>
          <a:p>
            <a:pPr marL="431800" indent="-323850" eaLnBrk="1">
              <a:lnSpc>
                <a:spcPct val="80000"/>
              </a:lnSpc>
              <a:spcBef>
                <a:spcPts val="675"/>
              </a:spcBef>
              <a:buClr>
                <a:srgbClr val="FFCC99"/>
              </a:buClr>
              <a:buSzPct val="45000"/>
              <a:buFont typeface="Wingdings" pitchFamily="2" charset="2"/>
              <a:buNone/>
              <a:tabLst>
                <a:tab pos="723900" algn="l"/>
                <a:tab pos="1447800" algn="l"/>
                <a:tab pos="2171700" algn="l"/>
                <a:tab pos="2895600" algn="l"/>
                <a:tab pos="3619500" algn="l"/>
              </a:tabLst>
            </a:pPr>
            <a:r>
              <a:rPr lang="en-GB" altLang="de-GB" sz="1800">
                <a:ea typeface="ＭＳ Ｐゴシック" panose="020B0600070205080204" pitchFamily="34" charset="-128"/>
              </a:rPr>
              <a:t>Threatens idea of Ukraine as the suffering nation, question of collaboration with Nazis difficult</a:t>
            </a:r>
          </a:p>
          <a:p>
            <a:pPr marL="431800" indent="-323850" eaLnBrk="1">
              <a:lnSpc>
                <a:spcPct val="80000"/>
              </a:lnSpc>
              <a:spcBef>
                <a:spcPts val="675"/>
              </a:spcBef>
              <a:buClr>
                <a:srgbClr val="FFCC99"/>
              </a:buClr>
              <a:buSzPct val="45000"/>
              <a:buFont typeface="Wingdings" pitchFamily="2" charset="2"/>
              <a:buNone/>
              <a:tabLst>
                <a:tab pos="723900" algn="l"/>
                <a:tab pos="1447800" algn="l"/>
                <a:tab pos="2171700" algn="l"/>
                <a:tab pos="2895600" algn="l"/>
                <a:tab pos="3619500" algn="l"/>
              </a:tabLst>
            </a:pPr>
            <a:endParaRPr lang="en-GB" altLang="de-GB" sz="1800">
              <a:ea typeface="ＭＳ Ｐゴシック" panose="020B0600070205080204" pitchFamily="34" charset="-128"/>
            </a:endParaRPr>
          </a:p>
          <a:p>
            <a:pPr marL="431800" indent="-323850" eaLnBrk="1">
              <a:lnSpc>
                <a:spcPct val="80000"/>
              </a:lnSpc>
              <a:spcBef>
                <a:spcPts val="675"/>
              </a:spcBef>
              <a:buClr>
                <a:srgbClr val="FFCC99"/>
              </a:buClr>
              <a:buSzPct val="45000"/>
              <a:buFont typeface="Wingdings" pitchFamily="2" charset="2"/>
              <a:buNone/>
              <a:tabLst>
                <a:tab pos="723900" algn="l"/>
                <a:tab pos="1447800" algn="l"/>
                <a:tab pos="2171700" algn="l"/>
                <a:tab pos="2895600" algn="l"/>
                <a:tab pos="3619500" algn="l"/>
              </a:tabLst>
            </a:pPr>
            <a:endParaRPr lang="en-GB" altLang="de-GB" sz="1800">
              <a:ea typeface="ＭＳ Ｐゴシック" panose="020B0600070205080204" pitchFamily="34" charset="-128"/>
            </a:endParaRPr>
          </a:p>
        </p:txBody>
      </p:sp>
    </p:spTree>
    <p:extLst>
      <p:ext uri="{BB962C8B-B14F-4D97-AF65-F5344CB8AC3E}">
        <p14:creationId xmlns:p14="http://schemas.microsoft.com/office/powerpoint/2010/main" val="10246409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3">
            <a:extLst>
              <a:ext uri="{FF2B5EF4-FFF2-40B4-BE49-F238E27FC236}">
                <a16:creationId xmlns:a16="http://schemas.microsoft.com/office/drawing/2014/main" id="{78B272F7-3715-EBDF-EC89-EF90EEBAC3C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260350"/>
            <a:ext cx="2974975" cy="163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0" name="Picture 4">
            <a:extLst>
              <a:ext uri="{FF2B5EF4-FFF2-40B4-BE49-F238E27FC236}">
                <a16:creationId xmlns:a16="http://schemas.microsoft.com/office/drawing/2014/main" id="{0B65D262-61E4-BDD8-0955-2493BF22840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692150"/>
            <a:ext cx="1787525" cy="244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5">
            <a:extLst>
              <a:ext uri="{FF2B5EF4-FFF2-40B4-BE49-F238E27FC236}">
                <a16:creationId xmlns:a16="http://schemas.microsoft.com/office/drawing/2014/main" id="{304DF207-642D-4614-3E6E-B19B78BAD20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5288" y="2781300"/>
            <a:ext cx="2135187" cy="201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6">
            <a:extLst>
              <a:ext uri="{FF2B5EF4-FFF2-40B4-BE49-F238E27FC236}">
                <a16:creationId xmlns:a16="http://schemas.microsoft.com/office/drawing/2014/main" id="{43574B72-D159-6524-582A-F4969217F9A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42988" y="4868863"/>
            <a:ext cx="3371850"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7">
            <a:extLst>
              <a:ext uri="{FF2B5EF4-FFF2-40B4-BE49-F238E27FC236}">
                <a16:creationId xmlns:a16="http://schemas.microsoft.com/office/drawing/2014/main" id="{A94BA081-F1AD-E9B9-8128-8F317A2EF564}"/>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339975" y="2133600"/>
            <a:ext cx="406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10">
            <a:extLst>
              <a:ext uri="{FF2B5EF4-FFF2-40B4-BE49-F238E27FC236}">
                <a16:creationId xmlns:a16="http://schemas.microsoft.com/office/drawing/2014/main" id="{4DE08CF4-3674-85EF-4154-B32491BD36BB}"/>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724525" y="36513"/>
            <a:ext cx="3300413" cy="264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11">
            <a:extLst>
              <a:ext uri="{FF2B5EF4-FFF2-40B4-BE49-F238E27FC236}">
                <a16:creationId xmlns:a16="http://schemas.microsoft.com/office/drawing/2014/main" id="{CE76DD18-EB14-06F3-CD44-2F2627A1B2EA}"/>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651500" y="4221163"/>
            <a:ext cx="342900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0570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Content Placeholder 2">
            <a:extLst>
              <a:ext uri="{FF2B5EF4-FFF2-40B4-BE49-F238E27FC236}">
                <a16:creationId xmlns:a16="http://schemas.microsoft.com/office/drawing/2014/main" id="{1C2ACB2C-E8FD-45DF-D33A-20785654C12C}"/>
              </a:ext>
            </a:extLst>
          </p:cNvPr>
          <p:cNvPicPr>
            <a:picLocks noGrp="1" noChangeAspect="1"/>
          </p:cNvPicPr>
          <p:nvPr>
            <p:ph/>
          </p:nvPr>
        </p:nvPicPr>
        <p:blipFill>
          <a:blip r:embed="rId2">
            <a:extLst>
              <a:ext uri="{28A0092B-C50C-407E-A947-70E740481C1C}">
                <a14:useLocalDpi xmlns:a14="http://schemas.microsoft.com/office/drawing/2010/main" val="0"/>
              </a:ext>
            </a:extLst>
          </a:blip>
          <a:srcRect t="430" b="430"/>
          <a:stretch>
            <a:fillRect/>
          </a:stretch>
        </p:blipFill>
        <p:spPr>
          <a:xfrm>
            <a:off x="3563938" y="2924175"/>
            <a:ext cx="5399087" cy="3811588"/>
          </a:xfrm>
        </p:spPr>
      </p:pic>
      <p:pic>
        <p:nvPicPr>
          <p:cNvPr id="23554" name="Picture 3">
            <a:extLst>
              <a:ext uri="{FF2B5EF4-FFF2-40B4-BE49-F238E27FC236}">
                <a16:creationId xmlns:a16="http://schemas.microsoft.com/office/drawing/2014/main" id="{D4B65FBD-B491-BE2F-230D-5F1B3868F6F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8900"/>
            <a:ext cx="3635375" cy="264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9440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Content Placeholder 2">
            <a:extLst>
              <a:ext uri="{FF2B5EF4-FFF2-40B4-BE49-F238E27FC236}">
                <a16:creationId xmlns:a16="http://schemas.microsoft.com/office/drawing/2014/main" id="{4216B909-F3D6-24EB-94ED-D0B3F28AC4AC}"/>
              </a:ext>
            </a:extLst>
          </p:cNvPr>
          <p:cNvPicPr>
            <a:picLocks noGrp="1" noChangeAspect="1"/>
          </p:cNvPicPr>
          <p:nvPr>
            <p:ph/>
          </p:nvPr>
        </p:nvPicPr>
        <p:blipFill>
          <a:blip r:embed="rId2">
            <a:extLst>
              <a:ext uri="{28A0092B-C50C-407E-A947-70E740481C1C}">
                <a14:useLocalDpi xmlns:a14="http://schemas.microsoft.com/office/drawing/2010/main" val="0"/>
              </a:ext>
            </a:extLst>
          </a:blip>
          <a:srcRect l="-60944" r="-60944"/>
          <a:stretch>
            <a:fillRect/>
          </a:stretch>
        </p:blipFill>
        <p:spPr>
          <a:xfrm>
            <a:off x="-1765300" y="260350"/>
            <a:ext cx="7777163" cy="5486400"/>
          </a:xfrm>
        </p:spPr>
      </p:pic>
      <p:pic>
        <p:nvPicPr>
          <p:cNvPr id="24578" name="Picture 3">
            <a:extLst>
              <a:ext uri="{FF2B5EF4-FFF2-40B4-BE49-F238E27FC236}">
                <a16:creationId xmlns:a16="http://schemas.microsoft.com/office/drawing/2014/main" id="{E894B636-E301-1355-8AC7-2AF98E5AB4F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92613" y="908050"/>
            <a:ext cx="4716462"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TextBox 4">
            <a:extLst>
              <a:ext uri="{FF2B5EF4-FFF2-40B4-BE49-F238E27FC236}">
                <a16:creationId xmlns:a16="http://schemas.microsoft.com/office/drawing/2014/main" id="{032EB333-614A-EC38-045D-1CB2D376B80D}"/>
              </a:ext>
            </a:extLst>
          </p:cNvPr>
          <p:cNvSpPr txBox="1">
            <a:spLocks noChangeArrowheads="1"/>
          </p:cNvSpPr>
          <p:nvPr/>
        </p:nvSpPr>
        <p:spPr bwMode="auto">
          <a:xfrm>
            <a:off x="3924300" y="5157788"/>
            <a:ext cx="482441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en-US" altLang="en-US" sz="2400"/>
              <a:t>Janowski Camp, exhumation of victims 1945</a:t>
            </a:r>
          </a:p>
        </p:txBody>
      </p:sp>
    </p:spTree>
    <p:extLst>
      <p:ext uri="{BB962C8B-B14F-4D97-AF65-F5344CB8AC3E}">
        <p14:creationId xmlns:p14="http://schemas.microsoft.com/office/powerpoint/2010/main" val="3950826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845B7-70D7-6F85-E7F7-C52DE7C554A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C20EE26-4FCC-BA93-DE64-5D2C1FD2E209}"/>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t>The German attack on the Soviet Union</a:t>
            </a:r>
          </a:p>
          <a:p>
            <a:pPr marL="514350" indent="-514350">
              <a:buFont typeface="Times New Roman" panose="02020603050405020304" pitchFamily="18" charset="0"/>
              <a:buAutoNum type="arabicPeriod"/>
            </a:pPr>
            <a:r>
              <a:rPr lang="en-US" b="1" dirty="0"/>
              <a:t>Poland under German occupation</a:t>
            </a:r>
          </a:p>
          <a:p>
            <a:pPr marL="514350" indent="-514350">
              <a:buAutoNum type="arabicPeriod"/>
            </a:pPr>
            <a:r>
              <a:rPr lang="en-US" dirty="0"/>
              <a:t>Russian war experiences</a:t>
            </a:r>
          </a:p>
          <a:p>
            <a:pPr marL="514350" indent="-514350">
              <a:buAutoNum type="arabicPeriod"/>
            </a:pPr>
            <a:r>
              <a:rPr lang="en-US" dirty="0"/>
              <a:t>Divided Ukrainian experiences</a:t>
            </a:r>
          </a:p>
          <a:p>
            <a:pPr marL="514350" indent="-514350">
              <a:buAutoNum type="arabicPeriod"/>
            </a:pPr>
            <a:r>
              <a:rPr lang="en-US" dirty="0"/>
              <a:t>Outcome</a:t>
            </a:r>
          </a:p>
          <a:p>
            <a:pPr marL="514350" indent="-514350">
              <a:buAutoNum type="arabicPeriod"/>
            </a:pPr>
            <a:r>
              <a:rPr lang="en-US" dirty="0"/>
              <a:t>Outlook</a:t>
            </a:r>
          </a:p>
          <a:p>
            <a:pPr marL="514350" indent="-514350">
              <a:buAutoNum type="arabicPeriod"/>
            </a:pPr>
            <a:endParaRPr lang="en-US" dirty="0"/>
          </a:p>
        </p:txBody>
      </p:sp>
    </p:spTree>
    <p:extLst>
      <p:ext uri="{BB962C8B-B14F-4D97-AF65-F5344CB8AC3E}">
        <p14:creationId xmlns:p14="http://schemas.microsoft.com/office/powerpoint/2010/main" val="2049607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1">
            <a:extLst>
              <a:ext uri="{FF2B5EF4-FFF2-40B4-BE49-F238E27FC236}">
                <a16:creationId xmlns:a16="http://schemas.microsoft.com/office/drawing/2014/main" id="{55F2849C-7164-A826-2DF8-DA79A2149AA7}"/>
              </a:ext>
            </a:extLst>
          </p:cNvPr>
          <p:cNvSpPr>
            <a:spLocks noGrp="1" noChangeArrowheads="1"/>
          </p:cNvSpPr>
          <p:nvPr>
            <p:ph type="title"/>
          </p:nvPr>
        </p:nvSpPr>
        <p:spPr>
          <a:xfrm>
            <a:off x="1066800" y="304800"/>
            <a:ext cx="7543800" cy="1431925"/>
          </a:xfrm>
        </p:spPr>
        <p:txBody>
          <a:bodyPr lIns="90000" tIns="46800" rIns="90000" bIns="46800"/>
          <a:lstStyle/>
          <a:p>
            <a:pPr eaLnBrk="1">
              <a:lnSpc>
                <a:spcPct val="100000"/>
              </a:lnSpc>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Lst>
            </a:pPr>
            <a:r>
              <a:rPr lang="de-DE" altLang="de-GB" dirty="0" err="1">
                <a:ea typeface="ＭＳ Ｐゴシック" panose="020B0600070205080204" pitchFamily="34" charset="-128"/>
              </a:rPr>
              <a:t>Poland</a:t>
            </a:r>
            <a:r>
              <a:rPr lang="de-DE" altLang="de-GB" dirty="0">
                <a:ea typeface="ＭＳ Ｐゴシック" panose="020B0600070205080204" pitchFamily="34" charset="-128"/>
              </a:rPr>
              <a:t> </a:t>
            </a:r>
            <a:r>
              <a:rPr lang="de-DE" altLang="de-GB" dirty="0" err="1">
                <a:ea typeface="ＭＳ Ｐゴシック" panose="020B0600070205080204" pitchFamily="34" charset="-128"/>
              </a:rPr>
              <a:t>under</a:t>
            </a:r>
            <a:r>
              <a:rPr lang="de-DE" altLang="de-GB" dirty="0">
                <a:ea typeface="ＭＳ Ｐゴシック" panose="020B0600070205080204" pitchFamily="34" charset="-128"/>
              </a:rPr>
              <a:t> German </a:t>
            </a:r>
            <a:r>
              <a:rPr lang="de-DE" altLang="de-GB" dirty="0" err="1">
                <a:ea typeface="ＭＳ Ｐゴシック" panose="020B0600070205080204" pitchFamily="34" charset="-128"/>
              </a:rPr>
              <a:t>occupation</a:t>
            </a:r>
            <a:endParaRPr lang="de-DE" altLang="de-GB" dirty="0">
              <a:ea typeface="ＭＳ Ｐゴシック" panose="020B0600070205080204" pitchFamily="34" charset="-128"/>
            </a:endParaRPr>
          </a:p>
        </p:txBody>
      </p:sp>
      <p:sp>
        <p:nvSpPr>
          <p:cNvPr id="104451" name="Rectangle 2">
            <a:extLst>
              <a:ext uri="{FF2B5EF4-FFF2-40B4-BE49-F238E27FC236}">
                <a16:creationId xmlns:a16="http://schemas.microsoft.com/office/drawing/2014/main" id="{A9BA4425-E02B-0D22-10C9-6322578F5523}"/>
              </a:ext>
            </a:extLst>
          </p:cNvPr>
          <p:cNvSpPr>
            <a:spLocks noGrp="1" noChangeArrowheads="1"/>
          </p:cNvSpPr>
          <p:nvPr>
            <p:ph type="body" idx="1"/>
          </p:nvPr>
        </p:nvSpPr>
        <p:spPr>
          <a:xfrm>
            <a:off x="533400" y="2348881"/>
            <a:ext cx="8208963" cy="3384376"/>
          </a:xfrm>
        </p:spPr>
        <p:txBody>
          <a:bodyPr lIns="90000" tIns="46800" rIns="90000" bIns="46800"/>
          <a:lstStyle/>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000" dirty="0">
                <a:ea typeface="ＭＳ Ｐゴシック" panose="020B0600070205080204" pitchFamily="34" charset="-128"/>
              </a:rPr>
              <a:t>Oppression, concentration camps and mass killing of Poles under German occupation</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000" dirty="0">
                <a:ea typeface="ＭＳ Ｐゴシック" panose="020B0600070205080204" pitchFamily="34" charset="-128"/>
              </a:rPr>
              <a:t>Genocidal attack on Polish nation</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000" dirty="0">
                <a:ea typeface="ＭＳ Ｐゴシック" panose="020B0600070205080204" pitchFamily="34" charset="-128"/>
              </a:rPr>
              <a:t>Polish underground state and Home Army</a:t>
            </a: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000" dirty="0">
                <a:ea typeface="ＭＳ Ｐゴシック" panose="020B0600070205080204" pitchFamily="34" charset="-128"/>
              </a:rPr>
              <a:t>Collaboration and </a:t>
            </a:r>
            <a:r>
              <a:rPr lang="en-GB" altLang="de-GB" sz="2000" i="1" dirty="0" err="1">
                <a:ea typeface="ＭＳ Ｐゴシック" panose="020B0600070205080204" pitchFamily="34" charset="-128"/>
              </a:rPr>
              <a:t>Volksliste</a:t>
            </a:r>
            <a:endParaRPr lang="en-GB" altLang="de-GB" sz="2000" i="1" dirty="0">
              <a:ea typeface="ＭＳ Ｐゴシック" panose="020B0600070205080204" pitchFamily="34" charset="-128"/>
            </a:endParaRPr>
          </a:p>
          <a:p>
            <a:pPr marL="431800" indent="-323850" eaLnBrk="1">
              <a:lnSpc>
                <a:spcPct val="80000"/>
              </a:lnSpc>
              <a:spcBef>
                <a:spcPts val="75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000" dirty="0">
                <a:ea typeface="ＭＳ Ｐゴシック" panose="020B0600070205080204" pitchFamily="34" charset="-128"/>
              </a:rPr>
              <a:t>Warsaw Uprising, August 1944</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29" name="Group 1">
            <a:extLst>
              <a:ext uri="{FF2B5EF4-FFF2-40B4-BE49-F238E27FC236}">
                <a16:creationId xmlns:a16="http://schemas.microsoft.com/office/drawing/2014/main" id="{AEE31BD7-7B30-71F8-3C53-AA1E2885463C}"/>
              </a:ext>
            </a:extLst>
          </p:cNvPr>
          <p:cNvGraphicFramePr>
            <a:graphicFrameLocks noGrp="1"/>
          </p:cNvGraphicFramePr>
          <p:nvPr/>
        </p:nvGraphicFramePr>
        <p:xfrm>
          <a:off x="250825" y="260350"/>
          <a:ext cx="4016375" cy="4965701"/>
        </p:xfrm>
        <a:graphic>
          <a:graphicData uri="http://schemas.openxmlformats.org/drawingml/2006/table">
            <a:tbl>
              <a:tblPr/>
              <a:tblGrid>
                <a:gridCol w="549275">
                  <a:extLst>
                    <a:ext uri="{9D8B030D-6E8A-4147-A177-3AD203B41FA5}">
                      <a16:colId xmlns:a16="http://schemas.microsoft.com/office/drawing/2014/main" val="692776350"/>
                    </a:ext>
                  </a:extLst>
                </a:gridCol>
                <a:gridCol w="3467100">
                  <a:extLst>
                    <a:ext uri="{9D8B030D-6E8A-4147-A177-3AD203B41FA5}">
                      <a16:colId xmlns:a16="http://schemas.microsoft.com/office/drawing/2014/main" val="3714802265"/>
                    </a:ext>
                  </a:extLst>
                </a:gridCol>
              </a:tblGrid>
              <a:tr h="431800">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US"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endParaRPr>
                    </a:p>
                  </a:txBody>
                  <a:tcPr marL="90000" marR="90000" marT="46800" marB="46800" anchor="ctr" horzOverflow="overflow">
                    <a:lnL>
                      <a:noFill/>
                    </a:lnL>
                    <a:lnR>
                      <a:noFill/>
                    </a:lnR>
                    <a:lnT>
                      <a:noFill/>
                    </a:lnT>
                    <a:lnB>
                      <a:noFill/>
                    </a:lnB>
                    <a:lnTlToBr>
                      <a:noFill/>
                    </a:lnTlToBr>
                    <a:lnBlToTr>
                      <a:noFill/>
                    </a:lnBlToTr>
                    <a:solidFill>
                      <a:srgbClr val="000000"/>
                    </a:solidFill>
                  </a:tcPr>
                </a:tc>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de-DE"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t> </a:t>
                      </a:r>
                    </a:p>
                  </a:txBody>
                  <a:tcPr marL="90000" marR="90000" marT="46800" marB="46800" anchor="ctr" horzOverflow="overflow">
                    <a:lnL>
                      <a:noFill/>
                    </a:lnL>
                    <a:lnR>
                      <a:noFill/>
                    </a:lnR>
                    <a:lnT>
                      <a:noFill/>
                    </a:lnT>
                    <a:lnB>
                      <a:noFill/>
                    </a:lnB>
                    <a:lnTlToBr>
                      <a:noFill/>
                    </a:lnTlToBr>
                    <a:lnBlToTr>
                      <a:noFill/>
                    </a:lnBlToTr>
                    <a:solidFill>
                      <a:srgbClr val="000000"/>
                    </a:solidFill>
                  </a:tcPr>
                </a:tc>
                <a:extLst>
                  <a:ext uri="{0D108BD9-81ED-4DB2-BD59-A6C34878D82A}">
                    <a16:rowId xmlns:a16="http://schemas.microsoft.com/office/drawing/2014/main" val="2167495396"/>
                  </a:ext>
                </a:extLst>
              </a:tr>
              <a:tr h="3173413">
                <a:tc gridSpan="2">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ctr"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de-DE" altLang="de-GB" sz="1800" b="0" i="0" u="none" strike="noStrike" cap="none" normalizeH="0" baseline="0">
                          <a:ln>
                            <a:noFill/>
                          </a:ln>
                          <a:solidFill>
                            <a:srgbClr val="FFFFCC"/>
                          </a:solidFill>
                          <a:effectLst>
                            <a:outerShdw blurRad="38100" dist="38100" dir="2700000" algn="tl">
                              <a:srgbClr val="FFFFFF"/>
                            </a:outerShdw>
                          </a:effectLst>
                          <a:latin typeface="Tahoma" panose="020B0604030504040204" pitchFamily="34" charset="0"/>
                          <a:ea typeface="ＭＳ Ｐゴシック" panose="020B0600070205080204" pitchFamily="34" charset="-128"/>
                          <a:hlinkClick r:id="rId3"/>
                        </a:rPr>
                        <a:t>  </a:t>
                      </a:r>
                      <a:r>
                        <a:rPr kumimoji="0" lang="de-DE" altLang="de-GB" sz="166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t> </a:t>
                      </a:r>
                      <a:r>
                        <a:rPr kumimoji="0" lang="de-DE"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t>                                                     </a:t>
                      </a:r>
                    </a:p>
                  </a:txBody>
                  <a:tcPr marL="90000" marR="90000" marT="46800" marB="46800" anchor="ctr" horzOverflow="overflow">
                    <a:lnL>
                      <a:noFill/>
                    </a:lnL>
                    <a:lnR>
                      <a:noFill/>
                    </a:lnR>
                    <a:lnT>
                      <a:noFill/>
                    </a:lnT>
                    <a:lnB>
                      <a:noFill/>
                    </a:lnB>
                    <a:lnTlToBr>
                      <a:noFill/>
                    </a:lnTlToBr>
                    <a:lnBlToTr>
                      <a:noFill/>
                    </a:lnBlToTr>
                    <a:solidFill>
                      <a:srgbClr val="000000"/>
                    </a:solidFill>
                  </a:tcPr>
                </a:tc>
                <a:tc hMerge="1">
                  <a:txBody>
                    <a:bodyPr/>
                    <a:lstStyle/>
                    <a:p>
                      <a:endParaRPr lang="de-GB"/>
                    </a:p>
                  </a:txBody>
                  <a:tcPr/>
                </a:tc>
                <a:extLst>
                  <a:ext uri="{0D108BD9-81ED-4DB2-BD59-A6C34878D82A}">
                    <a16:rowId xmlns:a16="http://schemas.microsoft.com/office/drawing/2014/main" val="70659414"/>
                  </a:ext>
                </a:extLst>
              </a:tr>
              <a:tr h="368300">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de-DE"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t> </a:t>
                      </a:r>
                    </a:p>
                  </a:txBody>
                  <a:tcPr marL="90000" marR="90000" marT="46800" marB="46800" anchor="ctr" horzOverflow="overflow">
                    <a:lnL>
                      <a:noFill/>
                    </a:lnL>
                    <a:lnR>
                      <a:noFill/>
                    </a:lnR>
                    <a:lnT>
                      <a:noFill/>
                    </a:lnT>
                    <a:lnB>
                      <a:noFill/>
                    </a:lnB>
                    <a:lnTlToBr>
                      <a:noFill/>
                    </a:lnTlToBr>
                    <a:lnBlToTr>
                      <a:noFill/>
                    </a:lnBlToTr>
                    <a:solidFill>
                      <a:srgbClr val="000000"/>
                    </a:solidFill>
                  </a:tcPr>
                </a:tc>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de-DE"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t> </a:t>
                      </a:r>
                    </a:p>
                  </a:txBody>
                  <a:tcPr marL="90000" marR="90000" marT="46800" marB="46800" anchor="ctr" horzOverflow="overflow">
                    <a:lnL>
                      <a:noFill/>
                    </a:lnL>
                    <a:lnR>
                      <a:noFill/>
                    </a:lnR>
                    <a:lnT>
                      <a:noFill/>
                    </a:lnT>
                    <a:lnB>
                      <a:noFill/>
                    </a:lnB>
                    <a:lnTlToBr>
                      <a:noFill/>
                    </a:lnTlToBr>
                    <a:lnBlToTr>
                      <a:noFill/>
                    </a:lnBlToTr>
                    <a:solidFill>
                      <a:srgbClr val="000000"/>
                    </a:solidFill>
                  </a:tcPr>
                </a:tc>
                <a:extLst>
                  <a:ext uri="{0D108BD9-81ED-4DB2-BD59-A6C34878D82A}">
                    <a16:rowId xmlns:a16="http://schemas.microsoft.com/office/drawing/2014/main" val="1236135443"/>
                  </a:ext>
                </a:extLst>
              </a:tr>
              <a:tr h="992188">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de-DE"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t> </a:t>
                      </a:r>
                    </a:p>
                  </a:txBody>
                  <a:tcPr marL="90000" marR="90000" marT="46800" marB="46800" anchor="ctr" horzOverflow="overflow">
                    <a:lnL>
                      <a:noFill/>
                    </a:lnL>
                    <a:lnR>
                      <a:noFill/>
                    </a:lnR>
                    <a:lnT>
                      <a:noFill/>
                    </a:lnT>
                    <a:lnB>
                      <a:noFill/>
                    </a:lnB>
                    <a:lnTlToBr>
                      <a:noFill/>
                    </a:lnTlToBr>
                    <a:lnBlToTr>
                      <a:noFill/>
                    </a:lnBlToTr>
                    <a:solidFill>
                      <a:srgbClr val="000000"/>
                    </a:solidFill>
                  </a:tcPr>
                </a:tc>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de-DE"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t>Go, passer-by, and tell the world</a:t>
                      </a:r>
                      <a:br>
                        <a:rPr kumimoji="0" lang="de-DE"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br>
                      <a:r>
                        <a:rPr kumimoji="0" lang="de-DE"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t>That we perished in the cause,</a:t>
                      </a:r>
                      <a:br>
                        <a:rPr kumimoji="0" lang="de-DE"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br>
                      <a:r>
                        <a:rPr kumimoji="0" lang="de-DE"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t>Faithful to our orders.</a:t>
                      </a:r>
                    </a:p>
                  </a:txBody>
                  <a:tcPr marL="90000" marR="90000" marT="46800" marB="46800" horzOverflow="overflow">
                    <a:lnL>
                      <a:noFill/>
                    </a:lnL>
                    <a:lnR>
                      <a:noFill/>
                    </a:lnR>
                    <a:lnT>
                      <a:noFill/>
                    </a:lnT>
                    <a:lnB>
                      <a:noFill/>
                    </a:lnB>
                    <a:lnTlToBr>
                      <a:noFill/>
                    </a:lnTlToBr>
                    <a:lnBlToTr>
                      <a:noFill/>
                    </a:lnBlToTr>
                    <a:solidFill>
                      <a:srgbClr val="000000"/>
                    </a:solidFill>
                  </a:tcPr>
                </a:tc>
                <a:extLst>
                  <a:ext uri="{0D108BD9-81ED-4DB2-BD59-A6C34878D82A}">
                    <a16:rowId xmlns:a16="http://schemas.microsoft.com/office/drawing/2014/main" val="3129110314"/>
                  </a:ext>
                </a:extLst>
              </a:tr>
            </a:tbl>
          </a:graphicData>
        </a:graphic>
      </p:graphicFrame>
      <p:graphicFrame>
        <p:nvGraphicFramePr>
          <p:cNvPr id="22537" name="Group 9">
            <a:extLst>
              <a:ext uri="{FF2B5EF4-FFF2-40B4-BE49-F238E27FC236}">
                <a16:creationId xmlns:a16="http://schemas.microsoft.com/office/drawing/2014/main" id="{8BCE8C9E-447A-6086-C273-42E2D094EC2F}"/>
              </a:ext>
            </a:extLst>
          </p:cNvPr>
          <p:cNvGraphicFramePr>
            <a:graphicFrameLocks noGrp="1"/>
          </p:cNvGraphicFramePr>
          <p:nvPr/>
        </p:nvGraphicFramePr>
        <p:xfrm>
          <a:off x="3995738" y="692150"/>
          <a:ext cx="5149850" cy="5308600"/>
        </p:xfrm>
        <a:graphic>
          <a:graphicData uri="http://schemas.openxmlformats.org/drawingml/2006/table">
            <a:tbl>
              <a:tblPr/>
              <a:tblGrid>
                <a:gridCol w="304800">
                  <a:extLst>
                    <a:ext uri="{9D8B030D-6E8A-4147-A177-3AD203B41FA5}">
                      <a16:colId xmlns:a16="http://schemas.microsoft.com/office/drawing/2014/main" val="927967546"/>
                    </a:ext>
                  </a:extLst>
                </a:gridCol>
                <a:gridCol w="4845050">
                  <a:extLst>
                    <a:ext uri="{9D8B030D-6E8A-4147-A177-3AD203B41FA5}">
                      <a16:colId xmlns:a16="http://schemas.microsoft.com/office/drawing/2014/main" val="3204990408"/>
                    </a:ext>
                  </a:extLst>
                </a:gridCol>
              </a:tblGrid>
              <a:tr h="5308600">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US" altLang="de-GB" sz="1800" b="0" i="0" u="none" strike="noStrike" cap="none" normalizeH="0" baseline="0">
                        <a:ln>
                          <a:noFill/>
                        </a:ln>
                        <a:solidFill>
                          <a:srgbClr val="FFFFFF"/>
                        </a:solidFill>
                        <a:effectLst>
                          <a:outerShdw blurRad="38100" dist="38100" dir="2700000" algn="tl">
                            <a:srgbClr val="C0C0C0"/>
                          </a:outerShdw>
                        </a:effectLst>
                        <a:latin typeface="Tahoma" panose="020B0604030504040204" pitchFamily="34" charset="0"/>
                        <a:ea typeface="ＭＳ Ｐゴシック" panose="020B0600070205080204" pitchFamily="34" charset="-128"/>
                      </a:endParaRPr>
                    </a:p>
                  </a:txBody>
                  <a:tcPr marL="90000" marR="90000" marT="46800" marB="46800" anchor="ctr" horzOverflow="overflow">
                    <a:lnL>
                      <a:noFill/>
                    </a:lnL>
                    <a:lnR>
                      <a:noFill/>
                    </a:lnR>
                    <a:lnT>
                      <a:noFill/>
                    </a:lnT>
                    <a:lnB>
                      <a:noFill/>
                    </a:lnB>
                    <a:lnTlToBr>
                      <a:noFill/>
                    </a:lnTlToBr>
                    <a:lnBlToTr>
                      <a:noFill/>
                    </a:lnBlToTr>
                    <a:noFill/>
                  </a:tcPr>
                </a:tc>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ja-JP" altLang="en-GB" sz="1800" b="0" i="0" u="none" strike="noStrike" cap="none" normalizeH="0" baseline="0">
                          <a:ln>
                            <a:noFill/>
                          </a:ln>
                          <a:solidFill>
                            <a:srgbClr val="FFFFFF"/>
                          </a:solidFill>
                          <a:effectLst>
                            <a:outerShdw blurRad="38100" dist="38100" dir="2700000" algn="tl">
                              <a:srgbClr val="C0C0C0"/>
                            </a:outerShdw>
                          </a:effectLst>
                          <a:latin typeface="Tahoma" panose="020B0604030504040204" pitchFamily="34" charset="0"/>
                          <a:ea typeface="ＭＳ Ｐゴシック" panose="020B0600070205080204" pitchFamily="34" charset="-128"/>
                        </a:rPr>
                        <a:t>“</a:t>
                      </a:r>
                      <a:r>
                        <a:rPr kumimoji="0" lang="en-GB" altLang="ja-JP" sz="1800" b="0" i="0" u="none" strike="noStrike" cap="none" normalizeH="0" baseline="0">
                          <a:ln>
                            <a:noFill/>
                          </a:ln>
                          <a:solidFill>
                            <a:srgbClr val="FFFFFF"/>
                          </a:solidFill>
                          <a:effectLst>
                            <a:outerShdw blurRad="38100" dist="38100" dir="2700000" algn="tl">
                              <a:srgbClr val="C0C0C0"/>
                            </a:outerShdw>
                          </a:effectLst>
                          <a:latin typeface="Tahoma" panose="020B0604030504040204" pitchFamily="34" charset="0"/>
                          <a:ea typeface="ＭＳ Ｐゴシック" panose="020B0600070205080204" pitchFamily="34" charset="-128"/>
                        </a:rPr>
                        <a:t>The Warsaw Uprising of 1944 — a heroic and tragic 63-day struggle to liberate World War 2 Warsaw from Nazi/German occupation. Undertaken by the Home Army (Armia Krajowa, AK), the Polish resistance group, at the time Allied troops were breaking through the Normandy defenses and the Red Army was standing at the line of the Vistula River. </a:t>
                      </a:r>
                    </a:p>
                    <a:p>
                      <a:pPr marL="0" marR="0" lvl="0" indent="0" algn="l" defTabSz="449263" rtl="0" eaLnBrk="0" fontAlgn="base" latinLnBrk="0" hangingPunct="0">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GB" altLang="de-GB" sz="1800" b="0" i="0" u="none" strike="noStrike" cap="none" normalizeH="0" baseline="0">
                          <a:ln>
                            <a:noFill/>
                          </a:ln>
                          <a:solidFill>
                            <a:srgbClr val="FFFFFF"/>
                          </a:solidFill>
                          <a:effectLst>
                            <a:outerShdw blurRad="38100" dist="38100" dir="2700000" algn="tl">
                              <a:srgbClr val="C0C0C0"/>
                            </a:outerShdw>
                          </a:effectLst>
                          <a:latin typeface="Tahoma" panose="020B0604030504040204" pitchFamily="34" charset="0"/>
                          <a:ea typeface="ＭＳ Ｐゴシック" panose="020B0600070205080204" pitchFamily="34" charset="-128"/>
                        </a:rPr>
                        <a:t>Warsaw could have been one of the first European capitals liberated; however, various military and political miscalculations, as well as global politics — played among Joseph Stalin, Winston Churchill and Franklin D. Roosevelt (FDR) — turned the dice against it. This site is dedicated to all those who fought for their freedom in the Warsaw Uprising of 1944 as well as all those who, as civilians, perished in the effort.</a:t>
                      </a:r>
                      <a:r>
                        <a:rPr kumimoji="0" lang="ja-JP" altLang="en-GB" sz="1800" b="0" i="0" u="none" strike="noStrike" cap="none" normalizeH="0" baseline="0">
                          <a:ln>
                            <a:noFill/>
                          </a:ln>
                          <a:solidFill>
                            <a:srgbClr val="FFFFFF"/>
                          </a:solidFill>
                          <a:effectLst>
                            <a:outerShdw blurRad="38100" dist="38100" dir="2700000" algn="tl">
                              <a:srgbClr val="C0C0C0"/>
                            </a:outerShdw>
                          </a:effectLst>
                          <a:latin typeface="Tahoma" panose="020B0604030504040204" pitchFamily="34" charset="0"/>
                          <a:ea typeface="ＭＳ Ｐゴシック" panose="020B0600070205080204" pitchFamily="34" charset="-128"/>
                        </a:rPr>
                        <a:t>“</a:t>
                      </a:r>
                      <a:endParaRPr kumimoji="0" lang="en-GB" altLang="de-GB" sz="1800" b="0" i="0" u="none" strike="noStrike" cap="none" normalizeH="0" baseline="0">
                        <a:ln>
                          <a:noFill/>
                        </a:ln>
                        <a:solidFill>
                          <a:srgbClr val="FFFFFF"/>
                        </a:solidFill>
                        <a:effectLst>
                          <a:outerShdw blurRad="38100" dist="38100" dir="2700000" algn="tl">
                            <a:srgbClr val="C0C0C0"/>
                          </a:outerShdw>
                        </a:effectLst>
                        <a:latin typeface="Tahoma" panose="020B0604030504040204" pitchFamily="34" charset="0"/>
                        <a:ea typeface="ＭＳ Ｐゴシック" panose="020B0600070205080204" pitchFamily="34" charset="-128"/>
                      </a:endParaRPr>
                    </a:p>
                  </a:txBody>
                  <a:tcPr marL="90000" marR="90000" marT="46800" marB="4680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2263991075"/>
                  </a:ext>
                </a:extLst>
              </a:tr>
            </a:tbl>
          </a:graphicData>
        </a:graphic>
      </p:graphicFrame>
      <p:pic>
        <p:nvPicPr>
          <p:cNvPr id="96269" name="Picture 12">
            <a:extLst>
              <a:ext uri="{FF2B5EF4-FFF2-40B4-BE49-F238E27FC236}">
                <a16:creationId xmlns:a16="http://schemas.microsoft.com/office/drawing/2014/main" id="{42823764-0CCC-9DD5-3C1E-8DAE79CB22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549275"/>
            <a:ext cx="3429000"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96270" name="Picture 13">
            <a:extLst>
              <a:ext uri="{FF2B5EF4-FFF2-40B4-BE49-F238E27FC236}">
                <a16:creationId xmlns:a16="http://schemas.microsoft.com/office/drawing/2014/main" id="{2ABD329F-CFC7-A6BC-5101-3BD5259441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3263" y="-2976563"/>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96271" name="Picture 14">
            <a:extLst>
              <a:ext uri="{FF2B5EF4-FFF2-40B4-BE49-F238E27FC236}">
                <a16:creationId xmlns:a16="http://schemas.microsoft.com/office/drawing/2014/main" id="{4B490737-A7B1-CF5D-155C-44CA5ECB779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5825" y="-2095500"/>
            <a:ext cx="4114800"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96272" name="Picture 15">
            <a:extLst>
              <a:ext uri="{FF2B5EF4-FFF2-40B4-BE49-F238E27FC236}">
                <a16:creationId xmlns:a16="http://schemas.microsoft.com/office/drawing/2014/main" id="{80AED6BE-BD61-0EC5-9E76-0DDABBC564B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5825" y="7408863"/>
            <a:ext cx="4114800"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96273" name="Picture 16">
            <a:extLst>
              <a:ext uri="{FF2B5EF4-FFF2-40B4-BE49-F238E27FC236}">
                <a16:creationId xmlns:a16="http://schemas.microsoft.com/office/drawing/2014/main" id="{BB14FC57-ED0B-3A3C-72EA-3CE3581F75D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3263" y="8929688"/>
            <a:ext cx="44291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96274" name="Picture 17">
            <a:extLst>
              <a:ext uri="{FF2B5EF4-FFF2-40B4-BE49-F238E27FC236}">
                <a16:creationId xmlns:a16="http://schemas.microsoft.com/office/drawing/2014/main" id="{1C8CE67B-EF3C-F974-20F0-CAB19B66444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35150" y="0"/>
            <a:ext cx="428625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6275" name="Rectangle 18">
            <a:extLst>
              <a:ext uri="{FF2B5EF4-FFF2-40B4-BE49-F238E27FC236}">
                <a16:creationId xmlns:a16="http://schemas.microsoft.com/office/drawing/2014/main" id="{D001F44F-5323-FEAD-8FFD-6EEE92D72F08}"/>
              </a:ext>
            </a:extLst>
          </p:cNvPr>
          <p:cNvSpPr>
            <a:spLocks noChangeArrowheads="1"/>
          </p:cNvSpPr>
          <p:nvPr/>
        </p:nvSpPr>
        <p:spPr bwMode="auto">
          <a:xfrm>
            <a:off x="2274888" y="6237288"/>
            <a:ext cx="379730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en-GB" altLang="de-GB" sz="2000">
                <a:solidFill>
                  <a:srgbClr val="FFFFFF"/>
                </a:solidFill>
              </a:rPr>
              <a:t>http://www.warsawuprising.com/</a:t>
            </a:r>
          </a:p>
        </p:txBody>
      </p:sp>
    </p:spTree>
    <p:extLst>
      <p:ext uri="{BB962C8B-B14F-4D97-AF65-F5344CB8AC3E}">
        <p14:creationId xmlns:p14="http://schemas.microsoft.com/office/powerpoint/2010/main" val="2365930651"/>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1511</Words>
  <Application>Microsoft Office PowerPoint</Application>
  <PresentationFormat>On-screen Show (4:3)</PresentationFormat>
  <Paragraphs>213</Paragraphs>
  <Slides>31</Slides>
  <Notes>18</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Poland under German occupation</vt:lpstr>
      <vt:lpstr>PowerPoint Presentation</vt:lpstr>
      <vt:lpstr>PowerPoint Presentation</vt:lpstr>
      <vt:lpstr>Russian war experiences</vt:lpstr>
      <vt:lpstr>PowerPoint Presentation</vt:lpstr>
      <vt:lpstr>PowerPoint Presentation</vt:lpstr>
      <vt:lpstr>PowerPoint Presentation</vt:lpstr>
      <vt:lpstr>Ukrainian war experiences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Poland  Ukraine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Christoph Mick</dc:creator>
  <cp:lastModifiedBy>Mick, Christoph</cp:lastModifiedBy>
  <cp:revision>148</cp:revision>
  <cp:lastPrinted>2018-10-28T13:03:08Z</cp:lastPrinted>
  <dcterms:created xsi:type="dcterms:W3CDTF">2005-09-25T23:01:55Z</dcterms:created>
  <dcterms:modified xsi:type="dcterms:W3CDTF">2025-03-11T10:59:00Z</dcterms:modified>
</cp:coreProperties>
</file>