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327" r:id="rId2"/>
    <p:sldId id="262" r:id="rId3"/>
    <p:sldId id="283" r:id="rId4"/>
    <p:sldId id="340" r:id="rId5"/>
    <p:sldId id="341" r:id="rId6"/>
    <p:sldId id="281" r:id="rId7"/>
    <p:sldId id="282" r:id="rId8"/>
    <p:sldId id="284" r:id="rId9"/>
    <p:sldId id="286" r:id="rId10"/>
    <p:sldId id="288" r:id="rId11"/>
    <p:sldId id="344" r:id="rId12"/>
    <p:sldId id="345" r:id="rId13"/>
    <p:sldId id="346" r:id="rId14"/>
    <p:sldId id="347" r:id="rId15"/>
    <p:sldId id="289" r:id="rId16"/>
    <p:sldId id="337" r:id="rId17"/>
    <p:sldId id="338" r:id="rId18"/>
    <p:sldId id="339" r:id="rId19"/>
    <p:sldId id="290" r:id="rId20"/>
    <p:sldId id="291" r:id="rId21"/>
    <p:sldId id="292" r:id="rId22"/>
    <p:sldId id="293" r:id="rId23"/>
    <p:sldId id="294" r:id="rId24"/>
    <p:sldId id="295" r:id="rId25"/>
    <p:sldId id="271" r:id="rId26"/>
    <p:sldId id="304" r:id="rId27"/>
    <p:sldId id="348" r:id="rId28"/>
    <p:sldId id="301" r:id="rId29"/>
  </p:sldIdLst>
  <p:sldSz cx="12192000" cy="6858000"/>
  <p:notesSz cx="6858000" cy="9144000"/>
  <p:defaultTextStyle>
    <a:defPPr>
      <a:defRPr lang="de-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1481"/>
    <a:srgbClr val="002E8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314"/>
    <p:restoredTop sz="88444"/>
  </p:normalViewPr>
  <p:slideViewPr>
    <p:cSldViewPr snapToGrid="0">
      <p:cViewPr varScale="1">
        <p:scale>
          <a:sx n="98" d="100"/>
          <a:sy n="98" d="100"/>
        </p:scale>
        <p:origin x="1416" y="200"/>
      </p:cViewPr>
      <p:guideLst/>
    </p:cSldViewPr>
  </p:slideViewPr>
  <p:notesTextViewPr>
    <p:cViewPr>
      <p:scale>
        <a:sx n="1" d="1"/>
        <a:sy n="1" d="1"/>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de-GB"/>
          </a:p>
        </p:txBody>
      </p:sp>
      <p:sp>
        <p:nvSpPr>
          <p:cNvPr id="3" name="Datumsplatzhalter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5015BBBF-4AA5-FF4C-AFD1-C33DB53211E7}" type="datetimeFigureOut">
              <a:rPr lang="de-GB" smtClean="0"/>
              <a:t>11/17/24</a:t>
            </a:fld>
            <a:endParaRPr lang="de-GB"/>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GB"/>
          </a:p>
        </p:txBody>
      </p:sp>
      <p:sp>
        <p:nvSpPr>
          <p:cNvPr id="5" name="Notizenplatzhalt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GB"/>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AE0EF8-E9C5-4D49-9DE4-53D41E59D6E4}" type="slidenum">
              <a:rPr lang="de-GB" smtClean="0"/>
              <a:t>‹#›</a:t>
            </a:fld>
            <a:endParaRPr lang="de-GB"/>
          </a:p>
        </p:txBody>
      </p:sp>
    </p:spTree>
    <p:extLst>
      <p:ext uri="{BB962C8B-B14F-4D97-AF65-F5344CB8AC3E}">
        <p14:creationId xmlns:p14="http://schemas.microsoft.com/office/powerpoint/2010/main" val="36121087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A3B35696-705E-8BE5-8F44-8DA20EA09E3A}"/>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1pPr>
            <a:lvl2pPr>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sz="2400">
                <a:solidFill>
                  <a:schemeClr val="bg1"/>
                </a:solidFill>
                <a:latin typeface="Arial" panose="020B0604020202020204" pitchFamily="34" charset="0"/>
                <a:ea typeface="ＭＳ Ｐゴシック" panose="020B0600070205080204" pitchFamily="34" charset="-128"/>
              </a:defRPr>
            </a:lvl9pPr>
          </a:lstStyle>
          <a:p>
            <a:fld id="{0421E3D2-2A0E-1F4C-8BD5-BEF4EB0FFFF6}" type="slidenum">
              <a:rPr lang="de-DE" altLang="en-US" sz="1200" smtClean="0">
                <a:solidFill>
                  <a:srgbClr val="000000"/>
                </a:solidFill>
                <a:latin typeface="Times New Roman" panose="02020603050405020304" pitchFamily="18" charset="0"/>
              </a:rPr>
              <a:pPr/>
              <a:t>1</a:t>
            </a:fld>
            <a:endParaRPr lang="de-DE" altLang="en-US" sz="1200">
              <a:solidFill>
                <a:srgbClr val="000000"/>
              </a:solidFill>
              <a:latin typeface="Times New Roman" panose="02020603050405020304" pitchFamily="18" charset="0"/>
            </a:endParaRPr>
          </a:p>
        </p:txBody>
      </p:sp>
      <p:sp>
        <p:nvSpPr>
          <p:cNvPr id="16387" name="Text Box 1">
            <a:extLst>
              <a:ext uri="{FF2B5EF4-FFF2-40B4-BE49-F238E27FC236}">
                <a16:creationId xmlns:a16="http://schemas.microsoft.com/office/drawing/2014/main" id="{0C18963D-841A-F9F1-04AE-FD19B794A2B8}"/>
              </a:ext>
            </a:extLst>
          </p:cNvPr>
          <p:cNvSpPr>
            <a:spLocks noGrp="1" noRot="1" noChangeAspect="1" noChangeArrowheads="1" noTextEdit="1"/>
          </p:cNvSpPr>
          <p:nvPr>
            <p:ph type="sldImg"/>
          </p:nvPr>
        </p:nvSpPr>
        <p:spPr>
          <a:xfrm>
            <a:off x="381000" y="685800"/>
            <a:ext cx="6096000" cy="3429000"/>
          </a:xfrm>
          <a:ln/>
        </p:spPr>
      </p:sp>
      <p:sp>
        <p:nvSpPr>
          <p:cNvPr id="16388" name="Text Box 2">
            <a:extLst>
              <a:ext uri="{FF2B5EF4-FFF2-40B4-BE49-F238E27FC236}">
                <a16:creationId xmlns:a16="http://schemas.microsoft.com/office/drawing/2014/main" id="{437A4805-68B5-2168-E7F9-81E20A35A844}"/>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802" name="Rectangle 11">
            <a:extLst>
              <a:ext uri="{FF2B5EF4-FFF2-40B4-BE49-F238E27FC236}">
                <a16:creationId xmlns:a16="http://schemas.microsoft.com/office/drawing/2014/main" id="{5DE24267-586A-5963-FD40-F63F07E5C4DE}"/>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B9435791-E499-B545-B0B6-C489BEE384B5}" type="slidenum">
              <a:rPr lang="en-GB" altLang="en-US" smtClean="0">
                <a:latin typeface="Arial" panose="020B0604020202020204" pitchFamily="34" charset="0"/>
                <a:ea typeface="Arial Unicode MS" panose="020B0604020202020204" pitchFamily="34" charset="-128"/>
                <a:cs typeface="Arial Unicode MS" panose="020B0604020202020204" pitchFamily="34" charset="-128"/>
              </a:rPr>
              <a:pPr>
                <a:spcBef>
                  <a:spcPct val="0"/>
                </a:spcBef>
                <a:buClrTx/>
                <a:buFontTx/>
                <a:buNone/>
              </a:pPr>
              <a:t>15</a:t>
            </a:fld>
            <a:endParaRPr lang="en-GB" altLang="en-US">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76803" name="Text Box 1">
            <a:extLst>
              <a:ext uri="{FF2B5EF4-FFF2-40B4-BE49-F238E27FC236}">
                <a16:creationId xmlns:a16="http://schemas.microsoft.com/office/drawing/2014/main" id="{1D126742-425B-3BCA-AEFD-F99340E4999B}"/>
              </a:ext>
            </a:extLst>
          </p:cNvPr>
          <p:cNvSpPr txBox="1">
            <a:spLocks noChangeArrowheads="1"/>
          </p:cNvSpPr>
          <p:nvPr/>
        </p:nvSpPr>
        <p:spPr bwMode="auto">
          <a:xfrm>
            <a:off x="3884613" y="8685213"/>
            <a:ext cx="2967037"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636B7B02-8AC5-1644-B64C-F4C7045E528E}" type="slidenum">
              <a:rPr lang="en-GB" altLang="en-US">
                <a:latin typeface="Arial" panose="020B0604020202020204" pitchFamily="34" charset="0"/>
                <a:ea typeface="Arial Unicode MS" panose="020B0604020202020204" pitchFamily="34" charset="-128"/>
                <a:cs typeface="Arial Unicode MS" panose="020B0604020202020204" pitchFamily="34" charset="-128"/>
              </a:rPr>
              <a:pPr algn="r" eaLnBrk="1" hangingPunct="1">
                <a:spcBef>
                  <a:spcPct val="0"/>
                </a:spcBef>
                <a:buClrTx/>
                <a:buFontTx/>
                <a:buNone/>
              </a:pPr>
              <a:t>15</a:t>
            </a:fld>
            <a:endParaRPr lang="en-GB" altLang="en-US">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76804" name="Text Box 2">
            <a:extLst>
              <a:ext uri="{FF2B5EF4-FFF2-40B4-BE49-F238E27FC236}">
                <a16:creationId xmlns:a16="http://schemas.microsoft.com/office/drawing/2014/main" id="{4E9EF697-8382-CE41-CD5E-7CA40FD9CD59}"/>
              </a:ext>
            </a:extLst>
          </p:cNvPr>
          <p:cNvSpPr txBox="1">
            <a:spLocks noChangeArrowheads="1"/>
          </p:cNvSpPr>
          <p:nvPr/>
        </p:nvSpPr>
        <p:spPr bwMode="auto">
          <a:xfrm>
            <a:off x="3884613" y="8685213"/>
            <a:ext cx="296862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29DE6A2A-FA01-F54B-BEB7-C545538AC5CC}" type="slidenum">
              <a:rPr lang="en-GB" altLang="en-US">
                <a:latin typeface="Arial" panose="020B0604020202020204" pitchFamily="34" charset="0"/>
                <a:ea typeface="Arial Unicode MS" panose="020B0604020202020204" pitchFamily="34" charset="-128"/>
                <a:cs typeface="Arial Unicode MS" panose="020B0604020202020204" pitchFamily="34" charset="-128"/>
              </a:rPr>
              <a:pPr algn="r" eaLnBrk="1" hangingPunct="1">
                <a:spcBef>
                  <a:spcPct val="0"/>
                </a:spcBef>
                <a:buClrTx/>
                <a:buFontTx/>
                <a:buNone/>
              </a:pPr>
              <a:t>15</a:t>
            </a:fld>
            <a:endParaRPr lang="en-GB" altLang="en-US">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76805" name="Text Box 3">
            <a:extLst>
              <a:ext uri="{FF2B5EF4-FFF2-40B4-BE49-F238E27FC236}">
                <a16:creationId xmlns:a16="http://schemas.microsoft.com/office/drawing/2014/main" id="{33FDE9BA-68D1-3534-599A-551DC5B7A1FB}"/>
              </a:ext>
            </a:extLst>
          </p:cNvPr>
          <p:cNvSpPr>
            <a:spLocks noGrp="1" noRot="1" noChangeAspect="1" noChangeArrowheads="1" noTextEdit="1"/>
          </p:cNvSpPr>
          <p:nvPr>
            <p:ph type="sldImg"/>
          </p:nvPr>
        </p:nvSpPr>
        <p:spPr>
          <a:xfrm>
            <a:off x="381000" y="685800"/>
            <a:ext cx="6096000" cy="3429000"/>
          </a:xfrm>
          <a:ln/>
        </p:spPr>
      </p:sp>
      <p:sp>
        <p:nvSpPr>
          <p:cNvPr id="76806" name="Text Box 4">
            <a:extLst>
              <a:ext uri="{FF2B5EF4-FFF2-40B4-BE49-F238E27FC236}">
                <a16:creationId xmlns:a16="http://schemas.microsoft.com/office/drawing/2014/main" id="{F0BB004B-4DEC-8C7F-8332-6E04596AF803}"/>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090" name="Rectangle 9">
            <a:extLst>
              <a:ext uri="{FF2B5EF4-FFF2-40B4-BE49-F238E27FC236}">
                <a16:creationId xmlns:a16="http://schemas.microsoft.com/office/drawing/2014/main" id="{7543C27A-D001-4DAE-8706-CF5805E8DAAA}"/>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0AFFD341-2A32-4FBA-8802-0F5160BD1CCC}" type="slidenum">
              <a:rPr lang="en-GB" altLang="en-US" sz="1200">
                <a:solidFill>
                  <a:srgbClr val="000000"/>
                </a:solidFill>
              </a:rPr>
              <a:pPr eaLnBrk="1" hangingPunct="1"/>
              <a:t>16</a:t>
            </a:fld>
            <a:endParaRPr lang="en-GB" altLang="en-US" sz="1200">
              <a:solidFill>
                <a:srgbClr val="000000"/>
              </a:solidFill>
            </a:endParaRPr>
          </a:p>
        </p:txBody>
      </p:sp>
      <p:sp>
        <p:nvSpPr>
          <p:cNvPr id="89091" name="Text Box 1">
            <a:extLst>
              <a:ext uri="{FF2B5EF4-FFF2-40B4-BE49-F238E27FC236}">
                <a16:creationId xmlns:a16="http://schemas.microsoft.com/office/drawing/2014/main" id="{4A9849C8-7D0C-4F6D-AAEE-8B1113B44945}"/>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Tx/>
              <a:buFontTx/>
              <a:buNone/>
            </a:pPr>
            <a:fld id="{3DB96F68-1970-4D27-A1CB-957EF08FE1A0}" type="slidenum">
              <a:rPr lang="en-GB" altLang="en-US" sz="1200">
                <a:solidFill>
                  <a:srgbClr val="FFFFFF"/>
                </a:solidFill>
              </a:rPr>
              <a:pPr algn="r" eaLnBrk="1" hangingPunct="1">
                <a:buClrTx/>
                <a:buFontTx/>
                <a:buNone/>
              </a:pPr>
              <a:t>16</a:t>
            </a:fld>
            <a:endParaRPr lang="en-GB" altLang="en-US" sz="1200">
              <a:solidFill>
                <a:srgbClr val="FFFFFF"/>
              </a:solidFill>
            </a:endParaRPr>
          </a:p>
        </p:txBody>
      </p:sp>
      <p:sp>
        <p:nvSpPr>
          <p:cNvPr id="89092" name="Text Box 2">
            <a:extLst>
              <a:ext uri="{FF2B5EF4-FFF2-40B4-BE49-F238E27FC236}">
                <a16:creationId xmlns:a16="http://schemas.microsoft.com/office/drawing/2014/main" id="{4ADB938B-7621-4147-BE9B-85AAFBF67A3B}"/>
              </a:ext>
            </a:extLst>
          </p:cNvPr>
          <p:cNvSpPr>
            <a:spLocks noGrp="1" noRot="1" noChangeAspect="1" noChangeArrowheads="1"/>
          </p:cNvSpPr>
          <p:nvPr>
            <p:ph type="sldImg"/>
          </p:nvPr>
        </p:nvSpPr>
        <p:spPr>
          <a:xfrm>
            <a:off x="381000" y="685800"/>
            <a:ext cx="6096000" cy="3429000"/>
          </a:xfrm>
          <a:solidFill>
            <a:srgbClr val="FFFFFF"/>
          </a:solidFill>
          <a:ln/>
        </p:spPr>
      </p:sp>
      <p:sp>
        <p:nvSpPr>
          <p:cNvPr id="89093" name="Text Box 3">
            <a:extLst>
              <a:ext uri="{FF2B5EF4-FFF2-40B4-BE49-F238E27FC236}">
                <a16:creationId xmlns:a16="http://schemas.microsoft.com/office/drawing/2014/main" id="{434FB1DF-0F1C-4E06-89A9-016E531EFFCD}"/>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a:latin typeface="Arial" panose="020B0604020202020204" pitchFamily="34" charset="0"/>
              <a:ea typeface="Arial Unicode MS" panose="020B0604020202020204" pitchFamily="34" charset="-128"/>
              <a:cs typeface="Arial Unicode MS" panose="020B0604020202020204"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7282" name="Rectangle 9">
            <a:extLst>
              <a:ext uri="{FF2B5EF4-FFF2-40B4-BE49-F238E27FC236}">
                <a16:creationId xmlns:a16="http://schemas.microsoft.com/office/drawing/2014/main" id="{8585927E-9959-4974-BC38-7DDD0E0158DC}"/>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4D67B613-3008-46FB-A46D-854347DB49B0}" type="slidenum">
              <a:rPr lang="en-GB" altLang="en-US" sz="1200">
                <a:solidFill>
                  <a:srgbClr val="000000"/>
                </a:solidFill>
              </a:rPr>
              <a:pPr eaLnBrk="1" hangingPunct="1"/>
              <a:t>17</a:t>
            </a:fld>
            <a:endParaRPr lang="en-GB" altLang="en-US" sz="1200">
              <a:solidFill>
                <a:srgbClr val="000000"/>
              </a:solidFill>
            </a:endParaRPr>
          </a:p>
        </p:txBody>
      </p:sp>
      <p:sp>
        <p:nvSpPr>
          <p:cNvPr id="97283" name="Text Box 1">
            <a:extLst>
              <a:ext uri="{FF2B5EF4-FFF2-40B4-BE49-F238E27FC236}">
                <a16:creationId xmlns:a16="http://schemas.microsoft.com/office/drawing/2014/main" id="{E9A2ADAC-C3CA-44FE-A2CF-492B1A0F16BB}"/>
              </a:ext>
            </a:extLst>
          </p:cNvPr>
          <p:cNvSpPr>
            <a:spLocks noGrp="1" noRot="1" noChangeAspect="1" noChangeArrowheads="1"/>
          </p:cNvSpPr>
          <p:nvPr>
            <p:ph type="sldImg"/>
          </p:nvPr>
        </p:nvSpPr>
        <p:spPr>
          <a:xfrm>
            <a:off x="382588" y="685800"/>
            <a:ext cx="6089650" cy="3425825"/>
          </a:xfrm>
          <a:solidFill>
            <a:srgbClr val="FFFFFF"/>
          </a:solidFill>
          <a:ln/>
        </p:spPr>
      </p:sp>
      <p:sp>
        <p:nvSpPr>
          <p:cNvPr id="97284" name="Text Box 2">
            <a:extLst>
              <a:ext uri="{FF2B5EF4-FFF2-40B4-BE49-F238E27FC236}">
                <a16:creationId xmlns:a16="http://schemas.microsoft.com/office/drawing/2014/main" id="{ED87225E-3DFE-44ED-9361-CBB29B5EED70}"/>
              </a:ext>
            </a:extLst>
          </p:cNvPr>
          <p:cNvSpPr>
            <a:spLocks noGrp="1" noChangeArrowheads="1"/>
          </p:cNvSpPr>
          <p:nvPr>
            <p:ph type="body" idx="1"/>
          </p:nvPr>
        </p:nvSpPr>
        <p:spPr>
          <a:xfrm>
            <a:off x="685800" y="4343400"/>
            <a:ext cx="5483225" cy="41116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5234" name="Rectangle 9">
            <a:extLst>
              <a:ext uri="{FF2B5EF4-FFF2-40B4-BE49-F238E27FC236}">
                <a16:creationId xmlns:a16="http://schemas.microsoft.com/office/drawing/2014/main" id="{BE1FBD0B-A265-4A87-A0DC-ED42647AB0D2}"/>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B37D2CF3-9B7D-465C-8F82-95B807DBB03C}" type="slidenum">
              <a:rPr lang="en-GB" altLang="en-US" sz="1200">
                <a:solidFill>
                  <a:srgbClr val="000000"/>
                </a:solidFill>
              </a:rPr>
              <a:pPr eaLnBrk="1" hangingPunct="1"/>
              <a:t>18</a:t>
            </a:fld>
            <a:endParaRPr lang="en-GB" altLang="en-US" sz="1200">
              <a:solidFill>
                <a:srgbClr val="000000"/>
              </a:solidFill>
            </a:endParaRPr>
          </a:p>
        </p:txBody>
      </p:sp>
      <p:sp>
        <p:nvSpPr>
          <p:cNvPr id="95235" name="Text Box 1">
            <a:extLst>
              <a:ext uri="{FF2B5EF4-FFF2-40B4-BE49-F238E27FC236}">
                <a16:creationId xmlns:a16="http://schemas.microsoft.com/office/drawing/2014/main" id="{C86643AB-6869-4948-9AEE-357072ABEC01}"/>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Tx/>
              <a:buFontTx/>
              <a:buNone/>
            </a:pPr>
            <a:fld id="{AF0E7490-3D1D-4D86-BF41-01674A75A38C}" type="slidenum">
              <a:rPr lang="en-GB" altLang="en-US" sz="1200">
                <a:solidFill>
                  <a:srgbClr val="FFFFFF"/>
                </a:solidFill>
              </a:rPr>
              <a:pPr algn="r" eaLnBrk="1" hangingPunct="1">
                <a:buClrTx/>
                <a:buFontTx/>
                <a:buNone/>
              </a:pPr>
              <a:t>18</a:t>
            </a:fld>
            <a:endParaRPr lang="en-GB" altLang="en-US" sz="1200">
              <a:solidFill>
                <a:srgbClr val="FFFFFF"/>
              </a:solidFill>
            </a:endParaRPr>
          </a:p>
        </p:txBody>
      </p:sp>
      <p:sp>
        <p:nvSpPr>
          <p:cNvPr id="95236" name="Text Box 2">
            <a:extLst>
              <a:ext uri="{FF2B5EF4-FFF2-40B4-BE49-F238E27FC236}">
                <a16:creationId xmlns:a16="http://schemas.microsoft.com/office/drawing/2014/main" id="{435CDC5F-AE96-4472-AD42-FA53A53A8BAE}"/>
              </a:ext>
            </a:extLst>
          </p:cNvPr>
          <p:cNvSpPr>
            <a:spLocks noGrp="1" noRot="1" noChangeAspect="1" noChangeArrowheads="1"/>
          </p:cNvSpPr>
          <p:nvPr>
            <p:ph type="sldImg"/>
          </p:nvPr>
        </p:nvSpPr>
        <p:spPr>
          <a:xfrm>
            <a:off x="381000" y="685800"/>
            <a:ext cx="6096000" cy="3429000"/>
          </a:xfrm>
          <a:solidFill>
            <a:srgbClr val="FFFFFF"/>
          </a:solidFill>
          <a:ln/>
        </p:spPr>
      </p:sp>
      <p:sp>
        <p:nvSpPr>
          <p:cNvPr id="95237" name="Text Box 3">
            <a:extLst>
              <a:ext uri="{FF2B5EF4-FFF2-40B4-BE49-F238E27FC236}">
                <a16:creationId xmlns:a16="http://schemas.microsoft.com/office/drawing/2014/main" id="{96649519-D669-49AF-AB7A-B30CD1A56836}"/>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a:latin typeface="Arial" panose="020B0604020202020204" pitchFamily="34" charset="0"/>
              <a:ea typeface="Arial Unicode MS" panose="020B0604020202020204" pitchFamily="34" charset="-128"/>
              <a:cs typeface="Arial Unicode MS" panose="020B0604020202020204"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9330" name="Rectangle 9">
            <a:extLst>
              <a:ext uri="{FF2B5EF4-FFF2-40B4-BE49-F238E27FC236}">
                <a16:creationId xmlns:a16="http://schemas.microsoft.com/office/drawing/2014/main" id="{FBDC2365-B64A-435E-8246-91E966209F31}"/>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70064DCE-99AC-4969-9DB4-3D232B7E58F4}" type="slidenum">
              <a:rPr lang="en-GB" altLang="en-US" sz="1200">
                <a:solidFill>
                  <a:srgbClr val="000000"/>
                </a:solidFill>
              </a:rPr>
              <a:pPr eaLnBrk="1" hangingPunct="1"/>
              <a:t>19</a:t>
            </a:fld>
            <a:endParaRPr lang="en-GB" altLang="en-US" sz="1200">
              <a:solidFill>
                <a:srgbClr val="000000"/>
              </a:solidFill>
            </a:endParaRPr>
          </a:p>
        </p:txBody>
      </p:sp>
      <p:sp>
        <p:nvSpPr>
          <p:cNvPr id="99331" name="Text Box 1">
            <a:extLst>
              <a:ext uri="{FF2B5EF4-FFF2-40B4-BE49-F238E27FC236}">
                <a16:creationId xmlns:a16="http://schemas.microsoft.com/office/drawing/2014/main" id="{07621F01-B2B0-4001-8BC0-483B69C3B75C}"/>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Tx/>
              <a:buFontTx/>
              <a:buNone/>
            </a:pPr>
            <a:fld id="{5DDD4422-3F5D-4669-BC9C-009A8E4FB69B}" type="slidenum">
              <a:rPr lang="en-GB" altLang="en-US" sz="1200">
                <a:solidFill>
                  <a:srgbClr val="FFFFFF"/>
                </a:solidFill>
              </a:rPr>
              <a:pPr algn="r" eaLnBrk="1" hangingPunct="1">
                <a:buClrTx/>
                <a:buFontTx/>
                <a:buNone/>
              </a:pPr>
              <a:t>19</a:t>
            </a:fld>
            <a:endParaRPr lang="en-GB" altLang="en-US" sz="1200">
              <a:solidFill>
                <a:srgbClr val="FFFFFF"/>
              </a:solidFill>
            </a:endParaRPr>
          </a:p>
        </p:txBody>
      </p:sp>
      <p:sp>
        <p:nvSpPr>
          <p:cNvPr id="99332" name="Text Box 2">
            <a:extLst>
              <a:ext uri="{FF2B5EF4-FFF2-40B4-BE49-F238E27FC236}">
                <a16:creationId xmlns:a16="http://schemas.microsoft.com/office/drawing/2014/main" id="{CD71B5EC-0144-461E-9C9A-4B7DDCF1E6A7}"/>
              </a:ext>
            </a:extLst>
          </p:cNvPr>
          <p:cNvSpPr>
            <a:spLocks noGrp="1" noRot="1" noChangeAspect="1" noChangeArrowheads="1"/>
          </p:cNvSpPr>
          <p:nvPr>
            <p:ph type="sldImg"/>
          </p:nvPr>
        </p:nvSpPr>
        <p:spPr>
          <a:xfrm>
            <a:off x="381000" y="685800"/>
            <a:ext cx="6096000" cy="3429000"/>
          </a:xfrm>
          <a:solidFill>
            <a:srgbClr val="FFFFFF"/>
          </a:solidFill>
          <a:ln/>
        </p:spPr>
      </p:sp>
      <p:sp>
        <p:nvSpPr>
          <p:cNvPr id="99333" name="Text Box 3">
            <a:extLst>
              <a:ext uri="{FF2B5EF4-FFF2-40B4-BE49-F238E27FC236}">
                <a16:creationId xmlns:a16="http://schemas.microsoft.com/office/drawing/2014/main" id="{9B45A3A7-FCF2-471D-AD9F-7BAAD0CCFBE2}"/>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a:latin typeface="Arial" panose="020B0604020202020204" pitchFamily="34" charset="0"/>
              <a:ea typeface="Arial Unicode MS" panose="020B0604020202020204" pitchFamily="34" charset="-128"/>
              <a:cs typeface="Arial Unicode MS" panose="020B0604020202020204"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1378" name="Rectangle 9">
            <a:extLst>
              <a:ext uri="{FF2B5EF4-FFF2-40B4-BE49-F238E27FC236}">
                <a16:creationId xmlns:a16="http://schemas.microsoft.com/office/drawing/2014/main" id="{AA32B8B0-32B9-4284-821C-050124E3F669}"/>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E7AEF39A-A533-4106-861D-A507C57D2FBE}" type="slidenum">
              <a:rPr lang="en-GB" altLang="en-US" sz="1200">
                <a:solidFill>
                  <a:srgbClr val="000000"/>
                </a:solidFill>
              </a:rPr>
              <a:pPr eaLnBrk="1" hangingPunct="1"/>
              <a:t>20</a:t>
            </a:fld>
            <a:endParaRPr lang="en-GB" altLang="en-US" sz="1200">
              <a:solidFill>
                <a:srgbClr val="000000"/>
              </a:solidFill>
            </a:endParaRPr>
          </a:p>
        </p:txBody>
      </p:sp>
      <p:sp>
        <p:nvSpPr>
          <p:cNvPr id="101379" name="Text Box 1">
            <a:extLst>
              <a:ext uri="{FF2B5EF4-FFF2-40B4-BE49-F238E27FC236}">
                <a16:creationId xmlns:a16="http://schemas.microsoft.com/office/drawing/2014/main" id="{B9A8C665-26CF-478F-A062-CA5C752B6E22}"/>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Tx/>
              <a:buFontTx/>
              <a:buNone/>
            </a:pPr>
            <a:fld id="{3F635618-7FC0-405E-8F12-EDEA97990FD2}" type="slidenum">
              <a:rPr lang="en-GB" altLang="en-US" sz="1200">
                <a:solidFill>
                  <a:srgbClr val="FFFFFF"/>
                </a:solidFill>
              </a:rPr>
              <a:pPr algn="r" eaLnBrk="1" hangingPunct="1">
                <a:buClrTx/>
                <a:buFontTx/>
                <a:buNone/>
              </a:pPr>
              <a:t>20</a:t>
            </a:fld>
            <a:endParaRPr lang="en-GB" altLang="en-US" sz="1200">
              <a:solidFill>
                <a:srgbClr val="FFFFFF"/>
              </a:solidFill>
            </a:endParaRPr>
          </a:p>
        </p:txBody>
      </p:sp>
      <p:sp>
        <p:nvSpPr>
          <p:cNvPr id="101380" name="Text Box 2">
            <a:extLst>
              <a:ext uri="{FF2B5EF4-FFF2-40B4-BE49-F238E27FC236}">
                <a16:creationId xmlns:a16="http://schemas.microsoft.com/office/drawing/2014/main" id="{E67E6993-9B45-4772-B1CB-6D35B16ADCAA}"/>
              </a:ext>
            </a:extLst>
          </p:cNvPr>
          <p:cNvSpPr>
            <a:spLocks noGrp="1" noRot="1" noChangeAspect="1" noChangeArrowheads="1"/>
          </p:cNvSpPr>
          <p:nvPr>
            <p:ph type="sldImg"/>
          </p:nvPr>
        </p:nvSpPr>
        <p:spPr>
          <a:xfrm>
            <a:off x="381000" y="685800"/>
            <a:ext cx="6096000" cy="3429000"/>
          </a:xfrm>
          <a:solidFill>
            <a:srgbClr val="FFFFFF"/>
          </a:solidFill>
          <a:ln/>
        </p:spPr>
      </p:sp>
      <p:sp>
        <p:nvSpPr>
          <p:cNvPr id="101381" name="Text Box 3">
            <a:extLst>
              <a:ext uri="{FF2B5EF4-FFF2-40B4-BE49-F238E27FC236}">
                <a16:creationId xmlns:a16="http://schemas.microsoft.com/office/drawing/2014/main" id="{DEC82F33-BF32-4755-8C83-5E6145462797}"/>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a:latin typeface="Arial" panose="020B0604020202020204" pitchFamily="34" charset="0"/>
              <a:ea typeface="Arial Unicode MS" panose="020B0604020202020204" pitchFamily="34" charset="-128"/>
              <a:cs typeface="Arial Unicode MS" panose="020B0604020202020204"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426" name="Rectangle 9">
            <a:extLst>
              <a:ext uri="{FF2B5EF4-FFF2-40B4-BE49-F238E27FC236}">
                <a16:creationId xmlns:a16="http://schemas.microsoft.com/office/drawing/2014/main" id="{3DFFAD6A-CDF1-4527-87C4-A96DE2F8B848}"/>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A2314841-89A6-414D-8A96-DF8ADBA6D0F6}" type="slidenum">
              <a:rPr lang="en-GB" altLang="en-US" sz="1200">
                <a:solidFill>
                  <a:srgbClr val="000000"/>
                </a:solidFill>
              </a:rPr>
              <a:pPr eaLnBrk="1" hangingPunct="1"/>
              <a:t>21</a:t>
            </a:fld>
            <a:endParaRPr lang="en-GB" altLang="en-US" sz="1200">
              <a:solidFill>
                <a:srgbClr val="000000"/>
              </a:solidFill>
            </a:endParaRPr>
          </a:p>
        </p:txBody>
      </p:sp>
      <p:sp>
        <p:nvSpPr>
          <p:cNvPr id="103427" name="Text Box 1">
            <a:extLst>
              <a:ext uri="{FF2B5EF4-FFF2-40B4-BE49-F238E27FC236}">
                <a16:creationId xmlns:a16="http://schemas.microsoft.com/office/drawing/2014/main" id="{7FE192AF-50EF-4069-8AAB-F77F37FD8FE7}"/>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Tx/>
              <a:buFontTx/>
              <a:buNone/>
            </a:pPr>
            <a:fld id="{5975FC15-49EF-4FC2-8ABD-7348099FD415}" type="slidenum">
              <a:rPr lang="en-GB" altLang="en-US" sz="1200">
                <a:solidFill>
                  <a:srgbClr val="FFFFFF"/>
                </a:solidFill>
              </a:rPr>
              <a:pPr algn="r" eaLnBrk="1" hangingPunct="1">
                <a:buClrTx/>
                <a:buFontTx/>
                <a:buNone/>
              </a:pPr>
              <a:t>21</a:t>
            </a:fld>
            <a:endParaRPr lang="en-GB" altLang="en-US" sz="1200">
              <a:solidFill>
                <a:srgbClr val="FFFFFF"/>
              </a:solidFill>
            </a:endParaRPr>
          </a:p>
        </p:txBody>
      </p:sp>
      <p:sp>
        <p:nvSpPr>
          <p:cNvPr id="103428" name="Text Box 2">
            <a:extLst>
              <a:ext uri="{FF2B5EF4-FFF2-40B4-BE49-F238E27FC236}">
                <a16:creationId xmlns:a16="http://schemas.microsoft.com/office/drawing/2014/main" id="{0E205F6B-9D89-417E-B2DB-CC5BA31C59C2}"/>
              </a:ext>
            </a:extLst>
          </p:cNvPr>
          <p:cNvSpPr>
            <a:spLocks noGrp="1" noRot="1" noChangeAspect="1" noChangeArrowheads="1"/>
          </p:cNvSpPr>
          <p:nvPr>
            <p:ph type="sldImg"/>
          </p:nvPr>
        </p:nvSpPr>
        <p:spPr>
          <a:xfrm>
            <a:off x="381000" y="685800"/>
            <a:ext cx="6096000" cy="3429000"/>
          </a:xfrm>
          <a:solidFill>
            <a:srgbClr val="FFFFFF"/>
          </a:solidFill>
          <a:ln/>
        </p:spPr>
      </p:sp>
      <p:sp>
        <p:nvSpPr>
          <p:cNvPr id="103429" name="Text Box 3">
            <a:extLst>
              <a:ext uri="{FF2B5EF4-FFF2-40B4-BE49-F238E27FC236}">
                <a16:creationId xmlns:a16="http://schemas.microsoft.com/office/drawing/2014/main" id="{20AFB142-E2E3-47A2-B37A-C98380D8C8ED}"/>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a:latin typeface="Arial" panose="020B0604020202020204" pitchFamily="34" charset="0"/>
              <a:ea typeface="Arial Unicode MS" panose="020B0604020202020204" pitchFamily="34" charset="-128"/>
              <a:cs typeface="Arial Unicode MS" panose="020B0604020202020204"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5474" name="Rectangle 9">
            <a:extLst>
              <a:ext uri="{FF2B5EF4-FFF2-40B4-BE49-F238E27FC236}">
                <a16:creationId xmlns:a16="http://schemas.microsoft.com/office/drawing/2014/main" id="{5E56A2CC-EBE4-4BB6-8581-02C5F6EC2B37}"/>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58310990-3976-4A0D-A5CD-2EF7801F2ADF}" type="slidenum">
              <a:rPr lang="en-GB" altLang="en-US" sz="1200">
                <a:solidFill>
                  <a:srgbClr val="000000"/>
                </a:solidFill>
              </a:rPr>
              <a:pPr eaLnBrk="1" hangingPunct="1"/>
              <a:t>22</a:t>
            </a:fld>
            <a:endParaRPr lang="en-GB" altLang="en-US" sz="1200">
              <a:solidFill>
                <a:srgbClr val="000000"/>
              </a:solidFill>
            </a:endParaRPr>
          </a:p>
        </p:txBody>
      </p:sp>
      <p:sp>
        <p:nvSpPr>
          <p:cNvPr id="105475" name="Text Box 1">
            <a:extLst>
              <a:ext uri="{FF2B5EF4-FFF2-40B4-BE49-F238E27FC236}">
                <a16:creationId xmlns:a16="http://schemas.microsoft.com/office/drawing/2014/main" id="{18405F1B-DD3D-4C09-8DE0-BC664BC299E6}"/>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Tx/>
              <a:buFontTx/>
              <a:buNone/>
            </a:pPr>
            <a:fld id="{F2F466FB-F5DD-4FA6-A400-37CF670FBD05}" type="slidenum">
              <a:rPr lang="en-GB" altLang="en-US" sz="1200">
                <a:solidFill>
                  <a:srgbClr val="FFFFFF"/>
                </a:solidFill>
              </a:rPr>
              <a:pPr algn="r" eaLnBrk="1" hangingPunct="1">
                <a:buClrTx/>
                <a:buFontTx/>
                <a:buNone/>
              </a:pPr>
              <a:t>22</a:t>
            </a:fld>
            <a:endParaRPr lang="en-GB" altLang="en-US" sz="1200">
              <a:solidFill>
                <a:srgbClr val="FFFFFF"/>
              </a:solidFill>
            </a:endParaRPr>
          </a:p>
        </p:txBody>
      </p:sp>
      <p:sp>
        <p:nvSpPr>
          <p:cNvPr id="105476" name="Text Box 2">
            <a:extLst>
              <a:ext uri="{FF2B5EF4-FFF2-40B4-BE49-F238E27FC236}">
                <a16:creationId xmlns:a16="http://schemas.microsoft.com/office/drawing/2014/main" id="{149E0531-6BB7-4AEB-943B-85A41F824897}"/>
              </a:ext>
            </a:extLst>
          </p:cNvPr>
          <p:cNvSpPr>
            <a:spLocks noGrp="1" noRot="1" noChangeAspect="1" noChangeArrowheads="1"/>
          </p:cNvSpPr>
          <p:nvPr>
            <p:ph type="sldImg"/>
          </p:nvPr>
        </p:nvSpPr>
        <p:spPr>
          <a:xfrm>
            <a:off x="381000" y="685800"/>
            <a:ext cx="6096000" cy="3429000"/>
          </a:xfrm>
          <a:solidFill>
            <a:srgbClr val="FFFFFF"/>
          </a:solidFill>
          <a:ln/>
        </p:spPr>
      </p:sp>
      <p:sp>
        <p:nvSpPr>
          <p:cNvPr id="105477" name="Text Box 3">
            <a:extLst>
              <a:ext uri="{FF2B5EF4-FFF2-40B4-BE49-F238E27FC236}">
                <a16:creationId xmlns:a16="http://schemas.microsoft.com/office/drawing/2014/main" id="{B047108D-77D3-4660-A7F6-6DF7C4CEF728}"/>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a:latin typeface="Arial" panose="020B0604020202020204" pitchFamily="34" charset="0"/>
              <a:ea typeface="Arial Unicode MS" panose="020B0604020202020204" pitchFamily="34" charset="-128"/>
              <a:cs typeface="Arial Unicode MS" panose="020B0604020202020204"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7522" name="Rectangle 9">
            <a:extLst>
              <a:ext uri="{FF2B5EF4-FFF2-40B4-BE49-F238E27FC236}">
                <a16:creationId xmlns:a16="http://schemas.microsoft.com/office/drawing/2014/main" id="{1F4BE187-F431-4B5E-9489-E192ABD946FE}"/>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3850DB89-041E-4300-896D-EEE1EA38515E}" type="slidenum">
              <a:rPr lang="en-GB" altLang="en-US" sz="1200">
                <a:solidFill>
                  <a:srgbClr val="000000"/>
                </a:solidFill>
              </a:rPr>
              <a:pPr eaLnBrk="1" hangingPunct="1"/>
              <a:t>23</a:t>
            </a:fld>
            <a:endParaRPr lang="en-GB" altLang="en-US" sz="1200">
              <a:solidFill>
                <a:srgbClr val="000000"/>
              </a:solidFill>
            </a:endParaRPr>
          </a:p>
        </p:txBody>
      </p:sp>
      <p:sp>
        <p:nvSpPr>
          <p:cNvPr id="107523" name="Text Box 1">
            <a:extLst>
              <a:ext uri="{FF2B5EF4-FFF2-40B4-BE49-F238E27FC236}">
                <a16:creationId xmlns:a16="http://schemas.microsoft.com/office/drawing/2014/main" id="{F1C0E752-7CB6-4B4D-A244-D0A389A63AE2}"/>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Tx/>
              <a:buFontTx/>
              <a:buNone/>
            </a:pPr>
            <a:fld id="{7DA13351-3FD1-4F11-B7BE-FDAA10C19B99}" type="slidenum">
              <a:rPr lang="en-GB" altLang="en-US" sz="1200">
                <a:solidFill>
                  <a:srgbClr val="FFFFFF"/>
                </a:solidFill>
              </a:rPr>
              <a:pPr algn="r" eaLnBrk="1" hangingPunct="1">
                <a:buClrTx/>
                <a:buFontTx/>
                <a:buNone/>
              </a:pPr>
              <a:t>23</a:t>
            </a:fld>
            <a:endParaRPr lang="en-GB" altLang="en-US" sz="1200">
              <a:solidFill>
                <a:srgbClr val="FFFFFF"/>
              </a:solidFill>
            </a:endParaRPr>
          </a:p>
        </p:txBody>
      </p:sp>
      <p:sp>
        <p:nvSpPr>
          <p:cNvPr id="107524" name="Text Box 2">
            <a:extLst>
              <a:ext uri="{FF2B5EF4-FFF2-40B4-BE49-F238E27FC236}">
                <a16:creationId xmlns:a16="http://schemas.microsoft.com/office/drawing/2014/main" id="{752979DF-4491-47EA-A6C6-16B5377C2A87}"/>
              </a:ext>
            </a:extLst>
          </p:cNvPr>
          <p:cNvSpPr>
            <a:spLocks noGrp="1" noRot="1" noChangeAspect="1" noChangeArrowheads="1"/>
          </p:cNvSpPr>
          <p:nvPr>
            <p:ph type="sldImg"/>
          </p:nvPr>
        </p:nvSpPr>
        <p:spPr>
          <a:xfrm>
            <a:off x="381000" y="685800"/>
            <a:ext cx="6096000" cy="3429000"/>
          </a:xfrm>
          <a:solidFill>
            <a:srgbClr val="FFFFFF"/>
          </a:solidFill>
          <a:ln/>
        </p:spPr>
      </p:sp>
      <p:sp>
        <p:nvSpPr>
          <p:cNvPr id="107525" name="Text Box 3">
            <a:extLst>
              <a:ext uri="{FF2B5EF4-FFF2-40B4-BE49-F238E27FC236}">
                <a16:creationId xmlns:a16="http://schemas.microsoft.com/office/drawing/2014/main" id="{94AFEDD5-E022-480C-9D0D-9B62106C9EF9}"/>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a:latin typeface="Arial" panose="020B0604020202020204" pitchFamily="34" charset="0"/>
              <a:ea typeface="Arial Unicode MS" panose="020B0604020202020204" pitchFamily="34" charset="-128"/>
              <a:cs typeface="Arial Unicode MS" panose="020B0604020202020204"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9570" name="Rectangle 9">
            <a:extLst>
              <a:ext uri="{FF2B5EF4-FFF2-40B4-BE49-F238E27FC236}">
                <a16:creationId xmlns:a16="http://schemas.microsoft.com/office/drawing/2014/main" id="{4EBA91CD-C965-4020-B361-46858571A53B}"/>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D6A0F4D0-8D4B-45D4-AC4B-F5BC9B4E584B}" type="slidenum">
              <a:rPr lang="en-GB" altLang="en-US" sz="1200">
                <a:solidFill>
                  <a:srgbClr val="000000"/>
                </a:solidFill>
              </a:rPr>
              <a:pPr eaLnBrk="1" hangingPunct="1"/>
              <a:t>24</a:t>
            </a:fld>
            <a:endParaRPr lang="en-GB" altLang="en-US" sz="1200">
              <a:solidFill>
                <a:srgbClr val="000000"/>
              </a:solidFill>
            </a:endParaRPr>
          </a:p>
        </p:txBody>
      </p:sp>
      <p:sp>
        <p:nvSpPr>
          <p:cNvPr id="109571" name="Text Box 1">
            <a:extLst>
              <a:ext uri="{FF2B5EF4-FFF2-40B4-BE49-F238E27FC236}">
                <a16:creationId xmlns:a16="http://schemas.microsoft.com/office/drawing/2014/main" id="{F6A422B7-A267-4680-8586-7BC75AD425FB}"/>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Tx/>
              <a:buFontTx/>
              <a:buNone/>
            </a:pPr>
            <a:fld id="{81250879-2420-44DD-8503-77BE2176C841}" type="slidenum">
              <a:rPr lang="en-GB" altLang="en-US" sz="1200">
                <a:solidFill>
                  <a:srgbClr val="FFFFFF"/>
                </a:solidFill>
              </a:rPr>
              <a:pPr algn="r" eaLnBrk="1" hangingPunct="1">
                <a:buClrTx/>
                <a:buFontTx/>
                <a:buNone/>
              </a:pPr>
              <a:t>24</a:t>
            </a:fld>
            <a:endParaRPr lang="en-GB" altLang="en-US" sz="1200">
              <a:solidFill>
                <a:srgbClr val="FFFFFF"/>
              </a:solidFill>
            </a:endParaRPr>
          </a:p>
        </p:txBody>
      </p:sp>
      <p:sp>
        <p:nvSpPr>
          <p:cNvPr id="109572" name="Text Box 2">
            <a:extLst>
              <a:ext uri="{FF2B5EF4-FFF2-40B4-BE49-F238E27FC236}">
                <a16:creationId xmlns:a16="http://schemas.microsoft.com/office/drawing/2014/main" id="{F7799E26-C03C-4EF7-AC28-3920161053EA}"/>
              </a:ext>
            </a:extLst>
          </p:cNvPr>
          <p:cNvSpPr>
            <a:spLocks noGrp="1" noRot="1" noChangeAspect="1" noChangeArrowheads="1"/>
          </p:cNvSpPr>
          <p:nvPr>
            <p:ph type="sldImg"/>
          </p:nvPr>
        </p:nvSpPr>
        <p:spPr>
          <a:xfrm>
            <a:off x="381000" y="685800"/>
            <a:ext cx="6096000" cy="3429000"/>
          </a:xfrm>
          <a:solidFill>
            <a:srgbClr val="FFFFFF"/>
          </a:solidFill>
          <a:ln/>
        </p:spPr>
      </p:sp>
      <p:sp>
        <p:nvSpPr>
          <p:cNvPr id="109573" name="Text Box 3">
            <a:extLst>
              <a:ext uri="{FF2B5EF4-FFF2-40B4-BE49-F238E27FC236}">
                <a16:creationId xmlns:a16="http://schemas.microsoft.com/office/drawing/2014/main" id="{515F4D0C-2720-4035-8F3E-01269C163B1E}"/>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a:latin typeface="Arial" panose="020B0604020202020204" pitchFamily="34" charset="0"/>
              <a:ea typeface="Arial Unicode MS" panose="020B0604020202020204" pitchFamily="34" charset="-128"/>
              <a:cs typeface="Arial Unicode MS" panose="020B0604020202020204"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9">
            <a:extLst>
              <a:ext uri="{FF2B5EF4-FFF2-40B4-BE49-F238E27FC236}">
                <a16:creationId xmlns:a16="http://schemas.microsoft.com/office/drawing/2014/main" id="{A03C678A-24C7-4D19-930F-BFFBB85AFB00}"/>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BE864FF8-CC6F-49AD-B05A-23B44374AFE7}" type="slidenum">
              <a:rPr lang="en-GB" altLang="en-US" sz="1200">
                <a:solidFill>
                  <a:srgbClr val="000000"/>
                </a:solidFill>
              </a:rPr>
              <a:pPr eaLnBrk="1" hangingPunct="1"/>
              <a:t>2</a:t>
            </a:fld>
            <a:endParaRPr lang="en-GB" altLang="en-US" sz="1200">
              <a:solidFill>
                <a:srgbClr val="000000"/>
              </a:solidFill>
            </a:endParaRPr>
          </a:p>
        </p:txBody>
      </p:sp>
      <p:sp>
        <p:nvSpPr>
          <p:cNvPr id="48131" name="Text Box 1">
            <a:extLst>
              <a:ext uri="{FF2B5EF4-FFF2-40B4-BE49-F238E27FC236}">
                <a16:creationId xmlns:a16="http://schemas.microsoft.com/office/drawing/2014/main" id="{504F96BE-5501-4B4A-AA5D-1696D6787305}"/>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r" eaLnBrk="1" hangingPunct="1">
              <a:buClrTx/>
              <a:buFontTx/>
              <a:buNone/>
            </a:pPr>
            <a:fld id="{2D02ECA1-90E7-41CE-928D-8FA75A2CA9A4}" type="slidenum">
              <a:rPr lang="en-GB" altLang="en-US" sz="1200">
                <a:solidFill>
                  <a:srgbClr val="FFFFFF"/>
                </a:solidFill>
              </a:rPr>
              <a:pPr algn="r" eaLnBrk="1" hangingPunct="1">
                <a:buClrTx/>
                <a:buFontTx/>
                <a:buNone/>
              </a:pPr>
              <a:t>2</a:t>
            </a:fld>
            <a:endParaRPr lang="en-GB" altLang="en-US" sz="1200">
              <a:solidFill>
                <a:srgbClr val="FFFFFF"/>
              </a:solidFill>
            </a:endParaRPr>
          </a:p>
        </p:txBody>
      </p:sp>
      <p:sp>
        <p:nvSpPr>
          <p:cNvPr id="48132" name="Text Box 2">
            <a:extLst>
              <a:ext uri="{FF2B5EF4-FFF2-40B4-BE49-F238E27FC236}">
                <a16:creationId xmlns:a16="http://schemas.microsoft.com/office/drawing/2014/main" id="{540369A5-FDBE-4A32-B954-531C6CBF5EFC}"/>
              </a:ext>
            </a:extLst>
          </p:cNvPr>
          <p:cNvSpPr>
            <a:spLocks noGrp="1" noRot="1" noChangeAspect="1" noChangeArrowheads="1"/>
          </p:cNvSpPr>
          <p:nvPr>
            <p:ph type="sldImg"/>
          </p:nvPr>
        </p:nvSpPr>
        <p:spPr>
          <a:xfrm>
            <a:off x="381000" y="685800"/>
            <a:ext cx="6096000" cy="3429000"/>
          </a:xfrm>
          <a:solidFill>
            <a:srgbClr val="FFFFFF"/>
          </a:solidFill>
          <a:ln/>
        </p:spPr>
      </p:sp>
      <p:sp>
        <p:nvSpPr>
          <p:cNvPr id="48133" name="Text Box 3">
            <a:extLst>
              <a:ext uri="{FF2B5EF4-FFF2-40B4-BE49-F238E27FC236}">
                <a16:creationId xmlns:a16="http://schemas.microsoft.com/office/drawing/2014/main" id="{462688EB-227A-4869-A1C6-4F30F87B4C76}"/>
              </a:ext>
            </a:extLst>
          </p:cNvPr>
          <p:cNvSpPr>
            <a:spLocks noGrp="1" noChangeArrowheads="1"/>
          </p:cNvSpPr>
          <p:nvPr>
            <p:ph type="body" idx="1"/>
          </p:nvPr>
        </p:nvSpPr>
        <p:spPr>
          <a:xfrm>
            <a:off x="914400" y="4343400"/>
            <a:ext cx="5029200" cy="4114800"/>
          </a:xfrm>
          <a:solidFill>
            <a:srgbClr val="FFFFFF"/>
          </a:solidFill>
          <a:ln w="9360" cap="sq">
            <a:solidFill>
              <a:srgbClr val="000000"/>
            </a:solidFill>
            <a:miter lim="800000"/>
          </a:ln>
        </p:spPr>
        <p:txBody>
          <a:bodyPr wrap="none" anchor="ctr"/>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a:latin typeface="Arial" panose="020B0604020202020204" pitchFamily="34" charset="0"/>
              <a:ea typeface="Arial Unicode MS" panose="020B0604020202020204" pitchFamily="34" charset="-128"/>
              <a:cs typeface="Arial Unicode MS" panose="020B0604020202020204"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7">
            <a:extLst>
              <a:ext uri="{FF2B5EF4-FFF2-40B4-BE49-F238E27FC236}">
                <a16:creationId xmlns:a16="http://schemas.microsoft.com/office/drawing/2014/main" id="{124C276B-506C-9F5F-BD57-B00E11A3634E}"/>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fld id="{C49D12D8-8918-3240-A308-8B2E88087398}" type="slidenum">
              <a:rPr lang="en-GB" altLang="de-GB" smtClean="0">
                <a:solidFill>
                  <a:srgbClr val="000000"/>
                </a:solidFill>
                <a:ea typeface="Arial Unicode MS" panose="020B0604020202020204" pitchFamily="34" charset="-128"/>
                <a:cs typeface="Arial Unicode MS" panose="020B0604020202020204" pitchFamily="34" charset="-128"/>
              </a:rPr>
              <a:pPr/>
              <a:t>25</a:t>
            </a:fld>
            <a:endParaRPr lang="en-GB" altLang="de-GB">
              <a:solidFill>
                <a:srgbClr val="000000"/>
              </a:solidFill>
              <a:ea typeface="Arial Unicode MS" panose="020B0604020202020204" pitchFamily="34" charset="-128"/>
              <a:cs typeface="Arial Unicode MS" panose="020B0604020202020204" pitchFamily="34" charset="-128"/>
            </a:endParaRPr>
          </a:p>
        </p:txBody>
      </p:sp>
      <p:sp>
        <p:nvSpPr>
          <p:cNvPr id="57347" name="Text Box 1">
            <a:extLst>
              <a:ext uri="{FF2B5EF4-FFF2-40B4-BE49-F238E27FC236}">
                <a16:creationId xmlns:a16="http://schemas.microsoft.com/office/drawing/2014/main" id="{A43A68CF-A72C-6888-CADF-86E31064004F}"/>
              </a:ext>
            </a:extLst>
          </p:cNvPr>
          <p:cNvSpPr>
            <a:spLocks noGrp="1" noRot="1" noChangeAspect="1" noChangeArrowheads="1" noTextEdit="1"/>
          </p:cNvSpPr>
          <p:nvPr>
            <p:ph type="sldImg"/>
          </p:nvPr>
        </p:nvSpPr>
        <p:spPr>
          <a:xfrm>
            <a:off x="381000" y="685800"/>
            <a:ext cx="6096000" cy="3429000"/>
          </a:xfrm>
          <a:solidFill>
            <a:srgbClr val="FFFFFF"/>
          </a:solidFill>
          <a:ln/>
        </p:spPr>
      </p:sp>
      <p:sp>
        <p:nvSpPr>
          <p:cNvPr id="57348" name="Text Box 2">
            <a:extLst>
              <a:ext uri="{FF2B5EF4-FFF2-40B4-BE49-F238E27FC236}">
                <a16:creationId xmlns:a16="http://schemas.microsoft.com/office/drawing/2014/main" id="{3EF1C4E6-09E2-92EA-F270-31F05FA1305A}"/>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GB">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122806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946" name="Rectangle 11">
            <a:extLst>
              <a:ext uri="{FF2B5EF4-FFF2-40B4-BE49-F238E27FC236}">
                <a16:creationId xmlns:a16="http://schemas.microsoft.com/office/drawing/2014/main" id="{80B04041-071E-709C-3D89-5961A074773A}"/>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A1BDFF24-D5C4-0947-94EA-E26CEB6CD1A8}" type="slidenum">
              <a:rPr lang="en-GB" altLang="en-US" smtClean="0">
                <a:ea typeface="Arial Unicode MS" panose="020B0604020202020204" pitchFamily="34" charset="-128"/>
                <a:cs typeface="Arial Unicode MS" panose="020B0604020202020204" pitchFamily="34" charset="-128"/>
              </a:rPr>
              <a:pPr>
                <a:spcBef>
                  <a:spcPct val="0"/>
                </a:spcBef>
                <a:buClrTx/>
                <a:buFontTx/>
                <a:buNone/>
              </a:pPr>
              <a:t>26</a:t>
            </a:fld>
            <a:endParaRPr lang="en-GB" altLang="en-US">
              <a:ea typeface="Arial Unicode MS" panose="020B0604020202020204" pitchFamily="34" charset="-128"/>
              <a:cs typeface="Arial Unicode MS" panose="020B0604020202020204" pitchFamily="34" charset="-128"/>
            </a:endParaRPr>
          </a:p>
        </p:txBody>
      </p:sp>
      <p:sp>
        <p:nvSpPr>
          <p:cNvPr id="82947" name="Text Box 1">
            <a:extLst>
              <a:ext uri="{FF2B5EF4-FFF2-40B4-BE49-F238E27FC236}">
                <a16:creationId xmlns:a16="http://schemas.microsoft.com/office/drawing/2014/main" id="{1226EB1B-0628-C87B-935D-4AD759BFD70B}"/>
              </a:ext>
            </a:extLst>
          </p:cNvPr>
          <p:cNvSpPr>
            <a:spLocks noGrp="1" noRot="1" noChangeAspect="1" noChangeArrowheads="1" noTextEdit="1"/>
          </p:cNvSpPr>
          <p:nvPr>
            <p:ph type="sldImg"/>
          </p:nvPr>
        </p:nvSpPr>
        <p:spPr>
          <a:xfrm>
            <a:off x="381000" y="685800"/>
            <a:ext cx="6096000" cy="3429000"/>
          </a:xfrm>
          <a:ln/>
        </p:spPr>
      </p:sp>
      <p:sp>
        <p:nvSpPr>
          <p:cNvPr id="82948" name="Text Box 2">
            <a:extLst>
              <a:ext uri="{FF2B5EF4-FFF2-40B4-BE49-F238E27FC236}">
                <a16:creationId xmlns:a16="http://schemas.microsoft.com/office/drawing/2014/main" id="{2A1C0C48-7A28-4621-9A62-09FE4A1F348B}"/>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3910883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5714" name="Rectangle 8">
            <a:extLst>
              <a:ext uri="{FF2B5EF4-FFF2-40B4-BE49-F238E27FC236}">
                <a16:creationId xmlns:a16="http://schemas.microsoft.com/office/drawing/2014/main" id="{C6EFB245-2F85-424B-9377-7C8894DD9F08}"/>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fld id="{F1381F4A-A6FE-4610-9EDB-0FA82F30D5A6}" type="slidenum">
              <a:rPr lang="de-DE" altLang="en-US" sz="1200">
                <a:solidFill>
                  <a:srgbClr val="000000"/>
                </a:solidFill>
                <a:ea typeface="ＭＳ Ｐゴシック" panose="020B0600070205080204" pitchFamily="34" charset="-128"/>
              </a:rPr>
              <a:pPr eaLnBrk="1" hangingPunct="1"/>
              <a:t>28</a:t>
            </a:fld>
            <a:endParaRPr lang="de-DE" altLang="en-US" sz="1200">
              <a:solidFill>
                <a:srgbClr val="000000"/>
              </a:solidFill>
              <a:ea typeface="ＭＳ Ｐゴシック" panose="020B0600070205080204" pitchFamily="34" charset="-128"/>
            </a:endParaRPr>
          </a:p>
        </p:txBody>
      </p:sp>
      <p:sp>
        <p:nvSpPr>
          <p:cNvPr id="115715" name="Text Box 1">
            <a:extLst>
              <a:ext uri="{FF2B5EF4-FFF2-40B4-BE49-F238E27FC236}">
                <a16:creationId xmlns:a16="http://schemas.microsoft.com/office/drawing/2014/main" id="{BD2566D8-0DFF-40C5-849A-2E30BBFDC339}"/>
              </a:ext>
            </a:extLst>
          </p:cNvPr>
          <p:cNvSpPr>
            <a:spLocks noGrp="1" noRot="1" noChangeAspect="1" noChangeArrowheads="1"/>
          </p:cNvSpPr>
          <p:nvPr>
            <p:ph type="sldImg"/>
          </p:nvPr>
        </p:nvSpPr>
        <p:spPr>
          <a:xfrm>
            <a:off x="381000" y="685800"/>
            <a:ext cx="6096000" cy="3429000"/>
          </a:xfrm>
          <a:ln/>
        </p:spPr>
      </p:sp>
      <p:sp>
        <p:nvSpPr>
          <p:cNvPr id="115716" name="Text Box 2">
            <a:extLst>
              <a:ext uri="{FF2B5EF4-FFF2-40B4-BE49-F238E27FC236}">
                <a16:creationId xmlns:a16="http://schemas.microsoft.com/office/drawing/2014/main" id="{8B496C02-9D9C-498C-9997-E62A1E91632A}"/>
              </a:ext>
            </a:extLst>
          </p:cNvPr>
          <p:cNvSpPr>
            <a:spLocks noGrp="1" noChangeArrowheads="1"/>
          </p:cNvSpPr>
          <p:nvPr>
            <p:ph type="body" idx="1"/>
          </p:nvPr>
        </p:nvSpPr>
        <p:spPr>
          <a:xfrm>
            <a:off x="685800" y="4343400"/>
            <a:ext cx="5486400" cy="4133850"/>
          </a:xfrm>
          <a:solidFill>
            <a:srgbClr val="FFFFFF"/>
          </a:solidFill>
          <a:ln w="9360" cap="sq">
            <a:solidFill>
              <a:srgbClr val="000000"/>
            </a:solidFill>
            <a:miter lim="800000"/>
          </a:ln>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0658" name="Rectangle 11">
            <a:extLst>
              <a:ext uri="{FF2B5EF4-FFF2-40B4-BE49-F238E27FC236}">
                <a16:creationId xmlns:a16="http://schemas.microsoft.com/office/drawing/2014/main" id="{A192C6FC-91FD-7A87-2C1E-E25789238F47}"/>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A57010BC-BC1E-5E40-A1EF-660630C77E6B}" type="slidenum">
              <a:rPr lang="en-GB" altLang="en-US" smtClean="0">
                <a:latin typeface="Arial" panose="020B0604020202020204" pitchFamily="34" charset="0"/>
                <a:ea typeface="Arial Unicode MS" panose="020B0604020202020204" pitchFamily="34" charset="-128"/>
                <a:cs typeface="Arial Unicode MS" panose="020B0604020202020204" pitchFamily="34" charset="-128"/>
              </a:rPr>
              <a:pPr>
                <a:spcBef>
                  <a:spcPct val="0"/>
                </a:spcBef>
                <a:buClrTx/>
                <a:buFontTx/>
                <a:buNone/>
              </a:pPr>
              <a:t>3</a:t>
            </a:fld>
            <a:endParaRPr lang="en-GB" altLang="en-US">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70659" name="Text Box 1">
            <a:extLst>
              <a:ext uri="{FF2B5EF4-FFF2-40B4-BE49-F238E27FC236}">
                <a16:creationId xmlns:a16="http://schemas.microsoft.com/office/drawing/2014/main" id="{AB8985D5-5F3E-FF09-5CD4-075143C73461}"/>
              </a:ext>
            </a:extLst>
          </p:cNvPr>
          <p:cNvSpPr txBox="1">
            <a:spLocks noChangeArrowheads="1"/>
          </p:cNvSpPr>
          <p:nvPr/>
        </p:nvSpPr>
        <p:spPr bwMode="auto">
          <a:xfrm>
            <a:off x="3884613" y="8685213"/>
            <a:ext cx="2967037"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792599FC-5323-034A-A554-DC42BBCA9DC1}" type="slidenum">
              <a:rPr lang="en-GB" altLang="en-US">
                <a:latin typeface="Arial" panose="020B0604020202020204" pitchFamily="34" charset="0"/>
                <a:ea typeface="Arial Unicode MS" panose="020B0604020202020204" pitchFamily="34" charset="-128"/>
                <a:cs typeface="Arial Unicode MS" panose="020B0604020202020204" pitchFamily="34" charset="-128"/>
              </a:rPr>
              <a:pPr algn="r" eaLnBrk="1" hangingPunct="1">
                <a:spcBef>
                  <a:spcPct val="0"/>
                </a:spcBef>
                <a:buClrTx/>
                <a:buFontTx/>
                <a:buNone/>
              </a:pPr>
              <a:t>3</a:t>
            </a:fld>
            <a:endParaRPr lang="en-GB" altLang="en-US">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70660" name="Text Box 2">
            <a:extLst>
              <a:ext uri="{FF2B5EF4-FFF2-40B4-BE49-F238E27FC236}">
                <a16:creationId xmlns:a16="http://schemas.microsoft.com/office/drawing/2014/main" id="{D68C1BC9-CA88-36D8-C46C-0918A90C8B5F}"/>
              </a:ext>
            </a:extLst>
          </p:cNvPr>
          <p:cNvSpPr txBox="1">
            <a:spLocks noChangeArrowheads="1"/>
          </p:cNvSpPr>
          <p:nvPr/>
        </p:nvSpPr>
        <p:spPr bwMode="auto">
          <a:xfrm>
            <a:off x="3884613" y="8685213"/>
            <a:ext cx="296862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92DC20CB-7379-A449-89A6-196585E98AF9}" type="slidenum">
              <a:rPr lang="en-GB" altLang="en-US">
                <a:latin typeface="Arial" panose="020B0604020202020204" pitchFamily="34" charset="0"/>
                <a:ea typeface="Arial Unicode MS" panose="020B0604020202020204" pitchFamily="34" charset="-128"/>
                <a:cs typeface="Arial Unicode MS" panose="020B0604020202020204" pitchFamily="34" charset="-128"/>
              </a:rPr>
              <a:pPr algn="r" eaLnBrk="1" hangingPunct="1">
                <a:spcBef>
                  <a:spcPct val="0"/>
                </a:spcBef>
                <a:buClrTx/>
                <a:buFontTx/>
                <a:buNone/>
              </a:pPr>
              <a:t>3</a:t>
            </a:fld>
            <a:endParaRPr lang="en-GB" altLang="en-US">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70661" name="Text Box 3">
            <a:extLst>
              <a:ext uri="{FF2B5EF4-FFF2-40B4-BE49-F238E27FC236}">
                <a16:creationId xmlns:a16="http://schemas.microsoft.com/office/drawing/2014/main" id="{F8165AED-FF9F-C813-DF10-A027F8ADE793}"/>
              </a:ext>
            </a:extLst>
          </p:cNvPr>
          <p:cNvSpPr>
            <a:spLocks noGrp="1" noRot="1" noChangeAspect="1" noChangeArrowheads="1" noTextEdit="1"/>
          </p:cNvSpPr>
          <p:nvPr>
            <p:ph type="sldImg"/>
          </p:nvPr>
        </p:nvSpPr>
        <p:spPr>
          <a:xfrm>
            <a:off x="1143000" y="685800"/>
            <a:ext cx="4572000" cy="3429000"/>
          </a:xfrm>
          <a:ln/>
        </p:spPr>
      </p:sp>
      <p:sp>
        <p:nvSpPr>
          <p:cNvPr id="70662" name="Text Box 4">
            <a:extLst>
              <a:ext uri="{FF2B5EF4-FFF2-40B4-BE49-F238E27FC236}">
                <a16:creationId xmlns:a16="http://schemas.microsoft.com/office/drawing/2014/main" id="{DEE34248-CA1A-843D-BB3B-1E1A9E39FAF2}"/>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GB" dirty="0"/>
          </a:p>
        </p:txBody>
      </p:sp>
      <p:sp>
        <p:nvSpPr>
          <p:cNvPr id="4" name="Foliennummernplatzhalter 3"/>
          <p:cNvSpPr>
            <a:spLocks noGrp="1"/>
          </p:cNvSpPr>
          <p:nvPr>
            <p:ph type="sldNum" sz="quarter" idx="5"/>
          </p:nvPr>
        </p:nvSpPr>
        <p:spPr/>
        <p:txBody>
          <a:bodyPr/>
          <a:lstStyle/>
          <a:p>
            <a:fld id="{E5AE0EF8-E9C5-4D49-9DE4-53D41E59D6E4}" type="slidenum">
              <a:rPr lang="de-GB" smtClean="0"/>
              <a:t>4</a:t>
            </a:fld>
            <a:endParaRPr lang="de-GB"/>
          </a:p>
        </p:txBody>
      </p:sp>
    </p:spTree>
    <p:extLst>
      <p:ext uri="{BB962C8B-B14F-4D97-AF65-F5344CB8AC3E}">
        <p14:creationId xmlns:p14="http://schemas.microsoft.com/office/powerpoint/2010/main" val="13903655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11">
            <a:extLst>
              <a:ext uri="{FF2B5EF4-FFF2-40B4-BE49-F238E27FC236}">
                <a16:creationId xmlns:a16="http://schemas.microsoft.com/office/drawing/2014/main" id="{1ACCE883-A2D4-3F67-AEB8-DCC2E271B948}"/>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5E3EB984-7760-7648-890B-850E71B93C42}" type="slidenum">
              <a:rPr lang="en-GB" altLang="en-US" smtClean="0">
                <a:latin typeface="Arial" panose="020B0604020202020204" pitchFamily="34" charset="0"/>
                <a:ea typeface="Arial Unicode MS" panose="020B0604020202020204" pitchFamily="34" charset="-128"/>
                <a:cs typeface="Arial Unicode MS" panose="020B0604020202020204" pitchFamily="34" charset="-128"/>
              </a:rPr>
              <a:pPr>
                <a:spcBef>
                  <a:spcPct val="0"/>
                </a:spcBef>
                <a:buClrTx/>
                <a:buFontTx/>
                <a:buNone/>
              </a:pPr>
              <a:t>6</a:t>
            </a:fld>
            <a:endParaRPr lang="en-GB" altLang="en-US">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66563" name="Text Box 1">
            <a:extLst>
              <a:ext uri="{FF2B5EF4-FFF2-40B4-BE49-F238E27FC236}">
                <a16:creationId xmlns:a16="http://schemas.microsoft.com/office/drawing/2014/main" id="{0DF84355-FA23-C72C-46AC-2BB1CC56C2C7}"/>
              </a:ext>
            </a:extLst>
          </p:cNvPr>
          <p:cNvSpPr txBox="1">
            <a:spLocks noChangeArrowheads="1"/>
          </p:cNvSpPr>
          <p:nvPr/>
        </p:nvSpPr>
        <p:spPr bwMode="auto">
          <a:xfrm>
            <a:off x="3884613" y="8685213"/>
            <a:ext cx="2967037"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2DC48A51-4371-384A-A3B5-6D6FC3873677}" type="slidenum">
              <a:rPr lang="en-GB" altLang="en-US">
                <a:latin typeface="Arial" panose="020B0604020202020204" pitchFamily="34" charset="0"/>
                <a:ea typeface="Arial Unicode MS" panose="020B0604020202020204" pitchFamily="34" charset="-128"/>
                <a:cs typeface="Arial Unicode MS" panose="020B0604020202020204" pitchFamily="34" charset="-128"/>
              </a:rPr>
              <a:pPr algn="r" eaLnBrk="1" hangingPunct="1">
                <a:spcBef>
                  <a:spcPct val="0"/>
                </a:spcBef>
                <a:buClrTx/>
                <a:buFontTx/>
                <a:buNone/>
              </a:pPr>
              <a:t>6</a:t>
            </a:fld>
            <a:endParaRPr lang="en-GB" altLang="en-US">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66564" name="Text Box 2">
            <a:extLst>
              <a:ext uri="{FF2B5EF4-FFF2-40B4-BE49-F238E27FC236}">
                <a16:creationId xmlns:a16="http://schemas.microsoft.com/office/drawing/2014/main" id="{658256E0-AD1C-AE95-6F0D-DFB4BFFECF04}"/>
              </a:ext>
            </a:extLst>
          </p:cNvPr>
          <p:cNvSpPr txBox="1">
            <a:spLocks noChangeArrowheads="1"/>
          </p:cNvSpPr>
          <p:nvPr/>
        </p:nvSpPr>
        <p:spPr bwMode="auto">
          <a:xfrm>
            <a:off x="3884613" y="8685213"/>
            <a:ext cx="296862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6BCCC62F-DF54-5B42-ABBC-29D868BAE3F6}" type="slidenum">
              <a:rPr lang="en-GB" altLang="en-US">
                <a:latin typeface="Arial" panose="020B0604020202020204" pitchFamily="34" charset="0"/>
                <a:ea typeface="Arial Unicode MS" panose="020B0604020202020204" pitchFamily="34" charset="-128"/>
                <a:cs typeface="Arial Unicode MS" panose="020B0604020202020204" pitchFamily="34" charset="-128"/>
              </a:rPr>
              <a:pPr algn="r" eaLnBrk="1" hangingPunct="1">
                <a:spcBef>
                  <a:spcPct val="0"/>
                </a:spcBef>
                <a:buClrTx/>
                <a:buFontTx/>
                <a:buNone/>
              </a:pPr>
              <a:t>6</a:t>
            </a:fld>
            <a:endParaRPr lang="en-GB" altLang="en-US">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66565" name="Text Box 3">
            <a:extLst>
              <a:ext uri="{FF2B5EF4-FFF2-40B4-BE49-F238E27FC236}">
                <a16:creationId xmlns:a16="http://schemas.microsoft.com/office/drawing/2014/main" id="{C91F4E16-3DDE-BF99-71D6-515F21183D94}"/>
              </a:ext>
            </a:extLst>
          </p:cNvPr>
          <p:cNvSpPr>
            <a:spLocks noGrp="1" noRot="1" noChangeAspect="1" noChangeArrowheads="1" noTextEdit="1"/>
          </p:cNvSpPr>
          <p:nvPr>
            <p:ph type="sldImg"/>
          </p:nvPr>
        </p:nvSpPr>
        <p:spPr>
          <a:xfrm>
            <a:off x="381000" y="685800"/>
            <a:ext cx="6096000" cy="3429000"/>
          </a:xfrm>
          <a:ln/>
        </p:spPr>
      </p:sp>
      <p:sp>
        <p:nvSpPr>
          <p:cNvPr id="66566" name="Text Box 4">
            <a:extLst>
              <a:ext uri="{FF2B5EF4-FFF2-40B4-BE49-F238E27FC236}">
                <a16:creationId xmlns:a16="http://schemas.microsoft.com/office/drawing/2014/main" id="{507147D6-9286-874A-E6EC-6918BD61CA43}"/>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31622132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11">
            <a:extLst>
              <a:ext uri="{FF2B5EF4-FFF2-40B4-BE49-F238E27FC236}">
                <a16:creationId xmlns:a16="http://schemas.microsoft.com/office/drawing/2014/main" id="{49983A8D-C5C3-4E3C-CA49-624A20EDC0E3}"/>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770017D2-CE76-314C-A00D-A73F49E264B3}" type="slidenum">
              <a:rPr lang="en-GB" altLang="en-US" smtClean="0">
                <a:latin typeface="Arial" panose="020B0604020202020204" pitchFamily="34" charset="0"/>
                <a:ea typeface="Arial Unicode MS" panose="020B0604020202020204" pitchFamily="34" charset="-128"/>
                <a:cs typeface="Arial Unicode MS" panose="020B0604020202020204" pitchFamily="34" charset="-128"/>
              </a:rPr>
              <a:pPr>
                <a:spcBef>
                  <a:spcPct val="0"/>
                </a:spcBef>
                <a:buClrTx/>
                <a:buFontTx/>
                <a:buNone/>
              </a:pPr>
              <a:t>7</a:t>
            </a:fld>
            <a:endParaRPr lang="en-GB" altLang="en-US">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64515" name="Text Box 1">
            <a:extLst>
              <a:ext uri="{FF2B5EF4-FFF2-40B4-BE49-F238E27FC236}">
                <a16:creationId xmlns:a16="http://schemas.microsoft.com/office/drawing/2014/main" id="{34FC6FEB-651E-260B-CE2B-09F421FBB33A}"/>
              </a:ext>
            </a:extLst>
          </p:cNvPr>
          <p:cNvSpPr txBox="1">
            <a:spLocks noChangeArrowheads="1"/>
          </p:cNvSpPr>
          <p:nvPr/>
        </p:nvSpPr>
        <p:spPr bwMode="auto">
          <a:xfrm>
            <a:off x="3884613" y="8685213"/>
            <a:ext cx="2967037"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2C32CF90-9C28-CE4D-B375-7966A049F8F7}" type="slidenum">
              <a:rPr lang="en-GB" altLang="en-US">
                <a:latin typeface="Arial" panose="020B0604020202020204" pitchFamily="34" charset="0"/>
                <a:ea typeface="Arial Unicode MS" panose="020B0604020202020204" pitchFamily="34" charset="-128"/>
                <a:cs typeface="Arial Unicode MS" panose="020B0604020202020204" pitchFamily="34" charset="-128"/>
              </a:rPr>
              <a:pPr algn="r" eaLnBrk="1" hangingPunct="1">
                <a:spcBef>
                  <a:spcPct val="0"/>
                </a:spcBef>
                <a:buClrTx/>
                <a:buFontTx/>
                <a:buNone/>
              </a:pPr>
              <a:t>7</a:t>
            </a:fld>
            <a:endParaRPr lang="en-GB" altLang="en-US">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64516" name="Text Box 2">
            <a:extLst>
              <a:ext uri="{FF2B5EF4-FFF2-40B4-BE49-F238E27FC236}">
                <a16:creationId xmlns:a16="http://schemas.microsoft.com/office/drawing/2014/main" id="{9A84779F-E1CC-F31F-F41E-86612E9933DE}"/>
              </a:ext>
            </a:extLst>
          </p:cNvPr>
          <p:cNvSpPr txBox="1">
            <a:spLocks noChangeArrowheads="1"/>
          </p:cNvSpPr>
          <p:nvPr/>
        </p:nvSpPr>
        <p:spPr bwMode="auto">
          <a:xfrm>
            <a:off x="3884613" y="8685213"/>
            <a:ext cx="296862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D3E3CC3B-6077-1A40-85AF-E174B0B979BE}" type="slidenum">
              <a:rPr lang="en-GB" altLang="en-US">
                <a:latin typeface="Arial" panose="020B0604020202020204" pitchFamily="34" charset="0"/>
                <a:ea typeface="Arial Unicode MS" panose="020B0604020202020204" pitchFamily="34" charset="-128"/>
                <a:cs typeface="Arial Unicode MS" panose="020B0604020202020204" pitchFamily="34" charset="-128"/>
              </a:rPr>
              <a:pPr algn="r" eaLnBrk="1" hangingPunct="1">
                <a:spcBef>
                  <a:spcPct val="0"/>
                </a:spcBef>
                <a:buClrTx/>
                <a:buFontTx/>
                <a:buNone/>
              </a:pPr>
              <a:t>7</a:t>
            </a:fld>
            <a:endParaRPr lang="en-GB" altLang="en-US">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64517" name="Text Box 3">
            <a:extLst>
              <a:ext uri="{FF2B5EF4-FFF2-40B4-BE49-F238E27FC236}">
                <a16:creationId xmlns:a16="http://schemas.microsoft.com/office/drawing/2014/main" id="{927CAE1C-CFE1-62F4-2D6C-204CFBF11B39}"/>
              </a:ext>
            </a:extLst>
          </p:cNvPr>
          <p:cNvSpPr>
            <a:spLocks noGrp="1" noRot="1" noChangeAspect="1" noChangeArrowheads="1" noTextEdit="1"/>
          </p:cNvSpPr>
          <p:nvPr>
            <p:ph type="sldImg"/>
          </p:nvPr>
        </p:nvSpPr>
        <p:spPr>
          <a:xfrm>
            <a:off x="381000" y="685800"/>
            <a:ext cx="6096000" cy="3429000"/>
          </a:xfrm>
          <a:ln/>
        </p:spPr>
      </p:sp>
      <p:sp>
        <p:nvSpPr>
          <p:cNvPr id="64518" name="Text Box 4">
            <a:extLst>
              <a:ext uri="{FF2B5EF4-FFF2-40B4-BE49-F238E27FC236}">
                <a16:creationId xmlns:a16="http://schemas.microsoft.com/office/drawing/2014/main" id="{BEBA278D-4D16-82CB-5C09-6407B76D843D}"/>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11">
            <a:extLst>
              <a:ext uri="{FF2B5EF4-FFF2-40B4-BE49-F238E27FC236}">
                <a16:creationId xmlns:a16="http://schemas.microsoft.com/office/drawing/2014/main" id="{C04FC594-A2BC-CDBE-1729-DE434E76B92D}"/>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47461895-2EAC-A54A-A4A3-A1F02DCEF4F6}" type="slidenum">
              <a:rPr lang="en-GB" altLang="en-US" smtClean="0">
                <a:latin typeface="Arial" panose="020B0604020202020204" pitchFamily="34" charset="0"/>
                <a:ea typeface="Arial Unicode MS" panose="020B0604020202020204" pitchFamily="34" charset="-128"/>
                <a:cs typeface="Arial Unicode MS" panose="020B0604020202020204" pitchFamily="34" charset="-128"/>
              </a:rPr>
              <a:pPr>
                <a:spcBef>
                  <a:spcPct val="0"/>
                </a:spcBef>
                <a:buClrTx/>
                <a:buFontTx/>
                <a:buNone/>
              </a:pPr>
              <a:t>8</a:t>
            </a:fld>
            <a:endParaRPr lang="en-GB" altLang="en-US">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68611" name="Text Box 1">
            <a:extLst>
              <a:ext uri="{FF2B5EF4-FFF2-40B4-BE49-F238E27FC236}">
                <a16:creationId xmlns:a16="http://schemas.microsoft.com/office/drawing/2014/main" id="{36BD7934-7849-C768-D00D-04C448066B89}"/>
              </a:ext>
            </a:extLst>
          </p:cNvPr>
          <p:cNvSpPr txBox="1">
            <a:spLocks noChangeArrowheads="1"/>
          </p:cNvSpPr>
          <p:nvPr/>
        </p:nvSpPr>
        <p:spPr bwMode="auto">
          <a:xfrm>
            <a:off x="3884613" y="8685213"/>
            <a:ext cx="2967037"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AE9C8108-8D3A-0B4E-8881-56EDD4E688B2}" type="slidenum">
              <a:rPr lang="en-GB" altLang="en-US">
                <a:latin typeface="Arial" panose="020B0604020202020204" pitchFamily="34" charset="0"/>
                <a:ea typeface="Arial Unicode MS" panose="020B0604020202020204" pitchFamily="34" charset="-128"/>
                <a:cs typeface="Arial Unicode MS" panose="020B0604020202020204" pitchFamily="34" charset="-128"/>
              </a:rPr>
              <a:pPr algn="r" eaLnBrk="1" hangingPunct="1">
                <a:spcBef>
                  <a:spcPct val="0"/>
                </a:spcBef>
                <a:buClrTx/>
                <a:buFontTx/>
                <a:buNone/>
              </a:pPr>
              <a:t>8</a:t>
            </a:fld>
            <a:endParaRPr lang="en-GB" altLang="en-US">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68612" name="Text Box 2">
            <a:extLst>
              <a:ext uri="{FF2B5EF4-FFF2-40B4-BE49-F238E27FC236}">
                <a16:creationId xmlns:a16="http://schemas.microsoft.com/office/drawing/2014/main" id="{BC15151C-23DC-DCDA-C614-2E62C7526914}"/>
              </a:ext>
            </a:extLst>
          </p:cNvPr>
          <p:cNvSpPr txBox="1">
            <a:spLocks noChangeArrowheads="1"/>
          </p:cNvSpPr>
          <p:nvPr/>
        </p:nvSpPr>
        <p:spPr bwMode="auto">
          <a:xfrm>
            <a:off x="3884613" y="8685213"/>
            <a:ext cx="296862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4F99B9C8-7216-9348-B0EB-5DF56A1E2417}" type="slidenum">
              <a:rPr lang="en-GB" altLang="en-US">
                <a:latin typeface="Arial" panose="020B0604020202020204" pitchFamily="34" charset="0"/>
                <a:ea typeface="Arial Unicode MS" panose="020B0604020202020204" pitchFamily="34" charset="-128"/>
                <a:cs typeface="Arial Unicode MS" panose="020B0604020202020204" pitchFamily="34" charset="-128"/>
              </a:rPr>
              <a:pPr algn="r" eaLnBrk="1" hangingPunct="1">
                <a:spcBef>
                  <a:spcPct val="0"/>
                </a:spcBef>
                <a:buClrTx/>
                <a:buFontTx/>
                <a:buNone/>
              </a:pPr>
              <a:t>8</a:t>
            </a:fld>
            <a:endParaRPr lang="en-GB" altLang="en-US">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68613" name="Text Box 3">
            <a:extLst>
              <a:ext uri="{FF2B5EF4-FFF2-40B4-BE49-F238E27FC236}">
                <a16:creationId xmlns:a16="http://schemas.microsoft.com/office/drawing/2014/main" id="{30C862BD-1C04-C2BA-01B4-A5DB76836335}"/>
              </a:ext>
            </a:extLst>
          </p:cNvPr>
          <p:cNvSpPr>
            <a:spLocks noGrp="1" noRot="1" noChangeAspect="1" noChangeArrowheads="1" noTextEdit="1"/>
          </p:cNvSpPr>
          <p:nvPr>
            <p:ph type="sldImg"/>
          </p:nvPr>
        </p:nvSpPr>
        <p:spPr>
          <a:xfrm>
            <a:off x="381000" y="685800"/>
            <a:ext cx="6096000" cy="3429000"/>
          </a:xfrm>
          <a:ln/>
        </p:spPr>
      </p:sp>
      <p:sp>
        <p:nvSpPr>
          <p:cNvPr id="68614" name="Text Box 4">
            <a:extLst>
              <a:ext uri="{FF2B5EF4-FFF2-40B4-BE49-F238E27FC236}">
                <a16:creationId xmlns:a16="http://schemas.microsoft.com/office/drawing/2014/main" id="{18A9787C-A1F9-641B-CA0C-668D3E7012A4}"/>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6" name="Rectangle 11">
            <a:extLst>
              <a:ext uri="{FF2B5EF4-FFF2-40B4-BE49-F238E27FC236}">
                <a16:creationId xmlns:a16="http://schemas.microsoft.com/office/drawing/2014/main" id="{3CD9E424-ACA3-69DC-6586-64693DDBFD8B}"/>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F2733DDD-ABDD-AA42-9CFC-5C8A7B065491}" type="slidenum">
              <a:rPr lang="en-GB" altLang="en-US" smtClean="0">
                <a:latin typeface="Arial" panose="020B0604020202020204" pitchFamily="34" charset="0"/>
                <a:ea typeface="Arial Unicode MS" panose="020B0604020202020204" pitchFamily="34" charset="-128"/>
                <a:cs typeface="Arial Unicode MS" panose="020B0604020202020204" pitchFamily="34" charset="-128"/>
              </a:rPr>
              <a:pPr>
                <a:spcBef>
                  <a:spcPct val="0"/>
                </a:spcBef>
                <a:buClrTx/>
                <a:buFontTx/>
                <a:buNone/>
              </a:pPr>
              <a:t>9</a:t>
            </a:fld>
            <a:endParaRPr lang="en-GB" altLang="en-US">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72707" name="Text Box 1">
            <a:extLst>
              <a:ext uri="{FF2B5EF4-FFF2-40B4-BE49-F238E27FC236}">
                <a16:creationId xmlns:a16="http://schemas.microsoft.com/office/drawing/2014/main" id="{34E63B0F-D7A4-AD45-D778-6569A074FAEB}"/>
              </a:ext>
            </a:extLst>
          </p:cNvPr>
          <p:cNvSpPr txBox="1">
            <a:spLocks noChangeArrowheads="1"/>
          </p:cNvSpPr>
          <p:nvPr/>
        </p:nvSpPr>
        <p:spPr bwMode="auto">
          <a:xfrm>
            <a:off x="3884613" y="8685213"/>
            <a:ext cx="2967037"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D60C52FB-64F4-754C-9091-03479C38D4E5}" type="slidenum">
              <a:rPr lang="en-GB" altLang="en-US">
                <a:latin typeface="Arial" panose="020B0604020202020204" pitchFamily="34" charset="0"/>
                <a:ea typeface="Arial Unicode MS" panose="020B0604020202020204" pitchFamily="34" charset="-128"/>
                <a:cs typeface="Arial Unicode MS" panose="020B0604020202020204" pitchFamily="34" charset="-128"/>
              </a:rPr>
              <a:pPr algn="r" eaLnBrk="1" hangingPunct="1">
                <a:spcBef>
                  <a:spcPct val="0"/>
                </a:spcBef>
                <a:buClrTx/>
                <a:buFontTx/>
                <a:buNone/>
              </a:pPr>
              <a:t>9</a:t>
            </a:fld>
            <a:endParaRPr lang="en-GB" altLang="en-US">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72708" name="Text Box 2">
            <a:extLst>
              <a:ext uri="{FF2B5EF4-FFF2-40B4-BE49-F238E27FC236}">
                <a16:creationId xmlns:a16="http://schemas.microsoft.com/office/drawing/2014/main" id="{044A5A3E-450A-64FF-706F-28F1213F5F92}"/>
              </a:ext>
            </a:extLst>
          </p:cNvPr>
          <p:cNvSpPr txBox="1">
            <a:spLocks noChangeArrowheads="1"/>
          </p:cNvSpPr>
          <p:nvPr/>
        </p:nvSpPr>
        <p:spPr bwMode="auto">
          <a:xfrm>
            <a:off x="3884613" y="8685213"/>
            <a:ext cx="296862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34D4E518-8EFA-6343-B64F-3B7033733695}" type="slidenum">
              <a:rPr lang="en-GB" altLang="en-US">
                <a:latin typeface="Arial" panose="020B0604020202020204" pitchFamily="34" charset="0"/>
                <a:ea typeface="Arial Unicode MS" panose="020B0604020202020204" pitchFamily="34" charset="-128"/>
                <a:cs typeface="Arial Unicode MS" panose="020B0604020202020204" pitchFamily="34" charset="-128"/>
              </a:rPr>
              <a:pPr algn="r" eaLnBrk="1" hangingPunct="1">
                <a:spcBef>
                  <a:spcPct val="0"/>
                </a:spcBef>
                <a:buClrTx/>
                <a:buFontTx/>
                <a:buNone/>
              </a:pPr>
              <a:t>9</a:t>
            </a:fld>
            <a:endParaRPr lang="en-GB" altLang="en-US">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72709" name="Text Box 3">
            <a:extLst>
              <a:ext uri="{FF2B5EF4-FFF2-40B4-BE49-F238E27FC236}">
                <a16:creationId xmlns:a16="http://schemas.microsoft.com/office/drawing/2014/main" id="{9B5BB4E2-83D2-F279-D8AA-D92FC554E0D5}"/>
              </a:ext>
            </a:extLst>
          </p:cNvPr>
          <p:cNvSpPr>
            <a:spLocks noGrp="1" noRot="1" noChangeAspect="1" noChangeArrowheads="1" noTextEdit="1"/>
          </p:cNvSpPr>
          <p:nvPr>
            <p:ph type="sldImg"/>
          </p:nvPr>
        </p:nvSpPr>
        <p:spPr>
          <a:xfrm>
            <a:off x="381000" y="685800"/>
            <a:ext cx="6096000" cy="3429000"/>
          </a:xfrm>
          <a:ln/>
        </p:spPr>
      </p:sp>
      <p:sp>
        <p:nvSpPr>
          <p:cNvPr id="72710" name="Text Box 4">
            <a:extLst>
              <a:ext uri="{FF2B5EF4-FFF2-40B4-BE49-F238E27FC236}">
                <a16:creationId xmlns:a16="http://schemas.microsoft.com/office/drawing/2014/main" id="{9BA5D281-4307-AA88-D835-2B4BDBA26A0D}"/>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754" name="Rectangle 11">
            <a:extLst>
              <a:ext uri="{FF2B5EF4-FFF2-40B4-BE49-F238E27FC236}">
                <a16:creationId xmlns:a16="http://schemas.microsoft.com/office/drawing/2014/main" id="{F000CE13-B521-2A9A-639A-E6F8FAAF005E}"/>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126DAA02-36C6-8F4F-85D7-8B051051DC25}" type="slidenum">
              <a:rPr lang="en-GB" altLang="en-US" smtClean="0">
                <a:latin typeface="Arial" panose="020B0604020202020204" pitchFamily="34" charset="0"/>
                <a:ea typeface="Arial Unicode MS" panose="020B0604020202020204" pitchFamily="34" charset="-128"/>
                <a:cs typeface="Arial Unicode MS" panose="020B0604020202020204" pitchFamily="34" charset="-128"/>
              </a:rPr>
              <a:pPr>
                <a:spcBef>
                  <a:spcPct val="0"/>
                </a:spcBef>
                <a:buClrTx/>
                <a:buFontTx/>
                <a:buNone/>
              </a:pPr>
              <a:t>10</a:t>
            </a:fld>
            <a:endParaRPr lang="en-GB" altLang="en-US">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74755" name="Text Box 1">
            <a:extLst>
              <a:ext uri="{FF2B5EF4-FFF2-40B4-BE49-F238E27FC236}">
                <a16:creationId xmlns:a16="http://schemas.microsoft.com/office/drawing/2014/main" id="{DEBAA6D6-C643-8881-75E3-2EE2D9722830}"/>
              </a:ext>
            </a:extLst>
          </p:cNvPr>
          <p:cNvSpPr txBox="1">
            <a:spLocks noChangeArrowheads="1"/>
          </p:cNvSpPr>
          <p:nvPr/>
        </p:nvSpPr>
        <p:spPr bwMode="auto">
          <a:xfrm>
            <a:off x="3884613" y="8685213"/>
            <a:ext cx="2967037"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52D81676-D7B0-1E4E-AD7F-F4DB88307862}" type="slidenum">
              <a:rPr lang="en-GB" altLang="en-US">
                <a:latin typeface="Arial" panose="020B0604020202020204" pitchFamily="34" charset="0"/>
                <a:ea typeface="Arial Unicode MS" panose="020B0604020202020204" pitchFamily="34" charset="-128"/>
                <a:cs typeface="Arial Unicode MS" panose="020B0604020202020204" pitchFamily="34" charset="-128"/>
              </a:rPr>
              <a:pPr algn="r" eaLnBrk="1" hangingPunct="1">
                <a:spcBef>
                  <a:spcPct val="0"/>
                </a:spcBef>
                <a:buClrTx/>
                <a:buFontTx/>
                <a:buNone/>
              </a:pPr>
              <a:t>10</a:t>
            </a:fld>
            <a:endParaRPr lang="en-GB" altLang="en-US">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74756" name="Text Box 2">
            <a:extLst>
              <a:ext uri="{FF2B5EF4-FFF2-40B4-BE49-F238E27FC236}">
                <a16:creationId xmlns:a16="http://schemas.microsoft.com/office/drawing/2014/main" id="{CB40DC80-7504-944B-0DEA-B6170BD64DA9}"/>
              </a:ext>
            </a:extLst>
          </p:cNvPr>
          <p:cNvSpPr txBox="1">
            <a:spLocks noChangeArrowheads="1"/>
          </p:cNvSpPr>
          <p:nvPr/>
        </p:nvSpPr>
        <p:spPr bwMode="auto">
          <a:xfrm>
            <a:off x="3884613" y="8685213"/>
            <a:ext cx="296862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26D5FED4-F4ED-014A-BBF1-189B50244A85}" type="slidenum">
              <a:rPr lang="en-GB" altLang="en-US">
                <a:latin typeface="Arial" panose="020B0604020202020204" pitchFamily="34" charset="0"/>
                <a:ea typeface="Arial Unicode MS" panose="020B0604020202020204" pitchFamily="34" charset="-128"/>
                <a:cs typeface="Arial Unicode MS" panose="020B0604020202020204" pitchFamily="34" charset="-128"/>
              </a:rPr>
              <a:pPr algn="r" eaLnBrk="1" hangingPunct="1">
                <a:spcBef>
                  <a:spcPct val="0"/>
                </a:spcBef>
                <a:buClrTx/>
                <a:buFontTx/>
                <a:buNone/>
              </a:pPr>
              <a:t>10</a:t>
            </a:fld>
            <a:endParaRPr lang="en-GB" altLang="en-US">
              <a:latin typeface="Arial" panose="020B0604020202020204" pitchFamily="34" charset="0"/>
              <a:ea typeface="Arial Unicode MS" panose="020B0604020202020204" pitchFamily="34" charset="-128"/>
              <a:cs typeface="Arial Unicode MS" panose="020B0604020202020204" pitchFamily="34" charset="-128"/>
            </a:endParaRPr>
          </a:p>
        </p:txBody>
      </p:sp>
      <p:sp>
        <p:nvSpPr>
          <p:cNvPr id="74757" name="Text Box 3">
            <a:extLst>
              <a:ext uri="{FF2B5EF4-FFF2-40B4-BE49-F238E27FC236}">
                <a16:creationId xmlns:a16="http://schemas.microsoft.com/office/drawing/2014/main" id="{37196405-E074-3A54-3747-B50C1B470ED8}"/>
              </a:ext>
            </a:extLst>
          </p:cNvPr>
          <p:cNvSpPr>
            <a:spLocks noGrp="1" noRot="1" noChangeAspect="1" noChangeArrowheads="1" noTextEdit="1"/>
          </p:cNvSpPr>
          <p:nvPr>
            <p:ph type="sldImg"/>
          </p:nvPr>
        </p:nvSpPr>
        <p:spPr>
          <a:xfrm>
            <a:off x="381000" y="685800"/>
            <a:ext cx="6096000" cy="3429000"/>
          </a:xfrm>
          <a:ln/>
        </p:spPr>
      </p:sp>
      <p:sp>
        <p:nvSpPr>
          <p:cNvPr id="74758" name="Text Box 4">
            <a:extLst>
              <a:ext uri="{FF2B5EF4-FFF2-40B4-BE49-F238E27FC236}">
                <a16:creationId xmlns:a16="http://schemas.microsoft.com/office/drawing/2014/main" id="{A3557FA2-570E-8385-AAC7-68C52A5ECCF6}"/>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5DAF23-AA55-E5E8-4B8E-8B51BC698D02}"/>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GB"/>
          </a:p>
        </p:txBody>
      </p:sp>
      <p:sp>
        <p:nvSpPr>
          <p:cNvPr id="3" name="Untertitel 2">
            <a:extLst>
              <a:ext uri="{FF2B5EF4-FFF2-40B4-BE49-F238E27FC236}">
                <a16:creationId xmlns:a16="http://schemas.microsoft.com/office/drawing/2014/main" id="{FFC54E37-731B-D166-14C6-26A64844DC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GB"/>
          </a:p>
        </p:txBody>
      </p:sp>
      <p:sp>
        <p:nvSpPr>
          <p:cNvPr id="4" name="Datumsplatzhalter 3">
            <a:extLst>
              <a:ext uri="{FF2B5EF4-FFF2-40B4-BE49-F238E27FC236}">
                <a16:creationId xmlns:a16="http://schemas.microsoft.com/office/drawing/2014/main" id="{31303D1A-9D60-B9C9-D652-1756B86C92C9}"/>
              </a:ext>
            </a:extLst>
          </p:cNvPr>
          <p:cNvSpPr>
            <a:spLocks noGrp="1"/>
          </p:cNvSpPr>
          <p:nvPr>
            <p:ph type="dt" sz="half" idx="10"/>
          </p:nvPr>
        </p:nvSpPr>
        <p:spPr/>
        <p:txBody>
          <a:bodyPr/>
          <a:lstStyle/>
          <a:p>
            <a:fld id="{B0D1D28B-2E40-674B-9373-197A451C71EA}" type="datetimeFigureOut">
              <a:rPr lang="de-GB" smtClean="0"/>
              <a:t>11/17/24</a:t>
            </a:fld>
            <a:endParaRPr lang="de-GB"/>
          </a:p>
        </p:txBody>
      </p:sp>
      <p:sp>
        <p:nvSpPr>
          <p:cNvPr id="5" name="Fußzeilenplatzhalter 4">
            <a:extLst>
              <a:ext uri="{FF2B5EF4-FFF2-40B4-BE49-F238E27FC236}">
                <a16:creationId xmlns:a16="http://schemas.microsoft.com/office/drawing/2014/main" id="{A2B58B27-F5E8-380F-CCB9-2243A1E156B2}"/>
              </a:ext>
            </a:extLst>
          </p:cNvPr>
          <p:cNvSpPr>
            <a:spLocks noGrp="1"/>
          </p:cNvSpPr>
          <p:nvPr>
            <p:ph type="ftr" sz="quarter" idx="11"/>
          </p:nvPr>
        </p:nvSpPr>
        <p:spPr/>
        <p:txBody>
          <a:bodyPr/>
          <a:lstStyle/>
          <a:p>
            <a:endParaRPr lang="de-GB"/>
          </a:p>
        </p:txBody>
      </p:sp>
      <p:sp>
        <p:nvSpPr>
          <p:cNvPr id="6" name="Foliennummernplatzhalter 5">
            <a:extLst>
              <a:ext uri="{FF2B5EF4-FFF2-40B4-BE49-F238E27FC236}">
                <a16:creationId xmlns:a16="http://schemas.microsoft.com/office/drawing/2014/main" id="{F8DC7360-14F8-559F-D663-4E13B0AC5570}"/>
              </a:ext>
            </a:extLst>
          </p:cNvPr>
          <p:cNvSpPr>
            <a:spLocks noGrp="1"/>
          </p:cNvSpPr>
          <p:nvPr>
            <p:ph type="sldNum" sz="quarter" idx="12"/>
          </p:nvPr>
        </p:nvSpPr>
        <p:spPr/>
        <p:txBody>
          <a:bodyPr/>
          <a:lstStyle/>
          <a:p>
            <a:fld id="{2CD3579F-3428-454A-9D2C-720FB0199E92}" type="slidenum">
              <a:rPr lang="de-GB" smtClean="0"/>
              <a:t>‹#›</a:t>
            </a:fld>
            <a:endParaRPr lang="de-GB"/>
          </a:p>
        </p:txBody>
      </p:sp>
    </p:spTree>
    <p:extLst>
      <p:ext uri="{BB962C8B-B14F-4D97-AF65-F5344CB8AC3E}">
        <p14:creationId xmlns:p14="http://schemas.microsoft.com/office/powerpoint/2010/main" val="446398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3A674E-9A64-B5CF-F1F4-B006A23AA4DF}"/>
              </a:ext>
            </a:extLst>
          </p:cNvPr>
          <p:cNvSpPr>
            <a:spLocks noGrp="1"/>
          </p:cNvSpPr>
          <p:nvPr>
            <p:ph type="title"/>
          </p:nvPr>
        </p:nvSpPr>
        <p:spPr/>
        <p:txBody>
          <a:bodyPr/>
          <a:lstStyle/>
          <a:p>
            <a:r>
              <a:rPr lang="de-DE"/>
              <a:t>Mastertitelformat bearbeiten</a:t>
            </a:r>
            <a:endParaRPr lang="de-GB"/>
          </a:p>
        </p:txBody>
      </p:sp>
      <p:sp>
        <p:nvSpPr>
          <p:cNvPr id="3" name="Vertikaler Textplatzhalter 2">
            <a:extLst>
              <a:ext uri="{FF2B5EF4-FFF2-40B4-BE49-F238E27FC236}">
                <a16:creationId xmlns:a16="http://schemas.microsoft.com/office/drawing/2014/main" id="{83CBF357-860C-F6E0-D63C-C110481F113E}"/>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Datumsplatzhalter 3">
            <a:extLst>
              <a:ext uri="{FF2B5EF4-FFF2-40B4-BE49-F238E27FC236}">
                <a16:creationId xmlns:a16="http://schemas.microsoft.com/office/drawing/2014/main" id="{3E31905A-E909-3738-289A-93681C82288B}"/>
              </a:ext>
            </a:extLst>
          </p:cNvPr>
          <p:cNvSpPr>
            <a:spLocks noGrp="1"/>
          </p:cNvSpPr>
          <p:nvPr>
            <p:ph type="dt" sz="half" idx="10"/>
          </p:nvPr>
        </p:nvSpPr>
        <p:spPr/>
        <p:txBody>
          <a:bodyPr/>
          <a:lstStyle/>
          <a:p>
            <a:fld id="{B0D1D28B-2E40-674B-9373-197A451C71EA}" type="datetimeFigureOut">
              <a:rPr lang="de-GB" smtClean="0"/>
              <a:t>11/17/24</a:t>
            </a:fld>
            <a:endParaRPr lang="de-GB"/>
          </a:p>
        </p:txBody>
      </p:sp>
      <p:sp>
        <p:nvSpPr>
          <p:cNvPr id="5" name="Fußzeilenplatzhalter 4">
            <a:extLst>
              <a:ext uri="{FF2B5EF4-FFF2-40B4-BE49-F238E27FC236}">
                <a16:creationId xmlns:a16="http://schemas.microsoft.com/office/drawing/2014/main" id="{E6B5594E-15AA-8338-FFCC-44ADB15A686A}"/>
              </a:ext>
            </a:extLst>
          </p:cNvPr>
          <p:cNvSpPr>
            <a:spLocks noGrp="1"/>
          </p:cNvSpPr>
          <p:nvPr>
            <p:ph type="ftr" sz="quarter" idx="11"/>
          </p:nvPr>
        </p:nvSpPr>
        <p:spPr/>
        <p:txBody>
          <a:bodyPr/>
          <a:lstStyle/>
          <a:p>
            <a:endParaRPr lang="de-GB"/>
          </a:p>
        </p:txBody>
      </p:sp>
      <p:sp>
        <p:nvSpPr>
          <p:cNvPr id="6" name="Foliennummernplatzhalter 5">
            <a:extLst>
              <a:ext uri="{FF2B5EF4-FFF2-40B4-BE49-F238E27FC236}">
                <a16:creationId xmlns:a16="http://schemas.microsoft.com/office/drawing/2014/main" id="{1F7B2054-756D-C7EC-BDDB-70C3427AD556}"/>
              </a:ext>
            </a:extLst>
          </p:cNvPr>
          <p:cNvSpPr>
            <a:spLocks noGrp="1"/>
          </p:cNvSpPr>
          <p:nvPr>
            <p:ph type="sldNum" sz="quarter" idx="12"/>
          </p:nvPr>
        </p:nvSpPr>
        <p:spPr/>
        <p:txBody>
          <a:bodyPr/>
          <a:lstStyle/>
          <a:p>
            <a:fld id="{2CD3579F-3428-454A-9D2C-720FB0199E92}" type="slidenum">
              <a:rPr lang="de-GB" smtClean="0"/>
              <a:t>‹#›</a:t>
            </a:fld>
            <a:endParaRPr lang="de-GB"/>
          </a:p>
        </p:txBody>
      </p:sp>
    </p:spTree>
    <p:extLst>
      <p:ext uri="{BB962C8B-B14F-4D97-AF65-F5344CB8AC3E}">
        <p14:creationId xmlns:p14="http://schemas.microsoft.com/office/powerpoint/2010/main" val="29282453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F7BF3304-7CE4-6448-3B2B-8031CAAA9CE6}"/>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GB"/>
          </a:p>
        </p:txBody>
      </p:sp>
      <p:sp>
        <p:nvSpPr>
          <p:cNvPr id="3" name="Vertikaler Textplatzhalter 2">
            <a:extLst>
              <a:ext uri="{FF2B5EF4-FFF2-40B4-BE49-F238E27FC236}">
                <a16:creationId xmlns:a16="http://schemas.microsoft.com/office/drawing/2014/main" id="{AA2D3225-0AA0-F491-8F0F-3D4A1E193DA4}"/>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Datumsplatzhalter 3">
            <a:extLst>
              <a:ext uri="{FF2B5EF4-FFF2-40B4-BE49-F238E27FC236}">
                <a16:creationId xmlns:a16="http://schemas.microsoft.com/office/drawing/2014/main" id="{70498C12-F685-4FF8-52B4-BA3C536017E2}"/>
              </a:ext>
            </a:extLst>
          </p:cNvPr>
          <p:cNvSpPr>
            <a:spLocks noGrp="1"/>
          </p:cNvSpPr>
          <p:nvPr>
            <p:ph type="dt" sz="half" idx="10"/>
          </p:nvPr>
        </p:nvSpPr>
        <p:spPr/>
        <p:txBody>
          <a:bodyPr/>
          <a:lstStyle/>
          <a:p>
            <a:fld id="{B0D1D28B-2E40-674B-9373-197A451C71EA}" type="datetimeFigureOut">
              <a:rPr lang="de-GB" smtClean="0"/>
              <a:t>11/17/24</a:t>
            </a:fld>
            <a:endParaRPr lang="de-GB"/>
          </a:p>
        </p:txBody>
      </p:sp>
      <p:sp>
        <p:nvSpPr>
          <p:cNvPr id="5" name="Fußzeilenplatzhalter 4">
            <a:extLst>
              <a:ext uri="{FF2B5EF4-FFF2-40B4-BE49-F238E27FC236}">
                <a16:creationId xmlns:a16="http://schemas.microsoft.com/office/drawing/2014/main" id="{02314ECA-4499-5EA2-D210-DD7389EB1141}"/>
              </a:ext>
            </a:extLst>
          </p:cNvPr>
          <p:cNvSpPr>
            <a:spLocks noGrp="1"/>
          </p:cNvSpPr>
          <p:nvPr>
            <p:ph type="ftr" sz="quarter" idx="11"/>
          </p:nvPr>
        </p:nvSpPr>
        <p:spPr/>
        <p:txBody>
          <a:bodyPr/>
          <a:lstStyle/>
          <a:p>
            <a:endParaRPr lang="de-GB"/>
          </a:p>
        </p:txBody>
      </p:sp>
      <p:sp>
        <p:nvSpPr>
          <p:cNvPr id="6" name="Foliennummernplatzhalter 5">
            <a:extLst>
              <a:ext uri="{FF2B5EF4-FFF2-40B4-BE49-F238E27FC236}">
                <a16:creationId xmlns:a16="http://schemas.microsoft.com/office/drawing/2014/main" id="{0B7EF351-594B-00AC-DF4C-C1913D85C3F9}"/>
              </a:ext>
            </a:extLst>
          </p:cNvPr>
          <p:cNvSpPr>
            <a:spLocks noGrp="1"/>
          </p:cNvSpPr>
          <p:nvPr>
            <p:ph type="sldNum" sz="quarter" idx="12"/>
          </p:nvPr>
        </p:nvSpPr>
        <p:spPr/>
        <p:txBody>
          <a:bodyPr/>
          <a:lstStyle/>
          <a:p>
            <a:fld id="{2CD3579F-3428-454A-9D2C-720FB0199E92}" type="slidenum">
              <a:rPr lang="de-GB" smtClean="0"/>
              <a:t>‹#›</a:t>
            </a:fld>
            <a:endParaRPr lang="de-GB"/>
          </a:p>
        </p:txBody>
      </p:sp>
    </p:spTree>
    <p:extLst>
      <p:ext uri="{BB962C8B-B14F-4D97-AF65-F5344CB8AC3E}">
        <p14:creationId xmlns:p14="http://schemas.microsoft.com/office/powerpoint/2010/main" val="39379287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1"/>
            <a:ext cx="10968567" cy="1141413"/>
          </a:xfrm>
        </p:spPr>
        <p:txBody>
          <a:bodyPr/>
          <a:lstStyle/>
          <a:p>
            <a:r>
              <a:rPr lang="de-DE"/>
              <a:t>Click to edit Master title style</a:t>
            </a:r>
            <a:endParaRPr lang="en-US"/>
          </a:p>
        </p:txBody>
      </p:sp>
      <p:sp>
        <p:nvSpPr>
          <p:cNvPr id="3" name="Rectangle 3">
            <a:extLst>
              <a:ext uri="{FF2B5EF4-FFF2-40B4-BE49-F238E27FC236}">
                <a16:creationId xmlns:a16="http://schemas.microsoft.com/office/drawing/2014/main" id="{8A19B172-8096-56C8-7B53-EAD16B7867D9}"/>
              </a:ext>
            </a:extLst>
          </p:cNvPr>
          <p:cNvSpPr>
            <a:spLocks noGrp="1" noChangeArrowheads="1"/>
          </p:cNvSpPr>
          <p:nvPr>
            <p:ph type="dt" idx="10"/>
          </p:nvPr>
        </p:nvSpPr>
        <p:spPr>
          <a:xfrm>
            <a:off x="0" y="0"/>
            <a:ext cx="0" cy="0"/>
          </a:xfrm>
        </p:spPr>
        <p:txBody>
          <a:bodyPr/>
          <a:lstStyle>
            <a:lvl1pPr>
              <a:defRPr/>
            </a:lvl1pPr>
          </a:lstStyle>
          <a:p>
            <a:pPr>
              <a:defRPr/>
            </a:pPr>
            <a:endParaRPr lang="de-DE"/>
          </a:p>
        </p:txBody>
      </p:sp>
      <p:sp>
        <p:nvSpPr>
          <p:cNvPr id="4" name="Rectangle 4">
            <a:extLst>
              <a:ext uri="{FF2B5EF4-FFF2-40B4-BE49-F238E27FC236}">
                <a16:creationId xmlns:a16="http://schemas.microsoft.com/office/drawing/2014/main" id="{51F1E8CF-6105-D3C7-2B41-6699A5FD646A}"/>
              </a:ext>
            </a:extLst>
          </p:cNvPr>
          <p:cNvSpPr>
            <a:spLocks noGrp="1" noChangeArrowheads="1"/>
          </p:cNvSpPr>
          <p:nvPr>
            <p:ph type="ftr" idx="11"/>
          </p:nvPr>
        </p:nvSpPr>
        <p:spPr>
          <a:xfrm>
            <a:off x="0" y="0"/>
            <a:ext cx="0" cy="0"/>
          </a:xfrm>
        </p:spPr>
        <p:txBody>
          <a:bodyPr/>
          <a:lstStyle>
            <a:lvl1pPr>
              <a:defRPr/>
            </a:lvl1pPr>
          </a:lstStyle>
          <a:p>
            <a:pPr>
              <a:defRPr/>
            </a:pPr>
            <a:endParaRPr lang="de-DE"/>
          </a:p>
        </p:txBody>
      </p:sp>
      <p:sp>
        <p:nvSpPr>
          <p:cNvPr id="5" name="Rectangle 5">
            <a:extLst>
              <a:ext uri="{FF2B5EF4-FFF2-40B4-BE49-F238E27FC236}">
                <a16:creationId xmlns:a16="http://schemas.microsoft.com/office/drawing/2014/main" id="{9094B743-104D-1B23-FED4-8D822652A42E}"/>
              </a:ext>
            </a:extLst>
          </p:cNvPr>
          <p:cNvSpPr>
            <a:spLocks noGrp="1" noChangeArrowheads="1"/>
          </p:cNvSpPr>
          <p:nvPr>
            <p:ph type="sldNum" idx="12"/>
          </p:nvPr>
        </p:nvSpPr>
        <p:spPr/>
        <p:txBody>
          <a:bodyPr/>
          <a:lstStyle>
            <a:lvl1pPr>
              <a:defRPr/>
            </a:lvl1pPr>
          </a:lstStyle>
          <a:p>
            <a:pPr>
              <a:defRPr/>
            </a:pPr>
            <a:fld id="{05C83872-9D30-6843-A68A-C9D2DAEDDB79}" type="slidenum">
              <a:rPr lang="de-DE" altLang="en-US"/>
              <a:pPr>
                <a:defRPr/>
              </a:pPr>
              <a:t>‹#›</a:t>
            </a:fld>
            <a:endParaRPr lang="de-DE" altLang="en-US"/>
          </a:p>
        </p:txBody>
      </p:sp>
    </p:spTree>
    <p:extLst>
      <p:ext uri="{BB962C8B-B14F-4D97-AF65-F5344CB8AC3E}">
        <p14:creationId xmlns:p14="http://schemas.microsoft.com/office/powerpoint/2010/main" val="4203197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590083-4A77-3594-107C-507D235C9A0D}"/>
              </a:ext>
            </a:extLst>
          </p:cNvPr>
          <p:cNvSpPr>
            <a:spLocks noGrp="1"/>
          </p:cNvSpPr>
          <p:nvPr>
            <p:ph type="title"/>
          </p:nvPr>
        </p:nvSpPr>
        <p:spPr/>
        <p:txBody>
          <a:bodyPr/>
          <a:lstStyle/>
          <a:p>
            <a:r>
              <a:rPr lang="de-DE"/>
              <a:t>Mastertitelformat bearbeiten</a:t>
            </a:r>
            <a:endParaRPr lang="de-GB"/>
          </a:p>
        </p:txBody>
      </p:sp>
      <p:sp>
        <p:nvSpPr>
          <p:cNvPr id="3" name="Inhaltsplatzhalter 2">
            <a:extLst>
              <a:ext uri="{FF2B5EF4-FFF2-40B4-BE49-F238E27FC236}">
                <a16:creationId xmlns:a16="http://schemas.microsoft.com/office/drawing/2014/main" id="{683EF790-10BE-8676-B96B-1CCBFB232B54}"/>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Datumsplatzhalter 3">
            <a:extLst>
              <a:ext uri="{FF2B5EF4-FFF2-40B4-BE49-F238E27FC236}">
                <a16:creationId xmlns:a16="http://schemas.microsoft.com/office/drawing/2014/main" id="{FE4A6BE0-E98B-0CF5-0AE8-35503B6FEF62}"/>
              </a:ext>
            </a:extLst>
          </p:cNvPr>
          <p:cNvSpPr>
            <a:spLocks noGrp="1"/>
          </p:cNvSpPr>
          <p:nvPr>
            <p:ph type="dt" sz="half" idx="10"/>
          </p:nvPr>
        </p:nvSpPr>
        <p:spPr/>
        <p:txBody>
          <a:bodyPr/>
          <a:lstStyle/>
          <a:p>
            <a:fld id="{B0D1D28B-2E40-674B-9373-197A451C71EA}" type="datetimeFigureOut">
              <a:rPr lang="de-GB" smtClean="0"/>
              <a:t>11/17/24</a:t>
            </a:fld>
            <a:endParaRPr lang="de-GB"/>
          </a:p>
        </p:txBody>
      </p:sp>
      <p:sp>
        <p:nvSpPr>
          <p:cNvPr id="5" name="Fußzeilenplatzhalter 4">
            <a:extLst>
              <a:ext uri="{FF2B5EF4-FFF2-40B4-BE49-F238E27FC236}">
                <a16:creationId xmlns:a16="http://schemas.microsoft.com/office/drawing/2014/main" id="{4B3D73BF-C2AE-8655-02EE-AA0264EC5128}"/>
              </a:ext>
            </a:extLst>
          </p:cNvPr>
          <p:cNvSpPr>
            <a:spLocks noGrp="1"/>
          </p:cNvSpPr>
          <p:nvPr>
            <p:ph type="ftr" sz="quarter" idx="11"/>
          </p:nvPr>
        </p:nvSpPr>
        <p:spPr/>
        <p:txBody>
          <a:bodyPr/>
          <a:lstStyle/>
          <a:p>
            <a:endParaRPr lang="de-GB"/>
          </a:p>
        </p:txBody>
      </p:sp>
      <p:sp>
        <p:nvSpPr>
          <p:cNvPr id="6" name="Foliennummernplatzhalter 5">
            <a:extLst>
              <a:ext uri="{FF2B5EF4-FFF2-40B4-BE49-F238E27FC236}">
                <a16:creationId xmlns:a16="http://schemas.microsoft.com/office/drawing/2014/main" id="{8C0287AD-6D30-D7A0-AC01-A210F3080448}"/>
              </a:ext>
            </a:extLst>
          </p:cNvPr>
          <p:cNvSpPr>
            <a:spLocks noGrp="1"/>
          </p:cNvSpPr>
          <p:nvPr>
            <p:ph type="sldNum" sz="quarter" idx="12"/>
          </p:nvPr>
        </p:nvSpPr>
        <p:spPr/>
        <p:txBody>
          <a:bodyPr/>
          <a:lstStyle/>
          <a:p>
            <a:fld id="{2CD3579F-3428-454A-9D2C-720FB0199E92}" type="slidenum">
              <a:rPr lang="de-GB" smtClean="0"/>
              <a:t>‹#›</a:t>
            </a:fld>
            <a:endParaRPr lang="de-GB"/>
          </a:p>
        </p:txBody>
      </p:sp>
    </p:spTree>
    <p:extLst>
      <p:ext uri="{BB962C8B-B14F-4D97-AF65-F5344CB8AC3E}">
        <p14:creationId xmlns:p14="http://schemas.microsoft.com/office/powerpoint/2010/main" val="2533062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AEEB98-DC73-EE9D-B968-C13D8FEF0B27}"/>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GB"/>
          </a:p>
        </p:txBody>
      </p:sp>
      <p:sp>
        <p:nvSpPr>
          <p:cNvPr id="3" name="Textplatzhalter 2">
            <a:extLst>
              <a:ext uri="{FF2B5EF4-FFF2-40B4-BE49-F238E27FC236}">
                <a16:creationId xmlns:a16="http://schemas.microsoft.com/office/drawing/2014/main" id="{AAC45567-F57B-BE98-E2C0-0A90731843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6580BF0D-B034-D373-84E0-A53D287ACE10}"/>
              </a:ext>
            </a:extLst>
          </p:cNvPr>
          <p:cNvSpPr>
            <a:spLocks noGrp="1"/>
          </p:cNvSpPr>
          <p:nvPr>
            <p:ph type="dt" sz="half" idx="10"/>
          </p:nvPr>
        </p:nvSpPr>
        <p:spPr/>
        <p:txBody>
          <a:bodyPr/>
          <a:lstStyle/>
          <a:p>
            <a:fld id="{B0D1D28B-2E40-674B-9373-197A451C71EA}" type="datetimeFigureOut">
              <a:rPr lang="de-GB" smtClean="0"/>
              <a:t>11/17/24</a:t>
            </a:fld>
            <a:endParaRPr lang="de-GB"/>
          </a:p>
        </p:txBody>
      </p:sp>
      <p:sp>
        <p:nvSpPr>
          <p:cNvPr id="5" name="Fußzeilenplatzhalter 4">
            <a:extLst>
              <a:ext uri="{FF2B5EF4-FFF2-40B4-BE49-F238E27FC236}">
                <a16:creationId xmlns:a16="http://schemas.microsoft.com/office/drawing/2014/main" id="{7F3BB7F3-4ABB-0E46-9242-8B91B8F3A78F}"/>
              </a:ext>
            </a:extLst>
          </p:cNvPr>
          <p:cNvSpPr>
            <a:spLocks noGrp="1"/>
          </p:cNvSpPr>
          <p:nvPr>
            <p:ph type="ftr" sz="quarter" idx="11"/>
          </p:nvPr>
        </p:nvSpPr>
        <p:spPr/>
        <p:txBody>
          <a:bodyPr/>
          <a:lstStyle/>
          <a:p>
            <a:endParaRPr lang="de-GB"/>
          </a:p>
        </p:txBody>
      </p:sp>
      <p:sp>
        <p:nvSpPr>
          <p:cNvPr id="6" name="Foliennummernplatzhalter 5">
            <a:extLst>
              <a:ext uri="{FF2B5EF4-FFF2-40B4-BE49-F238E27FC236}">
                <a16:creationId xmlns:a16="http://schemas.microsoft.com/office/drawing/2014/main" id="{41C39444-39A2-B84B-71AF-C278EE431A71}"/>
              </a:ext>
            </a:extLst>
          </p:cNvPr>
          <p:cNvSpPr>
            <a:spLocks noGrp="1"/>
          </p:cNvSpPr>
          <p:nvPr>
            <p:ph type="sldNum" sz="quarter" idx="12"/>
          </p:nvPr>
        </p:nvSpPr>
        <p:spPr/>
        <p:txBody>
          <a:bodyPr/>
          <a:lstStyle/>
          <a:p>
            <a:fld id="{2CD3579F-3428-454A-9D2C-720FB0199E92}" type="slidenum">
              <a:rPr lang="de-GB" smtClean="0"/>
              <a:t>‹#›</a:t>
            </a:fld>
            <a:endParaRPr lang="de-GB"/>
          </a:p>
        </p:txBody>
      </p:sp>
    </p:spTree>
    <p:extLst>
      <p:ext uri="{BB962C8B-B14F-4D97-AF65-F5344CB8AC3E}">
        <p14:creationId xmlns:p14="http://schemas.microsoft.com/office/powerpoint/2010/main" val="2237996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291085-2036-0CE0-3431-DAC20CE394F0}"/>
              </a:ext>
            </a:extLst>
          </p:cNvPr>
          <p:cNvSpPr>
            <a:spLocks noGrp="1"/>
          </p:cNvSpPr>
          <p:nvPr>
            <p:ph type="title"/>
          </p:nvPr>
        </p:nvSpPr>
        <p:spPr/>
        <p:txBody>
          <a:bodyPr/>
          <a:lstStyle/>
          <a:p>
            <a:r>
              <a:rPr lang="de-DE"/>
              <a:t>Mastertitelformat bearbeiten</a:t>
            </a:r>
            <a:endParaRPr lang="de-GB"/>
          </a:p>
        </p:txBody>
      </p:sp>
      <p:sp>
        <p:nvSpPr>
          <p:cNvPr id="3" name="Inhaltsplatzhalter 2">
            <a:extLst>
              <a:ext uri="{FF2B5EF4-FFF2-40B4-BE49-F238E27FC236}">
                <a16:creationId xmlns:a16="http://schemas.microsoft.com/office/drawing/2014/main" id="{D97BB51B-EF3D-6F55-36BA-9E8F5B5E1EAE}"/>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Inhaltsplatzhalter 3">
            <a:extLst>
              <a:ext uri="{FF2B5EF4-FFF2-40B4-BE49-F238E27FC236}">
                <a16:creationId xmlns:a16="http://schemas.microsoft.com/office/drawing/2014/main" id="{D4EE71A9-AA5B-C47B-EA1F-FEE5B56D8AB6}"/>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5" name="Datumsplatzhalter 4">
            <a:extLst>
              <a:ext uri="{FF2B5EF4-FFF2-40B4-BE49-F238E27FC236}">
                <a16:creationId xmlns:a16="http://schemas.microsoft.com/office/drawing/2014/main" id="{FCB06700-7347-F2C0-828F-FA9B859D8F9F}"/>
              </a:ext>
            </a:extLst>
          </p:cNvPr>
          <p:cNvSpPr>
            <a:spLocks noGrp="1"/>
          </p:cNvSpPr>
          <p:nvPr>
            <p:ph type="dt" sz="half" idx="10"/>
          </p:nvPr>
        </p:nvSpPr>
        <p:spPr/>
        <p:txBody>
          <a:bodyPr/>
          <a:lstStyle/>
          <a:p>
            <a:fld id="{B0D1D28B-2E40-674B-9373-197A451C71EA}" type="datetimeFigureOut">
              <a:rPr lang="de-GB" smtClean="0"/>
              <a:t>11/17/24</a:t>
            </a:fld>
            <a:endParaRPr lang="de-GB"/>
          </a:p>
        </p:txBody>
      </p:sp>
      <p:sp>
        <p:nvSpPr>
          <p:cNvPr id="6" name="Fußzeilenplatzhalter 5">
            <a:extLst>
              <a:ext uri="{FF2B5EF4-FFF2-40B4-BE49-F238E27FC236}">
                <a16:creationId xmlns:a16="http://schemas.microsoft.com/office/drawing/2014/main" id="{2EBF4751-77B8-CF8D-8583-2772E9F99D4B}"/>
              </a:ext>
            </a:extLst>
          </p:cNvPr>
          <p:cNvSpPr>
            <a:spLocks noGrp="1"/>
          </p:cNvSpPr>
          <p:nvPr>
            <p:ph type="ftr" sz="quarter" idx="11"/>
          </p:nvPr>
        </p:nvSpPr>
        <p:spPr/>
        <p:txBody>
          <a:bodyPr/>
          <a:lstStyle/>
          <a:p>
            <a:endParaRPr lang="de-GB"/>
          </a:p>
        </p:txBody>
      </p:sp>
      <p:sp>
        <p:nvSpPr>
          <p:cNvPr id="7" name="Foliennummernplatzhalter 6">
            <a:extLst>
              <a:ext uri="{FF2B5EF4-FFF2-40B4-BE49-F238E27FC236}">
                <a16:creationId xmlns:a16="http://schemas.microsoft.com/office/drawing/2014/main" id="{4417931D-5C53-42FD-A259-D40CF2258B16}"/>
              </a:ext>
            </a:extLst>
          </p:cNvPr>
          <p:cNvSpPr>
            <a:spLocks noGrp="1"/>
          </p:cNvSpPr>
          <p:nvPr>
            <p:ph type="sldNum" sz="quarter" idx="12"/>
          </p:nvPr>
        </p:nvSpPr>
        <p:spPr/>
        <p:txBody>
          <a:bodyPr/>
          <a:lstStyle/>
          <a:p>
            <a:fld id="{2CD3579F-3428-454A-9D2C-720FB0199E92}" type="slidenum">
              <a:rPr lang="de-GB" smtClean="0"/>
              <a:t>‹#›</a:t>
            </a:fld>
            <a:endParaRPr lang="de-GB"/>
          </a:p>
        </p:txBody>
      </p:sp>
    </p:spTree>
    <p:extLst>
      <p:ext uri="{BB962C8B-B14F-4D97-AF65-F5344CB8AC3E}">
        <p14:creationId xmlns:p14="http://schemas.microsoft.com/office/powerpoint/2010/main" val="1087825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1BB57D-3F4F-14F8-F90E-C890C7987E20}"/>
              </a:ext>
            </a:extLst>
          </p:cNvPr>
          <p:cNvSpPr>
            <a:spLocks noGrp="1"/>
          </p:cNvSpPr>
          <p:nvPr>
            <p:ph type="title"/>
          </p:nvPr>
        </p:nvSpPr>
        <p:spPr>
          <a:xfrm>
            <a:off x="839788" y="365125"/>
            <a:ext cx="10515600" cy="1325563"/>
          </a:xfrm>
        </p:spPr>
        <p:txBody>
          <a:bodyPr/>
          <a:lstStyle/>
          <a:p>
            <a:r>
              <a:rPr lang="de-DE"/>
              <a:t>Mastertitelformat bearbeiten</a:t>
            </a:r>
            <a:endParaRPr lang="de-GB"/>
          </a:p>
        </p:txBody>
      </p:sp>
      <p:sp>
        <p:nvSpPr>
          <p:cNvPr id="3" name="Textplatzhalter 2">
            <a:extLst>
              <a:ext uri="{FF2B5EF4-FFF2-40B4-BE49-F238E27FC236}">
                <a16:creationId xmlns:a16="http://schemas.microsoft.com/office/drawing/2014/main" id="{E398D8EE-9B2C-3050-26B0-2A5A402AD75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5D4D79C6-622C-E242-72EB-03B4B7D4A7F0}"/>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5" name="Textplatzhalter 4">
            <a:extLst>
              <a:ext uri="{FF2B5EF4-FFF2-40B4-BE49-F238E27FC236}">
                <a16:creationId xmlns:a16="http://schemas.microsoft.com/office/drawing/2014/main" id="{B2391776-7251-8E82-8F72-C9FEEF053B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0B3FBE04-3C14-10A8-AF45-D7896DA66137}"/>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7" name="Datumsplatzhalter 6">
            <a:extLst>
              <a:ext uri="{FF2B5EF4-FFF2-40B4-BE49-F238E27FC236}">
                <a16:creationId xmlns:a16="http://schemas.microsoft.com/office/drawing/2014/main" id="{1CF6F127-8332-98A3-12B0-B0119DD51E85}"/>
              </a:ext>
            </a:extLst>
          </p:cNvPr>
          <p:cNvSpPr>
            <a:spLocks noGrp="1"/>
          </p:cNvSpPr>
          <p:nvPr>
            <p:ph type="dt" sz="half" idx="10"/>
          </p:nvPr>
        </p:nvSpPr>
        <p:spPr/>
        <p:txBody>
          <a:bodyPr/>
          <a:lstStyle/>
          <a:p>
            <a:fld id="{B0D1D28B-2E40-674B-9373-197A451C71EA}" type="datetimeFigureOut">
              <a:rPr lang="de-GB" smtClean="0"/>
              <a:t>11/17/24</a:t>
            </a:fld>
            <a:endParaRPr lang="de-GB"/>
          </a:p>
        </p:txBody>
      </p:sp>
      <p:sp>
        <p:nvSpPr>
          <p:cNvPr id="8" name="Fußzeilenplatzhalter 7">
            <a:extLst>
              <a:ext uri="{FF2B5EF4-FFF2-40B4-BE49-F238E27FC236}">
                <a16:creationId xmlns:a16="http://schemas.microsoft.com/office/drawing/2014/main" id="{C9775105-9450-C5A8-5E5B-DB68474680D0}"/>
              </a:ext>
            </a:extLst>
          </p:cNvPr>
          <p:cNvSpPr>
            <a:spLocks noGrp="1"/>
          </p:cNvSpPr>
          <p:nvPr>
            <p:ph type="ftr" sz="quarter" idx="11"/>
          </p:nvPr>
        </p:nvSpPr>
        <p:spPr/>
        <p:txBody>
          <a:bodyPr/>
          <a:lstStyle/>
          <a:p>
            <a:endParaRPr lang="de-GB"/>
          </a:p>
        </p:txBody>
      </p:sp>
      <p:sp>
        <p:nvSpPr>
          <p:cNvPr id="9" name="Foliennummernplatzhalter 8">
            <a:extLst>
              <a:ext uri="{FF2B5EF4-FFF2-40B4-BE49-F238E27FC236}">
                <a16:creationId xmlns:a16="http://schemas.microsoft.com/office/drawing/2014/main" id="{BD522C32-83A1-811A-6BC9-484AD815BEF5}"/>
              </a:ext>
            </a:extLst>
          </p:cNvPr>
          <p:cNvSpPr>
            <a:spLocks noGrp="1"/>
          </p:cNvSpPr>
          <p:nvPr>
            <p:ph type="sldNum" sz="quarter" idx="12"/>
          </p:nvPr>
        </p:nvSpPr>
        <p:spPr/>
        <p:txBody>
          <a:bodyPr/>
          <a:lstStyle/>
          <a:p>
            <a:fld id="{2CD3579F-3428-454A-9D2C-720FB0199E92}" type="slidenum">
              <a:rPr lang="de-GB" smtClean="0"/>
              <a:t>‹#›</a:t>
            </a:fld>
            <a:endParaRPr lang="de-GB"/>
          </a:p>
        </p:txBody>
      </p:sp>
    </p:spTree>
    <p:extLst>
      <p:ext uri="{BB962C8B-B14F-4D97-AF65-F5344CB8AC3E}">
        <p14:creationId xmlns:p14="http://schemas.microsoft.com/office/powerpoint/2010/main" val="3230343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0BF70A-D35D-548F-125D-F0E38EAF1D30}"/>
              </a:ext>
            </a:extLst>
          </p:cNvPr>
          <p:cNvSpPr>
            <a:spLocks noGrp="1"/>
          </p:cNvSpPr>
          <p:nvPr>
            <p:ph type="title"/>
          </p:nvPr>
        </p:nvSpPr>
        <p:spPr/>
        <p:txBody>
          <a:bodyPr/>
          <a:lstStyle/>
          <a:p>
            <a:r>
              <a:rPr lang="de-DE"/>
              <a:t>Mastertitelformat bearbeiten</a:t>
            </a:r>
            <a:endParaRPr lang="de-GB"/>
          </a:p>
        </p:txBody>
      </p:sp>
      <p:sp>
        <p:nvSpPr>
          <p:cNvPr id="3" name="Datumsplatzhalter 2">
            <a:extLst>
              <a:ext uri="{FF2B5EF4-FFF2-40B4-BE49-F238E27FC236}">
                <a16:creationId xmlns:a16="http://schemas.microsoft.com/office/drawing/2014/main" id="{A86E68B7-A231-7C8B-B08D-0E1F3CCD4FFD}"/>
              </a:ext>
            </a:extLst>
          </p:cNvPr>
          <p:cNvSpPr>
            <a:spLocks noGrp="1"/>
          </p:cNvSpPr>
          <p:nvPr>
            <p:ph type="dt" sz="half" idx="10"/>
          </p:nvPr>
        </p:nvSpPr>
        <p:spPr/>
        <p:txBody>
          <a:bodyPr/>
          <a:lstStyle/>
          <a:p>
            <a:fld id="{B0D1D28B-2E40-674B-9373-197A451C71EA}" type="datetimeFigureOut">
              <a:rPr lang="de-GB" smtClean="0"/>
              <a:t>11/17/24</a:t>
            </a:fld>
            <a:endParaRPr lang="de-GB"/>
          </a:p>
        </p:txBody>
      </p:sp>
      <p:sp>
        <p:nvSpPr>
          <p:cNvPr id="4" name="Fußzeilenplatzhalter 3">
            <a:extLst>
              <a:ext uri="{FF2B5EF4-FFF2-40B4-BE49-F238E27FC236}">
                <a16:creationId xmlns:a16="http://schemas.microsoft.com/office/drawing/2014/main" id="{3578B6E8-2AD4-847D-82A3-5B09A973D2D3}"/>
              </a:ext>
            </a:extLst>
          </p:cNvPr>
          <p:cNvSpPr>
            <a:spLocks noGrp="1"/>
          </p:cNvSpPr>
          <p:nvPr>
            <p:ph type="ftr" sz="quarter" idx="11"/>
          </p:nvPr>
        </p:nvSpPr>
        <p:spPr/>
        <p:txBody>
          <a:bodyPr/>
          <a:lstStyle/>
          <a:p>
            <a:endParaRPr lang="de-GB"/>
          </a:p>
        </p:txBody>
      </p:sp>
      <p:sp>
        <p:nvSpPr>
          <p:cNvPr id="5" name="Foliennummernplatzhalter 4">
            <a:extLst>
              <a:ext uri="{FF2B5EF4-FFF2-40B4-BE49-F238E27FC236}">
                <a16:creationId xmlns:a16="http://schemas.microsoft.com/office/drawing/2014/main" id="{242D63A5-294E-E661-C55A-692848EF00A6}"/>
              </a:ext>
            </a:extLst>
          </p:cNvPr>
          <p:cNvSpPr>
            <a:spLocks noGrp="1"/>
          </p:cNvSpPr>
          <p:nvPr>
            <p:ph type="sldNum" sz="quarter" idx="12"/>
          </p:nvPr>
        </p:nvSpPr>
        <p:spPr/>
        <p:txBody>
          <a:bodyPr/>
          <a:lstStyle/>
          <a:p>
            <a:fld id="{2CD3579F-3428-454A-9D2C-720FB0199E92}" type="slidenum">
              <a:rPr lang="de-GB" smtClean="0"/>
              <a:t>‹#›</a:t>
            </a:fld>
            <a:endParaRPr lang="de-GB"/>
          </a:p>
        </p:txBody>
      </p:sp>
    </p:spTree>
    <p:extLst>
      <p:ext uri="{BB962C8B-B14F-4D97-AF65-F5344CB8AC3E}">
        <p14:creationId xmlns:p14="http://schemas.microsoft.com/office/powerpoint/2010/main" val="1577947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A254344-D308-BF19-4680-C3F370DDA727}"/>
              </a:ext>
            </a:extLst>
          </p:cNvPr>
          <p:cNvSpPr>
            <a:spLocks noGrp="1"/>
          </p:cNvSpPr>
          <p:nvPr>
            <p:ph type="dt" sz="half" idx="10"/>
          </p:nvPr>
        </p:nvSpPr>
        <p:spPr/>
        <p:txBody>
          <a:bodyPr/>
          <a:lstStyle/>
          <a:p>
            <a:fld id="{B0D1D28B-2E40-674B-9373-197A451C71EA}" type="datetimeFigureOut">
              <a:rPr lang="de-GB" smtClean="0"/>
              <a:t>11/17/24</a:t>
            </a:fld>
            <a:endParaRPr lang="de-GB"/>
          </a:p>
        </p:txBody>
      </p:sp>
      <p:sp>
        <p:nvSpPr>
          <p:cNvPr id="3" name="Fußzeilenplatzhalter 2">
            <a:extLst>
              <a:ext uri="{FF2B5EF4-FFF2-40B4-BE49-F238E27FC236}">
                <a16:creationId xmlns:a16="http://schemas.microsoft.com/office/drawing/2014/main" id="{8F23FCF9-9EFB-6340-BA99-B060EB3D276B}"/>
              </a:ext>
            </a:extLst>
          </p:cNvPr>
          <p:cNvSpPr>
            <a:spLocks noGrp="1"/>
          </p:cNvSpPr>
          <p:nvPr>
            <p:ph type="ftr" sz="quarter" idx="11"/>
          </p:nvPr>
        </p:nvSpPr>
        <p:spPr/>
        <p:txBody>
          <a:bodyPr/>
          <a:lstStyle/>
          <a:p>
            <a:endParaRPr lang="de-GB"/>
          </a:p>
        </p:txBody>
      </p:sp>
      <p:sp>
        <p:nvSpPr>
          <p:cNvPr id="4" name="Foliennummernplatzhalter 3">
            <a:extLst>
              <a:ext uri="{FF2B5EF4-FFF2-40B4-BE49-F238E27FC236}">
                <a16:creationId xmlns:a16="http://schemas.microsoft.com/office/drawing/2014/main" id="{B646D55E-3334-871A-8F57-BB8C741E32EF}"/>
              </a:ext>
            </a:extLst>
          </p:cNvPr>
          <p:cNvSpPr>
            <a:spLocks noGrp="1"/>
          </p:cNvSpPr>
          <p:nvPr>
            <p:ph type="sldNum" sz="quarter" idx="12"/>
          </p:nvPr>
        </p:nvSpPr>
        <p:spPr/>
        <p:txBody>
          <a:bodyPr/>
          <a:lstStyle/>
          <a:p>
            <a:fld id="{2CD3579F-3428-454A-9D2C-720FB0199E92}" type="slidenum">
              <a:rPr lang="de-GB" smtClean="0"/>
              <a:t>‹#›</a:t>
            </a:fld>
            <a:endParaRPr lang="de-GB"/>
          </a:p>
        </p:txBody>
      </p:sp>
    </p:spTree>
    <p:extLst>
      <p:ext uri="{BB962C8B-B14F-4D97-AF65-F5344CB8AC3E}">
        <p14:creationId xmlns:p14="http://schemas.microsoft.com/office/powerpoint/2010/main" val="1518696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70E722-F17A-4243-7EDF-01CAC33C4261}"/>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GB"/>
          </a:p>
        </p:txBody>
      </p:sp>
      <p:sp>
        <p:nvSpPr>
          <p:cNvPr id="3" name="Inhaltsplatzhalter 2">
            <a:extLst>
              <a:ext uri="{FF2B5EF4-FFF2-40B4-BE49-F238E27FC236}">
                <a16:creationId xmlns:a16="http://schemas.microsoft.com/office/drawing/2014/main" id="{90274B8B-2653-C10A-77BD-054AB14D1C4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Textplatzhalter 3">
            <a:extLst>
              <a:ext uri="{FF2B5EF4-FFF2-40B4-BE49-F238E27FC236}">
                <a16:creationId xmlns:a16="http://schemas.microsoft.com/office/drawing/2014/main" id="{81CA65A5-2D2B-C61C-5B41-C24D80D62D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2F390DEA-CA1C-13C5-0AE6-02AAD4614067}"/>
              </a:ext>
            </a:extLst>
          </p:cNvPr>
          <p:cNvSpPr>
            <a:spLocks noGrp="1"/>
          </p:cNvSpPr>
          <p:nvPr>
            <p:ph type="dt" sz="half" idx="10"/>
          </p:nvPr>
        </p:nvSpPr>
        <p:spPr/>
        <p:txBody>
          <a:bodyPr/>
          <a:lstStyle/>
          <a:p>
            <a:fld id="{B0D1D28B-2E40-674B-9373-197A451C71EA}" type="datetimeFigureOut">
              <a:rPr lang="de-GB" smtClean="0"/>
              <a:t>11/17/24</a:t>
            </a:fld>
            <a:endParaRPr lang="de-GB"/>
          </a:p>
        </p:txBody>
      </p:sp>
      <p:sp>
        <p:nvSpPr>
          <p:cNvPr id="6" name="Fußzeilenplatzhalter 5">
            <a:extLst>
              <a:ext uri="{FF2B5EF4-FFF2-40B4-BE49-F238E27FC236}">
                <a16:creationId xmlns:a16="http://schemas.microsoft.com/office/drawing/2014/main" id="{C521F8D6-38F9-CF9C-1F21-FC3408C6AF6A}"/>
              </a:ext>
            </a:extLst>
          </p:cNvPr>
          <p:cNvSpPr>
            <a:spLocks noGrp="1"/>
          </p:cNvSpPr>
          <p:nvPr>
            <p:ph type="ftr" sz="quarter" idx="11"/>
          </p:nvPr>
        </p:nvSpPr>
        <p:spPr/>
        <p:txBody>
          <a:bodyPr/>
          <a:lstStyle/>
          <a:p>
            <a:endParaRPr lang="de-GB"/>
          </a:p>
        </p:txBody>
      </p:sp>
      <p:sp>
        <p:nvSpPr>
          <p:cNvPr id="7" name="Foliennummernplatzhalter 6">
            <a:extLst>
              <a:ext uri="{FF2B5EF4-FFF2-40B4-BE49-F238E27FC236}">
                <a16:creationId xmlns:a16="http://schemas.microsoft.com/office/drawing/2014/main" id="{8D10DBC3-B285-1FD4-3F7C-0D135E7F2B4A}"/>
              </a:ext>
            </a:extLst>
          </p:cNvPr>
          <p:cNvSpPr>
            <a:spLocks noGrp="1"/>
          </p:cNvSpPr>
          <p:nvPr>
            <p:ph type="sldNum" sz="quarter" idx="12"/>
          </p:nvPr>
        </p:nvSpPr>
        <p:spPr/>
        <p:txBody>
          <a:bodyPr/>
          <a:lstStyle/>
          <a:p>
            <a:fld id="{2CD3579F-3428-454A-9D2C-720FB0199E92}" type="slidenum">
              <a:rPr lang="de-GB" smtClean="0"/>
              <a:t>‹#›</a:t>
            </a:fld>
            <a:endParaRPr lang="de-GB"/>
          </a:p>
        </p:txBody>
      </p:sp>
    </p:spTree>
    <p:extLst>
      <p:ext uri="{BB962C8B-B14F-4D97-AF65-F5344CB8AC3E}">
        <p14:creationId xmlns:p14="http://schemas.microsoft.com/office/powerpoint/2010/main" val="2755642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D65886-ED3A-53EF-0BC0-5BFE21D7210F}"/>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GB"/>
          </a:p>
        </p:txBody>
      </p:sp>
      <p:sp>
        <p:nvSpPr>
          <p:cNvPr id="3" name="Bildplatzhalter 2">
            <a:extLst>
              <a:ext uri="{FF2B5EF4-FFF2-40B4-BE49-F238E27FC236}">
                <a16:creationId xmlns:a16="http://schemas.microsoft.com/office/drawing/2014/main" id="{55A8C9E1-CBB9-7F90-3F7C-5969F014667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GB"/>
          </a:p>
        </p:txBody>
      </p:sp>
      <p:sp>
        <p:nvSpPr>
          <p:cNvPr id="4" name="Textplatzhalter 3">
            <a:extLst>
              <a:ext uri="{FF2B5EF4-FFF2-40B4-BE49-F238E27FC236}">
                <a16:creationId xmlns:a16="http://schemas.microsoft.com/office/drawing/2014/main" id="{B36CF273-8034-3BEA-8290-744A190439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6FB1134-FF83-67B5-AAE2-4431E8FB608A}"/>
              </a:ext>
            </a:extLst>
          </p:cNvPr>
          <p:cNvSpPr>
            <a:spLocks noGrp="1"/>
          </p:cNvSpPr>
          <p:nvPr>
            <p:ph type="dt" sz="half" idx="10"/>
          </p:nvPr>
        </p:nvSpPr>
        <p:spPr/>
        <p:txBody>
          <a:bodyPr/>
          <a:lstStyle/>
          <a:p>
            <a:fld id="{B0D1D28B-2E40-674B-9373-197A451C71EA}" type="datetimeFigureOut">
              <a:rPr lang="de-GB" smtClean="0"/>
              <a:t>11/17/24</a:t>
            </a:fld>
            <a:endParaRPr lang="de-GB"/>
          </a:p>
        </p:txBody>
      </p:sp>
      <p:sp>
        <p:nvSpPr>
          <p:cNvPr id="6" name="Fußzeilenplatzhalter 5">
            <a:extLst>
              <a:ext uri="{FF2B5EF4-FFF2-40B4-BE49-F238E27FC236}">
                <a16:creationId xmlns:a16="http://schemas.microsoft.com/office/drawing/2014/main" id="{853B53AD-2783-67B6-7F3C-291E466B9C3A}"/>
              </a:ext>
            </a:extLst>
          </p:cNvPr>
          <p:cNvSpPr>
            <a:spLocks noGrp="1"/>
          </p:cNvSpPr>
          <p:nvPr>
            <p:ph type="ftr" sz="quarter" idx="11"/>
          </p:nvPr>
        </p:nvSpPr>
        <p:spPr/>
        <p:txBody>
          <a:bodyPr/>
          <a:lstStyle/>
          <a:p>
            <a:endParaRPr lang="de-GB"/>
          </a:p>
        </p:txBody>
      </p:sp>
      <p:sp>
        <p:nvSpPr>
          <p:cNvPr id="7" name="Foliennummernplatzhalter 6">
            <a:extLst>
              <a:ext uri="{FF2B5EF4-FFF2-40B4-BE49-F238E27FC236}">
                <a16:creationId xmlns:a16="http://schemas.microsoft.com/office/drawing/2014/main" id="{43BBD953-A1B4-C359-7243-C15A8C9BDFF8}"/>
              </a:ext>
            </a:extLst>
          </p:cNvPr>
          <p:cNvSpPr>
            <a:spLocks noGrp="1"/>
          </p:cNvSpPr>
          <p:nvPr>
            <p:ph type="sldNum" sz="quarter" idx="12"/>
          </p:nvPr>
        </p:nvSpPr>
        <p:spPr/>
        <p:txBody>
          <a:bodyPr/>
          <a:lstStyle/>
          <a:p>
            <a:fld id="{2CD3579F-3428-454A-9D2C-720FB0199E92}" type="slidenum">
              <a:rPr lang="de-GB" smtClean="0"/>
              <a:t>‹#›</a:t>
            </a:fld>
            <a:endParaRPr lang="de-GB"/>
          </a:p>
        </p:txBody>
      </p:sp>
    </p:spTree>
    <p:extLst>
      <p:ext uri="{BB962C8B-B14F-4D97-AF65-F5344CB8AC3E}">
        <p14:creationId xmlns:p14="http://schemas.microsoft.com/office/powerpoint/2010/main" val="3969443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01481"/>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3CDFC0AA-70FC-EDE4-D2EF-E902D8D01C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GB"/>
          </a:p>
        </p:txBody>
      </p:sp>
      <p:sp>
        <p:nvSpPr>
          <p:cNvPr id="3" name="Textplatzhalter 2">
            <a:extLst>
              <a:ext uri="{FF2B5EF4-FFF2-40B4-BE49-F238E27FC236}">
                <a16:creationId xmlns:a16="http://schemas.microsoft.com/office/drawing/2014/main" id="{F0845AFD-AA64-5AF1-97A8-6DFD62F645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GB"/>
          </a:p>
        </p:txBody>
      </p:sp>
      <p:sp>
        <p:nvSpPr>
          <p:cNvPr id="4" name="Datumsplatzhalter 3">
            <a:extLst>
              <a:ext uri="{FF2B5EF4-FFF2-40B4-BE49-F238E27FC236}">
                <a16:creationId xmlns:a16="http://schemas.microsoft.com/office/drawing/2014/main" id="{1BBD8B86-6903-4CFD-BF47-8DBB6718ED6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D1D28B-2E40-674B-9373-197A451C71EA}" type="datetimeFigureOut">
              <a:rPr lang="de-GB" smtClean="0"/>
              <a:t>11/17/24</a:t>
            </a:fld>
            <a:endParaRPr lang="de-GB"/>
          </a:p>
        </p:txBody>
      </p:sp>
      <p:sp>
        <p:nvSpPr>
          <p:cNvPr id="5" name="Fußzeilenplatzhalter 4">
            <a:extLst>
              <a:ext uri="{FF2B5EF4-FFF2-40B4-BE49-F238E27FC236}">
                <a16:creationId xmlns:a16="http://schemas.microsoft.com/office/drawing/2014/main" id="{448DF702-2135-8EFB-8C9E-E8B188B8AF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GB"/>
          </a:p>
        </p:txBody>
      </p:sp>
      <p:sp>
        <p:nvSpPr>
          <p:cNvPr id="6" name="Foliennummernplatzhalter 5">
            <a:extLst>
              <a:ext uri="{FF2B5EF4-FFF2-40B4-BE49-F238E27FC236}">
                <a16:creationId xmlns:a16="http://schemas.microsoft.com/office/drawing/2014/main" id="{4BB669F8-FF9E-93D9-11E8-1F111DE061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D3579F-3428-454A-9D2C-720FB0199E92}" type="slidenum">
              <a:rPr lang="de-GB" smtClean="0"/>
              <a:t>‹#›</a:t>
            </a:fld>
            <a:endParaRPr lang="de-GB"/>
          </a:p>
        </p:txBody>
      </p:sp>
    </p:spTree>
    <p:extLst>
      <p:ext uri="{BB962C8B-B14F-4D97-AF65-F5344CB8AC3E}">
        <p14:creationId xmlns:p14="http://schemas.microsoft.com/office/powerpoint/2010/main" val="537585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9.jpeg"/><Relationship Id="rId11" Type="http://schemas.openxmlformats.org/officeDocument/2006/relationships/image" Target="../media/image14.png"/><Relationship Id="rId5" Type="http://schemas.openxmlformats.org/officeDocument/2006/relationships/image" Target="../media/image8.jpe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a:extLst>
              <a:ext uri="{FF2B5EF4-FFF2-40B4-BE49-F238E27FC236}">
                <a16:creationId xmlns:a16="http://schemas.microsoft.com/office/drawing/2014/main" id="{CF5158EC-4494-E031-7B05-DB8EB6C108D9}"/>
              </a:ext>
            </a:extLst>
          </p:cNvPr>
          <p:cNvSpPr>
            <a:spLocks noGrp="1" noChangeArrowheads="1"/>
          </p:cNvSpPr>
          <p:nvPr>
            <p:ph type="title"/>
          </p:nvPr>
        </p:nvSpPr>
        <p:spPr>
          <a:xfrm>
            <a:off x="1774825" y="619126"/>
            <a:ext cx="8351838" cy="1941513"/>
          </a:xfrm>
          <a:ln>
            <a:solidFill>
              <a:srgbClr val="0070C0"/>
            </a:solidFill>
          </a:ln>
        </p:spPr>
        <p:txBody>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ltLang="en-US" sz="2800" dirty="0" err="1">
                <a:solidFill>
                  <a:schemeClr val="bg1"/>
                </a:solidFill>
                <a:ea typeface="ＭＳ Ｐゴシック" panose="020B0600070205080204" pitchFamily="34" charset="-128"/>
              </a:rPr>
              <a:t>Entangled</a:t>
            </a:r>
            <a:r>
              <a:rPr lang="de-DE" altLang="en-US" sz="2800" dirty="0">
                <a:solidFill>
                  <a:schemeClr val="bg1"/>
                </a:solidFill>
                <a:ea typeface="ＭＳ Ｐゴシック" panose="020B0600070205080204" pitchFamily="34" charset="-128"/>
              </a:rPr>
              <a:t> </a:t>
            </a:r>
            <a:r>
              <a:rPr lang="de-DE" altLang="en-US" sz="2800" dirty="0" err="1">
                <a:solidFill>
                  <a:schemeClr val="bg1"/>
                </a:solidFill>
                <a:ea typeface="ＭＳ Ｐゴシック" panose="020B0600070205080204" pitchFamily="34" charset="-128"/>
              </a:rPr>
              <a:t>History</a:t>
            </a:r>
            <a:r>
              <a:rPr lang="de-DE" altLang="en-US" sz="2800" dirty="0">
                <a:solidFill>
                  <a:schemeClr val="bg1"/>
                </a:solidFill>
                <a:ea typeface="ＭＳ Ｐゴシック" panose="020B0600070205080204" pitchFamily="34" charset="-128"/>
              </a:rPr>
              <a:t>: Ukraine and her </a:t>
            </a:r>
            <a:r>
              <a:rPr lang="de-DE" altLang="en-US" sz="2800" dirty="0" err="1">
                <a:solidFill>
                  <a:schemeClr val="bg1"/>
                </a:solidFill>
                <a:ea typeface="ＭＳ Ｐゴシック" panose="020B0600070205080204" pitchFamily="34" charset="-128"/>
              </a:rPr>
              <a:t>neighbours</a:t>
            </a:r>
            <a:r>
              <a:rPr lang="de-DE" altLang="en-US" sz="2800" dirty="0">
                <a:solidFill>
                  <a:schemeClr val="bg1"/>
                </a:solidFill>
                <a:ea typeface="ＭＳ Ｐゴシック" panose="020B0600070205080204" pitchFamily="34" charset="-128"/>
              </a:rPr>
              <a:t> </a:t>
            </a:r>
            <a:r>
              <a:rPr lang="de-DE" altLang="en-US" sz="2800" dirty="0" err="1">
                <a:solidFill>
                  <a:schemeClr val="bg1"/>
                </a:solidFill>
                <a:ea typeface="ＭＳ Ｐゴシック" panose="020B0600070205080204" pitchFamily="34" charset="-128"/>
              </a:rPr>
              <a:t>from</a:t>
            </a:r>
            <a:r>
              <a:rPr lang="de-DE" altLang="en-US" sz="2800" dirty="0">
                <a:solidFill>
                  <a:schemeClr val="bg1"/>
                </a:solidFill>
                <a:ea typeface="ＭＳ Ｐゴシック" panose="020B0600070205080204" pitchFamily="34" charset="-128"/>
              </a:rPr>
              <a:t> </a:t>
            </a:r>
            <a:r>
              <a:rPr lang="de-DE" altLang="en-US" sz="2800" dirty="0" err="1">
                <a:solidFill>
                  <a:schemeClr val="bg1"/>
                </a:solidFill>
                <a:ea typeface="ＭＳ Ｐゴシック" panose="020B0600070205080204" pitchFamily="34" charset="-128"/>
              </a:rPr>
              <a:t>the</a:t>
            </a:r>
            <a:r>
              <a:rPr lang="de-DE" altLang="en-US" sz="2800" dirty="0">
                <a:solidFill>
                  <a:schemeClr val="bg1"/>
                </a:solidFill>
                <a:ea typeface="ＭＳ Ｐゴシック" panose="020B0600070205080204" pitchFamily="34" charset="-128"/>
              </a:rPr>
              <a:t> Middle Ages </a:t>
            </a:r>
            <a:r>
              <a:rPr lang="de-DE" altLang="en-US" sz="2800" dirty="0" err="1">
                <a:solidFill>
                  <a:schemeClr val="bg1"/>
                </a:solidFill>
                <a:ea typeface="ＭＳ Ｐゴシック" panose="020B0600070205080204" pitchFamily="34" charset="-128"/>
              </a:rPr>
              <a:t>to</a:t>
            </a:r>
            <a:r>
              <a:rPr lang="de-DE" altLang="en-US" sz="2800" dirty="0">
                <a:solidFill>
                  <a:schemeClr val="bg1"/>
                </a:solidFill>
                <a:ea typeface="ＭＳ Ｐゴシック" panose="020B0600070205080204" pitchFamily="34" charset="-128"/>
              </a:rPr>
              <a:t> </a:t>
            </a:r>
            <a:r>
              <a:rPr lang="de-DE" altLang="en-US" sz="2800" dirty="0" err="1">
                <a:solidFill>
                  <a:schemeClr val="bg1"/>
                </a:solidFill>
                <a:ea typeface="ＭＳ Ｐゴシック" panose="020B0600070205080204" pitchFamily="34" charset="-128"/>
              </a:rPr>
              <a:t>the</a:t>
            </a:r>
            <a:r>
              <a:rPr lang="de-DE" altLang="en-US" sz="2800" dirty="0">
                <a:solidFill>
                  <a:schemeClr val="bg1"/>
                </a:solidFill>
                <a:ea typeface="ＭＳ Ｐゴシック" panose="020B0600070205080204" pitchFamily="34" charset="-128"/>
              </a:rPr>
              <a:t> </a:t>
            </a:r>
            <a:r>
              <a:rPr lang="de-DE" altLang="en-US" sz="2800" dirty="0" err="1">
                <a:solidFill>
                  <a:schemeClr val="bg1"/>
                </a:solidFill>
                <a:ea typeface="ＭＳ Ｐゴシック" panose="020B0600070205080204" pitchFamily="34" charset="-128"/>
              </a:rPr>
              <a:t>Present</a:t>
            </a:r>
            <a:br>
              <a:rPr lang="de-DE" altLang="en-US" sz="2800" dirty="0">
                <a:solidFill>
                  <a:schemeClr val="bg1"/>
                </a:solidFill>
                <a:ea typeface="ＭＳ Ｐゴシック" panose="020B0600070205080204" pitchFamily="34" charset="-128"/>
              </a:rPr>
            </a:br>
            <a:br>
              <a:rPr lang="de-DE" altLang="en-US" sz="2800" dirty="0">
                <a:solidFill>
                  <a:schemeClr val="bg1"/>
                </a:solidFill>
                <a:ea typeface="ＭＳ Ｐゴシック" panose="020B0600070205080204" pitchFamily="34" charset="-128"/>
              </a:rPr>
            </a:br>
            <a:endParaRPr lang="de-DE" altLang="en-US" sz="2800" dirty="0">
              <a:solidFill>
                <a:schemeClr val="bg1"/>
              </a:solidFill>
              <a:ea typeface="ＭＳ Ｐゴシック" panose="020B0600070205080204" pitchFamily="34" charset="-128"/>
            </a:endParaRPr>
          </a:p>
        </p:txBody>
      </p:sp>
      <p:sp>
        <p:nvSpPr>
          <p:cNvPr id="15362" name="Text Box 2">
            <a:extLst>
              <a:ext uri="{FF2B5EF4-FFF2-40B4-BE49-F238E27FC236}">
                <a16:creationId xmlns:a16="http://schemas.microsoft.com/office/drawing/2014/main" id="{5D91716E-CAE1-0BB0-14BE-BD2DBC9E7805}"/>
              </a:ext>
            </a:extLst>
          </p:cNvPr>
          <p:cNvSpPr txBox="1">
            <a:spLocks noChangeArrowheads="1"/>
          </p:cNvSpPr>
          <p:nvPr/>
        </p:nvSpPr>
        <p:spPr bwMode="auto">
          <a:xfrm>
            <a:off x="2908800" y="2781301"/>
            <a:ext cx="5281113" cy="1941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ＭＳ Ｐゴシック" panose="020B0600070205080204" pitchFamily="34" charset="-128"/>
              </a:defRPr>
            </a:lvl9pPr>
          </a:lstStyle>
          <a:p>
            <a:pPr algn="ctr" eaLnBrk="1" hangingPunct="1">
              <a:buSzPct val="100000"/>
            </a:pPr>
            <a:endParaRPr lang="en-GB" altLang="en-US" b="1" dirty="0">
              <a:solidFill>
                <a:srgbClr val="FFFFFF"/>
              </a:solidFill>
            </a:endParaRPr>
          </a:p>
          <a:p>
            <a:pPr algn="ctr" eaLnBrk="1" hangingPunct="1">
              <a:buSzPct val="100000"/>
            </a:pPr>
            <a:r>
              <a:rPr lang="en-GB" altLang="en-US" b="1" dirty="0">
                <a:solidFill>
                  <a:srgbClr val="FFFFFF"/>
                </a:solidFill>
              </a:rPr>
              <a:t>6 Becoming an empire: Russia’s long eighteenth century</a:t>
            </a:r>
          </a:p>
          <a:p>
            <a:pPr algn="ctr" eaLnBrk="1" hangingPunct="1">
              <a:buSzPct val="100000"/>
            </a:pPr>
            <a:endParaRPr lang="en-GB" altLang="en-US" b="1" dirty="0">
              <a:solidFill>
                <a:srgbClr val="FFFFFF"/>
              </a:solidFill>
            </a:endParaRPr>
          </a:p>
          <a:p>
            <a:pPr algn="ctr" eaLnBrk="1" hangingPunct="1">
              <a:buSzPct val="100000"/>
            </a:pPr>
            <a:r>
              <a:rPr lang="en-GB" altLang="en-US" b="1" dirty="0">
                <a:solidFill>
                  <a:srgbClr val="FFFFFF"/>
                </a:solidFill>
              </a:rPr>
              <a:t>Week 8, Autumn Term</a:t>
            </a:r>
          </a:p>
        </p:txBody>
      </p:sp>
      <p:sp>
        <p:nvSpPr>
          <p:cNvPr id="15363" name="Rechteck 1">
            <a:extLst>
              <a:ext uri="{FF2B5EF4-FFF2-40B4-BE49-F238E27FC236}">
                <a16:creationId xmlns:a16="http://schemas.microsoft.com/office/drawing/2014/main" id="{20BCF625-4D21-C57B-6372-D4E18730CD1C}"/>
              </a:ext>
            </a:extLst>
          </p:cNvPr>
          <p:cNvSpPr>
            <a:spLocks noChangeArrowheads="1"/>
          </p:cNvSpPr>
          <p:nvPr/>
        </p:nvSpPr>
        <p:spPr bwMode="auto">
          <a:xfrm>
            <a:off x="4943476" y="5313363"/>
            <a:ext cx="21304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SzPct val="100000"/>
            </a:pPr>
            <a:r>
              <a:rPr lang="en-GB" altLang="en-US" sz="1200" b="1">
                <a:solidFill>
                  <a:srgbClr val="FFFFFF"/>
                </a:solidFill>
              </a:rPr>
              <a:t>Christoph Mick</a:t>
            </a:r>
          </a:p>
          <a:p>
            <a:pPr algn="ctr" eaLnBrk="1" hangingPunct="1">
              <a:buSzPct val="100000"/>
            </a:pPr>
            <a:r>
              <a:rPr lang="en-GB" altLang="en-US" sz="1200" b="1">
                <a:solidFill>
                  <a:srgbClr val="FFFFFF"/>
                </a:solidFill>
              </a:rPr>
              <a:t>University of Warwick</a:t>
            </a:r>
          </a:p>
        </p:txBody>
      </p:sp>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29" name="Picture 1">
            <a:extLst>
              <a:ext uri="{FF2B5EF4-FFF2-40B4-BE49-F238E27FC236}">
                <a16:creationId xmlns:a16="http://schemas.microsoft.com/office/drawing/2014/main" id="{0E1C8D0E-8C58-EEC5-20D3-2C8326B7FE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72497" y="0"/>
            <a:ext cx="3419503" cy="4458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3730" name="Text Box 2">
            <a:extLst>
              <a:ext uri="{FF2B5EF4-FFF2-40B4-BE49-F238E27FC236}">
                <a16:creationId xmlns:a16="http://schemas.microsoft.com/office/drawing/2014/main" id="{E6067660-FB8D-50A5-BF01-C7AEC48D5354}"/>
              </a:ext>
            </a:extLst>
          </p:cNvPr>
          <p:cNvSpPr txBox="1">
            <a:spLocks noChangeArrowheads="1"/>
          </p:cNvSpPr>
          <p:nvPr/>
        </p:nvSpPr>
        <p:spPr bwMode="auto">
          <a:xfrm>
            <a:off x="8541565" y="4509918"/>
            <a:ext cx="3419503" cy="525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spcBef>
                <a:spcPts val="8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a:spcBef>
                <a:spcPts val="7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spcBef>
                <a:spcPts val="6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spcBef>
                <a:spcPct val="0"/>
              </a:spcBef>
              <a:buClrTx/>
              <a:buFontTx/>
              <a:buNone/>
            </a:pPr>
            <a:r>
              <a:rPr lang="en-GB" altLang="en-US" sz="1400" dirty="0"/>
              <a:t>Catherine II (the Great) (1762-1796), wife of Peter III</a:t>
            </a:r>
          </a:p>
        </p:txBody>
      </p:sp>
      <p:pic>
        <p:nvPicPr>
          <p:cNvPr id="2" name="Grafik 1">
            <a:extLst>
              <a:ext uri="{FF2B5EF4-FFF2-40B4-BE49-F238E27FC236}">
                <a16:creationId xmlns:a16="http://schemas.microsoft.com/office/drawing/2014/main" id="{271A46DE-8499-2EE1-E045-F0700FE51580}"/>
              </a:ext>
            </a:extLst>
          </p:cNvPr>
          <p:cNvPicPr>
            <a:picLocks noChangeAspect="1"/>
          </p:cNvPicPr>
          <p:nvPr/>
        </p:nvPicPr>
        <p:blipFill>
          <a:blip r:embed="rId4"/>
          <a:stretch>
            <a:fillRect/>
          </a:stretch>
        </p:blipFill>
        <p:spPr>
          <a:xfrm>
            <a:off x="5029517" y="0"/>
            <a:ext cx="3419503" cy="4477254"/>
          </a:xfrm>
          <a:prstGeom prst="rect">
            <a:avLst/>
          </a:prstGeom>
        </p:spPr>
      </p:pic>
      <p:sp>
        <p:nvSpPr>
          <p:cNvPr id="3" name="Textfeld 2">
            <a:extLst>
              <a:ext uri="{FF2B5EF4-FFF2-40B4-BE49-F238E27FC236}">
                <a16:creationId xmlns:a16="http://schemas.microsoft.com/office/drawing/2014/main" id="{5AEB4DF5-4DBF-17A7-60FA-C4943CAAC51B}"/>
              </a:ext>
            </a:extLst>
          </p:cNvPr>
          <p:cNvSpPr txBox="1"/>
          <p:nvPr/>
        </p:nvSpPr>
        <p:spPr>
          <a:xfrm>
            <a:off x="5063117" y="4533378"/>
            <a:ext cx="3240182" cy="307777"/>
          </a:xfrm>
          <a:prstGeom prst="rect">
            <a:avLst/>
          </a:prstGeom>
          <a:noFill/>
        </p:spPr>
        <p:txBody>
          <a:bodyPr wrap="none" rtlCol="0">
            <a:spAutoFit/>
          </a:bodyPr>
          <a:lstStyle/>
          <a:p>
            <a:r>
              <a:rPr lang="de-GB" sz="1400" dirty="0">
                <a:solidFill>
                  <a:schemeClr val="bg1"/>
                </a:solidFill>
              </a:rPr>
              <a:t>Elisabeth, daughter of Peter I (1741-1761)</a:t>
            </a:r>
          </a:p>
        </p:txBody>
      </p:sp>
      <p:pic>
        <p:nvPicPr>
          <p:cNvPr id="4" name="Grafik 3">
            <a:extLst>
              <a:ext uri="{FF2B5EF4-FFF2-40B4-BE49-F238E27FC236}">
                <a16:creationId xmlns:a16="http://schemas.microsoft.com/office/drawing/2014/main" id="{9864223E-C776-F479-A7F7-F81C5D8F0CF3}"/>
              </a:ext>
            </a:extLst>
          </p:cNvPr>
          <p:cNvPicPr>
            <a:picLocks noChangeAspect="1"/>
          </p:cNvPicPr>
          <p:nvPr/>
        </p:nvPicPr>
        <p:blipFill>
          <a:blip r:embed="rId5"/>
          <a:stretch>
            <a:fillRect/>
          </a:stretch>
        </p:blipFill>
        <p:spPr>
          <a:xfrm>
            <a:off x="2362200" y="0"/>
            <a:ext cx="2448560" cy="3060700"/>
          </a:xfrm>
          <a:prstGeom prst="rect">
            <a:avLst/>
          </a:prstGeom>
        </p:spPr>
      </p:pic>
      <p:sp>
        <p:nvSpPr>
          <p:cNvPr id="5" name="Textfeld 4">
            <a:extLst>
              <a:ext uri="{FF2B5EF4-FFF2-40B4-BE49-F238E27FC236}">
                <a16:creationId xmlns:a16="http://schemas.microsoft.com/office/drawing/2014/main" id="{03657065-D88C-7AF6-8A6C-E95E59473CD5}"/>
              </a:ext>
            </a:extLst>
          </p:cNvPr>
          <p:cNvSpPr txBox="1"/>
          <p:nvPr/>
        </p:nvSpPr>
        <p:spPr>
          <a:xfrm>
            <a:off x="2246400" y="3101211"/>
            <a:ext cx="1881339" cy="523220"/>
          </a:xfrm>
          <a:prstGeom prst="rect">
            <a:avLst/>
          </a:prstGeom>
          <a:noFill/>
        </p:spPr>
        <p:txBody>
          <a:bodyPr wrap="square" rtlCol="0">
            <a:spAutoFit/>
          </a:bodyPr>
          <a:lstStyle/>
          <a:p>
            <a:r>
              <a:rPr lang="de-GB" sz="1400" dirty="0">
                <a:solidFill>
                  <a:schemeClr val="bg1"/>
                </a:solidFill>
              </a:rPr>
              <a:t>Anna, daughter of Ivan V (1730-1740)</a:t>
            </a:r>
          </a:p>
        </p:txBody>
      </p:sp>
      <p:pic>
        <p:nvPicPr>
          <p:cNvPr id="6" name="Grafik 5">
            <a:extLst>
              <a:ext uri="{FF2B5EF4-FFF2-40B4-BE49-F238E27FC236}">
                <a16:creationId xmlns:a16="http://schemas.microsoft.com/office/drawing/2014/main" id="{F5D8C7CE-8D3F-AC52-520A-57F633AA2EFE}"/>
              </a:ext>
            </a:extLst>
          </p:cNvPr>
          <p:cNvPicPr>
            <a:picLocks noChangeAspect="1"/>
          </p:cNvPicPr>
          <p:nvPr/>
        </p:nvPicPr>
        <p:blipFill>
          <a:blip r:embed="rId6"/>
          <a:stretch>
            <a:fillRect/>
          </a:stretch>
        </p:blipFill>
        <p:spPr>
          <a:xfrm>
            <a:off x="0" y="0"/>
            <a:ext cx="2362200" cy="3060700"/>
          </a:xfrm>
          <a:prstGeom prst="rect">
            <a:avLst/>
          </a:prstGeom>
        </p:spPr>
      </p:pic>
      <p:sp>
        <p:nvSpPr>
          <p:cNvPr id="7" name="Textfeld 6">
            <a:extLst>
              <a:ext uri="{FF2B5EF4-FFF2-40B4-BE49-F238E27FC236}">
                <a16:creationId xmlns:a16="http://schemas.microsoft.com/office/drawing/2014/main" id="{43FEC778-8D08-1B1A-DF64-68008C5D996A}"/>
              </a:ext>
            </a:extLst>
          </p:cNvPr>
          <p:cNvSpPr txBox="1"/>
          <p:nvPr/>
        </p:nvSpPr>
        <p:spPr>
          <a:xfrm>
            <a:off x="131229" y="3112933"/>
            <a:ext cx="2115171" cy="523220"/>
          </a:xfrm>
          <a:prstGeom prst="rect">
            <a:avLst/>
          </a:prstGeom>
          <a:noFill/>
        </p:spPr>
        <p:txBody>
          <a:bodyPr wrap="square" rtlCol="0">
            <a:spAutoFit/>
          </a:bodyPr>
          <a:lstStyle/>
          <a:p>
            <a:r>
              <a:rPr lang="de-GB" sz="1400" dirty="0">
                <a:solidFill>
                  <a:schemeClr val="bg1"/>
                </a:solidFill>
              </a:rPr>
              <a:t>Catherine I, wife of Peter I (1725-1727)</a:t>
            </a:r>
          </a:p>
        </p:txBody>
      </p:sp>
      <p:pic>
        <p:nvPicPr>
          <p:cNvPr id="8" name="Grafik 7">
            <a:extLst>
              <a:ext uri="{FF2B5EF4-FFF2-40B4-BE49-F238E27FC236}">
                <a16:creationId xmlns:a16="http://schemas.microsoft.com/office/drawing/2014/main" id="{16B0E027-4913-97F1-B8DE-CE85086A6115}"/>
              </a:ext>
            </a:extLst>
          </p:cNvPr>
          <p:cNvPicPr>
            <a:picLocks noChangeAspect="1"/>
          </p:cNvPicPr>
          <p:nvPr/>
        </p:nvPicPr>
        <p:blipFill>
          <a:blip r:embed="rId7"/>
          <a:stretch>
            <a:fillRect/>
          </a:stretch>
        </p:blipFill>
        <p:spPr>
          <a:xfrm>
            <a:off x="0" y="4168799"/>
            <a:ext cx="1412176" cy="1675355"/>
          </a:xfrm>
          <a:prstGeom prst="rect">
            <a:avLst/>
          </a:prstGeom>
        </p:spPr>
      </p:pic>
      <p:sp>
        <p:nvSpPr>
          <p:cNvPr id="9" name="Textfeld 8">
            <a:extLst>
              <a:ext uri="{FF2B5EF4-FFF2-40B4-BE49-F238E27FC236}">
                <a16:creationId xmlns:a16="http://schemas.microsoft.com/office/drawing/2014/main" id="{BC06B0AC-88AA-57F9-9580-EC5E7BD83514}"/>
              </a:ext>
            </a:extLst>
          </p:cNvPr>
          <p:cNvSpPr txBox="1"/>
          <p:nvPr/>
        </p:nvSpPr>
        <p:spPr>
          <a:xfrm>
            <a:off x="1" y="5904000"/>
            <a:ext cx="1652606" cy="738664"/>
          </a:xfrm>
          <a:prstGeom prst="rect">
            <a:avLst/>
          </a:prstGeom>
          <a:noFill/>
        </p:spPr>
        <p:txBody>
          <a:bodyPr wrap="square" rtlCol="0">
            <a:spAutoFit/>
          </a:bodyPr>
          <a:lstStyle/>
          <a:p>
            <a:r>
              <a:rPr lang="de-GB" sz="1400" dirty="0">
                <a:solidFill>
                  <a:schemeClr val="bg1"/>
                </a:solidFill>
              </a:rPr>
              <a:t>Peter II (1727-1730), son of Peter I and Catherine</a:t>
            </a:r>
          </a:p>
        </p:txBody>
      </p:sp>
      <p:pic>
        <p:nvPicPr>
          <p:cNvPr id="10" name="Grafik 9">
            <a:extLst>
              <a:ext uri="{FF2B5EF4-FFF2-40B4-BE49-F238E27FC236}">
                <a16:creationId xmlns:a16="http://schemas.microsoft.com/office/drawing/2014/main" id="{DD83E242-A342-96F2-3E2E-84294F2234A9}"/>
              </a:ext>
            </a:extLst>
          </p:cNvPr>
          <p:cNvPicPr>
            <a:picLocks noChangeAspect="1"/>
          </p:cNvPicPr>
          <p:nvPr/>
        </p:nvPicPr>
        <p:blipFill>
          <a:blip r:embed="rId8"/>
          <a:stretch>
            <a:fillRect/>
          </a:stretch>
        </p:blipFill>
        <p:spPr>
          <a:xfrm>
            <a:off x="1652607" y="4166797"/>
            <a:ext cx="1340999" cy="1737203"/>
          </a:xfrm>
          <a:prstGeom prst="rect">
            <a:avLst/>
          </a:prstGeom>
        </p:spPr>
      </p:pic>
      <p:sp>
        <p:nvSpPr>
          <p:cNvPr id="11" name="Textfeld 10">
            <a:extLst>
              <a:ext uri="{FF2B5EF4-FFF2-40B4-BE49-F238E27FC236}">
                <a16:creationId xmlns:a16="http://schemas.microsoft.com/office/drawing/2014/main" id="{2FB0A6C2-6AD6-18AA-CA45-0A48DC942E2A}"/>
              </a:ext>
            </a:extLst>
          </p:cNvPr>
          <p:cNvSpPr txBox="1"/>
          <p:nvPr/>
        </p:nvSpPr>
        <p:spPr>
          <a:xfrm>
            <a:off x="1575153" y="5963846"/>
            <a:ext cx="1611916" cy="307777"/>
          </a:xfrm>
          <a:prstGeom prst="rect">
            <a:avLst/>
          </a:prstGeom>
          <a:noFill/>
        </p:spPr>
        <p:txBody>
          <a:bodyPr wrap="none" rtlCol="0">
            <a:spAutoFit/>
          </a:bodyPr>
          <a:lstStyle/>
          <a:p>
            <a:r>
              <a:rPr lang="de-GB" sz="1400" dirty="0">
                <a:solidFill>
                  <a:schemeClr val="bg1"/>
                </a:solidFill>
              </a:rPr>
              <a:t>Ivan VI (1740-1741)</a:t>
            </a:r>
          </a:p>
        </p:txBody>
      </p:sp>
      <p:pic>
        <p:nvPicPr>
          <p:cNvPr id="12" name="Grafik 11">
            <a:extLst>
              <a:ext uri="{FF2B5EF4-FFF2-40B4-BE49-F238E27FC236}">
                <a16:creationId xmlns:a16="http://schemas.microsoft.com/office/drawing/2014/main" id="{AEE74D64-3025-849B-0D8D-9EDCF43EABD9}"/>
              </a:ext>
            </a:extLst>
          </p:cNvPr>
          <p:cNvPicPr>
            <a:picLocks noChangeAspect="1"/>
          </p:cNvPicPr>
          <p:nvPr/>
        </p:nvPicPr>
        <p:blipFill>
          <a:blip r:embed="rId9"/>
          <a:stretch>
            <a:fillRect/>
          </a:stretch>
        </p:blipFill>
        <p:spPr>
          <a:xfrm flipH="1">
            <a:off x="2993606" y="4166797"/>
            <a:ext cx="1207769" cy="1384996"/>
          </a:xfrm>
          <a:prstGeom prst="rect">
            <a:avLst/>
          </a:prstGeom>
        </p:spPr>
      </p:pic>
      <p:sp>
        <p:nvSpPr>
          <p:cNvPr id="13" name="Textfeld 12">
            <a:extLst>
              <a:ext uri="{FF2B5EF4-FFF2-40B4-BE49-F238E27FC236}">
                <a16:creationId xmlns:a16="http://schemas.microsoft.com/office/drawing/2014/main" id="{E399DDD2-6BDF-3C63-4752-DFF9B59EF4D2}"/>
              </a:ext>
            </a:extLst>
          </p:cNvPr>
          <p:cNvSpPr txBox="1"/>
          <p:nvPr/>
        </p:nvSpPr>
        <p:spPr>
          <a:xfrm>
            <a:off x="2987328" y="5594514"/>
            <a:ext cx="2065520" cy="738664"/>
          </a:xfrm>
          <a:prstGeom prst="rect">
            <a:avLst/>
          </a:prstGeom>
          <a:noFill/>
        </p:spPr>
        <p:txBody>
          <a:bodyPr wrap="square" rtlCol="0">
            <a:spAutoFit/>
          </a:bodyPr>
          <a:lstStyle/>
          <a:p>
            <a:r>
              <a:rPr lang="de-GB" sz="1400" dirty="0">
                <a:solidFill>
                  <a:schemeClr val="bg1"/>
                </a:solidFill>
              </a:rPr>
              <a:t>Anna Leopoldovna regent 1740-1741 (granddaughter of Ivan V)</a:t>
            </a:r>
          </a:p>
        </p:txBody>
      </p:sp>
      <p:pic>
        <p:nvPicPr>
          <p:cNvPr id="14" name="Grafik 13">
            <a:extLst>
              <a:ext uri="{FF2B5EF4-FFF2-40B4-BE49-F238E27FC236}">
                <a16:creationId xmlns:a16="http://schemas.microsoft.com/office/drawing/2014/main" id="{D7A523CA-D5A7-FB99-ECA9-A6830549DFBD}"/>
              </a:ext>
            </a:extLst>
          </p:cNvPr>
          <p:cNvPicPr>
            <a:picLocks noChangeAspect="1"/>
          </p:cNvPicPr>
          <p:nvPr/>
        </p:nvPicPr>
        <p:blipFill>
          <a:blip r:embed="rId10"/>
          <a:stretch>
            <a:fillRect/>
          </a:stretch>
        </p:blipFill>
        <p:spPr>
          <a:xfrm>
            <a:off x="5251274" y="4794793"/>
            <a:ext cx="1331655" cy="1737204"/>
          </a:xfrm>
          <a:prstGeom prst="rect">
            <a:avLst/>
          </a:prstGeom>
        </p:spPr>
      </p:pic>
      <p:sp>
        <p:nvSpPr>
          <p:cNvPr id="15" name="Textfeld 14">
            <a:extLst>
              <a:ext uri="{FF2B5EF4-FFF2-40B4-BE49-F238E27FC236}">
                <a16:creationId xmlns:a16="http://schemas.microsoft.com/office/drawing/2014/main" id="{17163C7D-B23A-3648-5E31-CFDE12AE3D9D}"/>
              </a:ext>
            </a:extLst>
          </p:cNvPr>
          <p:cNvSpPr txBox="1"/>
          <p:nvPr/>
        </p:nvSpPr>
        <p:spPr>
          <a:xfrm>
            <a:off x="6804000" y="5378400"/>
            <a:ext cx="1396799" cy="738664"/>
          </a:xfrm>
          <a:prstGeom prst="rect">
            <a:avLst/>
          </a:prstGeom>
          <a:noFill/>
        </p:spPr>
        <p:txBody>
          <a:bodyPr wrap="square" rtlCol="0">
            <a:spAutoFit/>
          </a:bodyPr>
          <a:lstStyle/>
          <a:p>
            <a:r>
              <a:rPr lang="de-GB" sz="1400" dirty="0">
                <a:solidFill>
                  <a:schemeClr val="bg1"/>
                </a:solidFill>
              </a:rPr>
              <a:t>Peter III, grandson of Peter I (1762)</a:t>
            </a:r>
          </a:p>
        </p:txBody>
      </p:sp>
      <p:pic>
        <p:nvPicPr>
          <p:cNvPr id="16" name="Grafik 15">
            <a:extLst>
              <a:ext uri="{FF2B5EF4-FFF2-40B4-BE49-F238E27FC236}">
                <a16:creationId xmlns:a16="http://schemas.microsoft.com/office/drawing/2014/main" id="{08CB1A65-8DDD-CC8F-E3AF-85B1A53AD15B}"/>
              </a:ext>
            </a:extLst>
          </p:cNvPr>
          <p:cNvPicPr>
            <a:picLocks noChangeAspect="1"/>
          </p:cNvPicPr>
          <p:nvPr/>
        </p:nvPicPr>
        <p:blipFill>
          <a:blip r:embed="rId11"/>
          <a:stretch>
            <a:fillRect/>
          </a:stretch>
        </p:blipFill>
        <p:spPr>
          <a:xfrm>
            <a:off x="5765800" y="2971800"/>
            <a:ext cx="660400" cy="914400"/>
          </a:xfrm>
          <a:prstGeom prst="rect">
            <a:avLst/>
          </a:prstGeom>
        </p:spPr>
      </p:pic>
      <p:pic>
        <p:nvPicPr>
          <p:cNvPr id="17" name="Grafik 16">
            <a:extLst>
              <a:ext uri="{FF2B5EF4-FFF2-40B4-BE49-F238E27FC236}">
                <a16:creationId xmlns:a16="http://schemas.microsoft.com/office/drawing/2014/main" id="{9AF4D19D-4B39-78F7-17B7-8984BDE75CA1}"/>
              </a:ext>
            </a:extLst>
          </p:cNvPr>
          <p:cNvPicPr>
            <a:picLocks noChangeAspect="1"/>
          </p:cNvPicPr>
          <p:nvPr/>
        </p:nvPicPr>
        <p:blipFill>
          <a:blip r:embed="rId11"/>
          <a:stretch>
            <a:fillRect/>
          </a:stretch>
        </p:blipFill>
        <p:spPr>
          <a:xfrm>
            <a:off x="8200799" y="5089232"/>
            <a:ext cx="1041997" cy="1442765"/>
          </a:xfrm>
          <a:prstGeom prst="rect">
            <a:avLst/>
          </a:prstGeom>
        </p:spPr>
      </p:pic>
      <p:sp>
        <p:nvSpPr>
          <p:cNvPr id="18" name="Textfeld 17">
            <a:extLst>
              <a:ext uri="{FF2B5EF4-FFF2-40B4-BE49-F238E27FC236}">
                <a16:creationId xmlns:a16="http://schemas.microsoft.com/office/drawing/2014/main" id="{F5067CAF-C891-B512-A189-7AFA8B176F8E}"/>
              </a:ext>
            </a:extLst>
          </p:cNvPr>
          <p:cNvSpPr txBox="1"/>
          <p:nvPr/>
        </p:nvSpPr>
        <p:spPr>
          <a:xfrm>
            <a:off x="9374401" y="5435999"/>
            <a:ext cx="2448000" cy="523220"/>
          </a:xfrm>
          <a:prstGeom prst="rect">
            <a:avLst/>
          </a:prstGeom>
          <a:noFill/>
        </p:spPr>
        <p:txBody>
          <a:bodyPr wrap="square" rtlCol="0">
            <a:spAutoFit/>
          </a:bodyPr>
          <a:lstStyle/>
          <a:p>
            <a:r>
              <a:rPr lang="de-GB" sz="1400" dirty="0">
                <a:solidFill>
                  <a:schemeClr val="bg1"/>
                </a:solidFill>
              </a:rPr>
              <a:t>Paul I, son of Catherine II (1796-1801)</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5405D30D-6E33-6FC2-A423-D06D7F35D049}"/>
              </a:ext>
            </a:extLst>
          </p:cNvPr>
          <p:cNvSpPr txBox="1"/>
          <p:nvPr/>
        </p:nvSpPr>
        <p:spPr>
          <a:xfrm>
            <a:off x="4996801" y="748800"/>
            <a:ext cx="6652799" cy="5078313"/>
          </a:xfrm>
          <a:prstGeom prst="rect">
            <a:avLst/>
          </a:prstGeom>
          <a:noFill/>
        </p:spPr>
        <p:txBody>
          <a:bodyPr wrap="square" rtlCol="0">
            <a:spAutoFit/>
          </a:bodyPr>
          <a:lstStyle/>
          <a:p>
            <a:r>
              <a:rPr lang="de-GB" b="1" dirty="0">
                <a:solidFill>
                  <a:schemeClr val="bg1"/>
                </a:solidFill>
              </a:rPr>
              <a:t>Kievan or Kyivan Synopsis of 1674</a:t>
            </a:r>
          </a:p>
          <a:p>
            <a:r>
              <a:rPr lang="de-DE" dirty="0">
                <a:solidFill>
                  <a:schemeClr val="bg1"/>
                </a:solidFill>
              </a:rPr>
              <a:t>A</a:t>
            </a:r>
            <a:r>
              <a:rPr lang="de-GB" dirty="0">
                <a:solidFill>
                  <a:schemeClr val="bg1"/>
                </a:solidFill>
              </a:rPr>
              <a:t>uthor: possibly Innokenty Gizel (Prussian-born, converted to Orthodoxy) became archimandrite of Monastery of the Caves in Kyiv </a:t>
            </a:r>
          </a:p>
          <a:p>
            <a:r>
              <a:rPr lang="de-GB" dirty="0">
                <a:solidFill>
                  <a:schemeClr val="bg1"/>
                </a:solidFill>
              </a:rPr>
              <a:t>Argues that tsars of Muscovy are legitimate heirs of grand princes of Kyiv  uniting all East-Slavs under their rule</a:t>
            </a:r>
          </a:p>
          <a:p>
            <a:r>
              <a:rPr lang="de-GB" dirty="0">
                <a:solidFill>
                  <a:schemeClr val="bg1"/>
                </a:solidFill>
              </a:rPr>
              <a:t>Historical justification of the tsars ‚gathering of the land of the Rus‘</a:t>
            </a:r>
          </a:p>
          <a:p>
            <a:r>
              <a:rPr lang="de-DE" dirty="0">
                <a:solidFill>
                  <a:schemeClr val="bg1"/>
                </a:solidFill>
              </a:rPr>
              <a:t>B</a:t>
            </a:r>
            <a:r>
              <a:rPr lang="de-GB" dirty="0">
                <a:solidFill>
                  <a:schemeClr val="bg1"/>
                </a:solidFill>
              </a:rPr>
              <a:t>ecomes standard text book on Russian history, until  mid-19th century 30 editions</a:t>
            </a:r>
          </a:p>
          <a:p>
            <a:endParaRPr lang="de-GB" dirty="0">
              <a:solidFill>
                <a:schemeClr val="bg1"/>
              </a:solidFill>
            </a:endParaRPr>
          </a:p>
          <a:p>
            <a:r>
              <a:rPr lang="de-GB" dirty="0">
                <a:solidFill>
                  <a:schemeClr val="bg1"/>
                </a:solidFill>
              </a:rPr>
              <a:t>In Moscow – old-Believers led by Avvakum against these Western ideas and against Ukrainian (perceived as Latin) influence, emphasise the special character of Muscovy (also against Greek influence)</a:t>
            </a:r>
          </a:p>
          <a:p>
            <a:endParaRPr lang="de-GB" dirty="0">
              <a:solidFill>
                <a:schemeClr val="bg1"/>
              </a:solidFill>
            </a:endParaRPr>
          </a:p>
          <a:p>
            <a:r>
              <a:rPr lang="de-GB" b="1" dirty="0">
                <a:solidFill>
                  <a:schemeClr val="bg1"/>
                </a:solidFill>
              </a:rPr>
              <a:t>Simeon of Polatsk 1656</a:t>
            </a:r>
            <a:r>
              <a:rPr lang="de-GB" dirty="0">
                <a:solidFill>
                  <a:schemeClr val="bg1"/>
                </a:solidFill>
              </a:rPr>
              <a:t>: welcomes tsar Aleksey in Kyiv as true Orthodox ruler and legitimate master of Rus‘ land but not as member of same nation (Plokhy, Lost Kingdom, p. 38). Differentiating between White Russia and Little Russia while tsar came from abroad</a:t>
            </a:r>
          </a:p>
          <a:p>
            <a:endParaRPr lang="de-GB" dirty="0">
              <a:solidFill>
                <a:schemeClr val="bg1"/>
              </a:solidFill>
            </a:endParaRPr>
          </a:p>
        </p:txBody>
      </p:sp>
      <p:sp>
        <p:nvSpPr>
          <p:cNvPr id="3" name="Textfeld 2">
            <a:extLst>
              <a:ext uri="{FF2B5EF4-FFF2-40B4-BE49-F238E27FC236}">
                <a16:creationId xmlns:a16="http://schemas.microsoft.com/office/drawing/2014/main" id="{6146E0CD-1062-B367-36B1-87C73AB52718}"/>
              </a:ext>
            </a:extLst>
          </p:cNvPr>
          <p:cNvSpPr txBox="1"/>
          <p:nvPr/>
        </p:nvSpPr>
        <p:spPr>
          <a:xfrm>
            <a:off x="4485600" y="129600"/>
            <a:ext cx="4610108" cy="523220"/>
          </a:xfrm>
          <a:prstGeom prst="rect">
            <a:avLst/>
          </a:prstGeom>
          <a:noFill/>
        </p:spPr>
        <p:txBody>
          <a:bodyPr wrap="none" rtlCol="0">
            <a:spAutoFit/>
          </a:bodyPr>
          <a:lstStyle/>
          <a:p>
            <a:r>
              <a:rPr lang="de-GB" sz="2800" dirty="0">
                <a:solidFill>
                  <a:schemeClr val="bg1"/>
                </a:solidFill>
              </a:rPr>
              <a:t>Ukraine – ideological concepts</a:t>
            </a:r>
          </a:p>
        </p:txBody>
      </p:sp>
      <p:sp>
        <p:nvSpPr>
          <p:cNvPr id="4" name="Textfeld 3">
            <a:extLst>
              <a:ext uri="{FF2B5EF4-FFF2-40B4-BE49-F238E27FC236}">
                <a16:creationId xmlns:a16="http://schemas.microsoft.com/office/drawing/2014/main" id="{306037DE-C56B-675F-2001-D2107294C92A}"/>
              </a:ext>
            </a:extLst>
          </p:cNvPr>
          <p:cNvSpPr txBox="1"/>
          <p:nvPr/>
        </p:nvSpPr>
        <p:spPr>
          <a:xfrm>
            <a:off x="369930" y="957600"/>
            <a:ext cx="4115670" cy="3046988"/>
          </a:xfrm>
          <a:prstGeom prst="rect">
            <a:avLst/>
          </a:prstGeom>
          <a:noFill/>
        </p:spPr>
        <p:txBody>
          <a:bodyPr wrap="square" rtlCol="0">
            <a:spAutoFit/>
          </a:bodyPr>
          <a:lstStyle/>
          <a:p>
            <a:pPr marL="285750" indent="-285750">
              <a:buFont typeface="Arial" panose="020B0604020202020204" pitchFamily="34" charset="0"/>
              <a:buChar char="•"/>
            </a:pPr>
            <a:r>
              <a:rPr lang="de-GB" sz="1600" dirty="0">
                <a:solidFill>
                  <a:schemeClr val="bg1"/>
                </a:solidFill>
              </a:rPr>
              <a:t>Little Russia – Great Russia</a:t>
            </a:r>
          </a:p>
          <a:p>
            <a:pPr marL="285750" indent="-285750">
              <a:buFont typeface="Arial" panose="020B0604020202020204" pitchFamily="34" charset="0"/>
              <a:buChar char="•"/>
            </a:pPr>
            <a:r>
              <a:rPr lang="de-GB" sz="1600" dirty="0">
                <a:solidFill>
                  <a:schemeClr val="bg1"/>
                </a:solidFill>
              </a:rPr>
              <a:t>Ukrainians in service of Russian empire – apologists of imperial power and concepts of ‚Great Russia (Muscovy)‘ and Little Russia</a:t>
            </a:r>
          </a:p>
          <a:p>
            <a:pPr marL="285750" indent="-285750">
              <a:buFont typeface="Arial" panose="020B0604020202020204" pitchFamily="34" charset="0"/>
              <a:buChar char="•"/>
            </a:pPr>
            <a:r>
              <a:rPr lang="de-GB" sz="1600" dirty="0">
                <a:solidFill>
                  <a:schemeClr val="bg1"/>
                </a:solidFill>
              </a:rPr>
              <a:t>Ukrainian writers: emphasising difference between Great Russia and Little Russia (Little Russian nation) </a:t>
            </a:r>
          </a:p>
          <a:p>
            <a:pPr marL="285750" indent="-285750">
              <a:buFont typeface="Arial" panose="020B0604020202020204" pitchFamily="34" charset="0"/>
              <a:buChar char="•"/>
            </a:pPr>
            <a:r>
              <a:rPr lang="de-GB" sz="1600" dirty="0">
                <a:solidFill>
                  <a:schemeClr val="bg1"/>
                </a:solidFill>
              </a:rPr>
              <a:t>Imperial ideology – Russia from the Baltic to the Pacific</a:t>
            </a:r>
          </a:p>
          <a:p>
            <a:pPr marL="285750" indent="-285750">
              <a:buFont typeface="Arial" panose="020B0604020202020204" pitchFamily="34" charset="0"/>
              <a:buChar char="•"/>
            </a:pPr>
            <a:r>
              <a:rPr lang="de-GB" sz="1600" dirty="0">
                <a:solidFill>
                  <a:schemeClr val="bg1"/>
                </a:solidFill>
              </a:rPr>
              <a:t>Greek project of Catherine II</a:t>
            </a:r>
          </a:p>
          <a:p>
            <a:endParaRPr lang="de-GB" sz="1600" dirty="0">
              <a:solidFill>
                <a:schemeClr val="bg1"/>
              </a:solidFill>
            </a:endParaRPr>
          </a:p>
          <a:p>
            <a:endParaRPr lang="de-GB" sz="1600" dirty="0">
              <a:solidFill>
                <a:schemeClr val="bg1"/>
              </a:solidFill>
            </a:endParaRPr>
          </a:p>
        </p:txBody>
      </p:sp>
    </p:spTree>
    <p:extLst>
      <p:ext uri="{BB962C8B-B14F-4D97-AF65-F5344CB8AC3E}">
        <p14:creationId xmlns:p14="http://schemas.microsoft.com/office/powerpoint/2010/main" val="42527715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54066D66-DA59-82F2-5F9E-A79C1C888A7C}"/>
              </a:ext>
            </a:extLst>
          </p:cNvPr>
          <p:cNvSpPr txBox="1"/>
          <p:nvPr/>
        </p:nvSpPr>
        <p:spPr>
          <a:xfrm>
            <a:off x="2426401" y="1922400"/>
            <a:ext cx="7884000" cy="2585323"/>
          </a:xfrm>
          <a:prstGeom prst="rect">
            <a:avLst/>
          </a:prstGeom>
          <a:noFill/>
        </p:spPr>
        <p:txBody>
          <a:bodyPr wrap="square" rtlCol="0">
            <a:spAutoFit/>
          </a:bodyPr>
          <a:lstStyle/>
          <a:p>
            <a:pPr marL="285750" indent="-285750">
              <a:buFont typeface="Arial" panose="020B0604020202020204" pitchFamily="34" charset="0"/>
              <a:buChar char="•"/>
            </a:pPr>
            <a:r>
              <a:rPr lang="de-GB" dirty="0">
                <a:solidFill>
                  <a:schemeClr val="bg1"/>
                </a:solidFill>
              </a:rPr>
              <a:t>Tsars have violated agreements of Pereyaslav</a:t>
            </a:r>
          </a:p>
          <a:p>
            <a:pPr marL="285750" indent="-285750">
              <a:buFont typeface="Arial" panose="020B0604020202020204" pitchFamily="34" charset="0"/>
              <a:buChar char="•"/>
            </a:pPr>
            <a:r>
              <a:rPr lang="de-GB" dirty="0">
                <a:solidFill>
                  <a:schemeClr val="bg1"/>
                </a:solidFill>
              </a:rPr>
              <a:t>„Therefore, if God our Lord, strong and mighty in battle, should assist the victorious armies of His Royal Majesty the King of  Sweden to liberate our fatherland from the Muscovite yoke of slavery, the present newly elected Hetman will be bound by duty and put under obligation to take special care that no alien religion is </a:t>
            </a:r>
            <a:r>
              <a:rPr lang="de-GB">
                <a:solidFill>
                  <a:schemeClr val="bg1"/>
                </a:solidFill>
              </a:rPr>
              <a:t>introduced into </a:t>
            </a:r>
            <a:r>
              <a:rPr lang="de-GB" dirty="0">
                <a:solidFill>
                  <a:schemeClr val="bg1"/>
                </a:solidFill>
              </a:rPr>
              <a:t>our Ruthenian fatherland.“</a:t>
            </a:r>
          </a:p>
          <a:p>
            <a:pPr marL="285750" indent="-285750">
              <a:buFont typeface="Arial" panose="020B0604020202020204" pitchFamily="34" charset="0"/>
              <a:buChar char="•"/>
            </a:pPr>
            <a:r>
              <a:rPr lang="de-GB" dirty="0">
                <a:solidFill>
                  <a:schemeClr val="bg1"/>
                </a:solidFill>
              </a:rPr>
              <a:t>Not permit any dissenters ‚most of all the adherents of deceitful Judaism, to live in Ukraine‘</a:t>
            </a:r>
          </a:p>
          <a:p>
            <a:pPr marL="285750" indent="-285750">
              <a:buFont typeface="Arial" panose="020B0604020202020204" pitchFamily="34" charset="0"/>
              <a:buChar char="•"/>
            </a:pPr>
            <a:r>
              <a:rPr lang="de-GB" dirty="0">
                <a:solidFill>
                  <a:schemeClr val="bg1"/>
                </a:solidFill>
              </a:rPr>
              <a:t>Kings of Sweden ‚in eternity‘ title ‚protectors of Ukraine‘</a:t>
            </a:r>
          </a:p>
        </p:txBody>
      </p:sp>
      <p:sp>
        <p:nvSpPr>
          <p:cNvPr id="4" name="Textfeld 3">
            <a:extLst>
              <a:ext uri="{FF2B5EF4-FFF2-40B4-BE49-F238E27FC236}">
                <a16:creationId xmlns:a16="http://schemas.microsoft.com/office/drawing/2014/main" id="{3E2956D8-001D-0ECB-3B19-7C6BFE1DADE7}"/>
              </a:ext>
            </a:extLst>
          </p:cNvPr>
          <p:cNvSpPr txBox="1"/>
          <p:nvPr/>
        </p:nvSpPr>
        <p:spPr>
          <a:xfrm>
            <a:off x="3321001" y="470735"/>
            <a:ext cx="6094800" cy="1200329"/>
          </a:xfrm>
          <a:prstGeom prst="rect">
            <a:avLst/>
          </a:prstGeom>
          <a:noFill/>
        </p:spPr>
        <p:txBody>
          <a:bodyPr wrap="square">
            <a:spAutoFit/>
          </a:bodyPr>
          <a:lstStyle/>
          <a:p>
            <a:pPr algn="ctr"/>
            <a:r>
              <a:rPr lang="de-GB" sz="2400" dirty="0">
                <a:solidFill>
                  <a:schemeClr val="bg1"/>
                </a:solidFill>
              </a:rPr>
              <a:t>The Constitution of Bendery 1710 (Hetman Pylyp Orlyk, successor of Mazepa)</a:t>
            </a:r>
          </a:p>
          <a:p>
            <a:pPr algn="ctr"/>
            <a:r>
              <a:rPr lang="de-GB" sz="2400" dirty="0">
                <a:solidFill>
                  <a:schemeClr val="bg1"/>
                </a:solidFill>
              </a:rPr>
              <a:t> Fatherland is Little Russia,</a:t>
            </a:r>
          </a:p>
        </p:txBody>
      </p:sp>
    </p:spTree>
    <p:extLst>
      <p:ext uri="{BB962C8B-B14F-4D97-AF65-F5344CB8AC3E}">
        <p14:creationId xmlns:p14="http://schemas.microsoft.com/office/powerpoint/2010/main" val="2251584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9BA772D1-4D91-AEF0-977C-CB478B854F59}"/>
              </a:ext>
            </a:extLst>
          </p:cNvPr>
          <p:cNvPicPr>
            <a:picLocks noChangeAspect="1"/>
          </p:cNvPicPr>
          <p:nvPr/>
        </p:nvPicPr>
        <p:blipFill>
          <a:blip r:embed="rId2"/>
          <a:stretch>
            <a:fillRect/>
          </a:stretch>
        </p:blipFill>
        <p:spPr>
          <a:xfrm>
            <a:off x="593963" y="-1"/>
            <a:ext cx="10672288" cy="6687967"/>
          </a:xfrm>
          <a:prstGeom prst="rect">
            <a:avLst/>
          </a:prstGeom>
        </p:spPr>
      </p:pic>
    </p:spTree>
    <p:extLst>
      <p:ext uri="{BB962C8B-B14F-4D97-AF65-F5344CB8AC3E}">
        <p14:creationId xmlns:p14="http://schemas.microsoft.com/office/powerpoint/2010/main" val="12234512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0B56F81C-7205-0A36-B0A6-DA4D89CDE5EC}"/>
              </a:ext>
            </a:extLst>
          </p:cNvPr>
          <p:cNvSpPr txBox="1"/>
          <p:nvPr/>
        </p:nvSpPr>
        <p:spPr>
          <a:xfrm>
            <a:off x="3038400" y="655200"/>
            <a:ext cx="6825600" cy="3970318"/>
          </a:xfrm>
          <a:prstGeom prst="rect">
            <a:avLst/>
          </a:prstGeom>
          <a:noFill/>
        </p:spPr>
        <p:txBody>
          <a:bodyPr wrap="square" rtlCol="0">
            <a:spAutoFit/>
          </a:bodyPr>
          <a:lstStyle/>
          <a:p>
            <a:r>
              <a:rPr lang="de-GB" dirty="0">
                <a:solidFill>
                  <a:schemeClr val="bg1"/>
                </a:solidFill>
              </a:rPr>
              <a:t>Semen Divovych, 1762, scribe in Hetmanate‘s hedquarters: Poem A Conversation between Great Russia and Little Russia (Excerpt, Plokhy, Lost Kingdom, p</a:t>
            </a:r>
            <a:r>
              <a:rPr lang="de-GB">
                <a:solidFill>
                  <a:schemeClr val="bg1"/>
                </a:solidFill>
              </a:rPr>
              <a:t>. 58</a:t>
            </a:r>
            <a:r>
              <a:rPr lang="de-DE" dirty="0">
                <a:solidFill>
                  <a:schemeClr val="bg1"/>
                </a:solidFill>
              </a:rPr>
              <a:t>)</a:t>
            </a:r>
            <a:endParaRPr lang="de-GB" dirty="0">
              <a:solidFill>
                <a:schemeClr val="bg1"/>
              </a:solidFill>
            </a:endParaRPr>
          </a:p>
          <a:p>
            <a:r>
              <a:rPr lang="de-GB" dirty="0">
                <a:solidFill>
                  <a:schemeClr val="bg1"/>
                </a:solidFill>
              </a:rPr>
              <a:t>Great Russia:</a:t>
            </a:r>
          </a:p>
          <a:p>
            <a:r>
              <a:rPr lang="de-GB" dirty="0">
                <a:solidFill>
                  <a:schemeClr val="bg1"/>
                </a:solidFill>
              </a:rPr>
              <a:t>Do you know with whom you are speaking or have you forgotten? </a:t>
            </a:r>
          </a:p>
          <a:p>
            <a:r>
              <a:rPr lang="de-GB" dirty="0">
                <a:solidFill>
                  <a:schemeClr val="bg1"/>
                </a:solidFill>
              </a:rPr>
              <a:t>I am Russia, after all: do you ignore me?</a:t>
            </a:r>
          </a:p>
          <a:p>
            <a:endParaRPr lang="de-GB" dirty="0">
              <a:solidFill>
                <a:schemeClr val="bg1"/>
              </a:solidFill>
            </a:endParaRPr>
          </a:p>
          <a:p>
            <a:r>
              <a:rPr lang="de-GB" dirty="0">
                <a:solidFill>
                  <a:schemeClr val="bg1"/>
                </a:solidFill>
              </a:rPr>
              <a:t>Little Russia:</a:t>
            </a:r>
          </a:p>
          <a:p>
            <a:r>
              <a:rPr lang="de-GB" dirty="0">
                <a:solidFill>
                  <a:schemeClr val="bg1"/>
                </a:solidFill>
              </a:rPr>
              <a:t>I know that you are Russia; that is my name as well.</a:t>
            </a:r>
          </a:p>
          <a:p>
            <a:r>
              <a:rPr lang="de-GB" dirty="0">
                <a:solidFill>
                  <a:schemeClr val="bg1"/>
                </a:solidFill>
              </a:rPr>
              <a:t>Why do you intimidate me? I myself am trying to put on  a brave face.</a:t>
            </a:r>
          </a:p>
          <a:p>
            <a:r>
              <a:rPr lang="de-GB" dirty="0">
                <a:solidFill>
                  <a:schemeClr val="bg1"/>
                </a:solidFill>
              </a:rPr>
              <a:t>I did not submit to you but to your souvereign,</a:t>
            </a:r>
          </a:p>
          <a:p>
            <a:r>
              <a:rPr lang="de-GB" dirty="0">
                <a:solidFill>
                  <a:schemeClr val="bg1"/>
                </a:solidFill>
              </a:rPr>
              <a:t>Under whose auspices you were born of your ancestors.</a:t>
            </a:r>
          </a:p>
          <a:p>
            <a:r>
              <a:rPr lang="de-GB" dirty="0">
                <a:solidFill>
                  <a:schemeClr val="bg1"/>
                </a:solidFill>
              </a:rPr>
              <a:t>Do not think that you are my master:</a:t>
            </a:r>
          </a:p>
          <a:p>
            <a:r>
              <a:rPr lang="de-GB" dirty="0">
                <a:solidFill>
                  <a:schemeClr val="bg1"/>
                </a:solidFill>
              </a:rPr>
              <a:t>Your souvereign and mine is our common ruler.</a:t>
            </a:r>
          </a:p>
        </p:txBody>
      </p:sp>
      <p:sp>
        <p:nvSpPr>
          <p:cNvPr id="3" name="Textfeld 2">
            <a:extLst>
              <a:ext uri="{FF2B5EF4-FFF2-40B4-BE49-F238E27FC236}">
                <a16:creationId xmlns:a16="http://schemas.microsoft.com/office/drawing/2014/main" id="{E741FC74-8B75-A49D-65A4-C4D038E159D9}"/>
              </a:ext>
            </a:extLst>
          </p:cNvPr>
          <p:cNvSpPr txBox="1"/>
          <p:nvPr/>
        </p:nvSpPr>
        <p:spPr>
          <a:xfrm>
            <a:off x="460800" y="4896000"/>
            <a:ext cx="9957600" cy="1477328"/>
          </a:xfrm>
          <a:prstGeom prst="rect">
            <a:avLst/>
          </a:prstGeom>
          <a:noFill/>
        </p:spPr>
        <p:txBody>
          <a:bodyPr wrap="square" rtlCol="0">
            <a:spAutoFit/>
          </a:bodyPr>
          <a:lstStyle/>
          <a:p>
            <a:r>
              <a:rPr lang="de-GB" dirty="0">
                <a:solidFill>
                  <a:schemeClr val="bg1"/>
                </a:solidFill>
              </a:rPr>
              <a:t>Hryhorii Poletyka (1724-1784) educated at Mohyla Academy, elected to Catherine </a:t>
            </a:r>
            <a:r>
              <a:rPr lang="de-GB">
                <a:solidFill>
                  <a:schemeClr val="bg1"/>
                </a:solidFill>
              </a:rPr>
              <a:t>II Legislative </a:t>
            </a:r>
            <a:r>
              <a:rPr lang="de-GB" dirty="0">
                <a:solidFill>
                  <a:schemeClr val="bg1"/>
                </a:solidFill>
              </a:rPr>
              <a:t>Commission, defended Ukrainian autonomy and the rights of the Ukrainian Szlachta</a:t>
            </a:r>
          </a:p>
          <a:p>
            <a:r>
              <a:rPr lang="de-GB" dirty="0">
                <a:solidFill>
                  <a:schemeClr val="bg1"/>
                </a:solidFill>
              </a:rPr>
              <a:t>Reforms of nobility: ‚I am of the opinion that they should state that the Little Russian szlachta retain all their earlier rights, privileges, preferences, and freedoms‘. (confirmed by all Russian monarchs as well as by Her Imperial Majesty)  Lindheim/Lucky, p. 71-73</a:t>
            </a:r>
          </a:p>
        </p:txBody>
      </p:sp>
    </p:spTree>
    <p:extLst>
      <p:ext uri="{BB962C8B-B14F-4D97-AF65-F5344CB8AC3E}">
        <p14:creationId xmlns:p14="http://schemas.microsoft.com/office/powerpoint/2010/main" val="38941262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ext Box 1">
            <a:extLst>
              <a:ext uri="{FF2B5EF4-FFF2-40B4-BE49-F238E27FC236}">
                <a16:creationId xmlns:a16="http://schemas.microsoft.com/office/drawing/2014/main" id="{9240EA44-6D39-8AC4-A3B6-71F0623714AD}"/>
              </a:ext>
            </a:extLst>
          </p:cNvPr>
          <p:cNvSpPr txBox="1">
            <a:spLocks noChangeArrowheads="1"/>
          </p:cNvSpPr>
          <p:nvPr/>
        </p:nvSpPr>
        <p:spPr bwMode="auto">
          <a:xfrm>
            <a:off x="1981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a:spcBef>
                <a:spcPts val="8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a:spcBef>
                <a:spcPts val="7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spcBef>
                <a:spcPts val="6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spcBef>
                <a:spcPct val="0"/>
              </a:spcBef>
              <a:buClrTx/>
              <a:buFontTx/>
              <a:buNone/>
            </a:pPr>
            <a:r>
              <a:rPr lang="de-DE" altLang="en-US" sz="2400" dirty="0">
                <a:solidFill>
                  <a:srgbClr val="E5E5FF"/>
                </a:solidFill>
              </a:rPr>
              <a:t>Catherine </a:t>
            </a:r>
            <a:r>
              <a:rPr lang="de-DE" altLang="en-US" sz="2400" dirty="0" err="1">
                <a:solidFill>
                  <a:srgbClr val="E5E5FF"/>
                </a:solidFill>
              </a:rPr>
              <a:t>the</a:t>
            </a:r>
            <a:r>
              <a:rPr lang="de-DE" altLang="en-US" sz="2400" dirty="0">
                <a:solidFill>
                  <a:srgbClr val="E5E5FF"/>
                </a:solidFill>
              </a:rPr>
              <a:t> Great: </a:t>
            </a:r>
            <a:r>
              <a:rPr lang="de-DE" altLang="en-US" sz="2400" dirty="0" err="1">
                <a:solidFill>
                  <a:srgbClr val="E5E5FF"/>
                </a:solidFill>
              </a:rPr>
              <a:t>Westernisation</a:t>
            </a:r>
            <a:r>
              <a:rPr lang="de-DE" altLang="en-US" sz="2400" dirty="0">
                <a:solidFill>
                  <a:srgbClr val="E5E5FF"/>
                </a:solidFill>
              </a:rPr>
              <a:t> II</a:t>
            </a:r>
          </a:p>
        </p:txBody>
      </p:sp>
      <p:sp>
        <p:nvSpPr>
          <p:cNvPr id="75778" name="Text Box 2">
            <a:extLst>
              <a:ext uri="{FF2B5EF4-FFF2-40B4-BE49-F238E27FC236}">
                <a16:creationId xmlns:a16="http://schemas.microsoft.com/office/drawing/2014/main" id="{4AE7CEA5-A188-DF70-91BA-A185861F5696}"/>
              </a:ext>
            </a:extLst>
          </p:cNvPr>
          <p:cNvSpPr txBox="1">
            <a:spLocks noChangeArrowheads="1"/>
          </p:cNvSpPr>
          <p:nvPr/>
        </p:nvSpPr>
        <p:spPr bwMode="auto">
          <a:xfrm>
            <a:off x="518401" y="1600200"/>
            <a:ext cx="6091199" cy="478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marL="334963" indent="-334963">
              <a:spcBef>
                <a:spcPts val="800"/>
              </a:spcBef>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32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a:spcBef>
                <a:spcPts val="700"/>
              </a:spcBef>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spcBef>
                <a:spcPts val="600"/>
              </a:spcBef>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spcBef>
                <a:spcPts val="500"/>
              </a:spcBef>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spcBef>
                <a:spcPts val="500"/>
              </a:spcBef>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nSpc>
                <a:spcPct val="80000"/>
              </a:lnSpc>
              <a:spcBef>
                <a:spcPts val="700"/>
              </a:spcBef>
              <a:buClr>
                <a:srgbClr val="FFFFFF"/>
              </a:buClr>
              <a:buFont typeface="Arial" panose="020B0604020202020204" pitchFamily="34" charset="0"/>
              <a:buChar char="•"/>
            </a:pPr>
            <a:r>
              <a:rPr lang="en-GB" altLang="en-US" sz="1800" dirty="0"/>
              <a:t>1762 under Peter III: Liberty of nobility: no longer obliged to serve in the military or civil service</a:t>
            </a:r>
          </a:p>
          <a:p>
            <a:pPr>
              <a:lnSpc>
                <a:spcPct val="80000"/>
              </a:lnSpc>
              <a:spcBef>
                <a:spcPts val="700"/>
              </a:spcBef>
              <a:buClr>
                <a:srgbClr val="FFFFFF"/>
              </a:buClr>
              <a:buFont typeface="Arial" panose="020B0604020202020204" pitchFamily="34" charset="0"/>
              <a:buChar char="•"/>
            </a:pPr>
            <a:r>
              <a:rPr lang="en-GB" altLang="en-US" sz="1800" dirty="0"/>
              <a:t>1762-1796 Catherine II. (the Great): Westernisation continues</a:t>
            </a:r>
          </a:p>
          <a:p>
            <a:pPr>
              <a:lnSpc>
                <a:spcPct val="80000"/>
              </a:lnSpc>
              <a:spcBef>
                <a:spcPts val="700"/>
              </a:spcBef>
              <a:buClr>
                <a:srgbClr val="FFFFFF"/>
              </a:buClr>
              <a:buFont typeface="Arial" panose="020B0604020202020204" pitchFamily="34" charset="0"/>
              <a:buChar char="•"/>
            </a:pPr>
            <a:r>
              <a:rPr lang="en-GB" altLang="en-US" sz="1800" dirty="0"/>
              <a:t>Autocracy justified by size of Russian Empire</a:t>
            </a:r>
          </a:p>
          <a:p>
            <a:pPr>
              <a:lnSpc>
                <a:spcPct val="80000"/>
              </a:lnSpc>
              <a:spcBef>
                <a:spcPts val="700"/>
              </a:spcBef>
              <a:buClr>
                <a:srgbClr val="FFFFFF"/>
              </a:buClr>
              <a:buFont typeface="Arial" panose="020B0604020202020204" pitchFamily="34" charset="0"/>
              <a:buChar char="•"/>
            </a:pPr>
            <a:r>
              <a:rPr lang="en-GB" altLang="en-US" sz="1800" dirty="0"/>
              <a:t>Enlightened Absolutism: administrative reforms, attempt to organise society in well-defined social groups – estates</a:t>
            </a:r>
          </a:p>
          <a:p>
            <a:pPr>
              <a:lnSpc>
                <a:spcPct val="80000"/>
              </a:lnSpc>
              <a:spcBef>
                <a:spcPts val="700"/>
              </a:spcBef>
              <a:buClr>
                <a:srgbClr val="FFFFFF"/>
              </a:buClr>
              <a:buFont typeface="Arial" panose="020B0604020202020204" pitchFamily="34" charset="0"/>
              <a:buChar char="•"/>
            </a:pPr>
            <a:r>
              <a:rPr lang="en-GB" altLang="en-US" sz="1800" dirty="0"/>
              <a:t>Charter to the Nobility (1785) and Charter to the Towns  </a:t>
            </a:r>
          </a:p>
          <a:p>
            <a:pPr>
              <a:lnSpc>
                <a:spcPct val="80000"/>
              </a:lnSpc>
              <a:spcBef>
                <a:spcPts val="700"/>
              </a:spcBef>
              <a:buClr>
                <a:srgbClr val="FFFFFF"/>
              </a:buClr>
              <a:buFont typeface="Arial" panose="020B0604020202020204" pitchFamily="34" charset="0"/>
              <a:buChar char="•"/>
            </a:pPr>
            <a:r>
              <a:rPr lang="en-GB" altLang="en-US" sz="1800" dirty="0"/>
              <a:t>1790 Aleksandr N. </a:t>
            </a:r>
            <a:r>
              <a:rPr lang="en-GB" altLang="en-US" sz="1800" dirty="0" err="1"/>
              <a:t>Radishchev</a:t>
            </a:r>
            <a:r>
              <a:rPr lang="en-GB" altLang="en-US" sz="1800" dirty="0"/>
              <a:t> publishes </a:t>
            </a:r>
            <a:r>
              <a:rPr lang="ja-JP" altLang="en-GB" sz="1800"/>
              <a:t>“</a:t>
            </a:r>
            <a:r>
              <a:rPr lang="en-GB" altLang="ja-JP" sz="1800" dirty="0"/>
              <a:t>Journey from St. Petersburg to Moscow</a:t>
            </a:r>
            <a:r>
              <a:rPr lang="ja-JP" altLang="en-GB" sz="1800"/>
              <a:t>”</a:t>
            </a:r>
            <a:r>
              <a:rPr lang="en-GB" altLang="ja-JP" sz="1800" dirty="0"/>
              <a:t>: attack on serfdom and autocracy</a:t>
            </a:r>
          </a:p>
          <a:p>
            <a:pPr>
              <a:lnSpc>
                <a:spcPct val="80000"/>
              </a:lnSpc>
              <a:spcBef>
                <a:spcPts val="700"/>
              </a:spcBef>
              <a:buClr>
                <a:srgbClr val="FFFFFF"/>
              </a:buClr>
              <a:buFont typeface="Arial" panose="020B0604020202020204" pitchFamily="34" charset="0"/>
              <a:buChar char="•"/>
            </a:pPr>
            <a:r>
              <a:rPr lang="en-GB" altLang="en-US" sz="1800" dirty="0"/>
              <a:t>Problem: Serfdom and weakness of towns</a:t>
            </a:r>
          </a:p>
          <a:p>
            <a:pPr>
              <a:lnSpc>
                <a:spcPct val="80000"/>
              </a:lnSpc>
              <a:spcBef>
                <a:spcPts val="700"/>
              </a:spcBef>
              <a:buClr>
                <a:srgbClr val="FFFFFF"/>
              </a:buClr>
              <a:buFont typeface="Arial" panose="020B0604020202020204" pitchFamily="34" charset="0"/>
              <a:buChar char="•"/>
            </a:pPr>
            <a:r>
              <a:rPr lang="en-GB" altLang="en-US" sz="1800" dirty="0"/>
              <a:t>Russian backwardness, empire under-administrated</a:t>
            </a:r>
          </a:p>
          <a:p>
            <a:pPr>
              <a:lnSpc>
                <a:spcPct val="80000"/>
              </a:lnSpc>
              <a:spcBef>
                <a:spcPts val="700"/>
              </a:spcBef>
              <a:buClr>
                <a:srgbClr val="FFFFFF"/>
              </a:buClr>
              <a:buFont typeface="Arial" panose="020B0604020202020204" pitchFamily="34" charset="0"/>
              <a:buChar char="•"/>
            </a:pPr>
            <a:r>
              <a:rPr lang="en-GB" altLang="en-US" sz="1800" dirty="0"/>
              <a:t>Autocracy depends on nobility </a:t>
            </a:r>
          </a:p>
        </p:txBody>
      </p:sp>
      <p:sp>
        <p:nvSpPr>
          <p:cNvPr id="2" name="Textfeld 1">
            <a:extLst>
              <a:ext uri="{FF2B5EF4-FFF2-40B4-BE49-F238E27FC236}">
                <a16:creationId xmlns:a16="http://schemas.microsoft.com/office/drawing/2014/main" id="{C697DCD0-781C-7267-2077-9DC3F74B7B30}"/>
              </a:ext>
            </a:extLst>
          </p:cNvPr>
          <p:cNvSpPr txBox="1"/>
          <p:nvPr/>
        </p:nvSpPr>
        <p:spPr>
          <a:xfrm>
            <a:off x="6775200" y="1417638"/>
            <a:ext cx="5597814" cy="2031325"/>
          </a:xfrm>
          <a:prstGeom prst="rect">
            <a:avLst/>
          </a:prstGeom>
          <a:noFill/>
        </p:spPr>
        <p:txBody>
          <a:bodyPr wrap="none" rtlCol="0">
            <a:spAutoFit/>
          </a:bodyPr>
          <a:lstStyle/>
          <a:p>
            <a:pPr marL="285750" indent="-285750">
              <a:buFont typeface="Arial" panose="020B0604020202020204" pitchFamily="34" charset="0"/>
              <a:buChar char="•"/>
            </a:pPr>
            <a:r>
              <a:rPr lang="de-GB" dirty="0">
                <a:solidFill>
                  <a:schemeClr val="bg1"/>
                </a:solidFill>
              </a:rPr>
              <a:t>Enlightened Absolutism</a:t>
            </a:r>
          </a:p>
          <a:p>
            <a:pPr marL="285750" indent="-285750">
              <a:buFont typeface="Arial" panose="020B0604020202020204" pitchFamily="34" charset="0"/>
              <a:buChar char="•"/>
            </a:pPr>
            <a:r>
              <a:rPr lang="de-GB" dirty="0">
                <a:solidFill>
                  <a:schemeClr val="bg1"/>
                </a:solidFill>
              </a:rPr>
              <a:t>Catherine and Potemkin</a:t>
            </a:r>
          </a:p>
          <a:p>
            <a:pPr marL="285750" indent="-285750">
              <a:buFont typeface="Arial" panose="020B0604020202020204" pitchFamily="34" charset="0"/>
              <a:buChar char="•"/>
            </a:pPr>
            <a:r>
              <a:rPr lang="de-GB" dirty="0">
                <a:solidFill>
                  <a:schemeClr val="bg1"/>
                </a:solidFill>
              </a:rPr>
              <a:t>New Russia</a:t>
            </a:r>
          </a:p>
          <a:p>
            <a:pPr marL="285750" indent="-285750">
              <a:buFont typeface="Arial" panose="020B0604020202020204" pitchFamily="34" charset="0"/>
              <a:buChar char="•"/>
            </a:pPr>
            <a:r>
              <a:rPr lang="de-GB" dirty="0">
                <a:solidFill>
                  <a:schemeClr val="bg1"/>
                </a:solidFill>
              </a:rPr>
              <a:t>Wars against Ottoman Empire</a:t>
            </a:r>
          </a:p>
          <a:p>
            <a:pPr marL="285750" indent="-285750">
              <a:buFont typeface="Arial" panose="020B0604020202020204" pitchFamily="34" charset="0"/>
              <a:buChar char="•"/>
            </a:pPr>
            <a:r>
              <a:rPr lang="de-GB" dirty="0">
                <a:solidFill>
                  <a:schemeClr val="bg1"/>
                </a:solidFill>
              </a:rPr>
              <a:t>Conquest and annexation of Steppe region and Crimea</a:t>
            </a:r>
          </a:p>
          <a:p>
            <a:pPr marL="285750" indent="-285750">
              <a:buFont typeface="Arial" panose="020B0604020202020204" pitchFamily="34" charset="0"/>
              <a:buChar char="•"/>
            </a:pPr>
            <a:r>
              <a:rPr lang="de-GB" dirty="0">
                <a:solidFill>
                  <a:schemeClr val="bg1"/>
                </a:solidFill>
              </a:rPr>
              <a:t>Building of towns in New Russia</a:t>
            </a:r>
          </a:p>
          <a:p>
            <a:pPr marL="285750" indent="-285750">
              <a:buFont typeface="Arial" panose="020B0604020202020204" pitchFamily="34" charset="0"/>
              <a:buChar char="•"/>
            </a:pPr>
            <a:r>
              <a:rPr lang="de-GB" dirty="0">
                <a:solidFill>
                  <a:schemeClr val="bg1"/>
                </a:solidFill>
              </a:rPr>
              <a:t>Settlement policy</a:t>
            </a:r>
          </a:p>
        </p:txBody>
      </p:sp>
      <p:pic>
        <p:nvPicPr>
          <p:cNvPr id="3" name="Picture 1">
            <a:extLst>
              <a:ext uri="{FF2B5EF4-FFF2-40B4-BE49-F238E27FC236}">
                <a16:creationId xmlns:a16="http://schemas.microsoft.com/office/drawing/2014/main" id="{BBF85730-8551-5BA2-7B7F-E8615AC2EB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9387" y="3430825"/>
            <a:ext cx="2211813" cy="2883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 name="Text Box 2">
            <a:extLst>
              <a:ext uri="{FF2B5EF4-FFF2-40B4-BE49-F238E27FC236}">
                <a16:creationId xmlns:a16="http://schemas.microsoft.com/office/drawing/2014/main" id="{EB330B62-EC01-7EF5-6C57-22294326040B}"/>
              </a:ext>
            </a:extLst>
          </p:cNvPr>
          <p:cNvSpPr txBox="1">
            <a:spLocks noChangeArrowheads="1"/>
          </p:cNvSpPr>
          <p:nvPr/>
        </p:nvSpPr>
        <p:spPr bwMode="auto">
          <a:xfrm>
            <a:off x="9675387" y="4290230"/>
            <a:ext cx="1620532" cy="740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spcBef>
                <a:spcPts val="8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a:spcBef>
                <a:spcPts val="7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spcBef>
                <a:spcPts val="6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spcBef>
                <a:spcPct val="0"/>
              </a:spcBef>
              <a:buClrTx/>
              <a:buFontTx/>
              <a:buNone/>
            </a:pPr>
            <a:r>
              <a:rPr lang="en-GB" altLang="en-US" sz="1400" dirty="0"/>
              <a:t>Catherine II (the Great) (1762-1796</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1">
            <a:extLst>
              <a:ext uri="{FF2B5EF4-FFF2-40B4-BE49-F238E27FC236}">
                <a16:creationId xmlns:a16="http://schemas.microsoft.com/office/drawing/2014/main" id="{D8A31AF8-E759-4B77-B128-1C7C5E33B6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3389" y="1"/>
            <a:ext cx="4873625" cy="551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8067" name="Text Box 2">
            <a:extLst>
              <a:ext uri="{FF2B5EF4-FFF2-40B4-BE49-F238E27FC236}">
                <a16:creationId xmlns:a16="http://schemas.microsoft.com/office/drawing/2014/main" id="{20ED6359-35C8-4D23-85C0-6AFA6D017769}"/>
              </a:ext>
            </a:extLst>
          </p:cNvPr>
          <p:cNvSpPr txBox="1">
            <a:spLocks noChangeArrowheads="1"/>
          </p:cNvSpPr>
          <p:nvPr/>
        </p:nvSpPr>
        <p:spPr bwMode="auto">
          <a:xfrm>
            <a:off x="1992313" y="5949950"/>
            <a:ext cx="403225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spcBef>
                <a:spcPts val="1750"/>
              </a:spcBef>
            </a:pPr>
            <a:r>
              <a:rPr lang="de-DE" altLang="en-US">
                <a:solidFill>
                  <a:srgbClr val="FFFFFF"/>
                </a:solidFill>
              </a:rPr>
              <a:t>King Jan III Sobieski</a:t>
            </a:r>
          </a:p>
        </p:txBody>
      </p:sp>
      <p:pic>
        <p:nvPicPr>
          <p:cNvPr id="88068" name="Picture 3">
            <a:extLst>
              <a:ext uri="{FF2B5EF4-FFF2-40B4-BE49-F238E27FC236}">
                <a16:creationId xmlns:a16="http://schemas.microsoft.com/office/drawing/2014/main" id="{0530216E-116D-4B4A-8F44-69A7238267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04064" y="1"/>
            <a:ext cx="3171825" cy="544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8069" name="Text Box 4">
            <a:extLst>
              <a:ext uri="{FF2B5EF4-FFF2-40B4-BE49-F238E27FC236}">
                <a16:creationId xmlns:a16="http://schemas.microsoft.com/office/drawing/2014/main" id="{6499DD20-87C6-4C18-B01F-00F11965CB9A}"/>
              </a:ext>
            </a:extLst>
          </p:cNvPr>
          <p:cNvSpPr txBox="1">
            <a:spLocks noChangeArrowheads="1"/>
          </p:cNvSpPr>
          <p:nvPr/>
        </p:nvSpPr>
        <p:spPr bwMode="auto">
          <a:xfrm>
            <a:off x="5951538" y="5876925"/>
            <a:ext cx="4392612" cy="94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spcBef>
                <a:spcPts val="1750"/>
              </a:spcBef>
            </a:pPr>
            <a:r>
              <a:rPr lang="de-DE" altLang="en-US" dirty="0">
                <a:solidFill>
                  <a:srgbClr val="FFFFFF"/>
                </a:solidFill>
              </a:rPr>
              <a:t>August </a:t>
            </a:r>
            <a:r>
              <a:rPr lang="de-DE" altLang="en-US" dirty="0" err="1">
                <a:solidFill>
                  <a:srgbClr val="FFFFFF"/>
                </a:solidFill>
              </a:rPr>
              <a:t>the</a:t>
            </a:r>
            <a:r>
              <a:rPr lang="de-DE" altLang="en-US" dirty="0">
                <a:solidFill>
                  <a:srgbClr val="FFFFFF"/>
                </a:solidFill>
              </a:rPr>
              <a:t> Strong, </a:t>
            </a:r>
            <a:r>
              <a:rPr lang="de-DE" altLang="en-US" dirty="0" err="1">
                <a:solidFill>
                  <a:srgbClr val="FFFFFF"/>
                </a:solidFill>
              </a:rPr>
              <a:t>Elector</a:t>
            </a:r>
            <a:r>
              <a:rPr lang="de-DE" altLang="en-US" dirty="0">
                <a:solidFill>
                  <a:srgbClr val="FFFFFF"/>
                </a:solidFill>
              </a:rPr>
              <a:t> </a:t>
            </a:r>
            <a:r>
              <a:rPr lang="de-DE" altLang="en-US" dirty="0" err="1">
                <a:solidFill>
                  <a:srgbClr val="FFFFFF"/>
                </a:solidFill>
              </a:rPr>
              <a:t>of</a:t>
            </a:r>
            <a:r>
              <a:rPr lang="de-DE" altLang="en-US" dirty="0">
                <a:solidFill>
                  <a:srgbClr val="FFFFFF"/>
                </a:solidFill>
              </a:rPr>
              <a:t> </a:t>
            </a:r>
            <a:r>
              <a:rPr lang="de-DE" altLang="en-US" dirty="0" err="1">
                <a:solidFill>
                  <a:srgbClr val="FFFFFF"/>
                </a:solidFill>
              </a:rPr>
              <a:t>Saxony</a:t>
            </a:r>
            <a:r>
              <a:rPr lang="de-DE" altLang="en-US" dirty="0">
                <a:solidFill>
                  <a:srgbClr val="FFFFFF"/>
                </a:solidFill>
              </a:rPr>
              <a:t>, King </a:t>
            </a:r>
            <a:r>
              <a:rPr lang="de-DE" altLang="en-US" dirty="0" err="1">
                <a:solidFill>
                  <a:srgbClr val="FFFFFF"/>
                </a:solidFill>
              </a:rPr>
              <a:t>of</a:t>
            </a:r>
            <a:r>
              <a:rPr lang="de-DE" altLang="en-US" dirty="0">
                <a:solidFill>
                  <a:srgbClr val="FFFFFF"/>
                </a:solidFill>
              </a:rPr>
              <a:t> </a:t>
            </a:r>
            <a:r>
              <a:rPr lang="de-DE" altLang="en-US" dirty="0" err="1">
                <a:solidFill>
                  <a:srgbClr val="FFFFFF"/>
                </a:solidFill>
              </a:rPr>
              <a:t>Poland</a:t>
            </a:r>
            <a:endParaRPr lang="de-DE" altLang="en-US" dirty="0">
              <a:solidFill>
                <a:srgbClr val="FFFFFF"/>
              </a:solidFill>
            </a:endParaRPr>
          </a:p>
        </p:txBody>
      </p:sp>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1">
            <a:extLst>
              <a:ext uri="{FF2B5EF4-FFF2-40B4-BE49-F238E27FC236}">
                <a16:creationId xmlns:a16="http://schemas.microsoft.com/office/drawing/2014/main" id="{5E255C8D-E005-42E4-A3F7-07CB841565C8}"/>
              </a:ext>
            </a:extLst>
          </p:cNvPr>
          <p:cNvSpPr>
            <a:spLocks noGrp="1" noChangeArrowheads="1"/>
          </p:cNvSpPr>
          <p:nvPr>
            <p:ph type="body" idx="4294967295"/>
          </p:nvPr>
        </p:nvSpPr>
        <p:spPr>
          <a:xfrm>
            <a:off x="2258664" y="1146969"/>
            <a:ext cx="8226425" cy="4564062"/>
          </a:xfrm>
        </p:spPr>
        <p:txBody>
          <a:bodyPr>
            <a:normAutofit fontScale="62500" lnSpcReduction="20000"/>
          </a:bodyPr>
          <a:lstStyle/>
          <a:p>
            <a:pPr indent="-341313">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ltLang="en-US" sz="2400" dirty="0">
                <a:solidFill>
                  <a:schemeClr val="bg1"/>
                </a:solidFill>
              </a:rPr>
              <a:t>1657 Treaty </a:t>
            </a:r>
            <a:r>
              <a:rPr lang="de-DE" altLang="en-US" sz="2400" dirty="0" err="1">
                <a:solidFill>
                  <a:schemeClr val="bg1"/>
                </a:solidFill>
              </a:rPr>
              <a:t>of</a:t>
            </a:r>
            <a:r>
              <a:rPr lang="de-DE" altLang="en-US" sz="2400" dirty="0">
                <a:solidFill>
                  <a:schemeClr val="bg1"/>
                </a:solidFill>
              </a:rPr>
              <a:t> Wehlau: Independence </a:t>
            </a:r>
            <a:r>
              <a:rPr lang="de-DE" altLang="en-US" sz="2400" dirty="0" err="1">
                <a:solidFill>
                  <a:schemeClr val="bg1"/>
                </a:solidFill>
              </a:rPr>
              <a:t>of</a:t>
            </a:r>
            <a:r>
              <a:rPr lang="de-DE" altLang="en-US" sz="2400" dirty="0">
                <a:solidFill>
                  <a:schemeClr val="bg1"/>
                </a:solidFill>
              </a:rPr>
              <a:t> </a:t>
            </a:r>
            <a:r>
              <a:rPr lang="de-DE" altLang="en-US" sz="2400" dirty="0" err="1">
                <a:solidFill>
                  <a:schemeClr val="bg1"/>
                </a:solidFill>
              </a:rPr>
              <a:t>Duchy</a:t>
            </a:r>
            <a:r>
              <a:rPr lang="de-DE" altLang="en-US" sz="2400" dirty="0">
                <a:solidFill>
                  <a:schemeClr val="bg1"/>
                </a:solidFill>
              </a:rPr>
              <a:t> </a:t>
            </a:r>
            <a:r>
              <a:rPr lang="de-DE" altLang="en-US" sz="2400" dirty="0" err="1">
                <a:solidFill>
                  <a:schemeClr val="bg1"/>
                </a:solidFill>
              </a:rPr>
              <a:t>of</a:t>
            </a:r>
            <a:r>
              <a:rPr lang="de-DE" altLang="en-US" sz="2400" dirty="0">
                <a:solidFill>
                  <a:schemeClr val="bg1"/>
                </a:solidFill>
              </a:rPr>
              <a:t> </a:t>
            </a:r>
            <a:r>
              <a:rPr lang="de-DE" altLang="en-US" sz="2400" dirty="0" err="1">
                <a:solidFill>
                  <a:schemeClr val="bg1"/>
                </a:solidFill>
              </a:rPr>
              <a:t>Prussia</a:t>
            </a:r>
            <a:endParaRPr lang="de-DE" altLang="en-US" sz="2400" dirty="0">
              <a:solidFill>
                <a:schemeClr val="bg1"/>
              </a:solidFill>
            </a:endParaRPr>
          </a:p>
          <a:p>
            <a:pPr indent="-341313">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ltLang="en-US" sz="2400" dirty="0">
                <a:solidFill>
                  <a:schemeClr val="bg1"/>
                </a:solidFill>
              </a:rPr>
              <a:t>1699-1721 Great Northern War</a:t>
            </a:r>
          </a:p>
          <a:p>
            <a:pPr indent="-341313">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ltLang="en-US" sz="2400" dirty="0">
                <a:solidFill>
                  <a:schemeClr val="bg1"/>
                </a:solidFill>
              </a:rPr>
              <a:t>1717 Silent Sejm: Start </a:t>
            </a:r>
            <a:r>
              <a:rPr lang="de-DE" altLang="en-US" sz="2400" dirty="0" err="1">
                <a:solidFill>
                  <a:schemeClr val="bg1"/>
                </a:solidFill>
              </a:rPr>
              <a:t>of</a:t>
            </a:r>
            <a:r>
              <a:rPr lang="de-DE" altLang="en-US" sz="2400" dirty="0">
                <a:solidFill>
                  <a:schemeClr val="bg1"/>
                </a:solidFill>
              </a:rPr>
              <a:t> </a:t>
            </a:r>
            <a:r>
              <a:rPr lang="de-DE" altLang="en-US" sz="2400" dirty="0" err="1">
                <a:solidFill>
                  <a:schemeClr val="bg1"/>
                </a:solidFill>
              </a:rPr>
              <a:t>Russian</a:t>
            </a:r>
            <a:r>
              <a:rPr lang="de-DE" altLang="en-US" sz="2400" dirty="0">
                <a:solidFill>
                  <a:schemeClr val="bg1"/>
                </a:solidFill>
              </a:rPr>
              <a:t> </a:t>
            </a:r>
            <a:r>
              <a:rPr lang="de-DE" altLang="en-US" sz="2400" dirty="0" err="1">
                <a:solidFill>
                  <a:schemeClr val="bg1"/>
                </a:solidFill>
              </a:rPr>
              <a:t>Protectorate</a:t>
            </a:r>
            <a:endParaRPr lang="de-DE" altLang="en-US" sz="2400" dirty="0">
              <a:solidFill>
                <a:schemeClr val="bg1"/>
              </a:solidFill>
            </a:endParaRPr>
          </a:p>
          <a:p>
            <a:pPr indent="-341313">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ltLang="en-US" sz="2400" dirty="0">
                <a:solidFill>
                  <a:schemeClr val="bg1"/>
                </a:solidFill>
              </a:rPr>
              <a:t>1730 Russia, </a:t>
            </a:r>
            <a:r>
              <a:rPr lang="de-DE" altLang="en-US" sz="2400" dirty="0" err="1">
                <a:solidFill>
                  <a:schemeClr val="bg1"/>
                </a:solidFill>
              </a:rPr>
              <a:t>Prussia</a:t>
            </a:r>
            <a:r>
              <a:rPr lang="de-DE" altLang="en-US" sz="2400" dirty="0">
                <a:solidFill>
                  <a:schemeClr val="bg1"/>
                </a:solidFill>
              </a:rPr>
              <a:t>, Austria </a:t>
            </a:r>
            <a:r>
              <a:rPr lang="de-DE" altLang="en-US" sz="2400" dirty="0" err="1">
                <a:solidFill>
                  <a:schemeClr val="bg1"/>
                </a:solidFill>
              </a:rPr>
              <a:t>agree</a:t>
            </a:r>
            <a:r>
              <a:rPr lang="de-DE" altLang="en-US" sz="2400" dirty="0">
                <a:solidFill>
                  <a:schemeClr val="bg1"/>
                </a:solidFill>
              </a:rPr>
              <a:t> </a:t>
            </a:r>
            <a:r>
              <a:rPr lang="de-DE" altLang="en-US" sz="2400" dirty="0" err="1">
                <a:solidFill>
                  <a:schemeClr val="bg1"/>
                </a:solidFill>
              </a:rPr>
              <a:t>to</a:t>
            </a:r>
            <a:r>
              <a:rPr lang="de-DE" altLang="en-US" sz="2400" dirty="0">
                <a:solidFill>
                  <a:schemeClr val="bg1"/>
                </a:solidFill>
              </a:rPr>
              <a:t> </a:t>
            </a:r>
            <a:r>
              <a:rPr lang="de-DE" altLang="en-US" sz="2400" dirty="0" err="1">
                <a:solidFill>
                  <a:schemeClr val="bg1"/>
                </a:solidFill>
              </a:rPr>
              <a:t>uphold</a:t>
            </a:r>
            <a:r>
              <a:rPr lang="de-DE" altLang="en-US" sz="2400" dirty="0">
                <a:solidFill>
                  <a:schemeClr val="bg1"/>
                </a:solidFill>
              </a:rPr>
              <a:t> </a:t>
            </a:r>
            <a:r>
              <a:rPr lang="de-DE" altLang="en-US" sz="2400" dirty="0" err="1">
                <a:solidFill>
                  <a:schemeClr val="bg1"/>
                </a:solidFill>
              </a:rPr>
              <a:t>status</a:t>
            </a:r>
            <a:r>
              <a:rPr lang="de-DE" altLang="en-US" sz="2400" dirty="0">
                <a:solidFill>
                  <a:schemeClr val="bg1"/>
                </a:solidFill>
              </a:rPr>
              <a:t> quo in </a:t>
            </a:r>
            <a:r>
              <a:rPr lang="de-DE" altLang="en-US" sz="2400" dirty="0" err="1">
                <a:solidFill>
                  <a:schemeClr val="bg1"/>
                </a:solidFill>
              </a:rPr>
              <a:t>Poland</a:t>
            </a:r>
            <a:endParaRPr lang="de-DE" altLang="en-US" sz="2400" dirty="0">
              <a:solidFill>
                <a:schemeClr val="bg1"/>
              </a:solidFill>
            </a:endParaRPr>
          </a:p>
          <a:p>
            <a:pPr indent="-341313">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ltLang="en-US" sz="2400" dirty="0">
                <a:solidFill>
                  <a:schemeClr val="bg1"/>
                </a:solidFill>
              </a:rPr>
              <a:t>1733-35 War </a:t>
            </a:r>
            <a:r>
              <a:rPr lang="de-DE" altLang="en-US" sz="2400" dirty="0" err="1">
                <a:solidFill>
                  <a:schemeClr val="bg1"/>
                </a:solidFill>
              </a:rPr>
              <a:t>of</a:t>
            </a:r>
            <a:r>
              <a:rPr lang="de-DE" altLang="en-US" sz="2400" dirty="0">
                <a:solidFill>
                  <a:schemeClr val="bg1"/>
                </a:solidFill>
              </a:rPr>
              <a:t> </a:t>
            </a:r>
            <a:r>
              <a:rPr lang="de-DE" altLang="en-US" sz="2400" dirty="0" err="1">
                <a:solidFill>
                  <a:schemeClr val="bg1"/>
                </a:solidFill>
              </a:rPr>
              <a:t>succession</a:t>
            </a:r>
            <a:endParaRPr lang="de-DE" altLang="en-US" sz="2400" dirty="0">
              <a:solidFill>
                <a:schemeClr val="bg1"/>
              </a:solidFill>
            </a:endParaRPr>
          </a:p>
          <a:p>
            <a:pPr indent="-341313">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ltLang="en-US" sz="2400" dirty="0">
                <a:solidFill>
                  <a:schemeClr val="bg1"/>
                </a:solidFill>
              </a:rPr>
              <a:t>1764 Stanislaw August Poniatowski</a:t>
            </a:r>
          </a:p>
          <a:p>
            <a:pPr indent="-341313">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ltLang="en-US" sz="2400" dirty="0">
                <a:solidFill>
                  <a:schemeClr val="bg1"/>
                </a:solidFill>
              </a:rPr>
              <a:t>1768-1772 </a:t>
            </a:r>
            <a:r>
              <a:rPr lang="de-DE" altLang="en-US" sz="2400" dirty="0" err="1">
                <a:solidFill>
                  <a:schemeClr val="bg1"/>
                </a:solidFill>
              </a:rPr>
              <a:t>Confederation</a:t>
            </a:r>
            <a:r>
              <a:rPr lang="de-DE" altLang="en-US" sz="2400" dirty="0">
                <a:solidFill>
                  <a:schemeClr val="bg1"/>
                </a:solidFill>
              </a:rPr>
              <a:t> </a:t>
            </a:r>
            <a:r>
              <a:rPr lang="de-DE" altLang="en-US" sz="2400" dirty="0" err="1">
                <a:solidFill>
                  <a:schemeClr val="bg1"/>
                </a:solidFill>
              </a:rPr>
              <a:t>of</a:t>
            </a:r>
            <a:r>
              <a:rPr lang="de-DE" altLang="en-US" sz="2400" dirty="0">
                <a:solidFill>
                  <a:schemeClr val="bg1"/>
                </a:solidFill>
              </a:rPr>
              <a:t> Bar </a:t>
            </a:r>
            <a:r>
              <a:rPr lang="de-DE" altLang="en-US" sz="2400" dirty="0" err="1">
                <a:solidFill>
                  <a:schemeClr val="bg1"/>
                </a:solidFill>
              </a:rPr>
              <a:t>against</a:t>
            </a:r>
            <a:r>
              <a:rPr lang="de-DE" altLang="en-US" sz="2400" dirty="0">
                <a:solidFill>
                  <a:schemeClr val="bg1"/>
                </a:solidFill>
              </a:rPr>
              <a:t> Russia (and King)</a:t>
            </a:r>
          </a:p>
          <a:p>
            <a:pPr indent="-341313">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ltLang="en-US" sz="2400" dirty="0">
                <a:solidFill>
                  <a:schemeClr val="bg1"/>
                </a:solidFill>
              </a:rPr>
              <a:t>1772 First Partition </a:t>
            </a:r>
            <a:r>
              <a:rPr lang="de-DE" altLang="en-US" sz="2400" dirty="0" err="1">
                <a:solidFill>
                  <a:schemeClr val="bg1"/>
                </a:solidFill>
              </a:rPr>
              <a:t>of</a:t>
            </a:r>
            <a:r>
              <a:rPr lang="de-DE" altLang="en-US" sz="2400" dirty="0">
                <a:solidFill>
                  <a:schemeClr val="bg1"/>
                </a:solidFill>
              </a:rPr>
              <a:t> </a:t>
            </a:r>
            <a:r>
              <a:rPr lang="de-DE" altLang="en-US" sz="2400" dirty="0" err="1">
                <a:solidFill>
                  <a:schemeClr val="bg1"/>
                </a:solidFill>
              </a:rPr>
              <a:t>Poland</a:t>
            </a:r>
            <a:endParaRPr lang="de-DE" altLang="en-US" sz="2400" dirty="0">
              <a:solidFill>
                <a:schemeClr val="bg1"/>
              </a:solidFill>
            </a:endParaRPr>
          </a:p>
          <a:p>
            <a:pPr indent="-341313">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ltLang="en-US" sz="2400" dirty="0">
                <a:solidFill>
                  <a:schemeClr val="bg1"/>
                </a:solidFill>
              </a:rPr>
              <a:t>1773-1794 </a:t>
            </a:r>
            <a:r>
              <a:rPr lang="de-DE" altLang="en-US" sz="2400" dirty="0" err="1">
                <a:solidFill>
                  <a:schemeClr val="bg1"/>
                </a:solidFill>
              </a:rPr>
              <a:t>Polish</a:t>
            </a:r>
            <a:r>
              <a:rPr lang="de-DE" altLang="en-US" sz="2400" dirty="0">
                <a:solidFill>
                  <a:schemeClr val="bg1"/>
                </a:solidFill>
              </a:rPr>
              <a:t> </a:t>
            </a:r>
            <a:r>
              <a:rPr lang="de-DE" altLang="en-US" sz="2400" dirty="0" err="1">
                <a:solidFill>
                  <a:schemeClr val="bg1"/>
                </a:solidFill>
              </a:rPr>
              <a:t>Commission</a:t>
            </a:r>
            <a:r>
              <a:rPr lang="de-DE" altLang="en-US" sz="2400" dirty="0">
                <a:solidFill>
                  <a:schemeClr val="bg1"/>
                </a:solidFill>
              </a:rPr>
              <a:t> </a:t>
            </a:r>
            <a:r>
              <a:rPr lang="de-DE" altLang="en-US" sz="2400" dirty="0" err="1">
                <a:solidFill>
                  <a:schemeClr val="bg1"/>
                </a:solidFill>
              </a:rPr>
              <a:t>for</a:t>
            </a:r>
            <a:r>
              <a:rPr lang="de-DE" altLang="en-US" sz="2400" dirty="0">
                <a:solidFill>
                  <a:schemeClr val="bg1"/>
                </a:solidFill>
              </a:rPr>
              <a:t> National Education</a:t>
            </a:r>
          </a:p>
          <a:p>
            <a:pPr indent="-341313">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ltLang="en-US" sz="2400" dirty="0">
                <a:solidFill>
                  <a:schemeClr val="bg1"/>
                </a:solidFill>
              </a:rPr>
              <a:t>1786 </a:t>
            </a:r>
            <a:r>
              <a:rPr lang="de-DE" altLang="en-US" sz="2400" dirty="0" err="1">
                <a:solidFill>
                  <a:schemeClr val="bg1"/>
                </a:solidFill>
              </a:rPr>
              <a:t>Haydamak</a:t>
            </a:r>
            <a:r>
              <a:rPr lang="de-DE" altLang="en-US" sz="2400" dirty="0">
                <a:solidFill>
                  <a:schemeClr val="bg1"/>
                </a:solidFill>
              </a:rPr>
              <a:t> </a:t>
            </a:r>
            <a:r>
              <a:rPr lang="de-DE" altLang="en-US" sz="2400" dirty="0" err="1">
                <a:solidFill>
                  <a:schemeClr val="bg1"/>
                </a:solidFill>
              </a:rPr>
              <a:t>uprising</a:t>
            </a:r>
            <a:endParaRPr lang="de-DE" altLang="en-US" sz="2400" dirty="0">
              <a:solidFill>
                <a:schemeClr val="bg1"/>
              </a:solidFill>
            </a:endParaRPr>
          </a:p>
          <a:p>
            <a:pPr indent="-341313">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ltLang="en-US" sz="2400" dirty="0">
                <a:solidFill>
                  <a:schemeClr val="bg1"/>
                </a:solidFill>
              </a:rPr>
              <a:t>1788-1792 Great Sejm </a:t>
            </a:r>
            <a:r>
              <a:rPr lang="de-DE" altLang="en-US" sz="2400" dirty="0" err="1">
                <a:solidFill>
                  <a:schemeClr val="bg1"/>
                </a:solidFill>
              </a:rPr>
              <a:t>or</a:t>
            </a:r>
            <a:r>
              <a:rPr lang="de-DE" altLang="en-US" sz="2400" dirty="0">
                <a:solidFill>
                  <a:schemeClr val="bg1"/>
                </a:solidFill>
              </a:rPr>
              <a:t> 4 </a:t>
            </a:r>
            <a:r>
              <a:rPr lang="de-DE" altLang="en-US" sz="2400" dirty="0" err="1">
                <a:solidFill>
                  <a:schemeClr val="bg1"/>
                </a:solidFill>
              </a:rPr>
              <a:t>year</a:t>
            </a:r>
            <a:r>
              <a:rPr lang="de-DE" altLang="en-US" sz="2400" dirty="0">
                <a:solidFill>
                  <a:schemeClr val="bg1"/>
                </a:solidFill>
              </a:rPr>
              <a:t> Sejm (a </a:t>
            </a:r>
            <a:r>
              <a:rPr lang="de-DE" altLang="en-US" sz="2400" dirty="0" err="1">
                <a:solidFill>
                  <a:schemeClr val="bg1"/>
                </a:solidFill>
              </a:rPr>
              <a:t>confederation</a:t>
            </a:r>
            <a:r>
              <a:rPr lang="de-DE" altLang="en-US" sz="2400" dirty="0">
                <a:solidFill>
                  <a:schemeClr val="bg1"/>
                </a:solidFill>
              </a:rPr>
              <a:t> Sejm)</a:t>
            </a:r>
          </a:p>
          <a:p>
            <a:pPr indent="-341313">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ltLang="en-US" sz="2400" dirty="0">
                <a:solidFill>
                  <a:schemeClr val="bg1"/>
                </a:solidFill>
              </a:rPr>
              <a:t>3 May 1791 May </a:t>
            </a:r>
            <a:r>
              <a:rPr lang="de-DE" altLang="en-US" sz="2400" dirty="0" err="1">
                <a:solidFill>
                  <a:schemeClr val="bg1"/>
                </a:solidFill>
              </a:rPr>
              <a:t>Constitution</a:t>
            </a:r>
            <a:endParaRPr lang="de-DE" altLang="en-US" sz="2400" dirty="0">
              <a:solidFill>
                <a:schemeClr val="bg1"/>
              </a:solidFill>
            </a:endParaRPr>
          </a:p>
          <a:p>
            <a:pPr indent="-341313">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ltLang="en-US" sz="2400" dirty="0">
                <a:solidFill>
                  <a:schemeClr val="bg1"/>
                </a:solidFill>
              </a:rPr>
              <a:t>1792 </a:t>
            </a:r>
            <a:r>
              <a:rPr lang="de-DE" altLang="en-US" sz="2400" dirty="0" err="1">
                <a:solidFill>
                  <a:schemeClr val="bg1"/>
                </a:solidFill>
              </a:rPr>
              <a:t>Confederation</a:t>
            </a:r>
            <a:r>
              <a:rPr lang="de-DE" altLang="en-US" sz="2400" dirty="0">
                <a:solidFill>
                  <a:schemeClr val="bg1"/>
                </a:solidFill>
              </a:rPr>
              <a:t> </a:t>
            </a:r>
            <a:r>
              <a:rPr lang="de-DE" altLang="en-US" sz="2400" dirty="0" err="1">
                <a:solidFill>
                  <a:schemeClr val="bg1"/>
                </a:solidFill>
              </a:rPr>
              <a:t>of</a:t>
            </a:r>
            <a:r>
              <a:rPr lang="de-DE" altLang="en-US" sz="2400" dirty="0">
                <a:solidFill>
                  <a:schemeClr val="bg1"/>
                </a:solidFill>
              </a:rPr>
              <a:t> </a:t>
            </a:r>
            <a:r>
              <a:rPr lang="de-DE" altLang="en-US" sz="2400" dirty="0" err="1">
                <a:solidFill>
                  <a:schemeClr val="bg1"/>
                </a:solidFill>
              </a:rPr>
              <a:t>Targowica</a:t>
            </a:r>
            <a:r>
              <a:rPr lang="de-DE" altLang="en-US" sz="2400" dirty="0">
                <a:solidFill>
                  <a:schemeClr val="bg1"/>
                </a:solidFill>
              </a:rPr>
              <a:t> – </a:t>
            </a:r>
            <a:r>
              <a:rPr lang="de-DE" altLang="en-US" sz="2400" dirty="0" err="1">
                <a:solidFill>
                  <a:schemeClr val="bg1"/>
                </a:solidFill>
              </a:rPr>
              <a:t>against</a:t>
            </a:r>
            <a:r>
              <a:rPr lang="de-DE" altLang="en-US" sz="2400" dirty="0">
                <a:solidFill>
                  <a:schemeClr val="bg1"/>
                </a:solidFill>
              </a:rPr>
              <a:t> </a:t>
            </a:r>
            <a:r>
              <a:rPr lang="de-DE" altLang="en-US" sz="2400" dirty="0" err="1">
                <a:solidFill>
                  <a:schemeClr val="bg1"/>
                </a:solidFill>
              </a:rPr>
              <a:t>constitution</a:t>
            </a:r>
            <a:r>
              <a:rPr lang="de-DE" altLang="en-US" sz="2400" dirty="0">
                <a:solidFill>
                  <a:schemeClr val="bg1"/>
                </a:solidFill>
              </a:rPr>
              <a:t> – </a:t>
            </a:r>
            <a:r>
              <a:rPr lang="de-DE" altLang="en-US" sz="2400" dirty="0" err="1">
                <a:solidFill>
                  <a:schemeClr val="bg1"/>
                </a:solidFill>
              </a:rPr>
              <a:t>supported</a:t>
            </a:r>
            <a:r>
              <a:rPr lang="de-DE" altLang="en-US" sz="2400" dirty="0">
                <a:solidFill>
                  <a:schemeClr val="bg1"/>
                </a:solidFill>
              </a:rPr>
              <a:t> </a:t>
            </a:r>
            <a:r>
              <a:rPr lang="de-DE" altLang="en-US" sz="2400" dirty="0" err="1">
                <a:solidFill>
                  <a:schemeClr val="bg1"/>
                </a:solidFill>
              </a:rPr>
              <a:t>by</a:t>
            </a:r>
            <a:r>
              <a:rPr lang="de-DE" altLang="en-US" sz="2400" dirty="0">
                <a:solidFill>
                  <a:schemeClr val="bg1"/>
                </a:solidFill>
              </a:rPr>
              <a:t> Russia</a:t>
            </a:r>
          </a:p>
          <a:p>
            <a:pPr indent="-341313">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ltLang="en-US" sz="2400" dirty="0">
                <a:solidFill>
                  <a:schemeClr val="bg1"/>
                </a:solidFill>
              </a:rPr>
              <a:t>1793 Second Partition </a:t>
            </a:r>
            <a:r>
              <a:rPr lang="de-DE" altLang="en-US" sz="2400" dirty="0" err="1">
                <a:solidFill>
                  <a:schemeClr val="bg1"/>
                </a:solidFill>
              </a:rPr>
              <a:t>of</a:t>
            </a:r>
            <a:r>
              <a:rPr lang="de-DE" altLang="en-US" sz="2400" dirty="0">
                <a:solidFill>
                  <a:schemeClr val="bg1"/>
                </a:solidFill>
              </a:rPr>
              <a:t> </a:t>
            </a:r>
            <a:r>
              <a:rPr lang="de-DE" altLang="en-US" sz="2400" dirty="0" err="1">
                <a:solidFill>
                  <a:schemeClr val="bg1"/>
                </a:solidFill>
              </a:rPr>
              <a:t>Poland</a:t>
            </a:r>
            <a:endParaRPr lang="de-DE" altLang="en-US" sz="2400" dirty="0">
              <a:solidFill>
                <a:schemeClr val="bg1"/>
              </a:solidFill>
            </a:endParaRPr>
          </a:p>
          <a:p>
            <a:pPr indent="-341313">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ltLang="en-US" sz="2400" dirty="0">
                <a:solidFill>
                  <a:schemeClr val="bg1"/>
                </a:solidFill>
              </a:rPr>
              <a:t>1795 Third Partition </a:t>
            </a:r>
            <a:r>
              <a:rPr lang="de-DE" altLang="en-US" sz="2400" dirty="0" err="1">
                <a:solidFill>
                  <a:schemeClr val="bg1"/>
                </a:solidFill>
              </a:rPr>
              <a:t>of</a:t>
            </a:r>
            <a:r>
              <a:rPr lang="de-DE" altLang="en-US" sz="2400" dirty="0">
                <a:solidFill>
                  <a:schemeClr val="bg1"/>
                </a:solidFill>
              </a:rPr>
              <a:t> </a:t>
            </a:r>
            <a:r>
              <a:rPr lang="de-DE" altLang="en-US" sz="2400" dirty="0" err="1">
                <a:solidFill>
                  <a:schemeClr val="bg1"/>
                </a:solidFill>
              </a:rPr>
              <a:t>Poland</a:t>
            </a:r>
            <a:endParaRPr lang="de-DE" altLang="en-US" sz="2400" dirty="0">
              <a:solidFill>
                <a:schemeClr val="bg1"/>
              </a:solidFill>
            </a:endParaRPr>
          </a:p>
          <a:p>
            <a:pPr indent="-341313">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de-DE" altLang="en-US" sz="2400" dirty="0">
              <a:solidFill>
                <a:schemeClr val="bg1"/>
              </a:solidFill>
            </a:endParaRPr>
          </a:p>
        </p:txBody>
      </p:sp>
      <p:sp>
        <p:nvSpPr>
          <p:cNvPr id="2" name="Textfeld 1">
            <a:extLst>
              <a:ext uri="{FF2B5EF4-FFF2-40B4-BE49-F238E27FC236}">
                <a16:creationId xmlns:a16="http://schemas.microsoft.com/office/drawing/2014/main" id="{056BA913-8DF8-B281-355C-9ABAAEA284EA}"/>
              </a:ext>
            </a:extLst>
          </p:cNvPr>
          <p:cNvSpPr txBox="1"/>
          <p:nvPr/>
        </p:nvSpPr>
        <p:spPr>
          <a:xfrm>
            <a:off x="3902400" y="302400"/>
            <a:ext cx="1635128" cy="369332"/>
          </a:xfrm>
          <a:prstGeom prst="rect">
            <a:avLst/>
          </a:prstGeom>
          <a:noFill/>
        </p:spPr>
        <p:txBody>
          <a:bodyPr wrap="none" rtlCol="0">
            <a:spAutoFit/>
          </a:bodyPr>
          <a:lstStyle/>
          <a:p>
            <a:r>
              <a:rPr lang="de-GB" dirty="0">
                <a:solidFill>
                  <a:schemeClr val="bg1"/>
                </a:solidFill>
              </a:rPr>
              <a:t>Polish struggles</a:t>
            </a:r>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1">
            <a:extLst>
              <a:ext uri="{FF2B5EF4-FFF2-40B4-BE49-F238E27FC236}">
                <a16:creationId xmlns:a16="http://schemas.microsoft.com/office/drawing/2014/main" id="{1F40CAEB-5875-4321-AD09-6FFCA6D80E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1" y="1"/>
            <a:ext cx="8964613" cy="680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1">
            <a:extLst>
              <a:ext uri="{FF2B5EF4-FFF2-40B4-BE49-F238E27FC236}">
                <a16:creationId xmlns:a16="http://schemas.microsoft.com/office/drawing/2014/main" id="{FDA8F6A0-C6A9-40E2-B480-104C6FDC83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1" y="0"/>
            <a:ext cx="3275013" cy="429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8307" name="Text Box 2">
            <a:extLst>
              <a:ext uri="{FF2B5EF4-FFF2-40B4-BE49-F238E27FC236}">
                <a16:creationId xmlns:a16="http://schemas.microsoft.com/office/drawing/2014/main" id="{5632F58F-757D-4B02-8A94-A2CC21E4D0FF}"/>
              </a:ext>
            </a:extLst>
          </p:cNvPr>
          <p:cNvSpPr txBox="1">
            <a:spLocks noChangeArrowheads="1"/>
          </p:cNvSpPr>
          <p:nvPr/>
        </p:nvSpPr>
        <p:spPr bwMode="auto">
          <a:xfrm>
            <a:off x="1524001" y="4221163"/>
            <a:ext cx="3059113" cy="1312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l" eaLnBrk="1" hangingPunct="1">
              <a:buClrTx/>
              <a:buFontTx/>
              <a:buNone/>
            </a:pPr>
            <a:r>
              <a:rPr lang="de-DE" altLang="en-US" sz="2400">
                <a:solidFill>
                  <a:srgbClr val="FFFFFF"/>
                </a:solidFill>
              </a:rPr>
              <a:t>Catherine II (the Great) of Russia</a:t>
            </a:r>
          </a:p>
          <a:p>
            <a:pPr algn="l" eaLnBrk="1" hangingPunct="1">
              <a:buClrTx/>
              <a:buFontTx/>
              <a:buNone/>
            </a:pPr>
            <a:r>
              <a:rPr lang="de-DE" altLang="en-US" sz="1600">
                <a:solidFill>
                  <a:srgbClr val="FFFFFF"/>
                </a:solidFill>
              </a:rPr>
              <a:t>Painting by Johann Baptist Lampi, 1794</a:t>
            </a:r>
          </a:p>
        </p:txBody>
      </p:sp>
      <p:pic>
        <p:nvPicPr>
          <p:cNvPr id="98308" name="Picture 3">
            <a:extLst>
              <a:ext uri="{FF2B5EF4-FFF2-40B4-BE49-F238E27FC236}">
                <a16:creationId xmlns:a16="http://schemas.microsoft.com/office/drawing/2014/main" id="{647D22B4-1E43-4C72-8170-4BB6642D90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04114" y="0"/>
            <a:ext cx="3163887" cy="429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8309" name="Text Box 4">
            <a:extLst>
              <a:ext uri="{FF2B5EF4-FFF2-40B4-BE49-F238E27FC236}">
                <a16:creationId xmlns:a16="http://schemas.microsoft.com/office/drawing/2014/main" id="{D7B090B8-C0E7-4801-9BEB-7406DD834F5B}"/>
              </a:ext>
            </a:extLst>
          </p:cNvPr>
          <p:cNvSpPr txBox="1">
            <a:spLocks noChangeArrowheads="1"/>
          </p:cNvSpPr>
          <p:nvPr/>
        </p:nvSpPr>
        <p:spPr bwMode="auto">
          <a:xfrm>
            <a:off x="7896226" y="4221163"/>
            <a:ext cx="2771775" cy="2064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l" eaLnBrk="1" hangingPunct="1">
              <a:buClrTx/>
              <a:buFontTx/>
              <a:buNone/>
            </a:pPr>
            <a:r>
              <a:rPr lang="de-DE" altLang="en-US" sz="2400">
                <a:solidFill>
                  <a:srgbClr val="FFFFFF"/>
                </a:solidFill>
              </a:rPr>
              <a:t>Friedrich II, der Große (Frederik the Great) of Prussia</a:t>
            </a:r>
          </a:p>
          <a:p>
            <a:pPr algn="l" eaLnBrk="1" hangingPunct="1">
              <a:buClrTx/>
              <a:buFontTx/>
              <a:buNone/>
            </a:pPr>
            <a:r>
              <a:rPr lang="de-DE" altLang="en-US" sz="1600">
                <a:solidFill>
                  <a:srgbClr val="FFFFFF"/>
                </a:solidFill>
              </a:rPr>
              <a:t>Painting by Antoine Pesne, 1745</a:t>
            </a:r>
          </a:p>
        </p:txBody>
      </p:sp>
      <p:pic>
        <p:nvPicPr>
          <p:cNvPr id="98310" name="Picture 5">
            <a:extLst>
              <a:ext uri="{FF2B5EF4-FFF2-40B4-BE49-F238E27FC236}">
                <a16:creationId xmlns:a16="http://schemas.microsoft.com/office/drawing/2014/main" id="{FE899168-A476-431B-83C4-49672C94081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0"/>
            <a:ext cx="2713038" cy="429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8311" name="Text Box 6">
            <a:extLst>
              <a:ext uri="{FF2B5EF4-FFF2-40B4-BE49-F238E27FC236}">
                <a16:creationId xmlns:a16="http://schemas.microsoft.com/office/drawing/2014/main" id="{B501B624-F2A1-4980-BB03-D899E92CEF73}"/>
              </a:ext>
            </a:extLst>
          </p:cNvPr>
          <p:cNvSpPr txBox="1">
            <a:spLocks noChangeArrowheads="1"/>
          </p:cNvSpPr>
          <p:nvPr/>
        </p:nvSpPr>
        <p:spPr bwMode="auto">
          <a:xfrm>
            <a:off x="4727576" y="4365626"/>
            <a:ext cx="2627313" cy="1312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l" eaLnBrk="1" hangingPunct="1">
              <a:buClrTx/>
              <a:buFontTx/>
              <a:buNone/>
            </a:pPr>
            <a:r>
              <a:rPr lang="de-DE" altLang="en-US" sz="2400">
                <a:solidFill>
                  <a:srgbClr val="FFFFFF"/>
                </a:solidFill>
              </a:rPr>
              <a:t>Maria Theresia of Austria</a:t>
            </a:r>
          </a:p>
          <a:p>
            <a:pPr algn="l" eaLnBrk="1" hangingPunct="1">
              <a:buClrTx/>
              <a:buFontTx/>
              <a:buNone/>
            </a:pPr>
            <a:r>
              <a:rPr lang="de-DE" altLang="en-US" sz="1600">
                <a:solidFill>
                  <a:srgbClr val="FFFFFF"/>
                </a:solidFill>
              </a:rPr>
              <a:t>Ölgemälde von Martin  van Meytens, 1747-49</a:t>
            </a:r>
          </a:p>
        </p:txBody>
      </p:sp>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1">
            <a:extLst>
              <a:ext uri="{FF2B5EF4-FFF2-40B4-BE49-F238E27FC236}">
                <a16:creationId xmlns:a16="http://schemas.microsoft.com/office/drawing/2014/main" id="{BBDD942A-016C-4E0A-A6CA-C84C3942E7D2}"/>
              </a:ext>
            </a:extLst>
          </p:cNvPr>
          <p:cNvSpPr txBox="1">
            <a:spLocks noChangeArrowheads="1"/>
          </p:cNvSpPr>
          <p:nvPr/>
        </p:nvSpPr>
        <p:spPr bwMode="auto">
          <a:xfrm>
            <a:off x="1992313" y="765175"/>
            <a:ext cx="9652000" cy="5388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marL="342900" indent="-338138" eaLnBrk="0" hangingPunct="0">
              <a:tabLst>
                <a:tab pos="342900" algn="l"/>
                <a:tab pos="909638" algn="l"/>
                <a:tab pos="1824038" algn="l"/>
                <a:tab pos="2738438" algn="l"/>
                <a:tab pos="3652838" algn="l"/>
                <a:tab pos="4567238" algn="l"/>
                <a:tab pos="5481638" algn="l"/>
                <a:tab pos="6396038" algn="l"/>
                <a:tab pos="7310438" algn="l"/>
                <a:tab pos="8224838" algn="l"/>
                <a:tab pos="9139238" algn="l"/>
                <a:tab pos="10053638" algn="l"/>
                <a:tab pos="10329863" algn="l"/>
                <a:tab pos="10779125" algn="l"/>
                <a:tab pos="1078071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342900" algn="l"/>
                <a:tab pos="909638" algn="l"/>
                <a:tab pos="1824038" algn="l"/>
                <a:tab pos="2738438" algn="l"/>
                <a:tab pos="3652838" algn="l"/>
                <a:tab pos="4567238" algn="l"/>
                <a:tab pos="5481638" algn="l"/>
                <a:tab pos="6396038" algn="l"/>
                <a:tab pos="7310438" algn="l"/>
                <a:tab pos="8224838" algn="l"/>
                <a:tab pos="9139238" algn="l"/>
                <a:tab pos="10053638" algn="l"/>
                <a:tab pos="10329863" algn="l"/>
                <a:tab pos="10779125" algn="l"/>
                <a:tab pos="1078071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342900" algn="l"/>
                <a:tab pos="909638" algn="l"/>
                <a:tab pos="1824038" algn="l"/>
                <a:tab pos="2738438" algn="l"/>
                <a:tab pos="3652838" algn="l"/>
                <a:tab pos="4567238" algn="l"/>
                <a:tab pos="5481638" algn="l"/>
                <a:tab pos="6396038" algn="l"/>
                <a:tab pos="7310438" algn="l"/>
                <a:tab pos="8224838" algn="l"/>
                <a:tab pos="9139238" algn="l"/>
                <a:tab pos="10053638" algn="l"/>
                <a:tab pos="10329863" algn="l"/>
                <a:tab pos="10779125" algn="l"/>
                <a:tab pos="1078071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342900" algn="l"/>
                <a:tab pos="909638" algn="l"/>
                <a:tab pos="1824038" algn="l"/>
                <a:tab pos="2738438" algn="l"/>
                <a:tab pos="3652838" algn="l"/>
                <a:tab pos="4567238" algn="l"/>
                <a:tab pos="5481638" algn="l"/>
                <a:tab pos="6396038" algn="l"/>
                <a:tab pos="7310438" algn="l"/>
                <a:tab pos="8224838" algn="l"/>
                <a:tab pos="9139238" algn="l"/>
                <a:tab pos="10053638" algn="l"/>
                <a:tab pos="10329863" algn="l"/>
                <a:tab pos="10779125" algn="l"/>
                <a:tab pos="1078071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342900" algn="l"/>
                <a:tab pos="909638" algn="l"/>
                <a:tab pos="1824038" algn="l"/>
                <a:tab pos="2738438" algn="l"/>
                <a:tab pos="3652838" algn="l"/>
                <a:tab pos="4567238" algn="l"/>
                <a:tab pos="5481638" algn="l"/>
                <a:tab pos="6396038" algn="l"/>
                <a:tab pos="7310438" algn="l"/>
                <a:tab pos="8224838" algn="l"/>
                <a:tab pos="9139238" algn="l"/>
                <a:tab pos="10053638" algn="l"/>
                <a:tab pos="10329863" algn="l"/>
                <a:tab pos="10779125" algn="l"/>
                <a:tab pos="1078071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342900" algn="l"/>
                <a:tab pos="909638" algn="l"/>
                <a:tab pos="1824038" algn="l"/>
                <a:tab pos="2738438" algn="l"/>
                <a:tab pos="3652838" algn="l"/>
                <a:tab pos="4567238" algn="l"/>
                <a:tab pos="5481638" algn="l"/>
                <a:tab pos="6396038" algn="l"/>
                <a:tab pos="7310438" algn="l"/>
                <a:tab pos="8224838" algn="l"/>
                <a:tab pos="9139238" algn="l"/>
                <a:tab pos="10053638" algn="l"/>
                <a:tab pos="10329863" algn="l"/>
                <a:tab pos="10779125" algn="l"/>
                <a:tab pos="1078071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342900" algn="l"/>
                <a:tab pos="909638" algn="l"/>
                <a:tab pos="1824038" algn="l"/>
                <a:tab pos="2738438" algn="l"/>
                <a:tab pos="3652838" algn="l"/>
                <a:tab pos="4567238" algn="l"/>
                <a:tab pos="5481638" algn="l"/>
                <a:tab pos="6396038" algn="l"/>
                <a:tab pos="7310438" algn="l"/>
                <a:tab pos="8224838" algn="l"/>
                <a:tab pos="9139238" algn="l"/>
                <a:tab pos="10053638" algn="l"/>
                <a:tab pos="10329863" algn="l"/>
                <a:tab pos="10779125" algn="l"/>
                <a:tab pos="1078071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342900" algn="l"/>
                <a:tab pos="909638" algn="l"/>
                <a:tab pos="1824038" algn="l"/>
                <a:tab pos="2738438" algn="l"/>
                <a:tab pos="3652838" algn="l"/>
                <a:tab pos="4567238" algn="l"/>
                <a:tab pos="5481638" algn="l"/>
                <a:tab pos="6396038" algn="l"/>
                <a:tab pos="7310438" algn="l"/>
                <a:tab pos="8224838" algn="l"/>
                <a:tab pos="9139238" algn="l"/>
                <a:tab pos="10053638" algn="l"/>
                <a:tab pos="10329863" algn="l"/>
                <a:tab pos="10779125" algn="l"/>
                <a:tab pos="1078071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342900" algn="l"/>
                <a:tab pos="909638" algn="l"/>
                <a:tab pos="1824038" algn="l"/>
                <a:tab pos="2738438" algn="l"/>
                <a:tab pos="3652838" algn="l"/>
                <a:tab pos="4567238" algn="l"/>
                <a:tab pos="5481638" algn="l"/>
                <a:tab pos="6396038" algn="l"/>
                <a:tab pos="7310438" algn="l"/>
                <a:tab pos="8224838" algn="l"/>
                <a:tab pos="9139238" algn="l"/>
                <a:tab pos="10053638" algn="l"/>
                <a:tab pos="10329863" algn="l"/>
                <a:tab pos="10779125" algn="l"/>
                <a:tab pos="1078071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l" eaLnBrk="1" hangingPunct="1">
              <a:buClrTx/>
              <a:buFontTx/>
              <a:buNone/>
            </a:pPr>
            <a:r>
              <a:rPr lang="de-DE" altLang="en-US" sz="2400" dirty="0">
                <a:solidFill>
                  <a:srgbClr val="FFFFFF"/>
                </a:solidFill>
              </a:rPr>
              <a:t>			            </a:t>
            </a:r>
            <a:r>
              <a:rPr lang="de-DE" altLang="en-US" sz="3600" b="1" dirty="0">
                <a:solidFill>
                  <a:srgbClr val="FFFFFF"/>
                </a:solidFill>
              </a:rPr>
              <a:t>Outline</a:t>
            </a:r>
          </a:p>
          <a:p>
            <a:pPr algn="l" eaLnBrk="1" hangingPunct="1">
              <a:buClrTx/>
              <a:buFontTx/>
              <a:buNone/>
            </a:pPr>
            <a:endParaRPr lang="en-GB" altLang="en-US" dirty="0">
              <a:solidFill>
                <a:srgbClr val="FFFFFF"/>
              </a:solidFill>
            </a:endParaRPr>
          </a:p>
          <a:p>
            <a:pPr algn="l" eaLnBrk="1" hangingPunct="1">
              <a:buClrTx/>
              <a:buFontTx/>
              <a:buNone/>
            </a:pPr>
            <a:endParaRPr lang="de-DE" altLang="en-US" dirty="0">
              <a:solidFill>
                <a:srgbClr val="FFFFFF"/>
              </a:solidFill>
            </a:endParaRPr>
          </a:p>
          <a:p>
            <a:pPr algn="l" eaLnBrk="1" hangingPunct="1">
              <a:buClr>
                <a:srgbClr val="FFFFFF"/>
              </a:buClr>
              <a:buFont typeface="Times New Roman" panose="02020603050405020304" pitchFamily="18" charset="0"/>
              <a:buAutoNum type="arabicPeriod"/>
            </a:pPr>
            <a:r>
              <a:rPr lang="de-DE" altLang="en-US" dirty="0" err="1">
                <a:solidFill>
                  <a:srgbClr val="FFFFFF"/>
                </a:solidFill>
              </a:rPr>
              <a:t>Introduction</a:t>
            </a:r>
            <a:endParaRPr lang="de-DE" altLang="en-US" dirty="0">
              <a:solidFill>
                <a:srgbClr val="FFFFFF"/>
              </a:solidFill>
            </a:endParaRPr>
          </a:p>
          <a:p>
            <a:pPr algn="l" eaLnBrk="1" hangingPunct="1">
              <a:buClrTx/>
              <a:buFontTx/>
              <a:buNone/>
            </a:pPr>
            <a:r>
              <a:rPr lang="de-DE" altLang="en-US" dirty="0">
                <a:solidFill>
                  <a:srgbClr val="FFFFFF"/>
                </a:solidFill>
              </a:rPr>
              <a:t>2. </a:t>
            </a:r>
            <a:r>
              <a:rPr lang="de-DE" altLang="en-US" dirty="0" err="1">
                <a:solidFill>
                  <a:srgbClr val="FFFFFF"/>
                </a:solidFill>
              </a:rPr>
              <a:t>Changes</a:t>
            </a:r>
            <a:r>
              <a:rPr lang="de-DE" altLang="en-US" dirty="0">
                <a:solidFill>
                  <a:srgbClr val="FFFFFF"/>
                </a:solidFill>
              </a:rPr>
              <a:t> </a:t>
            </a:r>
            <a:r>
              <a:rPr lang="de-DE" altLang="en-US" dirty="0" err="1">
                <a:solidFill>
                  <a:srgbClr val="FFFFFF"/>
                </a:solidFill>
              </a:rPr>
              <a:t>under</a:t>
            </a:r>
            <a:r>
              <a:rPr lang="de-DE" altLang="en-US" dirty="0">
                <a:solidFill>
                  <a:srgbClr val="FFFFFF"/>
                </a:solidFill>
              </a:rPr>
              <a:t> </a:t>
            </a:r>
            <a:r>
              <a:rPr lang="de-DE" altLang="en-US" dirty="0" err="1">
                <a:solidFill>
                  <a:srgbClr val="FFFFFF"/>
                </a:solidFill>
              </a:rPr>
              <a:t>tsars</a:t>
            </a:r>
            <a:r>
              <a:rPr lang="de-DE" altLang="en-US" dirty="0">
                <a:solidFill>
                  <a:srgbClr val="FFFFFF"/>
                </a:solidFill>
              </a:rPr>
              <a:t> Aleksei, </a:t>
            </a:r>
            <a:r>
              <a:rPr lang="de-DE" altLang="en-US" dirty="0" err="1">
                <a:solidFill>
                  <a:srgbClr val="FFFFFF"/>
                </a:solidFill>
              </a:rPr>
              <a:t>Fyodor</a:t>
            </a:r>
            <a:r>
              <a:rPr lang="de-DE" altLang="en-US" dirty="0">
                <a:solidFill>
                  <a:srgbClr val="FFFFFF"/>
                </a:solidFill>
              </a:rPr>
              <a:t>, and </a:t>
            </a:r>
            <a:r>
              <a:rPr lang="de-DE" altLang="en-US" dirty="0" err="1">
                <a:solidFill>
                  <a:srgbClr val="FFFFFF"/>
                </a:solidFill>
              </a:rPr>
              <a:t>regent</a:t>
            </a:r>
            <a:r>
              <a:rPr lang="de-DE" altLang="en-US" dirty="0">
                <a:solidFill>
                  <a:srgbClr val="FFFFFF"/>
                </a:solidFill>
              </a:rPr>
              <a:t> Sophia</a:t>
            </a:r>
          </a:p>
          <a:p>
            <a:pPr algn="l" eaLnBrk="1" hangingPunct="1">
              <a:buClrTx/>
              <a:buFontTx/>
              <a:buNone/>
            </a:pPr>
            <a:r>
              <a:rPr lang="de-DE" altLang="en-US" dirty="0">
                <a:solidFill>
                  <a:srgbClr val="FFFFFF"/>
                </a:solidFill>
              </a:rPr>
              <a:t>3. </a:t>
            </a:r>
            <a:r>
              <a:rPr lang="de-DE" altLang="en-US" dirty="0" err="1">
                <a:solidFill>
                  <a:srgbClr val="FFFFFF"/>
                </a:solidFill>
              </a:rPr>
              <a:t>From</a:t>
            </a:r>
            <a:r>
              <a:rPr lang="de-DE" altLang="en-US" dirty="0">
                <a:solidFill>
                  <a:srgbClr val="FFFFFF"/>
                </a:solidFill>
              </a:rPr>
              <a:t> </a:t>
            </a:r>
            <a:r>
              <a:rPr lang="de-DE" altLang="en-US" dirty="0" err="1">
                <a:solidFill>
                  <a:srgbClr val="FFFFFF"/>
                </a:solidFill>
              </a:rPr>
              <a:t>the</a:t>
            </a:r>
            <a:r>
              <a:rPr lang="de-DE" altLang="en-US" dirty="0">
                <a:solidFill>
                  <a:srgbClr val="FFFFFF"/>
                </a:solidFill>
              </a:rPr>
              <a:t> </a:t>
            </a:r>
            <a:r>
              <a:rPr lang="de-DE" altLang="en-US" dirty="0" err="1">
                <a:solidFill>
                  <a:srgbClr val="FFFFFF"/>
                </a:solidFill>
              </a:rPr>
              <a:t>Tsardom</a:t>
            </a:r>
            <a:r>
              <a:rPr lang="de-DE" altLang="en-US" dirty="0">
                <a:solidFill>
                  <a:srgbClr val="FFFFFF"/>
                </a:solidFill>
              </a:rPr>
              <a:t> </a:t>
            </a:r>
            <a:r>
              <a:rPr lang="de-DE" altLang="en-US" dirty="0" err="1">
                <a:solidFill>
                  <a:srgbClr val="FFFFFF"/>
                </a:solidFill>
              </a:rPr>
              <a:t>of</a:t>
            </a:r>
            <a:r>
              <a:rPr lang="de-DE" altLang="en-US" dirty="0">
                <a:solidFill>
                  <a:srgbClr val="FFFFFF"/>
                </a:solidFill>
              </a:rPr>
              <a:t> </a:t>
            </a:r>
            <a:r>
              <a:rPr lang="de-DE" altLang="en-US" dirty="0" err="1">
                <a:solidFill>
                  <a:srgbClr val="FFFFFF"/>
                </a:solidFill>
              </a:rPr>
              <a:t>Muscovy</a:t>
            </a:r>
            <a:r>
              <a:rPr lang="de-DE" altLang="en-US" dirty="0">
                <a:solidFill>
                  <a:srgbClr val="FFFFFF"/>
                </a:solidFill>
              </a:rPr>
              <a:t> </a:t>
            </a:r>
            <a:r>
              <a:rPr lang="de-DE" altLang="en-US" dirty="0" err="1">
                <a:solidFill>
                  <a:srgbClr val="FFFFFF"/>
                </a:solidFill>
              </a:rPr>
              <a:t>to</a:t>
            </a:r>
            <a:r>
              <a:rPr lang="de-DE" altLang="en-US" dirty="0">
                <a:solidFill>
                  <a:srgbClr val="FFFFFF"/>
                </a:solidFill>
              </a:rPr>
              <a:t> </a:t>
            </a:r>
            <a:r>
              <a:rPr lang="de-DE" altLang="en-US" dirty="0" err="1">
                <a:solidFill>
                  <a:srgbClr val="FFFFFF"/>
                </a:solidFill>
              </a:rPr>
              <a:t>the</a:t>
            </a:r>
            <a:r>
              <a:rPr lang="de-DE" altLang="en-US" dirty="0">
                <a:solidFill>
                  <a:srgbClr val="FFFFFF"/>
                </a:solidFill>
              </a:rPr>
              <a:t> </a:t>
            </a:r>
            <a:r>
              <a:rPr lang="de-DE" altLang="en-US" dirty="0" err="1">
                <a:solidFill>
                  <a:srgbClr val="FFFFFF"/>
                </a:solidFill>
              </a:rPr>
              <a:t>Russian</a:t>
            </a:r>
            <a:r>
              <a:rPr lang="de-DE" altLang="en-US" dirty="0">
                <a:solidFill>
                  <a:srgbClr val="FFFFFF"/>
                </a:solidFill>
              </a:rPr>
              <a:t> Empire</a:t>
            </a:r>
          </a:p>
          <a:p>
            <a:pPr algn="l" eaLnBrk="1" hangingPunct="1">
              <a:buClrTx/>
              <a:buFontTx/>
              <a:buNone/>
            </a:pPr>
            <a:r>
              <a:rPr lang="de-DE" altLang="en-US" dirty="0">
                <a:solidFill>
                  <a:srgbClr val="FFFFFF"/>
                </a:solidFill>
              </a:rPr>
              <a:t>4. Little Russia and Great Russia</a:t>
            </a:r>
          </a:p>
          <a:p>
            <a:pPr algn="l" eaLnBrk="1" hangingPunct="1">
              <a:buClrTx/>
              <a:buFontTx/>
              <a:buNone/>
            </a:pPr>
            <a:r>
              <a:rPr lang="de-DE" altLang="en-US" dirty="0">
                <a:solidFill>
                  <a:srgbClr val="FFFFFF"/>
                </a:solidFill>
              </a:rPr>
              <a:t>5. </a:t>
            </a:r>
            <a:r>
              <a:rPr lang="de-DE" altLang="en-US" dirty="0" err="1">
                <a:solidFill>
                  <a:srgbClr val="FFFFFF"/>
                </a:solidFill>
              </a:rPr>
              <a:t>Enlightenment</a:t>
            </a:r>
            <a:r>
              <a:rPr lang="de-DE" altLang="en-US" dirty="0">
                <a:solidFill>
                  <a:srgbClr val="FFFFFF"/>
                </a:solidFill>
              </a:rPr>
              <a:t>, </a:t>
            </a:r>
            <a:r>
              <a:rPr lang="de-DE" altLang="en-US" dirty="0" err="1">
                <a:solidFill>
                  <a:srgbClr val="FFFFFF"/>
                </a:solidFill>
              </a:rPr>
              <a:t>Europeanisation</a:t>
            </a:r>
            <a:r>
              <a:rPr lang="de-DE" altLang="en-US" dirty="0">
                <a:solidFill>
                  <a:srgbClr val="FFFFFF"/>
                </a:solidFill>
              </a:rPr>
              <a:t>‚ </a:t>
            </a:r>
            <a:r>
              <a:rPr lang="de-DE" altLang="en-US" dirty="0" err="1">
                <a:solidFill>
                  <a:srgbClr val="FFFFFF"/>
                </a:solidFill>
              </a:rPr>
              <a:t>Russianness</a:t>
            </a:r>
            <a:endParaRPr lang="de-DE" altLang="en-US" dirty="0">
              <a:solidFill>
                <a:srgbClr val="FFFFFF"/>
              </a:solidFill>
            </a:endParaRPr>
          </a:p>
          <a:p>
            <a:pPr algn="l" eaLnBrk="1" hangingPunct="1">
              <a:buClrTx/>
              <a:buFontTx/>
              <a:buNone/>
            </a:pPr>
            <a:r>
              <a:rPr lang="de-DE" altLang="en-US" dirty="0">
                <a:solidFill>
                  <a:srgbClr val="FFFFFF"/>
                </a:solidFill>
              </a:rPr>
              <a:t>6. The </a:t>
            </a:r>
            <a:r>
              <a:rPr lang="de-DE" altLang="en-US" dirty="0" err="1">
                <a:solidFill>
                  <a:srgbClr val="FFFFFF"/>
                </a:solidFill>
              </a:rPr>
              <a:t>Partitions</a:t>
            </a:r>
            <a:r>
              <a:rPr lang="de-DE" altLang="en-US" dirty="0">
                <a:solidFill>
                  <a:srgbClr val="FFFFFF"/>
                </a:solidFill>
              </a:rPr>
              <a:t> </a:t>
            </a:r>
            <a:r>
              <a:rPr lang="de-DE" altLang="en-US" dirty="0" err="1">
                <a:solidFill>
                  <a:srgbClr val="FFFFFF"/>
                </a:solidFill>
              </a:rPr>
              <a:t>of</a:t>
            </a:r>
            <a:r>
              <a:rPr lang="de-DE" altLang="en-US" dirty="0">
                <a:solidFill>
                  <a:srgbClr val="FFFFFF"/>
                </a:solidFill>
              </a:rPr>
              <a:t> </a:t>
            </a:r>
            <a:r>
              <a:rPr lang="de-DE" altLang="en-US" dirty="0" err="1">
                <a:solidFill>
                  <a:srgbClr val="FFFFFF"/>
                </a:solidFill>
              </a:rPr>
              <a:t>Poland</a:t>
            </a:r>
            <a:r>
              <a:rPr lang="de-DE" altLang="en-US" dirty="0">
                <a:solidFill>
                  <a:srgbClr val="FFFFFF"/>
                </a:solidFill>
              </a:rPr>
              <a:t> and </a:t>
            </a:r>
            <a:r>
              <a:rPr lang="de-DE" altLang="en-US" dirty="0" err="1">
                <a:solidFill>
                  <a:srgbClr val="FFFFFF"/>
                </a:solidFill>
              </a:rPr>
              <a:t>the</a:t>
            </a:r>
            <a:r>
              <a:rPr lang="de-DE" altLang="en-US" dirty="0">
                <a:solidFill>
                  <a:srgbClr val="FFFFFF"/>
                </a:solidFill>
              </a:rPr>
              <a:t> end </a:t>
            </a:r>
            <a:r>
              <a:rPr lang="de-DE" altLang="en-US" dirty="0" err="1">
                <a:solidFill>
                  <a:srgbClr val="FFFFFF"/>
                </a:solidFill>
              </a:rPr>
              <a:t>of</a:t>
            </a:r>
            <a:r>
              <a:rPr lang="de-DE" altLang="en-US" dirty="0">
                <a:solidFill>
                  <a:srgbClr val="FFFFFF"/>
                </a:solidFill>
              </a:rPr>
              <a:t> </a:t>
            </a:r>
            <a:r>
              <a:rPr lang="de-DE" altLang="en-US" dirty="0" err="1">
                <a:solidFill>
                  <a:srgbClr val="FFFFFF"/>
                </a:solidFill>
              </a:rPr>
              <a:t>Cossack</a:t>
            </a:r>
            <a:r>
              <a:rPr lang="de-DE" altLang="en-US" dirty="0">
                <a:solidFill>
                  <a:srgbClr val="FFFFFF"/>
                </a:solidFill>
              </a:rPr>
              <a:t> </a:t>
            </a:r>
            <a:r>
              <a:rPr lang="de-DE" altLang="en-US" dirty="0" err="1">
                <a:solidFill>
                  <a:srgbClr val="FFFFFF"/>
                </a:solidFill>
              </a:rPr>
              <a:t>autonomy</a:t>
            </a:r>
            <a:endParaRPr lang="de-DE" altLang="en-US" dirty="0">
              <a:solidFill>
                <a:srgbClr val="FFFFFF"/>
              </a:solidFill>
            </a:endParaRPr>
          </a:p>
          <a:p>
            <a:pPr algn="l" eaLnBrk="1" hangingPunct="1">
              <a:buClrTx/>
              <a:buFontTx/>
              <a:buNone/>
            </a:pPr>
            <a:r>
              <a:rPr lang="de-DE" altLang="en-US" dirty="0">
                <a:solidFill>
                  <a:srgbClr val="FFFFFF"/>
                </a:solidFill>
              </a:rPr>
              <a:t>7</a:t>
            </a:r>
            <a:r>
              <a:rPr lang="de-DE" altLang="en-US">
                <a:solidFill>
                  <a:srgbClr val="FFFFFF"/>
                </a:solidFill>
              </a:rPr>
              <a:t>. </a:t>
            </a:r>
            <a:r>
              <a:rPr lang="de-DE" altLang="en-US" dirty="0">
                <a:solidFill>
                  <a:srgbClr val="FFFFFF"/>
                </a:solidFill>
              </a:rPr>
              <a:t>The </a:t>
            </a:r>
            <a:r>
              <a:rPr lang="de-DE" altLang="en-US" dirty="0" err="1">
                <a:solidFill>
                  <a:srgbClr val="FFFFFF"/>
                </a:solidFill>
              </a:rPr>
              <a:t>Napoleonic</a:t>
            </a:r>
            <a:r>
              <a:rPr lang="de-DE" altLang="en-US" dirty="0">
                <a:solidFill>
                  <a:srgbClr val="FFFFFF"/>
                </a:solidFill>
              </a:rPr>
              <a:t> Wars</a:t>
            </a:r>
          </a:p>
          <a:p>
            <a:pPr algn="l" eaLnBrk="1" hangingPunct="1">
              <a:buClrTx/>
              <a:buFontTx/>
              <a:buNone/>
            </a:pPr>
            <a:endParaRPr lang="de-DE" altLang="en-US" dirty="0">
              <a:solidFill>
                <a:srgbClr val="FFFFFF"/>
              </a:solidFill>
            </a:endParaRPr>
          </a:p>
        </p:txBody>
      </p:sp>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1">
            <a:extLst>
              <a:ext uri="{FF2B5EF4-FFF2-40B4-BE49-F238E27FC236}">
                <a16:creationId xmlns:a16="http://schemas.microsoft.com/office/drawing/2014/main" id="{B394A18B-0598-4665-B8A1-B7EE9EF0AC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88913"/>
            <a:ext cx="9144000" cy="515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00355" name="Text Box 2">
            <a:extLst>
              <a:ext uri="{FF2B5EF4-FFF2-40B4-BE49-F238E27FC236}">
                <a16:creationId xmlns:a16="http://schemas.microsoft.com/office/drawing/2014/main" id="{B6B8FF2C-1C27-454F-A28E-E26C5537359F}"/>
              </a:ext>
            </a:extLst>
          </p:cNvPr>
          <p:cNvSpPr txBox="1">
            <a:spLocks noChangeArrowheads="1"/>
          </p:cNvSpPr>
          <p:nvPr/>
        </p:nvSpPr>
        <p:spPr bwMode="auto">
          <a:xfrm>
            <a:off x="1971675" y="5751513"/>
            <a:ext cx="6859868" cy="463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l" eaLnBrk="1" hangingPunct="1">
              <a:buClrTx/>
              <a:buFontTx/>
              <a:buNone/>
            </a:pPr>
            <a:r>
              <a:rPr lang="de-DE" altLang="en-US" sz="2400">
                <a:solidFill>
                  <a:srgbClr val="FFFFFF"/>
                </a:solidFill>
              </a:rPr>
              <a:t>Rejtan or Poland‘s Fall (1772), Jan Matejko 1866</a:t>
            </a:r>
          </a:p>
        </p:txBody>
      </p:sp>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1">
            <a:extLst>
              <a:ext uri="{FF2B5EF4-FFF2-40B4-BE49-F238E27FC236}">
                <a16:creationId xmlns:a16="http://schemas.microsoft.com/office/drawing/2014/main" id="{99C884B8-263D-4277-ABDC-9CC8F0C9E1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8688" y="215900"/>
            <a:ext cx="6983412" cy="486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02403" name="Text Box 2">
            <a:extLst>
              <a:ext uri="{FF2B5EF4-FFF2-40B4-BE49-F238E27FC236}">
                <a16:creationId xmlns:a16="http://schemas.microsoft.com/office/drawing/2014/main" id="{09291C56-DEFC-46A7-984D-9B75EB2CBD33}"/>
              </a:ext>
            </a:extLst>
          </p:cNvPr>
          <p:cNvSpPr txBox="1">
            <a:spLocks noChangeArrowheads="1"/>
          </p:cNvSpPr>
          <p:nvPr/>
        </p:nvSpPr>
        <p:spPr bwMode="auto">
          <a:xfrm>
            <a:off x="1619251" y="5081589"/>
            <a:ext cx="7896225"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marL="342900" indent="-341313" eaLnBrk="0" hangingPunct="0">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spcBef>
                <a:spcPts val="800"/>
              </a:spcBef>
            </a:pPr>
            <a:r>
              <a:rPr lang="de-DE" altLang="en-US" sz="2400">
                <a:solidFill>
                  <a:srgbClr val="FFFFFF"/>
                </a:solidFill>
              </a:rPr>
              <a:t>1772-1791 Reform efforts culminating in Great or Four-Year-Sejm (1788-1791)</a:t>
            </a:r>
          </a:p>
        </p:txBody>
      </p:sp>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ext Box 1">
            <a:extLst>
              <a:ext uri="{FF2B5EF4-FFF2-40B4-BE49-F238E27FC236}">
                <a16:creationId xmlns:a16="http://schemas.microsoft.com/office/drawing/2014/main" id="{68A4D70E-A6F0-469D-8CD9-D0C2D26F86F5}"/>
              </a:ext>
            </a:extLst>
          </p:cNvPr>
          <p:cNvSpPr txBox="1">
            <a:spLocks noChangeArrowheads="1"/>
          </p:cNvSpPr>
          <p:nvPr/>
        </p:nvSpPr>
        <p:spPr bwMode="auto">
          <a:xfrm>
            <a:off x="3843338" y="134939"/>
            <a:ext cx="41640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l" eaLnBrk="1" hangingPunct="1">
              <a:buClrTx/>
              <a:buFontTx/>
              <a:buNone/>
            </a:pPr>
            <a:r>
              <a:rPr lang="de-DE" altLang="en-US" sz="2400">
                <a:solidFill>
                  <a:srgbClr val="FFFFFF"/>
                </a:solidFill>
              </a:rPr>
              <a:t>Constitution of May 3rd, 1791</a:t>
            </a:r>
          </a:p>
        </p:txBody>
      </p:sp>
      <p:sp>
        <p:nvSpPr>
          <p:cNvPr id="104451" name="Text Box 2">
            <a:extLst>
              <a:ext uri="{FF2B5EF4-FFF2-40B4-BE49-F238E27FC236}">
                <a16:creationId xmlns:a16="http://schemas.microsoft.com/office/drawing/2014/main" id="{37D3CB1C-6692-4CC0-A3CC-B372ACE41582}"/>
              </a:ext>
            </a:extLst>
          </p:cNvPr>
          <p:cNvSpPr txBox="1">
            <a:spLocks noChangeArrowheads="1"/>
          </p:cNvSpPr>
          <p:nvPr/>
        </p:nvSpPr>
        <p:spPr bwMode="auto">
          <a:xfrm>
            <a:off x="1774826" y="908050"/>
            <a:ext cx="4665663" cy="558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38138" indent="-338138" eaLnBrk="0" hangingPunct="0">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338138" algn="l"/>
                <a:tab pos="785813" algn="l"/>
                <a:tab pos="1235075" algn="l"/>
                <a:tab pos="1684338" algn="l"/>
                <a:tab pos="2133600" algn="l"/>
                <a:tab pos="2582863" algn="l"/>
                <a:tab pos="3032125" algn="l"/>
                <a:tab pos="3481388" algn="l"/>
                <a:tab pos="3930650" algn="l"/>
                <a:tab pos="4379913" algn="l"/>
                <a:tab pos="4829175" algn="l"/>
                <a:tab pos="5278438" algn="l"/>
                <a:tab pos="5727700" algn="l"/>
                <a:tab pos="6176963" algn="l"/>
                <a:tab pos="6626225" algn="l"/>
                <a:tab pos="7075488" algn="l"/>
                <a:tab pos="7524750" algn="l"/>
                <a:tab pos="7974013" algn="l"/>
                <a:tab pos="8423275" algn="l"/>
                <a:tab pos="8872538" algn="l"/>
                <a:tab pos="9321800"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l" eaLnBrk="1" hangingPunct="1">
              <a:buClr>
                <a:srgbClr val="FFFFFF"/>
              </a:buClr>
              <a:buFont typeface="Times New Roman" panose="02020603050405020304" pitchFamily="18" charset="0"/>
              <a:buAutoNum type="arabicPeriod"/>
            </a:pPr>
            <a:r>
              <a:rPr lang="de-DE" altLang="en-US" sz="2000">
                <a:solidFill>
                  <a:srgbClr val="FFFFFF"/>
                </a:solidFill>
              </a:rPr>
              <a:t>Catholic confession – state religion, other confessions/religions tolerated</a:t>
            </a:r>
          </a:p>
          <a:p>
            <a:pPr algn="l" eaLnBrk="1" hangingPunct="1">
              <a:buClr>
                <a:srgbClr val="FFFFFF"/>
              </a:buClr>
              <a:buFont typeface="Times New Roman" panose="02020603050405020304" pitchFamily="18" charset="0"/>
              <a:buAutoNum type="arabicPeriod"/>
            </a:pPr>
            <a:r>
              <a:rPr lang="de-DE" altLang="en-US" sz="2000">
                <a:solidFill>
                  <a:srgbClr val="FFFFFF"/>
                </a:solidFill>
              </a:rPr>
              <a:t>Nobility: liberties and rights confirmed</a:t>
            </a:r>
          </a:p>
          <a:p>
            <a:pPr algn="l" eaLnBrk="1" hangingPunct="1">
              <a:buClr>
                <a:srgbClr val="FFFFFF"/>
              </a:buClr>
              <a:buFont typeface="Times New Roman" panose="02020603050405020304" pitchFamily="18" charset="0"/>
              <a:buAutoNum type="arabicPeriod"/>
            </a:pPr>
            <a:r>
              <a:rPr lang="de-DE" altLang="en-US" sz="2000">
                <a:solidFill>
                  <a:srgbClr val="FFFFFF"/>
                </a:solidFill>
              </a:rPr>
              <a:t>Towns and burghers: habeas corpus, right to buy land, access to many offices, not represented in Parliament (Sejm)</a:t>
            </a:r>
          </a:p>
          <a:p>
            <a:pPr algn="l" eaLnBrk="1" hangingPunct="1">
              <a:buClr>
                <a:srgbClr val="FFFFFF"/>
              </a:buClr>
              <a:buFont typeface="Times New Roman" panose="02020603050405020304" pitchFamily="18" charset="0"/>
              <a:buAutoNum type="arabicPeriod"/>
            </a:pPr>
            <a:r>
              <a:rPr lang="de-DE" altLang="en-US" sz="2000">
                <a:solidFill>
                  <a:srgbClr val="FFFFFF"/>
                </a:solidFill>
              </a:rPr>
              <a:t>Peasants: legal protection, rights and possessions guaranteed, new foreign settlers completely free</a:t>
            </a:r>
          </a:p>
          <a:p>
            <a:pPr algn="l" eaLnBrk="1" hangingPunct="1">
              <a:buClr>
                <a:srgbClr val="FFFFFF"/>
              </a:buClr>
              <a:buFont typeface="Times New Roman" panose="02020603050405020304" pitchFamily="18" charset="0"/>
              <a:buAutoNum type="arabicPeriod"/>
            </a:pPr>
            <a:r>
              <a:rPr lang="de-DE" altLang="en-US" sz="2000">
                <a:solidFill>
                  <a:srgbClr val="FFFFFF"/>
                </a:solidFill>
              </a:rPr>
              <a:t>Division of power: Executive (King and government), Legislation (Sejm), independent judicial system</a:t>
            </a:r>
          </a:p>
          <a:p>
            <a:pPr algn="l" eaLnBrk="1" hangingPunct="1">
              <a:buClr>
                <a:srgbClr val="FFFFFF"/>
              </a:buClr>
              <a:buFont typeface="Times New Roman" panose="02020603050405020304" pitchFamily="18" charset="0"/>
              <a:buAutoNum type="arabicPeriod"/>
            </a:pPr>
            <a:r>
              <a:rPr lang="de-DE" altLang="en-US" sz="2000">
                <a:solidFill>
                  <a:srgbClr val="FFFFFF"/>
                </a:solidFill>
              </a:rPr>
              <a:t>King from House Wettin (Saxony) – new ruling family</a:t>
            </a:r>
          </a:p>
          <a:p>
            <a:pPr algn="l" eaLnBrk="1" hangingPunct="1">
              <a:buClr>
                <a:srgbClr val="FFFFFF"/>
              </a:buClr>
              <a:buFont typeface="Times New Roman" panose="02020603050405020304" pitchFamily="18" charset="0"/>
              <a:buAutoNum type="arabicPeriod"/>
            </a:pPr>
            <a:r>
              <a:rPr lang="de-DE" altLang="en-US" sz="2000">
                <a:solidFill>
                  <a:srgbClr val="FFFFFF"/>
                </a:solidFill>
              </a:rPr>
              <a:t>Army: Polish people/nation has to defend herself – people‘s army</a:t>
            </a:r>
          </a:p>
        </p:txBody>
      </p:sp>
      <p:pic>
        <p:nvPicPr>
          <p:cNvPr id="104452" name="Picture 3">
            <a:extLst>
              <a:ext uri="{FF2B5EF4-FFF2-40B4-BE49-F238E27FC236}">
                <a16:creationId xmlns:a16="http://schemas.microsoft.com/office/drawing/2014/main" id="{66CA8DC0-BB5F-4F58-A0B5-94C34E58C7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0464" y="4076701"/>
            <a:ext cx="4427537" cy="241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04453" name="Picture 4">
            <a:extLst>
              <a:ext uri="{FF2B5EF4-FFF2-40B4-BE49-F238E27FC236}">
                <a16:creationId xmlns:a16="http://schemas.microsoft.com/office/drawing/2014/main" id="{55ECBA38-57F0-498C-94F0-DABE966EA0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1900" y="620713"/>
            <a:ext cx="4356100" cy="279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1">
            <a:extLst>
              <a:ext uri="{FF2B5EF4-FFF2-40B4-BE49-F238E27FC236}">
                <a16:creationId xmlns:a16="http://schemas.microsoft.com/office/drawing/2014/main" id="{6C3E3793-A86D-4BCB-A74B-8D3CD3E95A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8464" y="1350963"/>
            <a:ext cx="6840537" cy="541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06499" name="Text Box 2">
            <a:extLst>
              <a:ext uri="{FF2B5EF4-FFF2-40B4-BE49-F238E27FC236}">
                <a16:creationId xmlns:a16="http://schemas.microsoft.com/office/drawing/2014/main" id="{7E08774F-D4A3-4C4E-860B-487160D478CC}"/>
              </a:ext>
            </a:extLst>
          </p:cNvPr>
          <p:cNvSpPr txBox="1">
            <a:spLocks noChangeArrowheads="1"/>
          </p:cNvSpPr>
          <p:nvPr/>
        </p:nvSpPr>
        <p:spPr bwMode="auto">
          <a:xfrm>
            <a:off x="2149475" y="122238"/>
            <a:ext cx="8231188" cy="139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marL="342900" indent="-341313" eaLnBrk="0" hangingPunct="0">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spcBef>
                <a:spcPts val="800"/>
              </a:spcBef>
            </a:pPr>
            <a:r>
              <a:rPr lang="de-DE" altLang="en-US" sz="2400" dirty="0" err="1">
                <a:solidFill>
                  <a:srgbClr val="FFFFFF"/>
                </a:solidFill>
              </a:rPr>
              <a:t>Confederation</a:t>
            </a:r>
            <a:r>
              <a:rPr lang="de-DE" altLang="en-US" sz="2400" dirty="0">
                <a:solidFill>
                  <a:srgbClr val="FFFFFF"/>
                </a:solidFill>
              </a:rPr>
              <a:t> </a:t>
            </a:r>
            <a:r>
              <a:rPr lang="de-DE" altLang="en-US" sz="2400" dirty="0" err="1">
                <a:solidFill>
                  <a:srgbClr val="FFFFFF"/>
                </a:solidFill>
              </a:rPr>
              <a:t>of</a:t>
            </a:r>
            <a:r>
              <a:rPr lang="de-DE" altLang="en-US" sz="2400" dirty="0">
                <a:solidFill>
                  <a:srgbClr val="FFFFFF"/>
                </a:solidFill>
              </a:rPr>
              <a:t> </a:t>
            </a:r>
            <a:r>
              <a:rPr lang="de-DE" altLang="en-US" sz="2400" dirty="0" err="1">
                <a:solidFill>
                  <a:srgbClr val="FFFFFF"/>
                </a:solidFill>
              </a:rPr>
              <a:t>Targowica</a:t>
            </a:r>
            <a:r>
              <a:rPr lang="de-DE" altLang="en-US" sz="2400" dirty="0">
                <a:solidFill>
                  <a:srgbClr val="FFFFFF"/>
                </a:solidFill>
              </a:rPr>
              <a:t> (</a:t>
            </a:r>
            <a:r>
              <a:rPr lang="de-DE" altLang="en-US" sz="2400" dirty="0" err="1">
                <a:solidFill>
                  <a:srgbClr val="FFFFFF"/>
                </a:solidFill>
              </a:rPr>
              <a:t>against</a:t>
            </a:r>
            <a:r>
              <a:rPr lang="de-DE" altLang="en-US" sz="2400" dirty="0">
                <a:solidFill>
                  <a:srgbClr val="FFFFFF"/>
                </a:solidFill>
              </a:rPr>
              <a:t> </a:t>
            </a:r>
            <a:r>
              <a:rPr lang="de-DE" altLang="en-US" sz="2400" dirty="0" err="1">
                <a:solidFill>
                  <a:srgbClr val="FFFFFF"/>
                </a:solidFill>
              </a:rPr>
              <a:t>reforms</a:t>
            </a:r>
            <a:r>
              <a:rPr lang="de-DE" altLang="en-US" sz="2400" dirty="0">
                <a:solidFill>
                  <a:srgbClr val="FFFFFF"/>
                </a:solidFill>
              </a:rPr>
              <a:t>, </a:t>
            </a:r>
            <a:r>
              <a:rPr lang="de-DE" altLang="en-US" sz="2400" dirty="0" err="1">
                <a:solidFill>
                  <a:srgbClr val="FFFFFF"/>
                </a:solidFill>
              </a:rPr>
              <a:t>appealing</a:t>
            </a:r>
            <a:r>
              <a:rPr lang="de-DE" altLang="en-US" sz="2400" dirty="0">
                <a:solidFill>
                  <a:srgbClr val="FFFFFF"/>
                </a:solidFill>
              </a:rPr>
              <a:t> </a:t>
            </a:r>
            <a:r>
              <a:rPr lang="de-DE" altLang="en-US" sz="2400" dirty="0" err="1">
                <a:solidFill>
                  <a:srgbClr val="FFFFFF"/>
                </a:solidFill>
              </a:rPr>
              <a:t>to</a:t>
            </a:r>
            <a:r>
              <a:rPr lang="de-DE" altLang="en-US" sz="2400" dirty="0">
                <a:solidFill>
                  <a:srgbClr val="FFFFFF"/>
                </a:solidFill>
              </a:rPr>
              <a:t> Catherine II </a:t>
            </a:r>
            <a:r>
              <a:rPr lang="de-DE" altLang="en-US" sz="2400" dirty="0" err="1">
                <a:solidFill>
                  <a:srgbClr val="FFFFFF"/>
                </a:solidFill>
              </a:rPr>
              <a:t>for</a:t>
            </a:r>
            <a:r>
              <a:rPr lang="de-DE" altLang="en-US" sz="2400" dirty="0">
                <a:solidFill>
                  <a:srgbClr val="FFFFFF"/>
                </a:solidFill>
              </a:rPr>
              <a:t> </a:t>
            </a:r>
            <a:r>
              <a:rPr lang="de-DE" altLang="en-US" sz="2400" dirty="0" err="1">
                <a:solidFill>
                  <a:srgbClr val="FFFFFF"/>
                </a:solidFill>
              </a:rPr>
              <a:t>help</a:t>
            </a:r>
            <a:r>
              <a:rPr lang="de-DE" altLang="en-US" sz="2400" dirty="0">
                <a:solidFill>
                  <a:srgbClr val="FFFFFF"/>
                </a:solidFill>
              </a:rPr>
              <a:t>) - 1792 Second Partition </a:t>
            </a:r>
            <a:r>
              <a:rPr lang="de-DE" altLang="en-US" sz="2400" dirty="0" err="1">
                <a:solidFill>
                  <a:srgbClr val="FFFFFF"/>
                </a:solidFill>
              </a:rPr>
              <a:t>of</a:t>
            </a:r>
            <a:r>
              <a:rPr lang="de-DE" altLang="en-US" sz="2400" dirty="0">
                <a:solidFill>
                  <a:srgbClr val="FFFFFF"/>
                </a:solidFill>
              </a:rPr>
              <a:t> </a:t>
            </a:r>
            <a:r>
              <a:rPr lang="de-DE" altLang="en-US" sz="2400" dirty="0" err="1">
                <a:solidFill>
                  <a:srgbClr val="FFFFFF"/>
                </a:solidFill>
              </a:rPr>
              <a:t>Poland</a:t>
            </a:r>
            <a:endParaRPr lang="de-DE" altLang="en-US" sz="2400" dirty="0">
              <a:solidFill>
                <a:srgbClr val="FFFFFF"/>
              </a:solidFill>
            </a:endParaRPr>
          </a:p>
        </p:txBody>
      </p:sp>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6" name="Picture 1">
            <a:extLst>
              <a:ext uri="{FF2B5EF4-FFF2-40B4-BE49-F238E27FC236}">
                <a16:creationId xmlns:a16="http://schemas.microsoft.com/office/drawing/2014/main" id="{8E3D3F4B-E79D-46B3-8BAD-98E900ABAF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096964"/>
            <a:ext cx="9144000" cy="466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08547" name="Text Box 2">
            <a:extLst>
              <a:ext uri="{FF2B5EF4-FFF2-40B4-BE49-F238E27FC236}">
                <a16:creationId xmlns:a16="http://schemas.microsoft.com/office/drawing/2014/main" id="{3C8CE820-344A-48AF-AA60-E92DC305A4B1}"/>
              </a:ext>
            </a:extLst>
          </p:cNvPr>
          <p:cNvSpPr txBox="1">
            <a:spLocks noChangeArrowheads="1"/>
          </p:cNvSpPr>
          <p:nvPr/>
        </p:nvSpPr>
        <p:spPr bwMode="auto">
          <a:xfrm>
            <a:off x="1904889" y="5761036"/>
            <a:ext cx="7705725" cy="30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spcBef>
                <a:spcPts val="1750"/>
              </a:spcBef>
            </a:pPr>
            <a:r>
              <a:rPr lang="en-GB" altLang="en-US" sz="1400" dirty="0">
                <a:solidFill>
                  <a:srgbClr val="FFFFFF"/>
                </a:solidFill>
              </a:rPr>
              <a:t>After the Battle of </a:t>
            </a:r>
            <a:r>
              <a:rPr lang="en-GB" altLang="en-US" sz="1400" dirty="0" err="1">
                <a:solidFill>
                  <a:srgbClr val="FFFFFF"/>
                </a:solidFill>
              </a:rPr>
              <a:t>Rac</a:t>
            </a:r>
            <a:r>
              <a:rPr lang="en-US" altLang="en-US" sz="1400" dirty="0" err="1">
                <a:solidFill>
                  <a:srgbClr val="FFFFFF"/>
                </a:solidFill>
                <a:cs typeface="Arial" panose="020B0604020202020204" pitchFamily="34" charset="0"/>
              </a:rPr>
              <a:t>ławice</a:t>
            </a:r>
            <a:r>
              <a:rPr lang="en-US" altLang="en-US" sz="1400" dirty="0">
                <a:solidFill>
                  <a:srgbClr val="FFFFFF"/>
                </a:solidFill>
                <a:cs typeface="Arial" panose="020B0604020202020204" pitchFamily="34" charset="0"/>
              </a:rPr>
              <a:t> (1794), painting by Jan Matejko (end of 19</a:t>
            </a:r>
            <a:r>
              <a:rPr lang="en-US" altLang="en-US" sz="1400" baseline="30000" dirty="0">
                <a:solidFill>
                  <a:srgbClr val="FFFFFF"/>
                </a:solidFill>
                <a:cs typeface="Arial" panose="020B0604020202020204" pitchFamily="34" charset="0"/>
              </a:rPr>
              <a:t>th</a:t>
            </a:r>
            <a:r>
              <a:rPr lang="en-US" altLang="en-US" sz="1400" dirty="0">
                <a:solidFill>
                  <a:srgbClr val="FFFFFF"/>
                </a:solidFill>
                <a:cs typeface="Arial" panose="020B0604020202020204" pitchFamily="34" charset="0"/>
              </a:rPr>
              <a:t> c.)</a:t>
            </a:r>
          </a:p>
        </p:txBody>
      </p:sp>
      <p:sp>
        <p:nvSpPr>
          <p:cNvPr id="108548" name="Text Box 3">
            <a:extLst>
              <a:ext uri="{FF2B5EF4-FFF2-40B4-BE49-F238E27FC236}">
                <a16:creationId xmlns:a16="http://schemas.microsoft.com/office/drawing/2014/main" id="{5EC09C69-D4E3-4554-8BD5-ABE3A8EA6081}"/>
              </a:ext>
            </a:extLst>
          </p:cNvPr>
          <p:cNvSpPr txBox="1">
            <a:spLocks noChangeArrowheads="1"/>
          </p:cNvSpPr>
          <p:nvPr/>
        </p:nvSpPr>
        <p:spPr bwMode="auto">
          <a:xfrm>
            <a:off x="1668463" y="77788"/>
            <a:ext cx="8712200" cy="95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r>
              <a:rPr lang="en-GB" altLang="en-US">
                <a:solidFill>
                  <a:srgbClr val="FFFFFF"/>
                </a:solidFill>
              </a:rPr>
              <a:t>1794 Kosciuszko uprising</a:t>
            </a:r>
          </a:p>
          <a:p>
            <a:pPr eaLnBrk="1" hangingPunct="1">
              <a:buClrTx/>
              <a:buFontTx/>
              <a:buNone/>
            </a:pPr>
            <a:r>
              <a:rPr lang="en-GB" altLang="en-US">
                <a:solidFill>
                  <a:srgbClr val="FFFFFF"/>
                </a:solidFill>
              </a:rPr>
              <a:t>1795 Third Partition of Poland</a:t>
            </a:r>
          </a:p>
        </p:txBody>
      </p:sp>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ext Box 1">
            <a:extLst>
              <a:ext uri="{FF2B5EF4-FFF2-40B4-BE49-F238E27FC236}">
                <a16:creationId xmlns:a16="http://schemas.microsoft.com/office/drawing/2014/main" id="{6D8C6570-0F7C-F7FC-D388-CA65D9F0B8E9}"/>
              </a:ext>
            </a:extLst>
          </p:cNvPr>
          <p:cNvSpPr txBox="1">
            <a:spLocks noChangeArrowheads="1"/>
          </p:cNvSpPr>
          <p:nvPr/>
        </p:nvSpPr>
        <p:spPr bwMode="auto">
          <a:xfrm>
            <a:off x="163195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ctr" eaLnBrk="1" hangingPunct="1">
              <a:buSzPct val="100000"/>
            </a:pPr>
            <a:r>
              <a:rPr lang="de-DE" altLang="de-GB" sz="2400" dirty="0">
                <a:solidFill>
                  <a:srgbClr val="E5E5FF"/>
                </a:solidFill>
                <a:ea typeface="Arial Unicode MS" panose="020B0604020202020204" pitchFamily="34" charset="-128"/>
              </a:rPr>
              <a:t>The </a:t>
            </a:r>
            <a:r>
              <a:rPr lang="de-DE" altLang="de-GB" sz="2400" dirty="0" err="1">
                <a:solidFill>
                  <a:srgbClr val="E5E5FF"/>
                </a:solidFill>
                <a:ea typeface="Arial Unicode MS" panose="020B0604020202020204" pitchFamily="34" charset="-128"/>
              </a:rPr>
              <a:t>Hetmanate</a:t>
            </a:r>
            <a:r>
              <a:rPr lang="de-DE" altLang="de-GB" sz="2400" dirty="0">
                <a:solidFill>
                  <a:srgbClr val="E5E5FF"/>
                </a:solidFill>
                <a:ea typeface="Arial Unicode MS" panose="020B0604020202020204" pitchFamily="34" charset="-128"/>
              </a:rPr>
              <a:t> in </a:t>
            </a:r>
            <a:r>
              <a:rPr lang="de-DE" altLang="de-GB" sz="2400" dirty="0" err="1">
                <a:solidFill>
                  <a:srgbClr val="E5E5FF"/>
                </a:solidFill>
                <a:ea typeface="Arial Unicode MS" panose="020B0604020202020204" pitchFamily="34" charset="-128"/>
              </a:rPr>
              <a:t>the</a:t>
            </a:r>
            <a:r>
              <a:rPr lang="de-DE" altLang="de-GB" sz="2400" dirty="0">
                <a:solidFill>
                  <a:srgbClr val="E5E5FF"/>
                </a:solidFill>
                <a:ea typeface="Arial Unicode MS" panose="020B0604020202020204" pitchFamily="34" charset="-128"/>
              </a:rPr>
              <a:t> 18th </a:t>
            </a:r>
            <a:r>
              <a:rPr lang="de-DE" altLang="de-GB" sz="2400" dirty="0" err="1">
                <a:solidFill>
                  <a:srgbClr val="E5E5FF"/>
                </a:solidFill>
                <a:ea typeface="Arial Unicode MS" panose="020B0604020202020204" pitchFamily="34" charset="-128"/>
              </a:rPr>
              <a:t>century</a:t>
            </a:r>
            <a:endParaRPr lang="de-DE" altLang="de-GB" sz="2400" dirty="0">
              <a:solidFill>
                <a:srgbClr val="E5E5FF"/>
              </a:solidFill>
              <a:ea typeface="Arial Unicode MS" panose="020B0604020202020204" pitchFamily="34" charset="-128"/>
            </a:endParaRPr>
          </a:p>
        </p:txBody>
      </p:sp>
      <p:sp>
        <p:nvSpPr>
          <p:cNvPr id="20482" name="Text Box 2">
            <a:extLst>
              <a:ext uri="{FF2B5EF4-FFF2-40B4-BE49-F238E27FC236}">
                <a16:creationId xmlns:a16="http://schemas.microsoft.com/office/drawing/2014/main" id="{EFAAD469-F40B-BB79-0A65-A7D34E68D014}"/>
              </a:ext>
            </a:extLst>
          </p:cNvPr>
          <p:cNvSpPr txBox="1">
            <a:spLocks noChangeArrowheads="1"/>
          </p:cNvSpPr>
          <p:nvPr/>
        </p:nvSpPr>
        <p:spPr bwMode="auto">
          <a:xfrm>
            <a:off x="312433" y="1000125"/>
            <a:ext cx="4036034" cy="485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panose="020B0604020202020204" pitchFamily="34" charset="0"/>
                <a:ea typeface="ＭＳ Ｐゴシック" panose="020B0600070205080204" pitchFamily="34"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panose="020B0604020202020204" pitchFamily="34" charset="0"/>
                <a:ea typeface="ＭＳ Ｐゴシック" panose="020B0600070205080204" pitchFamily="34"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panose="020B0604020202020204" pitchFamily="34" charset="0"/>
                <a:ea typeface="ＭＳ Ｐゴシック" panose="020B0600070205080204" pitchFamily="34"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panose="020B0604020202020204" pitchFamily="34" charset="0"/>
                <a:ea typeface="ＭＳ Ｐゴシック" panose="020B0600070205080204" pitchFamily="34"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Arial" panose="020B0604020202020204" pitchFamily="34" charset="0"/>
                <a:ea typeface="ＭＳ Ｐゴシック" panose="020B0600070205080204" pitchFamily="34" charset="-128"/>
              </a:defRPr>
            </a:lvl9pPr>
          </a:lstStyle>
          <a:p>
            <a:pPr>
              <a:lnSpc>
                <a:spcPct val="90000"/>
              </a:lnSpc>
              <a:spcBef>
                <a:spcPts val="500"/>
              </a:spcBef>
              <a:buClr>
                <a:srgbClr val="FFFFFF"/>
              </a:buClr>
              <a:buSzPct val="100000"/>
              <a:buFont typeface="Arial" panose="020B0604020202020204" pitchFamily="34" charset="0"/>
              <a:buChar char="•"/>
            </a:pPr>
            <a:endParaRPr lang="de-DE" altLang="de-GB" dirty="0">
              <a:solidFill>
                <a:srgbClr val="FFFFFF"/>
              </a:solidFill>
              <a:ea typeface="Arial Unicode MS" panose="020B0604020202020204" pitchFamily="34" charset="-128"/>
            </a:endParaRPr>
          </a:p>
          <a:p>
            <a:pPr>
              <a:lnSpc>
                <a:spcPct val="90000"/>
              </a:lnSpc>
              <a:spcBef>
                <a:spcPts val="500"/>
              </a:spcBef>
              <a:buClr>
                <a:srgbClr val="FFFFFF"/>
              </a:buClr>
              <a:buSzPct val="100000"/>
              <a:buFont typeface="Arial" panose="020B0604020202020204" pitchFamily="34" charset="0"/>
              <a:buChar char="•"/>
            </a:pPr>
            <a:r>
              <a:rPr lang="en-GB" altLang="de-GB" dirty="0">
                <a:solidFill>
                  <a:srgbClr val="FFFFFF"/>
                </a:solidFill>
                <a:ea typeface="Arial Unicode MS" panose="020B0604020202020204" pitchFamily="34" charset="-128"/>
              </a:rPr>
              <a:t>1685 Kyiv Orthodox Church Metropolitan becomes a division of </a:t>
            </a:r>
            <a:r>
              <a:rPr lang="de-DE" altLang="de-GB" dirty="0">
                <a:solidFill>
                  <a:srgbClr val="FFFFFF"/>
                </a:solidFill>
                <a:ea typeface="Arial Unicode MS" panose="020B0604020202020204" pitchFamily="34" charset="-128"/>
              </a:rPr>
              <a:t>Russian Orthodox Church (</a:t>
            </a:r>
            <a:r>
              <a:rPr lang="de-DE" altLang="de-GB" dirty="0" err="1">
                <a:solidFill>
                  <a:srgbClr val="FFFFFF"/>
                </a:solidFill>
                <a:ea typeface="Arial Unicode MS" panose="020B0604020202020204" pitchFamily="34" charset="-128"/>
              </a:rPr>
              <a:t>autocephalous</a:t>
            </a:r>
            <a:r>
              <a:rPr lang="de-DE" altLang="de-GB" dirty="0">
                <a:solidFill>
                  <a:srgbClr val="FFFFFF"/>
                </a:solidFill>
                <a:ea typeface="Arial Unicode MS" panose="020B0604020202020204" pitchFamily="34" charset="-128"/>
              </a:rPr>
              <a:t> </a:t>
            </a:r>
            <a:r>
              <a:rPr lang="de-DE" altLang="de-GB" dirty="0" err="1">
                <a:solidFill>
                  <a:srgbClr val="FFFFFF"/>
                </a:solidFill>
                <a:ea typeface="Arial Unicode MS" panose="020B0604020202020204" pitchFamily="34" charset="-128"/>
              </a:rPr>
              <a:t>since</a:t>
            </a:r>
            <a:r>
              <a:rPr lang="de-DE" altLang="de-GB">
                <a:solidFill>
                  <a:srgbClr val="FFFFFF"/>
                </a:solidFill>
                <a:ea typeface="Arial Unicode MS" panose="020B0604020202020204" pitchFamily="34" charset="-128"/>
              </a:rPr>
              <a:t> 1589)</a:t>
            </a:r>
            <a:endParaRPr lang="en-GB" altLang="de-GB" dirty="0">
              <a:solidFill>
                <a:srgbClr val="FFFFFF"/>
              </a:solidFill>
              <a:ea typeface="Arial Unicode MS" panose="020B0604020202020204" pitchFamily="34" charset="-128"/>
            </a:endParaRPr>
          </a:p>
          <a:p>
            <a:pPr>
              <a:lnSpc>
                <a:spcPct val="90000"/>
              </a:lnSpc>
              <a:spcBef>
                <a:spcPts val="500"/>
              </a:spcBef>
              <a:buClr>
                <a:srgbClr val="FFFFFF"/>
              </a:buClr>
              <a:buSzPct val="100000"/>
              <a:buFont typeface="Arial" panose="020B0604020202020204" pitchFamily="34" charset="0"/>
              <a:buChar char="•"/>
            </a:pPr>
            <a:r>
              <a:rPr lang="en-GB" altLang="de-GB" dirty="0">
                <a:solidFill>
                  <a:srgbClr val="FFFFFF"/>
                </a:solidFill>
                <a:ea typeface="Arial Unicode MS" panose="020B0604020202020204" pitchFamily="34" charset="-128"/>
              </a:rPr>
              <a:t>1709 Battle of Poltava, Hetman </a:t>
            </a:r>
            <a:r>
              <a:rPr lang="en-GB" altLang="de-GB" dirty="0" err="1">
                <a:solidFill>
                  <a:srgbClr val="FFFFFF"/>
                </a:solidFill>
                <a:ea typeface="Arial Unicode MS" panose="020B0604020202020204" pitchFamily="34" charset="-128"/>
              </a:rPr>
              <a:t>Mazepa</a:t>
            </a:r>
            <a:r>
              <a:rPr lang="en-GB" altLang="de-GB" dirty="0">
                <a:solidFill>
                  <a:srgbClr val="FFFFFF"/>
                </a:solidFill>
                <a:ea typeface="Arial Unicode MS" panose="020B0604020202020204" pitchFamily="34" charset="-128"/>
              </a:rPr>
              <a:t> in alliance with Charles XII defeated by Peter the Great</a:t>
            </a:r>
          </a:p>
          <a:p>
            <a:pPr>
              <a:lnSpc>
                <a:spcPct val="90000"/>
              </a:lnSpc>
              <a:spcBef>
                <a:spcPts val="500"/>
              </a:spcBef>
              <a:buClr>
                <a:srgbClr val="FFFFFF"/>
              </a:buClr>
              <a:buSzPct val="100000"/>
              <a:buFont typeface="Arial" panose="020B0604020202020204" pitchFamily="34" charset="0"/>
              <a:buChar char="•"/>
            </a:pPr>
            <a:r>
              <a:rPr lang="en-GB" altLang="de-GB" dirty="0">
                <a:solidFill>
                  <a:srgbClr val="FFFFFF"/>
                </a:solidFill>
                <a:ea typeface="Arial Unicode MS" panose="020B0604020202020204" pitchFamily="34" charset="-128"/>
              </a:rPr>
              <a:t>1722 First Ukrainian Hetman appointed by Russian Tsar</a:t>
            </a:r>
          </a:p>
          <a:p>
            <a:pPr>
              <a:lnSpc>
                <a:spcPct val="90000"/>
              </a:lnSpc>
              <a:spcBef>
                <a:spcPts val="500"/>
              </a:spcBef>
              <a:buClr>
                <a:srgbClr val="FFFFFF"/>
              </a:buClr>
              <a:buSzPct val="100000"/>
              <a:buFont typeface="Arial" panose="020B0604020202020204" pitchFamily="34" charset="0"/>
              <a:buChar char="•"/>
            </a:pPr>
            <a:r>
              <a:rPr lang="en-GB" altLang="de-GB" dirty="0">
                <a:solidFill>
                  <a:srgbClr val="FFFFFF"/>
                </a:solidFill>
                <a:ea typeface="Arial Unicode MS" panose="020B0604020202020204" pitchFamily="34" charset="-128"/>
              </a:rPr>
              <a:t>1772 First partition of Poland</a:t>
            </a:r>
          </a:p>
          <a:p>
            <a:pPr>
              <a:lnSpc>
                <a:spcPct val="90000"/>
              </a:lnSpc>
              <a:spcBef>
                <a:spcPts val="500"/>
              </a:spcBef>
              <a:buClr>
                <a:srgbClr val="FFFFFF"/>
              </a:buClr>
              <a:buSzPct val="100000"/>
              <a:buFont typeface="Arial" panose="020B0604020202020204" pitchFamily="34" charset="0"/>
              <a:buChar char="•"/>
            </a:pPr>
            <a:r>
              <a:rPr lang="en-GB" altLang="de-GB" dirty="0">
                <a:solidFill>
                  <a:srgbClr val="FFFFFF"/>
                </a:solidFill>
                <a:ea typeface="Arial Unicode MS" panose="020B0604020202020204" pitchFamily="34" charset="-128"/>
              </a:rPr>
              <a:t>1775 </a:t>
            </a:r>
            <a:r>
              <a:rPr lang="en-GB" altLang="de-GB" dirty="0" err="1">
                <a:solidFill>
                  <a:srgbClr val="FFFFFF"/>
                </a:solidFill>
                <a:ea typeface="Arial Unicode MS" panose="020B0604020202020204" pitchFamily="34" charset="-128"/>
              </a:rPr>
              <a:t>Zaporiz</a:t>
            </a:r>
            <a:r>
              <a:rPr lang="ja-JP" altLang="en-GB" dirty="0">
                <a:solidFill>
                  <a:srgbClr val="FFFFFF"/>
                </a:solidFill>
                <a:ea typeface="Arial Unicode MS" panose="020B0604020202020204" pitchFamily="34" charset="-128"/>
              </a:rPr>
              <a:t>’</a:t>
            </a:r>
            <a:r>
              <a:rPr lang="en-GB" altLang="ja-JP" dirty="0">
                <a:solidFill>
                  <a:srgbClr val="FFFFFF"/>
                </a:solidFill>
                <a:ea typeface="Arial Unicode MS" panose="020B0604020202020204" pitchFamily="34" charset="-128"/>
              </a:rPr>
              <a:t>ka (Zaporizhian) </a:t>
            </a:r>
            <a:r>
              <a:rPr lang="en-GB" altLang="ja-JP" dirty="0" err="1">
                <a:solidFill>
                  <a:srgbClr val="FFFFFF"/>
                </a:solidFill>
                <a:ea typeface="Arial Unicode MS" panose="020B0604020202020204" pitchFamily="34" charset="-128"/>
              </a:rPr>
              <a:t>Sich</a:t>
            </a:r>
            <a:r>
              <a:rPr lang="en-GB" altLang="ja-JP" dirty="0">
                <a:solidFill>
                  <a:srgbClr val="FFFFFF"/>
                </a:solidFill>
                <a:ea typeface="Arial Unicode MS" panose="020B0604020202020204" pitchFamily="34" charset="-128"/>
              </a:rPr>
              <a:t> destroyed by Russian army</a:t>
            </a:r>
          </a:p>
          <a:p>
            <a:pPr>
              <a:lnSpc>
                <a:spcPct val="90000"/>
              </a:lnSpc>
              <a:spcBef>
                <a:spcPts val="500"/>
              </a:spcBef>
              <a:buClr>
                <a:srgbClr val="FFFFFF"/>
              </a:buClr>
              <a:buSzPct val="100000"/>
              <a:buFont typeface="Arial" panose="020B0604020202020204" pitchFamily="34" charset="0"/>
              <a:buChar char="•"/>
            </a:pPr>
            <a:r>
              <a:rPr lang="en-GB" altLang="de-GB" dirty="0">
                <a:solidFill>
                  <a:srgbClr val="FFFFFF"/>
                </a:solidFill>
                <a:ea typeface="Arial Unicode MS" panose="020B0604020202020204" pitchFamily="34" charset="-128"/>
              </a:rPr>
              <a:t>1780 End of Hetmanate</a:t>
            </a:r>
          </a:p>
          <a:p>
            <a:pPr>
              <a:lnSpc>
                <a:spcPct val="90000"/>
              </a:lnSpc>
              <a:spcBef>
                <a:spcPts val="500"/>
              </a:spcBef>
              <a:buClr>
                <a:srgbClr val="FFFFFF"/>
              </a:buClr>
              <a:buSzPct val="100000"/>
            </a:pPr>
            <a:endParaRPr lang="en-GB" altLang="de-GB" sz="2000" dirty="0">
              <a:solidFill>
                <a:srgbClr val="FFFFFF"/>
              </a:solidFill>
              <a:ea typeface="Arial Unicode MS" panose="020B0604020202020204" pitchFamily="34" charset="-128"/>
            </a:endParaRPr>
          </a:p>
          <a:p>
            <a:pPr>
              <a:lnSpc>
                <a:spcPct val="90000"/>
              </a:lnSpc>
              <a:spcBef>
                <a:spcPts val="500"/>
              </a:spcBef>
              <a:buClr>
                <a:srgbClr val="FFFFFF"/>
              </a:buClr>
              <a:buSzPct val="100000"/>
            </a:pPr>
            <a:endParaRPr lang="en-GB" altLang="de-GB" sz="2000" dirty="0">
              <a:solidFill>
                <a:srgbClr val="FFFFFF"/>
              </a:solidFill>
              <a:ea typeface="Arial Unicode MS" panose="020B0604020202020204" pitchFamily="34" charset="-128"/>
            </a:endParaRPr>
          </a:p>
        </p:txBody>
      </p:sp>
      <p:pic>
        <p:nvPicPr>
          <p:cNvPr id="56323" name="Picture 1">
            <a:extLst>
              <a:ext uri="{FF2B5EF4-FFF2-40B4-BE49-F238E27FC236}">
                <a16:creationId xmlns:a16="http://schemas.microsoft.com/office/drawing/2014/main" id="{8CC8B674-2E90-5B02-196A-F6B27551AC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3356" y="1097573"/>
            <a:ext cx="7358644" cy="5196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830561720"/>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65" name="Group 1">
            <a:extLst>
              <a:ext uri="{FF2B5EF4-FFF2-40B4-BE49-F238E27FC236}">
                <a16:creationId xmlns:a16="http://schemas.microsoft.com/office/drawing/2014/main" id="{46161D54-DBB2-965B-CA87-D92B33664B97}"/>
              </a:ext>
            </a:extLst>
          </p:cNvPr>
          <p:cNvGraphicFramePr>
            <a:graphicFrameLocks noGrp="1"/>
          </p:cNvGraphicFramePr>
          <p:nvPr/>
        </p:nvGraphicFramePr>
        <p:xfrm>
          <a:off x="2063750" y="1341439"/>
          <a:ext cx="9355450" cy="5432580"/>
        </p:xfrm>
        <a:graphic>
          <a:graphicData uri="http://schemas.openxmlformats.org/drawingml/2006/table">
            <a:tbl>
              <a:tblPr/>
              <a:tblGrid>
                <a:gridCol w="2782434">
                  <a:extLst>
                    <a:ext uri="{9D8B030D-6E8A-4147-A177-3AD203B41FA5}">
                      <a16:colId xmlns:a16="http://schemas.microsoft.com/office/drawing/2014/main" val="20000"/>
                    </a:ext>
                  </a:extLst>
                </a:gridCol>
                <a:gridCol w="6573016">
                  <a:extLst>
                    <a:ext uri="{9D8B030D-6E8A-4147-A177-3AD203B41FA5}">
                      <a16:colId xmlns:a16="http://schemas.microsoft.com/office/drawing/2014/main" val="20001"/>
                    </a:ext>
                  </a:extLst>
                </a:gridCol>
              </a:tblGrid>
              <a:tr h="657291">
                <a:tc>
                  <a:txBody>
                    <a:bodyPr/>
                    <a:lstStyle/>
                    <a:p>
                      <a:pPr marL="0" marR="0" lvl="0" indent="0" algn="l" defTabSz="449263" rtl="0" eaLnBrk="1" fontAlgn="base" latinLnBrk="0" hangingPunct="1">
                        <a:lnSpc>
                          <a:spcPct val="71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sz="2400" b="0" i="0" u="none" strike="noStrike" cap="none" normalizeH="0" baseline="0" dirty="0">
                          <a:ln>
                            <a:noFill/>
                          </a:ln>
                          <a:solidFill>
                            <a:srgbClr val="FFFFFF"/>
                          </a:solidFill>
                          <a:effectLst/>
                          <a:latin typeface="Arial" pitchFamily="-106" charset="0"/>
                          <a:ea typeface="Times New Roman" pitchFamily="-106" charset="0"/>
                          <a:cs typeface="Times New Roman" pitchFamily="-106" charset="0"/>
                        </a:rPr>
                        <a:t>1772, 1792, 1795</a:t>
                      </a:r>
                    </a:p>
                  </a:txBody>
                  <a:tcPr marL="89998" marR="89998" marT="323446" marB="46533" horzOverflow="overflow">
                    <a:lnL>
                      <a:noFill/>
                    </a:lnL>
                    <a:lnR>
                      <a:noFill/>
                    </a:lnR>
                    <a:lnT>
                      <a:noFill/>
                    </a:lnT>
                    <a:lnB>
                      <a:noFill/>
                    </a:lnB>
                    <a:lnTlToBr>
                      <a:noFill/>
                    </a:lnTlToBr>
                    <a:lnBlToTr>
                      <a:noFill/>
                    </a:lnBlToTr>
                    <a:noFill/>
                  </a:tcPr>
                </a:tc>
                <a:tc>
                  <a:txBody>
                    <a:bodyPr/>
                    <a:lstStyle/>
                    <a:p>
                      <a:pPr marL="0" marR="0" lvl="0" indent="0" algn="l" defTabSz="449263" rtl="0" eaLnBrk="1" fontAlgn="base" latinLnBrk="0" hangingPunct="1">
                        <a:lnSpc>
                          <a:spcPct val="71000"/>
                        </a:lnSpc>
                        <a:spcBef>
                          <a:spcPct val="0"/>
                        </a:spcBef>
                        <a:spcAft>
                          <a:spcPct val="0"/>
                        </a:spcAft>
                        <a:buClr>
                          <a:srgbClr val="FFFFFF"/>
                        </a:buClr>
                        <a:buSzPct val="100000"/>
                        <a:buFont typeface="Arial" pitchFamily="-10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3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partitions</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of</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Poland</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large territorial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gains</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lion</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share</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of</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Poland-Lithuania</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to</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Russian</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Empire</a:t>
                      </a:r>
                    </a:p>
                  </a:txBody>
                  <a:tcPr marL="89998" marR="89998" marT="323446" marB="46533"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4"/>
                  </a:ext>
                </a:extLst>
              </a:tr>
              <a:tr h="657291">
                <a:tc>
                  <a:txBody>
                    <a:bodyPr/>
                    <a:lstStyle/>
                    <a:p>
                      <a:pPr marL="0" marR="0" lvl="0" indent="0" algn="l" defTabSz="449263" rtl="0" eaLnBrk="1" fontAlgn="base" latinLnBrk="0" hangingPunct="1">
                        <a:lnSpc>
                          <a:spcPct val="71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sz="2400" b="0" i="0" u="none" strike="noStrike" cap="none" normalizeH="0" baseline="0" dirty="0">
                          <a:ln>
                            <a:noFill/>
                          </a:ln>
                          <a:solidFill>
                            <a:srgbClr val="FFFFFF"/>
                          </a:solidFill>
                          <a:effectLst/>
                          <a:latin typeface="Arial" pitchFamily="-106" charset="0"/>
                          <a:ea typeface="Times New Roman" pitchFamily="-106" charset="0"/>
                          <a:cs typeface="Times New Roman" pitchFamily="-106" charset="0"/>
                        </a:rPr>
                        <a:t>1801</a:t>
                      </a:r>
                    </a:p>
                  </a:txBody>
                  <a:tcPr marL="89998" marR="89998" marT="323446" marB="46533" horzOverflow="overflow">
                    <a:lnL>
                      <a:noFill/>
                    </a:lnL>
                    <a:lnR>
                      <a:noFill/>
                    </a:lnR>
                    <a:lnT>
                      <a:noFill/>
                    </a:lnT>
                    <a:lnB>
                      <a:noFill/>
                    </a:lnB>
                    <a:lnTlToBr>
                      <a:noFill/>
                    </a:lnTlToBr>
                    <a:lnBlToTr>
                      <a:noFill/>
                    </a:lnBlToTr>
                    <a:noFill/>
                  </a:tcPr>
                </a:tc>
                <a:tc>
                  <a:txBody>
                    <a:bodyPr/>
                    <a:lstStyle/>
                    <a:p>
                      <a:pPr marL="0" marR="0" lvl="0" indent="0" algn="l" defTabSz="449263" rtl="0" eaLnBrk="1" fontAlgn="base" latinLnBrk="0" hangingPunct="1">
                        <a:lnSpc>
                          <a:spcPct val="71000"/>
                        </a:lnSpc>
                        <a:spcBef>
                          <a:spcPct val="0"/>
                        </a:spcBef>
                        <a:spcAft>
                          <a:spcPct val="0"/>
                        </a:spcAft>
                        <a:buClr>
                          <a:srgbClr val="FFFFFF"/>
                        </a:buClr>
                        <a:buSzPct val="100000"/>
                        <a:buFont typeface="Arial" pitchFamily="-10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sz="2400" b="0" i="0" u="none" strike="noStrike" cap="none" normalizeH="0" baseline="0" dirty="0">
                          <a:ln>
                            <a:noFill/>
                          </a:ln>
                          <a:solidFill>
                            <a:srgbClr val="FFFFFF"/>
                          </a:solidFill>
                          <a:effectLst/>
                          <a:latin typeface="Arial" pitchFamily="-106" charset="0"/>
                          <a:ea typeface="Times New Roman" pitchFamily="-106" charset="0"/>
                          <a:cs typeface="Times New Roman" pitchFamily="-106" charset="0"/>
                        </a:rPr>
                        <a:t>  Acquisition </a:t>
                      </a:r>
                      <a:r>
                        <a:rPr kumimoji="0" lang="de-DE" sz="2400" b="0" i="0" u="none" strike="noStrike" cap="none" normalizeH="0" baseline="0" dirty="0" err="1">
                          <a:ln>
                            <a:noFill/>
                          </a:ln>
                          <a:solidFill>
                            <a:srgbClr val="FFFFFF"/>
                          </a:solidFill>
                          <a:effectLst/>
                          <a:latin typeface="Arial" pitchFamily="-106" charset="0"/>
                          <a:ea typeface="Times New Roman" pitchFamily="-106" charset="0"/>
                          <a:cs typeface="Times New Roman" pitchFamily="-106" charset="0"/>
                        </a:rPr>
                        <a:t>of</a:t>
                      </a:r>
                      <a:r>
                        <a:rPr kumimoji="0" lang="de-DE" sz="2400" b="0" i="0" u="none" strike="noStrike" cap="none" normalizeH="0" baseline="0" dirty="0">
                          <a:ln>
                            <a:noFill/>
                          </a:ln>
                          <a:solidFill>
                            <a:srgbClr val="FFFFFF"/>
                          </a:solidFill>
                          <a:effectLst/>
                          <a:latin typeface="Arial" pitchFamily="-106" charset="0"/>
                          <a:ea typeface="Times New Roman" pitchFamily="-106" charset="0"/>
                          <a:cs typeface="Times New Roman" pitchFamily="-106" charset="0"/>
                        </a:rPr>
                        <a:t> </a:t>
                      </a:r>
                      <a:r>
                        <a:rPr kumimoji="0" lang="de-DE" sz="2400" b="0" i="0" u="none" strike="noStrike" cap="none" normalizeH="0" baseline="0" dirty="0" err="1">
                          <a:ln>
                            <a:noFill/>
                          </a:ln>
                          <a:solidFill>
                            <a:srgbClr val="FFFFFF"/>
                          </a:solidFill>
                          <a:effectLst/>
                          <a:latin typeface="Arial" pitchFamily="-106" charset="0"/>
                          <a:ea typeface="Times New Roman" pitchFamily="-106" charset="0"/>
                          <a:cs typeface="Times New Roman" pitchFamily="-106" charset="0"/>
                        </a:rPr>
                        <a:t>eastern</a:t>
                      </a:r>
                      <a:r>
                        <a:rPr kumimoji="0" lang="de-DE" sz="2400" b="0" i="0" u="none" strike="noStrike" cap="none" normalizeH="0" baseline="0" dirty="0">
                          <a:ln>
                            <a:noFill/>
                          </a:ln>
                          <a:solidFill>
                            <a:srgbClr val="FFFFFF"/>
                          </a:solidFill>
                          <a:effectLst/>
                          <a:latin typeface="Arial" pitchFamily="-106" charset="0"/>
                          <a:ea typeface="Times New Roman" pitchFamily="-106" charset="0"/>
                          <a:cs typeface="Times New Roman" pitchFamily="-106" charset="0"/>
                        </a:rPr>
                        <a:t> Georgia</a:t>
                      </a:r>
                    </a:p>
                  </a:txBody>
                  <a:tcPr marL="89998" marR="89998" marT="323446" marB="46533"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5"/>
                  </a:ext>
                </a:extLst>
              </a:tr>
              <a:tr h="657291">
                <a:tc>
                  <a:txBody>
                    <a:bodyPr/>
                    <a:lstStyle/>
                    <a:p>
                      <a:pPr marL="0" marR="0" lvl="0" indent="0" algn="l" defTabSz="449263" rtl="0" eaLnBrk="1" fontAlgn="base" latinLnBrk="0" hangingPunct="1">
                        <a:lnSpc>
                          <a:spcPct val="71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sz="2400" b="0" i="0" u="none" strike="noStrike" cap="none" normalizeH="0" baseline="0">
                          <a:ln>
                            <a:noFill/>
                          </a:ln>
                          <a:solidFill>
                            <a:srgbClr val="FFFFFF"/>
                          </a:solidFill>
                          <a:effectLst/>
                          <a:latin typeface="Arial" pitchFamily="-106" charset="0"/>
                          <a:ea typeface="Times New Roman" pitchFamily="-106" charset="0"/>
                          <a:cs typeface="Times New Roman" pitchFamily="-106" charset="0"/>
                        </a:rPr>
                        <a:t>1806</a:t>
                      </a:r>
                    </a:p>
                  </a:txBody>
                  <a:tcPr marL="89998" marR="89998" marT="323446" marB="46533" horzOverflow="overflow">
                    <a:lnL>
                      <a:noFill/>
                    </a:lnL>
                    <a:lnR>
                      <a:noFill/>
                    </a:lnR>
                    <a:lnT>
                      <a:noFill/>
                    </a:lnT>
                    <a:lnB>
                      <a:noFill/>
                    </a:lnB>
                    <a:lnTlToBr>
                      <a:noFill/>
                    </a:lnTlToBr>
                    <a:lnBlToTr>
                      <a:noFill/>
                    </a:lnBlToTr>
                    <a:noFill/>
                  </a:tcPr>
                </a:tc>
                <a:tc>
                  <a:txBody>
                    <a:bodyPr/>
                    <a:lstStyle/>
                    <a:p>
                      <a:pPr marL="0" marR="0" lvl="0" indent="0" algn="l" defTabSz="449263" rtl="0" eaLnBrk="1" fontAlgn="base" latinLnBrk="0" hangingPunct="1">
                        <a:lnSpc>
                          <a:spcPct val="71000"/>
                        </a:lnSpc>
                        <a:spcBef>
                          <a:spcPct val="0"/>
                        </a:spcBef>
                        <a:spcAft>
                          <a:spcPct val="0"/>
                        </a:spcAft>
                        <a:buClr>
                          <a:srgbClr val="FFFFFF"/>
                        </a:buClr>
                        <a:buSzPct val="100000"/>
                        <a:buFont typeface="Arial" pitchFamily="-10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GB" sz="2400" b="0" i="0" u="none" strike="noStrike" cap="none" normalizeH="0" baseline="0" dirty="0">
                          <a:ln>
                            <a:noFill/>
                          </a:ln>
                          <a:solidFill>
                            <a:srgbClr val="FFFFFF"/>
                          </a:solidFill>
                          <a:effectLst/>
                          <a:latin typeface="Arial" pitchFamily="-106" charset="0"/>
                          <a:ea typeface="Times New Roman" pitchFamily="-106" charset="0"/>
                          <a:cs typeface="Times New Roman" pitchFamily="-106" charset="0"/>
                        </a:rPr>
                        <a:t>  Conquest of </a:t>
                      </a:r>
                      <a:r>
                        <a:rPr kumimoji="0" lang="en-GB" sz="2400" b="0" i="0" u="none" strike="noStrike" cap="none" normalizeH="0" baseline="0" dirty="0" err="1">
                          <a:ln>
                            <a:noFill/>
                          </a:ln>
                          <a:solidFill>
                            <a:srgbClr val="FFFFFF"/>
                          </a:solidFill>
                          <a:effectLst/>
                          <a:latin typeface="Arial" pitchFamily="-106" charset="0"/>
                          <a:ea typeface="Times New Roman" pitchFamily="-106" charset="0"/>
                          <a:cs typeface="Times New Roman" pitchFamily="-106" charset="0"/>
                        </a:rPr>
                        <a:t>Daghestan</a:t>
                      </a:r>
                      <a:r>
                        <a:rPr kumimoji="0" lang="en-GB" sz="2400" b="0" i="0" u="none" strike="noStrike" cap="none" normalizeH="0" baseline="0" dirty="0">
                          <a:ln>
                            <a:noFill/>
                          </a:ln>
                          <a:solidFill>
                            <a:srgbClr val="FFFFFF"/>
                          </a:solidFill>
                          <a:effectLst/>
                          <a:latin typeface="Arial" pitchFamily="-106" charset="0"/>
                          <a:ea typeface="Times New Roman" pitchFamily="-106" charset="0"/>
                          <a:cs typeface="Times New Roman" pitchFamily="-106" charset="0"/>
                        </a:rPr>
                        <a:t> and Baku</a:t>
                      </a:r>
                    </a:p>
                  </a:txBody>
                  <a:tcPr marL="89998" marR="89998" marT="323446" marB="46533"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363684124"/>
                  </a:ext>
                </a:extLst>
              </a:tr>
              <a:tr h="657291">
                <a:tc>
                  <a:txBody>
                    <a:bodyPr/>
                    <a:lstStyle/>
                    <a:p>
                      <a:pPr marL="0" marR="0" lvl="0" indent="0" algn="l" defTabSz="449263" rtl="0" eaLnBrk="1" fontAlgn="base" latinLnBrk="0" hangingPunct="1">
                        <a:lnSpc>
                          <a:spcPct val="71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sz="2400" b="0" i="0" u="none" strike="noStrike" cap="none" normalizeH="0" baseline="0">
                          <a:ln>
                            <a:noFill/>
                          </a:ln>
                          <a:solidFill>
                            <a:srgbClr val="FFFFFF"/>
                          </a:solidFill>
                          <a:effectLst/>
                          <a:latin typeface="Arial" pitchFamily="-106" charset="0"/>
                          <a:ea typeface="Times New Roman" pitchFamily="-106" charset="0"/>
                          <a:cs typeface="Times New Roman" pitchFamily="-106" charset="0"/>
                        </a:rPr>
                        <a:t>1809</a:t>
                      </a:r>
                    </a:p>
                  </a:txBody>
                  <a:tcPr marL="89998" marR="89998" marT="323446" marB="46533" horzOverflow="overflow">
                    <a:lnL>
                      <a:noFill/>
                    </a:lnL>
                    <a:lnR>
                      <a:noFill/>
                    </a:lnR>
                    <a:lnT>
                      <a:noFill/>
                    </a:lnT>
                    <a:lnB>
                      <a:noFill/>
                    </a:lnB>
                    <a:lnTlToBr>
                      <a:noFill/>
                    </a:lnTlToBr>
                    <a:lnBlToTr>
                      <a:noFill/>
                    </a:lnBlToTr>
                    <a:noFill/>
                  </a:tcPr>
                </a:tc>
                <a:tc>
                  <a:txBody>
                    <a:bodyPr/>
                    <a:lstStyle/>
                    <a:p>
                      <a:pPr marL="0" marR="0" lvl="0" indent="0" algn="l" defTabSz="449263" rtl="0" eaLnBrk="1" fontAlgn="base" latinLnBrk="0" hangingPunct="1">
                        <a:lnSpc>
                          <a:spcPct val="71000"/>
                        </a:lnSpc>
                        <a:spcBef>
                          <a:spcPct val="0"/>
                        </a:spcBef>
                        <a:spcAft>
                          <a:spcPct val="0"/>
                        </a:spcAft>
                        <a:buClr>
                          <a:srgbClr val="FFFFFF"/>
                        </a:buClr>
                        <a:buSzPct val="100000"/>
                        <a:buFont typeface="Arial" pitchFamily="-10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sz="2400" b="0" i="0" u="none" strike="noStrike" cap="none" normalizeH="0" baseline="0" dirty="0">
                          <a:ln>
                            <a:noFill/>
                          </a:ln>
                          <a:solidFill>
                            <a:srgbClr val="FFFFFF"/>
                          </a:solidFill>
                          <a:effectLst/>
                          <a:latin typeface="Arial" pitchFamily="-106" charset="0"/>
                          <a:ea typeface="Times New Roman" pitchFamily="-106" charset="0"/>
                          <a:cs typeface="Times New Roman" pitchFamily="-106" charset="0"/>
                        </a:rPr>
                        <a:t>  </a:t>
                      </a:r>
                      <a:r>
                        <a:rPr kumimoji="0" lang="de-DE" sz="2400" b="0" i="0" u="none" strike="noStrike" cap="none" normalizeH="0" baseline="0" dirty="0" err="1">
                          <a:ln>
                            <a:noFill/>
                          </a:ln>
                          <a:solidFill>
                            <a:srgbClr val="FFFFFF"/>
                          </a:solidFill>
                          <a:effectLst/>
                          <a:latin typeface="Arial" pitchFamily="-106" charset="0"/>
                          <a:ea typeface="Times New Roman" pitchFamily="-106" charset="0"/>
                          <a:cs typeface="Times New Roman" pitchFamily="-106" charset="0"/>
                        </a:rPr>
                        <a:t>Annexation</a:t>
                      </a:r>
                      <a:r>
                        <a:rPr kumimoji="0" lang="de-DE" sz="2400" b="0" i="0" u="none" strike="noStrike" cap="none" normalizeH="0" baseline="0" dirty="0">
                          <a:ln>
                            <a:noFill/>
                          </a:ln>
                          <a:solidFill>
                            <a:srgbClr val="FFFFFF"/>
                          </a:solidFill>
                          <a:effectLst/>
                          <a:latin typeface="Arial" pitchFamily="-106" charset="0"/>
                          <a:ea typeface="Times New Roman" pitchFamily="-106" charset="0"/>
                          <a:cs typeface="Times New Roman" pitchFamily="-106" charset="0"/>
                        </a:rPr>
                        <a:t> </a:t>
                      </a:r>
                      <a:r>
                        <a:rPr kumimoji="0" lang="de-DE" sz="2400" b="0" i="0" u="none" strike="noStrike" cap="none" normalizeH="0" baseline="0" dirty="0" err="1">
                          <a:ln>
                            <a:noFill/>
                          </a:ln>
                          <a:solidFill>
                            <a:srgbClr val="FFFFFF"/>
                          </a:solidFill>
                          <a:effectLst/>
                          <a:latin typeface="Arial" pitchFamily="-106" charset="0"/>
                          <a:ea typeface="Times New Roman" pitchFamily="-106" charset="0"/>
                          <a:cs typeface="Times New Roman" pitchFamily="-106" charset="0"/>
                        </a:rPr>
                        <a:t>of</a:t>
                      </a:r>
                      <a:r>
                        <a:rPr kumimoji="0" lang="de-DE" sz="2400" b="0" i="0" u="none" strike="noStrike" cap="none" normalizeH="0" baseline="0" dirty="0">
                          <a:ln>
                            <a:noFill/>
                          </a:ln>
                          <a:solidFill>
                            <a:srgbClr val="FFFFFF"/>
                          </a:solidFill>
                          <a:effectLst/>
                          <a:latin typeface="Arial" pitchFamily="-106" charset="0"/>
                          <a:ea typeface="Times New Roman" pitchFamily="-106" charset="0"/>
                          <a:cs typeface="Times New Roman" pitchFamily="-106" charset="0"/>
                        </a:rPr>
                        <a:t> </a:t>
                      </a:r>
                      <a:r>
                        <a:rPr kumimoji="0" lang="de-DE" sz="2400" b="0" i="0" u="none" strike="noStrike" cap="none" normalizeH="0" baseline="0" dirty="0" err="1">
                          <a:ln>
                            <a:noFill/>
                          </a:ln>
                          <a:solidFill>
                            <a:srgbClr val="FFFFFF"/>
                          </a:solidFill>
                          <a:effectLst/>
                          <a:latin typeface="Arial" pitchFamily="-106" charset="0"/>
                          <a:ea typeface="Times New Roman" pitchFamily="-106" charset="0"/>
                          <a:cs typeface="Times New Roman" pitchFamily="-106" charset="0"/>
                        </a:rPr>
                        <a:t>Finland</a:t>
                      </a:r>
                      <a:endParaRPr kumimoji="0" lang="de-DE" sz="2400" b="0" i="0" u="none" strike="noStrike" cap="none" normalizeH="0" baseline="0" dirty="0">
                        <a:ln>
                          <a:noFill/>
                        </a:ln>
                        <a:solidFill>
                          <a:srgbClr val="FFFFFF"/>
                        </a:solidFill>
                        <a:effectLst/>
                        <a:latin typeface="Arial" pitchFamily="-106" charset="0"/>
                        <a:ea typeface="Times New Roman" pitchFamily="-106" charset="0"/>
                        <a:cs typeface="Times New Roman" pitchFamily="-106" charset="0"/>
                      </a:endParaRPr>
                    </a:p>
                  </a:txBody>
                  <a:tcPr marL="89998" marR="89998" marT="323446" marB="46533"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2567110718"/>
                  </a:ext>
                </a:extLst>
              </a:tr>
              <a:tr h="657291">
                <a:tc>
                  <a:txBody>
                    <a:bodyPr/>
                    <a:lstStyle/>
                    <a:p>
                      <a:pPr marL="0" marR="0" lvl="0" indent="0" algn="l" defTabSz="449263" rtl="0" eaLnBrk="1" fontAlgn="base" latinLnBrk="0" hangingPunct="1">
                        <a:lnSpc>
                          <a:spcPct val="71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sz="2400" b="0" i="0" u="none" strike="noStrike" cap="none" normalizeH="0" baseline="0">
                          <a:ln>
                            <a:noFill/>
                          </a:ln>
                          <a:solidFill>
                            <a:srgbClr val="FFFFFF"/>
                          </a:solidFill>
                          <a:effectLst/>
                          <a:latin typeface="Arial" pitchFamily="-106" charset="0"/>
                          <a:ea typeface="Times New Roman" pitchFamily="-106" charset="0"/>
                          <a:cs typeface="Times New Roman" pitchFamily="-106" charset="0"/>
                        </a:rPr>
                        <a:t>1812 June 24</a:t>
                      </a:r>
                    </a:p>
                    <a:p>
                      <a:pPr marL="0" marR="0" lvl="0" indent="0" algn="l" defTabSz="449263" rtl="0" eaLnBrk="1" fontAlgn="base" latinLnBrk="0" hangingPunct="1">
                        <a:lnSpc>
                          <a:spcPct val="71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sz="2400" b="0" i="0" u="none" strike="noStrike" cap="none" normalizeH="0" baseline="0">
                          <a:ln>
                            <a:noFill/>
                          </a:ln>
                          <a:solidFill>
                            <a:srgbClr val="FFFFFF"/>
                          </a:solidFill>
                          <a:effectLst/>
                          <a:latin typeface="Arial" pitchFamily="-106" charset="0"/>
                          <a:ea typeface="Times New Roman" pitchFamily="-106" charset="0"/>
                          <a:cs typeface="Times New Roman" pitchFamily="-106" charset="0"/>
                        </a:rPr>
                        <a:t>1815</a:t>
                      </a:r>
                    </a:p>
                  </a:txBody>
                  <a:tcPr marL="89998" marR="89998" marT="323446" marB="46533" horzOverflow="overflow">
                    <a:lnL>
                      <a:noFill/>
                    </a:lnL>
                    <a:lnR>
                      <a:noFill/>
                    </a:lnR>
                    <a:lnT>
                      <a:noFill/>
                    </a:lnT>
                    <a:lnB>
                      <a:noFill/>
                    </a:lnB>
                    <a:lnTlToBr>
                      <a:noFill/>
                    </a:lnTlToBr>
                    <a:lnBlToTr>
                      <a:noFill/>
                    </a:lnBlToTr>
                    <a:noFill/>
                  </a:tcPr>
                </a:tc>
                <a:tc>
                  <a:txBody>
                    <a:bodyPr/>
                    <a:lstStyle/>
                    <a:p>
                      <a:pPr marL="0" marR="0" lvl="0" indent="0" algn="l" defTabSz="449263" rtl="0" eaLnBrk="1" fontAlgn="base" latinLnBrk="0" hangingPunct="1">
                        <a:lnSpc>
                          <a:spcPct val="71000"/>
                        </a:lnSpc>
                        <a:spcBef>
                          <a:spcPct val="0"/>
                        </a:spcBef>
                        <a:spcAft>
                          <a:spcPct val="0"/>
                        </a:spcAft>
                        <a:buClr>
                          <a:srgbClr val="FFFFFF"/>
                        </a:buClr>
                        <a:buSzPct val="100000"/>
                        <a:buFont typeface="Arial" pitchFamily="-10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sz="2400" b="0" i="0" u="none" strike="noStrike" cap="none" normalizeH="0" baseline="0" dirty="0">
                          <a:ln>
                            <a:noFill/>
                          </a:ln>
                          <a:solidFill>
                            <a:srgbClr val="FFFFFF"/>
                          </a:solidFill>
                          <a:effectLst/>
                          <a:latin typeface="Arial" pitchFamily="-106" charset="0"/>
                          <a:ea typeface="Times New Roman" pitchFamily="-106" charset="0"/>
                          <a:cs typeface="Times New Roman" pitchFamily="-106" charset="0"/>
                        </a:rPr>
                        <a:t>  </a:t>
                      </a:r>
                      <a:r>
                        <a:rPr kumimoji="0" lang="de-DE" sz="2400" b="0" i="0" u="none" strike="noStrike" cap="none" normalizeH="0" baseline="0" dirty="0" err="1">
                          <a:ln>
                            <a:noFill/>
                          </a:ln>
                          <a:solidFill>
                            <a:srgbClr val="FFFFFF"/>
                          </a:solidFill>
                          <a:effectLst/>
                          <a:latin typeface="Arial" pitchFamily="-106" charset="0"/>
                          <a:ea typeface="Times New Roman" pitchFamily="-106" charset="0"/>
                          <a:cs typeface="Times New Roman" pitchFamily="-106" charset="0"/>
                        </a:rPr>
                        <a:t>Napoleon's</a:t>
                      </a:r>
                      <a:r>
                        <a:rPr kumimoji="0" lang="de-DE" sz="2400" b="0" i="0" u="none" strike="noStrike" cap="none" normalizeH="0" baseline="0" dirty="0">
                          <a:ln>
                            <a:noFill/>
                          </a:ln>
                          <a:solidFill>
                            <a:srgbClr val="FFFFFF"/>
                          </a:solidFill>
                          <a:effectLst/>
                          <a:latin typeface="Arial" pitchFamily="-106" charset="0"/>
                          <a:ea typeface="Times New Roman" pitchFamily="-106" charset="0"/>
                          <a:cs typeface="Times New Roman" pitchFamily="-106" charset="0"/>
                        </a:rPr>
                        <a:t> </a:t>
                      </a:r>
                      <a:r>
                        <a:rPr kumimoji="0" lang="de-DE" sz="2400" b="0" i="0" u="none" strike="noStrike" cap="none" normalizeH="0" baseline="0" dirty="0" err="1">
                          <a:ln>
                            <a:noFill/>
                          </a:ln>
                          <a:solidFill>
                            <a:srgbClr val="FFFFFF"/>
                          </a:solidFill>
                          <a:effectLst/>
                          <a:latin typeface="Arial" pitchFamily="-106" charset="0"/>
                          <a:ea typeface="Times New Roman" pitchFamily="-106" charset="0"/>
                          <a:cs typeface="Times New Roman" pitchFamily="-106" charset="0"/>
                        </a:rPr>
                        <a:t>invasion</a:t>
                      </a:r>
                      <a:r>
                        <a:rPr kumimoji="0" lang="de-DE" sz="2400" b="0" i="0" u="none" strike="noStrike" cap="none" normalizeH="0" baseline="0" dirty="0">
                          <a:ln>
                            <a:noFill/>
                          </a:ln>
                          <a:solidFill>
                            <a:srgbClr val="FFFFFF"/>
                          </a:solidFill>
                          <a:effectLst/>
                          <a:latin typeface="Arial" pitchFamily="-106" charset="0"/>
                          <a:ea typeface="Times New Roman" pitchFamily="-106" charset="0"/>
                          <a:cs typeface="Times New Roman" pitchFamily="-106" charset="0"/>
                        </a:rPr>
                        <a:t> </a:t>
                      </a:r>
                      <a:r>
                        <a:rPr kumimoji="0" lang="de-DE" sz="2400" b="0" i="0" u="none" strike="noStrike" cap="none" normalizeH="0" baseline="0" dirty="0" err="1">
                          <a:ln>
                            <a:noFill/>
                          </a:ln>
                          <a:solidFill>
                            <a:srgbClr val="FFFFFF"/>
                          </a:solidFill>
                          <a:effectLst/>
                          <a:latin typeface="Arial" pitchFamily="-106" charset="0"/>
                          <a:ea typeface="Times New Roman" pitchFamily="-106" charset="0"/>
                          <a:cs typeface="Times New Roman" pitchFamily="-106" charset="0"/>
                        </a:rPr>
                        <a:t>of</a:t>
                      </a:r>
                      <a:r>
                        <a:rPr kumimoji="0" lang="de-DE" sz="2400" b="0" i="0" u="none" strike="noStrike" cap="none" normalizeH="0" baseline="0" dirty="0">
                          <a:ln>
                            <a:noFill/>
                          </a:ln>
                          <a:solidFill>
                            <a:srgbClr val="FFFFFF"/>
                          </a:solidFill>
                          <a:effectLst/>
                          <a:latin typeface="Arial" pitchFamily="-106" charset="0"/>
                          <a:ea typeface="Times New Roman" pitchFamily="-106" charset="0"/>
                          <a:cs typeface="Times New Roman" pitchFamily="-106" charset="0"/>
                        </a:rPr>
                        <a:t> </a:t>
                      </a:r>
                      <a:r>
                        <a:rPr kumimoji="0" lang="de-DE" sz="2400" b="0" i="0" u="none" strike="noStrike" cap="none" normalizeH="0" baseline="0" dirty="0" err="1">
                          <a:ln>
                            <a:noFill/>
                          </a:ln>
                          <a:solidFill>
                            <a:srgbClr val="FFFFFF"/>
                          </a:solidFill>
                          <a:effectLst/>
                          <a:latin typeface="Arial" pitchFamily="-106" charset="0"/>
                          <a:ea typeface="Times New Roman" pitchFamily="-106" charset="0"/>
                          <a:cs typeface="Times New Roman" pitchFamily="-106" charset="0"/>
                        </a:rPr>
                        <a:t>Russia</a:t>
                      </a:r>
                      <a:endParaRPr kumimoji="0" lang="de-DE" sz="2400" b="0" i="0" u="none" strike="noStrike" cap="none" normalizeH="0" baseline="0" dirty="0">
                        <a:ln>
                          <a:noFill/>
                        </a:ln>
                        <a:solidFill>
                          <a:srgbClr val="FFFFFF"/>
                        </a:solidFill>
                        <a:effectLst/>
                        <a:latin typeface="Arial" pitchFamily="-106" charset="0"/>
                        <a:ea typeface="Times New Roman" pitchFamily="-106" charset="0"/>
                        <a:cs typeface="Times New Roman" pitchFamily="-106" charset="0"/>
                      </a:endParaRPr>
                    </a:p>
                    <a:p>
                      <a:pPr marL="0" marR="0" lvl="0" indent="0" algn="l" defTabSz="449263" rtl="0" eaLnBrk="1" fontAlgn="base" latinLnBrk="0" hangingPunct="1">
                        <a:lnSpc>
                          <a:spcPct val="71000"/>
                        </a:lnSpc>
                        <a:spcBef>
                          <a:spcPct val="0"/>
                        </a:spcBef>
                        <a:spcAft>
                          <a:spcPct val="0"/>
                        </a:spcAft>
                        <a:buClr>
                          <a:srgbClr val="FFFFFF"/>
                        </a:buClr>
                        <a:buSzPct val="100000"/>
                        <a:buFont typeface="Arial" pitchFamily="-10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Congress</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of</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Vienna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and</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Holy Alliance</a:t>
                      </a:r>
                    </a:p>
                    <a:p>
                      <a:pPr marL="0" marR="0" lvl="0" indent="0" algn="l" defTabSz="449263" rtl="0" eaLnBrk="1" fontAlgn="base" latinLnBrk="0" hangingPunct="1">
                        <a:lnSpc>
                          <a:spcPct val="71000"/>
                        </a:lnSpc>
                        <a:spcBef>
                          <a:spcPct val="0"/>
                        </a:spcBef>
                        <a:spcAft>
                          <a:spcPct val="0"/>
                        </a:spcAft>
                        <a:buClr>
                          <a:srgbClr val="FFFFFF"/>
                        </a:buClr>
                        <a:buSzPct val="100000"/>
                        <a:buFont typeface="Arial" pitchFamily="-10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Kingdom</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of</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Poland</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Congress</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Poland</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in personal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union</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with</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Russia</a:t>
                      </a:r>
                      <a:endPar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endParaRPr>
                    </a:p>
                  </a:txBody>
                  <a:tcPr marL="89998" marR="89998" marT="323446" marB="46533"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3384918033"/>
                  </a:ext>
                </a:extLst>
              </a:tr>
              <a:tr h="657291">
                <a:tc>
                  <a:txBody>
                    <a:bodyPr/>
                    <a:lstStyle/>
                    <a:p>
                      <a:pPr marL="0" marR="0" lvl="0" indent="0" algn="l" defTabSz="449263" rtl="0" eaLnBrk="1" fontAlgn="base" latinLnBrk="0" hangingPunct="1">
                        <a:lnSpc>
                          <a:spcPct val="71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sz="2400" b="0" i="0" u="none" strike="noStrike" cap="none" normalizeH="0" baseline="0" dirty="0">
                          <a:ln>
                            <a:noFill/>
                          </a:ln>
                          <a:solidFill>
                            <a:srgbClr val="FFFFFF"/>
                          </a:solidFill>
                          <a:effectLst/>
                          <a:latin typeface="Arial" pitchFamily="-106" charset="0"/>
                          <a:ea typeface="Times New Roman" pitchFamily="-106" charset="0"/>
                          <a:cs typeface="Times New Roman" pitchFamily="-106" charset="0"/>
                        </a:rPr>
                        <a:t>18th c.</a:t>
                      </a:r>
                    </a:p>
                  </a:txBody>
                  <a:tcPr marL="89998" marR="89998" marT="323446" marB="46533" horzOverflow="overflow">
                    <a:lnL>
                      <a:noFill/>
                    </a:lnL>
                    <a:lnR>
                      <a:noFill/>
                    </a:lnR>
                    <a:lnT>
                      <a:noFill/>
                    </a:lnT>
                    <a:lnB>
                      <a:noFill/>
                    </a:lnB>
                    <a:lnTlToBr>
                      <a:noFill/>
                    </a:lnTlToBr>
                    <a:lnBlToTr>
                      <a:noFill/>
                    </a:lnBlToTr>
                    <a:noFill/>
                  </a:tcPr>
                </a:tc>
                <a:tc>
                  <a:txBody>
                    <a:bodyPr/>
                    <a:lstStyle/>
                    <a:p>
                      <a:pPr marL="0" marR="0" lvl="0" indent="0" algn="l" defTabSz="449263" rtl="0" eaLnBrk="1" fontAlgn="base" latinLnBrk="0" hangingPunct="1">
                        <a:lnSpc>
                          <a:spcPct val="71000"/>
                        </a:lnSpc>
                        <a:spcBef>
                          <a:spcPct val="0"/>
                        </a:spcBef>
                        <a:spcAft>
                          <a:spcPct val="0"/>
                        </a:spcAft>
                        <a:buClr>
                          <a:srgbClr val="FFFFFF"/>
                        </a:buClr>
                        <a:buSzPct val="100000"/>
                        <a:buFont typeface="Arial" pitchFamily="-106"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de-DE" sz="2400" b="0" i="0" u="none" strike="noStrike" cap="none" normalizeH="0" baseline="0">
                          <a:ln>
                            <a:noFill/>
                          </a:ln>
                          <a:solidFill>
                            <a:srgbClr val="FFFFFF"/>
                          </a:solidFill>
                          <a:effectLst/>
                          <a:latin typeface="Arial" pitchFamily="-106" charset="0"/>
                          <a:ea typeface="Arial Unicode MS" pitchFamily="-106" charset="0"/>
                          <a:cs typeface="Arial Unicode MS" pitchFamily="-106" charset="0"/>
                        </a:rPr>
                        <a:t> Series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of</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Russo-Turkish wars: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conquest</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of</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Crimea</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North Coast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of</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Black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Sea</a:t>
                      </a:r>
                      <a:r>
                        <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rPr>
                        <a:t>, </a:t>
                      </a:r>
                      <a:r>
                        <a:rPr kumimoji="0" lang="de-DE" sz="2400" b="0" i="0" u="none" strike="noStrike" cap="none" normalizeH="0" baseline="0" dirty="0" err="1">
                          <a:ln>
                            <a:noFill/>
                          </a:ln>
                          <a:solidFill>
                            <a:srgbClr val="FFFFFF"/>
                          </a:solidFill>
                          <a:effectLst/>
                          <a:latin typeface="Arial" pitchFamily="-106" charset="0"/>
                          <a:ea typeface="Arial Unicode MS" pitchFamily="-106" charset="0"/>
                          <a:cs typeface="Arial Unicode MS" pitchFamily="-106" charset="0"/>
                        </a:rPr>
                        <a:t>Bessarabia</a:t>
                      </a:r>
                      <a:endParaRPr kumimoji="0" lang="de-DE" sz="2400" b="0" i="0" u="none" strike="noStrike" cap="none" normalizeH="0" baseline="0" dirty="0">
                        <a:ln>
                          <a:noFill/>
                        </a:ln>
                        <a:solidFill>
                          <a:srgbClr val="FFFFFF"/>
                        </a:solidFill>
                        <a:effectLst/>
                        <a:latin typeface="Arial" pitchFamily="-106" charset="0"/>
                        <a:ea typeface="Arial Unicode MS" pitchFamily="-106" charset="0"/>
                        <a:cs typeface="Arial Unicode MS" pitchFamily="-106" charset="0"/>
                      </a:endParaRPr>
                    </a:p>
                  </a:txBody>
                  <a:tcPr marL="89998" marR="89998" marT="323446" marB="46533"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3191028371"/>
                  </a:ext>
                </a:extLst>
              </a:tr>
            </a:tbl>
          </a:graphicData>
        </a:graphic>
      </p:graphicFrame>
      <p:sp>
        <p:nvSpPr>
          <p:cNvPr id="81934" name="Text Box 16">
            <a:extLst>
              <a:ext uri="{FF2B5EF4-FFF2-40B4-BE49-F238E27FC236}">
                <a16:creationId xmlns:a16="http://schemas.microsoft.com/office/drawing/2014/main" id="{7193B334-1121-EAA4-D167-21BFA23B5904}"/>
              </a:ext>
            </a:extLst>
          </p:cNvPr>
          <p:cNvSpPr txBox="1">
            <a:spLocks noChangeArrowheads="1"/>
          </p:cNvSpPr>
          <p:nvPr/>
        </p:nvSpPr>
        <p:spPr bwMode="auto">
          <a:xfrm>
            <a:off x="2079626" y="260351"/>
            <a:ext cx="8201025" cy="52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spcBef>
                <a:spcPts val="8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a:spcBef>
                <a:spcPts val="7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spcBef>
                <a:spcPts val="6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spcBef>
                <a:spcPct val="0"/>
              </a:spcBef>
              <a:buClrTx/>
              <a:buFontTx/>
              <a:buNone/>
            </a:pPr>
            <a:r>
              <a:rPr lang="de-DE" altLang="en-US" sz="2800"/>
              <a:t> Timeline: Foreign and Imperial Policy 1800 - 1850</a:t>
            </a:r>
          </a:p>
        </p:txBody>
      </p:sp>
    </p:spTree>
    <p:extLst>
      <p:ext uri="{BB962C8B-B14F-4D97-AF65-F5344CB8AC3E}">
        <p14:creationId xmlns:p14="http://schemas.microsoft.com/office/powerpoint/2010/main" val="4247824717"/>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F15208A9-1E5E-F881-BCC8-3A542BB5F6FE}"/>
              </a:ext>
            </a:extLst>
          </p:cNvPr>
          <p:cNvPicPr>
            <a:picLocks noChangeAspect="1"/>
          </p:cNvPicPr>
          <p:nvPr/>
        </p:nvPicPr>
        <p:blipFill>
          <a:blip r:embed="rId2"/>
          <a:stretch>
            <a:fillRect/>
          </a:stretch>
        </p:blipFill>
        <p:spPr>
          <a:xfrm>
            <a:off x="1520894" y="-1"/>
            <a:ext cx="8983844" cy="6733309"/>
          </a:xfrm>
          <a:prstGeom prst="rect">
            <a:avLst/>
          </a:prstGeom>
        </p:spPr>
      </p:pic>
    </p:spTree>
    <p:extLst>
      <p:ext uri="{BB962C8B-B14F-4D97-AF65-F5344CB8AC3E}">
        <p14:creationId xmlns:p14="http://schemas.microsoft.com/office/powerpoint/2010/main" val="22607036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0" name="Picture 1">
            <a:extLst>
              <a:ext uri="{FF2B5EF4-FFF2-40B4-BE49-F238E27FC236}">
                <a16:creationId xmlns:a16="http://schemas.microsoft.com/office/drawing/2014/main" id="{CE7CEFCD-FE8C-4DDF-A526-C9A396C7C9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0"/>
            <a:ext cx="47196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14691" name="Picture 1">
            <a:extLst>
              <a:ext uri="{FF2B5EF4-FFF2-40B4-BE49-F238E27FC236}">
                <a16:creationId xmlns:a16="http://schemas.microsoft.com/office/drawing/2014/main" id="{55078A72-16F4-4162-B954-57CB52E9A4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0"/>
            <a:ext cx="4364038"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14692" name="Rectangle 3">
            <a:extLst>
              <a:ext uri="{FF2B5EF4-FFF2-40B4-BE49-F238E27FC236}">
                <a16:creationId xmlns:a16="http://schemas.microsoft.com/office/drawing/2014/main" id="{949A0444-9BC0-4B1C-9BA4-6F12476D1735}"/>
              </a:ext>
            </a:extLst>
          </p:cNvPr>
          <p:cNvSpPr>
            <a:spLocks noChangeArrowheads="1"/>
          </p:cNvSpPr>
          <p:nvPr/>
        </p:nvSpPr>
        <p:spPr bwMode="auto">
          <a:xfrm>
            <a:off x="6879771" y="3074987"/>
            <a:ext cx="4572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marL="37931725" indent="-37474525"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buClrTx/>
              <a:buFontTx/>
              <a:buNone/>
            </a:pPr>
            <a:r>
              <a:rPr lang="de-DE" altLang="en-US" sz="2000" dirty="0" err="1">
                <a:solidFill>
                  <a:srgbClr val="FFFFFF"/>
                </a:solidFill>
              </a:rPr>
              <a:t>Suchodolski</a:t>
            </a:r>
            <a:r>
              <a:rPr lang="de-DE" altLang="en-US" sz="2000" dirty="0">
                <a:solidFill>
                  <a:srgbClr val="FFFFFF"/>
                </a:solidFill>
              </a:rPr>
              <a:t>: The </a:t>
            </a:r>
            <a:r>
              <a:rPr lang="de-DE" altLang="en-US" sz="2000" dirty="0" err="1">
                <a:solidFill>
                  <a:srgbClr val="FFFFFF"/>
                </a:solidFill>
              </a:rPr>
              <a:t>death</a:t>
            </a:r>
            <a:r>
              <a:rPr lang="de-DE" altLang="en-US" sz="2000" dirty="0">
                <a:solidFill>
                  <a:srgbClr val="FFFFFF"/>
                </a:solidFill>
              </a:rPr>
              <a:t> </a:t>
            </a:r>
            <a:r>
              <a:rPr lang="de-DE" altLang="en-US" sz="2000" dirty="0" err="1">
                <a:solidFill>
                  <a:srgbClr val="FFFFFF"/>
                </a:solidFill>
              </a:rPr>
              <a:t>of</a:t>
            </a:r>
            <a:r>
              <a:rPr lang="de-DE" altLang="en-US" sz="2000" dirty="0">
                <a:solidFill>
                  <a:srgbClr val="FFFFFF"/>
                </a:solidFill>
              </a:rPr>
              <a:t> Józef Poniatowski at Leipzig</a:t>
            </a:r>
          </a:p>
        </p:txBody>
      </p:sp>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 Box 2">
            <a:extLst>
              <a:ext uri="{FF2B5EF4-FFF2-40B4-BE49-F238E27FC236}">
                <a16:creationId xmlns:a16="http://schemas.microsoft.com/office/drawing/2014/main" id="{3A263C7A-4033-629F-37B1-F6159B311E53}"/>
              </a:ext>
            </a:extLst>
          </p:cNvPr>
          <p:cNvSpPr txBox="1">
            <a:spLocks noChangeArrowheads="1"/>
          </p:cNvSpPr>
          <p:nvPr/>
        </p:nvSpPr>
        <p:spPr bwMode="auto">
          <a:xfrm>
            <a:off x="2135188" y="6237288"/>
            <a:ext cx="2089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US"/>
          </a:p>
        </p:txBody>
      </p:sp>
      <p:pic>
        <p:nvPicPr>
          <p:cNvPr id="69636" name="Picture 1">
            <a:extLst>
              <a:ext uri="{FF2B5EF4-FFF2-40B4-BE49-F238E27FC236}">
                <a16:creationId xmlns:a16="http://schemas.microsoft.com/office/drawing/2014/main" id="{83D452AF-1148-A0F7-E89E-4769797A57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016044" cy="684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 name="Textfeld 1">
            <a:extLst>
              <a:ext uri="{FF2B5EF4-FFF2-40B4-BE49-F238E27FC236}">
                <a16:creationId xmlns:a16="http://schemas.microsoft.com/office/drawing/2014/main" id="{3BC7267D-027F-C58C-E3D8-1DB17E15EAF7}"/>
              </a:ext>
            </a:extLst>
          </p:cNvPr>
          <p:cNvSpPr txBox="1"/>
          <p:nvPr/>
        </p:nvSpPr>
        <p:spPr>
          <a:xfrm>
            <a:off x="9619200" y="871200"/>
            <a:ext cx="1602811" cy="369332"/>
          </a:xfrm>
          <a:prstGeom prst="rect">
            <a:avLst/>
          </a:prstGeom>
          <a:noFill/>
        </p:spPr>
        <p:txBody>
          <a:bodyPr wrap="none" rtlCol="0">
            <a:spAutoFit/>
          </a:bodyPr>
          <a:lstStyle/>
          <a:p>
            <a:r>
              <a:rPr lang="de-GB" dirty="0">
                <a:solidFill>
                  <a:schemeClr val="bg1"/>
                </a:solidFill>
              </a:rPr>
              <a:t>Europe in 1740</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719B4F29-A3ED-EBB1-F5AC-51323CC73798}"/>
              </a:ext>
            </a:extLst>
          </p:cNvPr>
          <p:cNvSpPr txBox="1"/>
          <p:nvPr/>
        </p:nvSpPr>
        <p:spPr>
          <a:xfrm>
            <a:off x="410400" y="1922400"/>
            <a:ext cx="7905600" cy="3170099"/>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de-GB" dirty="0">
                <a:solidFill>
                  <a:schemeClr val="bg1"/>
                </a:solidFill>
              </a:rPr>
              <a:t>Mestnichestvo is abolished in 1682</a:t>
            </a:r>
          </a:p>
          <a:p>
            <a:pPr marL="285750" indent="-285750">
              <a:spcBef>
                <a:spcPts val="600"/>
              </a:spcBef>
              <a:buFont typeface="Arial" panose="020B0604020202020204" pitchFamily="34" charset="0"/>
              <a:buChar char="•"/>
            </a:pPr>
            <a:r>
              <a:rPr lang="de-GB" dirty="0">
                <a:solidFill>
                  <a:schemeClr val="bg1"/>
                </a:solidFill>
              </a:rPr>
              <a:t>Church reforms under Nikon after 1653, followed by schism and emergence of Old Believers</a:t>
            </a:r>
          </a:p>
          <a:p>
            <a:pPr marL="285750" indent="-285750">
              <a:spcBef>
                <a:spcPts val="600"/>
              </a:spcBef>
              <a:buFont typeface="Arial" panose="020B0604020202020204" pitchFamily="34" charset="0"/>
              <a:buChar char="•"/>
            </a:pPr>
            <a:r>
              <a:rPr lang="de-DE" dirty="0">
                <a:solidFill>
                  <a:schemeClr val="bg1"/>
                </a:solidFill>
              </a:rPr>
              <a:t>E</a:t>
            </a:r>
            <a:r>
              <a:rPr lang="de-GB" dirty="0">
                <a:solidFill>
                  <a:schemeClr val="bg1"/>
                </a:solidFill>
              </a:rPr>
              <a:t>xpansion towards the Black Sea and Crimea: failed wars 1687 and 1689 (already under Peter I)</a:t>
            </a:r>
          </a:p>
          <a:p>
            <a:pPr marL="285750" indent="-285750">
              <a:spcBef>
                <a:spcPts val="600"/>
              </a:spcBef>
              <a:buFont typeface="Arial" panose="020B0604020202020204" pitchFamily="34" charset="0"/>
              <a:buChar char="•"/>
            </a:pPr>
            <a:r>
              <a:rPr lang="de-GB" dirty="0">
                <a:solidFill>
                  <a:schemeClr val="bg1"/>
                </a:solidFill>
              </a:rPr>
              <a:t>The German quarter (Nemetskaya sloboda) – in 1665 1200 foreigners </a:t>
            </a:r>
          </a:p>
          <a:p>
            <a:pPr marL="285750" indent="-285750">
              <a:spcBef>
                <a:spcPts val="600"/>
              </a:spcBef>
              <a:buFont typeface="Arial" panose="020B0604020202020204" pitchFamily="34" charset="0"/>
              <a:buChar char="•"/>
            </a:pPr>
            <a:r>
              <a:rPr lang="de-GB" dirty="0">
                <a:solidFill>
                  <a:schemeClr val="bg1"/>
                </a:solidFill>
              </a:rPr>
              <a:t>Introduction of New Order troops</a:t>
            </a:r>
          </a:p>
          <a:p>
            <a:endParaRPr lang="de-GB" dirty="0">
              <a:solidFill>
                <a:schemeClr val="bg1"/>
              </a:solidFill>
            </a:endParaRPr>
          </a:p>
          <a:p>
            <a:endParaRPr lang="de-GB" dirty="0">
              <a:solidFill>
                <a:schemeClr val="bg1"/>
              </a:solidFill>
            </a:endParaRPr>
          </a:p>
          <a:p>
            <a:endParaRPr lang="de-GB" dirty="0">
              <a:solidFill>
                <a:schemeClr val="bg1"/>
              </a:solidFill>
            </a:endParaRPr>
          </a:p>
        </p:txBody>
      </p:sp>
      <p:sp>
        <p:nvSpPr>
          <p:cNvPr id="3" name="Textfeld 2">
            <a:extLst>
              <a:ext uri="{FF2B5EF4-FFF2-40B4-BE49-F238E27FC236}">
                <a16:creationId xmlns:a16="http://schemas.microsoft.com/office/drawing/2014/main" id="{7DE1015A-4391-2C68-956C-D9E99E318FDB}"/>
              </a:ext>
            </a:extLst>
          </p:cNvPr>
          <p:cNvSpPr txBox="1"/>
          <p:nvPr/>
        </p:nvSpPr>
        <p:spPr>
          <a:xfrm>
            <a:off x="1591200" y="763200"/>
            <a:ext cx="8265600" cy="646331"/>
          </a:xfrm>
          <a:prstGeom prst="rect">
            <a:avLst/>
          </a:prstGeom>
          <a:noFill/>
        </p:spPr>
        <p:txBody>
          <a:bodyPr wrap="square" rtlCol="0">
            <a:spAutoFit/>
          </a:bodyPr>
          <a:lstStyle/>
          <a:p>
            <a:r>
              <a:rPr lang="de-DE" altLang="en-US" dirty="0" err="1">
                <a:solidFill>
                  <a:srgbClr val="FFFFFF"/>
                </a:solidFill>
              </a:rPr>
              <a:t>Changes</a:t>
            </a:r>
            <a:r>
              <a:rPr lang="de-DE" altLang="en-US" dirty="0">
                <a:solidFill>
                  <a:srgbClr val="FFFFFF"/>
                </a:solidFill>
              </a:rPr>
              <a:t> </a:t>
            </a:r>
            <a:r>
              <a:rPr lang="de-DE" altLang="en-US" dirty="0" err="1">
                <a:solidFill>
                  <a:srgbClr val="FFFFFF"/>
                </a:solidFill>
              </a:rPr>
              <a:t>under</a:t>
            </a:r>
            <a:r>
              <a:rPr lang="de-DE" altLang="en-US" dirty="0">
                <a:solidFill>
                  <a:srgbClr val="FFFFFF"/>
                </a:solidFill>
              </a:rPr>
              <a:t> </a:t>
            </a:r>
            <a:r>
              <a:rPr lang="de-DE" altLang="en-US" dirty="0" err="1">
                <a:solidFill>
                  <a:srgbClr val="FFFFFF"/>
                </a:solidFill>
              </a:rPr>
              <a:t>tsars</a:t>
            </a:r>
            <a:r>
              <a:rPr lang="de-DE" altLang="en-US" dirty="0">
                <a:solidFill>
                  <a:srgbClr val="FFFFFF"/>
                </a:solidFill>
              </a:rPr>
              <a:t> Aleksei (</a:t>
            </a:r>
            <a:r>
              <a:rPr lang="de-DE" altLang="en-US" dirty="0" err="1">
                <a:solidFill>
                  <a:srgbClr val="FFFFFF"/>
                </a:solidFill>
              </a:rPr>
              <a:t>born</a:t>
            </a:r>
            <a:r>
              <a:rPr lang="de-DE" altLang="en-US" dirty="0">
                <a:solidFill>
                  <a:srgbClr val="FFFFFF"/>
                </a:solidFill>
              </a:rPr>
              <a:t> 1629, 1645-1676), Feodor (</a:t>
            </a:r>
            <a:r>
              <a:rPr lang="de-DE" altLang="en-US" dirty="0" err="1">
                <a:solidFill>
                  <a:srgbClr val="FFFFFF"/>
                </a:solidFill>
              </a:rPr>
              <a:t>born</a:t>
            </a:r>
            <a:r>
              <a:rPr lang="de-DE" altLang="en-US" dirty="0">
                <a:solidFill>
                  <a:srgbClr val="FFFFFF"/>
                </a:solidFill>
              </a:rPr>
              <a:t> 1661, 1676-1682), and </a:t>
            </a:r>
            <a:r>
              <a:rPr lang="de-DE" altLang="en-US" dirty="0" err="1">
                <a:solidFill>
                  <a:srgbClr val="FFFFFF"/>
                </a:solidFill>
              </a:rPr>
              <a:t>regent</a:t>
            </a:r>
            <a:r>
              <a:rPr lang="de-DE" altLang="en-US" dirty="0">
                <a:solidFill>
                  <a:srgbClr val="FFFFFF"/>
                </a:solidFill>
              </a:rPr>
              <a:t> Sophia (</a:t>
            </a:r>
            <a:r>
              <a:rPr lang="de-DE" altLang="en-US" dirty="0" err="1">
                <a:solidFill>
                  <a:srgbClr val="FFFFFF"/>
                </a:solidFill>
              </a:rPr>
              <a:t>born</a:t>
            </a:r>
            <a:r>
              <a:rPr lang="de-DE" altLang="en-US" dirty="0">
                <a:solidFill>
                  <a:srgbClr val="FFFFFF"/>
                </a:solidFill>
              </a:rPr>
              <a:t> 1657, 1682-1689), </a:t>
            </a:r>
            <a:r>
              <a:rPr lang="de-DE" altLang="en-US" dirty="0" err="1">
                <a:solidFill>
                  <a:srgbClr val="FFFFFF"/>
                </a:solidFill>
              </a:rPr>
              <a:t>regent</a:t>
            </a:r>
            <a:r>
              <a:rPr lang="de-DE" altLang="en-US" dirty="0">
                <a:solidFill>
                  <a:srgbClr val="FFFFFF"/>
                </a:solidFill>
              </a:rPr>
              <a:t> </a:t>
            </a:r>
            <a:r>
              <a:rPr lang="de-DE" altLang="en-US" dirty="0" err="1">
                <a:solidFill>
                  <a:srgbClr val="FFFFFF"/>
                </a:solidFill>
              </a:rPr>
              <a:t>for</a:t>
            </a:r>
            <a:r>
              <a:rPr lang="de-DE" altLang="en-US" dirty="0">
                <a:solidFill>
                  <a:srgbClr val="FFFFFF"/>
                </a:solidFill>
              </a:rPr>
              <a:t> Ivan V and Peter I </a:t>
            </a:r>
            <a:endParaRPr lang="de-GB" dirty="0"/>
          </a:p>
        </p:txBody>
      </p:sp>
      <p:pic>
        <p:nvPicPr>
          <p:cNvPr id="4" name="Grafik 3">
            <a:extLst>
              <a:ext uri="{FF2B5EF4-FFF2-40B4-BE49-F238E27FC236}">
                <a16:creationId xmlns:a16="http://schemas.microsoft.com/office/drawing/2014/main" id="{3BA103AB-581E-9DE9-23D0-376BAECD6409}"/>
              </a:ext>
            </a:extLst>
          </p:cNvPr>
          <p:cNvPicPr>
            <a:picLocks noChangeAspect="1"/>
          </p:cNvPicPr>
          <p:nvPr/>
        </p:nvPicPr>
        <p:blipFill>
          <a:blip r:embed="rId3"/>
          <a:stretch>
            <a:fillRect/>
          </a:stretch>
        </p:blipFill>
        <p:spPr>
          <a:xfrm>
            <a:off x="8093252" y="1634400"/>
            <a:ext cx="3527095" cy="4137554"/>
          </a:xfrm>
          <a:prstGeom prst="rect">
            <a:avLst/>
          </a:prstGeom>
        </p:spPr>
      </p:pic>
      <p:sp>
        <p:nvSpPr>
          <p:cNvPr id="5" name="Textfeld 4">
            <a:extLst>
              <a:ext uri="{FF2B5EF4-FFF2-40B4-BE49-F238E27FC236}">
                <a16:creationId xmlns:a16="http://schemas.microsoft.com/office/drawing/2014/main" id="{32C6D6DD-7B41-38F4-D1FA-8AE59C24C01F}"/>
              </a:ext>
            </a:extLst>
          </p:cNvPr>
          <p:cNvSpPr txBox="1"/>
          <p:nvPr/>
        </p:nvSpPr>
        <p:spPr>
          <a:xfrm>
            <a:off x="5205600" y="6134400"/>
            <a:ext cx="6479446" cy="369332"/>
          </a:xfrm>
          <a:prstGeom prst="rect">
            <a:avLst/>
          </a:prstGeom>
          <a:noFill/>
        </p:spPr>
        <p:txBody>
          <a:bodyPr wrap="square" rtlCol="0">
            <a:spAutoFit/>
          </a:bodyPr>
          <a:lstStyle/>
          <a:p>
            <a:r>
              <a:rPr lang="de-GB" dirty="0">
                <a:solidFill>
                  <a:schemeClr val="bg1"/>
                </a:solidFill>
              </a:rPr>
              <a:t>Sophia Alekseyevna, regent of the Tsardom of Musocvy, 1682-1689</a:t>
            </a:r>
          </a:p>
        </p:txBody>
      </p:sp>
    </p:spTree>
    <p:extLst>
      <p:ext uri="{BB962C8B-B14F-4D97-AF65-F5344CB8AC3E}">
        <p14:creationId xmlns:p14="http://schemas.microsoft.com/office/powerpoint/2010/main" val="28174812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50495A79-71AB-70A3-EF7C-F59C909E6745}"/>
              </a:ext>
            </a:extLst>
          </p:cNvPr>
          <p:cNvSpPr txBox="1"/>
          <p:nvPr/>
        </p:nvSpPr>
        <p:spPr>
          <a:xfrm>
            <a:off x="3153600" y="1317600"/>
            <a:ext cx="7826400" cy="3754874"/>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de-GB" dirty="0">
                <a:solidFill>
                  <a:schemeClr val="bg1"/>
                </a:solidFill>
              </a:rPr>
              <a:t>Succession problems after tsar Aleksey‘s death</a:t>
            </a:r>
          </a:p>
          <a:p>
            <a:pPr marL="285750" indent="-285750">
              <a:spcBef>
                <a:spcPts val="600"/>
              </a:spcBef>
              <a:buFont typeface="Arial" panose="020B0604020202020204" pitchFamily="34" charset="0"/>
              <a:buChar char="•"/>
            </a:pPr>
            <a:r>
              <a:rPr lang="de-GB">
                <a:solidFill>
                  <a:schemeClr val="bg1"/>
                </a:solidFill>
              </a:rPr>
              <a:t>Early d</a:t>
            </a:r>
            <a:r>
              <a:rPr lang="de-DE" dirty="0" err="1">
                <a:solidFill>
                  <a:schemeClr val="bg1"/>
                </a:solidFill>
              </a:rPr>
              <a:t>e</a:t>
            </a:r>
            <a:r>
              <a:rPr lang="de-GB">
                <a:solidFill>
                  <a:schemeClr val="bg1"/>
                </a:solidFill>
              </a:rPr>
              <a:t>ath </a:t>
            </a:r>
            <a:r>
              <a:rPr lang="de-GB" dirty="0">
                <a:solidFill>
                  <a:schemeClr val="bg1"/>
                </a:solidFill>
              </a:rPr>
              <a:t>of Feodor III</a:t>
            </a:r>
          </a:p>
          <a:p>
            <a:pPr marL="285750" indent="-285750">
              <a:spcBef>
                <a:spcPts val="600"/>
              </a:spcBef>
              <a:buFont typeface="Arial" panose="020B0604020202020204" pitchFamily="34" charset="0"/>
              <a:buChar char="•"/>
            </a:pPr>
            <a:r>
              <a:rPr lang="de-GB" dirty="0">
                <a:solidFill>
                  <a:schemeClr val="bg1"/>
                </a:solidFill>
              </a:rPr>
              <a:t>Ivan V (Peter‘s half brother) not capable of ruling, sister Sophia takes over with help of Streltsy (riflemen), military units permanently based in Moscow</a:t>
            </a:r>
          </a:p>
          <a:p>
            <a:pPr marL="285750" indent="-285750">
              <a:spcBef>
                <a:spcPts val="600"/>
              </a:spcBef>
              <a:buFont typeface="Arial" panose="020B0604020202020204" pitchFamily="34" charset="0"/>
              <a:buChar char="•"/>
            </a:pPr>
            <a:r>
              <a:rPr lang="de-GB" dirty="0">
                <a:solidFill>
                  <a:schemeClr val="bg1"/>
                </a:solidFill>
              </a:rPr>
              <a:t>Traumatic experience for 10 year old Peter who becomes co-tsar of Ivan</a:t>
            </a:r>
          </a:p>
          <a:p>
            <a:pPr marL="285750" indent="-285750">
              <a:spcBef>
                <a:spcPts val="600"/>
              </a:spcBef>
              <a:buFont typeface="Arial" panose="020B0604020202020204" pitchFamily="34" charset="0"/>
              <a:buChar char="•"/>
            </a:pPr>
            <a:r>
              <a:rPr lang="de-GB" dirty="0">
                <a:solidFill>
                  <a:schemeClr val="bg1"/>
                </a:solidFill>
              </a:rPr>
              <a:t>Two factions (families and friends) fighting against each other</a:t>
            </a:r>
          </a:p>
          <a:p>
            <a:pPr marL="285750" indent="-285750">
              <a:spcBef>
                <a:spcPts val="600"/>
              </a:spcBef>
              <a:buFont typeface="Arial" panose="020B0604020202020204" pitchFamily="34" charset="0"/>
              <a:buChar char="•"/>
            </a:pPr>
            <a:r>
              <a:rPr lang="de-GB" dirty="0">
                <a:solidFill>
                  <a:schemeClr val="bg1"/>
                </a:solidFill>
              </a:rPr>
              <a:t>Peter‘s ‚play regiments‘</a:t>
            </a:r>
          </a:p>
          <a:p>
            <a:pPr marL="285750" indent="-285750">
              <a:spcBef>
                <a:spcPts val="600"/>
              </a:spcBef>
              <a:buFont typeface="Arial" panose="020B0604020202020204" pitchFamily="34" charset="0"/>
              <a:buChar char="•"/>
            </a:pPr>
            <a:r>
              <a:rPr lang="de-GB" dirty="0">
                <a:solidFill>
                  <a:schemeClr val="bg1"/>
                </a:solidFill>
              </a:rPr>
              <a:t>Peter takes over in 1689 with help of play regiments (becoming the imperial guard), Sophia forced to go in convent</a:t>
            </a:r>
          </a:p>
          <a:p>
            <a:pPr marL="285750" indent="-285750">
              <a:spcBef>
                <a:spcPts val="600"/>
              </a:spcBef>
              <a:buFont typeface="Arial" panose="020B0604020202020204" pitchFamily="34" charset="0"/>
              <a:buChar char="•"/>
            </a:pPr>
            <a:r>
              <a:rPr lang="de-GB" dirty="0">
                <a:solidFill>
                  <a:schemeClr val="bg1"/>
                </a:solidFill>
              </a:rPr>
              <a:t>After his mother‘s Natalya Naryshkyna‘s death in 1694, Peter takes full control</a:t>
            </a:r>
          </a:p>
          <a:p>
            <a:pPr marL="285750" indent="-285750">
              <a:spcBef>
                <a:spcPts val="600"/>
              </a:spcBef>
              <a:buFont typeface="Arial" panose="020B0604020202020204" pitchFamily="34" charset="0"/>
              <a:buChar char="•"/>
            </a:pPr>
            <a:r>
              <a:rPr lang="de-GB" dirty="0">
                <a:solidFill>
                  <a:schemeClr val="bg1"/>
                </a:solidFill>
              </a:rPr>
              <a:t>Peter I (the Great), 1672-1725 (tsar from 1682 – 1725), ruling from 1689 on</a:t>
            </a:r>
          </a:p>
        </p:txBody>
      </p:sp>
      <p:sp>
        <p:nvSpPr>
          <p:cNvPr id="3" name="Textfeld 2">
            <a:extLst>
              <a:ext uri="{FF2B5EF4-FFF2-40B4-BE49-F238E27FC236}">
                <a16:creationId xmlns:a16="http://schemas.microsoft.com/office/drawing/2014/main" id="{ED9C69F4-F19C-3328-1419-B3F445291749}"/>
              </a:ext>
            </a:extLst>
          </p:cNvPr>
          <p:cNvSpPr txBox="1"/>
          <p:nvPr/>
        </p:nvSpPr>
        <p:spPr>
          <a:xfrm>
            <a:off x="3189600" y="518400"/>
            <a:ext cx="5548635" cy="461665"/>
          </a:xfrm>
          <a:prstGeom prst="rect">
            <a:avLst/>
          </a:prstGeom>
          <a:noFill/>
        </p:spPr>
        <p:txBody>
          <a:bodyPr wrap="none" rtlCol="0">
            <a:spAutoFit/>
          </a:bodyPr>
          <a:lstStyle/>
          <a:p>
            <a:r>
              <a:rPr lang="de-GB" sz="2400" dirty="0">
                <a:solidFill>
                  <a:schemeClr val="bg1"/>
                </a:solidFill>
              </a:rPr>
              <a:t>Peter the Great – (born 1672, died in 1725)</a:t>
            </a:r>
          </a:p>
        </p:txBody>
      </p:sp>
    </p:spTree>
    <p:extLst>
      <p:ext uri="{BB962C8B-B14F-4D97-AF65-F5344CB8AC3E}">
        <p14:creationId xmlns:p14="http://schemas.microsoft.com/office/powerpoint/2010/main" val="6708598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7" name="Picture 1">
            <a:extLst>
              <a:ext uri="{FF2B5EF4-FFF2-40B4-BE49-F238E27FC236}">
                <a16:creationId xmlns:a16="http://schemas.microsoft.com/office/drawing/2014/main" id="{224EFDC3-81EC-0B5C-3A45-B9557B1441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2900" y="0"/>
            <a:ext cx="52451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5538" name="Text Box 2">
            <a:extLst>
              <a:ext uri="{FF2B5EF4-FFF2-40B4-BE49-F238E27FC236}">
                <a16:creationId xmlns:a16="http://schemas.microsoft.com/office/drawing/2014/main" id="{2BA6B52A-DAFB-EB00-7A1F-9E987099C1A4}"/>
              </a:ext>
            </a:extLst>
          </p:cNvPr>
          <p:cNvSpPr txBox="1">
            <a:spLocks noChangeArrowheads="1"/>
          </p:cNvSpPr>
          <p:nvPr/>
        </p:nvSpPr>
        <p:spPr bwMode="auto">
          <a:xfrm>
            <a:off x="1524000" y="5589589"/>
            <a:ext cx="3563938"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spcBef>
                <a:spcPts val="8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a:spcBef>
                <a:spcPts val="7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spcBef>
                <a:spcPts val="6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spcBef>
                <a:spcPct val="0"/>
              </a:spcBef>
              <a:buClrTx/>
              <a:buFontTx/>
              <a:buNone/>
            </a:pPr>
            <a:r>
              <a:rPr lang="de-DE" altLang="en-US" sz="1800"/>
              <a:t>Peter the Great, portrait by Paul Delaroche</a:t>
            </a:r>
          </a:p>
        </p:txBody>
      </p:sp>
      <p:pic>
        <p:nvPicPr>
          <p:cNvPr id="65539" name="Picture 3">
            <a:extLst>
              <a:ext uri="{FF2B5EF4-FFF2-40B4-BE49-F238E27FC236}">
                <a16:creationId xmlns:a16="http://schemas.microsoft.com/office/drawing/2014/main" id="{EE1F4FF2-97EA-7E88-FBA6-B67D27B23F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1" y="0"/>
            <a:ext cx="3857625" cy="476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663457418"/>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ext Box 1">
            <a:extLst>
              <a:ext uri="{FF2B5EF4-FFF2-40B4-BE49-F238E27FC236}">
                <a16:creationId xmlns:a16="http://schemas.microsoft.com/office/drawing/2014/main" id="{C60786AD-F8F2-27B6-1F66-5DD4C58991BF}"/>
              </a:ext>
            </a:extLst>
          </p:cNvPr>
          <p:cNvSpPr txBox="1">
            <a:spLocks noChangeArrowheads="1"/>
          </p:cNvSpPr>
          <p:nvPr/>
        </p:nvSpPr>
        <p:spPr bwMode="auto">
          <a:xfrm>
            <a:off x="1981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a:spcBef>
                <a:spcPts val="8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a:spcBef>
                <a:spcPts val="7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spcBef>
                <a:spcPts val="6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spcBef>
                <a:spcPct val="0"/>
              </a:spcBef>
              <a:buClrTx/>
              <a:buFontTx/>
              <a:buNone/>
            </a:pPr>
            <a:r>
              <a:rPr lang="de-DE" altLang="en-US" sz="4400" dirty="0" err="1">
                <a:solidFill>
                  <a:srgbClr val="E5E5FF"/>
                </a:solidFill>
              </a:rPr>
              <a:t>Muscovy</a:t>
            </a:r>
            <a:r>
              <a:rPr lang="de-DE" altLang="en-US" sz="4400" dirty="0">
                <a:solidFill>
                  <a:srgbClr val="E5E5FF"/>
                </a:solidFill>
              </a:rPr>
              <a:t> </a:t>
            </a:r>
            <a:r>
              <a:rPr lang="de-DE" altLang="en-US" sz="4400" dirty="0" err="1">
                <a:solidFill>
                  <a:srgbClr val="E5E5FF"/>
                </a:solidFill>
              </a:rPr>
              <a:t>becomes</a:t>
            </a:r>
            <a:r>
              <a:rPr lang="de-DE" altLang="en-US" sz="4400" dirty="0">
                <a:solidFill>
                  <a:srgbClr val="E5E5FF"/>
                </a:solidFill>
              </a:rPr>
              <a:t> Russia</a:t>
            </a:r>
          </a:p>
        </p:txBody>
      </p:sp>
      <p:sp>
        <p:nvSpPr>
          <p:cNvPr id="63490" name="Text Box 2">
            <a:extLst>
              <a:ext uri="{FF2B5EF4-FFF2-40B4-BE49-F238E27FC236}">
                <a16:creationId xmlns:a16="http://schemas.microsoft.com/office/drawing/2014/main" id="{F2915CCF-1D48-A33A-0A8E-A7CB1C43CE37}"/>
              </a:ext>
            </a:extLst>
          </p:cNvPr>
          <p:cNvSpPr txBox="1">
            <a:spLocks noChangeArrowheads="1"/>
          </p:cNvSpPr>
          <p:nvPr/>
        </p:nvSpPr>
        <p:spPr bwMode="auto">
          <a:xfrm>
            <a:off x="1186493" y="1269000"/>
            <a:ext cx="9819014" cy="525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marL="334963" indent="-334963">
              <a:spcBef>
                <a:spcPts val="800"/>
              </a:spcBef>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32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a:spcBef>
                <a:spcPts val="700"/>
              </a:spcBef>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spcBef>
                <a:spcPts val="600"/>
              </a:spcBef>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spcBef>
                <a:spcPts val="500"/>
              </a:spcBef>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spcBef>
                <a:spcPts val="500"/>
              </a:spcBef>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nSpc>
                <a:spcPct val="90000"/>
              </a:lnSpc>
              <a:spcBef>
                <a:spcPts val="600"/>
              </a:spcBef>
              <a:buClr>
                <a:srgbClr val="FFFFFF"/>
              </a:buClr>
              <a:buFont typeface="Arial" panose="020B0604020202020204" pitchFamily="34" charset="0"/>
              <a:buChar char="•"/>
            </a:pPr>
            <a:r>
              <a:rPr lang="de-DE" altLang="en-US" sz="2000" dirty="0"/>
              <a:t>1682/1689-1725 Peter I. (</a:t>
            </a:r>
            <a:r>
              <a:rPr lang="de-DE" altLang="en-US" sz="2000" dirty="0" err="1"/>
              <a:t>the</a:t>
            </a:r>
            <a:r>
              <a:rPr lang="de-DE" altLang="en-US" sz="2000" dirty="0"/>
              <a:t> Great)</a:t>
            </a:r>
          </a:p>
          <a:p>
            <a:pPr>
              <a:lnSpc>
                <a:spcPct val="90000"/>
              </a:lnSpc>
              <a:spcBef>
                <a:spcPts val="600"/>
              </a:spcBef>
              <a:buClr>
                <a:srgbClr val="FFFFFF"/>
              </a:buClr>
              <a:buFont typeface="Arial" panose="020B0604020202020204" pitchFamily="34" charset="0"/>
              <a:buChar char="•"/>
            </a:pPr>
            <a:r>
              <a:rPr lang="de-DE" altLang="en-US" sz="2000" dirty="0"/>
              <a:t>1697 “Grand </a:t>
            </a:r>
            <a:r>
              <a:rPr lang="de-DE" altLang="en-US" sz="2000" dirty="0" err="1"/>
              <a:t>Embassy</a:t>
            </a:r>
            <a:r>
              <a:rPr lang="de-DE" altLang="en-US" sz="2000" dirty="0"/>
              <a:t>” </a:t>
            </a:r>
            <a:r>
              <a:rPr lang="de-DE" altLang="en-US" sz="2000" dirty="0" err="1"/>
              <a:t>to</a:t>
            </a:r>
            <a:r>
              <a:rPr lang="de-DE" altLang="en-US" sz="2000" dirty="0"/>
              <a:t> Western Europe</a:t>
            </a:r>
          </a:p>
          <a:p>
            <a:pPr>
              <a:lnSpc>
                <a:spcPct val="90000"/>
              </a:lnSpc>
              <a:spcBef>
                <a:spcPts val="600"/>
              </a:spcBef>
              <a:buClr>
                <a:srgbClr val="FFFFFF"/>
              </a:buClr>
              <a:buFont typeface="Arial" panose="020B0604020202020204" pitchFamily="34" charset="0"/>
              <a:buChar char="•"/>
            </a:pPr>
            <a:r>
              <a:rPr lang="de-DE" altLang="en-US" sz="2000" dirty="0"/>
              <a:t>Government and administrative </a:t>
            </a:r>
            <a:r>
              <a:rPr lang="de-DE" altLang="en-US" sz="2000" dirty="0" err="1"/>
              <a:t>reforms</a:t>
            </a:r>
            <a:r>
              <a:rPr lang="de-DE" altLang="en-US" sz="2000" dirty="0"/>
              <a:t> – </a:t>
            </a:r>
            <a:r>
              <a:rPr lang="de-DE" altLang="en-US" sz="2000" dirty="0" err="1"/>
              <a:t>more</a:t>
            </a:r>
            <a:r>
              <a:rPr lang="de-DE" altLang="en-US" sz="2000" dirty="0"/>
              <a:t> </a:t>
            </a:r>
            <a:r>
              <a:rPr lang="de-DE" altLang="en-US" sz="2000" dirty="0" err="1"/>
              <a:t>effective</a:t>
            </a:r>
            <a:r>
              <a:rPr lang="de-DE" altLang="en-US" sz="2000" dirty="0"/>
              <a:t> </a:t>
            </a:r>
            <a:r>
              <a:rPr lang="de-DE" altLang="en-US" sz="2000" dirty="0" err="1"/>
              <a:t>administration</a:t>
            </a:r>
            <a:r>
              <a:rPr lang="de-DE" altLang="en-US" sz="2000" dirty="0"/>
              <a:t>: Swedish, </a:t>
            </a:r>
            <a:r>
              <a:rPr lang="de-DE" altLang="en-US" sz="2000" dirty="0" err="1"/>
              <a:t>Dutch</a:t>
            </a:r>
            <a:r>
              <a:rPr lang="de-DE" altLang="en-US" sz="2000" dirty="0"/>
              <a:t>, German </a:t>
            </a:r>
            <a:r>
              <a:rPr lang="de-DE" altLang="en-US" sz="2000" dirty="0" err="1"/>
              <a:t>example</a:t>
            </a:r>
            <a:r>
              <a:rPr lang="de-DE" altLang="en-US" sz="2000" dirty="0"/>
              <a:t> </a:t>
            </a:r>
          </a:p>
          <a:p>
            <a:pPr>
              <a:lnSpc>
                <a:spcPct val="90000"/>
              </a:lnSpc>
              <a:spcBef>
                <a:spcPts val="600"/>
              </a:spcBef>
              <a:buClr>
                <a:srgbClr val="FFFFFF"/>
              </a:buClr>
              <a:buFont typeface="Arial" panose="020B0604020202020204" pitchFamily="34" charset="0"/>
              <a:buChar char="•"/>
            </a:pPr>
            <a:r>
              <a:rPr lang="de-DE" altLang="en-US" sz="2000" dirty="0"/>
              <a:t>Heavy </a:t>
            </a:r>
            <a:r>
              <a:rPr lang="de-DE" altLang="en-US" sz="2000" dirty="0" err="1"/>
              <a:t>reliance</a:t>
            </a:r>
            <a:r>
              <a:rPr lang="de-DE" altLang="en-US" sz="2000" dirty="0"/>
              <a:t> on </a:t>
            </a:r>
            <a:r>
              <a:rPr lang="de-DE" altLang="en-US" sz="2000" dirty="0" err="1"/>
              <a:t>foreign</a:t>
            </a:r>
            <a:r>
              <a:rPr lang="de-DE" altLang="en-US" sz="2000" dirty="0"/>
              <a:t> </a:t>
            </a:r>
            <a:r>
              <a:rPr lang="de-DE" altLang="en-US" sz="2000" dirty="0" err="1"/>
              <a:t>advisers</a:t>
            </a:r>
            <a:endParaRPr lang="de-DE" altLang="en-US" sz="2000" dirty="0"/>
          </a:p>
          <a:p>
            <a:pPr>
              <a:lnSpc>
                <a:spcPct val="90000"/>
              </a:lnSpc>
              <a:spcBef>
                <a:spcPts val="600"/>
              </a:spcBef>
              <a:buClr>
                <a:srgbClr val="FFFFFF"/>
              </a:buClr>
              <a:buFont typeface="Arial" panose="020B0604020202020204" pitchFamily="34" charset="0"/>
              <a:buChar char="•"/>
            </a:pPr>
            <a:r>
              <a:rPr lang="de-DE" altLang="en-US" sz="2000" dirty="0"/>
              <a:t>Land </a:t>
            </a:r>
            <a:r>
              <a:rPr lang="de-DE" altLang="en-US" sz="2000" dirty="0" err="1"/>
              <a:t>tax</a:t>
            </a:r>
            <a:r>
              <a:rPr lang="de-DE" altLang="en-US" sz="2000" dirty="0"/>
              <a:t> and </a:t>
            </a:r>
            <a:r>
              <a:rPr lang="de-DE" altLang="en-US" sz="2000" dirty="0" err="1"/>
              <a:t>household</a:t>
            </a:r>
            <a:r>
              <a:rPr lang="de-DE" altLang="en-US" sz="2000" dirty="0"/>
              <a:t> </a:t>
            </a:r>
            <a:r>
              <a:rPr lang="de-DE" altLang="en-US" sz="2000" dirty="0" err="1"/>
              <a:t>tax</a:t>
            </a:r>
            <a:r>
              <a:rPr lang="de-DE" altLang="en-US" sz="2000" dirty="0"/>
              <a:t> </a:t>
            </a:r>
            <a:r>
              <a:rPr lang="de-DE" altLang="en-US" sz="2000" dirty="0" err="1"/>
              <a:t>replaced</a:t>
            </a:r>
            <a:r>
              <a:rPr lang="de-DE" altLang="en-US" sz="2000" dirty="0"/>
              <a:t> </a:t>
            </a:r>
            <a:r>
              <a:rPr lang="de-DE" altLang="en-US" sz="2000" dirty="0" err="1"/>
              <a:t>by</a:t>
            </a:r>
            <a:r>
              <a:rPr lang="de-DE" altLang="en-US" sz="2000" dirty="0"/>
              <a:t> </a:t>
            </a:r>
            <a:r>
              <a:rPr lang="de-DE" altLang="en-US" sz="2000" dirty="0" err="1"/>
              <a:t>capitation</a:t>
            </a:r>
            <a:r>
              <a:rPr lang="de-DE" altLang="en-US" sz="2000" dirty="0"/>
              <a:t>: </a:t>
            </a:r>
            <a:r>
              <a:rPr lang="de-DE" altLang="en-US" sz="2000" dirty="0" err="1"/>
              <a:t>payable</a:t>
            </a:r>
            <a:r>
              <a:rPr lang="de-DE" altLang="en-US" sz="2000" dirty="0"/>
              <a:t> also </a:t>
            </a:r>
            <a:r>
              <a:rPr lang="de-DE" altLang="en-US" sz="2000" dirty="0" err="1"/>
              <a:t>by</a:t>
            </a:r>
            <a:r>
              <a:rPr lang="de-DE" altLang="en-US" sz="2000" dirty="0"/>
              <a:t> </a:t>
            </a:r>
            <a:r>
              <a:rPr lang="de-DE" altLang="en-US" sz="2000" dirty="0" err="1"/>
              <a:t>serfs</a:t>
            </a:r>
            <a:endParaRPr lang="de-DE" altLang="en-US" sz="2000" dirty="0"/>
          </a:p>
          <a:p>
            <a:pPr>
              <a:lnSpc>
                <a:spcPct val="90000"/>
              </a:lnSpc>
              <a:spcBef>
                <a:spcPts val="600"/>
              </a:spcBef>
              <a:buClr>
                <a:srgbClr val="FFFFFF"/>
              </a:buClr>
              <a:buFont typeface="Arial" panose="020B0604020202020204" pitchFamily="34" charset="0"/>
              <a:buChar char="•"/>
            </a:pPr>
            <a:r>
              <a:rPr lang="de-DE" altLang="en-US" sz="2000" dirty="0"/>
              <a:t>Reform </a:t>
            </a:r>
            <a:r>
              <a:rPr lang="de-DE" altLang="en-US" sz="2000" dirty="0" err="1"/>
              <a:t>of</a:t>
            </a:r>
            <a:r>
              <a:rPr lang="de-DE" altLang="en-US" sz="2000" dirty="0"/>
              <a:t> </a:t>
            </a:r>
            <a:r>
              <a:rPr lang="de-DE" altLang="en-US" sz="2000" dirty="0" err="1"/>
              <a:t>the</a:t>
            </a:r>
            <a:r>
              <a:rPr lang="de-DE" altLang="en-US" sz="2000" dirty="0"/>
              <a:t> </a:t>
            </a:r>
            <a:r>
              <a:rPr lang="de-DE" altLang="en-US" sz="2000" dirty="0" err="1"/>
              <a:t>Russian</a:t>
            </a:r>
            <a:r>
              <a:rPr lang="de-DE" altLang="en-US" sz="2000" dirty="0"/>
              <a:t> Orthodox Church: Patriarch </a:t>
            </a:r>
            <a:r>
              <a:rPr lang="de-DE" altLang="en-US" sz="2000" dirty="0" err="1"/>
              <a:t>of</a:t>
            </a:r>
            <a:r>
              <a:rPr lang="de-DE" altLang="en-US" sz="2000" dirty="0"/>
              <a:t> Moscow </a:t>
            </a:r>
            <a:r>
              <a:rPr lang="de-DE" altLang="en-US" sz="2000" dirty="0" err="1"/>
              <a:t>replaced</a:t>
            </a:r>
            <a:r>
              <a:rPr lang="de-DE" altLang="en-US" sz="2000" dirty="0"/>
              <a:t> </a:t>
            </a:r>
            <a:r>
              <a:rPr lang="de-DE" altLang="en-US" sz="2000" dirty="0" err="1"/>
              <a:t>by</a:t>
            </a:r>
            <a:r>
              <a:rPr lang="de-DE" altLang="en-US" sz="2000" dirty="0"/>
              <a:t> Holy Synod (10 </a:t>
            </a:r>
            <a:r>
              <a:rPr lang="de-DE" altLang="en-US" sz="2000" dirty="0" err="1"/>
              <a:t>clergymen</a:t>
            </a:r>
            <a:r>
              <a:rPr lang="de-DE" altLang="en-US" sz="2000" dirty="0"/>
              <a:t>)</a:t>
            </a:r>
          </a:p>
          <a:p>
            <a:pPr>
              <a:lnSpc>
                <a:spcPct val="90000"/>
              </a:lnSpc>
              <a:spcBef>
                <a:spcPts val="600"/>
              </a:spcBef>
              <a:buClr>
                <a:srgbClr val="FFFFFF"/>
              </a:buClr>
              <a:buFont typeface="Arial" panose="020B0604020202020204" pitchFamily="34" charset="0"/>
              <a:buChar char="•"/>
            </a:pPr>
            <a:r>
              <a:rPr lang="de-DE" altLang="en-US" sz="2000" dirty="0"/>
              <a:t>1721 Title “Emperor”</a:t>
            </a:r>
          </a:p>
          <a:p>
            <a:pPr>
              <a:lnSpc>
                <a:spcPct val="90000"/>
              </a:lnSpc>
              <a:spcBef>
                <a:spcPts val="600"/>
              </a:spcBef>
              <a:buClr>
                <a:srgbClr val="FFFFFF"/>
              </a:buClr>
              <a:buFont typeface="Arial" panose="020B0604020202020204" pitchFamily="34" charset="0"/>
              <a:buChar char="•"/>
            </a:pPr>
            <a:r>
              <a:rPr lang="de-DE" altLang="en-US" sz="2000" dirty="0"/>
              <a:t>1722 </a:t>
            </a:r>
            <a:r>
              <a:rPr lang="de-DE" altLang="en-US" sz="2000" dirty="0" err="1"/>
              <a:t>Introduction</a:t>
            </a:r>
            <a:r>
              <a:rPr lang="de-DE" altLang="en-US" sz="2000" dirty="0"/>
              <a:t> </a:t>
            </a:r>
            <a:r>
              <a:rPr lang="de-DE" altLang="en-US" sz="2000" dirty="0" err="1"/>
              <a:t>of</a:t>
            </a:r>
            <a:r>
              <a:rPr lang="de-DE" altLang="en-US" sz="2000" dirty="0"/>
              <a:t> a </a:t>
            </a:r>
            <a:r>
              <a:rPr lang="de-DE" altLang="en-US" sz="2000" dirty="0" err="1"/>
              <a:t>new</a:t>
            </a:r>
            <a:r>
              <a:rPr lang="de-DE" altLang="en-US" sz="2000" dirty="0"/>
              <a:t> </a:t>
            </a:r>
            <a:r>
              <a:rPr lang="de-DE" altLang="en-US" sz="2000" dirty="0" err="1"/>
              <a:t>order</a:t>
            </a:r>
            <a:r>
              <a:rPr lang="de-DE" altLang="en-US" sz="2000" dirty="0"/>
              <a:t> </a:t>
            </a:r>
            <a:r>
              <a:rPr lang="de-DE" altLang="en-US" sz="2000" dirty="0" err="1"/>
              <a:t>of</a:t>
            </a:r>
            <a:r>
              <a:rPr lang="de-DE" altLang="en-US" sz="2000" dirty="0"/>
              <a:t> </a:t>
            </a:r>
            <a:r>
              <a:rPr lang="de-DE" altLang="en-US" sz="2000" dirty="0" err="1"/>
              <a:t>precedence</a:t>
            </a:r>
            <a:r>
              <a:rPr lang="de-DE" altLang="en-US" sz="2000" dirty="0"/>
              <a:t>: </a:t>
            </a:r>
            <a:r>
              <a:rPr lang="de-DE" altLang="en-US" sz="2000" dirty="0" err="1"/>
              <a:t>the</a:t>
            </a:r>
            <a:r>
              <a:rPr lang="de-DE" altLang="en-US" sz="2000" dirty="0"/>
              <a:t> Table </a:t>
            </a:r>
            <a:r>
              <a:rPr lang="de-DE" altLang="en-US" sz="2000" dirty="0" err="1"/>
              <a:t>of</a:t>
            </a:r>
            <a:r>
              <a:rPr lang="de-DE" altLang="en-US" sz="2000" dirty="0"/>
              <a:t> </a:t>
            </a:r>
            <a:r>
              <a:rPr lang="de-DE" altLang="en-US" sz="2000" dirty="0" err="1"/>
              <a:t>ranks</a:t>
            </a:r>
            <a:r>
              <a:rPr lang="de-DE" altLang="en-US" sz="2000" dirty="0"/>
              <a:t>: </a:t>
            </a:r>
            <a:r>
              <a:rPr lang="de-DE" altLang="en-US" sz="2000" dirty="0" err="1"/>
              <a:t>privileges</a:t>
            </a:r>
            <a:r>
              <a:rPr lang="de-DE" altLang="en-US" sz="2000" dirty="0"/>
              <a:t> </a:t>
            </a:r>
            <a:r>
              <a:rPr lang="de-DE" altLang="en-US" sz="2000" dirty="0" err="1"/>
              <a:t>of</a:t>
            </a:r>
            <a:r>
              <a:rPr lang="de-DE" altLang="en-US" sz="2000" dirty="0"/>
              <a:t> </a:t>
            </a:r>
            <a:r>
              <a:rPr lang="de-DE" altLang="en-US" sz="2000" dirty="0" err="1"/>
              <a:t>nobility</a:t>
            </a:r>
            <a:r>
              <a:rPr lang="de-DE" altLang="en-US" sz="2000" dirty="0"/>
              <a:t> </a:t>
            </a:r>
            <a:r>
              <a:rPr lang="de-DE" altLang="en-US" sz="2000" dirty="0" err="1"/>
              <a:t>based</a:t>
            </a:r>
            <a:r>
              <a:rPr lang="de-DE" altLang="en-US" sz="2000" dirty="0"/>
              <a:t> on </a:t>
            </a:r>
            <a:r>
              <a:rPr lang="de-DE" altLang="en-US" sz="2000" dirty="0" err="1"/>
              <a:t>state</a:t>
            </a:r>
            <a:r>
              <a:rPr lang="de-DE" altLang="en-US" sz="2000" dirty="0"/>
              <a:t> </a:t>
            </a:r>
            <a:r>
              <a:rPr lang="de-DE" altLang="en-US" sz="2000" dirty="0" err="1"/>
              <a:t>service</a:t>
            </a:r>
            <a:endParaRPr lang="de-DE" altLang="en-US" sz="2000" dirty="0"/>
          </a:p>
          <a:p>
            <a:pPr>
              <a:lnSpc>
                <a:spcPct val="90000"/>
              </a:lnSpc>
              <a:spcBef>
                <a:spcPts val="600"/>
              </a:spcBef>
              <a:buClr>
                <a:srgbClr val="FFFFFF"/>
              </a:buClr>
              <a:buFont typeface="Arial" panose="020B0604020202020204" pitchFamily="34" charset="0"/>
              <a:buChar char="•"/>
            </a:pPr>
            <a:r>
              <a:rPr lang="de-DE" altLang="en-US" sz="2000" dirty="0"/>
              <a:t>Education: Academy </a:t>
            </a:r>
            <a:r>
              <a:rPr lang="de-DE" altLang="en-US" sz="2000" dirty="0" err="1"/>
              <a:t>of</a:t>
            </a:r>
            <a:r>
              <a:rPr lang="de-DE" altLang="en-US" sz="2000" dirty="0"/>
              <a:t> Science – </a:t>
            </a:r>
            <a:r>
              <a:rPr lang="de-DE" altLang="en-US" sz="2000" dirty="0" err="1"/>
              <a:t>foreign</a:t>
            </a:r>
            <a:r>
              <a:rPr lang="de-DE" altLang="en-US" sz="2000" dirty="0"/>
              <a:t> </a:t>
            </a:r>
            <a:r>
              <a:rPr lang="de-DE" altLang="en-US" sz="2000" dirty="0" err="1"/>
              <a:t>scholars</a:t>
            </a:r>
            <a:r>
              <a:rPr lang="de-DE" altLang="en-US" sz="2000" dirty="0"/>
              <a:t> and </a:t>
            </a:r>
            <a:r>
              <a:rPr lang="de-DE" altLang="en-US" sz="2000" dirty="0" err="1"/>
              <a:t>students</a:t>
            </a:r>
            <a:r>
              <a:rPr lang="de-DE" altLang="en-US" sz="2000" dirty="0"/>
              <a:t> in Russia</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ext Box 1">
            <a:extLst>
              <a:ext uri="{FF2B5EF4-FFF2-40B4-BE49-F238E27FC236}">
                <a16:creationId xmlns:a16="http://schemas.microsoft.com/office/drawing/2014/main" id="{AF5B5500-21D6-C2DA-5F38-7945E42701EB}"/>
              </a:ext>
            </a:extLst>
          </p:cNvPr>
          <p:cNvSpPr txBox="1">
            <a:spLocks noChangeArrowheads="1"/>
          </p:cNvSpPr>
          <p:nvPr/>
        </p:nvSpPr>
        <p:spPr bwMode="auto">
          <a:xfrm>
            <a:off x="1981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a:spcBef>
                <a:spcPts val="8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a:spcBef>
                <a:spcPts val="7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spcBef>
                <a:spcPts val="6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spcBef>
                <a:spcPct val="0"/>
              </a:spcBef>
              <a:buClrTx/>
              <a:buFontTx/>
              <a:buNone/>
            </a:pPr>
            <a:r>
              <a:rPr lang="de-DE" altLang="en-US" sz="2800" b="1"/>
              <a:t>Expansion: Access to the Baltic Sea</a:t>
            </a:r>
            <a:br>
              <a:rPr lang="de-DE" altLang="en-US" sz="2800" b="1"/>
            </a:br>
            <a:endParaRPr lang="de-DE" altLang="en-US" sz="2800" b="1"/>
          </a:p>
        </p:txBody>
      </p:sp>
      <p:sp>
        <p:nvSpPr>
          <p:cNvPr id="67586" name="Text Box 2">
            <a:extLst>
              <a:ext uri="{FF2B5EF4-FFF2-40B4-BE49-F238E27FC236}">
                <a16:creationId xmlns:a16="http://schemas.microsoft.com/office/drawing/2014/main" id="{DF04F2EB-E576-65F3-EF28-B26CCBC415B9}"/>
              </a:ext>
            </a:extLst>
          </p:cNvPr>
          <p:cNvSpPr txBox="1">
            <a:spLocks noChangeArrowheads="1"/>
          </p:cNvSpPr>
          <p:nvPr/>
        </p:nvSpPr>
        <p:spPr bwMode="auto">
          <a:xfrm>
            <a:off x="1981200" y="1600201"/>
            <a:ext cx="8229600" cy="539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marL="334963" indent="-334963">
              <a:spcBef>
                <a:spcPts val="800"/>
              </a:spcBef>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32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a:spcBef>
                <a:spcPts val="700"/>
              </a:spcBef>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spcBef>
                <a:spcPts val="600"/>
              </a:spcBef>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spcBef>
                <a:spcPts val="500"/>
              </a:spcBef>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spcBef>
                <a:spcPts val="500"/>
              </a:spcBef>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spcBef>
                <a:spcPts val="1200"/>
              </a:spcBef>
              <a:buClr>
                <a:srgbClr val="FFFFFF"/>
              </a:buClr>
              <a:buFont typeface="Arial" panose="020B0604020202020204" pitchFamily="34" charset="0"/>
              <a:buChar char="•"/>
            </a:pPr>
            <a:r>
              <a:rPr lang="de-DE" altLang="en-US"/>
              <a:t>Great Northern War against Sweden 1699-1721</a:t>
            </a:r>
          </a:p>
          <a:p>
            <a:pPr>
              <a:spcBef>
                <a:spcPts val="1200"/>
              </a:spcBef>
              <a:buClr>
                <a:srgbClr val="FFFFFF"/>
              </a:buClr>
              <a:buFont typeface="Arial" panose="020B0604020202020204" pitchFamily="34" charset="0"/>
              <a:buChar char="•"/>
            </a:pPr>
            <a:r>
              <a:rPr lang="de-DE" altLang="en-US"/>
              <a:t>Conquest of Ingermanland</a:t>
            </a:r>
          </a:p>
          <a:p>
            <a:pPr>
              <a:spcBef>
                <a:spcPts val="1200"/>
              </a:spcBef>
              <a:buClr>
                <a:srgbClr val="FFFFFF"/>
              </a:buClr>
              <a:buFont typeface="Arial" panose="020B0604020202020204" pitchFamily="34" charset="0"/>
              <a:buChar char="•"/>
            </a:pPr>
            <a:r>
              <a:rPr lang="de-DE" altLang="en-US"/>
              <a:t>1703 Foundation of St.Petersburg</a:t>
            </a:r>
          </a:p>
          <a:p>
            <a:pPr>
              <a:spcBef>
                <a:spcPts val="1200"/>
              </a:spcBef>
              <a:buClr>
                <a:srgbClr val="FFFFFF"/>
              </a:buClr>
              <a:buFont typeface="Arial" panose="020B0604020202020204" pitchFamily="34" charset="0"/>
              <a:buChar char="•"/>
            </a:pPr>
            <a:r>
              <a:rPr lang="de-DE" altLang="en-US"/>
              <a:t>Integration of Estonia and Livonia 1721</a:t>
            </a:r>
          </a:p>
          <a:p>
            <a:pPr>
              <a:spcBef>
                <a:spcPts val="1200"/>
              </a:spcBef>
              <a:buClr>
                <a:srgbClr val="FFFFFF"/>
              </a:buClr>
              <a:buFont typeface="Arial" panose="020B0604020202020204" pitchFamily="34" charset="0"/>
              <a:buChar char="•"/>
            </a:pPr>
            <a:r>
              <a:rPr lang="de-DE" altLang="en-US"/>
              <a:t>1809 Finland becomes part of the Russian Empire</a:t>
            </a:r>
          </a:p>
          <a:p>
            <a:pPr>
              <a:spcBef>
                <a:spcPts val="1200"/>
              </a:spcBef>
              <a:buClrTx/>
            </a:pPr>
            <a:endParaRPr lang="de-DE" altLang="en-US"/>
          </a:p>
          <a:p>
            <a:pPr>
              <a:spcBef>
                <a:spcPts val="1200"/>
              </a:spcBef>
              <a:buClrTx/>
            </a:pPr>
            <a:endParaRPr lang="de-DE" altLang="en-US"/>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1" name="Picture 1">
            <a:extLst>
              <a:ext uri="{FF2B5EF4-FFF2-40B4-BE49-F238E27FC236}">
                <a16:creationId xmlns:a16="http://schemas.microsoft.com/office/drawing/2014/main" id="{0785670B-2B1B-0CE1-0026-B5278B3E61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5776" y="0"/>
            <a:ext cx="59912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1682" name="Text Box 2">
            <a:extLst>
              <a:ext uri="{FF2B5EF4-FFF2-40B4-BE49-F238E27FC236}">
                <a16:creationId xmlns:a16="http://schemas.microsoft.com/office/drawing/2014/main" id="{78149D4C-92BE-FE98-1F27-E625FD5C74B5}"/>
              </a:ext>
            </a:extLst>
          </p:cNvPr>
          <p:cNvSpPr txBox="1">
            <a:spLocks noChangeArrowheads="1"/>
          </p:cNvSpPr>
          <p:nvPr/>
        </p:nvSpPr>
        <p:spPr bwMode="auto">
          <a:xfrm>
            <a:off x="1704976" y="620714"/>
            <a:ext cx="2486025" cy="201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spcBef>
                <a:spcPts val="8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a:spcBef>
                <a:spcPts val="7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spcBef>
                <a:spcPts val="6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spcBef>
                <a:spcPts val="5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spcBef>
                <a:spcPct val="0"/>
              </a:spcBef>
              <a:buClrTx/>
              <a:buFontTx/>
              <a:buNone/>
            </a:pPr>
            <a:r>
              <a:rPr lang="en-GB" altLang="en-US" sz="1800"/>
              <a:t>Battle of Poltava, 1709: Russia vs. Sweden and Cossack Allies (Mazepa)</a:t>
            </a:r>
          </a:p>
          <a:p>
            <a:pPr eaLnBrk="1" hangingPunct="1">
              <a:spcBef>
                <a:spcPct val="0"/>
              </a:spcBef>
              <a:buClrTx/>
              <a:buFontTx/>
              <a:buNone/>
            </a:pPr>
            <a:endParaRPr lang="en-GB" altLang="en-US" sz="1800"/>
          </a:p>
          <a:p>
            <a:pPr eaLnBrk="1" hangingPunct="1">
              <a:spcBef>
                <a:spcPct val="0"/>
              </a:spcBef>
              <a:buClrTx/>
              <a:buFontTx/>
              <a:buNone/>
            </a:pPr>
            <a:r>
              <a:rPr lang="en-GB" altLang="en-US" sz="1800"/>
              <a:t>Beginning of end of Cossack autonomy</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TotalTime>
  <Words>1866</Words>
  <Application>Microsoft Office PowerPoint</Application>
  <PresentationFormat>Widescreen</PresentationFormat>
  <Paragraphs>225</Paragraphs>
  <Slides>28</Slides>
  <Notes>22</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vt:lpstr>
      <vt:lpstr>Entangled History: Ukraine and her neighbours from the Middle Ages to the Present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Entangled History: Ukraine and her neighbours from the Middle Ages to the Present  </dc:title>
  <dc:creator>Mick, Christoph</dc:creator>
  <cp:lastModifiedBy>Mick, Christoph</cp:lastModifiedBy>
  <cp:revision>49</cp:revision>
  <cp:lastPrinted>2023-10-31T11:42:33Z</cp:lastPrinted>
  <dcterms:created xsi:type="dcterms:W3CDTF">2023-10-21T16:40:07Z</dcterms:created>
  <dcterms:modified xsi:type="dcterms:W3CDTF">2024-11-17T17:42:28Z</dcterms:modified>
</cp:coreProperties>
</file>