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Lst>
  <p:notesMasterIdLst>
    <p:notesMasterId r:id="rId26"/>
  </p:notesMasterIdLst>
  <p:handoutMasterIdLst>
    <p:handoutMasterId r:id="rId27"/>
  </p:handoutMasterIdLst>
  <p:sldIdLst>
    <p:sldId id="256" r:id="rId3"/>
    <p:sldId id="257" r:id="rId4"/>
    <p:sldId id="313" r:id="rId5"/>
    <p:sldId id="348" r:id="rId6"/>
    <p:sldId id="341" r:id="rId7"/>
    <p:sldId id="339" r:id="rId8"/>
    <p:sldId id="340" r:id="rId9"/>
    <p:sldId id="309" r:id="rId10"/>
    <p:sldId id="279" r:id="rId11"/>
    <p:sldId id="342" r:id="rId12"/>
    <p:sldId id="287" r:id="rId13"/>
    <p:sldId id="343" r:id="rId14"/>
    <p:sldId id="316" r:id="rId15"/>
    <p:sldId id="344" r:id="rId16"/>
    <p:sldId id="259" r:id="rId17"/>
    <p:sldId id="318" r:id="rId18"/>
    <p:sldId id="315" r:id="rId19"/>
    <p:sldId id="285" r:id="rId20"/>
    <p:sldId id="280" r:id="rId21"/>
    <p:sldId id="345" r:id="rId22"/>
    <p:sldId id="314" r:id="rId23"/>
    <p:sldId id="346" r:id="rId24"/>
    <p:sldId id="347" r:id="rId25"/>
  </p:sldIdLst>
  <p:sldSz cx="9144000" cy="6858000" type="screen4x3"/>
  <p:notesSz cx="6858000" cy="9144000"/>
  <p:defaultTextStyle>
    <a:defPPr>
      <a:defRPr lang="en-GB"/>
    </a:defPPr>
    <a:lvl1pPr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93"/>
    <p:restoredTop sz="94705"/>
  </p:normalViewPr>
  <p:slideViewPr>
    <p:cSldViewPr>
      <p:cViewPr varScale="1">
        <p:scale>
          <a:sx n="197" d="100"/>
          <a:sy n="197" d="100"/>
        </p:scale>
        <p:origin x="1352" y="20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F6A781-B23D-5962-E44D-5417C9805166}"/>
              </a:ext>
            </a:extLst>
          </p:cNvPr>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3" name="Date Placeholder 2">
            <a:extLst>
              <a:ext uri="{FF2B5EF4-FFF2-40B4-BE49-F238E27FC236}">
                <a16:creationId xmlns:a16="http://schemas.microsoft.com/office/drawing/2014/main" id="{B12D9345-32F4-413F-8E38-29E46587CF1A}"/>
              </a:ext>
            </a:extLst>
          </p:cNvPr>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A2B0AE4-168B-774C-B672-4F16DA24EBF4}" type="datetimeFigureOut">
              <a:rPr lang="en-US" altLang="de-GB"/>
              <a:pPr>
                <a:defRPr/>
              </a:pPr>
              <a:t>1/4/25</a:t>
            </a:fld>
            <a:endParaRPr lang="en-US" altLang="de-GB"/>
          </a:p>
        </p:txBody>
      </p:sp>
      <p:sp>
        <p:nvSpPr>
          <p:cNvPr id="4" name="Footer Placeholder 3">
            <a:extLst>
              <a:ext uri="{FF2B5EF4-FFF2-40B4-BE49-F238E27FC236}">
                <a16:creationId xmlns:a16="http://schemas.microsoft.com/office/drawing/2014/main" id="{B1146C2C-CC06-61AA-5C21-0DC3B6CFF768}"/>
              </a:ext>
            </a:extLst>
          </p:cNvPr>
          <p:cNvSpPr>
            <a:spLocks noGrp="1"/>
          </p:cNvSpPr>
          <p:nvPr>
            <p:ph type="ftr" sz="quarter" idx="2"/>
          </p:nvPr>
        </p:nvSpPr>
        <p:spPr>
          <a:xfrm>
            <a:off x="0" y="8685213"/>
            <a:ext cx="2971800" cy="458787"/>
          </a:xfrm>
          <a:prstGeom prst="rect">
            <a:avLst/>
          </a:prstGeom>
        </p:spPr>
        <p:txBody>
          <a:bodyPr vert="horz" wrap="square" lIns="91440" tIns="45720" rIns="91440" bIns="45720" numCol="1" anchor="b" anchorCtr="0" compatLnSpc="1">
            <a:prstTxWarp prst="textNoShape">
              <a:avLst/>
            </a:prstTxWarp>
          </a:bodyPr>
          <a:lstStyle>
            <a:lvl1pPr eaLnBrk="1" hangingPunct="1">
              <a:buClr>
                <a:srgbClr val="000000"/>
              </a:buClr>
              <a:buSzPct val="100000"/>
              <a:buFont typeface="Times New Roman" charset="0"/>
              <a:buNone/>
              <a:defRPr sz="1200">
                <a:latin typeface="Arial" charset="0"/>
                <a:ea typeface="ＭＳ Ｐゴシック" charset="0"/>
                <a:cs typeface="ＭＳ Ｐゴシック" charset="0"/>
              </a:defRPr>
            </a:lvl1pPr>
          </a:lstStyle>
          <a:p>
            <a:pPr>
              <a:defRPr/>
            </a:pPr>
            <a:endParaRPr lang="en-US"/>
          </a:p>
        </p:txBody>
      </p:sp>
      <p:sp>
        <p:nvSpPr>
          <p:cNvPr id="5" name="Slide Number Placeholder 4">
            <a:extLst>
              <a:ext uri="{FF2B5EF4-FFF2-40B4-BE49-F238E27FC236}">
                <a16:creationId xmlns:a16="http://schemas.microsoft.com/office/drawing/2014/main" id="{515D9F0A-E4EB-6C24-A84A-14CF81AADB14}"/>
              </a:ext>
            </a:extLst>
          </p:cNvPr>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buClr>
                <a:srgbClr val="000000"/>
              </a:buClr>
              <a:buSzPct val="100000"/>
              <a:buFont typeface="Times New Roman" panose="02020603050405020304" pitchFamily="18" charset="0"/>
              <a:buNone/>
              <a:defRPr sz="1200"/>
            </a:lvl1pPr>
          </a:lstStyle>
          <a:p>
            <a:pPr>
              <a:defRPr/>
            </a:pPr>
            <a:fld id="{0496D865-3AC0-2C4C-81F9-2026AAA2AB78}" type="slidenum">
              <a:rPr lang="en-US" altLang="de-GB"/>
              <a:pPr>
                <a:defRPr/>
              </a:pPr>
              <a:t>‹Nr.›</a:t>
            </a:fld>
            <a:endParaRPr lang="en-US" altLang="de-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AutoShape 1">
            <a:extLst>
              <a:ext uri="{FF2B5EF4-FFF2-40B4-BE49-F238E27FC236}">
                <a16:creationId xmlns:a16="http://schemas.microsoft.com/office/drawing/2014/main" id="{423690E4-40D1-9FC3-C3A8-1F5C061DF027}"/>
              </a:ext>
            </a:extLst>
          </p:cNvPr>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7" name="Text Box 2">
            <a:extLst>
              <a:ext uri="{FF2B5EF4-FFF2-40B4-BE49-F238E27FC236}">
                <a16:creationId xmlns:a16="http://schemas.microsoft.com/office/drawing/2014/main" id="{205B5809-C8C8-1547-5EE4-3FFDDEE65563}"/>
              </a:ext>
            </a:extLst>
          </p:cNvPr>
          <p:cNvSpPr txBox="1">
            <a:spLocks noChangeArrowheads="1"/>
          </p:cNvSpP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8" name="Text Box 3">
            <a:extLst>
              <a:ext uri="{FF2B5EF4-FFF2-40B4-BE49-F238E27FC236}">
                <a16:creationId xmlns:a16="http://schemas.microsoft.com/office/drawing/2014/main" id="{623460D8-6DD6-1FDA-A901-1FF6D3248637}"/>
              </a:ext>
            </a:extLst>
          </p:cNvPr>
          <p:cNvSpPr txBox="1">
            <a:spLocks noChangeArrowheads="1"/>
          </p:cNvSpPr>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26629" name="Rectangle 4">
            <a:extLst>
              <a:ext uri="{FF2B5EF4-FFF2-40B4-BE49-F238E27FC236}">
                <a16:creationId xmlns:a16="http://schemas.microsoft.com/office/drawing/2014/main" id="{60721977-226E-6DCF-48D7-57C7471459EA}"/>
              </a:ext>
            </a:extLst>
          </p:cNvPr>
          <p:cNvSpPr>
            <a:spLocks noGrp="1" noRot="1" noChangeAspect="1" noChangeArrowheads="1"/>
          </p:cNvSpPr>
          <p:nvPr>
            <p:ph type="sldImg"/>
          </p:nvPr>
        </p:nvSpPr>
        <p:spPr bwMode="auto">
          <a:xfrm>
            <a:off x="1143000" y="685800"/>
            <a:ext cx="4570413" cy="3427413"/>
          </a:xfrm>
          <a:prstGeom prst="rect">
            <a:avLst/>
          </a:prstGeom>
          <a:noFill/>
          <a:ln w="936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a:extLst>
              <a:ext uri="{FF2B5EF4-FFF2-40B4-BE49-F238E27FC236}">
                <a16:creationId xmlns:a16="http://schemas.microsoft.com/office/drawing/2014/main" id="{5169D113-0925-FEF6-6153-1E4EA94A10DC}"/>
              </a:ext>
            </a:extLst>
          </p:cNvPr>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a:p>
        </p:txBody>
      </p:sp>
      <p:sp>
        <p:nvSpPr>
          <p:cNvPr id="26631" name="Text Box 6">
            <a:extLst>
              <a:ext uri="{FF2B5EF4-FFF2-40B4-BE49-F238E27FC236}">
                <a16:creationId xmlns:a16="http://schemas.microsoft.com/office/drawing/2014/main" id="{0F90ECF7-5DEC-7EC5-EA64-8B620D9AB937}"/>
              </a:ext>
            </a:extLst>
          </p:cNvPr>
          <p:cNvSpPr txBox="1">
            <a:spLocks noChangeArrowheads="1"/>
          </p:cNvSpPr>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p>
        </p:txBody>
      </p:sp>
      <p:sp>
        <p:nvSpPr>
          <p:cNvPr id="4103" name="Rectangle 7">
            <a:extLst>
              <a:ext uri="{FF2B5EF4-FFF2-40B4-BE49-F238E27FC236}">
                <a16:creationId xmlns:a16="http://schemas.microsoft.com/office/drawing/2014/main" id="{55D6846E-562A-179A-4808-CBD92018CC1E}"/>
              </a:ext>
            </a:extLst>
          </p:cNvPr>
          <p:cNvSpPr>
            <a:spLocks noGrp="1" noChangeArrowheads="1"/>
          </p:cNvSpPr>
          <p:nvPr>
            <p:ph type="sldNum"/>
          </p:nvPr>
        </p:nvSpPr>
        <p:spPr bwMode="auto">
          <a:xfrm>
            <a:off x="3884613" y="8685213"/>
            <a:ext cx="2970212" cy="45561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defRPr>
            </a:lvl1pPr>
          </a:lstStyle>
          <a:p>
            <a:pPr>
              <a:defRPr/>
            </a:pPr>
            <a:fld id="{5EF39F69-3FEE-FD4D-9209-EFA85DF9CF77}" type="slidenum">
              <a:rPr lang="en-GB" altLang="de-GB"/>
              <a:pPr>
                <a:defRPr/>
              </a:pPr>
              <a:t>‹Nr.›</a:t>
            </a:fld>
            <a:endParaRPr lang="en-GB" altLang="de-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ＭＳ Ｐゴシック" pitchFamily="-106" charset="-128"/>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425FF9EF-228B-3D1A-5589-8027DECC13B5}"/>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47C01D66-4A08-D143-8394-71E5AF89CB81}" type="slidenum">
              <a:rPr lang="en-GB" altLang="en-GB" smtClean="0">
                <a:solidFill>
                  <a:srgbClr val="000000"/>
                </a:solidFill>
                <a:ea typeface="Arial Unicode MS" panose="020B0604020202020204" pitchFamily="34" charset="-128"/>
                <a:cs typeface="Arial Unicode MS" panose="020B0604020202020204" pitchFamily="34" charset="-128"/>
              </a:rPr>
              <a:pPr/>
              <a:t>1</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29699" name="Text Box 1">
            <a:extLst>
              <a:ext uri="{FF2B5EF4-FFF2-40B4-BE49-F238E27FC236}">
                <a16:creationId xmlns:a16="http://schemas.microsoft.com/office/drawing/2014/main" id="{AA478F91-5303-9CE5-6F68-18ABEE1132F1}"/>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54FEDFDF-33A9-2A41-B6E2-64DF389E78CD}" type="slidenum">
              <a:rPr lang="en-GB" altLang="en-GB" sz="1200">
                <a:solidFill>
                  <a:srgbClr val="FFFFFF"/>
                </a:solidFill>
                <a:ea typeface="Arial Unicode MS" panose="020B0604020202020204" pitchFamily="34" charset="-128"/>
                <a:cs typeface="Arial Unicode MS" panose="020B0604020202020204" pitchFamily="34" charset="-128"/>
              </a:rPr>
              <a:pPr algn="r" eaLnBrk="1" hangingPunct="1">
                <a:buSzPct val="100000"/>
              </a:pPr>
              <a:t>1</a:t>
            </a:fld>
            <a:endParaRPr lang="en-GB" altLang="en-GB" sz="1200">
              <a:solidFill>
                <a:srgbClr val="FFFFFF"/>
              </a:solidFill>
              <a:ea typeface="Arial Unicode MS" panose="020B0604020202020204" pitchFamily="34" charset="-128"/>
              <a:cs typeface="Arial Unicode MS" panose="020B0604020202020204" pitchFamily="34" charset="-128"/>
            </a:endParaRPr>
          </a:p>
        </p:txBody>
      </p:sp>
      <p:sp>
        <p:nvSpPr>
          <p:cNvPr id="29700" name="Text Box 2">
            <a:extLst>
              <a:ext uri="{FF2B5EF4-FFF2-40B4-BE49-F238E27FC236}">
                <a16:creationId xmlns:a16="http://schemas.microsoft.com/office/drawing/2014/main" id="{75F64B3D-57B8-DB56-33DF-D3F3D5AB258D}"/>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29701" name="Text Box 3">
            <a:extLst>
              <a:ext uri="{FF2B5EF4-FFF2-40B4-BE49-F238E27FC236}">
                <a16:creationId xmlns:a16="http://schemas.microsoft.com/office/drawing/2014/main" id="{40E17057-8A49-DC20-C90E-F879EFB0AA0D}"/>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en-GB">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25D56D06-9712-487A-6E66-D812B4DCE23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179AE4CC-C2FA-9B42-A914-D18DFDFA0083}" type="slidenum">
              <a:rPr lang="en-GB" altLang="en-GB" smtClean="0">
                <a:solidFill>
                  <a:srgbClr val="000000"/>
                </a:solidFill>
                <a:ea typeface="Arial Unicode MS" panose="020B0604020202020204" pitchFamily="34" charset="-128"/>
                <a:cs typeface="Arial Unicode MS" panose="020B0604020202020204" pitchFamily="34" charset="-128"/>
              </a:rPr>
              <a:pPr/>
              <a:t>14</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33795" name="Text Box 1">
            <a:extLst>
              <a:ext uri="{FF2B5EF4-FFF2-40B4-BE49-F238E27FC236}">
                <a16:creationId xmlns:a16="http://schemas.microsoft.com/office/drawing/2014/main" id="{D5A8D7CA-0BC0-66C7-9107-AC4509C60358}"/>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67A869E5-B5E6-B741-83E7-5E6BB4068395}" type="slidenum">
              <a:rPr lang="en-GB" altLang="en-GB" sz="1200">
                <a:solidFill>
                  <a:srgbClr val="FFFFFF"/>
                </a:solidFill>
                <a:ea typeface="Arial Unicode MS" panose="020B0604020202020204" pitchFamily="34" charset="-128"/>
                <a:cs typeface="Arial Unicode MS" panose="020B0604020202020204" pitchFamily="34" charset="-128"/>
              </a:rPr>
              <a:pPr algn="r" eaLnBrk="1" hangingPunct="1">
                <a:buSzPct val="100000"/>
              </a:pPr>
              <a:t>14</a:t>
            </a:fld>
            <a:endParaRPr lang="en-GB" altLang="en-GB" sz="1200">
              <a:solidFill>
                <a:srgbClr val="FFFFFF"/>
              </a:solidFill>
              <a:ea typeface="Arial Unicode MS" panose="020B0604020202020204" pitchFamily="34" charset="-128"/>
              <a:cs typeface="Arial Unicode MS" panose="020B0604020202020204" pitchFamily="34" charset="-128"/>
            </a:endParaRPr>
          </a:p>
        </p:txBody>
      </p:sp>
      <p:sp>
        <p:nvSpPr>
          <p:cNvPr id="33796" name="Text Box 2">
            <a:extLst>
              <a:ext uri="{FF2B5EF4-FFF2-40B4-BE49-F238E27FC236}">
                <a16:creationId xmlns:a16="http://schemas.microsoft.com/office/drawing/2014/main" id="{6E46DC0D-A569-0B1E-D6D8-9914B85249CA}"/>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33797" name="Text Box 3">
            <a:extLst>
              <a:ext uri="{FF2B5EF4-FFF2-40B4-BE49-F238E27FC236}">
                <a16:creationId xmlns:a16="http://schemas.microsoft.com/office/drawing/2014/main" id="{99313D54-218C-2BAD-5EF9-BD47CF6C84E6}"/>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en-GB">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0188779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7">
            <a:extLst>
              <a:ext uri="{FF2B5EF4-FFF2-40B4-BE49-F238E27FC236}">
                <a16:creationId xmlns:a16="http://schemas.microsoft.com/office/drawing/2014/main" id="{02BEB03C-CEF0-6589-BB53-3263EB4172EA}"/>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29A2AB4F-A1C6-804A-9DA6-CBA7D39563A9}" type="slidenum">
              <a:rPr lang="de-DE" altLang="en-US" sz="1400" smtClean="0"/>
              <a:pPr>
                <a:spcBef>
                  <a:spcPct val="0"/>
                </a:spcBef>
                <a:buClrTx/>
                <a:buFontTx/>
                <a:buNone/>
              </a:pPr>
              <a:t>15</a:t>
            </a:fld>
            <a:endParaRPr lang="de-DE" altLang="en-US" sz="1400"/>
          </a:p>
        </p:txBody>
      </p:sp>
      <p:sp>
        <p:nvSpPr>
          <p:cNvPr id="57347" name="Text Box 1">
            <a:extLst>
              <a:ext uri="{FF2B5EF4-FFF2-40B4-BE49-F238E27FC236}">
                <a16:creationId xmlns:a16="http://schemas.microsoft.com/office/drawing/2014/main" id="{2D26A061-35AA-06F9-6063-8C50687EB72B}"/>
              </a:ext>
            </a:extLst>
          </p:cNvPr>
          <p:cNvSpPr>
            <a:spLocks noGrp="1" noRot="1" noChangeAspect="1" noChangeArrowheads="1" noTextEdit="1"/>
          </p:cNvSpPr>
          <p:nvPr>
            <p:ph type="sldImg"/>
          </p:nvPr>
        </p:nvSpPr>
        <p:spPr>
          <a:xfrm>
            <a:off x="930275" y="747713"/>
            <a:ext cx="4919663" cy="3690937"/>
          </a:xfrm>
          <a:solidFill>
            <a:srgbClr val="FFFFFF"/>
          </a:solidFill>
          <a:ln>
            <a:solidFill>
              <a:srgbClr val="000000"/>
            </a:solidFill>
            <a:miter lim="800000"/>
            <a:headEnd/>
            <a:tailEnd/>
          </a:ln>
        </p:spPr>
      </p:sp>
      <p:sp>
        <p:nvSpPr>
          <p:cNvPr id="57348" name="Text Box 2">
            <a:extLst>
              <a:ext uri="{FF2B5EF4-FFF2-40B4-BE49-F238E27FC236}">
                <a16:creationId xmlns:a16="http://schemas.microsoft.com/office/drawing/2014/main" id="{2F3FFF20-4016-0CC5-B121-A683D92D48D9}"/>
              </a:ext>
            </a:extLst>
          </p:cNvPr>
          <p:cNvSpPr>
            <a:spLocks noGrp="1" noChangeArrowheads="1"/>
          </p:cNvSpPr>
          <p:nvPr>
            <p:ph type="body" idx="1"/>
          </p:nvPr>
        </p:nvSpPr>
        <p:spPr>
          <a:xfrm>
            <a:off x="677863" y="4675188"/>
            <a:ext cx="5426075"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3513521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8306" name="Rectangle 7">
            <a:extLst>
              <a:ext uri="{FF2B5EF4-FFF2-40B4-BE49-F238E27FC236}">
                <a16:creationId xmlns:a16="http://schemas.microsoft.com/office/drawing/2014/main" id="{EA3867FB-9594-9730-2C98-B05CD5B3E0BB}"/>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B31424F8-F26A-024B-9E88-4199E4011B57}" type="slidenum">
              <a:rPr lang="de-DE" altLang="en-US" sz="1400" smtClean="0"/>
              <a:pPr>
                <a:spcBef>
                  <a:spcPct val="0"/>
                </a:spcBef>
                <a:buClrTx/>
                <a:buFontTx/>
                <a:buNone/>
              </a:pPr>
              <a:t>18</a:t>
            </a:fld>
            <a:endParaRPr lang="de-DE" altLang="en-US" sz="1400"/>
          </a:p>
        </p:txBody>
      </p:sp>
      <p:sp>
        <p:nvSpPr>
          <p:cNvPr id="98307" name="Text Box 1">
            <a:extLst>
              <a:ext uri="{FF2B5EF4-FFF2-40B4-BE49-F238E27FC236}">
                <a16:creationId xmlns:a16="http://schemas.microsoft.com/office/drawing/2014/main" id="{31CA1E20-B31B-5036-02E6-0DC7EDB2C50B}"/>
              </a:ext>
            </a:extLst>
          </p:cNvPr>
          <p:cNvSpPr>
            <a:spLocks noGrp="1" noRot="1" noChangeAspect="1" noChangeArrowheads="1" noTextEdit="1"/>
          </p:cNvSpPr>
          <p:nvPr>
            <p:ph type="sldImg"/>
          </p:nvPr>
        </p:nvSpPr>
        <p:spPr>
          <a:xfrm>
            <a:off x="930275" y="747713"/>
            <a:ext cx="4919663" cy="3690937"/>
          </a:xfrm>
          <a:solidFill>
            <a:srgbClr val="FFFFFF"/>
          </a:solidFill>
          <a:ln>
            <a:solidFill>
              <a:srgbClr val="000000"/>
            </a:solidFill>
            <a:miter lim="800000"/>
            <a:headEnd/>
            <a:tailEnd/>
          </a:ln>
        </p:spPr>
      </p:sp>
      <p:sp>
        <p:nvSpPr>
          <p:cNvPr id="98308" name="Text Box 2">
            <a:extLst>
              <a:ext uri="{FF2B5EF4-FFF2-40B4-BE49-F238E27FC236}">
                <a16:creationId xmlns:a16="http://schemas.microsoft.com/office/drawing/2014/main" id="{176358F5-56E6-E346-4D9F-751BBB39C63D}"/>
              </a:ext>
            </a:extLst>
          </p:cNvPr>
          <p:cNvSpPr>
            <a:spLocks noGrp="1" noChangeArrowheads="1"/>
          </p:cNvSpPr>
          <p:nvPr>
            <p:ph type="body" idx="1"/>
          </p:nvPr>
        </p:nvSpPr>
        <p:spPr>
          <a:xfrm>
            <a:off x="677863" y="4675188"/>
            <a:ext cx="5426075"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1362359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7">
            <a:extLst>
              <a:ext uri="{FF2B5EF4-FFF2-40B4-BE49-F238E27FC236}">
                <a16:creationId xmlns:a16="http://schemas.microsoft.com/office/drawing/2014/main" id="{129A984C-28AE-3AD9-B81A-61BDB430B124}"/>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1pPr>
            <a:lvl2pPr marL="37931725" indent="-37474525">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Lst>
              <a:defRPr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9B4BE116-8E13-9041-B63E-CD87E15ACD2E}" type="slidenum">
              <a:rPr lang="de-DE" altLang="en-US" sz="1400" smtClean="0"/>
              <a:pPr>
                <a:spcBef>
                  <a:spcPct val="0"/>
                </a:spcBef>
                <a:buClrTx/>
                <a:buFontTx/>
                <a:buNone/>
              </a:pPr>
              <a:t>19</a:t>
            </a:fld>
            <a:endParaRPr lang="de-DE" altLang="en-US" sz="1400"/>
          </a:p>
        </p:txBody>
      </p:sp>
      <p:sp>
        <p:nvSpPr>
          <p:cNvPr id="86019" name="Text Box 1">
            <a:extLst>
              <a:ext uri="{FF2B5EF4-FFF2-40B4-BE49-F238E27FC236}">
                <a16:creationId xmlns:a16="http://schemas.microsoft.com/office/drawing/2014/main" id="{08280F19-073F-3C04-1B00-9A2B3F121570}"/>
              </a:ext>
            </a:extLst>
          </p:cNvPr>
          <p:cNvSpPr>
            <a:spLocks noGrp="1" noRot="1" noChangeAspect="1" noChangeArrowheads="1" noTextEdit="1"/>
          </p:cNvSpPr>
          <p:nvPr>
            <p:ph type="sldImg"/>
          </p:nvPr>
        </p:nvSpPr>
        <p:spPr>
          <a:xfrm>
            <a:off x="930275" y="747713"/>
            <a:ext cx="4919663" cy="3690937"/>
          </a:xfrm>
          <a:solidFill>
            <a:srgbClr val="FFFFFF"/>
          </a:solidFill>
          <a:ln>
            <a:solidFill>
              <a:srgbClr val="000000"/>
            </a:solidFill>
            <a:miter lim="800000"/>
            <a:headEnd/>
            <a:tailEnd/>
          </a:ln>
        </p:spPr>
      </p:sp>
      <p:sp>
        <p:nvSpPr>
          <p:cNvPr id="86020" name="Text Box 2">
            <a:extLst>
              <a:ext uri="{FF2B5EF4-FFF2-40B4-BE49-F238E27FC236}">
                <a16:creationId xmlns:a16="http://schemas.microsoft.com/office/drawing/2014/main" id="{601728C0-5A12-1032-8D3F-7A7E7FFBA546}"/>
              </a:ext>
            </a:extLst>
          </p:cNvPr>
          <p:cNvSpPr>
            <a:spLocks noGrp="1" noChangeArrowheads="1"/>
          </p:cNvSpPr>
          <p:nvPr>
            <p:ph type="body" idx="1"/>
          </p:nvPr>
        </p:nvSpPr>
        <p:spPr>
          <a:xfrm>
            <a:off x="677863" y="4675188"/>
            <a:ext cx="5426075" cy="4429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605876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25D56D06-9712-487A-6E66-D812B4DCE23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179AE4CC-C2FA-9B42-A914-D18DFDFA0083}" type="slidenum">
              <a:rPr lang="en-GB" altLang="en-GB" smtClean="0">
                <a:solidFill>
                  <a:srgbClr val="000000"/>
                </a:solidFill>
                <a:ea typeface="Arial Unicode MS" panose="020B0604020202020204" pitchFamily="34" charset="-128"/>
                <a:cs typeface="Arial Unicode MS" panose="020B0604020202020204" pitchFamily="34" charset="-128"/>
              </a:rPr>
              <a:pPr/>
              <a:t>20</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33795" name="Text Box 1">
            <a:extLst>
              <a:ext uri="{FF2B5EF4-FFF2-40B4-BE49-F238E27FC236}">
                <a16:creationId xmlns:a16="http://schemas.microsoft.com/office/drawing/2014/main" id="{D5A8D7CA-0BC0-66C7-9107-AC4509C60358}"/>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67A869E5-B5E6-B741-83E7-5E6BB4068395}" type="slidenum">
              <a:rPr lang="en-GB" altLang="en-GB" sz="1200">
                <a:solidFill>
                  <a:srgbClr val="FFFFFF"/>
                </a:solidFill>
                <a:ea typeface="Arial Unicode MS" panose="020B0604020202020204" pitchFamily="34" charset="-128"/>
                <a:cs typeface="Arial Unicode MS" panose="020B0604020202020204" pitchFamily="34" charset="-128"/>
              </a:rPr>
              <a:pPr algn="r" eaLnBrk="1" hangingPunct="1">
                <a:buSzPct val="100000"/>
              </a:pPr>
              <a:t>20</a:t>
            </a:fld>
            <a:endParaRPr lang="en-GB" altLang="en-GB" sz="1200">
              <a:solidFill>
                <a:srgbClr val="FFFFFF"/>
              </a:solidFill>
              <a:ea typeface="Arial Unicode MS" panose="020B0604020202020204" pitchFamily="34" charset="-128"/>
              <a:cs typeface="Arial Unicode MS" panose="020B0604020202020204" pitchFamily="34" charset="-128"/>
            </a:endParaRPr>
          </a:p>
        </p:txBody>
      </p:sp>
      <p:sp>
        <p:nvSpPr>
          <p:cNvPr id="33796" name="Text Box 2">
            <a:extLst>
              <a:ext uri="{FF2B5EF4-FFF2-40B4-BE49-F238E27FC236}">
                <a16:creationId xmlns:a16="http://schemas.microsoft.com/office/drawing/2014/main" id="{6E46DC0D-A569-0B1E-D6D8-9914B85249CA}"/>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33797" name="Text Box 3">
            <a:extLst>
              <a:ext uri="{FF2B5EF4-FFF2-40B4-BE49-F238E27FC236}">
                <a16:creationId xmlns:a16="http://schemas.microsoft.com/office/drawing/2014/main" id="{99313D54-218C-2BAD-5EF9-BD47CF6C84E6}"/>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en-GB">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5358151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25D56D06-9712-487A-6E66-D812B4DCE23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179AE4CC-C2FA-9B42-A914-D18DFDFA0083}" type="slidenum">
              <a:rPr lang="en-GB" altLang="en-GB" smtClean="0">
                <a:solidFill>
                  <a:srgbClr val="000000"/>
                </a:solidFill>
                <a:ea typeface="Arial Unicode MS" panose="020B0604020202020204" pitchFamily="34" charset="-128"/>
                <a:cs typeface="Arial Unicode MS" panose="020B0604020202020204" pitchFamily="34" charset="-128"/>
              </a:rPr>
              <a:pPr/>
              <a:t>22</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33795" name="Text Box 1">
            <a:extLst>
              <a:ext uri="{FF2B5EF4-FFF2-40B4-BE49-F238E27FC236}">
                <a16:creationId xmlns:a16="http://schemas.microsoft.com/office/drawing/2014/main" id="{D5A8D7CA-0BC0-66C7-9107-AC4509C60358}"/>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67A869E5-B5E6-B741-83E7-5E6BB4068395}" type="slidenum">
              <a:rPr lang="en-GB" altLang="en-GB" sz="1200">
                <a:solidFill>
                  <a:srgbClr val="FFFFFF"/>
                </a:solidFill>
                <a:ea typeface="Arial Unicode MS" panose="020B0604020202020204" pitchFamily="34" charset="-128"/>
                <a:cs typeface="Arial Unicode MS" panose="020B0604020202020204" pitchFamily="34" charset="-128"/>
              </a:rPr>
              <a:pPr algn="r" eaLnBrk="1" hangingPunct="1">
                <a:buSzPct val="100000"/>
              </a:pPr>
              <a:t>22</a:t>
            </a:fld>
            <a:endParaRPr lang="en-GB" altLang="en-GB" sz="1200">
              <a:solidFill>
                <a:srgbClr val="FFFFFF"/>
              </a:solidFill>
              <a:ea typeface="Arial Unicode MS" panose="020B0604020202020204" pitchFamily="34" charset="-128"/>
              <a:cs typeface="Arial Unicode MS" panose="020B0604020202020204" pitchFamily="34" charset="-128"/>
            </a:endParaRPr>
          </a:p>
        </p:txBody>
      </p:sp>
      <p:sp>
        <p:nvSpPr>
          <p:cNvPr id="33796" name="Text Box 2">
            <a:extLst>
              <a:ext uri="{FF2B5EF4-FFF2-40B4-BE49-F238E27FC236}">
                <a16:creationId xmlns:a16="http://schemas.microsoft.com/office/drawing/2014/main" id="{6E46DC0D-A569-0B1E-D6D8-9914B85249CA}"/>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33797" name="Text Box 3">
            <a:extLst>
              <a:ext uri="{FF2B5EF4-FFF2-40B4-BE49-F238E27FC236}">
                <a16:creationId xmlns:a16="http://schemas.microsoft.com/office/drawing/2014/main" id="{99313D54-218C-2BAD-5EF9-BD47CF6C84E6}"/>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en-GB">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370640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25D56D06-9712-487A-6E66-D812B4DCE23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179AE4CC-C2FA-9B42-A914-D18DFDFA0083}" type="slidenum">
              <a:rPr lang="en-GB" altLang="en-GB" smtClean="0">
                <a:solidFill>
                  <a:srgbClr val="000000"/>
                </a:solidFill>
                <a:ea typeface="Arial Unicode MS" panose="020B0604020202020204" pitchFamily="34" charset="-128"/>
                <a:cs typeface="Arial Unicode MS" panose="020B0604020202020204" pitchFamily="34" charset="-128"/>
              </a:rPr>
              <a:pPr/>
              <a:t>2</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33795" name="Text Box 1">
            <a:extLst>
              <a:ext uri="{FF2B5EF4-FFF2-40B4-BE49-F238E27FC236}">
                <a16:creationId xmlns:a16="http://schemas.microsoft.com/office/drawing/2014/main" id="{D5A8D7CA-0BC0-66C7-9107-AC4509C60358}"/>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67A869E5-B5E6-B741-83E7-5E6BB4068395}" type="slidenum">
              <a:rPr lang="en-GB" altLang="en-GB" sz="1200">
                <a:solidFill>
                  <a:srgbClr val="FFFFFF"/>
                </a:solidFill>
                <a:ea typeface="Arial Unicode MS" panose="020B0604020202020204" pitchFamily="34" charset="-128"/>
                <a:cs typeface="Arial Unicode MS" panose="020B0604020202020204" pitchFamily="34" charset="-128"/>
              </a:rPr>
              <a:pPr algn="r" eaLnBrk="1" hangingPunct="1">
                <a:buSzPct val="100000"/>
              </a:pPr>
              <a:t>2</a:t>
            </a:fld>
            <a:endParaRPr lang="en-GB" altLang="en-GB" sz="1200">
              <a:solidFill>
                <a:srgbClr val="FFFFFF"/>
              </a:solidFill>
              <a:ea typeface="Arial Unicode MS" panose="020B0604020202020204" pitchFamily="34" charset="-128"/>
              <a:cs typeface="Arial Unicode MS" panose="020B0604020202020204" pitchFamily="34" charset="-128"/>
            </a:endParaRPr>
          </a:p>
        </p:txBody>
      </p:sp>
      <p:sp>
        <p:nvSpPr>
          <p:cNvPr id="33796" name="Text Box 2">
            <a:extLst>
              <a:ext uri="{FF2B5EF4-FFF2-40B4-BE49-F238E27FC236}">
                <a16:creationId xmlns:a16="http://schemas.microsoft.com/office/drawing/2014/main" id="{6E46DC0D-A569-0B1E-D6D8-9914B85249CA}"/>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33797" name="Text Box 3">
            <a:extLst>
              <a:ext uri="{FF2B5EF4-FFF2-40B4-BE49-F238E27FC236}">
                <a16:creationId xmlns:a16="http://schemas.microsoft.com/office/drawing/2014/main" id="{99313D54-218C-2BAD-5EF9-BD47CF6C84E6}"/>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en-GB">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366006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25D56D06-9712-487A-6E66-D812B4DCE23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179AE4CC-C2FA-9B42-A914-D18DFDFA0083}" type="slidenum">
              <a:rPr lang="en-GB" altLang="en-GB" smtClean="0">
                <a:solidFill>
                  <a:srgbClr val="000000"/>
                </a:solidFill>
                <a:ea typeface="Arial Unicode MS" panose="020B0604020202020204" pitchFamily="34" charset="-128"/>
                <a:cs typeface="Arial Unicode MS" panose="020B0604020202020204" pitchFamily="34" charset="-128"/>
              </a:rPr>
              <a:pPr/>
              <a:t>5</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33795" name="Text Box 1">
            <a:extLst>
              <a:ext uri="{FF2B5EF4-FFF2-40B4-BE49-F238E27FC236}">
                <a16:creationId xmlns:a16="http://schemas.microsoft.com/office/drawing/2014/main" id="{D5A8D7CA-0BC0-66C7-9107-AC4509C60358}"/>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67A869E5-B5E6-B741-83E7-5E6BB4068395}" type="slidenum">
              <a:rPr lang="en-GB" altLang="en-GB" sz="1200">
                <a:solidFill>
                  <a:srgbClr val="FFFFFF"/>
                </a:solidFill>
                <a:ea typeface="Arial Unicode MS" panose="020B0604020202020204" pitchFamily="34" charset="-128"/>
                <a:cs typeface="Arial Unicode MS" panose="020B0604020202020204" pitchFamily="34" charset="-128"/>
              </a:rPr>
              <a:pPr algn="r" eaLnBrk="1" hangingPunct="1">
                <a:buSzPct val="100000"/>
              </a:pPr>
              <a:t>5</a:t>
            </a:fld>
            <a:endParaRPr lang="en-GB" altLang="en-GB" sz="1200">
              <a:solidFill>
                <a:srgbClr val="FFFFFF"/>
              </a:solidFill>
              <a:ea typeface="Arial Unicode MS" panose="020B0604020202020204" pitchFamily="34" charset="-128"/>
              <a:cs typeface="Arial Unicode MS" panose="020B0604020202020204" pitchFamily="34" charset="-128"/>
            </a:endParaRPr>
          </a:p>
        </p:txBody>
      </p:sp>
      <p:sp>
        <p:nvSpPr>
          <p:cNvPr id="33796" name="Text Box 2">
            <a:extLst>
              <a:ext uri="{FF2B5EF4-FFF2-40B4-BE49-F238E27FC236}">
                <a16:creationId xmlns:a16="http://schemas.microsoft.com/office/drawing/2014/main" id="{6E46DC0D-A569-0B1E-D6D8-9914B85249CA}"/>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33797" name="Text Box 3">
            <a:extLst>
              <a:ext uri="{FF2B5EF4-FFF2-40B4-BE49-F238E27FC236}">
                <a16:creationId xmlns:a16="http://schemas.microsoft.com/office/drawing/2014/main" id="{99313D54-218C-2BAD-5EF9-BD47CF6C84E6}"/>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en-GB">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547931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7">
            <a:extLst>
              <a:ext uri="{FF2B5EF4-FFF2-40B4-BE49-F238E27FC236}">
                <a16:creationId xmlns:a16="http://schemas.microsoft.com/office/drawing/2014/main" id="{E9FEE13F-709C-61E6-16B8-B92820894F54}"/>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8F96B474-449B-1945-8805-2C08C9F74C54}" type="slidenum">
              <a:rPr lang="de-DE" altLang="en-US" smtClean="0">
                <a:solidFill>
                  <a:srgbClr val="000000"/>
                </a:solidFill>
                <a:latin typeface="Times New Roman" panose="02020603050405020304" pitchFamily="18" charset="0"/>
              </a:rPr>
              <a:pPr/>
              <a:t>6</a:t>
            </a:fld>
            <a:endParaRPr lang="de-DE" altLang="en-US">
              <a:solidFill>
                <a:srgbClr val="000000"/>
              </a:solidFill>
              <a:latin typeface="Times New Roman" panose="02020603050405020304" pitchFamily="18" charset="0"/>
            </a:endParaRPr>
          </a:p>
        </p:txBody>
      </p:sp>
      <p:sp>
        <p:nvSpPr>
          <p:cNvPr id="47107" name="Text Box 1">
            <a:extLst>
              <a:ext uri="{FF2B5EF4-FFF2-40B4-BE49-F238E27FC236}">
                <a16:creationId xmlns:a16="http://schemas.microsoft.com/office/drawing/2014/main" id="{46AE37D5-65BF-6ABF-2145-618A6109D908}"/>
              </a:ext>
            </a:extLst>
          </p:cNvPr>
          <p:cNvSpPr>
            <a:spLocks noGrp="1" noRot="1" noChangeAspect="1" noChangeArrowheads="1" noTextEdit="1"/>
          </p:cNvSpPr>
          <p:nvPr>
            <p:ph type="sldImg"/>
          </p:nvPr>
        </p:nvSpPr>
        <p:spPr>
          <a:xfrm>
            <a:off x="1143000" y="685800"/>
            <a:ext cx="4572000" cy="3429000"/>
          </a:xfrm>
          <a:solidFill>
            <a:srgbClr val="FFFFFF"/>
          </a:solidFill>
          <a:ln>
            <a:solidFill>
              <a:srgbClr val="000000"/>
            </a:solidFill>
            <a:miter lim="800000"/>
            <a:headEnd/>
            <a:tailEnd/>
          </a:ln>
        </p:spPr>
      </p:sp>
      <p:sp>
        <p:nvSpPr>
          <p:cNvPr id="47108" name="Text Box 2">
            <a:extLst>
              <a:ext uri="{FF2B5EF4-FFF2-40B4-BE49-F238E27FC236}">
                <a16:creationId xmlns:a16="http://schemas.microsoft.com/office/drawing/2014/main" id="{BB838DC4-8F13-CF9F-0F85-7B0CB10814A0}"/>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4210" name="Rectangle 9">
            <a:extLst>
              <a:ext uri="{FF2B5EF4-FFF2-40B4-BE49-F238E27FC236}">
                <a16:creationId xmlns:a16="http://schemas.microsoft.com/office/drawing/2014/main" id="{4DACB280-C020-0F90-20FD-C928BC4B5E53}"/>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1pPr>
            <a:lvl2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2pPr>
            <a:lvl3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3pPr>
            <a:lvl4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4pPr>
            <a:lvl5pPr>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723900" algn="l"/>
                <a:tab pos="1447800" algn="l"/>
                <a:tab pos="2171700" algn="l"/>
                <a:tab pos="2895600" algn="l"/>
              </a:tabLst>
              <a:defRPr>
                <a:solidFill>
                  <a:schemeClr val="bg1"/>
                </a:solidFill>
                <a:latin typeface="Arial" panose="020B0604020202020204" pitchFamily="34" charset="0"/>
                <a:ea typeface="ＭＳ Ｐゴシック" panose="020B0600070205080204" pitchFamily="34" charset="-128"/>
              </a:defRPr>
            </a:lvl9pPr>
          </a:lstStyle>
          <a:p>
            <a:fld id="{B5FCCF46-E5E6-8D43-83BB-2A43E1CF887B}" type="slidenum">
              <a:rPr lang="en-GB" altLang="en-US" sz="1200" smtClean="0">
                <a:solidFill>
                  <a:srgbClr val="000000"/>
                </a:solidFill>
                <a:latin typeface="Times New Roman" panose="02020603050405020304" pitchFamily="18" charset="0"/>
              </a:rPr>
              <a:pPr/>
              <a:t>7</a:t>
            </a:fld>
            <a:endParaRPr lang="en-GB" altLang="en-US" sz="1200">
              <a:solidFill>
                <a:srgbClr val="000000"/>
              </a:solidFill>
              <a:latin typeface="Times New Roman" panose="02020603050405020304" pitchFamily="18" charset="0"/>
            </a:endParaRPr>
          </a:p>
        </p:txBody>
      </p:sp>
      <p:sp>
        <p:nvSpPr>
          <p:cNvPr id="94211" name="Text Box 1">
            <a:extLst>
              <a:ext uri="{FF2B5EF4-FFF2-40B4-BE49-F238E27FC236}">
                <a16:creationId xmlns:a16="http://schemas.microsoft.com/office/drawing/2014/main" id="{6E19C3B9-2D95-15E8-3B2A-B39D29854376}"/>
              </a:ext>
            </a:extLst>
          </p:cNvPr>
          <p:cNvSpPr>
            <a:spLocks noGrp="1" noRot="1" noChangeAspect="1" noChangeArrowheads="1" noTextEdit="1"/>
          </p:cNvSpPr>
          <p:nvPr>
            <p:ph type="sldImg"/>
          </p:nvPr>
        </p:nvSpPr>
        <p:spPr>
          <a:xfrm>
            <a:off x="1143000" y="685800"/>
            <a:ext cx="4572000" cy="3429000"/>
          </a:xfrm>
        </p:spPr>
      </p:sp>
      <p:sp>
        <p:nvSpPr>
          <p:cNvPr id="94212" name="Text Box 2">
            <a:extLst>
              <a:ext uri="{FF2B5EF4-FFF2-40B4-BE49-F238E27FC236}">
                <a16:creationId xmlns:a16="http://schemas.microsoft.com/office/drawing/2014/main" id="{A09E9140-C625-0CFC-6778-6A3C05A7339B}"/>
              </a:ext>
            </a:extLst>
          </p:cNvPr>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Lst>
        </p:spPr>
        <p:txBody>
          <a:bodyPr wrap="none" anchor="ctr"/>
          <a:lstStyle/>
          <a:p>
            <a:endParaRPr lang="en-US" altLang="en-U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78" name="Rectangle 9">
            <a:extLst>
              <a:ext uri="{FF2B5EF4-FFF2-40B4-BE49-F238E27FC236}">
                <a16:creationId xmlns:a16="http://schemas.microsoft.com/office/drawing/2014/main" id="{7488740F-6FB7-7B1E-D35F-1BFC78823EF7}"/>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203F130B-1637-FB46-A488-D76FE03283F0}" type="slidenum">
              <a:rPr lang="en-GB" altLang="en-GB" smtClean="0">
                <a:solidFill>
                  <a:srgbClr val="000000"/>
                </a:solidFill>
                <a:ea typeface="Arial Unicode MS" panose="020B0604020202020204" pitchFamily="34" charset="-128"/>
                <a:cs typeface="Arial Unicode MS" panose="020B0604020202020204" pitchFamily="34" charset="-128"/>
              </a:rPr>
              <a:pPr/>
              <a:t>8</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75779" name="Text Box 1">
            <a:extLst>
              <a:ext uri="{FF2B5EF4-FFF2-40B4-BE49-F238E27FC236}">
                <a16:creationId xmlns:a16="http://schemas.microsoft.com/office/drawing/2014/main" id="{2C39E93D-0772-140F-7BBA-05096D07A1B1}"/>
              </a:ext>
            </a:extLst>
          </p:cNvPr>
          <p:cNvSpPr>
            <a:spLocks noGrp="1" noRot="1" noChangeAspect="1" noChangeArrowheads="1" noTextEdit="1"/>
          </p:cNvSpPr>
          <p:nvPr>
            <p:ph type="sldImg"/>
          </p:nvPr>
        </p:nvSpPr>
        <p:spPr>
          <a:xfrm>
            <a:off x="1143000" y="685800"/>
            <a:ext cx="4572000" cy="3429000"/>
          </a:xfrm>
          <a:ln/>
        </p:spPr>
      </p:sp>
      <p:sp>
        <p:nvSpPr>
          <p:cNvPr id="75780" name="Text Box 2">
            <a:extLst>
              <a:ext uri="{FF2B5EF4-FFF2-40B4-BE49-F238E27FC236}">
                <a16:creationId xmlns:a16="http://schemas.microsoft.com/office/drawing/2014/main" id="{2AD0E1F7-7586-BBE7-3FB7-69212BA592BB}"/>
              </a:ext>
            </a:extLst>
          </p:cNvPr>
          <p:cNvSpPr>
            <a:spLocks noGrp="1" noChangeArrowheads="1"/>
          </p:cNvSpPr>
          <p:nvPr>
            <p:ph type="body" idx="1"/>
          </p:nvPr>
        </p:nvSpPr>
        <p:spPr>
          <a:xfrm>
            <a:off x="685800" y="4343400"/>
            <a:ext cx="5486400" cy="4143375"/>
          </a:xfrm>
          <a:solidFill>
            <a:srgbClr val="FFFFFF"/>
          </a:solidFill>
          <a:ln w="9360" cap="sq">
            <a:solidFill>
              <a:srgbClr val="000000"/>
            </a:solidFill>
            <a:miter lim="800000"/>
          </a:ln>
        </p:spPr>
        <p:txBody>
          <a:bodyPr wrap="none" anchor="ctr"/>
          <a:lstStyle/>
          <a:p>
            <a:endParaRPr lang="en-US" altLang="en-GB">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D1CACFE4-3E54-8ACC-81C1-73E7E305AA32}"/>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EE428B83-2093-7047-B789-C89270BCE56B}" type="slidenum">
              <a:rPr lang="en-GB" altLang="en-GB" smtClean="0">
                <a:solidFill>
                  <a:srgbClr val="000000"/>
                </a:solidFill>
                <a:ea typeface="Arial Unicode MS" panose="020B0604020202020204" pitchFamily="34" charset="-128"/>
                <a:cs typeface="Arial Unicode MS" panose="020B0604020202020204" pitchFamily="34" charset="-128"/>
              </a:rPr>
              <a:pPr/>
              <a:t>9</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71683" name="Text Box 1">
            <a:extLst>
              <a:ext uri="{FF2B5EF4-FFF2-40B4-BE49-F238E27FC236}">
                <a16:creationId xmlns:a16="http://schemas.microsoft.com/office/drawing/2014/main" id="{68781F36-A3A4-5D59-E31B-02734529178F}"/>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8188D514-DDEB-0F43-88DD-BA71EA9AA9DE}" type="slidenum">
              <a:rPr lang="en-GB" altLang="en-GB" sz="1200">
                <a:solidFill>
                  <a:srgbClr val="FFFFFF"/>
                </a:solidFill>
                <a:ea typeface="Arial Unicode MS" panose="020B0604020202020204" pitchFamily="34" charset="-128"/>
                <a:cs typeface="Arial Unicode MS" panose="020B0604020202020204" pitchFamily="34" charset="-128"/>
              </a:rPr>
              <a:pPr algn="r" eaLnBrk="1" hangingPunct="1">
                <a:buSzPct val="100000"/>
              </a:pPr>
              <a:t>9</a:t>
            </a:fld>
            <a:endParaRPr lang="en-GB" altLang="en-GB" sz="1200">
              <a:solidFill>
                <a:srgbClr val="FFFFFF"/>
              </a:solidFill>
              <a:ea typeface="Arial Unicode MS" panose="020B0604020202020204" pitchFamily="34" charset="-128"/>
              <a:cs typeface="Arial Unicode MS" panose="020B0604020202020204" pitchFamily="34" charset="-128"/>
            </a:endParaRPr>
          </a:p>
        </p:txBody>
      </p:sp>
      <p:sp>
        <p:nvSpPr>
          <p:cNvPr id="71684" name="Text Box 2">
            <a:extLst>
              <a:ext uri="{FF2B5EF4-FFF2-40B4-BE49-F238E27FC236}">
                <a16:creationId xmlns:a16="http://schemas.microsoft.com/office/drawing/2014/main" id="{D34A1298-9E6C-4647-FC80-C8B5E0B2E5AB}"/>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71685" name="Text Box 3">
            <a:extLst>
              <a:ext uri="{FF2B5EF4-FFF2-40B4-BE49-F238E27FC236}">
                <a16:creationId xmlns:a16="http://schemas.microsoft.com/office/drawing/2014/main" id="{C241E2D5-C7D4-4928-7B94-67190724854C}"/>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en-GB">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25D56D06-9712-487A-6E66-D812B4DCE23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fld id="{179AE4CC-C2FA-9B42-A914-D18DFDFA0083}" type="slidenum">
              <a:rPr lang="en-GB" altLang="en-GB" smtClean="0">
                <a:solidFill>
                  <a:srgbClr val="000000"/>
                </a:solidFill>
                <a:ea typeface="Arial Unicode MS" panose="020B0604020202020204" pitchFamily="34" charset="-128"/>
                <a:cs typeface="Arial Unicode MS" panose="020B0604020202020204" pitchFamily="34" charset="-128"/>
              </a:rPr>
              <a:pPr/>
              <a:t>10</a:t>
            </a:fld>
            <a:endParaRPr lang="en-GB" altLang="en-GB">
              <a:solidFill>
                <a:srgbClr val="000000"/>
              </a:solidFill>
              <a:ea typeface="Arial Unicode MS" panose="020B0604020202020204" pitchFamily="34" charset="-128"/>
              <a:cs typeface="Arial Unicode MS" panose="020B0604020202020204" pitchFamily="34" charset="-128"/>
            </a:endParaRPr>
          </a:p>
        </p:txBody>
      </p:sp>
      <p:sp>
        <p:nvSpPr>
          <p:cNvPr id="33795" name="Text Box 1">
            <a:extLst>
              <a:ext uri="{FF2B5EF4-FFF2-40B4-BE49-F238E27FC236}">
                <a16:creationId xmlns:a16="http://schemas.microsoft.com/office/drawing/2014/main" id="{D5A8D7CA-0BC0-66C7-9107-AC4509C60358}"/>
              </a:ext>
            </a:extLst>
          </p:cNvPr>
          <p:cNvSpPr txBox="1">
            <a:spLocks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r" eaLnBrk="1" hangingPunct="1">
              <a:buSzPct val="100000"/>
            </a:pPr>
            <a:fld id="{67A869E5-B5E6-B741-83E7-5E6BB4068395}" type="slidenum">
              <a:rPr lang="en-GB" altLang="en-GB" sz="1200">
                <a:solidFill>
                  <a:srgbClr val="FFFFFF"/>
                </a:solidFill>
                <a:ea typeface="Arial Unicode MS" panose="020B0604020202020204" pitchFamily="34" charset="-128"/>
                <a:cs typeface="Arial Unicode MS" panose="020B0604020202020204" pitchFamily="34" charset="-128"/>
              </a:rPr>
              <a:pPr algn="r" eaLnBrk="1" hangingPunct="1">
                <a:buSzPct val="100000"/>
              </a:pPr>
              <a:t>10</a:t>
            </a:fld>
            <a:endParaRPr lang="en-GB" altLang="en-GB" sz="1200">
              <a:solidFill>
                <a:srgbClr val="FFFFFF"/>
              </a:solidFill>
              <a:ea typeface="Arial Unicode MS" panose="020B0604020202020204" pitchFamily="34" charset="-128"/>
              <a:cs typeface="Arial Unicode MS" panose="020B0604020202020204" pitchFamily="34" charset="-128"/>
            </a:endParaRPr>
          </a:p>
        </p:txBody>
      </p:sp>
      <p:sp>
        <p:nvSpPr>
          <p:cNvPr id="33796" name="Text Box 2">
            <a:extLst>
              <a:ext uri="{FF2B5EF4-FFF2-40B4-BE49-F238E27FC236}">
                <a16:creationId xmlns:a16="http://schemas.microsoft.com/office/drawing/2014/main" id="{6E46DC0D-A569-0B1E-D6D8-9914B85249CA}"/>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33797" name="Text Box 3">
            <a:extLst>
              <a:ext uri="{FF2B5EF4-FFF2-40B4-BE49-F238E27FC236}">
                <a16:creationId xmlns:a16="http://schemas.microsoft.com/office/drawing/2014/main" id="{99313D54-218C-2BAD-5EF9-BD47CF6C84E6}"/>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ltLang="en-GB">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2582227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9">
            <a:extLst>
              <a:ext uri="{FF2B5EF4-FFF2-40B4-BE49-F238E27FC236}">
                <a16:creationId xmlns:a16="http://schemas.microsoft.com/office/drawing/2014/main" id="{C7624210-BAB9-7944-B030-088DDF421D2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fld id="{FF36936D-CD89-3E44-91D3-1724E313DFC4}" type="slidenum">
              <a:rPr lang="de-DE" altLang="en-GB" smtClean="0">
                <a:solidFill>
                  <a:srgbClr val="000000"/>
                </a:solidFill>
                <a:ea typeface="Arial Unicode MS" panose="020B0604020202020204" pitchFamily="34" charset="-128"/>
                <a:cs typeface="Arial Unicode MS" panose="020B0604020202020204" pitchFamily="34" charset="-128"/>
              </a:rPr>
              <a:pPr/>
              <a:t>11</a:t>
            </a:fld>
            <a:endParaRPr lang="de-DE" altLang="en-GB">
              <a:solidFill>
                <a:srgbClr val="000000"/>
              </a:solidFill>
              <a:ea typeface="Arial Unicode MS" panose="020B0604020202020204" pitchFamily="34" charset="-128"/>
              <a:cs typeface="Arial Unicode MS" panose="020B0604020202020204" pitchFamily="34" charset="-128"/>
            </a:endParaRPr>
          </a:p>
        </p:txBody>
      </p:sp>
      <p:sp>
        <p:nvSpPr>
          <p:cNvPr id="77827" name="Text Box 1">
            <a:extLst>
              <a:ext uri="{FF2B5EF4-FFF2-40B4-BE49-F238E27FC236}">
                <a16:creationId xmlns:a16="http://schemas.microsoft.com/office/drawing/2014/main" id="{D2B45040-A8C2-49F4-7D1C-08EEC4929276}"/>
              </a:ext>
            </a:extLst>
          </p:cNvPr>
          <p:cNvSpPr>
            <a:spLocks noGrp="1" noRot="1" noChangeAspect="1" noChangeArrowheads="1" noTextEdit="1"/>
          </p:cNvSpPr>
          <p:nvPr>
            <p:ph type="sldImg"/>
          </p:nvPr>
        </p:nvSpPr>
        <p:spPr>
          <a:xfrm>
            <a:off x="1143000" y="685800"/>
            <a:ext cx="4572000" cy="3429000"/>
          </a:xfrm>
          <a:solidFill>
            <a:srgbClr val="FFFFFF"/>
          </a:solidFill>
          <a:ln/>
        </p:spPr>
      </p:sp>
      <p:sp>
        <p:nvSpPr>
          <p:cNvPr id="77828" name="Text Box 2">
            <a:extLst>
              <a:ext uri="{FF2B5EF4-FFF2-40B4-BE49-F238E27FC236}">
                <a16:creationId xmlns:a16="http://schemas.microsoft.com/office/drawing/2014/main" id="{EE41AE3D-02D4-82A3-2279-4A0CFFF4976B}"/>
              </a:ext>
            </a:extLst>
          </p:cNvPr>
          <p:cNvSpPr>
            <a:spLocks noGrp="1" noChangeArrowheads="1"/>
          </p:cNvSpPr>
          <p:nvPr>
            <p:ph type="body" idx="1"/>
          </p:nvPr>
        </p:nvSpPr>
        <p:spPr>
          <a:xfrm>
            <a:off x="685800" y="4343400"/>
            <a:ext cx="5486400"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GB">
              <a:latin typeface="Times New Roman" panose="02020603050405020304" pitchFamily="18" charset="0"/>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5">
            <a:extLst>
              <a:ext uri="{FF2B5EF4-FFF2-40B4-BE49-F238E27FC236}">
                <a16:creationId xmlns:a16="http://schemas.microsoft.com/office/drawing/2014/main" id="{3693DAAD-6D43-54FA-6AFE-EF3748037088}"/>
              </a:ext>
            </a:extLst>
          </p:cNvPr>
          <p:cNvSpPr>
            <a:spLocks noGrp="1" noChangeArrowheads="1"/>
          </p:cNvSpPr>
          <p:nvPr>
            <p:ph type="sldNum" idx="10"/>
          </p:nvPr>
        </p:nvSpPr>
        <p:spPr>
          <a:ln/>
        </p:spPr>
        <p:txBody>
          <a:bodyPr/>
          <a:lstStyle>
            <a:lvl1pPr>
              <a:defRPr/>
            </a:lvl1pPr>
          </a:lstStyle>
          <a:p>
            <a:pPr>
              <a:defRPr/>
            </a:pPr>
            <a:fld id="{2F4C15D4-46A1-C641-A7A7-239894018704}" type="slidenum">
              <a:rPr lang="en-GB" altLang="de-GB"/>
              <a:pPr>
                <a:defRPr/>
              </a:pPr>
              <a:t>‹Nr.›</a:t>
            </a:fld>
            <a:endParaRPr lang="en-GB" altLang="de-GB"/>
          </a:p>
        </p:txBody>
      </p:sp>
    </p:spTree>
    <p:extLst>
      <p:ext uri="{BB962C8B-B14F-4D97-AF65-F5344CB8AC3E}">
        <p14:creationId xmlns:p14="http://schemas.microsoft.com/office/powerpoint/2010/main" val="3590633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BC68C09B-6A24-1F6E-3D6E-DBE616626A01}"/>
              </a:ext>
            </a:extLst>
          </p:cNvPr>
          <p:cNvSpPr>
            <a:spLocks noGrp="1" noChangeArrowheads="1"/>
          </p:cNvSpPr>
          <p:nvPr>
            <p:ph type="sldNum" idx="10"/>
          </p:nvPr>
        </p:nvSpPr>
        <p:spPr>
          <a:ln/>
        </p:spPr>
        <p:txBody>
          <a:bodyPr/>
          <a:lstStyle>
            <a:lvl1pPr>
              <a:defRPr/>
            </a:lvl1pPr>
          </a:lstStyle>
          <a:p>
            <a:pPr>
              <a:defRPr/>
            </a:pPr>
            <a:fld id="{1F30BBF8-03E7-3448-BF0A-6FCF2FFF98D1}" type="slidenum">
              <a:rPr lang="en-GB" altLang="de-GB"/>
              <a:pPr>
                <a:defRPr/>
              </a:pPr>
              <a:t>‹Nr.›</a:t>
            </a:fld>
            <a:endParaRPr lang="en-GB" altLang="de-GB"/>
          </a:p>
        </p:txBody>
      </p:sp>
    </p:spTree>
    <p:extLst>
      <p:ext uri="{BB962C8B-B14F-4D97-AF65-F5344CB8AC3E}">
        <p14:creationId xmlns:p14="http://schemas.microsoft.com/office/powerpoint/2010/main" val="249986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8F54AC1-2CA4-C7B3-7B4E-E4E4A8FE551F}"/>
              </a:ext>
            </a:extLst>
          </p:cNvPr>
          <p:cNvSpPr>
            <a:spLocks noGrp="1" noChangeArrowheads="1"/>
          </p:cNvSpPr>
          <p:nvPr>
            <p:ph type="sldNum" idx="10"/>
          </p:nvPr>
        </p:nvSpPr>
        <p:spPr>
          <a:ln/>
        </p:spPr>
        <p:txBody>
          <a:bodyPr/>
          <a:lstStyle>
            <a:lvl1pPr>
              <a:defRPr/>
            </a:lvl1pPr>
          </a:lstStyle>
          <a:p>
            <a:pPr>
              <a:defRPr/>
            </a:pPr>
            <a:fld id="{5DCD8D44-66BC-F346-9761-AFE889621D6E}" type="slidenum">
              <a:rPr lang="en-GB" altLang="de-GB"/>
              <a:pPr>
                <a:defRPr/>
              </a:pPr>
              <a:t>‹Nr.›</a:t>
            </a:fld>
            <a:endParaRPr lang="en-GB" altLang="de-GB"/>
          </a:p>
        </p:txBody>
      </p:sp>
    </p:spTree>
    <p:extLst>
      <p:ext uri="{BB962C8B-B14F-4D97-AF65-F5344CB8AC3E}">
        <p14:creationId xmlns:p14="http://schemas.microsoft.com/office/powerpoint/2010/main" val="4060492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GB"/>
          </a:p>
        </p:txBody>
      </p:sp>
      <p:sp>
        <p:nvSpPr>
          <p:cNvPr id="4" name="Rectangle 14">
            <a:extLst>
              <a:ext uri="{FF2B5EF4-FFF2-40B4-BE49-F238E27FC236}">
                <a16:creationId xmlns:a16="http://schemas.microsoft.com/office/drawing/2014/main" id="{05A82158-F42B-55BC-2413-4D447B83414D}"/>
              </a:ext>
            </a:extLst>
          </p:cNvPr>
          <p:cNvSpPr>
            <a:spLocks noGrp="1" noChangeArrowheads="1"/>
          </p:cNvSpPr>
          <p:nvPr>
            <p:ph type="sldNum" idx="10"/>
          </p:nvPr>
        </p:nvSpPr>
        <p:spPr>
          <a:ln/>
        </p:spPr>
        <p:txBody>
          <a:bodyPr/>
          <a:lstStyle>
            <a:lvl1pPr>
              <a:defRPr/>
            </a:lvl1pPr>
          </a:lstStyle>
          <a:p>
            <a:pPr>
              <a:defRPr/>
            </a:pPr>
            <a:fld id="{349C9373-5740-FE4F-989C-1FFDD13EC49F}" type="slidenum">
              <a:rPr lang="en-GB" altLang="de-GB"/>
              <a:pPr>
                <a:defRPr/>
              </a:pPr>
              <a:t>‹Nr.›</a:t>
            </a:fld>
            <a:endParaRPr lang="en-GB" altLang="de-GB"/>
          </a:p>
        </p:txBody>
      </p:sp>
    </p:spTree>
    <p:extLst>
      <p:ext uri="{BB962C8B-B14F-4D97-AF65-F5344CB8AC3E}">
        <p14:creationId xmlns:p14="http://schemas.microsoft.com/office/powerpoint/2010/main" val="2038178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FC6D00B6-BBBD-90FA-04B1-6033693C3241}"/>
              </a:ext>
            </a:extLst>
          </p:cNvPr>
          <p:cNvSpPr>
            <a:spLocks noGrp="1" noChangeArrowheads="1"/>
          </p:cNvSpPr>
          <p:nvPr>
            <p:ph type="sldNum" idx="10"/>
          </p:nvPr>
        </p:nvSpPr>
        <p:spPr>
          <a:ln/>
        </p:spPr>
        <p:txBody>
          <a:bodyPr/>
          <a:lstStyle>
            <a:lvl1pPr>
              <a:defRPr/>
            </a:lvl1pPr>
          </a:lstStyle>
          <a:p>
            <a:pPr>
              <a:defRPr/>
            </a:pPr>
            <a:fld id="{6FED2279-0C32-364D-AB86-B51BDEF41AEF}" type="slidenum">
              <a:rPr lang="en-GB" altLang="de-GB"/>
              <a:pPr>
                <a:defRPr/>
              </a:pPr>
              <a:t>‹Nr.›</a:t>
            </a:fld>
            <a:endParaRPr lang="en-GB" altLang="de-GB"/>
          </a:p>
        </p:txBody>
      </p:sp>
    </p:spTree>
    <p:extLst>
      <p:ext uri="{BB962C8B-B14F-4D97-AF65-F5344CB8AC3E}">
        <p14:creationId xmlns:p14="http://schemas.microsoft.com/office/powerpoint/2010/main" val="33010013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14">
            <a:extLst>
              <a:ext uri="{FF2B5EF4-FFF2-40B4-BE49-F238E27FC236}">
                <a16:creationId xmlns:a16="http://schemas.microsoft.com/office/drawing/2014/main" id="{32E51249-438F-324E-B81E-19A7DD712479}"/>
              </a:ext>
            </a:extLst>
          </p:cNvPr>
          <p:cNvSpPr>
            <a:spLocks noGrp="1" noChangeArrowheads="1"/>
          </p:cNvSpPr>
          <p:nvPr>
            <p:ph type="sldNum" idx="10"/>
          </p:nvPr>
        </p:nvSpPr>
        <p:spPr>
          <a:ln/>
        </p:spPr>
        <p:txBody>
          <a:bodyPr/>
          <a:lstStyle>
            <a:lvl1pPr>
              <a:defRPr/>
            </a:lvl1pPr>
          </a:lstStyle>
          <a:p>
            <a:pPr>
              <a:defRPr/>
            </a:pPr>
            <a:fld id="{94CE0B4F-E6C9-8940-BDD5-00B925E6F122}" type="slidenum">
              <a:rPr lang="en-GB" altLang="de-GB"/>
              <a:pPr>
                <a:defRPr/>
              </a:pPr>
              <a:t>‹Nr.›</a:t>
            </a:fld>
            <a:endParaRPr lang="en-GB" altLang="de-GB"/>
          </a:p>
        </p:txBody>
      </p:sp>
    </p:spTree>
    <p:extLst>
      <p:ext uri="{BB962C8B-B14F-4D97-AF65-F5344CB8AC3E}">
        <p14:creationId xmlns:p14="http://schemas.microsoft.com/office/powerpoint/2010/main" val="2540076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14">
            <a:extLst>
              <a:ext uri="{FF2B5EF4-FFF2-40B4-BE49-F238E27FC236}">
                <a16:creationId xmlns:a16="http://schemas.microsoft.com/office/drawing/2014/main" id="{6B20EF3E-0F75-9DAA-EC38-095100E4D803}"/>
              </a:ext>
            </a:extLst>
          </p:cNvPr>
          <p:cNvSpPr>
            <a:spLocks noGrp="1" noChangeArrowheads="1"/>
          </p:cNvSpPr>
          <p:nvPr>
            <p:ph type="sldNum" idx="10"/>
          </p:nvPr>
        </p:nvSpPr>
        <p:spPr>
          <a:ln/>
        </p:spPr>
        <p:txBody>
          <a:bodyPr/>
          <a:lstStyle>
            <a:lvl1pPr>
              <a:defRPr/>
            </a:lvl1pPr>
          </a:lstStyle>
          <a:p>
            <a:pPr>
              <a:defRPr/>
            </a:pPr>
            <a:fld id="{6A7AF746-71A3-B741-BDFB-67322A500DBA}" type="slidenum">
              <a:rPr lang="en-GB" altLang="de-GB"/>
              <a:pPr>
                <a:defRPr/>
              </a:pPr>
              <a:t>‹Nr.›</a:t>
            </a:fld>
            <a:endParaRPr lang="en-GB" altLang="de-GB"/>
          </a:p>
        </p:txBody>
      </p:sp>
    </p:spTree>
    <p:extLst>
      <p:ext uri="{BB962C8B-B14F-4D97-AF65-F5344CB8AC3E}">
        <p14:creationId xmlns:p14="http://schemas.microsoft.com/office/powerpoint/2010/main" val="13013910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14">
            <a:extLst>
              <a:ext uri="{FF2B5EF4-FFF2-40B4-BE49-F238E27FC236}">
                <a16:creationId xmlns:a16="http://schemas.microsoft.com/office/drawing/2014/main" id="{C3C3F678-F978-39EA-DE4B-A74E82986C9E}"/>
              </a:ext>
            </a:extLst>
          </p:cNvPr>
          <p:cNvSpPr>
            <a:spLocks noGrp="1" noChangeArrowheads="1"/>
          </p:cNvSpPr>
          <p:nvPr>
            <p:ph type="sldNum" idx="10"/>
          </p:nvPr>
        </p:nvSpPr>
        <p:spPr>
          <a:ln/>
        </p:spPr>
        <p:txBody>
          <a:bodyPr/>
          <a:lstStyle>
            <a:lvl1pPr>
              <a:defRPr/>
            </a:lvl1pPr>
          </a:lstStyle>
          <a:p>
            <a:pPr>
              <a:defRPr/>
            </a:pPr>
            <a:fld id="{A156C0A7-576E-C34E-946C-410FE436BC90}" type="slidenum">
              <a:rPr lang="en-GB" altLang="de-GB"/>
              <a:pPr>
                <a:defRPr/>
              </a:pPr>
              <a:t>‹Nr.›</a:t>
            </a:fld>
            <a:endParaRPr lang="en-GB" altLang="de-GB"/>
          </a:p>
        </p:txBody>
      </p:sp>
    </p:spTree>
    <p:extLst>
      <p:ext uri="{BB962C8B-B14F-4D97-AF65-F5344CB8AC3E}">
        <p14:creationId xmlns:p14="http://schemas.microsoft.com/office/powerpoint/2010/main" val="37739887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14">
            <a:extLst>
              <a:ext uri="{FF2B5EF4-FFF2-40B4-BE49-F238E27FC236}">
                <a16:creationId xmlns:a16="http://schemas.microsoft.com/office/drawing/2014/main" id="{7AC08A57-D475-0AD2-9EB5-6050A4D364E3}"/>
              </a:ext>
            </a:extLst>
          </p:cNvPr>
          <p:cNvSpPr>
            <a:spLocks noGrp="1" noChangeArrowheads="1"/>
          </p:cNvSpPr>
          <p:nvPr>
            <p:ph type="sldNum" idx="10"/>
          </p:nvPr>
        </p:nvSpPr>
        <p:spPr>
          <a:ln/>
        </p:spPr>
        <p:txBody>
          <a:bodyPr/>
          <a:lstStyle>
            <a:lvl1pPr>
              <a:defRPr/>
            </a:lvl1pPr>
          </a:lstStyle>
          <a:p>
            <a:pPr>
              <a:defRPr/>
            </a:pPr>
            <a:fld id="{B20B7609-5028-3146-AAE7-F9127CE8CD98}" type="slidenum">
              <a:rPr lang="en-GB" altLang="de-GB"/>
              <a:pPr>
                <a:defRPr/>
              </a:pPr>
              <a:t>‹Nr.›</a:t>
            </a:fld>
            <a:endParaRPr lang="en-GB" altLang="de-GB"/>
          </a:p>
        </p:txBody>
      </p:sp>
    </p:spTree>
    <p:extLst>
      <p:ext uri="{BB962C8B-B14F-4D97-AF65-F5344CB8AC3E}">
        <p14:creationId xmlns:p14="http://schemas.microsoft.com/office/powerpoint/2010/main" val="3326054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4">
            <a:extLst>
              <a:ext uri="{FF2B5EF4-FFF2-40B4-BE49-F238E27FC236}">
                <a16:creationId xmlns:a16="http://schemas.microsoft.com/office/drawing/2014/main" id="{5C6BC59C-AC0D-A0DE-BDA8-EDD7845DDCD9}"/>
              </a:ext>
            </a:extLst>
          </p:cNvPr>
          <p:cNvSpPr>
            <a:spLocks noGrp="1" noChangeArrowheads="1"/>
          </p:cNvSpPr>
          <p:nvPr>
            <p:ph type="sldNum" idx="10"/>
          </p:nvPr>
        </p:nvSpPr>
        <p:spPr>
          <a:ln/>
        </p:spPr>
        <p:txBody>
          <a:bodyPr/>
          <a:lstStyle>
            <a:lvl1pPr>
              <a:defRPr/>
            </a:lvl1pPr>
          </a:lstStyle>
          <a:p>
            <a:pPr>
              <a:defRPr/>
            </a:pPr>
            <a:fld id="{3DCDFC7A-B99B-A844-B82E-4A24032739A8}" type="slidenum">
              <a:rPr lang="en-GB" altLang="de-GB"/>
              <a:pPr>
                <a:defRPr/>
              </a:pPr>
              <a:t>‹Nr.›</a:t>
            </a:fld>
            <a:endParaRPr lang="en-GB" altLang="de-GB"/>
          </a:p>
        </p:txBody>
      </p:sp>
    </p:spTree>
    <p:extLst>
      <p:ext uri="{BB962C8B-B14F-4D97-AF65-F5344CB8AC3E}">
        <p14:creationId xmlns:p14="http://schemas.microsoft.com/office/powerpoint/2010/main" val="28839855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14">
            <a:extLst>
              <a:ext uri="{FF2B5EF4-FFF2-40B4-BE49-F238E27FC236}">
                <a16:creationId xmlns:a16="http://schemas.microsoft.com/office/drawing/2014/main" id="{5B1223E5-2279-DACE-B3D4-4132E4DFA4F9}"/>
              </a:ext>
            </a:extLst>
          </p:cNvPr>
          <p:cNvSpPr>
            <a:spLocks noGrp="1" noChangeArrowheads="1"/>
          </p:cNvSpPr>
          <p:nvPr>
            <p:ph type="sldNum" idx="10"/>
          </p:nvPr>
        </p:nvSpPr>
        <p:spPr>
          <a:ln/>
        </p:spPr>
        <p:txBody>
          <a:bodyPr/>
          <a:lstStyle>
            <a:lvl1pPr>
              <a:defRPr/>
            </a:lvl1pPr>
          </a:lstStyle>
          <a:p>
            <a:pPr>
              <a:defRPr/>
            </a:pPr>
            <a:fld id="{2BC94ABB-3B81-E143-BB8E-2E973E284B56}" type="slidenum">
              <a:rPr lang="en-GB" altLang="de-GB"/>
              <a:pPr>
                <a:defRPr/>
              </a:pPr>
              <a:t>‹Nr.›</a:t>
            </a:fld>
            <a:endParaRPr lang="en-GB" altLang="de-GB"/>
          </a:p>
        </p:txBody>
      </p:sp>
    </p:spTree>
    <p:extLst>
      <p:ext uri="{BB962C8B-B14F-4D97-AF65-F5344CB8AC3E}">
        <p14:creationId xmlns:p14="http://schemas.microsoft.com/office/powerpoint/2010/main" val="3398136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5">
            <a:extLst>
              <a:ext uri="{FF2B5EF4-FFF2-40B4-BE49-F238E27FC236}">
                <a16:creationId xmlns:a16="http://schemas.microsoft.com/office/drawing/2014/main" id="{9EA32430-9018-CC05-DCF8-6492BE3FE81F}"/>
              </a:ext>
            </a:extLst>
          </p:cNvPr>
          <p:cNvSpPr>
            <a:spLocks noGrp="1" noChangeArrowheads="1"/>
          </p:cNvSpPr>
          <p:nvPr>
            <p:ph type="sldNum" idx="10"/>
          </p:nvPr>
        </p:nvSpPr>
        <p:spPr>
          <a:ln/>
        </p:spPr>
        <p:txBody>
          <a:bodyPr/>
          <a:lstStyle>
            <a:lvl1pPr>
              <a:defRPr/>
            </a:lvl1pPr>
          </a:lstStyle>
          <a:p>
            <a:pPr>
              <a:defRPr/>
            </a:pPr>
            <a:fld id="{925401D5-5C48-E149-979D-0DBFE9257C05}" type="slidenum">
              <a:rPr lang="en-GB" altLang="de-GB"/>
              <a:pPr>
                <a:defRPr/>
              </a:pPr>
              <a:t>‹Nr.›</a:t>
            </a:fld>
            <a:endParaRPr lang="en-GB" altLang="de-GB"/>
          </a:p>
        </p:txBody>
      </p:sp>
    </p:spTree>
    <p:extLst>
      <p:ext uri="{BB962C8B-B14F-4D97-AF65-F5344CB8AC3E}">
        <p14:creationId xmlns:p14="http://schemas.microsoft.com/office/powerpoint/2010/main" val="9744123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14">
            <a:extLst>
              <a:ext uri="{FF2B5EF4-FFF2-40B4-BE49-F238E27FC236}">
                <a16:creationId xmlns:a16="http://schemas.microsoft.com/office/drawing/2014/main" id="{D80035E8-6D33-F8F6-4D1D-74D08178E54C}"/>
              </a:ext>
            </a:extLst>
          </p:cNvPr>
          <p:cNvSpPr>
            <a:spLocks noGrp="1" noChangeArrowheads="1"/>
          </p:cNvSpPr>
          <p:nvPr>
            <p:ph type="sldNum" idx="10"/>
          </p:nvPr>
        </p:nvSpPr>
        <p:spPr>
          <a:ln/>
        </p:spPr>
        <p:txBody>
          <a:bodyPr/>
          <a:lstStyle>
            <a:lvl1pPr>
              <a:defRPr/>
            </a:lvl1pPr>
          </a:lstStyle>
          <a:p>
            <a:pPr>
              <a:defRPr/>
            </a:pPr>
            <a:fld id="{22BBAD65-4EB8-E942-8D79-EA43D7927783}" type="slidenum">
              <a:rPr lang="en-GB" altLang="de-GB"/>
              <a:pPr>
                <a:defRPr/>
              </a:pPr>
              <a:t>‹Nr.›</a:t>
            </a:fld>
            <a:endParaRPr lang="en-GB" altLang="de-GB"/>
          </a:p>
        </p:txBody>
      </p:sp>
    </p:spTree>
    <p:extLst>
      <p:ext uri="{BB962C8B-B14F-4D97-AF65-F5344CB8AC3E}">
        <p14:creationId xmlns:p14="http://schemas.microsoft.com/office/powerpoint/2010/main" val="32679907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E2F8F5F0-6557-CB7B-42C0-D63FD4DA1C82}"/>
              </a:ext>
            </a:extLst>
          </p:cNvPr>
          <p:cNvSpPr>
            <a:spLocks noGrp="1" noChangeArrowheads="1"/>
          </p:cNvSpPr>
          <p:nvPr>
            <p:ph type="sldNum" idx="10"/>
          </p:nvPr>
        </p:nvSpPr>
        <p:spPr>
          <a:ln/>
        </p:spPr>
        <p:txBody>
          <a:bodyPr/>
          <a:lstStyle>
            <a:lvl1pPr>
              <a:defRPr/>
            </a:lvl1pPr>
          </a:lstStyle>
          <a:p>
            <a:pPr>
              <a:defRPr/>
            </a:pPr>
            <a:fld id="{C0FE5C26-1771-1B4A-B1A9-8EFB8C474440}" type="slidenum">
              <a:rPr lang="en-GB" altLang="de-GB"/>
              <a:pPr>
                <a:defRPr/>
              </a:pPr>
              <a:t>‹Nr.›</a:t>
            </a:fld>
            <a:endParaRPr lang="en-GB" altLang="de-GB"/>
          </a:p>
        </p:txBody>
      </p:sp>
    </p:spTree>
    <p:extLst>
      <p:ext uri="{BB962C8B-B14F-4D97-AF65-F5344CB8AC3E}">
        <p14:creationId xmlns:p14="http://schemas.microsoft.com/office/powerpoint/2010/main" val="6551213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8588"/>
            <a:ext cx="2055813" cy="5995987"/>
          </a:xfrm>
        </p:spPr>
        <p:txBody>
          <a:bodyPr vert="eaVert"/>
          <a:lstStyle/>
          <a:p>
            <a:r>
              <a:rPr lang="de-DE"/>
              <a:t>Click to edit Master title style</a:t>
            </a:r>
            <a:endParaRPr lang="en-GB"/>
          </a:p>
        </p:txBody>
      </p:sp>
      <p:sp>
        <p:nvSpPr>
          <p:cNvPr id="3" name="Vertical Text Placeholder 2"/>
          <p:cNvSpPr>
            <a:spLocks noGrp="1"/>
          </p:cNvSpPr>
          <p:nvPr>
            <p:ph type="body" orient="vert" idx="1"/>
          </p:nvPr>
        </p:nvSpPr>
        <p:spPr>
          <a:xfrm>
            <a:off x="457200" y="128588"/>
            <a:ext cx="6019800" cy="5995987"/>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Rectangle 14">
            <a:extLst>
              <a:ext uri="{FF2B5EF4-FFF2-40B4-BE49-F238E27FC236}">
                <a16:creationId xmlns:a16="http://schemas.microsoft.com/office/drawing/2014/main" id="{4D98CDEC-2E1F-F1E6-A1D0-5BB62704FFB2}"/>
              </a:ext>
            </a:extLst>
          </p:cNvPr>
          <p:cNvSpPr>
            <a:spLocks noGrp="1" noChangeArrowheads="1"/>
          </p:cNvSpPr>
          <p:nvPr>
            <p:ph type="sldNum" idx="10"/>
          </p:nvPr>
        </p:nvSpPr>
        <p:spPr>
          <a:ln/>
        </p:spPr>
        <p:txBody>
          <a:bodyPr/>
          <a:lstStyle>
            <a:lvl1pPr>
              <a:defRPr/>
            </a:lvl1pPr>
          </a:lstStyle>
          <a:p>
            <a:pPr>
              <a:defRPr/>
            </a:pPr>
            <a:fld id="{DFDEC6F0-EF0B-204B-A031-4233A839BD46}" type="slidenum">
              <a:rPr lang="en-GB" altLang="de-GB"/>
              <a:pPr>
                <a:defRPr/>
              </a:pPr>
              <a:t>‹Nr.›</a:t>
            </a:fld>
            <a:endParaRPr lang="en-GB" altLang="de-GB"/>
          </a:p>
        </p:txBody>
      </p:sp>
    </p:spTree>
    <p:extLst>
      <p:ext uri="{BB962C8B-B14F-4D97-AF65-F5344CB8AC3E}">
        <p14:creationId xmlns:p14="http://schemas.microsoft.com/office/powerpoint/2010/main" val="939642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DE"/>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5">
            <a:extLst>
              <a:ext uri="{FF2B5EF4-FFF2-40B4-BE49-F238E27FC236}">
                <a16:creationId xmlns:a16="http://schemas.microsoft.com/office/drawing/2014/main" id="{1A9D2399-FFB1-43DE-0657-68FE1688B46C}"/>
              </a:ext>
            </a:extLst>
          </p:cNvPr>
          <p:cNvSpPr>
            <a:spLocks noGrp="1" noChangeArrowheads="1"/>
          </p:cNvSpPr>
          <p:nvPr>
            <p:ph type="sldNum" idx="10"/>
          </p:nvPr>
        </p:nvSpPr>
        <p:spPr>
          <a:ln/>
        </p:spPr>
        <p:txBody>
          <a:bodyPr/>
          <a:lstStyle>
            <a:lvl1pPr>
              <a:defRPr/>
            </a:lvl1pPr>
          </a:lstStyle>
          <a:p>
            <a:pPr>
              <a:defRPr/>
            </a:pPr>
            <a:fld id="{0B904C74-C575-1C4A-8EA1-46EB55CCABB7}" type="slidenum">
              <a:rPr lang="en-GB" altLang="de-GB"/>
              <a:pPr>
                <a:defRPr/>
              </a:pPr>
              <a:t>‹Nr.›</a:t>
            </a:fld>
            <a:endParaRPr lang="en-GB" altLang="de-GB"/>
          </a:p>
        </p:txBody>
      </p:sp>
    </p:spTree>
    <p:extLst>
      <p:ext uri="{BB962C8B-B14F-4D97-AF65-F5344CB8AC3E}">
        <p14:creationId xmlns:p14="http://schemas.microsoft.com/office/powerpoint/2010/main" val="176914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Content Placeholder 2"/>
          <p:cNvSpPr>
            <a:spLocks noGrp="1"/>
          </p:cNvSpPr>
          <p:nvPr>
            <p:ph sz="half" idx="1"/>
          </p:nvPr>
        </p:nvSpPr>
        <p:spPr>
          <a:xfrm>
            <a:off x="457200" y="1600200"/>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Content Placeholder 3"/>
          <p:cNvSpPr>
            <a:spLocks noGrp="1"/>
          </p:cNvSpPr>
          <p:nvPr>
            <p:ph sz="half" idx="2"/>
          </p:nvPr>
        </p:nvSpPr>
        <p:spPr>
          <a:xfrm>
            <a:off x="4646613" y="1600200"/>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Rectangle 5">
            <a:extLst>
              <a:ext uri="{FF2B5EF4-FFF2-40B4-BE49-F238E27FC236}">
                <a16:creationId xmlns:a16="http://schemas.microsoft.com/office/drawing/2014/main" id="{6EBB3330-5ABA-280F-9B6E-E950D774836E}"/>
              </a:ext>
            </a:extLst>
          </p:cNvPr>
          <p:cNvSpPr>
            <a:spLocks noGrp="1" noChangeArrowheads="1"/>
          </p:cNvSpPr>
          <p:nvPr>
            <p:ph type="sldNum" idx="10"/>
          </p:nvPr>
        </p:nvSpPr>
        <p:spPr>
          <a:ln/>
        </p:spPr>
        <p:txBody>
          <a:bodyPr/>
          <a:lstStyle>
            <a:lvl1pPr>
              <a:defRPr/>
            </a:lvl1pPr>
          </a:lstStyle>
          <a:p>
            <a:pPr>
              <a:defRPr/>
            </a:pPr>
            <a:fld id="{5DAECFC6-7826-554D-8A16-0FAC76FE0A7C}" type="slidenum">
              <a:rPr lang="en-GB" altLang="de-GB"/>
              <a:pPr>
                <a:defRPr/>
              </a:pPr>
              <a:t>‹Nr.›</a:t>
            </a:fld>
            <a:endParaRPr lang="en-GB" altLang="de-GB"/>
          </a:p>
        </p:txBody>
      </p:sp>
    </p:spTree>
    <p:extLst>
      <p:ext uri="{BB962C8B-B14F-4D97-AF65-F5344CB8AC3E}">
        <p14:creationId xmlns:p14="http://schemas.microsoft.com/office/powerpoint/2010/main" val="4055278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de-DE"/>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7" name="Rectangle 5">
            <a:extLst>
              <a:ext uri="{FF2B5EF4-FFF2-40B4-BE49-F238E27FC236}">
                <a16:creationId xmlns:a16="http://schemas.microsoft.com/office/drawing/2014/main" id="{BBDF05CC-5793-D2A5-9039-33EB1A44ED62}"/>
              </a:ext>
            </a:extLst>
          </p:cNvPr>
          <p:cNvSpPr>
            <a:spLocks noGrp="1" noChangeArrowheads="1"/>
          </p:cNvSpPr>
          <p:nvPr>
            <p:ph type="sldNum" idx="10"/>
          </p:nvPr>
        </p:nvSpPr>
        <p:spPr>
          <a:ln/>
        </p:spPr>
        <p:txBody>
          <a:bodyPr/>
          <a:lstStyle>
            <a:lvl1pPr>
              <a:defRPr/>
            </a:lvl1pPr>
          </a:lstStyle>
          <a:p>
            <a:pPr>
              <a:defRPr/>
            </a:pPr>
            <a:fld id="{9295EB61-CBC8-DA4E-93FA-BDDDB675E564}" type="slidenum">
              <a:rPr lang="en-GB" altLang="de-GB"/>
              <a:pPr>
                <a:defRPr/>
              </a:pPr>
              <a:t>‹Nr.›</a:t>
            </a:fld>
            <a:endParaRPr lang="en-GB" altLang="de-GB"/>
          </a:p>
        </p:txBody>
      </p:sp>
    </p:spTree>
    <p:extLst>
      <p:ext uri="{BB962C8B-B14F-4D97-AF65-F5344CB8AC3E}">
        <p14:creationId xmlns:p14="http://schemas.microsoft.com/office/powerpoint/2010/main" val="23326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GB"/>
          </a:p>
        </p:txBody>
      </p:sp>
      <p:sp>
        <p:nvSpPr>
          <p:cNvPr id="3" name="Rectangle 5">
            <a:extLst>
              <a:ext uri="{FF2B5EF4-FFF2-40B4-BE49-F238E27FC236}">
                <a16:creationId xmlns:a16="http://schemas.microsoft.com/office/drawing/2014/main" id="{47F4490D-8011-5648-CC3C-29C6B26B8606}"/>
              </a:ext>
            </a:extLst>
          </p:cNvPr>
          <p:cNvSpPr>
            <a:spLocks noGrp="1" noChangeArrowheads="1"/>
          </p:cNvSpPr>
          <p:nvPr>
            <p:ph type="sldNum" idx="10"/>
          </p:nvPr>
        </p:nvSpPr>
        <p:spPr>
          <a:ln/>
        </p:spPr>
        <p:txBody>
          <a:bodyPr/>
          <a:lstStyle>
            <a:lvl1pPr>
              <a:defRPr/>
            </a:lvl1pPr>
          </a:lstStyle>
          <a:p>
            <a:pPr>
              <a:defRPr/>
            </a:pPr>
            <a:fld id="{00479584-448E-334D-BF81-4546E26100FD}" type="slidenum">
              <a:rPr lang="en-GB" altLang="de-GB"/>
              <a:pPr>
                <a:defRPr/>
              </a:pPr>
              <a:t>‹Nr.›</a:t>
            </a:fld>
            <a:endParaRPr lang="en-GB" altLang="de-GB"/>
          </a:p>
        </p:txBody>
      </p:sp>
    </p:spTree>
    <p:extLst>
      <p:ext uri="{BB962C8B-B14F-4D97-AF65-F5344CB8AC3E}">
        <p14:creationId xmlns:p14="http://schemas.microsoft.com/office/powerpoint/2010/main" val="1575535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93CD08D1-6938-BB4A-148B-7F803FC5895F}"/>
              </a:ext>
            </a:extLst>
          </p:cNvPr>
          <p:cNvSpPr>
            <a:spLocks noGrp="1" noChangeArrowheads="1"/>
          </p:cNvSpPr>
          <p:nvPr>
            <p:ph type="sldNum" idx="10"/>
          </p:nvPr>
        </p:nvSpPr>
        <p:spPr>
          <a:ln/>
        </p:spPr>
        <p:txBody>
          <a:bodyPr/>
          <a:lstStyle>
            <a:lvl1pPr>
              <a:defRPr/>
            </a:lvl1pPr>
          </a:lstStyle>
          <a:p>
            <a:pPr>
              <a:defRPr/>
            </a:pPr>
            <a:fld id="{1B010568-4F99-224C-B6ED-246A75906B35}" type="slidenum">
              <a:rPr lang="en-GB" altLang="de-GB"/>
              <a:pPr>
                <a:defRPr/>
              </a:pPr>
              <a:t>‹Nr.›</a:t>
            </a:fld>
            <a:endParaRPr lang="en-GB" altLang="de-GB"/>
          </a:p>
        </p:txBody>
      </p:sp>
    </p:spTree>
    <p:extLst>
      <p:ext uri="{BB962C8B-B14F-4D97-AF65-F5344CB8AC3E}">
        <p14:creationId xmlns:p14="http://schemas.microsoft.com/office/powerpoint/2010/main" val="3619782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DE"/>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14A48E59-55C1-91BF-9B25-3CF46A4BA5AE}"/>
              </a:ext>
            </a:extLst>
          </p:cNvPr>
          <p:cNvSpPr>
            <a:spLocks noGrp="1" noChangeArrowheads="1"/>
          </p:cNvSpPr>
          <p:nvPr>
            <p:ph type="sldNum" idx="10"/>
          </p:nvPr>
        </p:nvSpPr>
        <p:spPr>
          <a:ln/>
        </p:spPr>
        <p:txBody>
          <a:bodyPr/>
          <a:lstStyle>
            <a:lvl1pPr>
              <a:defRPr/>
            </a:lvl1pPr>
          </a:lstStyle>
          <a:p>
            <a:pPr>
              <a:defRPr/>
            </a:pPr>
            <a:fld id="{259387CB-3DAE-6B4A-BC23-162C14342C21}" type="slidenum">
              <a:rPr lang="en-GB" altLang="de-GB"/>
              <a:pPr>
                <a:defRPr/>
              </a:pPr>
              <a:t>‹Nr.›</a:t>
            </a:fld>
            <a:endParaRPr lang="en-GB" altLang="de-GB"/>
          </a:p>
        </p:txBody>
      </p:sp>
    </p:spTree>
    <p:extLst>
      <p:ext uri="{BB962C8B-B14F-4D97-AF65-F5344CB8AC3E}">
        <p14:creationId xmlns:p14="http://schemas.microsoft.com/office/powerpoint/2010/main" val="2276756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DE"/>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5">
            <a:extLst>
              <a:ext uri="{FF2B5EF4-FFF2-40B4-BE49-F238E27FC236}">
                <a16:creationId xmlns:a16="http://schemas.microsoft.com/office/drawing/2014/main" id="{F9CA3E33-2AF1-3510-10F4-DA5EEA3F993B}"/>
              </a:ext>
            </a:extLst>
          </p:cNvPr>
          <p:cNvSpPr>
            <a:spLocks noGrp="1" noChangeArrowheads="1"/>
          </p:cNvSpPr>
          <p:nvPr>
            <p:ph type="sldNum" idx="10"/>
          </p:nvPr>
        </p:nvSpPr>
        <p:spPr>
          <a:ln/>
        </p:spPr>
        <p:txBody>
          <a:bodyPr/>
          <a:lstStyle>
            <a:lvl1pPr>
              <a:defRPr/>
            </a:lvl1pPr>
          </a:lstStyle>
          <a:p>
            <a:pPr>
              <a:defRPr/>
            </a:pPr>
            <a:fld id="{67554E19-9ED2-7743-9B95-5F1C28A50148}" type="slidenum">
              <a:rPr lang="en-GB" altLang="de-GB"/>
              <a:pPr>
                <a:defRPr/>
              </a:pPr>
              <a:t>‹Nr.›</a:t>
            </a:fld>
            <a:endParaRPr lang="en-GB" altLang="de-GB"/>
          </a:p>
        </p:txBody>
      </p:sp>
    </p:spTree>
    <p:extLst>
      <p:ext uri="{BB962C8B-B14F-4D97-AF65-F5344CB8AC3E}">
        <p14:creationId xmlns:p14="http://schemas.microsoft.com/office/powerpoint/2010/main" val="1674164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2D57573E-323E-53FB-F209-A4F08407E178}"/>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GB"/>
              <a:t>Klicken Sie, um das Format des Titeltextes zu bearbeiten</a:t>
            </a:r>
          </a:p>
        </p:txBody>
      </p:sp>
      <p:sp>
        <p:nvSpPr>
          <p:cNvPr id="1027" name="Rectangle 2">
            <a:extLst>
              <a:ext uri="{FF2B5EF4-FFF2-40B4-BE49-F238E27FC236}">
                <a16:creationId xmlns:a16="http://schemas.microsoft.com/office/drawing/2014/main" id="{CAF55BBA-9CEF-33BB-BEDE-104D1C130B63}"/>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GB"/>
              <a:t>Klicken Sie, um die Formate des Gliederungstextes zu bearbeiten</a:t>
            </a:r>
          </a:p>
          <a:p>
            <a:pPr lvl="1"/>
            <a:r>
              <a:rPr lang="en-GB" altLang="en-GB"/>
              <a:t>Zweite Gliederungsebene</a:t>
            </a:r>
          </a:p>
          <a:p>
            <a:pPr lvl="2"/>
            <a:r>
              <a:rPr lang="en-GB" altLang="en-GB"/>
              <a:t>Dritte Gliederungsebene</a:t>
            </a:r>
          </a:p>
          <a:p>
            <a:pPr lvl="3"/>
            <a:r>
              <a:rPr lang="en-GB" altLang="en-GB"/>
              <a:t>Vierte Gliederungsebene</a:t>
            </a:r>
          </a:p>
          <a:p>
            <a:pPr lvl="4"/>
            <a:r>
              <a:rPr lang="en-GB" altLang="en-GB"/>
              <a:t>Fünfte Gliederungsebene</a:t>
            </a:r>
          </a:p>
          <a:p>
            <a:pPr lvl="4"/>
            <a:r>
              <a:rPr lang="en-GB" altLang="en-GB"/>
              <a:t>Sechste Gliederungsebene</a:t>
            </a:r>
          </a:p>
          <a:p>
            <a:pPr lvl="4"/>
            <a:r>
              <a:rPr lang="en-GB" altLang="en-GB"/>
              <a:t>Siebente Gliederungsebene</a:t>
            </a:r>
          </a:p>
          <a:p>
            <a:pPr lvl="4"/>
            <a:r>
              <a:rPr lang="en-GB" altLang="en-GB"/>
              <a:t>Achte Gliederungsebene</a:t>
            </a:r>
          </a:p>
          <a:p>
            <a:pPr lvl="4"/>
            <a:r>
              <a:rPr lang="en-GB" altLang="en-GB"/>
              <a:t>Neunte Gliederungsebene</a:t>
            </a:r>
          </a:p>
        </p:txBody>
      </p:sp>
      <p:sp>
        <p:nvSpPr>
          <p:cNvPr id="1028" name="Text Box 3">
            <a:extLst>
              <a:ext uri="{FF2B5EF4-FFF2-40B4-BE49-F238E27FC236}">
                <a16:creationId xmlns:a16="http://schemas.microsoft.com/office/drawing/2014/main" id="{96D62A80-10D3-4C2B-F46F-39E7E9AEFF4D}"/>
              </a:ext>
            </a:extLst>
          </p:cNvPr>
          <p:cNvSpPr txBox="1">
            <a:spLocks noChangeArrowheads="1"/>
          </p:cNvSpPr>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1029" name="Text Box 4">
            <a:extLst>
              <a:ext uri="{FF2B5EF4-FFF2-40B4-BE49-F238E27FC236}">
                <a16:creationId xmlns:a16="http://schemas.microsoft.com/office/drawing/2014/main" id="{F69F139E-FA94-CC15-28C4-8CC145096633}"/>
              </a:ext>
            </a:extLst>
          </p:cNvPr>
          <p:cNvSpPr txBox="1">
            <a:spLocks noChangeArrowheads="1"/>
          </p:cNvSpPr>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2" name="Rectangle 5">
            <a:extLst>
              <a:ext uri="{FF2B5EF4-FFF2-40B4-BE49-F238E27FC236}">
                <a16:creationId xmlns:a16="http://schemas.microsoft.com/office/drawing/2014/main" id="{2E883E7A-764B-1F37-B108-9326D0B0821D}"/>
              </a:ext>
            </a:extLst>
          </p:cNvPr>
          <p:cNvSpPr>
            <a:spLocks noGrp="1" noChangeArrowheads="1"/>
          </p:cNvSpPr>
          <p:nvPr>
            <p:ph type="sldNum"/>
          </p:nvPr>
        </p:nvSpPr>
        <p:spPr bwMode="auto">
          <a:xfrm>
            <a:off x="6553200" y="6245225"/>
            <a:ext cx="2132013" cy="474663"/>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hangingPunct="1">
              <a:buSzPct val="100000"/>
              <a:defRPr>
                <a:solidFill>
                  <a:srgbClr val="000000"/>
                </a:solidFill>
              </a:defRPr>
            </a:lvl1pPr>
          </a:lstStyle>
          <a:p>
            <a:pPr>
              <a:defRPr/>
            </a:pPr>
            <a:fld id="{CA359F88-0523-244B-BDBA-227BC7976E23}" type="slidenum">
              <a:rPr lang="en-GB" altLang="de-GB"/>
              <a:pPr>
                <a:defRPr/>
              </a:pPr>
              <a:t>‹Nr.›</a:t>
            </a:fld>
            <a:endParaRPr lang="en-GB" altLang="de-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ＭＳ Ｐゴシック" charset="0"/>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ＭＳ Ｐゴシック" charset="0"/>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grpSp>
        <p:nvGrpSpPr>
          <p:cNvPr id="13314" name="Group 1">
            <a:extLst>
              <a:ext uri="{FF2B5EF4-FFF2-40B4-BE49-F238E27FC236}">
                <a16:creationId xmlns:a16="http://schemas.microsoft.com/office/drawing/2014/main" id="{97131B1E-B9AF-2AE9-14B8-2932344E697E}"/>
              </a:ext>
            </a:extLst>
          </p:cNvPr>
          <p:cNvGrpSpPr>
            <a:grpSpLocks/>
          </p:cNvGrpSpPr>
          <p:nvPr/>
        </p:nvGrpSpPr>
        <p:grpSpPr bwMode="auto">
          <a:xfrm>
            <a:off x="0" y="0"/>
            <a:ext cx="9139238" cy="6848475"/>
            <a:chOff x="0" y="0"/>
            <a:chExt cx="5757" cy="4314"/>
          </a:xfrm>
        </p:grpSpPr>
        <p:grpSp>
          <p:nvGrpSpPr>
            <p:cNvPr id="13320" name="Group 2">
              <a:extLst>
                <a:ext uri="{FF2B5EF4-FFF2-40B4-BE49-F238E27FC236}">
                  <a16:creationId xmlns:a16="http://schemas.microsoft.com/office/drawing/2014/main" id="{804D25CA-9E7D-BE6A-9827-C9AFD429E3DC}"/>
                </a:ext>
              </a:extLst>
            </p:cNvPr>
            <p:cNvGrpSpPr>
              <a:grpSpLocks/>
            </p:cNvGrpSpPr>
            <p:nvPr/>
          </p:nvGrpSpPr>
          <p:grpSpPr bwMode="auto">
            <a:xfrm>
              <a:off x="1728" y="2230"/>
              <a:ext cx="4026" cy="2084"/>
              <a:chOff x="1728" y="2230"/>
              <a:chExt cx="4026" cy="2084"/>
            </a:xfrm>
          </p:grpSpPr>
          <p:sp>
            <p:nvSpPr>
              <p:cNvPr id="13323" name="AutoShape 3">
                <a:extLst>
                  <a:ext uri="{FF2B5EF4-FFF2-40B4-BE49-F238E27FC236}">
                    <a16:creationId xmlns:a16="http://schemas.microsoft.com/office/drawing/2014/main" id="{240DCE48-8D5A-BAE6-3DD3-97BBEC28DE5D}"/>
                  </a:ext>
                </a:extLst>
              </p:cNvPr>
              <p:cNvSpPr>
                <a:spLocks noChangeArrowheads="1"/>
              </p:cNvSpPr>
              <p:nvPr/>
            </p:nvSpPr>
            <p:spPr bwMode="auto">
              <a:xfrm>
                <a:off x="1728" y="2644"/>
                <a:ext cx="2881" cy="1670"/>
              </a:xfrm>
              <a:custGeom>
                <a:avLst/>
                <a:gdLst>
                  <a:gd name="T0" fmla="*/ 2733 w 2882"/>
                  <a:gd name="T1" fmla="*/ 528 h 1671"/>
                  <a:gd name="T2" fmla="*/ 2625 w 2882"/>
                  <a:gd name="T3" fmla="*/ 484 h 1671"/>
                  <a:gd name="T4" fmla="*/ 2473 w 2882"/>
                  <a:gd name="T5" fmla="*/ 424 h 1671"/>
                  <a:gd name="T6" fmla="*/ 2196 w 2882"/>
                  <a:gd name="T7" fmla="*/ 343 h 1671"/>
                  <a:gd name="T8" fmla="*/ 1963 w 2882"/>
                  <a:gd name="T9" fmla="*/ 277 h 1671"/>
                  <a:gd name="T10" fmla="*/ 1800 w 2882"/>
                  <a:gd name="T11" fmla="*/ 212 h 1671"/>
                  <a:gd name="T12" fmla="*/ 1686 w 2882"/>
                  <a:gd name="T13" fmla="*/ 152 h 1671"/>
                  <a:gd name="T14" fmla="*/ 1621 w 2882"/>
                  <a:gd name="T15" fmla="*/ 103 h 1671"/>
                  <a:gd name="T16" fmla="*/ 1583 w 2882"/>
                  <a:gd name="T17" fmla="*/ 60 h 1671"/>
                  <a:gd name="T18" fmla="*/ 1572 w 2882"/>
                  <a:gd name="T19" fmla="*/ 27 h 1671"/>
                  <a:gd name="T20" fmla="*/ 1578 w 2882"/>
                  <a:gd name="T21" fmla="*/ 0 h 1671"/>
                  <a:gd name="T22" fmla="*/ 1550 w 2882"/>
                  <a:gd name="T23" fmla="*/ 49 h 1671"/>
                  <a:gd name="T24" fmla="*/ 1561 w 2882"/>
                  <a:gd name="T25" fmla="*/ 98 h 1671"/>
                  <a:gd name="T26" fmla="*/ 1610 w 2882"/>
                  <a:gd name="T27" fmla="*/ 141 h 1671"/>
                  <a:gd name="T28" fmla="*/ 1681 w 2882"/>
                  <a:gd name="T29" fmla="*/ 185 h 1671"/>
                  <a:gd name="T30" fmla="*/ 1784 w 2882"/>
                  <a:gd name="T31" fmla="*/ 228 h 1671"/>
                  <a:gd name="T32" fmla="*/ 2033 w 2882"/>
                  <a:gd name="T33" fmla="*/ 310 h 1671"/>
                  <a:gd name="T34" fmla="*/ 2278 w 2882"/>
                  <a:gd name="T35" fmla="*/ 381 h 1671"/>
                  <a:gd name="T36" fmla="*/ 2457 w 2882"/>
                  <a:gd name="T37" fmla="*/ 435 h 1671"/>
                  <a:gd name="T38" fmla="*/ 2598 w 2882"/>
                  <a:gd name="T39" fmla="*/ 484 h 1671"/>
                  <a:gd name="T40" fmla="*/ 2701 w 2882"/>
                  <a:gd name="T41" fmla="*/ 528 h 1671"/>
                  <a:gd name="T42" fmla="*/ 2761 w 2882"/>
                  <a:gd name="T43" fmla="*/ 560 h 1671"/>
                  <a:gd name="T44" fmla="*/ 2788 w 2882"/>
                  <a:gd name="T45" fmla="*/ 593 h 1671"/>
                  <a:gd name="T46" fmla="*/ 2788 w 2882"/>
                  <a:gd name="T47" fmla="*/ 642 h 1671"/>
                  <a:gd name="T48" fmla="*/ 2755 w 2882"/>
                  <a:gd name="T49" fmla="*/ 691 h 1671"/>
                  <a:gd name="T50" fmla="*/ 2685 w 2882"/>
                  <a:gd name="T51" fmla="*/ 735 h 1671"/>
                  <a:gd name="T52" fmla="*/ 2582 w 2882"/>
                  <a:gd name="T53" fmla="*/ 778 h 1671"/>
                  <a:gd name="T54" fmla="*/ 2451 w 2882"/>
                  <a:gd name="T55" fmla="*/ 822 h 1671"/>
                  <a:gd name="T56" fmla="*/ 2294 w 2882"/>
                  <a:gd name="T57" fmla="*/ 858 h 1671"/>
                  <a:gd name="T58" fmla="*/ 2023 w 2882"/>
                  <a:gd name="T59" fmla="*/ 923 h 1671"/>
                  <a:gd name="T60" fmla="*/ 1599 w 2882"/>
                  <a:gd name="T61" fmla="*/ 1027 h 1671"/>
                  <a:gd name="T62" fmla="*/ 1145 w 2882"/>
                  <a:gd name="T63" fmla="*/ 1157 h 1671"/>
                  <a:gd name="T64" fmla="*/ 673 w 2882"/>
                  <a:gd name="T65" fmla="*/ 1321 h 1671"/>
                  <a:gd name="T66" fmla="*/ 217 w 2882"/>
                  <a:gd name="T67" fmla="*/ 1538 h 1671"/>
                  <a:gd name="T68" fmla="*/ 353 w 2882"/>
                  <a:gd name="T69" fmla="*/ 1664 h 1671"/>
                  <a:gd name="T70" fmla="*/ 754 w 2882"/>
                  <a:gd name="T71" fmla="*/ 1462 h 1671"/>
                  <a:gd name="T72" fmla="*/ 1145 w 2882"/>
                  <a:gd name="T73" fmla="*/ 1304 h 1671"/>
                  <a:gd name="T74" fmla="*/ 1512 w 2882"/>
                  <a:gd name="T75" fmla="*/ 1179 h 1671"/>
                  <a:gd name="T76" fmla="*/ 1854 w 2882"/>
                  <a:gd name="T77" fmla="*/ 1076 h 1671"/>
                  <a:gd name="T78" fmla="*/ 2158 w 2882"/>
                  <a:gd name="T79" fmla="*/ 1000 h 1671"/>
                  <a:gd name="T80" fmla="*/ 2419 w 2882"/>
                  <a:gd name="T81" fmla="*/ 940 h 1671"/>
                  <a:gd name="T82" fmla="*/ 2619 w 2882"/>
                  <a:gd name="T83" fmla="*/ 885 h 1671"/>
                  <a:gd name="T84" fmla="*/ 2755 w 2882"/>
                  <a:gd name="T85" fmla="*/ 835 h 1671"/>
                  <a:gd name="T86" fmla="*/ 2820 w 2882"/>
                  <a:gd name="T87" fmla="*/ 794 h 1671"/>
                  <a:gd name="T88" fmla="*/ 2858 w 2882"/>
                  <a:gd name="T89" fmla="*/ 745 h 1671"/>
                  <a:gd name="T90" fmla="*/ 2875 w 2882"/>
                  <a:gd name="T91" fmla="*/ 702 h 1671"/>
                  <a:gd name="T92" fmla="*/ 2847 w 2882"/>
                  <a:gd name="T93" fmla="*/ 620 h 1671"/>
                  <a:gd name="T94" fmla="*/ 2793 w 2882"/>
                  <a:gd name="T95" fmla="*/ 560 h 1671"/>
                  <a:gd name="T96" fmla="*/ 2766 w 2882"/>
                  <a:gd name="T97" fmla="*/ 544 h 167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882"/>
                  <a:gd name="T148" fmla="*/ 0 h 1671"/>
                  <a:gd name="T149" fmla="*/ 2882 w 2882"/>
                  <a:gd name="T150" fmla="*/ 1671 h 167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close/>
                  </a:path>
                </a:pathLst>
              </a:custGeom>
              <a:gradFill rotWithShape="0">
                <a:gsLst>
                  <a:gs pos="0">
                    <a:srgbClr val="002E8B"/>
                  </a:gs>
                  <a:gs pos="100000">
                    <a:srgbClr val="003399"/>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4" name="AutoShape 4">
                <a:extLst>
                  <a:ext uri="{FF2B5EF4-FFF2-40B4-BE49-F238E27FC236}">
                    <a16:creationId xmlns:a16="http://schemas.microsoft.com/office/drawing/2014/main" id="{B9F0F127-9B29-20BD-CFCC-23DF2EBDA4EB}"/>
                  </a:ext>
                </a:extLst>
              </p:cNvPr>
              <p:cNvSpPr>
                <a:spLocks noChangeArrowheads="1"/>
              </p:cNvSpPr>
              <p:nvPr/>
            </p:nvSpPr>
            <p:spPr bwMode="auto">
              <a:xfrm>
                <a:off x="4170" y="2671"/>
                <a:ext cx="1258" cy="810"/>
              </a:xfrm>
              <a:custGeom>
                <a:avLst/>
                <a:gdLst>
                  <a:gd name="T0" fmla="*/ 1252 w 1259"/>
                  <a:gd name="T1" fmla="*/ 608 h 811"/>
                  <a:gd name="T2" fmla="*/ 1241 w 1259"/>
                  <a:gd name="T3" fmla="*/ 581 h 811"/>
                  <a:gd name="T4" fmla="*/ 1230 w 1259"/>
                  <a:gd name="T5" fmla="*/ 559 h 811"/>
                  <a:gd name="T6" fmla="*/ 1209 w 1259"/>
                  <a:gd name="T7" fmla="*/ 532 h 811"/>
                  <a:gd name="T8" fmla="*/ 1181 w 1259"/>
                  <a:gd name="T9" fmla="*/ 510 h 811"/>
                  <a:gd name="T10" fmla="*/ 1116 w 1259"/>
                  <a:gd name="T11" fmla="*/ 472 h 811"/>
                  <a:gd name="T12" fmla="*/ 1035 w 1259"/>
                  <a:gd name="T13" fmla="*/ 434 h 811"/>
                  <a:gd name="T14" fmla="*/ 937 w 1259"/>
                  <a:gd name="T15" fmla="*/ 405 h 811"/>
                  <a:gd name="T16" fmla="*/ 834 w 1259"/>
                  <a:gd name="T17" fmla="*/ 381 h 811"/>
                  <a:gd name="T18" fmla="*/ 720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0 w 1259"/>
                  <a:gd name="T71" fmla="*/ 407 h 811"/>
                  <a:gd name="T72" fmla="*/ 742 w 1259"/>
                  <a:gd name="T73" fmla="*/ 428 h 811"/>
                  <a:gd name="T74" fmla="*/ 823 w 1259"/>
                  <a:gd name="T75" fmla="*/ 456 h 811"/>
                  <a:gd name="T76" fmla="*/ 894 w 1259"/>
                  <a:gd name="T77" fmla="*/ 483 h 811"/>
                  <a:gd name="T78" fmla="*/ 959 w 1259"/>
                  <a:gd name="T79" fmla="*/ 505 h 811"/>
                  <a:gd name="T80" fmla="*/ 1008 w 1259"/>
                  <a:gd name="T81" fmla="*/ 532 h 811"/>
                  <a:gd name="T82" fmla="*/ 1046 w 1259"/>
                  <a:gd name="T83" fmla="*/ 559 h 811"/>
                  <a:gd name="T84" fmla="*/ 1073 w 1259"/>
                  <a:gd name="T85" fmla="*/ 586 h 811"/>
                  <a:gd name="T86" fmla="*/ 1095 w 1259"/>
                  <a:gd name="T87" fmla="*/ 613 h 811"/>
                  <a:gd name="T88" fmla="*/ 1105 w 1259"/>
                  <a:gd name="T89" fmla="*/ 641 h 811"/>
                  <a:gd name="T90" fmla="*/ 1111 w 1259"/>
                  <a:gd name="T91" fmla="*/ 668 h 811"/>
                  <a:gd name="T92" fmla="*/ 1105 w 1259"/>
                  <a:gd name="T93" fmla="*/ 690 h 811"/>
                  <a:gd name="T94" fmla="*/ 1089 w 1259"/>
                  <a:gd name="T95" fmla="*/ 717 h 811"/>
                  <a:gd name="T96" fmla="*/ 1073 w 1259"/>
                  <a:gd name="T97" fmla="*/ 739 h 811"/>
                  <a:gd name="T98" fmla="*/ 1046 w 1259"/>
                  <a:gd name="T99" fmla="*/ 760 h 811"/>
                  <a:gd name="T100" fmla="*/ 1008 w 1259"/>
                  <a:gd name="T101" fmla="*/ 782 h 811"/>
                  <a:gd name="T102" fmla="*/ 970 w 1259"/>
                  <a:gd name="T103" fmla="*/ 804 h 811"/>
                  <a:gd name="T104" fmla="*/ 1040 w 1259"/>
                  <a:gd name="T105" fmla="*/ 782 h 811"/>
                  <a:gd name="T106" fmla="*/ 1100 w 1259"/>
                  <a:gd name="T107" fmla="*/ 760 h 811"/>
                  <a:gd name="T108" fmla="*/ 1149 w 1259"/>
                  <a:gd name="T109" fmla="*/ 739 h 811"/>
                  <a:gd name="T110" fmla="*/ 1192 w 1259"/>
                  <a:gd name="T111" fmla="*/ 717 h 811"/>
                  <a:gd name="T112" fmla="*/ 1219 w 1259"/>
                  <a:gd name="T113" fmla="*/ 695 h 811"/>
                  <a:gd name="T114" fmla="*/ 1241 w 1259"/>
                  <a:gd name="T115" fmla="*/ 668 h 811"/>
                  <a:gd name="T116" fmla="*/ 1252 w 1259"/>
                  <a:gd name="T117" fmla="*/ 641 h 811"/>
                  <a:gd name="T118" fmla="*/ 1252 w 1259"/>
                  <a:gd name="T119" fmla="*/ 608 h 811"/>
                  <a:gd name="T120" fmla="*/ 1252 w 1259"/>
                  <a:gd name="T121" fmla="*/ 608 h 81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9"/>
                  <a:gd name="T184" fmla="*/ 0 h 811"/>
                  <a:gd name="T185" fmla="*/ 1259 w 1259"/>
                  <a:gd name="T186" fmla="*/ 811 h 81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close/>
                  </a:path>
                </a:pathLst>
              </a:custGeom>
              <a:gradFill rotWithShape="0">
                <a:gsLst>
                  <a:gs pos="0">
                    <a:srgbClr val="002E8B"/>
                  </a:gs>
                  <a:gs pos="100000">
                    <a:srgbClr val="003399"/>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5" name="AutoShape 5">
                <a:extLst>
                  <a:ext uri="{FF2B5EF4-FFF2-40B4-BE49-F238E27FC236}">
                    <a16:creationId xmlns:a16="http://schemas.microsoft.com/office/drawing/2014/main" id="{C23A027C-C9BB-FEB5-CB93-69E0FD9A93C5}"/>
                  </a:ext>
                </a:extLst>
              </p:cNvPr>
              <p:cNvSpPr>
                <a:spLocks noChangeArrowheads="1"/>
              </p:cNvSpPr>
              <p:nvPr/>
            </p:nvSpPr>
            <p:spPr bwMode="auto">
              <a:xfrm>
                <a:off x="2900" y="3346"/>
                <a:ext cx="2848" cy="968"/>
              </a:xfrm>
              <a:custGeom>
                <a:avLst/>
                <a:gdLst>
                  <a:gd name="T0" fmla="*/ 92 w 2849"/>
                  <a:gd name="T1" fmla="*/ 951 h 969"/>
                  <a:gd name="T2" fmla="*/ 0 w 2849"/>
                  <a:gd name="T3" fmla="*/ 962 h 969"/>
                  <a:gd name="T4" fmla="*/ 391 w 2849"/>
                  <a:gd name="T5" fmla="*/ 962 h 969"/>
                  <a:gd name="T6" fmla="*/ 434 w 2849"/>
                  <a:gd name="T7" fmla="*/ 940 h 969"/>
                  <a:gd name="T8" fmla="*/ 483 w 2849"/>
                  <a:gd name="T9" fmla="*/ 907 h 969"/>
                  <a:gd name="T10" fmla="*/ 554 w 2849"/>
                  <a:gd name="T11" fmla="*/ 869 h 969"/>
                  <a:gd name="T12" fmla="*/ 635 w 2849"/>
                  <a:gd name="T13" fmla="*/ 831 h 969"/>
                  <a:gd name="T14" fmla="*/ 727 w 2849"/>
                  <a:gd name="T15" fmla="*/ 787 h 969"/>
                  <a:gd name="T16" fmla="*/ 836 w 2849"/>
                  <a:gd name="T17" fmla="*/ 738 h 969"/>
                  <a:gd name="T18" fmla="*/ 961 w 2849"/>
                  <a:gd name="T19" fmla="*/ 689 h 969"/>
                  <a:gd name="T20" fmla="*/ 1102 w 2849"/>
                  <a:gd name="T21" fmla="*/ 635 h 969"/>
                  <a:gd name="T22" fmla="*/ 1259 w 2849"/>
                  <a:gd name="T23" fmla="*/ 575 h 969"/>
                  <a:gd name="T24" fmla="*/ 1426 w 2849"/>
                  <a:gd name="T25" fmla="*/ 515 h 969"/>
                  <a:gd name="T26" fmla="*/ 1616 w 2849"/>
                  <a:gd name="T27" fmla="*/ 462 h 969"/>
                  <a:gd name="T28" fmla="*/ 1822 w 2849"/>
                  <a:gd name="T29" fmla="*/ 403 h 969"/>
                  <a:gd name="T30" fmla="*/ 2050 w 2849"/>
                  <a:gd name="T31" fmla="*/ 343 h 969"/>
                  <a:gd name="T32" fmla="*/ 2294 w 2849"/>
                  <a:gd name="T33" fmla="*/ 283 h 969"/>
                  <a:gd name="T34" fmla="*/ 2560 w 2849"/>
                  <a:gd name="T35" fmla="*/ 223 h 969"/>
                  <a:gd name="T36" fmla="*/ 2842 w 2849"/>
                  <a:gd name="T37" fmla="*/ 163 h 969"/>
                  <a:gd name="T38" fmla="*/ 2842 w 2849"/>
                  <a:gd name="T39" fmla="*/ 0 h 969"/>
                  <a:gd name="T40" fmla="*/ 2810 w 2849"/>
                  <a:gd name="T41" fmla="*/ 16 h 969"/>
                  <a:gd name="T42" fmla="*/ 2766 w 2849"/>
                  <a:gd name="T43" fmla="*/ 33 h 969"/>
                  <a:gd name="T44" fmla="*/ 2712 w 2849"/>
                  <a:gd name="T45" fmla="*/ 54 h 969"/>
                  <a:gd name="T46" fmla="*/ 2641 w 2849"/>
                  <a:gd name="T47" fmla="*/ 76 h 969"/>
                  <a:gd name="T48" fmla="*/ 2565 w 2849"/>
                  <a:gd name="T49" fmla="*/ 98 h 969"/>
                  <a:gd name="T50" fmla="*/ 2484 w 2849"/>
                  <a:gd name="T51" fmla="*/ 120 h 969"/>
                  <a:gd name="T52" fmla="*/ 2392 w 2849"/>
                  <a:gd name="T53" fmla="*/ 147 h 969"/>
                  <a:gd name="T54" fmla="*/ 2294 w 2849"/>
                  <a:gd name="T55" fmla="*/ 169 h 969"/>
                  <a:gd name="T56" fmla="*/ 2088 w 2849"/>
                  <a:gd name="T57" fmla="*/ 223 h 969"/>
                  <a:gd name="T58" fmla="*/ 1882 w 2849"/>
                  <a:gd name="T59" fmla="*/ 277 h 969"/>
                  <a:gd name="T60" fmla="*/ 1681 w 2849"/>
                  <a:gd name="T61" fmla="*/ 326 h 969"/>
                  <a:gd name="T62" fmla="*/ 1583 w 2849"/>
                  <a:gd name="T63" fmla="*/ 354 h 969"/>
                  <a:gd name="T64" fmla="*/ 1496 w 2849"/>
                  <a:gd name="T65" fmla="*/ 381 h 969"/>
                  <a:gd name="T66" fmla="*/ 1107 w 2849"/>
                  <a:gd name="T67" fmla="*/ 499 h 969"/>
                  <a:gd name="T68" fmla="*/ 912 w 2849"/>
                  <a:gd name="T69" fmla="*/ 570 h 969"/>
                  <a:gd name="T70" fmla="*/ 727 w 2849"/>
                  <a:gd name="T71" fmla="*/ 640 h 969"/>
                  <a:gd name="T72" fmla="*/ 548 w 2849"/>
                  <a:gd name="T73" fmla="*/ 711 h 969"/>
                  <a:gd name="T74" fmla="*/ 380 w 2849"/>
                  <a:gd name="T75" fmla="*/ 787 h 969"/>
                  <a:gd name="T76" fmla="*/ 228 w 2849"/>
                  <a:gd name="T77" fmla="*/ 869 h 969"/>
                  <a:gd name="T78" fmla="*/ 92 w 2849"/>
                  <a:gd name="T79" fmla="*/ 951 h 969"/>
                  <a:gd name="T80" fmla="*/ 92 w 2849"/>
                  <a:gd name="T81" fmla="*/ 951 h 96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49"/>
                  <a:gd name="T124" fmla="*/ 0 h 969"/>
                  <a:gd name="T125" fmla="*/ 2849 w 2849"/>
                  <a:gd name="T126" fmla="*/ 969 h 96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close/>
                  </a:path>
                </a:pathLst>
              </a:custGeom>
              <a:gradFill rotWithShape="0">
                <a:gsLst>
                  <a:gs pos="0">
                    <a:srgbClr val="003399"/>
                  </a:gs>
                  <a:gs pos="100000">
                    <a:srgbClr val="002A7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6" name="AutoShape 6">
                <a:extLst>
                  <a:ext uri="{FF2B5EF4-FFF2-40B4-BE49-F238E27FC236}">
                    <a16:creationId xmlns:a16="http://schemas.microsoft.com/office/drawing/2014/main" id="{CBFB60AE-C8B3-9498-3DCE-B485F07738C9}"/>
                  </a:ext>
                </a:extLst>
              </p:cNvPr>
              <p:cNvSpPr>
                <a:spLocks noChangeArrowheads="1"/>
              </p:cNvSpPr>
              <p:nvPr/>
            </p:nvSpPr>
            <p:spPr bwMode="auto">
              <a:xfrm>
                <a:off x="2748" y="2230"/>
                <a:ext cx="3006" cy="2084"/>
              </a:xfrm>
              <a:custGeom>
                <a:avLst/>
                <a:gdLst>
                  <a:gd name="T0" fmla="*/ 1433 w 3007"/>
                  <a:gd name="T1" fmla="*/ 474 h 2085"/>
                  <a:gd name="T2" fmla="*/ 1460 w 3007"/>
                  <a:gd name="T3" fmla="*/ 528 h 2085"/>
                  <a:gd name="T4" fmla="*/ 1534 w 3007"/>
                  <a:gd name="T5" fmla="*/ 593 h 2085"/>
                  <a:gd name="T6" fmla="*/ 1708 w 3007"/>
                  <a:gd name="T7" fmla="*/ 670 h 2085"/>
                  <a:gd name="T8" fmla="*/ 1920 w 3007"/>
                  <a:gd name="T9" fmla="*/ 735 h 2085"/>
                  <a:gd name="T10" fmla="*/ 2148 w 3007"/>
                  <a:gd name="T11" fmla="*/ 789 h 2085"/>
                  <a:gd name="T12" fmla="*/ 2365 w 3007"/>
                  <a:gd name="T13" fmla="*/ 849 h 2085"/>
                  <a:gd name="T14" fmla="*/ 2544 w 3007"/>
                  <a:gd name="T15" fmla="*/ 920 h 2085"/>
                  <a:gd name="T16" fmla="*/ 2631 w 3007"/>
                  <a:gd name="T17" fmla="*/ 980 h 2085"/>
                  <a:gd name="T18" fmla="*/ 2669 w 3007"/>
                  <a:gd name="T19" fmla="*/ 1029 h 2085"/>
                  <a:gd name="T20" fmla="*/ 2674 w 3007"/>
                  <a:gd name="T21" fmla="*/ 1076 h 2085"/>
                  <a:gd name="T22" fmla="*/ 2658 w 3007"/>
                  <a:gd name="T23" fmla="*/ 1120 h 2085"/>
                  <a:gd name="T24" fmla="*/ 2609 w 3007"/>
                  <a:gd name="T25" fmla="*/ 1163 h 2085"/>
                  <a:gd name="T26" fmla="*/ 2538 w 3007"/>
                  <a:gd name="T27" fmla="*/ 1201 h 2085"/>
                  <a:gd name="T28" fmla="*/ 2441 w 3007"/>
                  <a:gd name="T29" fmla="*/ 1234 h 2085"/>
                  <a:gd name="T30" fmla="*/ 2321 w 3007"/>
                  <a:gd name="T31" fmla="*/ 1267 h 2085"/>
                  <a:gd name="T32" fmla="*/ 2099 w 3007"/>
                  <a:gd name="T33" fmla="*/ 1321 h 2085"/>
                  <a:gd name="T34" fmla="*/ 1735 w 3007"/>
                  <a:gd name="T35" fmla="*/ 1414 h 2085"/>
                  <a:gd name="T36" fmla="*/ 1308 w 3007"/>
                  <a:gd name="T37" fmla="*/ 1533 h 2085"/>
                  <a:gd name="T38" fmla="*/ 820 w 3007"/>
                  <a:gd name="T39" fmla="*/ 1702 h 2085"/>
                  <a:gd name="T40" fmla="*/ 282 w 3007"/>
                  <a:gd name="T41" fmla="*/ 1936 h 2085"/>
                  <a:gd name="T42" fmla="*/ 152 w 3007"/>
                  <a:gd name="T43" fmla="*/ 2078 h 2085"/>
                  <a:gd name="T44" fmla="*/ 386 w 3007"/>
                  <a:gd name="T45" fmla="*/ 1985 h 2085"/>
                  <a:gd name="T46" fmla="*/ 700 w 3007"/>
                  <a:gd name="T47" fmla="*/ 1827 h 2085"/>
                  <a:gd name="T48" fmla="*/ 1064 w 3007"/>
                  <a:gd name="T49" fmla="*/ 1686 h 2085"/>
                  <a:gd name="T50" fmla="*/ 1654 w 3007"/>
                  <a:gd name="T51" fmla="*/ 1490 h 2085"/>
                  <a:gd name="T52" fmla="*/ 1838 w 3007"/>
                  <a:gd name="T53" fmla="*/ 1435 h 2085"/>
                  <a:gd name="T54" fmla="*/ 2245 w 3007"/>
                  <a:gd name="T55" fmla="*/ 1332 h 2085"/>
                  <a:gd name="T56" fmla="*/ 2544 w 3007"/>
                  <a:gd name="T57" fmla="*/ 1256 h 2085"/>
                  <a:gd name="T58" fmla="*/ 2723 w 3007"/>
                  <a:gd name="T59" fmla="*/ 1207 h 2085"/>
                  <a:gd name="T60" fmla="*/ 2869 w 3007"/>
                  <a:gd name="T61" fmla="*/ 1163 h 2085"/>
                  <a:gd name="T62" fmla="*/ 2967 w 3007"/>
                  <a:gd name="T63" fmla="*/ 1125 h 2085"/>
                  <a:gd name="T64" fmla="*/ 3000 w 3007"/>
                  <a:gd name="T65" fmla="*/ 871 h 2085"/>
                  <a:gd name="T66" fmla="*/ 2853 w 3007"/>
                  <a:gd name="T67" fmla="*/ 844 h 2085"/>
                  <a:gd name="T68" fmla="*/ 2663 w 3007"/>
                  <a:gd name="T69" fmla="*/ 806 h 2085"/>
                  <a:gd name="T70" fmla="*/ 2451 w 3007"/>
                  <a:gd name="T71" fmla="*/ 757 h 2085"/>
                  <a:gd name="T72" fmla="*/ 2131 w 3007"/>
                  <a:gd name="T73" fmla="*/ 670 h 2085"/>
                  <a:gd name="T74" fmla="*/ 1952 w 3007"/>
                  <a:gd name="T75" fmla="*/ 604 h 2085"/>
                  <a:gd name="T76" fmla="*/ 1817 w 3007"/>
                  <a:gd name="T77" fmla="*/ 534 h 2085"/>
                  <a:gd name="T78" fmla="*/ 1762 w 3007"/>
                  <a:gd name="T79" fmla="*/ 474 h 2085"/>
                  <a:gd name="T80" fmla="*/ 1746 w 3007"/>
                  <a:gd name="T81" fmla="*/ 436 h 2085"/>
                  <a:gd name="T82" fmla="*/ 1773 w 3007"/>
                  <a:gd name="T83" fmla="*/ 381 h 2085"/>
                  <a:gd name="T84" fmla="*/ 1855 w 3007"/>
                  <a:gd name="T85" fmla="*/ 316 h 2085"/>
                  <a:gd name="T86" fmla="*/ 1979 w 3007"/>
                  <a:gd name="T87" fmla="*/ 267 h 2085"/>
                  <a:gd name="T88" fmla="*/ 2142 w 3007"/>
                  <a:gd name="T89" fmla="*/ 229 h 2085"/>
                  <a:gd name="T90" fmla="*/ 2424 w 3007"/>
                  <a:gd name="T91" fmla="*/ 180 h 2085"/>
                  <a:gd name="T92" fmla="*/ 2820 w 3007"/>
                  <a:gd name="T93" fmla="*/ 125 h 2085"/>
                  <a:gd name="T94" fmla="*/ 3000 w 3007"/>
                  <a:gd name="T95" fmla="*/ 87 h 2085"/>
                  <a:gd name="T96" fmla="*/ 2902 w 3007"/>
                  <a:gd name="T97" fmla="*/ 22 h 2085"/>
                  <a:gd name="T98" fmla="*/ 2669 w 3007"/>
                  <a:gd name="T99" fmla="*/ 66 h 2085"/>
                  <a:gd name="T100" fmla="*/ 2278 w 3007"/>
                  <a:gd name="T101" fmla="*/ 120 h 2085"/>
                  <a:gd name="T102" fmla="*/ 2023 w 3007"/>
                  <a:gd name="T103" fmla="*/ 158 h 2085"/>
                  <a:gd name="T104" fmla="*/ 1784 w 3007"/>
                  <a:gd name="T105" fmla="*/ 202 h 2085"/>
                  <a:gd name="T106" fmla="*/ 1594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007"/>
                  <a:gd name="T172" fmla="*/ 0 h 2085"/>
                  <a:gd name="T173" fmla="*/ 3007 w 3007"/>
                  <a:gd name="T174" fmla="*/ 2085 h 208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rgbClr val="0033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7" name="AutoShape 7">
                <a:extLst>
                  <a:ext uri="{FF2B5EF4-FFF2-40B4-BE49-F238E27FC236}">
                    <a16:creationId xmlns:a16="http://schemas.microsoft.com/office/drawing/2014/main" id="{968032F0-2BBB-32DF-4DC3-080C4FD38897}"/>
                  </a:ext>
                </a:extLst>
              </p:cNvPr>
              <p:cNvSpPr>
                <a:spLocks noChangeArrowheads="1"/>
              </p:cNvSpPr>
              <p:nvPr/>
            </p:nvSpPr>
            <p:spPr bwMode="auto">
              <a:xfrm>
                <a:off x="4501" y="2317"/>
                <a:ext cx="1247" cy="538"/>
              </a:xfrm>
              <a:custGeom>
                <a:avLst/>
                <a:gdLst>
                  <a:gd name="T0" fmla="*/ 0 w 1248"/>
                  <a:gd name="T1" fmla="*/ 325 h 539"/>
                  <a:gd name="T2" fmla="*/ 0 w 1248"/>
                  <a:gd name="T3" fmla="*/ 353 h 539"/>
                  <a:gd name="T4" fmla="*/ 5 w 1248"/>
                  <a:gd name="T5" fmla="*/ 380 h 539"/>
                  <a:gd name="T6" fmla="*/ 27 w 1248"/>
                  <a:gd name="T7" fmla="*/ 407 h 539"/>
                  <a:gd name="T8" fmla="*/ 54 w 1248"/>
                  <a:gd name="T9" fmla="*/ 429 h 539"/>
                  <a:gd name="T10" fmla="*/ 92 w 1248"/>
                  <a:gd name="T11" fmla="*/ 456 h 539"/>
                  <a:gd name="T12" fmla="*/ 141 w 1248"/>
                  <a:gd name="T13" fmla="*/ 483 h 539"/>
                  <a:gd name="T14" fmla="*/ 195 w 1248"/>
                  <a:gd name="T15" fmla="*/ 505 h 539"/>
                  <a:gd name="T16" fmla="*/ 255 w 1248"/>
                  <a:gd name="T17" fmla="*/ 532 h 539"/>
                  <a:gd name="T18" fmla="*/ 212 w 1248"/>
                  <a:gd name="T19" fmla="*/ 510 h 539"/>
                  <a:gd name="T20" fmla="*/ 179 w 1248"/>
                  <a:gd name="T21" fmla="*/ 483 h 539"/>
                  <a:gd name="T22" fmla="*/ 157 w 1248"/>
                  <a:gd name="T23" fmla="*/ 461 h 539"/>
                  <a:gd name="T24" fmla="*/ 141 w 1248"/>
                  <a:gd name="T25" fmla="*/ 440 h 539"/>
                  <a:gd name="T26" fmla="*/ 136 w 1248"/>
                  <a:gd name="T27" fmla="*/ 418 h 539"/>
                  <a:gd name="T28" fmla="*/ 136 w 1248"/>
                  <a:gd name="T29" fmla="*/ 396 h 539"/>
                  <a:gd name="T30" fmla="*/ 141 w 1248"/>
                  <a:gd name="T31" fmla="*/ 374 h 539"/>
                  <a:gd name="T32" fmla="*/ 157 w 1248"/>
                  <a:gd name="T33" fmla="*/ 358 h 539"/>
                  <a:gd name="T34" fmla="*/ 179 w 1248"/>
                  <a:gd name="T35" fmla="*/ 336 h 539"/>
                  <a:gd name="T36" fmla="*/ 201 w 1248"/>
                  <a:gd name="T37" fmla="*/ 320 h 539"/>
                  <a:gd name="T38" fmla="*/ 266 w 1248"/>
                  <a:gd name="T39" fmla="*/ 287 h 539"/>
                  <a:gd name="T40" fmla="*/ 353 w 1248"/>
                  <a:gd name="T41" fmla="*/ 262 h 539"/>
                  <a:gd name="T42" fmla="*/ 445 w 1248"/>
                  <a:gd name="T43" fmla="*/ 234 h 539"/>
                  <a:gd name="T44" fmla="*/ 554 w 1248"/>
                  <a:gd name="T45" fmla="*/ 213 h 539"/>
                  <a:gd name="T46" fmla="*/ 655 w 1248"/>
                  <a:gd name="T47" fmla="*/ 191 h 539"/>
                  <a:gd name="T48" fmla="*/ 883 w 1248"/>
                  <a:gd name="T49" fmla="*/ 153 h 539"/>
                  <a:gd name="T50" fmla="*/ 986 w 1248"/>
                  <a:gd name="T51" fmla="*/ 136 h 539"/>
                  <a:gd name="T52" fmla="*/ 1084 w 1248"/>
                  <a:gd name="T53" fmla="*/ 120 h 539"/>
                  <a:gd name="T54" fmla="*/ 1171 w 1248"/>
                  <a:gd name="T55" fmla="*/ 115 h 539"/>
                  <a:gd name="T56" fmla="*/ 1241 w 1248"/>
                  <a:gd name="T57" fmla="*/ 104 h 539"/>
                  <a:gd name="T58" fmla="*/ 1241 w 1248"/>
                  <a:gd name="T59" fmla="*/ 0 h 539"/>
                  <a:gd name="T60" fmla="*/ 1154 w 1248"/>
                  <a:gd name="T61" fmla="*/ 22 h 539"/>
                  <a:gd name="T62" fmla="*/ 1062 w 1248"/>
                  <a:gd name="T63" fmla="*/ 38 h 539"/>
                  <a:gd name="T64" fmla="*/ 867 w 1248"/>
                  <a:gd name="T65" fmla="*/ 71 h 539"/>
                  <a:gd name="T66" fmla="*/ 666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87 h 539"/>
                  <a:gd name="T84" fmla="*/ 0 w 1248"/>
                  <a:gd name="T85" fmla="*/ 325 h 539"/>
                  <a:gd name="T86" fmla="*/ 0 w 1248"/>
                  <a:gd name="T87" fmla="*/ 325 h 5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48"/>
                  <a:gd name="T133" fmla="*/ 0 h 539"/>
                  <a:gd name="T134" fmla="*/ 1248 w 1248"/>
                  <a:gd name="T135" fmla="*/ 539 h 5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close/>
                  </a:path>
                </a:pathLst>
              </a:custGeom>
              <a:gradFill rotWithShape="0">
                <a:gsLst>
                  <a:gs pos="0">
                    <a:srgbClr val="003399"/>
                  </a:gs>
                  <a:gs pos="100000">
                    <a:srgbClr val="002D86"/>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grpSp>
        <p:sp>
          <p:nvSpPr>
            <p:cNvPr id="13321" name="AutoShape 8">
              <a:extLst>
                <a:ext uri="{FF2B5EF4-FFF2-40B4-BE49-F238E27FC236}">
                  <a16:creationId xmlns:a16="http://schemas.microsoft.com/office/drawing/2014/main" id="{F908A7A4-3BD6-E31D-58B2-DFDAE58760DF}"/>
                </a:ext>
              </a:extLst>
            </p:cNvPr>
            <p:cNvSpPr>
              <a:spLocks noChangeArrowheads="1"/>
            </p:cNvSpPr>
            <p:nvPr/>
          </p:nvSpPr>
          <p:spPr bwMode="auto">
            <a:xfrm>
              <a:off x="3322" y="1341"/>
              <a:ext cx="1824" cy="1536"/>
            </a:xfrm>
            <a:custGeom>
              <a:avLst/>
              <a:gdLst>
                <a:gd name="T0" fmla="*/ 196 w 2296"/>
                <a:gd name="T1" fmla="*/ 1449 h 1469"/>
                <a:gd name="T2" fmla="*/ 271 w 2296"/>
                <a:gd name="T3" fmla="*/ 1382 h 1469"/>
                <a:gd name="T4" fmla="*/ 333 w 2296"/>
                <a:gd name="T5" fmla="*/ 1309 h 1469"/>
                <a:gd name="T6" fmla="*/ 382 w 2296"/>
                <a:gd name="T7" fmla="*/ 1226 h 1469"/>
                <a:gd name="T8" fmla="*/ 419 w 2296"/>
                <a:gd name="T9" fmla="*/ 1137 h 1469"/>
                <a:gd name="T10" fmla="*/ 443 w 2296"/>
                <a:gd name="T11" fmla="*/ 1032 h 1469"/>
                <a:gd name="T12" fmla="*/ 456 w 2296"/>
                <a:gd name="T13" fmla="*/ 914 h 1469"/>
                <a:gd name="T14" fmla="*/ 458 w 2296"/>
                <a:gd name="T15" fmla="*/ 766 h 1469"/>
                <a:gd name="T16" fmla="*/ 447 w 2296"/>
                <a:gd name="T17" fmla="*/ 625 h 1469"/>
                <a:gd name="T18" fmla="*/ 428 w 2296"/>
                <a:gd name="T19" fmla="*/ 498 h 1469"/>
                <a:gd name="T20" fmla="*/ 401 w 2296"/>
                <a:gd name="T21" fmla="*/ 379 h 1469"/>
                <a:gd name="T22" fmla="*/ 354 w 2296"/>
                <a:gd name="T23" fmla="*/ 214 h 1469"/>
                <a:gd name="T24" fmla="*/ 323 w 2296"/>
                <a:gd name="T25" fmla="*/ 125 h 1469"/>
                <a:gd name="T26" fmla="*/ 295 w 2296"/>
                <a:gd name="T27" fmla="*/ 58 h 1469"/>
                <a:gd name="T28" fmla="*/ 276 w 2296"/>
                <a:gd name="T29" fmla="*/ 10 h 1469"/>
                <a:gd name="T30" fmla="*/ 269 w 2296"/>
                <a:gd name="T31" fmla="*/ 0 h 1469"/>
                <a:gd name="T32" fmla="*/ 330 w 2296"/>
                <a:gd name="T33" fmla="*/ 162 h 1469"/>
                <a:gd name="T34" fmla="*/ 388 w 2296"/>
                <a:gd name="T35" fmla="*/ 349 h 1469"/>
                <a:gd name="T36" fmla="*/ 413 w 2296"/>
                <a:gd name="T37" fmla="*/ 446 h 1469"/>
                <a:gd name="T38" fmla="*/ 433 w 2296"/>
                <a:gd name="T39" fmla="*/ 549 h 1469"/>
                <a:gd name="T40" fmla="*/ 446 w 2296"/>
                <a:gd name="T41" fmla="*/ 654 h 1469"/>
                <a:gd name="T42" fmla="*/ 452 w 2296"/>
                <a:gd name="T43" fmla="*/ 766 h 1469"/>
                <a:gd name="T44" fmla="*/ 447 w 2296"/>
                <a:gd name="T45" fmla="*/ 869 h 1469"/>
                <a:gd name="T46" fmla="*/ 433 w 2296"/>
                <a:gd name="T47" fmla="*/ 959 h 1469"/>
                <a:gd name="T48" fmla="*/ 412 w 2296"/>
                <a:gd name="T49" fmla="*/ 1032 h 1469"/>
                <a:gd name="T50" fmla="*/ 384 w 2296"/>
                <a:gd name="T51" fmla="*/ 1094 h 1469"/>
                <a:gd name="T52" fmla="*/ 349 w 2296"/>
                <a:gd name="T53" fmla="*/ 1151 h 1469"/>
                <a:gd name="T54" fmla="*/ 269 w 2296"/>
                <a:gd name="T55" fmla="*/ 1239 h 1469"/>
                <a:gd name="T56" fmla="*/ 184 w 2296"/>
                <a:gd name="T57" fmla="*/ 1322 h 1469"/>
                <a:gd name="T58" fmla="*/ 103 w 2296"/>
                <a:gd name="T59" fmla="*/ 1405 h 1469"/>
                <a:gd name="T60" fmla="*/ 70 w 2296"/>
                <a:gd name="T61" fmla="*/ 1458 h 1469"/>
                <a:gd name="T62" fmla="*/ 41 w 2296"/>
                <a:gd name="T63" fmla="*/ 1509 h 1469"/>
                <a:gd name="T64" fmla="*/ 18 w 2296"/>
                <a:gd name="T65" fmla="*/ 1568 h 1469"/>
                <a:gd name="T66" fmla="*/ 5 w 2296"/>
                <a:gd name="T67" fmla="*/ 1644 h 1469"/>
                <a:gd name="T68" fmla="*/ 0 w 2296"/>
                <a:gd name="T69" fmla="*/ 1725 h 1469"/>
                <a:gd name="T70" fmla="*/ 6 w 2296"/>
                <a:gd name="T71" fmla="*/ 1813 h 1469"/>
                <a:gd name="T72" fmla="*/ 20 w 2296"/>
                <a:gd name="T73" fmla="*/ 1888 h 1469"/>
                <a:gd name="T74" fmla="*/ 40 w 2296"/>
                <a:gd name="T75" fmla="*/ 1947 h 1469"/>
                <a:gd name="T76" fmla="*/ 65 w 2296"/>
                <a:gd name="T77" fmla="*/ 2008 h 1469"/>
                <a:gd name="T78" fmla="*/ 44 w 2296"/>
                <a:gd name="T79" fmla="*/ 1931 h 1469"/>
                <a:gd name="T80" fmla="*/ 29 w 2296"/>
                <a:gd name="T81" fmla="*/ 1859 h 1469"/>
                <a:gd name="T82" fmla="*/ 24 w 2296"/>
                <a:gd name="T83" fmla="*/ 1784 h 1469"/>
                <a:gd name="T84" fmla="*/ 28 w 2296"/>
                <a:gd name="T85" fmla="*/ 1719 h 1469"/>
                <a:gd name="T86" fmla="*/ 42 w 2296"/>
                <a:gd name="T87" fmla="*/ 1651 h 1469"/>
                <a:gd name="T88" fmla="*/ 69 w 2296"/>
                <a:gd name="T89" fmla="*/ 1590 h 1469"/>
                <a:gd name="T90" fmla="*/ 106 w 2296"/>
                <a:gd name="T91" fmla="*/ 1531 h 1469"/>
                <a:gd name="T92" fmla="*/ 154 w 2296"/>
                <a:gd name="T93" fmla="*/ 1487 h 146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6"/>
                <a:gd name="T142" fmla="*/ 0 h 1469"/>
                <a:gd name="T143" fmla="*/ 2296 w 2296"/>
                <a:gd name="T144" fmla="*/ 1469 h 146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close/>
                </a:path>
              </a:pathLst>
            </a:custGeom>
            <a:gradFill rotWithShape="0">
              <a:gsLst>
                <a:gs pos="0">
                  <a:srgbClr val="003399"/>
                </a:gs>
                <a:gs pos="100000">
                  <a:srgbClr val="002B82"/>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3322" name="AutoShape 9">
              <a:extLst>
                <a:ext uri="{FF2B5EF4-FFF2-40B4-BE49-F238E27FC236}">
                  <a16:creationId xmlns:a16="http://schemas.microsoft.com/office/drawing/2014/main" id="{4328F5AB-1E59-49AE-369D-19518051DF41}"/>
                </a:ext>
              </a:extLst>
            </p:cNvPr>
            <p:cNvSpPr>
              <a:spLocks noChangeArrowheads="1"/>
            </p:cNvSpPr>
            <p:nvPr/>
          </p:nvSpPr>
          <p:spPr bwMode="auto">
            <a:xfrm>
              <a:off x="0" y="0"/>
              <a:ext cx="5757" cy="1775"/>
            </a:xfrm>
            <a:custGeom>
              <a:avLst/>
              <a:gdLst>
                <a:gd name="T0" fmla="*/ 0 w 5740"/>
                <a:gd name="T1" fmla="*/ 0 h 1906"/>
                <a:gd name="T2" fmla="*/ 0 w 5740"/>
                <a:gd name="T3" fmla="*/ 1158 h 1906"/>
                <a:gd name="T4" fmla="*/ 5859 w 5740"/>
                <a:gd name="T5" fmla="*/ 1158 h 1906"/>
                <a:gd name="T6" fmla="*/ 5859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 name="T18" fmla="*/ 0 w 5740"/>
                <a:gd name="T19" fmla="*/ 0 h 1906"/>
                <a:gd name="T20" fmla="*/ 5740 w 5740"/>
                <a:gd name="T21" fmla="*/ 1906 h 1906"/>
              </a:gdLst>
              <a:ahLst/>
              <a:cxnLst>
                <a:cxn ang="T12">
                  <a:pos x="T0" y="T1"/>
                </a:cxn>
                <a:cxn ang="T13">
                  <a:pos x="T2" y="T3"/>
                </a:cxn>
                <a:cxn ang="T14">
                  <a:pos x="T4" y="T5"/>
                </a:cxn>
                <a:cxn ang="T15">
                  <a:pos x="T6" y="T7"/>
                </a:cxn>
                <a:cxn ang="T16">
                  <a:pos x="T8" y="T9"/>
                </a:cxn>
                <a:cxn ang="T17">
                  <a:pos x="T10" y="T11"/>
                </a:cxn>
              </a:cxnLst>
              <a:rect l="T18" t="T19" r="T20" b="T21"/>
              <a:pathLst>
                <a:path w="5740" h="1906">
                  <a:moveTo>
                    <a:pt x="0" y="0"/>
                  </a:moveTo>
                  <a:lnTo>
                    <a:pt x="0" y="1906"/>
                  </a:lnTo>
                  <a:lnTo>
                    <a:pt x="5740" y="1906"/>
                  </a:lnTo>
                  <a:lnTo>
                    <a:pt x="5740" y="0"/>
                  </a:lnTo>
                  <a:lnTo>
                    <a:pt x="0" y="0"/>
                  </a:lnTo>
                  <a:close/>
                </a:path>
              </a:pathLst>
            </a:custGeom>
            <a:gradFill rotWithShape="0">
              <a:gsLst>
                <a:gs pos="0">
                  <a:srgbClr val="003399"/>
                </a:gs>
                <a:gs pos="100000">
                  <a:srgbClr val="00051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grpSp>
      <p:sp>
        <p:nvSpPr>
          <p:cNvPr id="13315" name="Rectangle 10">
            <a:extLst>
              <a:ext uri="{FF2B5EF4-FFF2-40B4-BE49-F238E27FC236}">
                <a16:creationId xmlns:a16="http://schemas.microsoft.com/office/drawing/2014/main" id="{F969F350-3F3A-02F8-A0DD-6E7E739BC879}"/>
              </a:ext>
            </a:extLst>
          </p:cNvPr>
          <p:cNvSpPr>
            <a:spLocks noGrp="1" noChangeArrowheads="1"/>
          </p:cNvSpPr>
          <p:nvPr>
            <p:ph type="title"/>
          </p:nvPr>
        </p:nvSpPr>
        <p:spPr bwMode="auto">
          <a:xfrm>
            <a:off x="457200" y="128588"/>
            <a:ext cx="8228013"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GB"/>
              <a:t>Klicken Sie, um das Format des Titeltextes zu bearbeiten</a:t>
            </a:r>
          </a:p>
        </p:txBody>
      </p:sp>
      <p:sp>
        <p:nvSpPr>
          <p:cNvPr id="13316" name="Rectangle 11">
            <a:extLst>
              <a:ext uri="{FF2B5EF4-FFF2-40B4-BE49-F238E27FC236}">
                <a16:creationId xmlns:a16="http://schemas.microsoft.com/office/drawing/2014/main" id="{6CB0F19B-A03D-2897-04C0-6B1231F6F5E5}"/>
              </a:ext>
            </a:extLst>
          </p:cNvPr>
          <p:cNvSpPr>
            <a:spLocks noGrp="1" noChangeArrowheads="1"/>
          </p:cNvSpPr>
          <p:nvPr>
            <p:ph type="body" idx="1"/>
          </p:nvPr>
        </p:nvSpPr>
        <p:spPr bwMode="auto">
          <a:xfrm>
            <a:off x="457200" y="1600200"/>
            <a:ext cx="82280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GB"/>
              <a:t>Klicken Sie, um die Formate des Gliederungstextes zu bearbeiten</a:t>
            </a:r>
          </a:p>
          <a:p>
            <a:pPr lvl="1"/>
            <a:r>
              <a:rPr lang="en-GB" altLang="en-GB"/>
              <a:t>Zweite Gliederungsebene</a:t>
            </a:r>
          </a:p>
          <a:p>
            <a:pPr lvl="2"/>
            <a:r>
              <a:rPr lang="en-GB" altLang="en-GB"/>
              <a:t>Dritte Gliederungsebene</a:t>
            </a:r>
          </a:p>
          <a:p>
            <a:pPr lvl="3"/>
            <a:r>
              <a:rPr lang="en-GB" altLang="en-GB"/>
              <a:t>Vierte Gliederungsebene</a:t>
            </a:r>
          </a:p>
          <a:p>
            <a:pPr lvl="4"/>
            <a:r>
              <a:rPr lang="en-GB" altLang="en-GB"/>
              <a:t>Fünfte Gliederungsebene</a:t>
            </a:r>
          </a:p>
          <a:p>
            <a:pPr lvl="4"/>
            <a:r>
              <a:rPr lang="en-GB" altLang="en-GB"/>
              <a:t>Sechste Gliederungsebene</a:t>
            </a:r>
          </a:p>
          <a:p>
            <a:pPr lvl="4"/>
            <a:r>
              <a:rPr lang="en-GB" altLang="en-GB"/>
              <a:t>Siebente Gliederungsebene</a:t>
            </a:r>
          </a:p>
          <a:p>
            <a:pPr lvl="4"/>
            <a:r>
              <a:rPr lang="en-GB" altLang="en-GB"/>
              <a:t>Achte Gliederungsebene</a:t>
            </a:r>
          </a:p>
          <a:p>
            <a:pPr lvl="4"/>
            <a:r>
              <a:rPr lang="en-GB" altLang="en-GB"/>
              <a:t>Neunte Gliederungsebene</a:t>
            </a:r>
          </a:p>
        </p:txBody>
      </p:sp>
      <p:sp>
        <p:nvSpPr>
          <p:cNvPr id="13317" name="Text Box 12">
            <a:extLst>
              <a:ext uri="{FF2B5EF4-FFF2-40B4-BE49-F238E27FC236}">
                <a16:creationId xmlns:a16="http://schemas.microsoft.com/office/drawing/2014/main" id="{066D0C02-EB60-3818-FAF9-393988A61879}"/>
              </a:ext>
            </a:extLst>
          </p:cNvPr>
          <p:cNvSpPr txBox="1">
            <a:spLocks noChangeArrowheads="1"/>
          </p:cNvSpPr>
          <p:nvPr/>
        </p:nvSpPr>
        <p:spPr bwMode="auto">
          <a:xfrm>
            <a:off x="457200" y="624840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13318" name="Text Box 13">
            <a:extLst>
              <a:ext uri="{FF2B5EF4-FFF2-40B4-BE49-F238E27FC236}">
                <a16:creationId xmlns:a16="http://schemas.microsoft.com/office/drawing/2014/main" id="{87A415EE-4A16-7FA0-2730-81E2CD85B970}"/>
              </a:ext>
            </a:extLst>
          </p:cNvPr>
          <p:cNvSpPr txBox="1">
            <a:spLocks noChangeArrowheads="1"/>
          </p:cNvSpPr>
          <p:nvPr/>
        </p:nvSpPr>
        <p:spPr bwMode="auto">
          <a:xfrm>
            <a:off x="3124200" y="6249988"/>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
        <p:nvSpPr>
          <p:cNvPr id="2062" name="Rectangle 14">
            <a:extLst>
              <a:ext uri="{FF2B5EF4-FFF2-40B4-BE49-F238E27FC236}">
                <a16:creationId xmlns:a16="http://schemas.microsoft.com/office/drawing/2014/main" id="{D629B664-356C-43F6-C5CB-22F4AD8C2552}"/>
              </a:ext>
            </a:extLst>
          </p:cNvPr>
          <p:cNvSpPr>
            <a:spLocks noGrp="1" noChangeArrowheads="1"/>
          </p:cNvSpPr>
          <p:nvPr>
            <p:ph type="sldNum"/>
          </p:nvPr>
        </p:nvSpPr>
        <p:spPr bwMode="auto">
          <a:xfrm>
            <a:off x="6553200" y="6253163"/>
            <a:ext cx="2132013" cy="474662"/>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Clr>
                <a:srgbClr val="000000"/>
              </a:buClr>
              <a:buSzPct val="45000"/>
              <a:buFont typeface="Wingdings" pitchFamily="2" charset="2"/>
              <a:buNone/>
              <a:defRPr sz="1200">
                <a:solidFill>
                  <a:srgbClr val="000000"/>
                </a:solidFill>
                <a:latin typeface="Times New Roman" panose="02020603050405020304" pitchFamily="18" charset="0"/>
              </a:defRPr>
            </a:lvl1pPr>
          </a:lstStyle>
          <a:p>
            <a:pPr>
              <a:defRPr/>
            </a:pPr>
            <a:fld id="{5B1A3448-C87A-1140-8DB1-A27C8240BE87}" type="slidenum">
              <a:rPr lang="en-GB" altLang="de-GB"/>
              <a:pPr>
                <a:defRPr/>
              </a:pPr>
              <a:t>‹Nr.›</a:t>
            </a:fld>
            <a:endParaRPr lang="en-GB" altLang="de-GB"/>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mj-lt"/>
          <a:ea typeface="ＭＳ Ｐゴシック" charset="0"/>
          <a:cs typeface="+mj-cs"/>
        </a:defRPr>
      </a:lvl1pPr>
      <a:lvl2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2pPr>
      <a:lvl3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3pPr>
      <a:lvl4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4pPr>
      <a:lvl5pPr algn="ctr" defTabSz="449263" rtl="0" eaLnBrk="0" fontAlgn="base" hangingPunct="0">
        <a:spcBef>
          <a:spcPct val="0"/>
        </a:spcBef>
        <a:spcAft>
          <a:spcPct val="0"/>
        </a:spcAft>
        <a:buClr>
          <a:srgbClr val="000000"/>
        </a:buClr>
        <a:buSzPct val="100000"/>
        <a:buFont typeface="Times New Roman" panose="02020603050405020304" pitchFamily="18" charset="0"/>
        <a:defRPr sz="4400">
          <a:solidFill>
            <a:srgbClr val="E5E5FF"/>
          </a:solidFill>
          <a:latin typeface="Arial" pitchFamily="-106" charset="0"/>
          <a:ea typeface="ＭＳ Ｐゴシック" charset="0"/>
          <a:cs typeface="Arial Unicode MS" pitchFamily="-106" charset="0"/>
        </a:defRPr>
      </a:lvl5pPr>
      <a:lvl6pPr marL="25146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6pPr>
      <a:lvl7pPr marL="29718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7pPr>
      <a:lvl8pPr marL="34290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8pPr>
      <a:lvl9pPr marL="3886200" indent="-228600" algn="ctr" defTabSz="449263" rtl="0" eaLnBrk="0" fontAlgn="base" hangingPunct="0">
        <a:spcBef>
          <a:spcPct val="0"/>
        </a:spcBef>
        <a:spcAft>
          <a:spcPct val="0"/>
        </a:spcAft>
        <a:buClr>
          <a:srgbClr val="000000"/>
        </a:buClr>
        <a:buSzPct val="100000"/>
        <a:buFont typeface="Times New Roman" pitchFamily="-106" charset="0"/>
        <a:defRPr sz="4400">
          <a:solidFill>
            <a:srgbClr val="E5E5FF"/>
          </a:solidFill>
          <a:latin typeface="Arial" pitchFamily="-106" charset="0"/>
          <a:ea typeface="Arial Unicode MS" pitchFamily="-106" charset="0"/>
          <a:cs typeface="Arial Unicode MS" pitchFamily="-106"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sz="3200">
          <a:solidFill>
            <a:srgbClr val="FFFFFF"/>
          </a:solidFill>
          <a:latin typeface="+mn-lt"/>
          <a:ea typeface="ＭＳ Ｐゴシック" charset="0"/>
          <a:cs typeface="+mn-cs"/>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06"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hyperlink" Target="http://www.youtube.com/watch?v=9c4oVzxyn5U"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10" Type="http://schemas.openxmlformats.org/officeDocument/2006/relationships/image" Target="../media/image19.jpeg"/><Relationship Id="rId4" Type="http://schemas.openxmlformats.org/officeDocument/2006/relationships/image" Target="../media/image13.jpeg"/><Relationship Id="rId9" Type="http://schemas.openxmlformats.org/officeDocument/2006/relationships/image" Target="../media/image1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a:extLst>
              <a:ext uri="{FF2B5EF4-FFF2-40B4-BE49-F238E27FC236}">
                <a16:creationId xmlns:a16="http://schemas.microsoft.com/office/drawing/2014/main" id="{DE7A8E26-A6C1-31E9-9D39-5E2AAF6342C4}"/>
              </a:ext>
            </a:extLst>
          </p:cNvPr>
          <p:cNvSpPr txBox="1">
            <a:spLocks noChangeArrowheads="1"/>
          </p:cNvSpPr>
          <p:nvPr/>
        </p:nvSpPr>
        <p:spPr bwMode="auto">
          <a:xfrm>
            <a:off x="683569" y="3357563"/>
            <a:ext cx="5698182" cy="1448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en-GB" altLang="en-GB" sz="3200" b="1" dirty="0">
                <a:solidFill>
                  <a:srgbClr val="FFFFFF"/>
                </a:solidFill>
                <a:ea typeface="Arial Unicode MS" panose="020B0604020202020204" pitchFamily="34" charset="-128"/>
              </a:rPr>
              <a:t>9 Ukraine</a:t>
            </a:r>
            <a:r>
              <a:rPr lang="en-GB" altLang="en-US" sz="3200" b="1" dirty="0">
                <a:solidFill>
                  <a:srgbClr val="FFFFFF"/>
                </a:solidFill>
                <a:ea typeface="Arial Unicode MS" panose="020B0604020202020204" pitchFamily="34" charset="-128"/>
              </a:rPr>
              <a:t>’</a:t>
            </a:r>
            <a:r>
              <a:rPr lang="en-GB" altLang="en-GB" sz="3200" b="1" dirty="0">
                <a:solidFill>
                  <a:srgbClr val="FFFFFF"/>
                </a:solidFill>
                <a:ea typeface="Arial Unicode MS" panose="020B0604020202020204" pitchFamily="34" charset="-128"/>
              </a:rPr>
              <a:t>s self-discovery</a:t>
            </a:r>
          </a:p>
          <a:p>
            <a:pPr algn="ctr" eaLnBrk="1" hangingPunct="1">
              <a:buSzPct val="100000"/>
            </a:pPr>
            <a:r>
              <a:rPr lang="en-GB" altLang="en-GB" sz="3200" b="1" dirty="0">
                <a:solidFill>
                  <a:srgbClr val="FFFFFF"/>
                </a:solidFill>
                <a:ea typeface="Arial Unicode MS" panose="020B0604020202020204" pitchFamily="34" charset="-128"/>
              </a:rPr>
              <a:t> </a:t>
            </a:r>
          </a:p>
          <a:p>
            <a:pPr algn="ctr" eaLnBrk="1" hangingPunct="1">
              <a:buSzPct val="100000"/>
            </a:pPr>
            <a:r>
              <a:rPr lang="en-GB" altLang="en-GB" sz="2400" b="1" dirty="0">
                <a:solidFill>
                  <a:srgbClr val="FFFFFF"/>
                </a:solidFill>
                <a:ea typeface="Arial Unicode MS" panose="020B0604020202020204" pitchFamily="34" charset="-128"/>
              </a:rPr>
              <a:t>Week 1 Spring Term</a:t>
            </a:r>
          </a:p>
        </p:txBody>
      </p:sp>
      <p:sp>
        <p:nvSpPr>
          <p:cNvPr id="3" name="TextBox 2">
            <a:extLst>
              <a:ext uri="{FF2B5EF4-FFF2-40B4-BE49-F238E27FC236}">
                <a16:creationId xmlns:a16="http://schemas.microsoft.com/office/drawing/2014/main" id="{5B9EDB9D-BFBC-598D-49B1-EE926E2670F2}"/>
              </a:ext>
            </a:extLst>
          </p:cNvPr>
          <p:cNvSpPr txBox="1"/>
          <p:nvPr/>
        </p:nvSpPr>
        <p:spPr>
          <a:xfrm>
            <a:off x="467544" y="620687"/>
            <a:ext cx="8136904" cy="2554545"/>
          </a:xfrm>
          <a:prstGeom prst="rect">
            <a:avLst/>
          </a:prstGeom>
          <a:noFill/>
        </p:spPr>
        <p:txBody>
          <a:bodyPr wrap="square">
            <a:spAutoFit/>
          </a:bodyPr>
          <a:lstStyle/>
          <a:p>
            <a:pPr algn="ctr" eaLnBrk="1" hangingPunct="1">
              <a:buClrTx/>
              <a:buFontTx/>
              <a:buNone/>
            </a:pPr>
            <a:r>
              <a:rPr lang="de-DE" altLang="en-US" sz="4000" dirty="0" err="1">
                <a:solidFill>
                  <a:schemeClr val="bg1"/>
                </a:solidFill>
                <a:ea typeface="ＭＳ Ｐゴシック" panose="020B0600070205080204" pitchFamily="34" charset="-128"/>
              </a:rPr>
              <a:t>Entangled</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History</a:t>
            </a:r>
            <a:r>
              <a:rPr lang="de-DE" altLang="en-US" sz="4000" dirty="0">
                <a:solidFill>
                  <a:schemeClr val="bg1"/>
                </a:solidFill>
                <a:ea typeface="ＭＳ Ｐゴシック" panose="020B0600070205080204" pitchFamily="34" charset="-128"/>
              </a:rPr>
              <a:t>: Ukraine and her </a:t>
            </a:r>
            <a:r>
              <a:rPr lang="de-DE" altLang="en-US" sz="4000" dirty="0" err="1">
                <a:solidFill>
                  <a:schemeClr val="bg1"/>
                </a:solidFill>
                <a:ea typeface="ＭＳ Ｐゴシック" panose="020B0600070205080204" pitchFamily="34" charset="-128"/>
              </a:rPr>
              <a:t>neighbours</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from</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Middle Ages </a:t>
            </a:r>
            <a:r>
              <a:rPr lang="de-DE" altLang="en-US" sz="4000" dirty="0" err="1">
                <a:solidFill>
                  <a:schemeClr val="bg1"/>
                </a:solidFill>
                <a:ea typeface="ＭＳ Ｐゴシック" panose="020B0600070205080204" pitchFamily="34" charset="-128"/>
              </a:rPr>
              <a:t>to</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the</a:t>
            </a:r>
            <a:r>
              <a:rPr lang="de-DE" altLang="en-US" sz="4000" dirty="0">
                <a:solidFill>
                  <a:schemeClr val="bg1"/>
                </a:solidFill>
                <a:ea typeface="ＭＳ Ｐゴシック" panose="020B0600070205080204" pitchFamily="34" charset="-128"/>
              </a:rPr>
              <a:t> </a:t>
            </a:r>
            <a:r>
              <a:rPr lang="de-DE" altLang="en-US" sz="4000" dirty="0" err="1">
                <a:solidFill>
                  <a:schemeClr val="bg1"/>
                </a:solidFill>
                <a:ea typeface="ＭＳ Ｐゴシック" panose="020B0600070205080204" pitchFamily="34" charset="-128"/>
              </a:rPr>
              <a:t>Present</a:t>
            </a:r>
            <a:br>
              <a:rPr lang="de-DE" altLang="en-US" sz="4000" dirty="0">
                <a:solidFill>
                  <a:srgbClr val="FFFFFF"/>
                </a:solidFill>
              </a:rPr>
            </a:br>
            <a:endParaRPr lang="de-DE" altLang="en-US" sz="4000" dirty="0">
              <a:solidFill>
                <a:srgbClr val="FFFFFF"/>
              </a:solidFill>
            </a:endParaRPr>
          </a:p>
        </p:txBody>
      </p:sp>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1">
            <a:extLst>
              <a:ext uri="{FF2B5EF4-FFF2-40B4-BE49-F238E27FC236}">
                <a16:creationId xmlns:a16="http://schemas.microsoft.com/office/drawing/2014/main" id="{6DDBF2E9-9742-1D9B-8A35-E52109201BCD}"/>
              </a:ext>
            </a:extLst>
          </p:cNvPr>
          <p:cNvSpPr txBox="1">
            <a:spLocks noChangeArrowheads="1"/>
          </p:cNvSpPr>
          <p:nvPr/>
        </p:nvSpPr>
        <p:spPr bwMode="auto">
          <a:xfrm>
            <a:off x="468313" y="765175"/>
            <a:ext cx="8280400" cy="6250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1pPr>
            <a:lvl2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SzPct val="100000"/>
            </a:pPr>
            <a:r>
              <a:rPr lang="de-DE" altLang="en-GB" sz="2400" dirty="0">
                <a:solidFill>
                  <a:srgbClr val="FFFFFF"/>
                </a:solidFill>
                <a:ea typeface="Arial Unicode MS" panose="020B0604020202020204" pitchFamily="34" charset="-128"/>
              </a:rPr>
              <a:t>			            </a:t>
            </a:r>
            <a:r>
              <a:rPr lang="de-DE" altLang="en-GB" sz="3600" b="1" dirty="0">
                <a:solidFill>
                  <a:srgbClr val="FFFFFF"/>
                </a:solidFill>
                <a:ea typeface="Arial Unicode MS" panose="020B0604020202020204" pitchFamily="34" charset="-128"/>
              </a:rPr>
              <a:t>Outline</a:t>
            </a:r>
          </a:p>
          <a:p>
            <a:pPr eaLnBrk="1" hangingPunct="1">
              <a:buSzPct val="100000"/>
            </a:pPr>
            <a:endParaRPr lang="en-GB" altLang="en-GB" sz="2800" dirty="0">
              <a:solidFill>
                <a:srgbClr val="FFFFFF"/>
              </a:solidFill>
              <a:ea typeface="Arial Unicode MS" panose="020B0604020202020204" pitchFamily="34" charset="-128"/>
            </a:endParaRPr>
          </a:p>
          <a:p>
            <a:pPr eaLnBrk="1" hangingPunct="1">
              <a:buClr>
                <a:srgbClr val="FFFFFF"/>
              </a:buClr>
              <a:buSzPct val="100000"/>
              <a:buFont typeface="Times New Roman" panose="02020603050405020304" pitchFamily="18" charset="0"/>
              <a:buAutoNum type="arabicPeriod"/>
            </a:pPr>
            <a:r>
              <a:rPr lang="en-GB" altLang="en-GB" sz="2800" dirty="0">
                <a:solidFill>
                  <a:srgbClr val="FFFFFF"/>
                </a:solidFill>
                <a:ea typeface="Arial Unicode MS" panose="020B0604020202020204" pitchFamily="34" charset="-128"/>
              </a:rPr>
              <a:t>Introduction</a:t>
            </a:r>
            <a:endParaRPr lang="de-DE" altLang="en-GB" sz="2800" dirty="0">
              <a:solidFill>
                <a:srgbClr val="FFFFFF"/>
              </a:solidFill>
              <a:ea typeface="Arial Unicode MS" panose="020B0604020202020204" pitchFamily="34" charset="-128"/>
            </a:endParaRPr>
          </a:p>
          <a:p>
            <a:pPr eaLnBrk="1" hangingPunct="1">
              <a:buSzPct val="100000"/>
            </a:pPr>
            <a:r>
              <a:rPr lang="de-DE" altLang="en-GB" sz="2800" dirty="0">
                <a:solidFill>
                  <a:srgbClr val="FFFFFF"/>
                </a:solidFill>
                <a:ea typeface="Arial Unicode MS" panose="020B0604020202020204" pitchFamily="34" charset="-128"/>
              </a:rPr>
              <a:t>2</a:t>
            </a:r>
            <a:r>
              <a:rPr lang="en-GB" altLang="en-GB" sz="2800" dirty="0">
                <a:solidFill>
                  <a:srgbClr val="FFFFFF"/>
                </a:solidFill>
                <a:ea typeface="Arial Unicode MS" panose="020B0604020202020204" pitchFamily="34" charset="-128"/>
              </a:rPr>
              <a:t>. Herder and </a:t>
            </a:r>
            <a:r>
              <a:rPr lang="en-GB" altLang="en-GB" sz="2800" dirty="0" err="1">
                <a:solidFill>
                  <a:srgbClr val="FFFFFF"/>
                </a:solidFill>
                <a:ea typeface="Arial Unicode MS" panose="020B0604020202020204" pitchFamily="34" charset="-128"/>
              </a:rPr>
              <a:t>Hroch</a:t>
            </a:r>
            <a:endParaRPr lang="en-GB" altLang="en-GB" sz="2800" dirty="0">
              <a:solidFill>
                <a:srgbClr val="FFFFFF"/>
              </a:solidFill>
              <a:ea typeface="Arial Unicode MS" panose="020B0604020202020204" pitchFamily="34" charset="-128"/>
            </a:endParaRPr>
          </a:p>
          <a:p>
            <a:pPr eaLnBrk="1" hangingPunct="1">
              <a:buSzPct val="100000"/>
            </a:pPr>
            <a:r>
              <a:rPr lang="de-DE" altLang="en-GB" sz="2800" dirty="0">
                <a:solidFill>
                  <a:srgbClr val="FFFFFF"/>
                </a:solidFill>
                <a:ea typeface="Arial Unicode MS" panose="020B0604020202020204" pitchFamily="34" charset="-128"/>
              </a:rPr>
              <a:t>3</a:t>
            </a:r>
            <a:r>
              <a:rPr lang="en-GB" altLang="en-GB" sz="2800" dirty="0">
                <a:solidFill>
                  <a:srgbClr val="FFFFFF"/>
                </a:solidFill>
                <a:ea typeface="Arial Unicode MS" panose="020B0604020202020204" pitchFamily="34" charset="-128"/>
              </a:rPr>
              <a:t>. Nation builders – the role of intellectuals</a:t>
            </a:r>
          </a:p>
          <a:p>
            <a:pPr eaLnBrk="1" hangingPunct="1">
              <a:buSzPct val="100000"/>
            </a:pPr>
            <a:r>
              <a:rPr lang="en-GB" altLang="en-GB" sz="2800" dirty="0">
                <a:solidFill>
                  <a:srgbClr val="FFFFFF"/>
                </a:solidFill>
                <a:ea typeface="Arial Unicode MS" panose="020B0604020202020204" pitchFamily="34" charset="-128"/>
              </a:rPr>
              <a:t>4. Language and Literature</a:t>
            </a:r>
          </a:p>
          <a:p>
            <a:pPr eaLnBrk="1" hangingPunct="1">
              <a:buSzPct val="100000"/>
            </a:pPr>
            <a:r>
              <a:rPr lang="en-GB" altLang="en-GB" sz="2800" dirty="0">
                <a:solidFill>
                  <a:srgbClr val="FFFFFF"/>
                </a:solidFill>
                <a:ea typeface="Arial Unicode MS" panose="020B0604020202020204" pitchFamily="34" charset="-128"/>
              </a:rPr>
              <a:t>5. Discourses about Ukraine</a:t>
            </a:r>
          </a:p>
          <a:p>
            <a:pPr eaLnBrk="1" hangingPunct="1">
              <a:buSzPct val="100000"/>
            </a:pPr>
            <a:r>
              <a:rPr lang="de-DE" altLang="en-GB" sz="2800" dirty="0">
                <a:solidFill>
                  <a:srgbClr val="FFFFFF"/>
                </a:solidFill>
                <a:ea typeface="Arial Unicode MS" panose="020B0604020202020204" pitchFamily="34" charset="-128"/>
              </a:rPr>
              <a:t>6</a:t>
            </a:r>
            <a:r>
              <a:rPr lang="en-GB" altLang="en-GB" sz="2800" dirty="0">
                <a:solidFill>
                  <a:srgbClr val="FFFFFF"/>
                </a:solidFill>
                <a:ea typeface="Arial Unicode MS" panose="020B0604020202020204" pitchFamily="34" charset="-128"/>
              </a:rPr>
              <a:t>. Conclusion </a:t>
            </a: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de-DE" altLang="en-GB" sz="2800" dirty="0">
              <a:solidFill>
                <a:srgbClr val="FFFFFF"/>
              </a:solidFill>
              <a:ea typeface="Arial Unicode MS" panose="020B0604020202020204" pitchFamily="34" charset="-128"/>
            </a:endParaRPr>
          </a:p>
          <a:p>
            <a:pPr eaLnBrk="1" hangingPunct="1">
              <a:buSzPct val="100000"/>
            </a:pPr>
            <a:endParaRPr lang="de-DE" altLang="en-GB" sz="2800" dirty="0">
              <a:solidFill>
                <a:srgbClr val="FFFFFF"/>
              </a:solidFill>
              <a:ea typeface="Arial Unicode MS" panose="020B0604020202020204" pitchFamily="34" charset="-128"/>
            </a:endParaRPr>
          </a:p>
        </p:txBody>
      </p:sp>
      <p:sp>
        <p:nvSpPr>
          <p:cNvPr id="32770" name="AutoShape 2">
            <a:extLst>
              <a:ext uri="{FF2B5EF4-FFF2-40B4-BE49-F238E27FC236}">
                <a16:creationId xmlns:a16="http://schemas.microsoft.com/office/drawing/2014/main" id="{347EE673-815D-5ACB-3D79-8BC4F70A2B33}"/>
              </a:ext>
            </a:extLst>
          </p:cNvPr>
          <p:cNvSpPr>
            <a:spLocks noChangeArrowheads="1"/>
          </p:cNvSpPr>
          <p:nvPr/>
        </p:nvSpPr>
        <p:spPr bwMode="auto">
          <a:xfrm>
            <a:off x="0" y="2636912"/>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Tree>
    <p:extLst>
      <p:ext uri="{BB962C8B-B14F-4D97-AF65-F5344CB8AC3E}">
        <p14:creationId xmlns:p14="http://schemas.microsoft.com/office/powerpoint/2010/main" val="3709837182"/>
      </p:ext>
    </p:extLst>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ext Box 1">
            <a:extLst>
              <a:ext uri="{FF2B5EF4-FFF2-40B4-BE49-F238E27FC236}">
                <a16:creationId xmlns:a16="http://schemas.microsoft.com/office/drawing/2014/main" id="{F61A2307-7DB4-6884-43B1-C3FD6290B359}"/>
              </a:ext>
            </a:extLst>
          </p:cNvPr>
          <p:cNvSpPr txBox="1">
            <a:spLocks noChangeArrowheads="1"/>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de-DE" altLang="en-GB" sz="3200" dirty="0">
                <a:solidFill>
                  <a:srgbClr val="CCFFFF"/>
                </a:solidFill>
                <a:ea typeface="Arial Unicode MS" panose="020B0604020202020204" pitchFamily="34" charset="-128"/>
              </a:rPr>
              <a:t>Phase A (in </a:t>
            </a:r>
            <a:r>
              <a:rPr lang="de-DE" altLang="en-GB" sz="3200" dirty="0" err="1">
                <a:ea typeface="Arial Unicode MS" panose="020B0604020202020204" pitchFamily="34" charset="-128"/>
              </a:rPr>
              <a:t>white</a:t>
            </a:r>
            <a:r>
              <a:rPr lang="de-DE" altLang="en-GB" sz="3200" dirty="0">
                <a:solidFill>
                  <a:srgbClr val="CCFFFF"/>
                </a:solidFill>
                <a:ea typeface="Arial Unicode MS" panose="020B0604020202020204" pitchFamily="34" charset="-128"/>
              </a:rPr>
              <a:t> </a:t>
            </a:r>
            <a:r>
              <a:rPr lang="de-DE" altLang="en-GB" sz="3200" dirty="0" err="1">
                <a:solidFill>
                  <a:srgbClr val="CCFFFF"/>
                </a:solidFill>
                <a:ea typeface="Arial Unicode MS" panose="020B0604020202020204" pitchFamily="34" charset="-128"/>
              </a:rPr>
              <a:t>Russian</a:t>
            </a:r>
            <a:r>
              <a:rPr lang="de-DE" altLang="en-GB" sz="3200" dirty="0">
                <a:solidFill>
                  <a:srgbClr val="CCFFFF"/>
                </a:solidFill>
                <a:ea typeface="Arial Unicode MS" panose="020B0604020202020204" pitchFamily="34" charset="-128"/>
              </a:rPr>
              <a:t> Empire, in </a:t>
            </a:r>
            <a:r>
              <a:rPr lang="de-DE" altLang="en-GB" sz="3200" dirty="0" err="1">
                <a:solidFill>
                  <a:srgbClr val="FFFF00"/>
                </a:solidFill>
                <a:ea typeface="Arial Unicode MS" panose="020B0604020202020204" pitchFamily="34" charset="-128"/>
              </a:rPr>
              <a:t>yellow</a:t>
            </a:r>
            <a:r>
              <a:rPr lang="de-DE" altLang="en-GB" sz="3200" dirty="0">
                <a:solidFill>
                  <a:srgbClr val="CCFFFF"/>
                </a:solidFill>
                <a:ea typeface="Arial Unicode MS" panose="020B0604020202020204" pitchFamily="34" charset="-128"/>
              </a:rPr>
              <a:t> Austrian Empire / Austria-</a:t>
            </a:r>
            <a:r>
              <a:rPr lang="de-DE" altLang="en-GB" sz="3200" dirty="0" err="1">
                <a:solidFill>
                  <a:srgbClr val="CCFFFF"/>
                </a:solidFill>
                <a:ea typeface="Arial Unicode MS" panose="020B0604020202020204" pitchFamily="34" charset="-128"/>
              </a:rPr>
              <a:t>Hungary</a:t>
            </a:r>
            <a:endParaRPr lang="de-DE" altLang="en-GB" sz="3200" dirty="0">
              <a:solidFill>
                <a:srgbClr val="CCFFFF"/>
              </a:solidFill>
              <a:ea typeface="Arial Unicode MS" panose="020B0604020202020204" pitchFamily="34" charset="-128"/>
            </a:endParaRPr>
          </a:p>
        </p:txBody>
      </p:sp>
      <p:sp>
        <p:nvSpPr>
          <p:cNvPr id="8194" name="Text Box 2">
            <a:extLst>
              <a:ext uri="{FF2B5EF4-FFF2-40B4-BE49-F238E27FC236}">
                <a16:creationId xmlns:a16="http://schemas.microsoft.com/office/drawing/2014/main" id="{9BE7CF8F-D4B9-DF85-895D-8279EC79269B}"/>
              </a:ext>
            </a:extLst>
          </p:cNvPr>
          <p:cNvSpPr txBox="1">
            <a:spLocks noChangeArrowheads="1"/>
          </p:cNvSpPr>
          <p:nvPr/>
        </p:nvSpPr>
        <p:spPr bwMode="auto">
          <a:xfrm>
            <a:off x="755576" y="1435894"/>
            <a:ext cx="8229600" cy="4853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lnSpc>
                <a:spcPct val="90000"/>
              </a:lnSpc>
              <a:spcBef>
                <a:spcPts val="1100"/>
              </a:spcBef>
              <a:buSzPct val="100000"/>
            </a:pPr>
            <a:r>
              <a:rPr lang="en-GB" altLang="en-GB" sz="2000" dirty="0">
                <a:solidFill>
                  <a:srgbClr val="FFFFFF"/>
                </a:solidFill>
                <a:ea typeface="Arial Unicode MS" panose="020B0604020202020204" pitchFamily="34" charset="-128"/>
              </a:rPr>
              <a:t>1798 Ivan </a:t>
            </a:r>
            <a:r>
              <a:rPr lang="en-GB" altLang="en-GB" sz="2000" dirty="0" err="1">
                <a:solidFill>
                  <a:srgbClr val="FFFFFF"/>
                </a:solidFill>
                <a:ea typeface="Arial Unicode MS" panose="020B0604020202020204" pitchFamily="34" charset="-128"/>
              </a:rPr>
              <a:t>Kotlyarevsky</a:t>
            </a:r>
            <a:r>
              <a:rPr lang="en-GB" altLang="en-GB" sz="2000" dirty="0">
                <a:solidFill>
                  <a:srgbClr val="FFFFFF"/>
                </a:solidFill>
                <a:ea typeface="Arial Unicode MS" panose="020B0604020202020204" pitchFamily="34" charset="-128"/>
              </a:rPr>
              <a:t> publishes </a:t>
            </a:r>
            <a:r>
              <a:rPr lang="ja-JP" altLang="en-GB" sz="2000">
                <a:solidFill>
                  <a:srgbClr val="FFFFFF"/>
                </a:solidFill>
                <a:ea typeface="Arial Unicode MS" panose="020B0604020202020204" pitchFamily="34" charset="-128"/>
              </a:rPr>
              <a:t>“</a:t>
            </a:r>
            <a:r>
              <a:rPr lang="en-GB" altLang="ja-JP" sz="2000" dirty="0" err="1">
                <a:solidFill>
                  <a:srgbClr val="FFFFFF"/>
                </a:solidFill>
                <a:ea typeface="Arial Unicode MS" panose="020B0604020202020204" pitchFamily="34" charset="-128"/>
              </a:rPr>
              <a:t>Eneyida</a:t>
            </a:r>
            <a:r>
              <a:rPr lang="ja-JP" altLang="en-GB" sz="2000">
                <a:solidFill>
                  <a:srgbClr val="FFFFFF"/>
                </a:solidFill>
                <a:ea typeface="Arial Unicode MS" panose="020B0604020202020204" pitchFamily="34" charset="-128"/>
              </a:rPr>
              <a:t>”</a:t>
            </a:r>
            <a:r>
              <a:rPr lang="en-GB" altLang="ja-JP" sz="2000" dirty="0">
                <a:solidFill>
                  <a:srgbClr val="FFFFFF"/>
                </a:solidFill>
                <a:ea typeface="Arial Unicode MS" panose="020B0604020202020204" pitchFamily="34" charset="-128"/>
              </a:rPr>
              <a:t> (in the vernacular,</a:t>
            </a:r>
            <a:br>
              <a:rPr lang="en-GB" altLang="ja-JP" sz="2000" dirty="0">
                <a:solidFill>
                  <a:srgbClr val="FFFFFF"/>
                </a:solidFill>
                <a:ea typeface="Arial Unicode MS" panose="020B0604020202020204" pitchFamily="34" charset="-128"/>
              </a:rPr>
            </a:br>
            <a:r>
              <a:rPr lang="en-GB" altLang="ja-JP" sz="2000" dirty="0">
                <a:solidFill>
                  <a:srgbClr val="FFFFFF"/>
                </a:solidFill>
                <a:ea typeface="Arial Unicode MS" panose="020B0604020202020204" pitchFamily="34" charset="-128"/>
              </a:rPr>
              <a:t> i.e. script based on spoken Ukrainian)</a:t>
            </a:r>
          </a:p>
          <a:p>
            <a:pPr eaLnBrk="1" hangingPunct="1">
              <a:lnSpc>
                <a:spcPct val="90000"/>
              </a:lnSpc>
              <a:spcBef>
                <a:spcPts val="1100"/>
              </a:spcBef>
              <a:buSzPct val="100000"/>
            </a:pPr>
            <a:r>
              <a:rPr lang="en-GB" altLang="ja-JP" sz="2000" dirty="0">
                <a:solidFill>
                  <a:srgbClr val="FFFFFF"/>
                </a:solidFill>
                <a:ea typeface="Arial Unicode MS" panose="020B0604020202020204" pitchFamily="34" charset="-128"/>
              </a:rPr>
              <a:t>1804/5 Foundation of University of </a:t>
            </a:r>
            <a:r>
              <a:rPr lang="en-GB" altLang="ja-JP" sz="2000" dirty="0" err="1">
                <a:solidFill>
                  <a:srgbClr val="FFFFFF"/>
                </a:solidFill>
                <a:ea typeface="Arial Unicode MS" panose="020B0604020202020204" pitchFamily="34" charset="-128"/>
              </a:rPr>
              <a:t>Kharkiv</a:t>
            </a:r>
            <a:r>
              <a:rPr lang="en-GB" altLang="ja-JP" sz="2000" dirty="0">
                <a:solidFill>
                  <a:srgbClr val="FFFFFF"/>
                </a:solidFill>
                <a:ea typeface="Arial Unicode MS" panose="020B0604020202020204" pitchFamily="34" charset="-128"/>
              </a:rPr>
              <a:t> in Sloboda Ukraine</a:t>
            </a:r>
          </a:p>
          <a:p>
            <a:pPr eaLnBrk="1" hangingPunct="1">
              <a:lnSpc>
                <a:spcPct val="90000"/>
              </a:lnSpc>
              <a:spcBef>
                <a:spcPts val="1100"/>
              </a:spcBef>
              <a:buSzPct val="100000"/>
            </a:pPr>
            <a:r>
              <a:rPr lang="en-GB" altLang="ja-JP" sz="2000" dirty="0">
                <a:solidFill>
                  <a:srgbClr val="FFFFFF"/>
                </a:solidFill>
                <a:ea typeface="Arial Unicode MS" panose="020B0604020202020204" pitchFamily="34" charset="-128"/>
              </a:rPr>
              <a:t>1819 Appearance of </a:t>
            </a:r>
            <a:r>
              <a:rPr lang="en-GB" altLang="ja-JP" sz="2000" dirty="0" err="1">
                <a:solidFill>
                  <a:srgbClr val="FFFFFF"/>
                </a:solidFill>
                <a:ea typeface="Arial Unicode MS" panose="020B0604020202020204" pitchFamily="34" charset="-128"/>
              </a:rPr>
              <a:t>Natalka</a:t>
            </a:r>
            <a:r>
              <a:rPr lang="en-GB" altLang="ja-JP" sz="2000" dirty="0">
                <a:solidFill>
                  <a:srgbClr val="FFFFFF"/>
                </a:solidFill>
                <a:ea typeface="Arial Unicode MS" panose="020B0604020202020204" pitchFamily="34" charset="-128"/>
              </a:rPr>
              <a:t> </a:t>
            </a:r>
            <a:r>
              <a:rPr lang="en-GB" altLang="ja-JP" sz="2000" dirty="0" err="1">
                <a:solidFill>
                  <a:srgbClr val="FFFFFF"/>
                </a:solidFill>
                <a:ea typeface="Arial Unicode MS" panose="020B0604020202020204" pitchFamily="34" charset="-128"/>
              </a:rPr>
              <a:t>Poltavka</a:t>
            </a:r>
            <a:endParaRPr lang="en-GB" altLang="ja-JP" sz="2000" dirty="0">
              <a:solidFill>
                <a:srgbClr val="FFFFFF"/>
              </a:solidFill>
              <a:ea typeface="Arial Unicode MS" panose="020B0604020202020204" pitchFamily="34" charset="-128"/>
            </a:endParaRPr>
          </a:p>
          <a:p>
            <a:pPr eaLnBrk="1" hangingPunct="1">
              <a:lnSpc>
                <a:spcPct val="90000"/>
              </a:lnSpc>
              <a:spcBef>
                <a:spcPts val="1100"/>
              </a:spcBef>
              <a:buSzPct val="100000"/>
            </a:pPr>
            <a:r>
              <a:rPr lang="en-GB" altLang="en-GB" sz="2000" dirty="0">
                <a:solidFill>
                  <a:srgbClr val="FFFFFF"/>
                </a:solidFill>
                <a:ea typeface="Arial Unicode MS" panose="020B0604020202020204" pitchFamily="34" charset="-128"/>
              </a:rPr>
              <a:t>1823-1825 Secret Brotherhood of Slavs</a:t>
            </a:r>
          </a:p>
          <a:p>
            <a:pPr eaLnBrk="1" hangingPunct="1">
              <a:lnSpc>
                <a:spcPct val="90000"/>
              </a:lnSpc>
              <a:spcBef>
                <a:spcPts val="1100"/>
              </a:spcBef>
              <a:buSzPct val="100000"/>
            </a:pPr>
            <a:r>
              <a:rPr lang="en-GB" altLang="en-GB" sz="2000" dirty="0">
                <a:solidFill>
                  <a:srgbClr val="FFFFFF"/>
                </a:solidFill>
                <a:ea typeface="Arial Unicode MS" panose="020B0604020202020204" pitchFamily="34" charset="-128"/>
              </a:rPr>
              <a:t>1830 November Uprising in Poland</a:t>
            </a:r>
          </a:p>
          <a:p>
            <a:pPr eaLnBrk="1" hangingPunct="1">
              <a:lnSpc>
                <a:spcPct val="90000"/>
              </a:lnSpc>
              <a:spcBef>
                <a:spcPts val="1100"/>
              </a:spcBef>
              <a:buSzPct val="100000"/>
            </a:pPr>
            <a:r>
              <a:rPr lang="en-GB" altLang="en-GB" sz="2000" dirty="0">
                <a:solidFill>
                  <a:srgbClr val="FFFFFF"/>
                </a:solidFill>
                <a:ea typeface="Arial Unicode MS" panose="020B0604020202020204" pitchFamily="34" charset="-128"/>
              </a:rPr>
              <a:t>1834 Founding of the University of Kyiv (Russian)</a:t>
            </a:r>
          </a:p>
          <a:p>
            <a:pPr eaLnBrk="1" hangingPunct="1">
              <a:lnSpc>
                <a:spcPct val="90000"/>
              </a:lnSpc>
              <a:spcBef>
                <a:spcPts val="1100"/>
              </a:spcBef>
              <a:buSzPct val="100000"/>
            </a:pPr>
            <a:r>
              <a:rPr lang="en-GB" altLang="en-GB" sz="2000" dirty="0">
                <a:solidFill>
                  <a:srgbClr val="FFFF00"/>
                </a:solidFill>
                <a:ea typeface="Arial Unicode MS" panose="020B0604020202020204" pitchFamily="34" charset="-128"/>
              </a:rPr>
              <a:t>1837 Appearance of </a:t>
            </a:r>
            <a:r>
              <a:rPr lang="ja-JP" altLang="en-GB" sz="2000">
                <a:solidFill>
                  <a:srgbClr val="FFFF00"/>
                </a:solidFill>
                <a:ea typeface="Arial Unicode MS" panose="020B0604020202020204" pitchFamily="34" charset="-128"/>
              </a:rPr>
              <a:t>“</a:t>
            </a:r>
            <a:r>
              <a:rPr lang="en-GB" altLang="ja-JP" sz="2000" dirty="0" err="1">
                <a:solidFill>
                  <a:srgbClr val="FFFF00"/>
                </a:solidFill>
                <a:ea typeface="Arial Unicode MS" panose="020B0604020202020204" pitchFamily="34" charset="-128"/>
              </a:rPr>
              <a:t>Dnister</a:t>
            </a:r>
            <a:r>
              <a:rPr lang="en-GB" altLang="ja-JP" sz="2000" dirty="0">
                <a:solidFill>
                  <a:srgbClr val="FFFF00"/>
                </a:solidFill>
                <a:ea typeface="Arial Unicode MS" panose="020B0604020202020204" pitchFamily="34" charset="-128"/>
              </a:rPr>
              <a:t> </a:t>
            </a:r>
            <a:r>
              <a:rPr lang="en-GB" altLang="ja-JP" sz="2000" dirty="0" err="1">
                <a:solidFill>
                  <a:srgbClr val="FFFF00"/>
                </a:solidFill>
                <a:ea typeface="Arial Unicode MS" panose="020B0604020202020204" pitchFamily="34" charset="-128"/>
              </a:rPr>
              <a:t>Rusalkas</a:t>
            </a:r>
            <a:r>
              <a:rPr lang="ja-JP" altLang="en-GB" sz="2000">
                <a:solidFill>
                  <a:srgbClr val="FFFF00"/>
                </a:solidFill>
                <a:ea typeface="Arial Unicode MS" panose="020B0604020202020204" pitchFamily="34" charset="-128"/>
              </a:rPr>
              <a:t>”</a:t>
            </a:r>
            <a:r>
              <a:rPr lang="en-GB" altLang="ja-JP" sz="2000" dirty="0">
                <a:solidFill>
                  <a:srgbClr val="FFFF00"/>
                </a:solidFill>
                <a:ea typeface="Arial Unicode MS" panose="020B0604020202020204" pitchFamily="34" charset="-128"/>
              </a:rPr>
              <a:t> (Ruthenian Triad: </a:t>
            </a:r>
            <a:r>
              <a:rPr lang="en-GB" altLang="ja-JP" sz="2000" dirty="0" err="1">
                <a:solidFill>
                  <a:srgbClr val="FFFF00"/>
                </a:solidFill>
                <a:ea typeface="Arial Unicode MS" panose="020B0604020202020204" pitchFamily="34" charset="-128"/>
              </a:rPr>
              <a:t>Markiian</a:t>
            </a:r>
            <a:r>
              <a:rPr lang="en-GB" altLang="ja-JP" sz="2000" dirty="0">
                <a:solidFill>
                  <a:srgbClr val="FFFF00"/>
                </a:solidFill>
                <a:ea typeface="Arial Unicode MS" panose="020B0604020202020204" pitchFamily="34" charset="-128"/>
              </a:rPr>
              <a:t> </a:t>
            </a:r>
            <a:r>
              <a:rPr lang="en-GB" altLang="ja-JP" sz="2000" dirty="0" err="1">
                <a:solidFill>
                  <a:srgbClr val="FFFF00"/>
                </a:solidFill>
                <a:ea typeface="Arial Unicode MS" panose="020B0604020202020204" pitchFamily="34" charset="-128"/>
              </a:rPr>
              <a:t>Shashkevych</a:t>
            </a:r>
            <a:r>
              <a:rPr lang="en-GB" altLang="ja-JP" sz="2000" dirty="0">
                <a:solidFill>
                  <a:srgbClr val="FFFF00"/>
                </a:solidFill>
                <a:ea typeface="Arial Unicode MS" panose="020B0604020202020204" pitchFamily="34" charset="-128"/>
              </a:rPr>
              <a:t>, </a:t>
            </a:r>
            <a:r>
              <a:rPr lang="en-GB" altLang="ja-JP" sz="2000" dirty="0" err="1">
                <a:solidFill>
                  <a:srgbClr val="FFFF00"/>
                </a:solidFill>
                <a:ea typeface="Arial Unicode MS" panose="020B0604020202020204" pitchFamily="34" charset="-128"/>
              </a:rPr>
              <a:t>Yakiv</a:t>
            </a:r>
            <a:r>
              <a:rPr lang="en-GB" altLang="ja-JP" sz="2000" dirty="0">
                <a:solidFill>
                  <a:srgbClr val="FFFF00"/>
                </a:solidFill>
                <a:ea typeface="Arial Unicode MS" panose="020B0604020202020204" pitchFamily="34" charset="-128"/>
              </a:rPr>
              <a:t> </a:t>
            </a:r>
            <a:r>
              <a:rPr lang="en-GB" altLang="ja-JP" sz="2000" dirty="0" err="1">
                <a:solidFill>
                  <a:srgbClr val="FFFF00"/>
                </a:solidFill>
                <a:ea typeface="Arial Unicode MS" panose="020B0604020202020204" pitchFamily="34" charset="-128"/>
              </a:rPr>
              <a:t>Holovatsky</a:t>
            </a:r>
            <a:r>
              <a:rPr lang="en-GB" altLang="ja-JP" sz="2000" dirty="0">
                <a:solidFill>
                  <a:srgbClr val="FFFF00"/>
                </a:solidFill>
                <a:ea typeface="Arial Unicode MS" panose="020B0604020202020204" pitchFamily="34" charset="-128"/>
              </a:rPr>
              <a:t>, and Ivan </a:t>
            </a:r>
            <a:r>
              <a:rPr lang="en-GB" altLang="ja-JP" sz="2000" dirty="0" err="1">
                <a:solidFill>
                  <a:srgbClr val="FFFF00"/>
                </a:solidFill>
                <a:ea typeface="Arial Unicode MS" panose="020B0604020202020204" pitchFamily="34" charset="-128"/>
              </a:rPr>
              <a:t>Vahylevych</a:t>
            </a:r>
            <a:r>
              <a:rPr lang="en-GB" altLang="ja-JP" sz="2000" dirty="0">
                <a:solidFill>
                  <a:srgbClr val="FFFF00"/>
                </a:solidFill>
                <a:ea typeface="Arial Unicode MS" panose="020B0604020202020204" pitchFamily="34" charset="-128"/>
              </a:rPr>
              <a:t>) </a:t>
            </a:r>
          </a:p>
          <a:p>
            <a:pPr eaLnBrk="1" hangingPunct="1">
              <a:lnSpc>
                <a:spcPct val="90000"/>
              </a:lnSpc>
              <a:spcBef>
                <a:spcPts val="1100"/>
              </a:spcBef>
              <a:buSzPct val="100000"/>
            </a:pPr>
            <a:r>
              <a:rPr lang="en-GB" altLang="en-GB" sz="2000" dirty="0">
                <a:solidFill>
                  <a:srgbClr val="FFFFFF"/>
                </a:solidFill>
                <a:ea typeface="Arial Unicode MS" panose="020B0604020202020204" pitchFamily="34" charset="-128"/>
              </a:rPr>
              <a:t>1839 Dissolution of Uniate Church in Russian Empire</a:t>
            </a:r>
          </a:p>
          <a:p>
            <a:pPr eaLnBrk="1" hangingPunct="1">
              <a:lnSpc>
                <a:spcPct val="90000"/>
              </a:lnSpc>
              <a:spcBef>
                <a:spcPts val="1100"/>
              </a:spcBef>
              <a:buSzPct val="100000"/>
            </a:pPr>
            <a:r>
              <a:rPr lang="en-GB" altLang="en-GB" sz="2000" dirty="0">
                <a:solidFill>
                  <a:srgbClr val="FFFFFF"/>
                </a:solidFill>
                <a:ea typeface="Arial Unicode MS" panose="020B0604020202020204" pitchFamily="34" charset="-128"/>
              </a:rPr>
              <a:t>1840 </a:t>
            </a:r>
            <a:r>
              <a:rPr lang="en-GB" altLang="en-GB" sz="2000" dirty="0" err="1">
                <a:solidFill>
                  <a:srgbClr val="FFFFFF"/>
                </a:solidFill>
                <a:ea typeface="Arial Unicode MS" panose="020B0604020202020204" pitchFamily="34" charset="-128"/>
              </a:rPr>
              <a:t>Taras</a:t>
            </a:r>
            <a:r>
              <a:rPr lang="en-GB" altLang="en-GB" sz="2000" dirty="0">
                <a:solidFill>
                  <a:srgbClr val="FFFFFF"/>
                </a:solidFill>
                <a:ea typeface="Arial Unicode MS" panose="020B0604020202020204" pitchFamily="34" charset="-128"/>
              </a:rPr>
              <a:t> Shevchenko publishes </a:t>
            </a:r>
            <a:r>
              <a:rPr lang="ja-JP" altLang="en-GB" sz="2000">
                <a:solidFill>
                  <a:srgbClr val="FFFFFF"/>
                </a:solidFill>
                <a:ea typeface="Arial Unicode MS" panose="020B0604020202020204" pitchFamily="34" charset="-128"/>
              </a:rPr>
              <a:t>“</a:t>
            </a:r>
            <a:r>
              <a:rPr lang="en-GB" altLang="ja-JP" sz="2000" dirty="0">
                <a:solidFill>
                  <a:srgbClr val="FFFFFF"/>
                </a:solidFill>
                <a:ea typeface="Arial Unicode MS" panose="020B0604020202020204" pitchFamily="34" charset="-128"/>
              </a:rPr>
              <a:t>Kobzar</a:t>
            </a:r>
            <a:r>
              <a:rPr lang="ja-JP" altLang="en-GB" sz="2000">
                <a:solidFill>
                  <a:srgbClr val="FFFFFF"/>
                </a:solidFill>
                <a:ea typeface="Arial Unicode MS" panose="020B0604020202020204" pitchFamily="34" charset="-128"/>
              </a:rPr>
              <a:t>”</a:t>
            </a:r>
            <a:r>
              <a:rPr lang="en-GB" altLang="ja-JP" sz="2000" dirty="0">
                <a:solidFill>
                  <a:srgbClr val="FFFFFF"/>
                </a:solidFill>
                <a:ea typeface="Arial Unicode MS" panose="020B0604020202020204" pitchFamily="34" charset="-128"/>
              </a:rPr>
              <a:t> – </a:t>
            </a:r>
            <a:r>
              <a:rPr lang="en-GB" altLang="ja-JP" sz="2000" b="1" dirty="0">
                <a:solidFill>
                  <a:srgbClr val="FF0000"/>
                </a:solidFill>
                <a:ea typeface="Arial Unicode MS" panose="020B0604020202020204" pitchFamily="34" charset="-128"/>
              </a:rPr>
              <a:t>Transition to Phase B</a:t>
            </a:r>
          </a:p>
          <a:p>
            <a:pPr eaLnBrk="1" hangingPunct="1">
              <a:lnSpc>
                <a:spcPct val="90000"/>
              </a:lnSpc>
              <a:spcBef>
                <a:spcPts val="1100"/>
              </a:spcBef>
              <a:buSzPct val="100000"/>
            </a:pPr>
            <a:r>
              <a:rPr lang="en-GB" altLang="en-GB" sz="2000" dirty="0">
                <a:solidFill>
                  <a:srgbClr val="FFFFFF"/>
                </a:solidFill>
                <a:ea typeface="Arial Unicode MS" panose="020B0604020202020204" pitchFamily="34" charset="-128"/>
              </a:rPr>
              <a:t>1846/47 Brotherhood of </a:t>
            </a:r>
            <a:r>
              <a:rPr lang="en-GB" altLang="en-GB" sz="2000" dirty="0" err="1">
                <a:solidFill>
                  <a:srgbClr val="FFFFFF"/>
                </a:solidFill>
                <a:ea typeface="Arial Unicode MS" panose="020B0604020202020204" pitchFamily="34" charset="-128"/>
              </a:rPr>
              <a:t>Sts</a:t>
            </a:r>
            <a:r>
              <a:rPr lang="en-GB" altLang="en-GB" sz="2000" dirty="0">
                <a:solidFill>
                  <a:srgbClr val="FFFFFF"/>
                </a:solidFill>
                <a:ea typeface="Arial Unicode MS" panose="020B0604020202020204" pitchFamily="34" charset="-128"/>
              </a:rPr>
              <a:t>. Cyril-Methodius (Kyiv)</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additive="repl">
                                        <p:cTn id="6" dur="1" fill="hold">
                                          <p:stCondLst>
                                            <p:cond delay="0"/>
                                          </p:stCondLst>
                                        </p:cTn>
                                        <p:tgtEl>
                                          <p:spTgt spid="8194"/>
                                        </p:tgtEl>
                                        <p:attrNameLst>
                                          <p:attrName>style.visibility</p:attrName>
                                        </p:attrNameLst>
                                      </p:cBhvr>
                                      <p:to>
                                        <p:strVal val="visible"/>
                                      </p:to>
                                    </p:set>
                                    <p:animEffect transition="in" filter="blinds(horizontal)">
                                      <p:cBhvr additive="repl">
                                        <p:cTn id="7" dur="500"/>
                                        <p:tgtEl>
                                          <p:spTgt spid="81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additive="repl">
                                        <p:cTn id="11" dur="1" fill="hold">
                                          <p:stCondLst>
                                            <p:cond delay="0"/>
                                          </p:stCondLst>
                                        </p:cTn>
                                        <p:tgtEl>
                                          <p:spTgt spid="8194">
                                            <p:txEl>
                                              <p:pRg st="0" end="0"/>
                                            </p:txEl>
                                          </p:spTgt>
                                        </p:tgtEl>
                                        <p:attrNameLst>
                                          <p:attrName>style.visibility</p:attrName>
                                        </p:attrNameLst>
                                      </p:cBhvr>
                                      <p:to>
                                        <p:strVal val="visible"/>
                                      </p:to>
                                    </p:set>
                                    <p:animEffect transition="in" filter="blinds(horizontal)">
                                      <p:cBhvr additive="repl">
                                        <p:cTn id="12" dur="500"/>
                                        <p:tgtEl>
                                          <p:spTgt spid="819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additive="repl">
                                        <p:cTn id="16" dur="1" fill="hold">
                                          <p:stCondLst>
                                            <p:cond delay="0"/>
                                          </p:stCondLst>
                                        </p:cTn>
                                        <p:tgtEl>
                                          <p:spTgt spid="8194">
                                            <p:txEl>
                                              <p:pRg st="1" end="1"/>
                                            </p:txEl>
                                          </p:spTgt>
                                        </p:tgtEl>
                                        <p:attrNameLst>
                                          <p:attrName>style.visibility</p:attrName>
                                        </p:attrNameLst>
                                      </p:cBhvr>
                                      <p:to>
                                        <p:strVal val="visible"/>
                                      </p:to>
                                    </p:set>
                                    <p:animEffect transition="in" filter="blinds(horizontal)">
                                      <p:cBhvr additive="repl">
                                        <p:cTn id="17" dur="500"/>
                                        <p:tgtEl>
                                          <p:spTgt spid="819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additive="repl">
                                        <p:cTn id="21" dur="1" fill="hold">
                                          <p:stCondLst>
                                            <p:cond delay="0"/>
                                          </p:stCondLst>
                                        </p:cTn>
                                        <p:tgtEl>
                                          <p:spTgt spid="8194">
                                            <p:txEl>
                                              <p:pRg st="2" end="2"/>
                                            </p:txEl>
                                          </p:spTgt>
                                        </p:tgtEl>
                                        <p:attrNameLst>
                                          <p:attrName>style.visibility</p:attrName>
                                        </p:attrNameLst>
                                      </p:cBhvr>
                                      <p:to>
                                        <p:strVal val="visible"/>
                                      </p:to>
                                    </p:set>
                                    <p:animEffect transition="in" filter="blinds(horizontal)">
                                      <p:cBhvr additive="repl">
                                        <p:cTn id="22" dur="500"/>
                                        <p:tgtEl>
                                          <p:spTgt spid="8194">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additive="repl">
                                        <p:cTn id="26" dur="1" fill="hold">
                                          <p:stCondLst>
                                            <p:cond delay="0"/>
                                          </p:stCondLst>
                                        </p:cTn>
                                        <p:tgtEl>
                                          <p:spTgt spid="8194">
                                            <p:txEl>
                                              <p:pRg st="3" end="3"/>
                                            </p:txEl>
                                          </p:spTgt>
                                        </p:tgtEl>
                                        <p:attrNameLst>
                                          <p:attrName>style.visibility</p:attrName>
                                        </p:attrNameLst>
                                      </p:cBhvr>
                                      <p:to>
                                        <p:strVal val="visible"/>
                                      </p:to>
                                    </p:set>
                                    <p:animEffect transition="in" filter="blinds(horizontal)">
                                      <p:cBhvr additive="repl">
                                        <p:cTn id="27" dur="500"/>
                                        <p:tgtEl>
                                          <p:spTgt spid="819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additive="repl">
                                        <p:cTn id="31" dur="1" fill="hold">
                                          <p:stCondLst>
                                            <p:cond delay="0"/>
                                          </p:stCondLst>
                                        </p:cTn>
                                        <p:tgtEl>
                                          <p:spTgt spid="8194">
                                            <p:txEl>
                                              <p:pRg st="4" end="4"/>
                                            </p:txEl>
                                          </p:spTgt>
                                        </p:tgtEl>
                                        <p:attrNameLst>
                                          <p:attrName>style.visibility</p:attrName>
                                        </p:attrNameLst>
                                      </p:cBhvr>
                                      <p:to>
                                        <p:strVal val="visible"/>
                                      </p:to>
                                    </p:set>
                                    <p:animEffect transition="in" filter="blinds(horizontal)">
                                      <p:cBhvr additive="repl">
                                        <p:cTn id="32" dur="500"/>
                                        <p:tgtEl>
                                          <p:spTgt spid="8194">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additive="repl">
                                        <p:cTn id="36" dur="1" fill="hold">
                                          <p:stCondLst>
                                            <p:cond delay="0"/>
                                          </p:stCondLst>
                                        </p:cTn>
                                        <p:tgtEl>
                                          <p:spTgt spid="8194">
                                            <p:txEl>
                                              <p:pRg st="5" end="5"/>
                                            </p:txEl>
                                          </p:spTgt>
                                        </p:tgtEl>
                                        <p:attrNameLst>
                                          <p:attrName>style.visibility</p:attrName>
                                        </p:attrNameLst>
                                      </p:cBhvr>
                                      <p:to>
                                        <p:strVal val="visible"/>
                                      </p:to>
                                    </p:set>
                                    <p:animEffect transition="in" filter="blinds(horizontal)">
                                      <p:cBhvr additive="repl">
                                        <p:cTn id="37" dur="500"/>
                                        <p:tgtEl>
                                          <p:spTgt spid="8194">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additive="repl">
                                        <p:cTn id="41" dur="1" fill="hold">
                                          <p:stCondLst>
                                            <p:cond delay="0"/>
                                          </p:stCondLst>
                                        </p:cTn>
                                        <p:tgtEl>
                                          <p:spTgt spid="8194">
                                            <p:txEl>
                                              <p:pRg st="6" end="6"/>
                                            </p:txEl>
                                          </p:spTgt>
                                        </p:tgtEl>
                                        <p:attrNameLst>
                                          <p:attrName>style.visibility</p:attrName>
                                        </p:attrNameLst>
                                      </p:cBhvr>
                                      <p:to>
                                        <p:strVal val="visible"/>
                                      </p:to>
                                    </p:set>
                                    <p:animEffect transition="in" filter="blinds(horizontal)">
                                      <p:cBhvr additive="repl">
                                        <p:cTn id="42" dur="500"/>
                                        <p:tgtEl>
                                          <p:spTgt spid="8194">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additive="repl">
                                        <p:cTn id="46" dur="1" fill="hold">
                                          <p:stCondLst>
                                            <p:cond delay="0"/>
                                          </p:stCondLst>
                                        </p:cTn>
                                        <p:tgtEl>
                                          <p:spTgt spid="8194">
                                            <p:txEl>
                                              <p:pRg st="7" end="7"/>
                                            </p:txEl>
                                          </p:spTgt>
                                        </p:tgtEl>
                                        <p:attrNameLst>
                                          <p:attrName>style.visibility</p:attrName>
                                        </p:attrNameLst>
                                      </p:cBhvr>
                                      <p:to>
                                        <p:strVal val="visible"/>
                                      </p:to>
                                    </p:set>
                                    <p:animEffect transition="in" filter="blinds(horizontal)">
                                      <p:cBhvr additive="repl">
                                        <p:cTn id="47" dur="500"/>
                                        <p:tgtEl>
                                          <p:spTgt spid="8194">
                                            <p:txEl>
                                              <p:pRg st="7" end="7"/>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nodeType="clickEffect">
                                  <p:stCondLst>
                                    <p:cond delay="0"/>
                                  </p:stCondLst>
                                  <p:childTnLst>
                                    <p:set>
                                      <p:cBhvr additive="repl">
                                        <p:cTn id="51" dur="1" fill="hold">
                                          <p:stCondLst>
                                            <p:cond delay="0"/>
                                          </p:stCondLst>
                                        </p:cTn>
                                        <p:tgtEl>
                                          <p:spTgt spid="8194">
                                            <p:txEl>
                                              <p:pRg st="8" end="8"/>
                                            </p:txEl>
                                          </p:spTgt>
                                        </p:tgtEl>
                                        <p:attrNameLst>
                                          <p:attrName>style.visibility</p:attrName>
                                        </p:attrNameLst>
                                      </p:cBhvr>
                                      <p:to>
                                        <p:strVal val="visible"/>
                                      </p:to>
                                    </p:set>
                                    <p:animEffect transition="in" filter="blinds(horizontal)">
                                      <p:cBhvr additive="repl">
                                        <p:cTn id="52" dur="500"/>
                                        <p:tgtEl>
                                          <p:spTgt spid="8194">
                                            <p:txEl>
                                              <p:pRg st="8" end="8"/>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nodeType="clickEffect">
                                  <p:stCondLst>
                                    <p:cond delay="0"/>
                                  </p:stCondLst>
                                  <p:childTnLst>
                                    <p:set>
                                      <p:cBhvr additive="repl">
                                        <p:cTn id="56" dur="1" fill="hold">
                                          <p:stCondLst>
                                            <p:cond delay="0"/>
                                          </p:stCondLst>
                                        </p:cTn>
                                        <p:tgtEl>
                                          <p:spTgt spid="8194">
                                            <p:txEl>
                                              <p:pRg st="9" end="9"/>
                                            </p:txEl>
                                          </p:spTgt>
                                        </p:tgtEl>
                                        <p:attrNameLst>
                                          <p:attrName>style.visibility</p:attrName>
                                        </p:attrNameLst>
                                      </p:cBhvr>
                                      <p:to>
                                        <p:strVal val="visible"/>
                                      </p:to>
                                    </p:set>
                                    <p:animEffect transition="in" filter="blinds(horizontal)">
                                      <p:cBhvr additive="repl">
                                        <p:cTn id="57" dur="500"/>
                                        <p:tgtEl>
                                          <p:spTgt spid="819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E66C8CB7-79EF-C3FB-8C55-C9F555FEAE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96" y="-22324"/>
            <a:ext cx="4945236" cy="5786411"/>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a:extLst>
              <a:ext uri="{FF2B5EF4-FFF2-40B4-BE49-F238E27FC236}">
                <a16:creationId xmlns:a16="http://schemas.microsoft.com/office/drawing/2014/main" id="{7F916301-F091-B7A3-4F31-C8BC717D2FB9}"/>
              </a:ext>
            </a:extLst>
          </p:cNvPr>
          <p:cNvSpPr txBox="1"/>
          <p:nvPr/>
        </p:nvSpPr>
        <p:spPr>
          <a:xfrm>
            <a:off x="5590808" y="2305615"/>
            <a:ext cx="1863664" cy="2246769"/>
          </a:xfrm>
          <a:prstGeom prst="rect">
            <a:avLst/>
          </a:prstGeom>
          <a:noFill/>
        </p:spPr>
        <p:txBody>
          <a:bodyPr wrap="square" rtlCol="0">
            <a:spAutoFit/>
          </a:bodyPr>
          <a:lstStyle/>
          <a:p>
            <a:pPr algn="ctr"/>
            <a:r>
              <a:rPr lang="de-GB" sz="1400" dirty="0"/>
              <a:t>Ivan Kotliarevs‘kyi</a:t>
            </a:r>
          </a:p>
          <a:p>
            <a:pPr algn="ctr"/>
            <a:r>
              <a:rPr lang="de-GB" sz="1400" dirty="0"/>
              <a:t>1769-1838</a:t>
            </a:r>
          </a:p>
          <a:p>
            <a:pPr algn="ctr"/>
            <a:r>
              <a:rPr lang="de-GB" sz="1400" dirty="0"/>
              <a:t>* </a:t>
            </a:r>
            <a:r>
              <a:rPr lang="de-DE" sz="1400" dirty="0"/>
              <a:t>i</a:t>
            </a:r>
            <a:r>
              <a:rPr lang="de-GB" sz="1400" dirty="0"/>
              <a:t>n Poltava</a:t>
            </a:r>
          </a:p>
          <a:p>
            <a:pPr algn="ctr"/>
            <a:r>
              <a:rPr lang="de-GB" sz="1400" dirty="0"/>
              <a:t>Tutor/teacher, poet, writer, social activist, pioneer of Ukrainian literature, served as officer in Russian Army</a:t>
            </a:r>
          </a:p>
          <a:p>
            <a:pPr algn="ctr"/>
            <a:r>
              <a:rPr lang="de-GB" sz="1400" dirty="0"/>
              <a:t>Family: poor gentry</a:t>
            </a:r>
          </a:p>
        </p:txBody>
      </p:sp>
    </p:spTree>
    <p:extLst>
      <p:ext uri="{BB962C8B-B14F-4D97-AF65-F5344CB8AC3E}">
        <p14:creationId xmlns:p14="http://schemas.microsoft.com/office/powerpoint/2010/main" val="537730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6860C1FC-92ED-12E2-282B-B6AFC42B9AA6}"/>
              </a:ext>
            </a:extLst>
          </p:cNvPr>
          <p:cNvSpPr txBox="1"/>
          <p:nvPr/>
        </p:nvSpPr>
        <p:spPr>
          <a:xfrm>
            <a:off x="1567240" y="0"/>
            <a:ext cx="6336704" cy="646331"/>
          </a:xfrm>
          <a:prstGeom prst="rect">
            <a:avLst/>
          </a:prstGeom>
          <a:noFill/>
        </p:spPr>
        <p:txBody>
          <a:bodyPr wrap="square" rtlCol="0">
            <a:spAutoFit/>
          </a:bodyPr>
          <a:lstStyle/>
          <a:p>
            <a:r>
              <a:rPr lang="de-GB" dirty="0"/>
              <a:t>Ruthenian Triad (1832-1837), formed by three students of Greek Catholic Theological Seminary in Lemberg </a:t>
            </a:r>
          </a:p>
        </p:txBody>
      </p:sp>
      <p:sp>
        <p:nvSpPr>
          <p:cNvPr id="3" name="Textfeld 2">
            <a:extLst>
              <a:ext uri="{FF2B5EF4-FFF2-40B4-BE49-F238E27FC236}">
                <a16:creationId xmlns:a16="http://schemas.microsoft.com/office/drawing/2014/main" id="{2274D36C-B27B-57F6-5411-3A623D070CEB}"/>
              </a:ext>
            </a:extLst>
          </p:cNvPr>
          <p:cNvSpPr txBox="1"/>
          <p:nvPr/>
        </p:nvSpPr>
        <p:spPr>
          <a:xfrm>
            <a:off x="598696" y="3556535"/>
            <a:ext cx="2086668" cy="1384995"/>
          </a:xfrm>
          <a:prstGeom prst="rect">
            <a:avLst/>
          </a:prstGeom>
          <a:noFill/>
        </p:spPr>
        <p:txBody>
          <a:bodyPr wrap="square" rtlCol="0">
            <a:spAutoFit/>
          </a:bodyPr>
          <a:lstStyle/>
          <a:p>
            <a:r>
              <a:rPr lang="de-GB" sz="1400" dirty="0"/>
              <a:t>Markiian Shashkevych</a:t>
            </a:r>
          </a:p>
          <a:p>
            <a:pPr algn="ctr"/>
            <a:r>
              <a:rPr lang="de-GB" sz="1400" dirty="0"/>
              <a:t>1811-1843</a:t>
            </a:r>
          </a:p>
          <a:p>
            <a:r>
              <a:rPr lang="de-GB" sz="1400" dirty="0"/>
              <a:t>* </a:t>
            </a:r>
            <a:r>
              <a:rPr lang="de-DE" sz="1400" dirty="0"/>
              <a:t>I</a:t>
            </a:r>
            <a:r>
              <a:rPr lang="de-GB" sz="1400" dirty="0"/>
              <a:t>n Pidlyssia (Galicia)</a:t>
            </a:r>
          </a:p>
          <a:p>
            <a:r>
              <a:rPr lang="de-DE" sz="1400" dirty="0"/>
              <a:t>P</a:t>
            </a:r>
            <a:r>
              <a:rPr lang="de-GB" sz="1400" dirty="0"/>
              <a:t>arish priest</a:t>
            </a:r>
          </a:p>
          <a:p>
            <a:r>
              <a:rPr lang="de-GB" sz="1400" dirty="0"/>
              <a:t>Father: Parish priest</a:t>
            </a:r>
          </a:p>
          <a:p>
            <a:r>
              <a:rPr lang="de-GB" sz="1400" dirty="0"/>
              <a:t>Ukrainian hero</a:t>
            </a:r>
          </a:p>
        </p:txBody>
      </p:sp>
      <p:sp>
        <p:nvSpPr>
          <p:cNvPr id="4" name="Textfeld 3">
            <a:extLst>
              <a:ext uri="{FF2B5EF4-FFF2-40B4-BE49-F238E27FC236}">
                <a16:creationId xmlns:a16="http://schemas.microsoft.com/office/drawing/2014/main" id="{83DE6B48-DCD0-B834-7394-7FC8578B1229}"/>
              </a:ext>
            </a:extLst>
          </p:cNvPr>
          <p:cNvSpPr txBox="1"/>
          <p:nvPr/>
        </p:nvSpPr>
        <p:spPr>
          <a:xfrm>
            <a:off x="3111926" y="3472587"/>
            <a:ext cx="3346711" cy="2462213"/>
          </a:xfrm>
          <a:prstGeom prst="rect">
            <a:avLst/>
          </a:prstGeom>
          <a:noFill/>
        </p:spPr>
        <p:txBody>
          <a:bodyPr wrap="square" rtlCol="0">
            <a:spAutoFit/>
          </a:bodyPr>
          <a:lstStyle/>
          <a:p>
            <a:pPr algn="ctr"/>
            <a:r>
              <a:rPr lang="de-GB" sz="1400" dirty="0"/>
              <a:t>Yakiv Holovatskyi</a:t>
            </a:r>
          </a:p>
          <a:p>
            <a:pPr algn="ctr"/>
            <a:r>
              <a:rPr lang="de-GB" sz="1400" dirty="0"/>
              <a:t>1814-1888</a:t>
            </a:r>
          </a:p>
          <a:p>
            <a:pPr algn="ctr"/>
            <a:r>
              <a:rPr lang="de-DE" sz="1400" dirty="0"/>
              <a:t>* I</a:t>
            </a:r>
            <a:r>
              <a:rPr lang="de-GB" sz="1400" dirty="0"/>
              <a:t>n Chepeli (Galicia)</a:t>
            </a:r>
          </a:p>
          <a:p>
            <a:pPr algn="ctr"/>
            <a:r>
              <a:rPr lang="de-GB" sz="1400" dirty="0"/>
              <a:t>Parish priest, since 1848 professor of Ruthenian philology and literature at Lemberg University</a:t>
            </a:r>
          </a:p>
          <a:p>
            <a:pPr algn="ctr"/>
            <a:r>
              <a:rPr lang="de-GB" sz="1400" dirty="0"/>
              <a:t>Father: Parish priest</a:t>
            </a:r>
          </a:p>
          <a:p>
            <a:pPr algn="ctr"/>
            <a:r>
              <a:rPr lang="de-DE" sz="1400" dirty="0"/>
              <a:t>I</a:t>
            </a:r>
            <a:r>
              <a:rPr lang="de-GB" sz="1400" dirty="0"/>
              <a:t>n 1850s becomes Russophile, fired from University and moves to Vilnius</a:t>
            </a:r>
          </a:p>
          <a:p>
            <a:pPr marL="285750" indent="-285750" algn="ctr">
              <a:buFont typeface="Arial" panose="020B0604020202020204" pitchFamily="34" charset="0"/>
              <a:buChar char="•"/>
            </a:pPr>
            <a:endParaRPr lang="de-GB" sz="1400" dirty="0"/>
          </a:p>
          <a:p>
            <a:endParaRPr lang="de-GB" sz="1400" dirty="0"/>
          </a:p>
        </p:txBody>
      </p:sp>
      <p:sp>
        <p:nvSpPr>
          <p:cNvPr id="5" name="Textfeld 4">
            <a:extLst>
              <a:ext uri="{FF2B5EF4-FFF2-40B4-BE49-F238E27FC236}">
                <a16:creationId xmlns:a16="http://schemas.microsoft.com/office/drawing/2014/main" id="{0B83B608-38C8-2CB5-EAB2-40E50CF57775}"/>
              </a:ext>
            </a:extLst>
          </p:cNvPr>
          <p:cNvSpPr txBox="1"/>
          <p:nvPr/>
        </p:nvSpPr>
        <p:spPr>
          <a:xfrm>
            <a:off x="6941197" y="3557827"/>
            <a:ext cx="1951283" cy="3108543"/>
          </a:xfrm>
          <a:prstGeom prst="rect">
            <a:avLst/>
          </a:prstGeom>
          <a:noFill/>
        </p:spPr>
        <p:txBody>
          <a:bodyPr wrap="square" rtlCol="0">
            <a:spAutoFit/>
          </a:bodyPr>
          <a:lstStyle/>
          <a:p>
            <a:pPr algn="ctr"/>
            <a:r>
              <a:rPr lang="de-GB" sz="1400" dirty="0"/>
              <a:t>Ivan Vahylevych</a:t>
            </a:r>
          </a:p>
          <a:p>
            <a:pPr algn="ctr"/>
            <a:r>
              <a:rPr lang="de-GB" sz="1400" dirty="0"/>
              <a:t>1811-1866</a:t>
            </a:r>
          </a:p>
          <a:p>
            <a:pPr algn="ctr"/>
            <a:r>
              <a:rPr lang="de-GB" sz="1400" dirty="0"/>
              <a:t>* </a:t>
            </a:r>
            <a:r>
              <a:rPr lang="de-DE" sz="1400" dirty="0"/>
              <a:t>I</a:t>
            </a:r>
            <a:r>
              <a:rPr lang="de-GB" sz="1400" dirty="0"/>
              <a:t>n Yasen (Galicia)</a:t>
            </a:r>
          </a:p>
          <a:p>
            <a:pPr algn="ctr"/>
            <a:r>
              <a:rPr lang="de-GB" sz="1400" dirty="0"/>
              <a:t>Parish priest</a:t>
            </a:r>
          </a:p>
          <a:p>
            <a:pPr algn="ctr"/>
            <a:r>
              <a:rPr lang="de-GB" sz="1400" dirty="0"/>
              <a:t>Father: </a:t>
            </a:r>
          </a:p>
          <a:p>
            <a:pPr algn="ctr"/>
            <a:r>
              <a:rPr lang="de-GB" sz="1400" dirty="0"/>
              <a:t>Supported democratic Polish-Ukrainian federation,</a:t>
            </a:r>
          </a:p>
          <a:p>
            <a:pPr algn="ctr"/>
            <a:r>
              <a:rPr lang="de-DE" sz="1400" dirty="0"/>
              <a:t>S</a:t>
            </a:r>
            <a:r>
              <a:rPr lang="de-GB" sz="1400" dirty="0"/>
              <a:t>anctioned by Greek-Catholic Church, becomes Lutheran, since 1862 employed by city archives in Lemberg</a:t>
            </a:r>
          </a:p>
        </p:txBody>
      </p:sp>
      <p:sp>
        <p:nvSpPr>
          <p:cNvPr id="6" name="Textfeld 5">
            <a:extLst>
              <a:ext uri="{FF2B5EF4-FFF2-40B4-BE49-F238E27FC236}">
                <a16:creationId xmlns:a16="http://schemas.microsoft.com/office/drawing/2014/main" id="{F1E108A3-B995-537B-52BD-C03B683383E0}"/>
              </a:ext>
            </a:extLst>
          </p:cNvPr>
          <p:cNvSpPr txBox="1"/>
          <p:nvPr/>
        </p:nvSpPr>
        <p:spPr>
          <a:xfrm>
            <a:off x="251519" y="5476002"/>
            <a:ext cx="6585889" cy="1200329"/>
          </a:xfrm>
          <a:prstGeom prst="rect">
            <a:avLst/>
          </a:prstGeom>
          <a:noFill/>
        </p:spPr>
        <p:txBody>
          <a:bodyPr wrap="square" rtlCol="0">
            <a:spAutoFit/>
          </a:bodyPr>
          <a:lstStyle/>
          <a:p>
            <a:r>
              <a:rPr lang="de-GB" dirty="0"/>
              <a:t>Romantic nationalism in (Western) Ukraine – pan-Slavic unity</a:t>
            </a:r>
          </a:p>
          <a:p>
            <a:r>
              <a:rPr lang="de-GB" dirty="0"/>
              <a:t>Publication of collection of folk stories: Rusalka Dnistrovaia (Mermaid of the Dniester), published in 1836 in Budapest</a:t>
            </a:r>
          </a:p>
          <a:p>
            <a:r>
              <a:rPr lang="de-DE" dirty="0"/>
              <a:t>B</a:t>
            </a:r>
            <a:r>
              <a:rPr lang="de-GB" dirty="0"/>
              <a:t>anned by Austrian government</a:t>
            </a:r>
          </a:p>
        </p:txBody>
      </p:sp>
      <p:pic>
        <p:nvPicPr>
          <p:cNvPr id="7" name="Grafik 6">
            <a:extLst>
              <a:ext uri="{FF2B5EF4-FFF2-40B4-BE49-F238E27FC236}">
                <a16:creationId xmlns:a16="http://schemas.microsoft.com/office/drawing/2014/main" id="{1DA5DB12-2FBD-537B-BD0B-C1D40A824792}"/>
              </a:ext>
            </a:extLst>
          </p:cNvPr>
          <p:cNvPicPr>
            <a:picLocks noChangeAspect="1"/>
          </p:cNvPicPr>
          <p:nvPr/>
        </p:nvPicPr>
        <p:blipFill>
          <a:blip r:embed="rId2"/>
          <a:stretch>
            <a:fillRect/>
          </a:stretch>
        </p:blipFill>
        <p:spPr>
          <a:xfrm>
            <a:off x="441897" y="592267"/>
            <a:ext cx="2400267" cy="2880320"/>
          </a:xfrm>
          <a:prstGeom prst="rect">
            <a:avLst/>
          </a:prstGeom>
        </p:spPr>
      </p:pic>
      <p:pic>
        <p:nvPicPr>
          <p:cNvPr id="8" name="Grafik 7">
            <a:extLst>
              <a:ext uri="{FF2B5EF4-FFF2-40B4-BE49-F238E27FC236}">
                <a16:creationId xmlns:a16="http://schemas.microsoft.com/office/drawing/2014/main" id="{F53C7B6B-4536-904A-AE6B-D9250AAFEF03}"/>
              </a:ext>
            </a:extLst>
          </p:cNvPr>
          <p:cNvPicPr>
            <a:picLocks noChangeAspect="1"/>
          </p:cNvPicPr>
          <p:nvPr/>
        </p:nvPicPr>
        <p:blipFill>
          <a:blip r:embed="rId3"/>
          <a:stretch>
            <a:fillRect/>
          </a:stretch>
        </p:blipFill>
        <p:spPr>
          <a:xfrm>
            <a:off x="3461029" y="616984"/>
            <a:ext cx="2168916" cy="2880320"/>
          </a:xfrm>
          <a:prstGeom prst="rect">
            <a:avLst/>
          </a:prstGeom>
        </p:spPr>
      </p:pic>
      <p:pic>
        <p:nvPicPr>
          <p:cNvPr id="9" name="Grafik 8">
            <a:extLst>
              <a:ext uri="{FF2B5EF4-FFF2-40B4-BE49-F238E27FC236}">
                <a16:creationId xmlns:a16="http://schemas.microsoft.com/office/drawing/2014/main" id="{D55C68A9-E548-B011-9B5C-758DF4E48D8B}"/>
              </a:ext>
            </a:extLst>
          </p:cNvPr>
          <p:cNvPicPr>
            <a:picLocks noChangeAspect="1"/>
          </p:cNvPicPr>
          <p:nvPr/>
        </p:nvPicPr>
        <p:blipFill>
          <a:blip r:embed="rId4"/>
          <a:stretch>
            <a:fillRect/>
          </a:stretch>
        </p:blipFill>
        <p:spPr>
          <a:xfrm>
            <a:off x="6837409" y="551901"/>
            <a:ext cx="2055071" cy="2877099"/>
          </a:xfrm>
          <a:prstGeom prst="rect">
            <a:avLst/>
          </a:prstGeom>
        </p:spPr>
      </p:pic>
    </p:spTree>
    <p:extLst>
      <p:ext uri="{BB962C8B-B14F-4D97-AF65-F5344CB8AC3E}">
        <p14:creationId xmlns:p14="http://schemas.microsoft.com/office/powerpoint/2010/main" val="36547770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1">
            <a:extLst>
              <a:ext uri="{FF2B5EF4-FFF2-40B4-BE49-F238E27FC236}">
                <a16:creationId xmlns:a16="http://schemas.microsoft.com/office/drawing/2014/main" id="{6DDBF2E9-9742-1D9B-8A35-E52109201BCD}"/>
              </a:ext>
            </a:extLst>
          </p:cNvPr>
          <p:cNvSpPr txBox="1">
            <a:spLocks noChangeArrowheads="1"/>
          </p:cNvSpPr>
          <p:nvPr/>
        </p:nvSpPr>
        <p:spPr bwMode="auto">
          <a:xfrm>
            <a:off x="468313" y="765175"/>
            <a:ext cx="8280400" cy="6250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1pPr>
            <a:lvl2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SzPct val="100000"/>
            </a:pPr>
            <a:r>
              <a:rPr lang="de-DE" altLang="en-GB" sz="2400" dirty="0">
                <a:solidFill>
                  <a:srgbClr val="FFFFFF"/>
                </a:solidFill>
                <a:ea typeface="Arial Unicode MS" panose="020B0604020202020204" pitchFamily="34" charset="-128"/>
              </a:rPr>
              <a:t>			            </a:t>
            </a:r>
            <a:r>
              <a:rPr lang="de-DE" altLang="en-GB" sz="3600" b="1" dirty="0">
                <a:solidFill>
                  <a:srgbClr val="FFFFFF"/>
                </a:solidFill>
                <a:ea typeface="Arial Unicode MS" panose="020B0604020202020204" pitchFamily="34" charset="-128"/>
              </a:rPr>
              <a:t>Outline</a:t>
            </a:r>
          </a:p>
          <a:p>
            <a:pPr eaLnBrk="1" hangingPunct="1">
              <a:buSzPct val="100000"/>
            </a:pPr>
            <a:endParaRPr lang="en-GB" altLang="en-GB" sz="2800" dirty="0">
              <a:solidFill>
                <a:srgbClr val="FFFFFF"/>
              </a:solidFill>
              <a:ea typeface="Arial Unicode MS" panose="020B0604020202020204" pitchFamily="34" charset="-128"/>
            </a:endParaRPr>
          </a:p>
          <a:p>
            <a:pPr eaLnBrk="1" hangingPunct="1">
              <a:buClr>
                <a:srgbClr val="FFFFFF"/>
              </a:buClr>
              <a:buSzPct val="100000"/>
              <a:buFont typeface="Times New Roman" panose="02020603050405020304" pitchFamily="18" charset="0"/>
              <a:buAutoNum type="arabicPeriod"/>
            </a:pPr>
            <a:r>
              <a:rPr lang="en-GB" altLang="en-GB" sz="2800" dirty="0">
                <a:solidFill>
                  <a:srgbClr val="FFFFFF"/>
                </a:solidFill>
                <a:ea typeface="Arial Unicode MS" panose="020B0604020202020204" pitchFamily="34" charset="-128"/>
              </a:rPr>
              <a:t>Introduction</a:t>
            </a:r>
            <a:endParaRPr lang="de-DE" altLang="en-GB" sz="2800" dirty="0">
              <a:solidFill>
                <a:srgbClr val="FFFFFF"/>
              </a:solidFill>
              <a:ea typeface="Arial Unicode MS" panose="020B0604020202020204" pitchFamily="34" charset="-128"/>
            </a:endParaRPr>
          </a:p>
          <a:p>
            <a:pPr eaLnBrk="1" hangingPunct="1">
              <a:buSzPct val="100000"/>
            </a:pPr>
            <a:r>
              <a:rPr lang="de-DE" altLang="en-GB" sz="2800" dirty="0">
                <a:solidFill>
                  <a:srgbClr val="FFFFFF"/>
                </a:solidFill>
                <a:ea typeface="Arial Unicode MS" panose="020B0604020202020204" pitchFamily="34" charset="-128"/>
              </a:rPr>
              <a:t>2</a:t>
            </a:r>
            <a:r>
              <a:rPr lang="en-GB" altLang="en-GB" sz="2800" dirty="0">
                <a:solidFill>
                  <a:srgbClr val="FFFFFF"/>
                </a:solidFill>
                <a:ea typeface="Arial Unicode MS" panose="020B0604020202020204" pitchFamily="34" charset="-128"/>
              </a:rPr>
              <a:t>. Herder and </a:t>
            </a:r>
            <a:r>
              <a:rPr lang="en-GB" altLang="en-GB" sz="2800" dirty="0" err="1">
                <a:solidFill>
                  <a:srgbClr val="FFFFFF"/>
                </a:solidFill>
                <a:ea typeface="Arial Unicode MS" panose="020B0604020202020204" pitchFamily="34" charset="-128"/>
              </a:rPr>
              <a:t>Hroch</a:t>
            </a:r>
            <a:endParaRPr lang="en-GB" altLang="en-GB" sz="2800" dirty="0">
              <a:solidFill>
                <a:srgbClr val="FFFFFF"/>
              </a:solidFill>
              <a:ea typeface="Arial Unicode MS" panose="020B0604020202020204" pitchFamily="34" charset="-128"/>
            </a:endParaRPr>
          </a:p>
          <a:p>
            <a:pPr eaLnBrk="1" hangingPunct="1">
              <a:buSzPct val="100000"/>
            </a:pPr>
            <a:r>
              <a:rPr lang="de-DE" altLang="en-GB" sz="2800" dirty="0">
                <a:solidFill>
                  <a:srgbClr val="FFFFFF"/>
                </a:solidFill>
                <a:ea typeface="Arial Unicode MS" panose="020B0604020202020204" pitchFamily="34" charset="-128"/>
              </a:rPr>
              <a:t>3</a:t>
            </a:r>
            <a:r>
              <a:rPr lang="en-GB" altLang="en-GB" sz="2800" dirty="0">
                <a:solidFill>
                  <a:srgbClr val="FFFFFF"/>
                </a:solidFill>
                <a:ea typeface="Arial Unicode MS" panose="020B0604020202020204" pitchFamily="34" charset="-128"/>
              </a:rPr>
              <a:t>. Nation builders – the role of intellectuals</a:t>
            </a:r>
          </a:p>
          <a:p>
            <a:pPr eaLnBrk="1" hangingPunct="1">
              <a:buSzPct val="100000"/>
            </a:pPr>
            <a:r>
              <a:rPr lang="en-GB" altLang="en-GB" sz="2800" dirty="0">
                <a:solidFill>
                  <a:srgbClr val="FFFFFF"/>
                </a:solidFill>
                <a:ea typeface="Arial Unicode MS" panose="020B0604020202020204" pitchFamily="34" charset="-128"/>
              </a:rPr>
              <a:t>4. Language and Literature</a:t>
            </a:r>
          </a:p>
          <a:p>
            <a:pPr eaLnBrk="1" hangingPunct="1">
              <a:buSzPct val="100000"/>
            </a:pPr>
            <a:r>
              <a:rPr lang="en-GB" altLang="en-GB" sz="2800" dirty="0">
                <a:solidFill>
                  <a:srgbClr val="FFFFFF"/>
                </a:solidFill>
                <a:ea typeface="Arial Unicode MS" panose="020B0604020202020204" pitchFamily="34" charset="-128"/>
              </a:rPr>
              <a:t>5. Discourses about Ukraine</a:t>
            </a:r>
          </a:p>
          <a:p>
            <a:pPr eaLnBrk="1" hangingPunct="1">
              <a:buSzPct val="100000"/>
            </a:pPr>
            <a:r>
              <a:rPr lang="de-DE" altLang="en-GB" sz="2800" dirty="0">
                <a:solidFill>
                  <a:srgbClr val="FFFFFF"/>
                </a:solidFill>
                <a:ea typeface="Arial Unicode MS" panose="020B0604020202020204" pitchFamily="34" charset="-128"/>
              </a:rPr>
              <a:t>6</a:t>
            </a:r>
            <a:r>
              <a:rPr lang="en-GB" altLang="en-GB" sz="2800" dirty="0">
                <a:solidFill>
                  <a:srgbClr val="FFFFFF"/>
                </a:solidFill>
                <a:ea typeface="Arial Unicode MS" panose="020B0604020202020204" pitchFamily="34" charset="-128"/>
              </a:rPr>
              <a:t>. Conclusion </a:t>
            </a: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de-DE" altLang="en-GB" sz="2800" dirty="0">
              <a:solidFill>
                <a:srgbClr val="FFFFFF"/>
              </a:solidFill>
              <a:ea typeface="Arial Unicode MS" panose="020B0604020202020204" pitchFamily="34" charset="-128"/>
            </a:endParaRPr>
          </a:p>
          <a:p>
            <a:pPr eaLnBrk="1" hangingPunct="1">
              <a:buSzPct val="100000"/>
            </a:pPr>
            <a:endParaRPr lang="de-DE" altLang="en-GB" sz="2800" dirty="0">
              <a:solidFill>
                <a:srgbClr val="FFFFFF"/>
              </a:solidFill>
              <a:ea typeface="Arial Unicode MS" panose="020B0604020202020204" pitchFamily="34" charset="-128"/>
            </a:endParaRPr>
          </a:p>
        </p:txBody>
      </p:sp>
      <p:sp>
        <p:nvSpPr>
          <p:cNvPr id="32770" name="AutoShape 2">
            <a:extLst>
              <a:ext uri="{FF2B5EF4-FFF2-40B4-BE49-F238E27FC236}">
                <a16:creationId xmlns:a16="http://schemas.microsoft.com/office/drawing/2014/main" id="{347EE673-815D-5ACB-3D79-8BC4F70A2B33}"/>
              </a:ext>
            </a:extLst>
          </p:cNvPr>
          <p:cNvSpPr>
            <a:spLocks noChangeArrowheads="1"/>
          </p:cNvSpPr>
          <p:nvPr/>
        </p:nvSpPr>
        <p:spPr bwMode="auto">
          <a:xfrm>
            <a:off x="0" y="3083123"/>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Tree>
    <p:extLst>
      <p:ext uri="{BB962C8B-B14F-4D97-AF65-F5344CB8AC3E}">
        <p14:creationId xmlns:p14="http://schemas.microsoft.com/office/powerpoint/2010/main" val="3455515703"/>
      </p:ext>
    </p:extLst>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
            <a:extLst>
              <a:ext uri="{FF2B5EF4-FFF2-40B4-BE49-F238E27FC236}">
                <a16:creationId xmlns:a16="http://schemas.microsoft.com/office/drawing/2014/main" id="{973A4547-BD2F-86DF-A3D8-6AFF09578D94}"/>
              </a:ext>
            </a:extLst>
          </p:cNvPr>
          <p:cNvSpPr>
            <a:spLocks noGrp="1" noChangeArrowheads="1"/>
          </p:cNvSpPr>
          <p:nvPr>
            <p:ph type="title"/>
          </p:nvPr>
        </p:nvSpPr>
        <p:spPr>
          <a:xfrm>
            <a:off x="457200" y="274638"/>
            <a:ext cx="8229600" cy="1143000"/>
          </a:xfrm>
        </p:spPr>
        <p:txBody>
          <a:bodyPr lIns="90000" tIns="46800" rIns="90000" bIns="46800"/>
          <a:lstStyle/>
          <a:p>
            <a:pPr eaLnBrk="1">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dirty="0" err="1">
                <a:ea typeface="ＭＳ Ｐゴシック" panose="020B0600070205080204" pitchFamily="34" charset="-128"/>
              </a:rPr>
              <a:t>Preconditions</a:t>
            </a:r>
            <a:r>
              <a:rPr lang="de-DE" altLang="en-US" dirty="0">
                <a:ea typeface="ＭＳ Ｐゴシック" panose="020B0600070205080204" pitchFamily="34" charset="-128"/>
              </a:rPr>
              <a:t> </a:t>
            </a:r>
            <a:r>
              <a:rPr lang="de-DE" altLang="en-US" dirty="0" err="1">
                <a:ea typeface="ＭＳ Ｐゴシック" panose="020B0600070205080204" pitchFamily="34" charset="-128"/>
              </a:rPr>
              <a:t>for</a:t>
            </a:r>
            <a:r>
              <a:rPr lang="de-DE" altLang="en-US" dirty="0">
                <a:ea typeface="ＭＳ Ｐゴシック" panose="020B0600070205080204" pitchFamily="34" charset="-128"/>
              </a:rPr>
              <a:t> a national </a:t>
            </a:r>
            <a:r>
              <a:rPr lang="de-DE" altLang="en-US" dirty="0" err="1">
                <a:ea typeface="ＭＳ Ｐゴシック" panose="020B0600070205080204" pitchFamily="34" charset="-128"/>
              </a:rPr>
              <a:t>literature</a:t>
            </a:r>
            <a:endParaRPr lang="de-DE" altLang="en-US" dirty="0">
              <a:ea typeface="ＭＳ Ｐゴシック" panose="020B0600070205080204" pitchFamily="34" charset="-128"/>
            </a:endParaRPr>
          </a:p>
        </p:txBody>
      </p:sp>
      <p:sp>
        <p:nvSpPr>
          <p:cNvPr id="8194" name="Rectangle 2">
            <a:extLst>
              <a:ext uri="{FF2B5EF4-FFF2-40B4-BE49-F238E27FC236}">
                <a16:creationId xmlns:a16="http://schemas.microsoft.com/office/drawing/2014/main" id="{0E0C30A8-78E0-62C0-E5FE-B39C23DD813B}"/>
              </a:ext>
            </a:extLst>
          </p:cNvPr>
          <p:cNvSpPr>
            <a:spLocks noGrp="1" noChangeArrowheads="1"/>
          </p:cNvSpPr>
          <p:nvPr>
            <p:ph type="body" idx="1"/>
          </p:nvPr>
        </p:nvSpPr>
        <p:spPr>
          <a:xfrm>
            <a:off x="457200" y="1600200"/>
            <a:ext cx="8229600" cy="4525963"/>
          </a:xfrm>
        </p:spPr>
        <p:txBody>
          <a:bodyPr lIns="90000" tIns="46800" rIns="90000" bIns="46800"/>
          <a:lstStyle/>
          <a:p>
            <a:pPr marL="430213" indent="-323850" eaLnBrk="1">
              <a:lnSpc>
                <a:spcPct val="100000"/>
              </a:lnSpc>
              <a:spcBef>
                <a:spcPts val="8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de-DE" altLang="en-US" dirty="0" err="1">
                <a:ea typeface="ＭＳ Ｐゴシック" panose="020B0600070205080204" pitchFamily="34" charset="-128"/>
              </a:rPr>
              <a:t>Standardised</a:t>
            </a:r>
            <a:r>
              <a:rPr lang="de-DE" altLang="en-US" dirty="0">
                <a:ea typeface="ＭＳ Ｐゴシック" panose="020B0600070205080204" pitchFamily="34" charset="-128"/>
              </a:rPr>
              <a:t> national </a:t>
            </a:r>
            <a:r>
              <a:rPr lang="de-DE" altLang="en-US" dirty="0" err="1">
                <a:ea typeface="ＭＳ Ｐゴシック" panose="020B0600070205080204" pitchFamily="34" charset="-128"/>
              </a:rPr>
              <a:t>literary</a:t>
            </a:r>
            <a:r>
              <a:rPr lang="de-DE" altLang="en-US" dirty="0">
                <a:ea typeface="ＭＳ Ｐゴシック" panose="020B0600070205080204" pitchFamily="34" charset="-128"/>
              </a:rPr>
              <a:t> </a:t>
            </a:r>
            <a:r>
              <a:rPr lang="de-DE" altLang="en-US" dirty="0" err="1">
                <a:ea typeface="ＭＳ Ｐゴシック" panose="020B0600070205080204" pitchFamily="34" charset="-128"/>
              </a:rPr>
              <a:t>language</a:t>
            </a:r>
            <a:endParaRPr lang="de-DE" altLang="en-US" dirty="0">
              <a:ea typeface="ＭＳ Ｐゴシック" panose="020B0600070205080204" pitchFamily="34" charset="-128"/>
            </a:endParaRPr>
          </a:p>
          <a:p>
            <a:pPr marL="430213" indent="-323850" eaLnBrk="1">
              <a:lnSpc>
                <a:spcPct val="100000"/>
              </a:lnSpc>
              <a:spcBef>
                <a:spcPts val="8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de-DE" altLang="en-US" dirty="0" err="1">
                <a:ea typeface="ＭＳ Ｐゴシック" panose="020B0600070205080204" pitchFamily="34" charset="-128"/>
              </a:rPr>
              <a:t>Themes</a:t>
            </a:r>
            <a:r>
              <a:rPr lang="de-DE" altLang="en-US" dirty="0">
                <a:ea typeface="ＭＳ Ｐゴシック" panose="020B0600070205080204" pitchFamily="34" charset="-128"/>
              </a:rPr>
              <a:t> </a:t>
            </a:r>
            <a:r>
              <a:rPr lang="de-DE" altLang="en-US" dirty="0" err="1">
                <a:ea typeface="ＭＳ Ｐゴシック" panose="020B0600070205080204" pitchFamily="34" charset="-128"/>
              </a:rPr>
              <a:t>which</a:t>
            </a:r>
            <a:r>
              <a:rPr lang="de-DE" altLang="en-US" dirty="0">
                <a:ea typeface="ＭＳ Ｐゴシック" panose="020B0600070205080204" pitchFamily="34" charset="-128"/>
              </a:rPr>
              <a:t> </a:t>
            </a:r>
            <a:r>
              <a:rPr lang="de-DE" altLang="en-US" dirty="0" err="1">
                <a:ea typeface="ＭＳ Ｐゴシック" panose="020B0600070205080204" pitchFamily="34" charset="-128"/>
              </a:rPr>
              <a:t>are</a:t>
            </a:r>
            <a:r>
              <a:rPr lang="de-DE" altLang="en-US" dirty="0">
                <a:ea typeface="ＭＳ Ｐゴシック" panose="020B0600070205080204" pitchFamily="34" charset="-128"/>
              </a:rPr>
              <a:t> relevant </a:t>
            </a:r>
            <a:r>
              <a:rPr lang="de-DE" altLang="en-US" dirty="0" err="1">
                <a:ea typeface="ＭＳ Ｐゴシック" panose="020B0600070205080204" pitchFamily="34" charset="-128"/>
              </a:rPr>
              <a:t>for</a:t>
            </a:r>
            <a:r>
              <a:rPr lang="de-DE" altLang="en-US" dirty="0">
                <a:ea typeface="ＭＳ Ｐゴシック" panose="020B0600070205080204" pitchFamily="34" charset="-128"/>
              </a:rPr>
              <a:t> </a:t>
            </a:r>
            <a:r>
              <a:rPr lang="de-DE" altLang="en-US" dirty="0" err="1">
                <a:ea typeface="ＭＳ Ｐゴシック" panose="020B0600070205080204" pitchFamily="34" charset="-128"/>
              </a:rPr>
              <a:t>the</a:t>
            </a:r>
            <a:r>
              <a:rPr lang="de-DE" altLang="en-US" dirty="0">
                <a:ea typeface="ＭＳ Ｐゴシック" panose="020B0600070205080204" pitchFamily="34" charset="-128"/>
              </a:rPr>
              <a:t> </a:t>
            </a:r>
            <a:r>
              <a:rPr lang="de-DE" altLang="en-US" dirty="0" err="1">
                <a:ea typeface="ＭＳ Ｐゴシック" panose="020B0600070205080204" pitchFamily="34" charset="-128"/>
              </a:rPr>
              <a:t>nation</a:t>
            </a:r>
            <a:endParaRPr lang="de-DE" altLang="en-US" dirty="0">
              <a:ea typeface="ＭＳ Ｐゴシック" panose="020B0600070205080204" pitchFamily="34" charset="-128"/>
            </a:endParaRPr>
          </a:p>
          <a:p>
            <a:pPr marL="430213" indent="-323850" eaLnBrk="1">
              <a:lnSpc>
                <a:spcPct val="100000"/>
              </a:lnSpc>
              <a:spcBef>
                <a:spcPts val="8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de-DE" altLang="en-US" dirty="0">
                <a:ea typeface="ＭＳ Ｐゴシック" panose="020B0600070205080204" pitchFamily="34" charset="-128"/>
              </a:rPr>
              <a:t>Expresses </a:t>
            </a:r>
            <a:r>
              <a:rPr lang="de-DE" altLang="en-US" dirty="0" err="1">
                <a:ea typeface="ＭＳ Ｐゴシック" panose="020B0600070205080204" pitchFamily="34" charset="-128"/>
              </a:rPr>
              <a:t>the</a:t>
            </a:r>
            <a:r>
              <a:rPr lang="de-DE" altLang="en-US" dirty="0">
                <a:ea typeface="ＭＳ Ｐゴシック" panose="020B0600070205080204" pitchFamily="34" charset="-128"/>
              </a:rPr>
              <a:t> national </a:t>
            </a:r>
            <a:r>
              <a:rPr lang="de-DE" altLang="en-US" dirty="0" err="1">
                <a:ea typeface="ＭＳ Ｐゴシック" panose="020B0600070205080204" pitchFamily="34" charset="-128"/>
              </a:rPr>
              <a:t>essence</a:t>
            </a:r>
            <a:endParaRPr lang="de-DE" altLang="en-US" dirty="0">
              <a:ea typeface="ＭＳ Ｐゴシック" panose="020B0600070205080204" pitchFamily="34" charset="-128"/>
            </a:endParaRPr>
          </a:p>
          <a:p>
            <a:pPr marL="430213" indent="-323850" eaLnBrk="1">
              <a:lnSpc>
                <a:spcPct val="100000"/>
              </a:lnSpc>
              <a:spcBef>
                <a:spcPts val="8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de-DE" altLang="en-US" dirty="0" err="1">
                <a:ea typeface="ＭＳ Ｐゴシック" panose="020B0600070205080204" pitchFamily="34" charset="-128"/>
              </a:rPr>
              <a:t>Educated</a:t>
            </a:r>
            <a:r>
              <a:rPr lang="de-DE" altLang="en-US" dirty="0">
                <a:ea typeface="ＭＳ Ｐゴシック" panose="020B0600070205080204" pitchFamily="34" charset="-128"/>
              </a:rPr>
              <a:t> </a:t>
            </a:r>
            <a:r>
              <a:rPr lang="de-DE" altLang="en-US" dirty="0" err="1">
                <a:ea typeface="ＭＳ Ｐゴシック" panose="020B0600070205080204" pitchFamily="34" charset="-128"/>
              </a:rPr>
              <a:t>elite</a:t>
            </a:r>
            <a:r>
              <a:rPr lang="de-DE" altLang="en-US" dirty="0">
                <a:ea typeface="ＭＳ Ｐゴシック" panose="020B0600070205080204" pitchFamily="34" charset="-128"/>
              </a:rPr>
              <a:t> – </a:t>
            </a:r>
            <a:r>
              <a:rPr lang="de-DE" altLang="en-US" dirty="0" err="1">
                <a:ea typeface="ＭＳ Ｐゴシック" panose="020B0600070205080204" pitchFamily="34" charset="-128"/>
              </a:rPr>
              <a:t>reading</a:t>
            </a:r>
            <a:r>
              <a:rPr lang="de-DE" altLang="en-US" dirty="0">
                <a:ea typeface="ＭＳ Ｐゴシック" panose="020B0600070205080204" pitchFamily="34" charset="-128"/>
              </a:rPr>
              <a:t> </a:t>
            </a:r>
            <a:r>
              <a:rPr lang="de-DE" altLang="en-US" dirty="0" err="1">
                <a:ea typeface="ＭＳ Ｐゴシック" panose="020B0600070205080204" pitchFamily="34" charset="-128"/>
              </a:rPr>
              <a:t>public</a:t>
            </a:r>
            <a:r>
              <a:rPr lang="de-DE" altLang="en-US" dirty="0">
                <a:ea typeface="ＭＳ Ｐゴシック" panose="020B0600070205080204" pitchFamily="34" charset="-128"/>
              </a:rPr>
              <a:t> and </a:t>
            </a:r>
            <a:r>
              <a:rPr lang="de-DE" altLang="en-US" dirty="0" err="1">
                <a:ea typeface="ＭＳ Ｐゴシック" panose="020B0600070205080204" pitchFamily="34" charset="-128"/>
              </a:rPr>
              <a:t>literary</a:t>
            </a:r>
            <a:r>
              <a:rPr lang="de-DE" altLang="en-US" dirty="0">
                <a:ea typeface="ＭＳ Ｐゴシック" panose="020B0600070205080204" pitchFamily="34" charset="-128"/>
              </a:rPr>
              <a:t> </a:t>
            </a:r>
            <a:r>
              <a:rPr lang="de-DE" altLang="en-US" dirty="0" err="1">
                <a:ea typeface="ＭＳ Ｐゴシック" panose="020B0600070205080204" pitchFamily="34" charset="-128"/>
              </a:rPr>
              <a:t>criticism</a:t>
            </a:r>
            <a:endParaRPr lang="de-DE" altLang="en-US" dirty="0">
              <a:ea typeface="ＭＳ Ｐゴシック" panose="020B0600070205080204" pitchFamily="34" charset="-128"/>
            </a:endParaRPr>
          </a:p>
          <a:p>
            <a:pPr marL="430213" indent="-323850" eaLnBrk="1">
              <a:lnSpc>
                <a:spcPct val="100000"/>
              </a:lnSpc>
              <a:spcBef>
                <a:spcPts val="8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de-DE" altLang="en-US" dirty="0">
                <a:ea typeface="ＭＳ Ｐゴシック" panose="020B0600070205080204" pitchFamily="34" charset="-128"/>
              </a:rPr>
              <a:t>Market </a:t>
            </a:r>
            <a:r>
              <a:rPr lang="de-DE" altLang="en-US" dirty="0" err="1">
                <a:ea typeface="ＭＳ Ｐゴシック" panose="020B0600070205080204" pitchFamily="34" charset="-128"/>
              </a:rPr>
              <a:t>for</a:t>
            </a:r>
            <a:r>
              <a:rPr lang="de-DE" altLang="en-US" dirty="0">
                <a:ea typeface="ＭＳ Ｐゴシック" panose="020B0600070205080204" pitchFamily="34" charset="-128"/>
              </a:rPr>
              <a:t> </a:t>
            </a:r>
            <a:r>
              <a:rPr lang="de-DE" altLang="en-US" dirty="0" err="1">
                <a:ea typeface="ＭＳ Ｐゴシック" panose="020B0600070205080204" pitchFamily="34" charset="-128"/>
              </a:rPr>
              <a:t>publications</a:t>
            </a:r>
            <a:r>
              <a:rPr lang="de-DE" altLang="en-US" dirty="0">
                <a:ea typeface="ＭＳ Ｐゴシック" panose="020B0600070205080204" pitchFamily="34" charset="-128"/>
              </a:rPr>
              <a:t> in </a:t>
            </a:r>
            <a:r>
              <a:rPr lang="de-DE" altLang="en-US" dirty="0" err="1">
                <a:ea typeface="ＭＳ Ｐゴシック" panose="020B0600070205080204" pitchFamily="34" charset="-128"/>
              </a:rPr>
              <a:t>the</a:t>
            </a:r>
            <a:r>
              <a:rPr lang="de-DE" altLang="en-US" dirty="0">
                <a:ea typeface="ＭＳ Ｐゴシック" panose="020B0600070205080204" pitchFamily="34" charset="-128"/>
              </a:rPr>
              <a:t> national </a:t>
            </a:r>
            <a:r>
              <a:rPr lang="de-DE" altLang="en-US" dirty="0" err="1">
                <a:ea typeface="ＭＳ Ｐゴシック" panose="020B0600070205080204" pitchFamily="34" charset="-128"/>
              </a:rPr>
              <a:t>language</a:t>
            </a:r>
            <a:endParaRPr lang="de-DE" altLang="en-US" dirty="0">
              <a:ea typeface="ＭＳ Ｐゴシック" panose="020B0600070205080204" pitchFamily="34" charset="-128"/>
            </a:endParaRPr>
          </a:p>
          <a:p>
            <a:pPr marL="430213" indent="-323850" eaLnBrk="1">
              <a:lnSpc>
                <a:spcPct val="100000"/>
              </a:lnSpc>
              <a:spcBef>
                <a:spcPts val="800"/>
              </a:spcBef>
              <a:spcAft>
                <a:spcPct val="0"/>
              </a:spcAft>
              <a:buClrTx/>
              <a:buSzPct val="70000"/>
              <a:buFontTx/>
              <a:buNone/>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endParaRPr lang="de-DE" altLang="en-US" dirty="0">
              <a:ea typeface="ＭＳ Ｐゴシック" panose="020B0600070205080204" pitchFamily="34" charset="-128"/>
            </a:endParaRPr>
          </a:p>
        </p:txBody>
      </p:sp>
    </p:spTree>
    <p:extLst>
      <p:ext uri="{BB962C8B-B14F-4D97-AF65-F5344CB8AC3E}">
        <p14:creationId xmlns:p14="http://schemas.microsoft.com/office/powerpoint/2010/main" val="107709657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additive="repl">
                                        <p:cTn id="6" dur="1" fill="hold">
                                          <p:stCondLst>
                                            <p:cond delay="0"/>
                                          </p:stCondLst>
                                        </p:cTn>
                                        <p:tgtEl>
                                          <p:spTgt spid="8194">
                                            <p:txEl>
                                              <p:pRg st="0" end="0"/>
                                            </p:txEl>
                                          </p:spTgt>
                                        </p:tgtEl>
                                        <p:attrNameLst>
                                          <p:attrName>style.visibility</p:attrName>
                                        </p:attrNameLst>
                                      </p:cBhvr>
                                      <p:to>
                                        <p:strVal val="visible"/>
                                      </p:to>
                                    </p:set>
                                    <p:animEffect transition="in" filter="blinds(horizontal)">
                                      <p:cBhvr additive="repl">
                                        <p:cTn id="7" dur="500"/>
                                        <p:tgtEl>
                                          <p:spTgt spid="819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additive="repl">
                                        <p:cTn id="11" dur="1" fill="hold">
                                          <p:stCondLst>
                                            <p:cond delay="0"/>
                                          </p:stCondLst>
                                        </p:cTn>
                                        <p:tgtEl>
                                          <p:spTgt spid="8194">
                                            <p:txEl>
                                              <p:pRg st="1" end="1"/>
                                            </p:txEl>
                                          </p:spTgt>
                                        </p:tgtEl>
                                        <p:attrNameLst>
                                          <p:attrName>style.visibility</p:attrName>
                                        </p:attrNameLst>
                                      </p:cBhvr>
                                      <p:to>
                                        <p:strVal val="visible"/>
                                      </p:to>
                                    </p:set>
                                    <p:animEffect transition="in" filter="blinds(horizontal)">
                                      <p:cBhvr additive="repl">
                                        <p:cTn id="12" dur="500"/>
                                        <p:tgtEl>
                                          <p:spTgt spid="819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additive="repl">
                                        <p:cTn id="16" dur="1" fill="hold">
                                          <p:stCondLst>
                                            <p:cond delay="0"/>
                                          </p:stCondLst>
                                        </p:cTn>
                                        <p:tgtEl>
                                          <p:spTgt spid="8194">
                                            <p:txEl>
                                              <p:pRg st="2" end="2"/>
                                            </p:txEl>
                                          </p:spTgt>
                                        </p:tgtEl>
                                        <p:attrNameLst>
                                          <p:attrName>style.visibility</p:attrName>
                                        </p:attrNameLst>
                                      </p:cBhvr>
                                      <p:to>
                                        <p:strVal val="visible"/>
                                      </p:to>
                                    </p:set>
                                    <p:animEffect transition="in" filter="blinds(horizontal)">
                                      <p:cBhvr additive="repl">
                                        <p:cTn id="17" dur="500"/>
                                        <p:tgtEl>
                                          <p:spTgt spid="8194">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additive="repl">
                                        <p:cTn id="21" dur="1" fill="hold">
                                          <p:stCondLst>
                                            <p:cond delay="0"/>
                                          </p:stCondLst>
                                        </p:cTn>
                                        <p:tgtEl>
                                          <p:spTgt spid="8194">
                                            <p:txEl>
                                              <p:pRg st="3" end="3"/>
                                            </p:txEl>
                                          </p:spTgt>
                                        </p:tgtEl>
                                        <p:attrNameLst>
                                          <p:attrName>style.visibility</p:attrName>
                                        </p:attrNameLst>
                                      </p:cBhvr>
                                      <p:to>
                                        <p:strVal val="visible"/>
                                      </p:to>
                                    </p:set>
                                    <p:animEffect transition="in" filter="blinds(horizontal)">
                                      <p:cBhvr additive="repl">
                                        <p:cTn id="22" dur="500"/>
                                        <p:tgtEl>
                                          <p:spTgt spid="8194">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additive="repl">
                                        <p:cTn id="26" dur="1" fill="hold">
                                          <p:stCondLst>
                                            <p:cond delay="0"/>
                                          </p:stCondLst>
                                        </p:cTn>
                                        <p:tgtEl>
                                          <p:spTgt spid="8194">
                                            <p:txEl>
                                              <p:pRg st="4" end="4"/>
                                            </p:txEl>
                                          </p:spTgt>
                                        </p:tgtEl>
                                        <p:attrNameLst>
                                          <p:attrName>style.visibility</p:attrName>
                                        </p:attrNameLst>
                                      </p:cBhvr>
                                      <p:to>
                                        <p:strVal val="visible"/>
                                      </p:to>
                                    </p:set>
                                    <p:animEffect transition="in" filter="blinds(horizontal)">
                                      <p:cBhvr additive="repl">
                                        <p:cTn id="27" dur="500"/>
                                        <p:tgtEl>
                                          <p:spTgt spid="819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EDAD6FB6-9CF1-CB74-7D9F-0EC9CD387C29}"/>
              </a:ext>
            </a:extLst>
          </p:cNvPr>
          <p:cNvSpPr txBox="1"/>
          <p:nvPr/>
        </p:nvSpPr>
        <p:spPr>
          <a:xfrm>
            <a:off x="570384" y="1305341"/>
            <a:ext cx="8003232" cy="4247317"/>
          </a:xfrm>
          <a:prstGeom prst="rect">
            <a:avLst/>
          </a:prstGeom>
          <a:noFill/>
        </p:spPr>
        <p:txBody>
          <a:bodyPr wrap="square" rtlCol="0">
            <a:spAutoFit/>
          </a:bodyPr>
          <a:lstStyle/>
          <a:p>
            <a:r>
              <a:rPr lang="de-GB" dirty="0"/>
              <a:t>Kotliarevs‘kyi publishes in ‘Little Russian‘ language Eneid (based on Virgil‘s Aeneid)</a:t>
            </a:r>
          </a:p>
          <a:p>
            <a:endParaRPr lang="de-GB" dirty="0"/>
          </a:p>
          <a:p>
            <a:r>
              <a:rPr lang="de-GB" dirty="0"/>
              <a:t>Following that, people collect songs/stories in Ukrainian vernacular</a:t>
            </a:r>
          </a:p>
          <a:p>
            <a:endParaRPr lang="de-GB" dirty="0"/>
          </a:p>
          <a:p>
            <a:r>
              <a:rPr lang="de-GB" dirty="0"/>
              <a:t>Authors are publishing in ‘Little Russian, </a:t>
            </a:r>
            <a:r>
              <a:rPr lang="de-GB" i="1" dirty="0"/>
              <a:t>‘</a:t>
            </a:r>
            <a:r>
              <a:rPr lang="de-GB" dirty="0"/>
              <a:t>Southeastern dialects‘, Ruthenian language. </a:t>
            </a:r>
          </a:p>
          <a:p>
            <a:endParaRPr lang="de-GB" dirty="0"/>
          </a:p>
          <a:p>
            <a:r>
              <a:rPr lang="de-GB" dirty="0"/>
              <a:t>Romantic schools Poltava and Kharkiv (1830s and 1840s) – Taras Shevchenko tries to forge synthetic pan-Ukrainian language. Not standardised yet. Journal Osnova published in Sankt Petersburg tries to give direction, dictionary produced.</a:t>
            </a:r>
          </a:p>
          <a:p>
            <a:r>
              <a:rPr lang="de-GB" dirty="0"/>
              <a:t>Literary standard Ukrainian used in early 1860s.</a:t>
            </a:r>
          </a:p>
          <a:p>
            <a:r>
              <a:rPr lang="de-GB" dirty="0"/>
              <a:t>Attempts in Russian Empire stopped by Valuev circular 1863</a:t>
            </a:r>
          </a:p>
          <a:p>
            <a:r>
              <a:rPr lang="de-GB" dirty="0"/>
              <a:t>Centre of Ukrainian publication now in East Galicia, by Ukrainophiles</a:t>
            </a:r>
          </a:p>
        </p:txBody>
      </p:sp>
      <p:sp>
        <p:nvSpPr>
          <p:cNvPr id="7" name="Textfeld 6">
            <a:extLst>
              <a:ext uri="{FF2B5EF4-FFF2-40B4-BE49-F238E27FC236}">
                <a16:creationId xmlns:a16="http://schemas.microsoft.com/office/drawing/2014/main" id="{94A59411-C395-D321-B693-BE0E2CFCAE09}"/>
              </a:ext>
            </a:extLst>
          </p:cNvPr>
          <p:cNvSpPr txBox="1"/>
          <p:nvPr/>
        </p:nvSpPr>
        <p:spPr>
          <a:xfrm>
            <a:off x="3347864" y="260648"/>
            <a:ext cx="2172390" cy="369332"/>
          </a:xfrm>
          <a:prstGeom prst="rect">
            <a:avLst/>
          </a:prstGeom>
          <a:noFill/>
        </p:spPr>
        <p:txBody>
          <a:bodyPr wrap="none" rtlCol="0">
            <a:spAutoFit/>
          </a:bodyPr>
          <a:lstStyle/>
          <a:p>
            <a:r>
              <a:rPr lang="de-GB" dirty="0"/>
              <a:t>Ukrainian language</a:t>
            </a:r>
          </a:p>
        </p:txBody>
      </p:sp>
    </p:spTree>
    <p:extLst>
      <p:ext uri="{BB962C8B-B14F-4D97-AF65-F5344CB8AC3E}">
        <p14:creationId xmlns:p14="http://schemas.microsoft.com/office/powerpoint/2010/main" val="10815668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34CCE11C-F806-7E17-92F8-BB9BAF2C8D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0" y="9567"/>
            <a:ext cx="2670603" cy="3345031"/>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a:extLst>
              <a:ext uri="{FF2B5EF4-FFF2-40B4-BE49-F238E27FC236}">
                <a16:creationId xmlns:a16="http://schemas.microsoft.com/office/drawing/2014/main" id="{706A6A5B-4920-4E73-22EA-554597383A35}"/>
              </a:ext>
            </a:extLst>
          </p:cNvPr>
          <p:cNvSpPr txBox="1"/>
          <p:nvPr/>
        </p:nvSpPr>
        <p:spPr>
          <a:xfrm>
            <a:off x="84600" y="3503402"/>
            <a:ext cx="2615191" cy="2246769"/>
          </a:xfrm>
          <a:prstGeom prst="rect">
            <a:avLst/>
          </a:prstGeom>
          <a:noFill/>
        </p:spPr>
        <p:txBody>
          <a:bodyPr wrap="square" rtlCol="0">
            <a:spAutoFit/>
          </a:bodyPr>
          <a:lstStyle/>
          <a:p>
            <a:pPr algn="ctr"/>
            <a:r>
              <a:rPr lang="de-GB" sz="1400" dirty="0"/>
              <a:t>Panteleimon Kulish</a:t>
            </a:r>
          </a:p>
          <a:p>
            <a:pPr algn="ctr"/>
            <a:r>
              <a:rPr lang="de-GB" sz="1400" dirty="0"/>
              <a:t>1819-1897 </a:t>
            </a:r>
          </a:p>
          <a:p>
            <a:pPr algn="ctr"/>
            <a:r>
              <a:rPr lang="de-GB" sz="1400" dirty="0"/>
              <a:t>(Portrait by Taras Shevchenko)</a:t>
            </a:r>
          </a:p>
          <a:p>
            <a:pPr algn="ctr"/>
            <a:r>
              <a:rPr lang="de-GB" sz="1400" dirty="0"/>
              <a:t>* </a:t>
            </a:r>
            <a:r>
              <a:rPr lang="de-DE" sz="1400" dirty="0"/>
              <a:t>I</a:t>
            </a:r>
            <a:r>
              <a:rPr lang="de-GB" sz="1400" dirty="0"/>
              <a:t>n Voronesh</a:t>
            </a:r>
          </a:p>
          <a:p>
            <a:pPr algn="ctr"/>
            <a:r>
              <a:rPr lang="de-GB" sz="1400" dirty="0"/>
              <a:t>Writer, translator</a:t>
            </a:r>
          </a:p>
          <a:p>
            <a:pPr algn="ctr"/>
            <a:r>
              <a:rPr lang="de-GB" sz="1400" dirty="0"/>
              <a:t>Father: poor Cossack gentry</a:t>
            </a:r>
          </a:p>
          <a:p>
            <a:pPr algn="ctr"/>
            <a:r>
              <a:rPr lang="de-DE" sz="1400" dirty="0"/>
              <a:t>T</a:t>
            </a:r>
            <a:r>
              <a:rPr lang="de-GB" sz="1400" dirty="0"/>
              <a:t>ranslated Bible in modern Ukrainian, critical of Cossacks</a:t>
            </a:r>
          </a:p>
          <a:p>
            <a:pPr algn="ctr"/>
            <a:r>
              <a:rPr lang="de-GB" sz="1400" dirty="0"/>
              <a:t>Member of St. Cyril and Methodius Society</a:t>
            </a:r>
          </a:p>
        </p:txBody>
      </p:sp>
      <p:pic>
        <p:nvPicPr>
          <p:cNvPr id="5" name="Grafik 4">
            <a:extLst>
              <a:ext uri="{FF2B5EF4-FFF2-40B4-BE49-F238E27FC236}">
                <a16:creationId xmlns:a16="http://schemas.microsoft.com/office/drawing/2014/main" id="{A69BF8E4-DE20-2586-8EC8-39665226AD1D}"/>
              </a:ext>
            </a:extLst>
          </p:cNvPr>
          <p:cNvPicPr>
            <a:picLocks noChangeAspect="1"/>
          </p:cNvPicPr>
          <p:nvPr/>
        </p:nvPicPr>
        <p:blipFill>
          <a:blip r:embed="rId3"/>
          <a:stretch>
            <a:fillRect/>
          </a:stretch>
        </p:blipFill>
        <p:spPr>
          <a:xfrm>
            <a:off x="3267289" y="1"/>
            <a:ext cx="2405605" cy="3272094"/>
          </a:xfrm>
          <a:prstGeom prst="rect">
            <a:avLst/>
          </a:prstGeom>
        </p:spPr>
      </p:pic>
      <p:sp>
        <p:nvSpPr>
          <p:cNvPr id="6" name="Textfeld 5">
            <a:extLst>
              <a:ext uri="{FF2B5EF4-FFF2-40B4-BE49-F238E27FC236}">
                <a16:creationId xmlns:a16="http://schemas.microsoft.com/office/drawing/2014/main" id="{33593568-AE0B-B0FC-BDD5-597E7FA2C9A5}"/>
              </a:ext>
            </a:extLst>
          </p:cNvPr>
          <p:cNvSpPr txBox="1"/>
          <p:nvPr/>
        </p:nvSpPr>
        <p:spPr>
          <a:xfrm>
            <a:off x="2699791" y="3477969"/>
            <a:ext cx="3157323" cy="2893100"/>
          </a:xfrm>
          <a:prstGeom prst="rect">
            <a:avLst/>
          </a:prstGeom>
          <a:noFill/>
        </p:spPr>
        <p:txBody>
          <a:bodyPr wrap="square" rtlCol="0">
            <a:spAutoFit/>
          </a:bodyPr>
          <a:lstStyle/>
          <a:p>
            <a:pPr algn="ctr"/>
            <a:r>
              <a:rPr lang="de-GB" sz="1400" dirty="0"/>
              <a:t>Taras Shevchenko (1859)</a:t>
            </a:r>
          </a:p>
          <a:p>
            <a:pPr algn="ctr"/>
            <a:r>
              <a:rPr lang="de-GB" sz="1400" dirty="0"/>
              <a:t>1814-1861</a:t>
            </a:r>
          </a:p>
          <a:p>
            <a:pPr algn="ctr"/>
            <a:r>
              <a:rPr lang="de-GB" sz="1400" dirty="0"/>
              <a:t>* </a:t>
            </a:r>
            <a:r>
              <a:rPr lang="de-DE" sz="1400" dirty="0"/>
              <a:t>I</a:t>
            </a:r>
            <a:r>
              <a:rPr lang="de-GB" sz="1400" dirty="0"/>
              <a:t>n Morynzi (Kiev/Kyiv)</a:t>
            </a:r>
          </a:p>
          <a:p>
            <a:pPr algn="ctr"/>
            <a:r>
              <a:rPr lang="de-GB" sz="1400" dirty="0"/>
              <a:t>National poet</a:t>
            </a:r>
          </a:p>
          <a:p>
            <a:pPr algn="ctr"/>
            <a:r>
              <a:rPr lang="de-GB" sz="1400" dirty="0"/>
              <a:t>Family: Serfs</a:t>
            </a:r>
          </a:p>
          <a:p>
            <a:pPr algn="ctr"/>
            <a:r>
              <a:rPr lang="de-DE" sz="1400" dirty="0"/>
              <a:t>Education </a:t>
            </a:r>
            <a:r>
              <a:rPr lang="de-DE" sz="1400" dirty="0" err="1"/>
              <a:t>organised</a:t>
            </a:r>
            <a:r>
              <a:rPr lang="de-DE" sz="1400" dirty="0"/>
              <a:t> </a:t>
            </a:r>
            <a:r>
              <a:rPr lang="de-DE" sz="1400" dirty="0" err="1"/>
              <a:t>by</a:t>
            </a:r>
            <a:r>
              <a:rPr lang="de-DE" sz="1400" dirty="0"/>
              <a:t> </a:t>
            </a:r>
            <a:r>
              <a:rPr lang="de-DE" sz="1400" dirty="0" err="1"/>
              <a:t>his</a:t>
            </a:r>
            <a:r>
              <a:rPr lang="de-DE" sz="1400" dirty="0"/>
              <a:t> ‘</a:t>
            </a:r>
            <a:r>
              <a:rPr lang="de-DE" sz="1400" dirty="0" err="1"/>
              <a:t>owner</a:t>
            </a:r>
            <a:r>
              <a:rPr lang="de-DE" sz="1400" dirty="0"/>
              <a:t>‘</a:t>
            </a:r>
          </a:p>
          <a:p>
            <a:pPr algn="ctr"/>
            <a:r>
              <a:rPr lang="de-DE" sz="1400" dirty="0" err="1"/>
              <a:t>Studied</a:t>
            </a:r>
            <a:r>
              <a:rPr lang="de-DE" sz="1400" dirty="0"/>
              <a:t> </a:t>
            </a:r>
            <a:r>
              <a:rPr lang="de-DE" sz="1400" dirty="0" err="1"/>
              <a:t>painting</a:t>
            </a:r>
            <a:r>
              <a:rPr lang="de-DE" sz="1400" dirty="0"/>
              <a:t> in St. Petersburg, </a:t>
            </a:r>
            <a:r>
              <a:rPr lang="de-DE" sz="1400" dirty="0" err="1"/>
              <a:t>bought</a:t>
            </a:r>
            <a:r>
              <a:rPr lang="de-DE" sz="1400" dirty="0"/>
              <a:t> </a:t>
            </a:r>
            <a:r>
              <a:rPr lang="de-DE" sz="1400" dirty="0" err="1"/>
              <a:t>free</a:t>
            </a:r>
            <a:r>
              <a:rPr lang="de-DE" sz="1400" dirty="0"/>
              <a:t> </a:t>
            </a:r>
            <a:r>
              <a:rPr lang="de-DE" sz="1400" dirty="0" err="1"/>
              <a:t>by</a:t>
            </a:r>
            <a:r>
              <a:rPr lang="de-DE" sz="1400" dirty="0"/>
              <a:t> St. Petersburg </a:t>
            </a:r>
            <a:r>
              <a:rPr lang="de-DE" sz="1400" dirty="0" err="1"/>
              <a:t>artists</a:t>
            </a:r>
            <a:r>
              <a:rPr lang="de-DE" sz="1400" dirty="0"/>
              <a:t> (</a:t>
            </a:r>
            <a:r>
              <a:rPr lang="de-DE" sz="1400" dirty="0" err="1"/>
              <a:t>lottery</a:t>
            </a:r>
            <a:r>
              <a:rPr lang="de-DE" sz="1400" dirty="0"/>
              <a:t> - </a:t>
            </a:r>
            <a:r>
              <a:rPr lang="de-DE" sz="1400" dirty="0" err="1"/>
              <a:t>Briullov</a:t>
            </a:r>
            <a:r>
              <a:rPr lang="de-DE" sz="1400" dirty="0"/>
              <a:t> </a:t>
            </a:r>
            <a:r>
              <a:rPr lang="de-DE" sz="1400" dirty="0" err="1"/>
              <a:t>painting</a:t>
            </a:r>
            <a:r>
              <a:rPr lang="de-DE" sz="1400" dirty="0"/>
              <a:t>)</a:t>
            </a:r>
          </a:p>
          <a:p>
            <a:pPr algn="ctr"/>
            <a:r>
              <a:rPr lang="de-DE" sz="1400" dirty="0"/>
              <a:t>Member </a:t>
            </a:r>
            <a:r>
              <a:rPr lang="de-DE" sz="1400" dirty="0" err="1"/>
              <a:t>of</a:t>
            </a:r>
            <a:r>
              <a:rPr lang="de-DE" sz="1400" dirty="0"/>
              <a:t> St. Cyril and Methodius Society, </a:t>
            </a:r>
            <a:r>
              <a:rPr lang="de-DE" sz="1400" dirty="0" err="1"/>
              <a:t>sentenced</a:t>
            </a:r>
            <a:r>
              <a:rPr lang="de-DE" sz="1400" dirty="0"/>
              <a:t> 1847 </a:t>
            </a:r>
            <a:r>
              <a:rPr lang="de-DE" sz="1400" dirty="0" err="1"/>
              <a:t>to</a:t>
            </a:r>
            <a:r>
              <a:rPr lang="de-DE" sz="1400" dirty="0"/>
              <a:t> </a:t>
            </a:r>
            <a:r>
              <a:rPr lang="de-DE" sz="1400" dirty="0" err="1"/>
              <a:t>military</a:t>
            </a:r>
            <a:r>
              <a:rPr lang="de-DE" sz="1400" dirty="0"/>
              <a:t> </a:t>
            </a:r>
            <a:r>
              <a:rPr lang="de-DE" sz="1400" dirty="0" err="1"/>
              <a:t>service</a:t>
            </a:r>
            <a:r>
              <a:rPr lang="de-DE" sz="1400" dirty="0"/>
              <a:t> in </a:t>
            </a:r>
            <a:r>
              <a:rPr lang="de-DE" sz="1400" dirty="0" err="1"/>
              <a:t>Russian</a:t>
            </a:r>
            <a:r>
              <a:rPr lang="de-DE" sz="1400" dirty="0"/>
              <a:t> </a:t>
            </a:r>
            <a:r>
              <a:rPr lang="de-DE" sz="1400" dirty="0" err="1"/>
              <a:t>east</a:t>
            </a:r>
            <a:r>
              <a:rPr lang="de-DE" sz="1400" dirty="0"/>
              <a:t>, 1857 </a:t>
            </a:r>
            <a:r>
              <a:rPr lang="de-DE" sz="1400" dirty="0" err="1"/>
              <a:t>released</a:t>
            </a:r>
            <a:endParaRPr lang="de-GB" sz="1400" dirty="0"/>
          </a:p>
        </p:txBody>
      </p:sp>
      <p:pic>
        <p:nvPicPr>
          <p:cNvPr id="7" name="Grafik 6">
            <a:extLst>
              <a:ext uri="{FF2B5EF4-FFF2-40B4-BE49-F238E27FC236}">
                <a16:creationId xmlns:a16="http://schemas.microsoft.com/office/drawing/2014/main" id="{32F2D70B-7733-F4E1-3155-7FBDB103B8ED}"/>
              </a:ext>
            </a:extLst>
          </p:cNvPr>
          <p:cNvPicPr>
            <a:picLocks noChangeAspect="1"/>
          </p:cNvPicPr>
          <p:nvPr/>
        </p:nvPicPr>
        <p:blipFill>
          <a:blip r:embed="rId4"/>
          <a:stretch>
            <a:fillRect/>
          </a:stretch>
        </p:blipFill>
        <p:spPr>
          <a:xfrm>
            <a:off x="6240392" y="7284"/>
            <a:ext cx="2670603" cy="3362532"/>
          </a:xfrm>
          <a:prstGeom prst="rect">
            <a:avLst/>
          </a:prstGeom>
        </p:spPr>
      </p:pic>
      <p:sp>
        <p:nvSpPr>
          <p:cNvPr id="8" name="Textfeld 7">
            <a:extLst>
              <a:ext uri="{FF2B5EF4-FFF2-40B4-BE49-F238E27FC236}">
                <a16:creationId xmlns:a16="http://schemas.microsoft.com/office/drawing/2014/main" id="{77F7C71A-9378-48DC-DD52-237E56A3AD14}"/>
              </a:ext>
            </a:extLst>
          </p:cNvPr>
          <p:cNvSpPr txBox="1"/>
          <p:nvPr/>
        </p:nvSpPr>
        <p:spPr>
          <a:xfrm>
            <a:off x="5724128" y="3429000"/>
            <a:ext cx="3479288" cy="3108543"/>
          </a:xfrm>
          <a:prstGeom prst="rect">
            <a:avLst/>
          </a:prstGeom>
          <a:noFill/>
        </p:spPr>
        <p:txBody>
          <a:bodyPr wrap="square" rtlCol="0">
            <a:spAutoFit/>
          </a:bodyPr>
          <a:lstStyle/>
          <a:p>
            <a:pPr algn="ctr"/>
            <a:r>
              <a:rPr lang="de-GB" sz="1400" dirty="0"/>
              <a:t>Nikolai Gogol‘/Mykola Hohol‘</a:t>
            </a:r>
          </a:p>
          <a:p>
            <a:pPr algn="ctr"/>
            <a:r>
              <a:rPr lang="de-GB" sz="1400" dirty="0"/>
              <a:t>1809-1852</a:t>
            </a:r>
          </a:p>
          <a:p>
            <a:pPr algn="ctr"/>
            <a:r>
              <a:rPr lang="de-GB" sz="1400" dirty="0"/>
              <a:t>* </a:t>
            </a:r>
            <a:r>
              <a:rPr lang="de-DE" sz="1400" dirty="0"/>
              <a:t>I</a:t>
            </a:r>
            <a:r>
              <a:rPr lang="de-GB" sz="1400" dirty="0"/>
              <a:t>n Velyki Vorotchyntsi (Poltava)</a:t>
            </a:r>
          </a:p>
          <a:p>
            <a:pPr algn="ctr"/>
            <a:r>
              <a:rPr lang="de-GB" sz="1400" dirty="0"/>
              <a:t>Writer</a:t>
            </a:r>
          </a:p>
          <a:p>
            <a:pPr algn="ctr"/>
            <a:r>
              <a:rPr lang="de-GB" sz="1400" dirty="0"/>
              <a:t>Family: Cossack gentry, father‘s last name is Janowski</a:t>
            </a:r>
          </a:p>
          <a:p>
            <a:pPr algn="ctr"/>
            <a:r>
              <a:rPr lang="de-GB" sz="1400" dirty="0"/>
              <a:t>Satires of Russian provincial bureaucracy and criticism of serfdom, collects Ukrainian folklore, writes in Russian with Ukrainisms and often stories from Ukraine (Taras Bulba)</a:t>
            </a:r>
          </a:p>
          <a:p>
            <a:pPr algn="ctr"/>
            <a:r>
              <a:rPr lang="de-DE" sz="1400" dirty="0"/>
              <a:t>First l</a:t>
            </a:r>
            <a:r>
              <a:rPr lang="de-GB" sz="1400" dirty="0"/>
              <a:t>oved by Russian liberals, then condemned after defending autocracy, serfdom and Orthodox Church </a:t>
            </a:r>
          </a:p>
        </p:txBody>
      </p:sp>
    </p:spTree>
    <p:extLst>
      <p:ext uri="{BB962C8B-B14F-4D97-AF65-F5344CB8AC3E}">
        <p14:creationId xmlns:p14="http://schemas.microsoft.com/office/powerpoint/2010/main" val="41515775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1">
            <a:extLst>
              <a:ext uri="{FF2B5EF4-FFF2-40B4-BE49-F238E27FC236}">
                <a16:creationId xmlns:a16="http://schemas.microsoft.com/office/drawing/2014/main" id="{F329953E-B0A6-0CBE-DE4D-2AAE2BF3CD4D}"/>
              </a:ext>
            </a:extLst>
          </p:cNvPr>
          <p:cNvSpPr>
            <a:spLocks noGrp="1" noChangeArrowheads="1"/>
          </p:cNvSpPr>
          <p:nvPr>
            <p:ph type="title"/>
          </p:nvPr>
        </p:nvSpPr>
        <p:spPr>
          <a:xfrm>
            <a:off x="457200" y="190500"/>
            <a:ext cx="8229600" cy="1312863"/>
          </a:xfrm>
        </p:spPr>
        <p:txBody>
          <a:bodyPr lIns="90000" tIns="46800" rIns="90000" bIns="46800"/>
          <a:lstStyle/>
          <a:p>
            <a:pPr eaLnBrk="1">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de-DE" altLang="en-US" sz="4000">
                <a:ea typeface="ＭＳ Ｐゴシック" panose="020B0600070205080204" pitchFamily="34" charset="-128"/>
              </a:rPr>
              <a:t>What is the connection between literature and nation building?</a:t>
            </a:r>
          </a:p>
        </p:txBody>
      </p:sp>
      <p:sp>
        <p:nvSpPr>
          <p:cNvPr id="97283" name="Rectangle 2">
            <a:extLst>
              <a:ext uri="{FF2B5EF4-FFF2-40B4-BE49-F238E27FC236}">
                <a16:creationId xmlns:a16="http://schemas.microsoft.com/office/drawing/2014/main" id="{B268B61B-82B2-3F3F-990B-3B30578F4F78}"/>
              </a:ext>
            </a:extLst>
          </p:cNvPr>
          <p:cNvSpPr>
            <a:spLocks noGrp="1" noChangeArrowheads="1"/>
          </p:cNvSpPr>
          <p:nvPr>
            <p:ph type="body" idx="1"/>
          </p:nvPr>
        </p:nvSpPr>
        <p:spPr>
          <a:xfrm>
            <a:off x="457200" y="1600200"/>
            <a:ext cx="8229600" cy="4525963"/>
          </a:xfrm>
        </p:spPr>
        <p:txBody>
          <a:bodyPr lIns="90000" tIns="46800" rIns="90000" bIns="46800"/>
          <a:lstStyle/>
          <a:p>
            <a:pPr marL="430213" indent="-323850" eaLnBrk="1">
              <a:lnSpc>
                <a:spcPct val="90000"/>
              </a:lnSpc>
              <a:spcBef>
                <a:spcPts val="8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de-DE" altLang="en-US">
                <a:ea typeface="ＭＳ Ｐゴシック" panose="020B0600070205080204" pitchFamily="34" charset="-128"/>
              </a:rPr>
              <a:t>Creation of a national high language</a:t>
            </a:r>
          </a:p>
          <a:p>
            <a:pPr marL="430213" indent="-323850" eaLnBrk="1">
              <a:lnSpc>
                <a:spcPct val="90000"/>
              </a:lnSpc>
              <a:spcBef>
                <a:spcPts val="8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de-DE" altLang="en-US">
                <a:ea typeface="ＭＳ Ｐゴシック" panose="020B0600070205080204" pitchFamily="34" charset="-128"/>
              </a:rPr>
              <a:t>Poets who represent the national spirit</a:t>
            </a:r>
          </a:p>
          <a:p>
            <a:pPr marL="430213" indent="-323850" eaLnBrk="1">
              <a:lnSpc>
                <a:spcPct val="90000"/>
              </a:lnSpc>
              <a:spcBef>
                <a:spcPts val="8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de-DE" altLang="en-US">
                <a:ea typeface="ＭＳ Ｐゴシック" panose="020B0600070205080204" pitchFamily="34" charset="-128"/>
              </a:rPr>
              <a:t>High quality literature – “cultural capital” in nation building</a:t>
            </a:r>
          </a:p>
          <a:p>
            <a:pPr marL="430213" indent="-323850" eaLnBrk="1">
              <a:lnSpc>
                <a:spcPct val="90000"/>
              </a:lnSpc>
              <a:spcBef>
                <a:spcPts val="8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de-DE" altLang="en-US">
                <a:ea typeface="ＭＳ Ｐゴシック" panose="020B0600070205080204" pitchFamily="34" charset="-128"/>
              </a:rPr>
              <a:t>Use of texts in national language to nationalise the peasantry</a:t>
            </a:r>
          </a:p>
          <a:p>
            <a:pPr marL="430213" indent="-323850" eaLnBrk="1">
              <a:lnSpc>
                <a:spcPct val="90000"/>
              </a:lnSpc>
              <a:spcBef>
                <a:spcPts val="800"/>
              </a:spcBef>
              <a:spcAft>
                <a:spcPct val="0"/>
              </a:spcAft>
              <a:buClr>
                <a:srgbClr val="FFCC99"/>
              </a:buClr>
              <a:buSzPct val="45000"/>
              <a:buFont typeface="Wingdings" pitchFamily="2" charset="2"/>
              <a:buChar char=""/>
              <a:tabLst>
                <a:tab pos="430213" algn="l"/>
                <a:tab pos="534988" algn="l"/>
                <a:tab pos="984250" algn="l"/>
                <a:tab pos="1433513" algn="l"/>
                <a:tab pos="1882775" algn="l"/>
                <a:tab pos="2332038" algn="l"/>
                <a:tab pos="2781300" algn="l"/>
                <a:tab pos="3230563" algn="l"/>
                <a:tab pos="3679825" algn="l"/>
                <a:tab pos="4129088" algn="l"/>
                <a:tab pos="4578350" algn="l"/>
                <a:tab pos="5027613" algn="l"/>
                <a:tab pos="5476875" algn="l"/>
                <a:tab pos="5926138" algn="l"/>
                <a:tab pos="6375400" algn="l"/>
                <a:tab pos="6824663" algn="l"/>
                <a:tab pos="7273925" algn="l"/>
                <a:tab pos="7723188" algn="l"/>
                <a:tab pos="8172450" algn="l"/>
                <a:tab pos="8621713" algn="l"/>
                <a:tab pos="9070975" algn="l"/>
              </a:tabLst>
            </a:pPr>
            <a:r>
              <a:rPr lang="de-DE" altLang="en-US">
                <a:ea typeface="ＭＳ Ｐゴシック" panose="020B0600070205080204" pitchFamily="34" charset="-128"/>
              </a:rPr>
              <a:t>Novels, stories, poems with historical topics show the greatness and the suffering of the nation</a:t>
            </a:r>
          </a:p>
        </p:txBody>
      </p:sp>
      <p:sp>
        <p:nvSpPr>
          <p:cNvPr id="97285" name="TextBox 6">
            <a:extLst>
              <a:ext uri="{FF2B5EF4-FFF2-40B4-BE49-F238E27FC236}">
                <a16:creationId xmlns:a16="http://schemas.microsoft.com/office/drawing/2014/main" id="{608B0705-014A-9CDE-5253-5BB85311A96E}"/>
              </a:ext>
            </a:extLst>
          </p:cNvPr>
          <p:cNvSpPr txBox="1">
            <a:spLocks noChangeArrowheads="1"/>
          </p:cNvSpPr>
          <p:nvPr/>
        </p:nvSpPr>
        <p:spPr bwMode="auto">
          <a:xfrm>
            <a:off x="2590800" y="6248400"/>
            <a:ext cx="145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3000"/>
              </a:lnSpc>
              <a:spcAft>
                <a:spcPts val="1288"/>
              </a:spcAft>
              <a:buClr>
                <a:srgbClr val="000000"/>
              </a:buClr>
              <a:buSzPct val="100000"/>
              <a:buFont typeface="Times New Roman" panose="02020603050405020304" pitchFamily="18" charset="0"/>
              <a:defRPr sz="29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pPr>
            <a:r>
              <a:rPr lang="en-GB" altLang="en-US" sz="1800" dirty="0">
                <a:solidFill>
                  <a:schemeClr val="bg1"/>
                </a:solidFill>
                <a:hlinkClick r:id="rId3"/>
              </a:rPr>
              <a:t>Shevchenko</a:t>
            </a:r>
            <a:endParaRPr lang="en-GB" altLang="en-US" sz="1800" dirty="0">
              <a:solidFill>
                <a:schemeClr val="bg1"/>
              </a:solidFill>
            </a:endParaRPr>
          </a:p>
        </p:txBody>
      </p:sp>
    </p:spTree>
    <p:extLst>
      <p:ext uri="{BB962C8B-B14F-4D97-AF65-F5344CB8AC3E}">
        <p14:creationId xmlns:p14="http://schemas.microsoft.com/office/powerpoint/2010/main" val="387983624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1">
            <a:extLst>
              <a:ext uri="{FF2B5EF4-FFF2-40B4-BE49-F238E27FC236}">
                <a16:creationId xmlns:a16="http://schemas.microsoft.com/office/drawing/2014/main" id="{B7307737-B874-3C81-E69C-D8C71A2E5F72}"/>
              </a:ext>
            </a:extLst>
          </p:cNvPr>
          <p:cNvSpPr>
            <a:spLocks noChangeArrowheads="1"/>
          </p:cNvSpPr>
          <p:nvPr/>
        </p:nvSpPr>
        <p:spPr bwMode="auto">
          <a:xfrm>
            <a:off x="2728887" y="2838292"/>
            <a:ext cx="4103687" cy="525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spAutoFit/>
          </a:bodyPr>
          <a:lstStyle>
            <a:lvl1pPr>
              <a:lnSpc>
                <a:spcPct val="93000"/>
              </a:lnSpc>
              <a:spcAft>
                <a:spcPts val="1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9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1400" dirty="0"/>
              <a:t>Shevchenko Monument</a:t>
            </a:r>
            <a:br>
              <a:rPr lang="en-GB" altLang="en-US" sz="1400" dirty="0"/>
            </a:br>
            <a:r>
              <a:rPr lang="en-GB" altLang="en-US" sz="1400" dirty="0"/>
              <a:t>Kyiv, Ukraine, June 8, 2000 </a:t>
            </a:r>
          </a:p>
        </p:txBody>
      </p:sp>
      <p:pic>
        <p:nvPicPr>
          <p:cNvPr id="84995" name="Picture 2">
            <a:extLst>
              <a:ext uri="{FF2B5EF4-FFF2-40B4-BE49-F238E27FC236}">
                <a16:creationId xmlns:a16="http://schemas.microsoft.com/office/drawing/2014/main" id="{1655CE6D-0BAA-1AD0-D726-B1483CD2A3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7003" y="0"/>
            <a:ext cx="2123728" cy="2654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84996" name="Picture 3">
            <a:extLst>
              <a:ext uri="{FF2B5EF4-FFF2-40B4-BE49-F238E27FC236}">
                <a16:creationId xmlns:a16="http://schemas.microsoft.com/office/drawing/2014/main" id="{4D96584B-895A-2DE0-1456-D750DAFDA5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627784" cy="1636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4997" name="Rectangle 4">
            <a:extLst>
              <a:ext uri="{FF2B5EF4-FFF2-40B4-BE49-F238E27FC236}">
                <a16:creationId xmlns:a16="http://schemas.microsoft.com/office/drawing/2014/main" id="{8FB076E7-30EE-D9FE-D94D-E1680BA2A75E}"/>
              </a:ext>
            </a:extLst>
          </p:cNvPr>
          <p:cNvSpPr>
            <a:spLocks noChangeArrowheads="1"/>
          </p:cNvSpPr>
          <p:nvPr/>
        </p:nvSpPr>
        <p:spPr bwMode="auto">
          <a:xfrm>
            <a:off x="-708671" y="2376336"/>
            <a:ext cx="4427538" cy="740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spAutoFit/>
          </a:bodyPr>
          <a:lstStyle>
            <a:lvl1pPr>
              <a:lnSpc>
                <a:spcPct val="93000"/>
              </a:lnSpc>
              <a:spcAft>
                <a:spcPts val="1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9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lnSpc>
                <a:spcPct val="100000"/>
              </a:lnSpc>
              <a:spcAft>
                <a:spcPct val="0"/>
              </a:spcAft>
              <a:buClrTx/>
              <a:buFontTx/>
              <a:buNone/>
            </a:pPr>
            <a:r>
              <a:rPr lang="de-DE" altLang="en-US" sz="1400" dirty="0"/>
              <a:t>        Do Not Forget </a:t>
            </a:r>
            <a:r>
              <a:rPr lang="de-DE" altLang="en-US" sz="1400" dirty="0" err="1"/>
              <a:t>Our</a:t>
            </a:r>
            <a:r>
              <a:rPr lang="de-DE" altLang="en-US" sz="1400" dirty="0"/>
              <a:t> Native Land Ukraine</a:t>
            </a:r>
            <a:br>
              <a:rPr lang="de-DE" altLang="en-US" sz="1400" dirty="0"/>
            </a:br>
            <a:r>
              <a:rPr lang="de-DE" altLang="en-US" sz="1400" dirty="0" err="1"/>
              <a:t>Published</a:t>
            </a:r>
            <a:r>
              <a:rPr lang="de-DE" altLang="en-US" sz="1400" dirty="0"/>
              <a:t> </a:t>
            </a:r>
            <a:r>
              <a:rPr lang="de-DE" altLang="en-US" sz="1400" dirty="0" err="1"/>
              <a:t>by</a:t>
            </a:r>
            <a:r>
              <a:rPr lang="de-DE" altLang="en-US" sz="1400" dirty="0"/>
              <a:t> D. Markov</a:t>
            </a:r>
            <a:br>
              <a:rPr lang="de-DE" altLang="en-US" sz="1400" dirty="0"/>
            </a:br>
            <a:r>
              <a:rPr lang="de-DE" altLang="en-US" sz="1400" dirty="0" err="1"/>
              <a:t>Kiev</a:t>
            </a:r>
            <a:r>
              <a:rPr lang="de-DE" altLang="en-US" sz="1400" dirty="0"/>
              <a:t> 1908</a:t>
            </a:r>
          </a:p>
        </p:txBody>
      </p:sp>
      <p:sp>
        <p:nvSpPr>
          <p:cNvPr id="84998" name="Text Box 5">
            <a:extLst>
              <a:ext uri="{FF2B5EF4-FFF2-40B4-BE49-F238E27FC236}">
                <a16:creationId xmlns:a16="http://schemas.microsoft.com/office/drawing/2014/main" id="{FDEF17EB-2EA8-00DB-8FBA-DB2EF52D5AF7}"/>
              </a:ext>
            </a:extLst>
          </p:cNvPr>
          <p:cNvSpPr txBox="1">
            <a:spLocks noChangeArrowheads="1"/>
          </p:cNvSpPr>
          <p:nvPr/>
        </p:nvSpPr>
        <p:spPr bwMode="auto">
          <a:xfrm>
            <a:off x="152695" y="1865754"/>
            <a:ext cx="2843213" cy="30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9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1400" dirty="0" err="1"/>
              <a:t>Taras</a:t>
            </a:r>
            <a:r>
              <a:rPr lang="en-GB" altLang="en-US" sz="1400" dirty="0"/>
              <a:t> Shevchenko</a:t>
            </a:r>
          </a:p>
        </p:txBody>
      </p:sp>
      <p:pic>
        <p:nvPicPr>
          <p:cNvPr id="2" name="Picture 1">
            <a:extLst>
              <a:ext uri="{FF2B5EF4-FFF2-40B4-BE49-F238E27FC236}">
                <a16:creationId xmlns:a16="http://schemas.microsoft.com/office/drawing/2014/main" id="{2C998DA0-FA0F-D03C-6A45-671FB92E5C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695" y="3336188"/>
            <a:ext cx="1731962" cy="2183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 name="Text Box 2">
            <a:extLst>
              <a:ext uri="{FF2B5EF4-FFF2-40B4-BE49-F238E27FC236}">
                <a16:creationId xmlns:a16="http://schemas.microsoft.com/office/drawing/2014/main" id="{58E0A09B-5D6E-7A6A-1D73-0BE39DE6E933}"/>
              </a:ext>
            </a:extLst>
          </p:cNvPr>
          <p:cNvSpPr txBox="1">
            <a:spLocks noChangeArrowheads="1"/>
          </p:cNvSpPr>
          <p:nvPr/>
        </p:nvSpPr>
        <p:spPr bwMode="auto">
          <a:xfrm>
            <a:off x="2240257" y="3741001"/>
            <a:ext cx="1800373" cy="740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9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1400" dirty="0"/>
              <a:t>Nikolai Gogol or </a:t>
            </a:r>
            <a:r>
              <a:rPr lang="en-GB" altLang="en-US" sz="1400" dirty="0" err="1"/>
              <a:t>Mikolai</a:t>
            </a:r>
            <a:r>
              <a:rPr lang="en-GB" altLang="en-US" sz="1400" dirty="0"/>
              <a:t> </a:t>
            </a:r>
            <a:r>
              <a:rPr lang="en-GB" altLang="en-US" sz="1400" dirty="0" err="1"/>
              <a:t>Hohol</a:t>
            </a:r>
            <a:r>
              <a:rPr lang="en-GB" altLang="en-US" sz="1400" dirty="0"/>
              <a:t>, 1809-1852</a:t>
            </a:r>
          </a:p>
        </p:txBody>
      </p:sp>
      <p:pic>
        <p:nvPicPr>
          <p:cNvPr id="4" name="Picture 3">
            <a:extLst>
              <a:ext uri="{FF2B5EF4-FFF2-40B4-BE49-F238E27FC236}">
                <a16:creationId xmlns:a16="http://schemas.microsoft.com/office/drawing/2014/main" id="{B818076C-52DA-F100-F990-6FDEE6E8AA1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16904" y="4561119"/>
            <a:ext cx="1501963" cy="2252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 name="Textfeld 1">
            <a:extLst>
              <a:ext uri="{FF2B5EF4-FFF2-40B4-BE49-F238E27FC236}">
                <a16:creationId xmlns:a16="http://schemas.microsoft.com/office/drawing/2014/main" id="{CB6C9B3A-4E2D-9C4A-B68A-E8CB1B378173}"/>
              </a:ext>
            </a:extLst>
          </p:cNvPr>
          <p:cNvSpPr txBox="1">
            <a:spLocks noChangeArrowheads="1"/>
          </p:cNvSpPr>
          <p:nvPr/>
        </p:nvSpPr>
        <p:spPr bwMode="auto">
          <a:xfrm>
            <a:off x="2064044" y="3371113"/>
            <a:ext cx="2146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GB" altLang="de-GB"/>
              <a:t>Russia or Ukraine?</a:t>
            </a:r>
          </a:p>
        </p:txBody>
      </p:sp>
      <p:pic>
        <p:nvPicPr>
          <p:cNvPr id="6" name="Picture 2">
            <a:extLst>
              <a:ext uri="{FF2B5EF4-FFF2-40B4-BE49-F238E27FC236}">
                <a16:creationId xmlns:a16="http://schemas.microsoft.com/office/drawing/2014/main" id="{0EF5B466-22E6-38D4-CFEE-DB54542ABD8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37810" y="-5317"/>
            <a:ext cx="1506190" cy="2259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 name="Text Box 3">
            <a:extLst>
              <a:ext uri="{FF2B5EF4-FFF2-40B4-BE49-F238E27FC236}">
                <a16:creationId xmlns:a16="http://schemas.microsoft.com/office/drawing/2014/main" id="{6AA4A108-72E2-EDCA-F009-4508ECDA2F59}"/>
              </a:ext>
            </a:extLst>
          </p:cNvPr>
          <p:cNvSpPr txBox="1">
            <a:spLocks noChangeArrowheads="1"/>
          </p:cNvSpPr>
          <p:nvPr/>
        </p:nvSpPr>
        <p:spPr bwMode="auto">
          <a:xfrm>
            <a:off x="7448639" y="2310697"/>
            <a:ext cx="1884532" cy="525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9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1400" dirty="0" err="1"/>
              <a:t>Lesya</a:t>
            </a:r>
            <a:r>
              <a:rPr lang="en-GB" altLang="en-US" sz="1400" dirty="0"/>
              <a:t> </a:t>
            </a:r>
            <a:r>
              <a:rPr lang="en-GB" altLang="en-US" sz="1400" dirty="0" err="1"/>
              <a:t>Ukrainka</a:t>
            </a:r>
            <a:r>
              <a:rPr lang="en-GB" altLang="en-US" sz="1400" dirty="0"/>
              <a:t>, 1871-1913</a:t>
            </a:r>
          </a:p>
        </p:txBody>
      </p:sp>
      <p:pic>
        <p:nvPicPr>
          <p:cNvPr id="8" name="Picture 1">
            <a:extLst>
              <a:ext uri="{FF2B5EF4-FFF2-40B4-BE49-F238E27FC236}">
                <a16:creationId xmlns:a16="http://schemas.microsoft.com/office/drawing/2014/main" id="{4595EB46-9E61-A68C-A0F3-2F30A3DCB10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79956" y="2851917"/>
            <a:ext cx="1979712" cy="2639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9" name="Picture 1">
            <a:extLst>
              <a:ext uri="{FF2B5EF4-FFF2-40B4-BE49-F238E27FC236}">
                <a16:creationId xmlns:a16="http://schemas.microsoft.com/office/drawing/2014/main" id="{F314889F-52BC-D2FC-389D-508B9041F50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03454" y="4487577"/>
            <a:ext cx="1523529" cy="1972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0" name="Picture 2">
            <a:extLst>
              <a:ext uri="{FF2B5EF4-FFF2-40B4-BE49-F238E27FC236}">
                <a16:creationId xmlns:a16="http://schemas.microsoft.com/office/drawing/2014/main" id="{6EAF09FA-E037-CB9C-27EB-D7704568C37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65191" y="728338"/>
            <a:ext cx="1979712" cy="2980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1" name="Text Box 3">
            <a:extLst>
              <a:ext uri="{FF2B5EF4-FFF2-40B4-BE49-F238E27FC236}">
                <a16:creationId xmlns:a16="http://schemas.microsoft.com/office/drawing/2014/main" id="{61E0A7ED-BC5A-D634-7EB5-808E9AEB3C6E}"/>
              </a:ext>
            </a:extLst>
          </p:cNvPr>
          <p:cNvSpPr txBox="1">
            <a:spLocks noChangeArrowheads="1"/>
          </p:cNvSpPr>
          <p:nvPr/>
        </p:nvSpPr>
        <p:spPr bwMode="auto">
          <a:xfrm>
            <a:off x="4780730" y="3943455"/>
            <a:ext cx="2079713" cy="30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lnSpc>
                <a:spcPct val="93000"/>
              </a:lnSpc>
              <a:spcAft>
                <a:spcPts val="1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900">
                <a:solidFill>
                  <a:srgbClr val="FFFFFF"/>
                </a:solidFill>
                <a:latin typeface="Arial" panose="020B0604020202020204" pitchFamily="34" charset="0"/>
                <a:ea typeface="ＭＳ Ｐゴシック" panose="020B0600070205080204" pitchFamily="34" charset="-128"/>
                <a:cs typeface="Arial Unicode MS" panose="020B0604020202020204" pitchFamily="34" charset="-128"/>
              </a:defRPr>
            </a:lvl1pPr>
            <a:lvl2pPr marL="37931725" indent="-37474525">
              <a:lnSpc>
                <a:spcPct val="93000"/>
              </a:lnSpc>
              <a:spcAft>
                <a:spcPts val="10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5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2pPr>
            <a:lvl3pPr>
              <a:lnSpc>
                <a:spcPct val="93000"/>
              </a:lnSpc>
              <a:spcAft>
                <a:spcPts val="7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200">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3pPr>
            <a:lvl4pPr>
              <a:lnSpc>
                <a:spcPct val="93000"/>
              </a:lnSpc>
              <a:spcAft>
                <a:spcPts val="51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4pPr>
            <a:lvl5pPr>
              <a:lnSpc>
                <a:spcPct val="93000"/>
              </a:lnSpc>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49263" eaLnBrk="0" fontAlgn="base" hangingPunct="0">
              <a:lnSpc>
                <a:spcPct val="93000"/>
              </a:lnSpc>
              <a:spcBef>
                <a:spcPct val="0"/>
              </a:spcBef>
              <a:spcAft>
                <a:spcPts val="263"/>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lnSpc>
                <a:spcPct val="100000"/>
              </a:lnSpc>
              <a:spcAft>
                <a:spcPct val="0"/>
              </a:spcAft>
              <a:buClrTx/>
              <a:buFontTx/>
              <a:buNone/>
            </a:pPr>
            <a:r>
              <a:rPr lang="en-GB" altLang="en-US" sz="1400" dirty="0"/>
              <a:t>Ivan Franko, 1856-1916</a:t>
            </a:r>
          </a:p>
        </p:txBody>
      </p:sp>
    </p:spTree>
    <p:extLst>
      <p:ext uri="{BB962C8B-B14F-4D97-AF65-F5344CB8AC3E}">
        <p14:creationId xmlns:p14="http://schemas.microsoft.com/office/powerpoint/2010/main" val="57964462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1">
            <a:extLst>
              <a:ext uri="{FF2B5EF4-FFF2-40B4-BE49-F238E27FC236}">
                <a16:creationId xmlns:a16="http://schemas.microsoft.com/office/drawing/2014/main" id="{6DDBF2E9-9742-1D9B-8A35-E52109201BCD}"/>
              </a:ext>
            </a:extLst>
          </p:cNvPr>
          <p:cNvSpPr txBox="1">
            <a:spLocks noChangeArrowheads="1"/>
          </p:cNvSpPr>
          <p:nvPr/>
        </p:nvSpPr>
        <p:spPr bwMode="auto">
          <a:xfrm>
            <a:off x="468313" y="765175"/>
            <a:ext cx="8280400" cy="6250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1pPr>
            <a:lvl2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SzPct val="100000"/>
            </a:pPr>
            <a:r>
              <a:rPr lang="de-DE" altLang="en-GB" sz="2400" dirty="0">
                <a:solidFill>
                  <a:srgbClr val="FFFFFF"/>
                </a:solidFill>
                <a:ea typeface="Arial Unicode MS" panose="020B0604020202020204" pitchFamily="34" charset="-128"/>
              </a:rPr>
              <a:t>			            </a:t>
            </a:r>
            <a:r>
              <a:rPr lang="de-DE" altLang="en-GB" sz="3600" b="1" dirty="0">
                <a:solidFill>
                  <a:srgbClr val="FFFFFF"/>
                </a:solidFill>
                <a:ea typeface="Arial Unicode MS" panose="020B0604020202020204" pitchFamily="34" charset="-128"/>
              </a:rPr>
              <a:t>Outline</a:t>
            </a:r>
          </a:p>
          <a:p>
            <a:pPr eaLnBrk="1" hangingPunct="1">
              <a:buSzPct val="100000"/>
            </a:pPr>
            <a:endParaRPr lang="en-GB" altLang="en-GB" sz="2800" dirty="0">
              <a:solidFill>
                <a:srgbClr val="FFFFFF"/>
              </a:solidFill>
              <a:ea typeface="Arial Unicode MS" panose="020B0604020202020204" pitchFamily="34" charset="-128"/>
            </a:endParaRPr>
          </a:p>
          <a:p>
            <a:pPr eaLnBrk="1" hangingPunct="1">
              <a:buClr>
                <a:srgbClr val="FFFFFF"/>
              </a:buClr>
              <a:buSzPct val="100000"/>
              <a:buFont typeface="Times New Roman" panose="02020603050405020304" pitchFamily="18" charset="0"/>
              <a:buAutoNum type="arabicPeriod"/>
            </a:pPr>
            <a:r>
              <a:rPr lang="en-GB" altLang="en-GB" sz="2800" dirty="0">
                <a:solidFill>
                  <a:srgbClr val="FFFFFF"/>
                </a:solidFill>
                <a:ea typeface="Arial Unicode MS" panose="020B0604020202020204" pitchFamily="34" charset="-128"/>
              </a:rPr>
              <a:t>Introduction</a:t>
            </a:r>
            <a:endParaRPr lang="de-DE" altLang="en-GB" sz="2800" dirty="0">
              <a:solidFill>
                <a:srgbClr val="FFFFFF"/>
              </a:solidFill>
              <a:ea typeface="Arial Unicode MS" panose="020B0604020202020204" pitchFamily="34" charset="-128"/>
            </a:endParaRPr>
          </a:p>
          <a:p>
            <a:pPr eaLnBrk="1" hangingPunct="1">
              <a:buSzPct val="100000"/>
            </a:pPr>
            <a:r>
              <a:rPr lang="de-DE" altLang="en-GB" sz="2800" dirty="0">
                <a:solidFill>
                  <a:srgbClr val="FFFFFF"/>
                </a:solidFill>
                <a:ea typeface="Arial Unicode MS" panose="020B0604020202020204" pitchFamily="34" charset="-128"/>
              </a:rPr>
              <a:t>2</a:t>
            </a:r>
            <a:r>
              <a:rPr lang="en-GB" altLang="en-GB" sz="2800" dirty="0">
                <a:solidFill>
                  <a:srgbClr val="FFFFFF"/>
                </a:solidFill>
                <a:ea typeface="Arial Unicode MS" panose="020B0604020202020204" pitchFamily="34" charset="-128"/>
              </a:rPr>
              <a:t>. Herder and </a:t>
            </a:r>
            <a:r>
              <a:rPr lang="en-GB" altLang="en-GB" sz="2800" dirty="0" err="1">
                <a:solidFill>
                  <a:srgbClr val="FFFFFF"/>
                </a:solidFill>
                <a:ea typeface="Arial Unicode MS" panose="020B0604020202020204" pitchFamily="34" charset="-128"/>
              </a:rPr>
              <a:t>Hroch</a:t>
            </a:r>
            <a:endParaRPr lang="en-GB" altLang="en-GB" sz="2800" dirty="0">
              <a:solidFill>
                <a:srgbClr val="FFFFFF"/>
              </a:solidFill>
              <a:ea typeface="Arial Unicode MS" panose="020B0604020202020204" pitchFamily="34" charset="-128"/>
            </a:endParaRPr>
          </a:p>
          <a:p>
            <a:pPr eaLnBrk="1" hangingPunct="1">
              <a:buSzPct val="100000"/>
            </a:pPr>
            <a:r>
              <a:rPr lang="de-DE" altLang="en-GB" sz="2800" dirty="0">
                <a:solidFill>
                  <a:srgbClr val="FFFFFF"/>
                </a:solidFill>
                <a:ea typeface="Arial Unicode MS" panose="020B0604020202020204" pitchFamily="34" charset="-128"/>
              </a:rPr>
              <a:t>3</a:t>
            </a:r>
            <a:r>
              <a:rPr lang="en-GB" altLang="en-GB" sz="2800" dirty="0">
                <a:solidFill>
                  <a:srgbClr val="FFFFFF"/>
                </a:solidFill>
                <a:ea typeface="Arial Unicode MS" panose="020B0604020202020204" pitchFamily="34" charset="-128"/>
              </a:rPr>
              <a:t>. Nation builders – the role of intellectuals</a:t>
            </a:r>
          </a:p>
          <a:p>
            <a:pPr eaLnBrk="1" hangingPunct="1">
              <a:buSzPct val="100000"/>
            </a:pPr>
            <a:r>
              <a:rPr lang="en-GB" altLang="en-GB" sz="2800" dirty="0">
                <a:solidFill>
                  <a:srgbClr val="FFFFFF"/>
                </a:solidFill>
                <a:ea typeface="Arial Unicode MS" panose="020B0604020202020204" pitchFamily="34" charset="-128"/>
              </a:rPr>
              <a:t>4. Language and Literature</a:t>
            </a:r>
          </a:p>
          <a:p>
            <a:pPr eaLnBrk="1" hangingPunct="1">
              <a:buSzPct val="100000"/>
            </a:pPr>
            <a:r>
              <a:rPr lang="en-GB" altLang="en-GB" sz="2800" dirty="0">
                <a:solidFill>
                  <a:srgbClr val="FFFFFF"/>
                </a:solidFill>
                <a:ea typeface="Arial Unicode MS" panose="020B0604020202020204" pitchFamily="34" charset="-128"/>
              </a:rPr>
              <a:t>5. Discourses about Ukraine</a:t>
            </a:r>
          </a:p>
          <a:p>
            <a:pPr eaLnBrk="1" hangingPunct="1">
              <a:buSzPct val="100000"/>
            </a:pPr>
            <a:r>
              <a:rPr lang="de-DE" altLang="en-GB" sz="2800" dirty="0">
                <a:solidFill>
                  <a:srgbClr val="FFFFFF"/>
                </a:solidFill>
                <a:ea typeface="Arial Unicode MS" panose="020B0604020202020204" pitchFamily="34" charset="-128"/>
              </a:rPr>
              <a:t>6</a:t>
            </a:r>
            <a:r>
              <a:rPr lang="en-GB" altLang="en-GB" sz="2800" dirty="0">
                <a:solidFill>
                  <a:srgbClr val="FFFFFF"/>
                </a:solidFill>
                <a:ea typeface="Arial Unicode MS" panose="020B0604020202020204" pitchFamily="34" charset="-128"/>
              </a:rPr>
              <a:t>. Conclusion </a:t>
            </a: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de-DE" altLang="en-GB" sz="2800" dirty="0">
              <a:solidFill>
                <a:srgbClr val="FFFFFF"/>
              </a:solidFill>
              <a:ea typeface="Arial Unicode MS" panose="020B0604020202020204" pitchFamily="34" charset="-128"/>
            </a:endParaRPr>
          </a:p>
          <a:p>
            <a:pPr eaLnBrk="1" hangingPunct="1">
              <a:buSzPct val="100000"/>
            </a:pPr>
            <a:endParaRPr lang="de-DE" altLang="en-GB" sz="2800" dirty="0">
              <a:solidFill>
                <a:srgbClr val="FFFFFF"/>
              </a:solidFill>
              <a:ea typeface="Arial Unicode MS" panose="020B0604020202020204" pitchFamily="34" charset="-128"/>
            </a:endParaRPr>
          </a:p>
        </p:txBody>
      </p:sp>
      <p:sp>
        <p:nvSpPr>
          <p:cNvPr id="32770" name="AutoShape 2">
            <a:extLst>
              <a:ext uri="{FF2B5EF4-FFF2-40B4-BE49-F238E27FC236}">
                <a16:creationId xmlns:a16="http://schemas.microsoft.com/office/drawing/2014/main" id="{347EE673-815D-5ACB-3D79-8BC4F70A2B33}"/>
              </a:ext>
            </a:extLst>
          </p:cNvPr>
          <p:cNvSpPr>
            <a:spLocks noChangeArrowheads="1"/>
          </p:cNvSpPr>
          <p:nvPr/>
        </p:nvSpPr>
        <p:spPr bwMode="auto">
          <a:xfrm>
            <a:off x="0" y="1844675"/>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Tree>
    <p:extLst>
      <p:ext uri="{BB962C8B-B14F-4D97-AF65-F5344CB8AC3E}">
        <p14:creationId xmlns:p14="http://schemas.microsoft.com/office/powerpoint/2010/main" val="3612891622"/>
      </p:ext>
    </p:extLst>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1">
            <a:extLst>
              <a:ext uri="{FF2B5EF4-FFF2-40B4-BE49-F238E27FC236}">
                <a16:creationId xmlns:a16="http://schemas.microsoft.com/office/drawing/2014/main" id="{6DDBF2E9-9742-1D9B-8A35-E52109201BCD}"/>
              </a:ext>
            </a:extLst>
          </p:cNvPr>
          <p:cNvSpPr txBox="1">
            <a:spLocks noChangeArrowheads="1"/>
          </p:cNvSpPr>
          <p:nvPr/>
        </p:nvSpPr>
        <p:spPr bwMode="auto">
          <a:xfrm>
            <a:off x="468313" y="765175"/>
            <a:ext cx="8280400" cy="6250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1pPr>
            <a:lvl2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SzPct val="100000"/>
            </a:pPr>
            <a:r>
              <a:rPr lang="de-DE" altLang="en-GB" sz="2400" dirty="0">
                <a:solidFill>
                  <a:srgbClr val="FFFFFF"/>
                </a:solidFill>
                <a:ea typeface="Arial Unicode MS" panose="020B0604020202020204" pitchFamily="34" charset="-128"/>
              </a:rPr>
              <a:t>			            </a:t>
            </a:r>
            <a:r>
              <a:rPr lang="de-DE" altLang="en-GB" sz="3600" b="1" dirty="0">
                <a:solidFill>
                  <a:srgbClr val="FFFFFF"/>
                </a:solidFill>
                <a:ea typeface="Arial Unicode MS" panose="020B0604020202020204" pitchFamily="34" charset="-128"/>
              </a:rPr>
              <a:t>Outline</a:t>
            </a:r>
          </a:p>
          <a:p>
            <a:pPr eaLnBrk="1" hangingPunct="1">
              <a:buSzPct val="100000"/>
            </a:pPr>
            <a:endParaRPr lang="en-GB" altLang="en-GB" sz="2800" dirty="0">
              <a:solidFill>
                <a:srgbClr val="FFFFFF"/>
              </a:solidFill>
              <a:ea typeface="Arial Unicode MS" panose="020B0604020202020204" pitchFamily="34" charset="-128"/>
            </a:endParaRPr>
          </a:p>
          <a:p>
            <a:pPr eaLnBrk="1" hangingPunct="1">
              <a:buClr>
                <a:srgbClr val="FFFFFF"/>
              </a:buClr>
              <a:buSzPct val="100000"/>
              <a:buFont typeface="Times New Roman" panose="02020603050405020304" pitchFamily="18" charset="0"/>
              <a:buAutoNum type="arabicPeriod"/>
            </a:pPr>
            <a:r>
              <a:rPr lang="en-GB" altLang="en-GB" sz="2800" dirty="0">
                <a:solidFill>
                  <a:srgbClr val="FFFFFF"/>
                </a:solidFill>
                <a:ea typeface="Arial Unicode MS" panose="020B0604020202020204" pitchFamily="34" charset="-128"/>
              </a:rPr>
              <a:t>Introduction</a:t>
            </a:r>
            <a:endParaRPr lang="de-DE" altLang="en-GB" sz="2800" dirty="0">
              <a:solidFill>
                <a:srgbClr val="FFFFFF"/>
              </a:solidFill>
              <a:ea typeface="Arial Unicode MS" panose="020B0604020202020204" pitchFamily="34" charset="-128"/>
            </a:endParaRPr>
          </a:p>
          <a:p>
            <a:pPr eaLnBrk="1" hangingPunct="1">
              <a:buSzPct val="100000"/>
            </a:pPr>
            <a:r>
              <a:rPr lang="de-DE" altLang="en-GB" sz="2800" dirty="0">
                <a:solidFill>
                  <a:srgbClr val="FFFFFF"/>
                </a:solidFill>
                <a:ea typeface="Arial Unicode MS" panose="020B0604020202020204" pitchFamily="34" charset="-128"/>
              </a:rPr>
              <a:t>2</a:t>
            </a:r>
            <a:r>
              <a:rPr lang="en-GB" altLang="en-GB" sz="2800" dirty="0">
                <a:solidFill>
                  <a:srgbClr val="FFFFFF"/>
                </a:solidFill>
                <a:ea typeface="Arial Unicode MS" panose="020B0604020202020204" pitchFamily="34" charset="-128"/>
              </a:rPr>
              <a:t>. Herder and </a:t>
            </a:r>
            <a:r>
              <a:rPr lang="en-GB" altLang="en-GB" sz="2800" dirty="0" err="1">
                <a:solidFill>
                  <a:srgbClr val="FFFFFF"/>
                </a:solidFill>
                <a:ea typeface="Arial Unicode MS" panose="020B0604020202020204" pitchFamily="34" charset="-128"/>
              </a:rPr>
              <a:t>Hroch</a:t>
            </a:r>
            <a:endParaRPr lang="en-GB" altLang="en-GB" sz="2800" dirty="0">
              <a:solidFill>
                <a:srgbClr val="FFFFFF"/>
              </a:solidFill>
              <a:ea typeface="Arial Unicode MS" panose="020B0604020202020204" pitchFamily="34" charset="-128"/>
            </a:endParaRPr>
          </a:p>
          <a:p>
            <a:pPr eaLnBrk="1" hangingPunct="1">
              <a:buSzPct val="100000"/>
            </a:pPr>
            <a:r>
              <a:rPr lang="de-DE" altLang="en-GB" sz="2800" dirty="0">
                <a:solidFill>
                  <a:srgbClr val="FFFFFF"/>
                </a:solidFill>
                <a:ea typeface="Arial Unicode MS" panose="020B0604020202020204" pitchFamily="34" charset="-128"/>
              </a:rPr>
              <a:t>3</a:t>
            </a:r>
            <a:r>
              <a:rPr lang="en-GB" altLang="en-GB" sz="2800" dirty="0">
                <a:solidFill>
                  <a:srgbClr val="FFFFFF"/>
                </a:solidFill>
                <a:ea typeface="Arial Unicode MS" panose="020B0604020202020204" pitchFamily="34" charset="-128"/>
              </a:rPr>
              <a:t>. Nation builders – the role of intellectuals</a:t>
            </a:r>
          </a:p>
          <a:p>
            <a:pPr eaLnBrk="1" hangingPunct="1">
              <a:buSzPct val="100000"/>
            </a:pPr>
            <a:r>
              <a:rPr lang="en-GB" altLang="en-GB" sz="2800" dirty="0">
                <a:solidFill>
                  <a:srgbClr val="FFFFFF"/>
                </a:solidFill>
                <a:ea typeface="Arial Unicode MS" panose="020B0604020202020204" pitchFamily="34" charset="-128"/>
              </a:rPr>
              <a:t>4. Language and Literature</a:t>
            </a:r>
          </a:p>
          <a:p>
            <a:pPr eaLnBrk="1" hangingPunct="1">
              <a:buSzPct val="100000"/>
            </a:pPr>
            <a:r>
              <a:rPr lang="en-GB" altLang="en-GB" sz="2800" dirty="0">
                <a:solidFill>
                  <a:srgbClr val="FFFFFF"/>
                </a:solidFill>
                <a:ea typeface="Arial Unicode MS" panose="020B0604020202020204" pitchFamily="34" charset="-128"/>
              </a:rPr>
              <a:t>5. Discourses about Ukraine</a:t>
            </a:r>
          </a:p>
          <a:p>
            <a:pPr eaLnBrk="1" hangingPunct="1">
              <a:buSzPct val="100000"/>
            </a:pPr>
            <a:r>
              <a:rPr lang="de-DE" altLang="en-GB" sz="2800" dirty="0">
                <a:solidFill>
                  <a:srgbClr val="FFFFFF"/>
                </a:solidFill>
                <a:ea typeface="Arial Unicode MS" panose="020B0604020202020204" pitchFamily="34" charset="-128"/>
              </a:rPr>
              <a:t>6</a:t>
            </a:r>
            <a:r>
              <a:rPr lang="en-GB" altLang="en-GB" sz="2800" dirty="0">
                <a:solidFill>
                  <a:srgbClr val="FFFFFF"/>
                </a:solidFill>
                <a:ea typeface="Arial Unicode MS" panose="020B0604020202020204" pitchFamily="34" charset="-128"/>
              </a:rPr>
              <a:t>. Conclusion </a:t>
            </a: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de-DE" altLang="en-GB" sz="2800" dirty="0">
              <a:solidFill>
                <a:srgbClr val="FFFFFF"/>
              </a:solidFill>
              <a:ea typeface="Arial Unicode MS" panose="020B0604020202020204" pitchFamily="34" charset="-128"/>
            </a:endParaRPr>
          </a:p>
          <a:p>
            <a:pPr eaLnBrk="1" hangingPunct="1">
              <a:buSzPct val="100000"/>
            </a:pPr>
            <a:endParaRPr lang="de-DE" altLang="en-GB" sz="2800" dirty="0">
              <a:solidFill>
                <a:srgbClr val="FFFFFF"/>
              </a:solidFill>
              <a:ea typeface="Arial Unicode MS" panose="020B0604020202020204" pitchFamily="34" charset="-128"/>
            </a:endParaRPr>
          </a:p>
        </p:txBody>
      </p:sp>
      <p:sp>
        <p:nvSpPr>
          <p:cNvPr id="32770" name="AutoShape 2">
            <a:extLst>
              <a:ext uri="{FF2B5EF4-FFF2-40B4-BE49-F238E27FC236}">
                <a16:creationId xmlns:a16="http://schemas.microsoft.com/office/drawing/2014/main" id="{347EE673-815D-5ACB-3D79-8BC4F70A2B33}"/>
              </a:ext>
            </a:extLst>
          </p:cNvPr>
          <p:cNvSpPr>
            <a:spLocks noChangeArrowheads="1"/>
          </p:cNvSpPr>
          <p:nvPr/>
        </p:nvSpPr>
        <p:spPr bwMode="auto">
          <a:xfrm>
            <a:off x="0" y="3548884"/>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Tree>
    <p:extLst>
      <p:ext uri="{BB962C8B-B14F-4D97-AF65-F5344CB8AC3E}">
        <p14:creationId xmlns:p14="http://schemas.microsoft.com/office/powerpoint/2010/main" val="1058793791"/>
      </p:ext>
    </p:extLst>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1" descr="Kostomarov_7.jpg">
            <a:extLst>
              <a:ext uri="{FF2B5EF4-FFF2-40B4-BE49-F238E27FC236}">
                <a16:creationId xmlns:a16="http://schemas.microsoft.com/office/drawing/2014/main" id="{376F5EC8-DAEF-38BB-E458-0DBA6B8FB04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36088"/>
            <a:ext cx="2483768" cy="3879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6" name="TextBox 2">
            <a:extLst>
              <a:ext uri="{FF2B5EF4-FFF2-40B4-BE49-F238E27FC236}">
                <a16:creationId xmlns:a16="http://schemas.microsoft.com/office/drawing/2014/main" id="{FC8A2192-500A-A6B5-2261-80CFAB125C44}"/>
              </a:ext>
            </a:extLst>
          </p:cNvPr>
          <p:cNvSpPr txBox="1">
            <a:spLocks noChangeArrowheads="1"/>
          </p:cNvSpPr>
          <p:nvPr/>
        </p:nvSpPr>
        <p:spPr bwMode="auto">
          <a:xfrm>
            <a:off x="147132" y="4005064"/>
            <a:ext cx="2089369"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en-GB" sz="1400" dirty="0" err="1"/>
              <a:t>Mykola</a:t>
            </a:r>
            <a:r>
              <a:rPr lang="en-US" altLang="en-GB" sz="1400" dirty="0"/>
              <a:t> </a:t>
            </a:r>
            <a:r>
              <a:rPr lang="en-US" altLang="en-GB" sz="1400" dirty="0" err="1"/>
              <a:t>Kostomarov</a:t>
            </a:r>
            <a:br>
              <a:rPr lang="en-US" altLang="en-GB" sz="1400" dirty="0"/>
            </a:br>
            <a:r>
              <a:rPr lang="en-US" altLang="en-GB" sz="1400" dirty="0"/>
              <a:t>1817-1885</a:t>
            </a:r>
          </a:p>
          <a:p>
            <a:pPr algn="ctr"/>
            <a:r>
              <a:rPr lang="en-US" altLang="en-GB" sz="1400" dirty="0"/>
              <a:t>* In </a:t>
            </a:r>
            <a:r>
              <a:rPr lang="en-US" altLang="en-GB" sz="1400" dirty="0" err="1"/>
              <a:t>Jurasovka</a:t>
            </a:r>
            <a:r>
              <a:rPr lang="en-US" altLang="en-GB" sz="1400" dirty="0"/>
              <a:t> (</a:t>
            </a:r>
            <a:r>
              <a:rPr lang="en-US" altLang="en-GB" sz="1400" dirty="0" err="1"/>
              <a:t>Voronesh</a:t>
            </a:r>
            <a:r>
              <a:rPr lang="en-US" altLang="en-GB" sz="1400" dirty="0"/>
              <a:t>)</a:t>
            </a:r>
          </a:p>
          <a:p>
            <a:pPr algn="ctr"/>
            <a:r>
              <a:rPr lang="en-US" altLang="en-GB" sz="1400" dirty="0"/>
              <a:t>Father: Russian nobility</a:t>
            </a:r>
          </a:p>
          <a:p>
            <a:pPr algn="ctr"/>
            <a:r>
              <a:rPr lang="en-US" altLang="en-GB" sz="1400" dirty="0"/>
              <a:t>Mother: Ukrainian peasant and one of his father’s serfs</a:t>
            </a:r>
          </a:p>
          <a:p>
            <a:pPr algn="ctr"/>
            <a:r>
              <a:rPr lang="en-US" altLang="en-GB" sz="1400" dirty="0"/>
              <a:t>Historian, Professor in </a:t>
            </a:r>
            <a:r>
              <a:rPr lang="en-US" altLang="en-GB" sz="1400" dirty="0" err="1"/>
              <a:t>Kiv</a:t>
            </a:r>
            <a:r>
              <a:rPr lang="en-US" altLang="en-GB" sz="1400" dirty="0"/>
              <a:t>, St. Petersburg, poet, </a:t>
            </a:r>
            <a:r>
              <a:rPr lang="en-US" altLang="en-GB" sz="1400" dirty="0" err="1"/>
              <a:t>ethnographe</a:t>
            </a:r>
            <a:endParaRPr lang="en-US" altLang="en-GB" sz="1400" dirty="0"/>
          </a:p>
          <a:p>
            <a:pPr algn="ctr"/>
            <a:endParaRPr lang="en-US" altLang="en-GB" sz="1400" dirty="0"/>
          </a:p>
        </p:txBody>
      </p:sp>
      <p:pic>
        <p:nvPicPr>
          <p:cNvPr id="31747" name="Picture 3" descr="Drahomanov_mykhajlo.jpg">
            <a:extLst>
              <a:ext uri="{FF2B5EF4-FFF2-40B4-BE49-F238E27FC236}">
                <a16:creationId xmlns:a16="http://schemas.microsoft.com/office/drawing/2014/main" id="{3008F49A-FB33-EDC5-90C9-5CF3C1F6657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7792" y="19853"/>
            <a:ext cx="2825073" cy="391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8" name="TextBox 4">
            <a:extLst>
              <a:ext uri="{FF2B5EF4-FFF2-40B4-BE49-F238E27FC236}">
                <a16:creationId xmlns:a16="http://schemas.microsoft.com/office/drawing/2014/main" id="{D8DDB494-164C-18F6-4AD8-2440E2ED6FB8}"/>
              </a:ext>
            </a:extLst>
          </p:cNvPr>
          <p:cNvSpPr txBox="1">
            <a:spLocks noChangeArrowheads="1"/>
          </p:cNvSpPr>
          <p:nvPr/>
        </p:nvSpPr>
        <p:spPr bwMode="auto">
          <a:xfrm>
            <a:off x="2997019" y="3989921"/>
            <a:ext cx="248376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en-GB" sz="1400" dirty="0" err="1"/>
              <a:t>Mykhailo</a:t>
            </a:r>
            <a:r>
              <a:rPr lang="en-US" altLang="en-GB" sz="1400" dirty="0"/>
              <a:t> </a:t>
            </a:r>
            <a:r>
              <a:rPr lang="en-US" altLang="en-GB" sz="1400" dirty="0" err="1"/>
              <a:t>Drahomanov</a:t>
            </a:r>
            <a:br>
              <a:rPr lang="en-US" altLang="en-GB" sz="1400" dirty="0"/>
            </a:br>
            <a:r>
              <a:rPr lang="en-US" altLang="en-GB" sz="1400" dirty="0"/>
              <a:t>1841-1895</a:t>
            </a:r>
          </a:p>
          <a:p>
            <a:pPr algn="ctr"/>
            <a:r>
              <a:rPr lang="en-US" altLang="en-GB" sz="1400" dirty="0"/>
              <a:t>* In </a:t>
            </a:r>
            <a:r>
              <a:rPr lang="en-US" altLang="en-GB" sz="1400" dirty="0" err="1"/>
              <a:t>Hadiach</a:t>
            </a:r>
            <a:r>
              <a:rPr lang="en-US" altLang="en-GB" sz="1400" dirty="0"/>
              <a:t> (Poltava)</a:t>
            </a:r>
          </a:p>
          <a:p>
            <a:pPr algn="ctr"/>
            <a:r>
              <a:rPr lang="en-US" altLang="en-GB" sz="1400" dirty="0"/>
              <a:t>Family: Cossack noble</a:t>
            </a:r>
          </a:p>
          <a:p>
            <a:pPr algn="ctr"/>
            <a:r>
              <a:rPr lang="en-US" altLang="en-GB" sz="1400" dirty="0"/>
              <a:t>Historian, political philosopher, socialist</a:t>
            </a:r>
          </a:p>
          <a:p>
            <a:pPr algn="ctr"/>
            <a:r>
              <a:rPr lang="en-US" altLang="en-GB" sz="1400" dirty="0"/>
              <a:t>Hoped for democratic Russian Federation with autonomous Ukraine as part</a:t>
            </a:r>
          </a:p>
        </p:txBody>
      </p:sp>
      <p:pic>
        <p:nvPicPr>
          <p:cNvPr id="2" name="Grafik 1">
            <a:extLst>
              <a:ext uri="{FF2B5EF4-FFF2-40B4-BE49-F238E27FC236}">
                <a16:creationId xmlns:a16="http://schemas.microsoft.com/office/drawing/2014/main" id="{B17787F8-12D0-968B-B854-9613D9CA6BE0}"/>
              </a:ext>
            </a:extLst>
          </p:cNvPr>
          <p:cNvPicPr>
            <a:picLocks noChangeAspect="1"/>
          </p:cNvPicPr>
          <p:nvPr/>
        </p:nvPicPr>
        <p:blipFill>
          <a:blip r:embed="rId4"/>
          <a:stretch>
            <a:fillRect/>
          </a:stretch>
        </p:blipFill>
        <p:spPr>
          <a:xfrm>
            <a:off x="6228184" y="0"/>
            <a:ext cx="2681057" cy="3854020"/>
          </a:xfrm>
          <a:prstGeom prst="rect">
            <a:avLst/>
          </a:prstGeom>
        </p:spPr>
      </p:pic>
      <p:sp>
        <p:nvSpPr>
          <p:cNvPr id="3" name="Textfeld 2">
            <a:extLst>
              <a:ext uri="{FF2B5EF4-FFF2-40B4-BE49-F238E27FC236}">
                <a16:creationId xmlns:a16="http://schemas.microsoft.com/office/drawing/2014/main" id="{E1C82BDB-080E-1821-CD4D-0776B1B73EC5}"/>
              </a:ext>
            </a:extLst>
          </p:cNvPr>
          <p:cNvSpPr txBox="1"/>
          <p:nvPr/>
        </p:nvSpPr>
        <p:spPr>
          <a:xfrm>
            <a:off x="6241306" y="4005064"/>
            <a:ext cx="2667935" cy="2031325"/>
          </a:xfrm>
          <a:prstGeom prst="rect">
            <a:avLst/>
          </a:prstGeom>
          <a:noFill/>
        </p:spPr>
        <p:txBody>
          <a:bodyPr wrap="square" rtlCol="0">
            <a:spAutoFit/>
          </a:bodyPr>
          <a:lstStyle/>
          <a:p>
            <a:pPr algn="ctr"/>
            <a:r>
              <a:rPr lang="de-GB" sz="1400" dirty="0"/>
              <a:t>Ivan Nechuy-Levytsky</a:t>
            </a:r>
          </a:p>
          <a:p>
            <a:pPr algn="ctr"/>
            <a:r>
              <a:rPr lang="de-GB" sz="1400" dirty="0"/>
              <a:t>1838-1918</a:t>
            </a:r>
          </a:p>
          <a:p>
            <a:r>
              <a:rPr lang="de-GB" sz="1400" dirty="0"/>
              <a:t>* </a:t>
            </a:r>
            <a:r>
              <a:rPr lang="de-DE" sz="1400" dirty="0"/>
              <a:t>I</a:t>
            </a:r>
            <a:r>
              <a:rPr lang="de-GB" sz="1400" dirty="0"/>
              <a:t>n Stepliv (Cherkasy Oblast)</a:t>
            </a:r>
          </a:p>
          <a:p>
            <a:r>
              <a:rPr lang="de-GB" sz="1400" dirty="0"/>
              <a:t>Father: parish priest</a:t>
            </a:r>
          </a:p>
          <a:p>
            <a:r>
              <a:rPr lang="de-GB" sz="1400" dirty="0"/>
              <a:t>Went to Kiev Theological Academy, teacher and writer,died of hunger an illness in a Kyiv almshouse on 2 April 1918</a:t>
            </a:r>
          </a:p>
        </p:txBody>
      </p:sp>
    </p:spTree>
    <p:extLst>
      <p:ext uri="{BB962C8B-B14F-4D97-AF65-F5344CB8AC3E}">
        <p14:creationId xmlns:p14="http://schemas.microsoft.com/office/powerpoint/2010/main" val="35124999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1">
            <a:extLst>
              <a:ext uri="{FF2B5EF4-FFF2-40B4-BE49-F238E27FC236}">
                <a16:creationId xmlns:a16="http://schemas.microsoft.com/office/drawing/2014/main" id="{6DDBF2E9-9742-1D9B-8A35-E52109201BCD}"/>
              </a:ext>
            </a:extLst>
          </p:cNvPr>
          <p:cNvSpPr txBox="1">
            <a:spLocks noChangeArrowheads="1"/>
          </p:cNvSpPr>
          <p:nvPr/>
        </p:nvSpPr>
        <p:spPr bwMode="auto">
          <a:xfrm>
            <a:off x="468313" y="765175"/>
            <a:ext cx="8280400" cy="6250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1pPr>
            <a:lvl2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SzPct val="100000"/>
            </a:pPr>
            <a:r>
              <a:rPr lang="de-DE" altLang="en-GB" sz="2400" dirty="0">
                <a:solidFill>
                  <a:srgbClr val="FFFFFF"/>
                </a:solidFill>
                <a:ea typeface="Arial Unicode MS" panose="020B0604020202020204" pitchFamily="34" charset="-128"/>
              </a:rPr>
              <a:t>			            </a:t>
            </a:r>
            <a:r>
              <a:rPr lang="de-DE" altLang="en-GB" sz="3600" b="1" dirty="0">
                <a:solidFill>
                  <a:srgbClr val="FFFFFF"/>
                </a:solidFill>
                <a:ea typeface="Arial Unicode MS" panose="020B0604020202020204" pitchFamily="34" charset="-128"/>
              </a:rPr>
              <a:t>Outline</a:t>
            </a:r>
          </a:p>
          <a:p>
            <a:pPr eaLnBrk="1" hangingPunct="1">
              <a:buSzPct val="100000"/>
            </a:pPr>
            <a:endParaRPr lang="en-GB" altLang="en-GB" sz="2800" dirty="0">
              <a:solidFill>
                <a:srgbClr val="FFFFFF"/>
              </a:solidFill>
              <a:ea typeface="Arial Unicode MS" panose="020B0604020202020204" pitchFamily="34" charset="-128"/>
            </a:endParaRPr>
          </a:p>
          <a:p>
            <a:pPr eaLnBrk="1" hangingPunct="1">
              <a:buClr>
                <a:srgbClr val="FFFFFF"/>
              </a:buClr>
              <a:buSzPct val="100000"/>
              <a:buFont typeface="Times New Roman" panose="02020603050405020304" pitchFamily="18" charset="0"/>
              <a:buAutoNum type="arabicPeriod"/>
            </a:pPr>
            <a:r>
              <a:rPr lang="en-GB" altLang="en-GB" sz="2800" dirty="0">
                <a:solidFill>
                  <a:srgbClr val="FFFFFF"/>
                </a:solidFill>
                <a:ea typeface="Arial Unicode MS" panose="020B0604020202020204" pitchFamily="34" charset="-128"/>
              </a:rPr>
              <a:t>Introduction</a:t>
            </a:r>
            <a:endParaRPr lang="de-DE" altLang="en-GB" sz="2800" dirty="0">
              <a:solidFill>
                <a:srgbClr val="FFFFFF"/>
              </a:solidFill>
              <a:ea typeface="Arial Unicode MS" panose="020B0604020202020204" pitchFamily="34" charset="-128"/>
            </a:endParaRPr>
          </a:p>
          <a:p>
            <a:pPr eaLnBrk="1" hangingPunct="1">
              <a:buSzPct val="100000"/>
            </a:pPr>
            <a:r>
              <a:rPr lang="de-DE" altLang="en-GB" sz="2800" dirty="0">
                <a:solidFill>
                  <a:srgbClr val="FFFFFF"/>
                </a:solidFill>
                <a:ea typeface="Arial Unicode MS" panose="020B0604020202020204" pitchFamily="34" charset="-128"/>
              </a:rPr>
              <a:t>2</a:t>
            </a:r>
            <a:r>
              <a:rPr lang="en-GB" altLang="en-GB" sz="2800" dirty="0">
                <a:solidFill>
                  <a:srgbClr val="FFFFFF"/>
                </a:solidFill>
                <a:ea typeface="Arial Unicode MS" panose="020B0604020202020204" pitchFamily="34" charset="-128"/>
              </a:rPr>
              <a:t>. Herder and </a:t>
            </a:r>
            <a:r>
              <a:rPr lang="en-GB" altLang="en-GB" sz="2800" dirty="0" err="1">
                <a:solidFill>
                  <a:srgbClr val="FFFFFF"/>
                </a:solidFill>
                <a:ea typeface="Arial Unicode MS" panose="020B0604020202020204" pitchFamily="34" charset="-128"/>
              </a:rPr>
              <a:t>Hroch</a:t>
            </a:r>
            <a:endParaRPr lang="en-GB" altLang="en-GB" sz="2800" dirty="0">
              <a:solidFill>
                <a:srgbClr val="FFFFFF"/>
              </a:solidFill>
              <a:ea typeface="Arial Unicode MS" panose="020B0604020202020204" pitchFamily="34" charset="-128"/>
            </a:endParaRPr>
          </a:p>
          <a:p>
            <a:pPr eaLnBrk="1" hangingPunct="1">
              <a:buSzPct val="100000"/>
            </a:pPr>
            <a:r>
              <a:rPr lang="de-DE" altLang="en-GB" sz="2800" dirty="0">
                <a:solidFill>
                  <a:srgbClr val="FFFFFF"/>
                </a:solidFill>
                <a:ea typeface="Arial Unicode MS" panose="020B0604020202020204" pitchFamily="34" charset="-128"/>
              </a:rPr>
              <a:t>3</a:t>
            </a:r>
            <a:r>
              <a:rPr lang="en-GB" altLang="en-GB" sz="2800" dirty="0">
                <a:solidFill>
                  <a:srgbClr val="FFFFFF"/>
                </a:solidFill>
                <a:ea typeface="Arial Unicode MS" panose="020B0604020202020204" pitchFamily="34" charset="-128"/>
              </a:rPr>
              <a:t>. Nation builders – the role of intellectuals</a:t>
            </a:r>
          </a:p>
          <a:p>
            <a:pPr eaLnBrk="1" hangingPunct="1">
              <a:buSzPct val="100000"/>
            </a:pPr>
            <a:r>
              <a:rPr lang="en-GB" altLang="en-GB" sz="2800" dirty="0">
                <a:solidFill>
                  <a:srgbClr val="FFFFFF"/>
                </a:solidFill>
                <a:ea typeface="Arial Unicode MS" panose="020B0604020202020204" pitchFamily="34" charset="-128"/>
              </a:rPr>
              <a:t>4. Language and Literature</a:t>
            </a:r>
          </a:p>
          <a:p>
            <a:pPr eaLnBrk="1" hangingPunct="1">
              <a:buSzPct val="100000"/>
            </a:pPr>
            <a:r>
              <a:rPr lang="en-GB" altLang="en-GB" sz="2800" dirty="0">
                <a:solidFill>
                  <a:srgbClr val="FFFFFF"/>
                </a:solidFill>
                <a:ea typeface="Arial Unicode MS" panose="020B0604020202020204" pitchFamily="34" charset="-128"/>
              </a:rPr>
              <a:t>5. Discourses about Ukraine</a:t>
            </a:r>
          </a:p>
          <a:p>
            <a:pPr eaLnBrk="1" hangingPunct="1">
              <a:buSzPct val="100000"/>
            </a:pPr>
            <a:r>
              <a:rPr lang="de-DE" altLang="en-GB" sz="2800" dirty="0">
                <a:solidFill>
                  <a:srgbClr val="FFFFFF"/>
                </a:solidFill>
                <a:ea typeface="Arial Unicode MS" panose="020B0604020202020204" pitchFamily="34" charset="-128"/>
              </a:rPr>
              <a:t>6</a:t>
            </a:r>
            <a:r>
              <a:rPr lang="en-GB" altLang="en-GB" sz="2800" dirty="0">
                <a:solidFill>
                  <a:srgbClr val="FFFFFF"/>
                </a:solidFill>
                <a:ea typeface="Arial Unicode MS" panose="020B0604020202020204" pitchFamily="34" charset="-128"/>
              </a:rPr>
              <a:t>. Conclusion </a:t>
            </a: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de-DE" altLang="en-GB" sz="2800" dirty="0">
              <a:solidFill>
                <a:srgbClr val="FFFFFF"/>
              </a:solidFill>
              <a:ea typeface="Arial Unicode MS" panose="020B0604020202020204" pitchFamily="34" charset="-128"/>
            </a:endParaRPr>
          </a:p>
          <a:p>
            <a:pPr eaLnBrk="1" hangingPunct="1">
              <a:buSzPct val="100000"/>
            </a:pPr>
            <a:endParaRPr lang="de-DE" altLang="en-GB" sz="2800" dirty="0">
              <a:solidFill>
                <a:srgbClr val="FFFFFF"/>
              </a:solidFill>
              <a:ea typeface="Arial Unicode MS" panose="020B0604020202020204" pitchFamily="34" charset="-128"/>
            </a:endParaRPr>
          </a:p>
        </p:txBody>
      </p:sp>
      <p:sp>
        <p:nvSpPr>
          <p:cNvPr id="32770" name="AutoShape 2">
            <a:extLst>
              <a:ext uri="{FF2B5EF4-FFF2-40B4-BE49-F238E27FC236}">
                <a16:creationId xmlns:a16="http://schemas.microsoft.com/office/drawing/2014/main" id="{347EE673-815D-5ACB-3D79-8BC4F70A2B33}"/>
              </a:ext>
            </a:extLst>
          </p:cNvPr>
          <p:cNvSpPr>
            <a:spLocks noChangeArrowheads="1"/>
          </p:cNvSpPr>
          <p:nvPr/>
        </p:nvSpPr>
        <p:spPr bwMode="auto">
          <a:xfrm>
            <a:off x="34925" y="3898829"/>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Tree>
    <p:extLst>
      <p:ext uri="{BB962C8B-B14F-4D97-AF65-F5344CB8AC3E}">
        <p14:creationId xmlns:p14="http://schemas.microsoft.com/office/powerpoint/2010/main" val="4239057875"/>
      </p:ext>
    </p:extLst>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E354F8B0-D3A1-9A53-3825-DD0D8B946B4D}"/>
              </a:ext>
            </a:extLst>
          </p:cNvPr>
          <p:cNvSpPr txBox="1"/>
          <p:nvPr/>
        </p:nvSpPr>
        <p:spPr>
          <a:xfrm>
            <a:off x="1043608" y="1498600"/>
            <a:ext cx="6696745" cy="3693319"/>
          </a:xfrm>
          <a:prstGeom prst="rect">
            <a:avLst/>
          </a:prstGeom>
          <a:noFill/>
        </p:spPr>
        <p:txBody>
          <a:bodyPr wrap="square" rtlCol="0">
            <a:spAutoFit/>
          </a:bodyPr>
          <a:lstStyle/>
          <a:p>
            <a:pPr marL="285750" indent="-285750">
              <a:buFont typeface="Arial" panose="020B0604020202020204" pitchFamily="34" charset="0"/>
              <a:buChar char="•"/>
            </a:pPr>
            <a:r>
              <a:rPr lang="de-GB" dirty="0"/>
              <a:t>Nation building from below</a:t>
            </a:r>
          </a:p>
          <a:p>
            <a:pPr marL="285750" indent="-285750">
              <a:buFont typeface="Arial" panose="020B0604020202020204" pitchFamily="34" charset="0"/>
              <a:buChar char="•"/>
            </a:pPr>
            <a:r>
              <a:rPr lang="de-GB" dirty="0"/>
              <a:t>Loss of considerable part of elite – becoming Polonised or Russified</a:t>
            </a:r>
          </a:p>
          <a:p>
            <a:pPr marL="285750" indent="-285750">
              <a:buFont typeface="Arial" panose="020B0604020202020204" pitchFamily="34" charset="0"/>
              <a:buChar char="•"/>
            </a:pPr>
            <a:r>
              <a:rPr lang="de-GB" dirty="0"/>
              <a:t>Influence of Herder: Romantic nationalism</a:t>
            </a:r>
          </a:p>
          <a:p>
            <a:pPr marL="285750" indent="-285750">
              <a:buFont typeface="Arial" panose="020B0604020202020204" pitchFamily="34" charset="0"/>
              <a:buChar char="•"/>
            </a:pPr>
            <a:r>
              <a:rPr lang="de-GB" dirty="0"/>
              <a:t>Remnants of old Cossack elites, parish priests and their children take the lead</a:t>
            </a:r>
          </a:p>
          <a:p>
            <a:pPr marL="285750" indent="-285750">
              <a:buFont typeface="Arial" panose="020B0604020202020204" pitchFamily="34" charset="0"/>
              <a:buChar char="•"/>
            </a:pPr>
            <a:r>
              <a:rPr lang="de-GB" dirty="0"/>
              <a:t>Task: use and emphasise cultural differences and </a:t>
            </a:r>
            <a:r>
              <a:rPr lang="de-GB"/>
              <a:t>relevant conflicts</a:t>
            </a:r>
            <a:endParaRPr lang="de-GB" dirty="0"/>
          </a:p>
          <a:p>
            <a:pPr marL="285750" indent="-285750">
              <a:buFont typeface="Arial" panose="020B0604020202020204" pitchFamily="34" charset="0"/>
              <a:buChar char="•"/>
            </a:pPr>
            <a:r>
              <a:rPr lang="de-GB" dirty="0"/>
              <a:t>Role of language, literature, and history</a:t>
            </a:r>
          </a:p>
          <a:p>
            <a:pPr marL="285750" indent="-285750">
              <a:buFont typeface="Arial" panose="020B0604020202020204" pitchFamily="34" charset="0"/>
              <a:buChar char="•"/>
            </a:pPr>
            <a:r>
              <a:rPr lang="de-GB" dirty="0"/>
              <a:t>The role of the Other: mostly Poles and Russians </a:t>
            </a:r>
          </a:p>
          <a:p>
            <a:pPr marL="285750" indent="-285750">
              <a:buFont typeface="Arial" panose="020B0604020202020204" pitchFamily="34" charset="0"/>
              <a:buChar char="•"/>
            </a:pPr>
            <a:r>
              <a:rPr lang="de-GB" dirty="0"/>
              <a:t>Nation building in imperial contexts – as non-dominant ethnie</a:t>
            </a:r>
          </a:p>
          <a:p>
            <a:pPr marL="285750" indent="-285750">
              <a:buFont typeface="Arial" panose="020B0604020202020204" pitchFamily="34" charset="0"/>
              <a:buChar char="•"/>
            </a:pPr>
            <a:r>
              <a:rPr lang="de-GB" dirty="0"/>
              <a:t>Imperial measures and counter-measures</a:t>
            </a:r>
          </a:p>
          <a:p>
            <a:pPr marL="285750" indent="-285750">
              <a:buFont typeface="Arial" panose="020B0604020202020204" pitchFamily="34" charset="0"/>
              <a:buChar char="•"/>
            </a:pPr>
            <a:endParaRPr lang="de-GB" dirty="0"/>
          </a:p>
        </p:txBody>
      </p:sp>
    </p:spTree>
    <p:extLst>
      <p:ext uri="{BB962C8B-B14F-4D97-AF65-F5344CB8AC3E}">
        <p14:creationId xmlns:p14="http://schemas.microsoft.com/office/powerpoint/2010/main" val="2058189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1" descr="Europe_1815_map_en.png">
            <a:extLst>
              <a:ext uri="{FF2B5EF4-FFF2-40B4-BE49-F238E27FC236}">
                <a16:creationId xmlns:a16="http://schemas.microsoft.com/office/drawing/2014/main" id="{34301E09-B9C3-1632-44F4-09473BA71F7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90" y="-15519"/>
            <a:ext cx="9174673" cy="6036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1E0CFF4C-9A53-4208-3E22-97B4D97FB1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448"/>
            <a:ext cx="7934968" cy="560682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 descr="Europe_1815_map_en.png">
            <a:extLst>
              <a:ext uri="{FF2B5EF4-FFF2-40B4-BE49-F238E27FC236}">
                <a16:creationId xmlns:a16="http://schemas.microsoft.com/office/drawing/2014/main" id="{8C019BB8-3594-4514-9D61-4602ADFC017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12159" y="4698720"/>
            <a:ext cx="3077051" cy="202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9532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1">
            <a:extLst>
              <a:ext uri="{FF2B5EF4-FFF2-40B4-BE49-F238E27FC236}">
                <a16:creationId xmlns:a16="http://schemas.microsoft.com/office/drawing/2014/main" id="{6DDBF2E9-9742-1D9B-8A35-E52109201BCD}"/>
              </a:ext>
            </a:extLst>
          </p:cNvPr>
          <p:cNvSpPr txBox="1">
            <a:spLocks noChangeArrowheads="1"/>
          </p:cNvSpPr>
          <p:nvPr/>
        </p:nvSpPr>
        <p:spPr bwMode="auto">
          <a:xfrm>
            <a:off x="468313" y="765175"/>
            <a:ext cx="8280400" cy="6250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1pPr>
            <a:lvl2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SzPct val="100000"/>
            </a:pPr>
            <a:r>
              <a:rPr lang="de-DE" altLang="en-GB" sz="2400" dirty="0">
                <a:solidFill>
                  <a:srgbClr val="FFFFFF"/>
                </a:solidFill>
                <a:ea typeface="Arial Unicode MS" panose="020B0604020202020204" pitchFamily="34" charset="-128"/>
              </a:rPr>
              <a:t>			            </a:t>
            </a:r>
            <a:r>
              <a:rPr lang="de-DE" altLang="en-GB" sz="3600" b="1" dirty="0">
                <a:solidFill>
                  <a:srgbClr val="FFFFFF"/>
                </a:solidFill>
                <a:ea typeface="Arial Unicode MS" panose="020B0604020202020204" pitchFamily="34" charset="-128"/>
              </a:rPr>
              <a:t>Outline</a:t>
            </a:r>
          </a:p>
          <a:p>
            <a:pPr eaLnBrk="1" hangingPunct="1">
              <a:buSzPct val="100000"/>
            </a:pPr>
            <a:endParaRPr lang="en-GB" altLang="en-GB" sz="2800" dirty="0">
              <a:solidFill>
                <a:srgbClr val="FFFFFF"/>
              </a:solidFill>
              <a:ea typeface="Arial Unicode MS" panose="020B0604020202020204" pitchFamily="34" charset="-128"/>
            </a:endParaRPr>
          </a:p>
          <a:p>
            <a:pPr eaLnBrk="1" hangingPunct="1">
              <a:buClr>
                <a:srgbClr val="FFFFFF"/>
              </a:buClr>
              <a:buSzPct val="100000"/>
              <a:buFont typeface="Times New Roman" panose="02020603050405020304" pitchFamily="18" charset="0"/>
              <a:buAutoNum type="arabicPeriod"/>
            </a:pPr>
            <a:r>
              <a:rPr lang="en-GB" altLang="en-GB" sz="2800" dirty="0">
                <a:solidFill>
                  <a:srgbClr val="FFFFFF"/>
                </a:solidFill>
                <a:ea typeface="Arial Unicode MS" panose="020B0604020202020204" pitchFamily="34" charset="-128"/>
              </a:rPr>
              <a:t>Introduction</a:t>
            </a:r>
            <a:endParaRPr lang="de-DE" altLang="en-GB" sz="2800" dirty="0">
              <a:solidFill>
                <a:srgbClr val="FFFFFF"/>
              </a:solidFill>
              <a:ea typeface="Arial Unicode MS" panose="020B0604020202020204" pitchFamily="34" charset="-128"/>
            </a:endParaRPr>
          </a:p>
          <a:p>
            <a:pPr eaLnBrk="1" hangingPunct="1">
              <a:buSzPct val="100000"/>
            </a:pPr>
            <a:r>
              <a:rPr lang="de-DE" altLang="en-GB" sz="2800" dirty="0">
                <a:solidFill>
                  <a:srgbClr val="FFFFFF"/>
                </a:solidFill>
                <a:ea typeface="Arial Unicode MS" panose="020B0604020202020204" pitchFamily="34" charset="-128"/>
              </a:rPr>
              <a:t>2</a:t>
            </a:r>
            <a:r>
              <a:rPr lang="en-GB" altLang="en-GB" sz="2800" dirty="0">
                <a:solidFill>
                  <a:srgbClr val="FFFFFF"/>
                </a:solidFill>
                <a:ea typeface="Arial Unicode MS" panose="020B0604020202020204" pitchFamily="34" charset="-128"/>
              </a:rPr>
              <a:t>. Herder and </a:t>
            </a:r>
            <a:r>
              <a:rPr lang="en-GB" altLang="en-GB" sz="2800" dirty="0" err="1">
                <a:solidFill>
                  <a:srgbClr val="FFFFFF"/>
                </a:solidFill>
                <a:ea typeface="Arial Unicode MS" panose="020B0604020202020204" pitchFamily="34" charset="-128"/>
              </a:rPr>
              <a:t>Hroch</a:t>
            </a:r>
            <a:endParaRPr lang="en-GB" altLang="en-GB" sz="2800" dirty="0">
              <a:solidFill>
                <a:srgbClr val="FFFFFF"/>
              </a:solidFill>
              <a:ea typeface="Arial Unicode MS" panose="020B0604020202020204" pitchFamily="34" charset="-128"/>
            </a:endParaRPr>
          </a:p>
          <a:p>
            <a:pPr eaLnBrk="1" hangingPunct="1">
              <a:buSzPct val="100000"/>
            </a:pPr>
            <a:r>
              <a:rPr lang="de-DE" altLang="en-GB" sz="2800" dirty="0">
                <a:solidFill>
                  <a:srgbClr val="FFFFFF"/>
                </a:solidFill>
                <a:ea typeface="Arial Unicode MS" panose="020B0604020202020204" pitchFamily="34" charset="-128"/>
              </a:rPr>
              <a:t>3</a:t>
            </a:r>
            <a:r>
              <a:rPr lang="en-GB" altLang="en-GB" sz="2800" dirty="0">
                <a:solidFill>
                  <a:srgbClr val="FFFFFF"/>
                </a:solidFill>
                <a:ea typeface="Arial Unicode MS" panose="020B0604020202020204" pitchFamily="34" charset="-128"/>
              </a:rPr>
              <a:t>. Nation builders – the role of intellectuals</a:t>
            </a:r>
          </a:p>
          <a:p>
            <a:pPr eaLnBrk="1" hangingPunct="1">
              <a:buSzPct val="100000"/>
            </a:pPr>
            <a:r>
              <a:rPr lang="en-GB" altLang="en-GB" sz="2800" dirty="0">
                <a:solidFill>
                  <a:srgbClr val="FFFFFF"/>
                </a:solidFill>
                <a:ea typeface="Arial Unicode MS" panose="020B0604020202020204" pitchFamily="34" charset="-128"/>
              </a:rPr>
              <a:t>4. Language and Literature</a:t>
            </a:r>
          </a:p>
          <a:p>
            <a:pPr eaLnBrk="1" hangingPunct="1">
              <a:buSzPct val="100000"/>
            </a:pPr>
            <a:r>
              <a:rPr lang="en-GB" altLang="en-GB" sz="2800" dirty="0">
                <a:solidFill>
                  <a:srgbClr val="FFFFFF"/>
                </a:solidFill>
                <a:ea typeface="Arial Unicode MS" panose="020B0604020202020204" pitchFamily="34" charset="-128"/>
              </a:rPr>
              <a:t>5. Discourses about Ukraine</a:t>
            </a:r>
          </a:p>
          <a:p>
            <a:pPr eaLnBrk="1" hangingPunct="1">
              <a:buSzPct val="100000"/>
            </a:pPr>
            <a:r>
              <a:rPr lang="de-DE" altLang="en-GB" sz="2800" dirty="0">
                <a:solidFill>
                  <a:srgbClr val="FFFFFF"/>
                </a:solidFill>
                <a:ea typeface="Arial Unicode MS" panose="020B0604020202020204" pitchFamily="34" charset="-128"/>
              </a:rPr>
              <a:t>6</a:t>
            </a:r>
            <a:r>
              <a:rPr lang="en-GB" altLang="en-GB" sz="2800" dirty="0">
                <a:solidFill>
                  <a:srgbClr val="FFFFFF"/>
                </a:solidFill>
                <a:ea typeface="Arial Unicode MS" panose="020B0604020202020204" pitchFamily="34" charset="-128"/>
              </a:rPr>
              <a:t>. Conclusion </a:t>
            </a: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en-GB" altLang="en-GB" sz="2800" dirty="0">
              <a:solidFill>
                <a:srgbClr val="FFFFFF"/>
              </a:solidFill>
              <a:ea typeface="Arial Unicode MS" panose="020B0604020202020204" pitchFamily="34" charset="-128"/>
            </a:endParaRPr>
          </a:p>
          <a:p>
            <a:pPr eaLnBrk="1" hangingPunct="1">
              <a:buSzPct val="100000"/>
            </a:pPr>
            <a:endParaRPr lang="de-DE" altLang="en-GB" sz="2800" dirty="0">
              <a:solidFill>
                <a:srgbClr val="FFFFFF"/>
              </a:solidFill>
              <a:ea typeface="Arial Unicode MS" panose="020B0604020202020204" pitchFamily="34" charset="-128"/>
            </a:endParaRPr>
          </a:p>
          <a:p>
            <a:pPr eaLnBrk="1" hangingPunct="1">
              <a:buSzPct val="100000"/>
            </a:pPr>
            <a:endParaRPr lang="de-DE" altLang="en-GB" sz="2800" dirty="0">
              <a:solidFill>
                <a:srgbClr val="FFFFFF"/>
              </a:solidFill>
              <a:ea typeface="Arial Unicode MS" panose="020B0604020202020204" pitchFamily="34" charset="-128"/>
            </a:endParaRPr>
          </a:p>
        </p:txBody>
      </p:sp>
      <p:sp>
        <p:nvSpPr>
          <p:cNvPr id="32770" name="AutoShape 2">
            <a:extLst>
              <a:ext uri="{FF2B5EF4-FFF2-40B4-BE49-F238E27FC236}">
                <a16:creationId xmlns:a16="http://schemas.microsoft.com/office/drawing/2014/main" id="{347EE673-815D-5ACB-3D79-8BC4F70A2B33}"/>
              </a:ext>
            </a:extLst>
          </p:cNvPr>
          <p:cNvSpPr>
            <a:spLocks noChangeArrowheads="1"/>
          </p:cNvSpPr>
          <p:nvPr/>
        </p:nvSpPr>
        <p:spPr bwMode="auto">
          <a:xfrm>
            <a:off x="0" y="2276872"/>
            <a:ext cx="433388" cy="341313"/>
          </a:xfrm>
          <a:prstGeom prst="rightArrow">
            <a:avLst>
              <a:gd name="adj1" fmla="val 50000"/>
              <a:gd name="adj2" fmla="val 31744"/>
            </a:avLst>
          </a:prstGeom>
          <a:solidFill>
            <a:srgbClr val="FF0000"/>
          </a:solidFill>
          <a:ln w="9360">
            <a:solidFill>
              <a:srgbClr val="FFFFFF"/>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en-US" altLang="en-GB">
              <a:ea typeface="Arial Unicode MS" panose="020B0604020202020204" pitchFamily="34" charset="-128"/>
            </a:endParaRPr>
          </a:p>
        </p:txBody>
      </p:sp>
    </p:spTree>
    <p:extLst>
      <p:ext uri="{BB962C8B-B14F-4D97-AF65-F5344CB8AC3E}">
        <p14:creationId xmlns:p14="http://schemas.microsoft.com/office/powerpoint/2010/main" val="3558822016"/>
      </p:ext>
    </p:extLst>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1">
            <a:extLst>
              <a:ext uri="{FF2B5EF4-FFF2-40B4-BE49-F238E27FC236}">
                <a16:creationId xmlns:a16="http://schemas.microsoft.com/office/drawing/2014/main" id="{BD50A913-EB7C-7D45-A6CA-ED9FB41B27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25" y="179388"/>
            <a:ext cx="3744913"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 Box 2">
            <a:extLst>
              <a:ext uri="{FF2B5EF4-FFF2-40B4-BE49-F238E27FC236}">
                <a16:creationId xmlns:a16="http://schemas.microsoft.com/office/drawing/2014/main" id="{CAE49C75-F952-85B4-8F5E-01F41743644B}"/>
              </a:ext>
            </a:extLst>
          </p:cNvPr>
          <p:cNvSpPr txBox="1">
            <a:spLocks noChangeArrowheads="1"/>
          </p:cNvSpPr>
          <p:nvPr/>
        </p:nvSpPr>
        <p:spPr bwMode="auto">
          <a:xfrm>
            <a:off x="179388" y="4311650"/>
            <a:ext cx="38417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buSzPct val="100000"/>
            </a:pPr>
            <a:r>
              <a:rPr lang="de-DE" altLang="en-US">
                <a:solidFill>
                  <a:srgbClr val="FFFFFF"/>
                </a:solidFill>
              </a:rPr>
              <a:t>Johann Gottfried Herder, 1744-1803</a:t>
            </a:r>
          </a:p>
        </p:txBody>
      </p:sp>
      <p:sp>
        <p:nvSpPr>
          <p:cNvPr id="46084" name="Text Box 3">
            <a:extLst>
              <a:ext uri="{FF2B5EF4-FFF2-40B4-BE49-F238E27FC236}">
                <a16:creationId xmlns:a16="http://schemas.microsoft.com/office/drawing/2014/main" id="{5C49E0CC-C506-0902-52FC-0D875ED273EA}"/>
              </a:ext>
            </a:extLst>
          </p:cNvPr>
          <p:cNvSpPr txBox="1">
            <a:spLocks noChangeArrowheads="1"/>
          </p:cNvSpPr>
          <p:nvPr/>
        </p:nvSpPr>
        <p:spPr bwMode="auto">
          <a:xfrm>
            <a:off x="3959225" y="179388"/>
            <a:ext cx="4826000" cy="614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algn="just" eaLnBrk="1" hangingPunct="1">
              <a:spcBef>
                <a:spcPts val="1125"/>
              </a:spcBef>
              <a:buSzPct val="100000"/>
            </a:pPr>
            <a:r>
              <a:rPr lang="en-GB" altLang="en-US">
                <a:solidFill>
                  <a:srgbClr val="FFFFFF"/>
                </a:solidFill>
              </a:rPr>
              <a:t>“Nature brings forth families</a:t>
            </a:r>
            <a:r>
              <a:rPr lang="de-DE" altLang="en-US">
                <a:solidFill>
                  <a:srgbClr val="FFFFFF"/>
                </a:solidFill>
              </a:rPr>
              <a:t>; the most natural state therefore is also one people, with a national character of its own. For thousands of years this character preserves itself within the people and, if the native princes concern themselves with it, it can be cultivated in the most natural way: for a people is as much a plant of nature as is a family, except that it has more branches...</a:t>
            </a:r>
          </a:p>
          <a:p>
            <a:pPr algn="just" eaLnBrk="1" hangingPunct="1">
              <a:spcBef>
                <a:spcPts val="1125"/>
              </a:spcBef>
              <a:buSzPct val="100000"/>
            </a:pPr>
            <a:r>
              <a:rPr lang="de-DE" altLang="en-US">
                <a:solidFill>
                  <a:srgbClr val="FFFFFF"/>
                </a:solidFill>
              </a:rPr>
              <a:t>As the mineral water derives its component parts, its operative power, and its flavour from the soil through which it flows, so the ancient character of peoples arose from the family features, the climate, the way of life and education, the early action and employments, that were peculiar to them. The manners of the fathers took deep root and became the internal prototype of the descendants...</a:t>
            </a:r>
          </a:p>
          <a:p>
            <a:pPr algn="just" eaLnBrk="1" hangingPunct="1">
              <a:spcBef>
                <a:spcPts val="1125"/>
              </a:spcBef>
              <a:buSzPct val="100000"/>
            </a:pPr>
            <a:r>
              <a:rPr lang="de-DE" altLang="en-US">
                <a:solidFill>
                  <a:srgbClr val="FFFFFF"/>
                </a:solidFill>
              </a:rPr>
              <a:t>No greater injury can be inflicted on a nation than to be robbed of her national character, the peculiarity of her spirit and her language.“</a:t>
            </a:r>
          </a:p>
        </p:txBody>
      </p:sp>
      <p:sp>
        <p:nvSpPr>
          <p:cNvPr id="46085" name="Text Box 4">
            <a:extLst>
              <a:ext uri="{FF2B5EF4-FFF2-40B4-BE49-F238E27FC236}">
                <a16:creationId xmlns:a16="http://schemas.microsoft.com/office/drawing/2014/main" id="{7564DF84-4419-56A4-4C61-596F9C60DCB2}"/>
              </a:ext>
            </a:extLst>
          </p:cNvPr>
          <p:cNvSpPr txBox="1">
            <a:spLocks noChangeArrowheads="1"/>
          </p:cNvSpPr>
          <p:nvPr/>
        </p:nvSpPr>
        <p:spPr bwMode="auto">
          <a:xfrm>
            <a:off x="34925" y="5297488"/>
            <a:ext cx="39243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eaLnBrk="1" hangingPunct="1">
              <a:spcBef>
                <a:spcPts val="1125"/>
              </a:spcBef>
              <a:buSzPct val="100000"/>
            </a:pPr>
            <a:r>
              <a:rPr lang="de-DE" altLang="en-US">
                <a:solidFill>
                  <a:srgbClr val="FFFFFF"/>
                </a:solidFill>
              </a:rPr>
              <a:t>Johann Gottfried von Herder: Materials for the Philosophy of the History of Mankind, 1784</a:t>
            </a:r>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ext Box 1">
            <a:extLst>
              <a:ext uri="{FF2B5EF4-FFF2-40B4-BE49-F238E27FC236}">
                <a16:creationId xmlns:a16="http://schemas.microsoft.com/office/drawing/2014/main" id="{D0B7533E-0E5D-CF1A-0E86-BD7538715202}"/>
              </a:ext>
            </a:extLst>
          </p:cNvPr>
          <p:cNvSpPr txBox="1">
            <a:spLocks noChangeArrowheads="1"/>
          </p:cNvSpPr>
          <p:nvPr/>
        </p:nvSpPr>
        <p:spPr bwMode="auto">
          <a:xfrm>
            <a:off x="250825" y="333375"/>
            <a:ext cx="8640763" cy="6229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spcBef>
                <a:spcPts val="2250"/>
              </a:spcBef>
            </a:pPr>
            <a:r>
              <a:rPr lang="en-GB" altLang="en-US" sz="3600" b="1" dirty="0">
                <a:solidFill>
                  <a:srgbClr val="FFFFFF"/>
                </a:solidFill>
              </a:rPr>
              <a:t>Pattern of a successful national movement from below (Miroslav </a:t>
            </a:r>
            <a:r>
              <a:rPr lang="en-GB" altLang="en-US" sz="3600" b="1" dirty="0" err="1">
                <a:solidFill>
                  <a:srgbClr val="FFFFFF"/>
                </a:solidFill>
              </a:rPr>
              <a:t>Hroch</a:t>
            </a:r>
            <a:r>
              <a:rPr lang="en-GB" altLang="en-US" sz="3600" b="1" dirty="0">
                <a:solidFill>
                  <a:srgbClr val="FFFFFF"/>
                </a:solidFill>
              </a:rPr>
              <a:t>)</a:t>
            </a:r>
          </a:p>
          <a:p>
            <a:pPr eaLnBrk="1" hangingPunct="1">
              <a:spcBef>
                <a:spcPts val="2000"/>
              </a:spcBef>
              <a:buClr>
                <a:srgbClr val="FFFFFF"/>
              </a:buClr>
              <a:buFont typeface="Wingdings" pitchFamily="2" charset="2"/>
              <a:buChar char=""/>
            </a:pPr>
            <a:r>
              <a:rPr lang="en-GB" altLang="en-US" sz="3200" dirty="0">
                <a:solidFill>
                  <a:srgbClr val="FFFFFF"/>
                </a:solidFill>
              </a:rPr>
              <a:t>A crisis of legitimacy</a:t>
            </a:r>
          </a:p>
          <a:p>
            <a:pPr eaLnBrk="1" hangingPunct="1">
              <a:spcBef>
                <a:spcPts val="2000"/>
              </a:spcBef>
              <a:buClr>
                <a:srgbClr val="FFFFFF"/>
              </a:buClr>
              <a:buFont typeface="Wingdings" pitchFamily="2" charset="2"/>
              <a:buChar char=""/>
            </a:pPr>
            <a:r>
              <a:rPr lang="en-GB" altLang="en-US" sz="3200" dirty="0">
                <a:solidFill>
                  <a:srgbClr val="FFFFFF"/>
                </a:solidFill>
              </a:rPr>
              <a:t>A certain amount of vertical social mobility (educated people from the non-dominant group)</a:t>
            </a:r>
          </a:p>
          <a:p>
            <a:pPr eaLnBrk="1" hangingPunct="1">
              <a:spcBef>
                <a:spcPts val="2000"/>
              </a:spcBef>
              <a:buClr>
                <a:srgbClr val="FFFFFF"/>
              </a:buClr>
              <a:buFont typeface="Wingdings" pitchFamily="2" charset="2"/>
              <a:buChar char=""/>
            </a:pPr>
            <a:r>
              <a:rPr lang="en-GB" altLang="en-US" sz="3200" dirty="0">
                <a:solidFill>
                  <a:srgbClr val="FFFFFF"/>
                </a:solidFill>
              </a:rPr>
              <a:t>High level of social communication (literacy, schooling, market relations)</a:t>
            </a:r>
          </a:p>
          <a:p>
            <a:pPr eaLnBrk="1" hangingPunct="1">
              <a:spcBef>
                <a:spcPts val="2000"/>
              </a:spcBef>
              <a:buClr>
                <a:srgbClr val="FFFFFF"/>
              </a:buClr>
              <a:buFont typeface="Wingdings" pitchFamily="2" charset="2"/>
              <a:buChar char=""/>
            </a:pPr>
            <a:r>
              <a:rPr lang="en-GB" altLang="en-US" sz="3200" dirty="0">
                <a:solidFill>
                  <a:srgbClr val="FFFFFF"/>
                </a:solidFill>
              </a:rPr>
              <a:t>Nationally relevant conflicts of interest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additive="repl">
                                        <p:cTn id="6" dur="1" fill="hold">
                                          <p:stCondLst>
                                            <p:cond delay="0"/>
                                          </p:stCondLst>
                                        </p:cTn>
                                        <p:tgtEl>
                                          <p:spTgt spid="12289">
                                            <p:txEl>
                                              <p:pRg st="1" end="1"/>
                                            </p:txEl>
                                          </p:spTgt>
                                        </p:tgtEl>
                                        <p:attrNameLst>
                                          <p:attrName>style.visibility</p:attrName>
                                        </p:attrNameLst>
                                      </p:cBhvr>
                                      <p:to>
                                        <p:strVal val="visible"/>
                                      </p:to>
                                    </p:set>
                                    <p:animEffect transition="in" filter="blinds(horizontal)">
                                      <p:cBhvr additive="repl">
                                        <p:cTn id="7" dur="500"/>
                                        <p:tgtEl>
                                          <p:spTgt spid="1228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additive="repl">
                                        <p:cTn id="11" dur="1" fill="hold">
                                          <p:stCondLst>
                                            <p:cond delay="0"/>
                                          </p:stCondLst>
                                        </p:cTn>
                                        <p:tgtEl>
                                          <p:spTgt spid="12289">
                                            <p:txEl>
                                              <p:pRg st="2" end="2"/>
                                            </p:txEl>
                                          </p:spTgt>
                                        </p:tgtEl>
                                        <p:attrNameLst>
                                          <p:attrName>style.visibility</p:attrName>
                                        </p:attrNameLst>
                                      </p:cBhvr>
                                      <p:to>
                                        <p:strVal val="visible"/>
                                      </p:to>
                                    </p:set>
                                    <p:animEffect transition="in" filter="blinds(horizontal)">
                                      <p:cBhvr additive="repl">
                                        <p:cTn id="12" dur="500"/>
                                        <p:tgtEl>
                                          <p:spTgt spid="1228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additive="repl">
                                        <p:cTn id="16" dur="1" fill="hold">
                                          <p:stCondLst>
                                            <p:cond delay="0"/>
                                          </p:stCondLst>
                                        </p:cTn>
                                        <p:tgtEl>
                                          <p:spTgt spid="12289">
                                            <p:txEl>
                                              <p:pRg st="3" end="3"/>
                                            </p:txEl>
                                          </p:spTgt>
                                        </p:tgtEl>
                                        <p:attrNameLst>
                                          <p:attrName>style.visibility</p:attrName>
                                        </p:attrNameLst>
                                      </p:cBhvr>
                                      <p:to>
                                        <p:strVal val="visible"/>
                                      </p:to>
                                    </p:set>
                                    <p:animEffect transition="in" filter="blinds(horizontal)">
                                      <p:cBhvr additive="repl">
                                        <p:cTn id="17" dur="500"/>
                                        <p:tgtEl>
                                          <p:spTgt spid="12289">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additive="repl">
                                        <p:cTn id="21" dur="1" fill="hold">
                                          <p:stCondLst>
                                            <p:cond delay="0"/>
                                          </p:stCondLst>
                                        </p:cTn>
                                        <p:tgtEl>
                                          <p:spTgt spid="12289">
                                            <p:txEl>
                                              <p:pRg st="4" end="4"/>
                                            </p:txEl>
                                          </p:spTgt>
                                        </p:tgtEl>
                                        <p:attrNameLst>
                                          <p:attrName>style.visibility</p:attrName>
                                        </p:attrNameLst>
                                      </p:cBhvr>
                                      <p:to>
                                        <p:strVal val="visible"/>
                                      </p:to>
                                    </p:set>
                                    <p:animEffect transition="in" filter="blinds(horizontal)">
                                      <p:cBhvr additive="repl">
                                        <p:cTn id="22" dur="500"/>
                                        <p:tgtEl>
                                          <p:spTgt spid="1228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a:extLst>
              <a:ext uri="{FF2B5EF4-FFF2-40B4-BE49-F238E27FC236}">
                <a16:creationId xmlns:a16="http://schemas.microsoft.com/office/drawing/2014/main" id="{997BBBBF-F421-9A32-6FD5-691B944ACC00}"/>
              </a:ext>
            </a:extLst>
          </p:cNvPr>
          <p:cNvSpPr txBox="1">
            <a:spLocks noChangeArrowheads="1"/>
          </p:cNvSpPr>
          <p:nvPr/>
        </p:nvSpPr>
        <p:spPr bwMode="auto">
          <a:xfrm>
            <a:off x="468313" y="549275"/>
            <a:ext cx="8280400" cy="592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panose="020B0604020202020204" pitchFamily="34" charset="0"/>
                <a:ea typeface="ＭＳ Ｐゴシック" panose="020B0600070205080204" pitchFamily="34" charset="-128"/>
              </a:defRPr>
            </a:lvl9pPr>
          </a:lstStyle>
          <a:p>
            <a:pPr algn="ctr" eaLnBrk="1" hangingPunct="1">
              <a:buSzPct val="100000"/>
            </a:pPr>
            <a:r>
              <a:rPr lang="en-GB" altLang="en-GB" sz="2400" b="1">
                <a:solidFill>
                  <a:srgbClr val="FFFFFF"/>
                </a:solidFill>
                <a:ea typeface="Arial Unicode MS" panose="020B0604020202020204" pitchFamily="34" charset="-128"/>
              </a:rPr>
              <a:t>Nation building in non-dominant ethnies</a:t>
            </a:r>
          </a:p>
          <a:p>
            <a:pPr eaLnBrk="1" hangingPunct="1">
              <a:buSzPct val="100000"/>
            </a:pPr>
            <a:endParaRPr lang="en-GB" altLang="en-GB" sz="2400" b="1">
              <a:solidFill>
                <a:srgbClr val="FFFFFF"/>
              </a:solidFill>
              <a:ea typeface="Arial Unicode MS" panose="020B0604020202020204" pitchFamily="34" charset="-128"/>
            </a:endParaRPr>
          </a:p>
          <a:p>
            <a:pPr eaLnBrk="1" hangingPunct="1">
              <a:spcBef>
                <a:spcPts val="750"/>
              </a:spcBef>
              <a:buSzPct val="100000"/>
            </a:pPr>
            <a:r>
              <a:rPr lang="en-GB" altLang="en-GB" sz="2000" b="1">
                <a:solidFill>
                  <a:srgbClr val="FF0000"/>
                </a:solidFill>
                <a:ea typeface="Arial Unicode MS" panose="020B0604020202020204" pitchFamily="34" charset="-128"/>
              </a:rPr>
              <a:t>(Phase A)</a:t>
            </a:r>
            <a:r>
              <a:rPr lang="en-GB" altLang="en-GB" sz="2000">
                <a:solidFill>
                  <a:srgbClr val="FFFFFF"/>
                </a:solidFill>
                <a:ea typeface="Arial Unicode MS" panose="020B0604020202020204" pitchFamily="34" charset="-128"/>
              </a:rPr>
              <a:t> Groups in the ethnic community start to discuss their own ethnicity and conceive of it as a nation-to-be: scholarly enquiry into and dissemination of an awareness of the linguistic, cultural, social and historical attributes of the nation-to-be</a:t>
            </a:r>
          </a:p>
          <a:p>
            <a:pPr eaLnBrk="1" hangingPunct="1">
              <a:spcBef>
                <a:spcPts val="750"/>
              </a:spcBef>
              <a:buSzPct val="100000"/>
            </a:pPr>
            <a:r>
              <a:rPr lang="en-GB" altLang="en-GB" sz="2000" b="1">
                <a:solidFill>
                  <a:srgbClr val="FF0000"/>
                </a:solidFill>
                <a:ea typeface="Arial Unicode MS" panose="020B0604020202020204" pitchFamily="34" charset="-128"/>
              </a:rPr>
              <a:t>(Phase B)</a:t>
            </a:r>
            <a:r>
              <a:rPr lang="en-GB" altLang="en-GB" sz="2000">
                <a:solidFill>
                  <a:srgbClr val="FFFFFF"/>
                </a:solidFill>
                <a:ea typeface="Arial Unicode MS" panose="020B0604020202020204" pitchFamily="34" charset="-128"/>
              </a:rPr>
              <a:t> A new range of activists try to </a:t>
            </a:r>
            <a:r>
              <a:rPr lang="ja-JP" altLang="en-GB" sz="2000">
                <a:solidFill>
                  <a:srgbClr val="FFFFFF"/>
                </a:solidFill>
                <a:ea typeface="Arial Unicode MS" panose="020B0604020202020204" pitchFamily="34" charset="-128"/>
              </a:rPr>
              <a:t>“</a:t>
            </a:r>
            <a:r>
              <a:rPr lang="en-GB" altLang="ja-JP" sz="2000">
                <a:solidFill>
                  <a:srgbClr val="FFFFFF"/>
                </a:solidFill>
                <a:ea typeface="Arial Unicode MS" panose="020B0604020202020204" pitchFamily="34" charset="-128"/>
              </a:rPr>
              <a:t>awaken</a:t>
            </a:r>
            <a:r>
              <a:rPr lang="ja-JP" altLang="en-GB" sz="2000">
                <a:solidFill>
                  <a:srgbClr val="FFFFFF"/>
                </a:solidFill>
                <a:ea typeface="Arial Unicode MS" panose="020B0604020202020204" pitchFamily="34" charset="-128"/>
              </a:rPr>
              <a:t>”</a:t>
            </a:r>
            <a:r>
              <a:rPr lang="en-GB" altLang="ja-JP" sz="2000">
                <a:solidFill>
                  <a:srgbClr val="FFFFFF"/>
                </a:solidFill>
                <a:ea typeface="Arial Unicode MS" panose="020B0604020202020204" pitchFamily="34" charset="-128"/>
              </a:rPr>
              <a:t> national consciousness and to persuade as many members as possible of the ethnic group – the potential compatriots –  that it is important to gain all the attributes of a fully-fledged nation: (1) development of a national culture based on the local language and its use in education, administration and economy, (2) civil rights and self-administration, (3) creation of a complete social structure – beginning of a national movement</a:t>
            </a:r>
          </a:p>
          <a:p>
            <a:pPr eaLnBrk="1" hangingPunct="1">
              <a:spcBef>
                <a:spcPts val="750"/>
              </a:spcBef>
              <a:buSzPct val="100000"/>
            </a:pPr>
            <a:r>
              <a:rPr lang="en-GB" altLang="en-GB" sz="2000" b="1">
                <a:solidFill>
                  <a:srgbClr val="FF0000"/>
                </a:solidFill>
                <a:ea typeface="Arial Unicode MS" panose="020B0604020202020204" pitchFamily="34" charset="-128"/>
              </a:rPr>
              <a:t>(Phase C)</a:t>
            </a:r>
            <a:r>
              <a:rPr lang="en-GB" altLang="en-GB" sz="2000">
                <a:solidFill>
                  <a:srgbClr val="FFFFFF"/>
                </a:solidFill>
                <a:ea typeface="Arial Unicode MS" panose="020B0604020202020204" pitchFamily="34" charset="-128"/>
              </a:rPr>
              <a:t> A mass movement is formed which pursues these aims: a fully-fledged social structure of the would-be nation comes into being</a:t>
            </a:r>
          </a:p>
          <a:p>
            <a:pPr eaLnBrk="1" hangingPunct="1">
              <a:buSzPct val="100000"/>
            </a:pPr>
            <a:endParaRPr lang="en-GB" altLang="en-GB" sz="2000">
              <a:solidFill>
                <a:srgbClr val="FFFFFF"/>
              </a:solidFill>
              <a:ea typeface="Arial Unicode MS" panose="020B0604020202020204" pitchFamily="34" charset="-128"/>
            </a:endParaRPr>
          </a:p>
          <a:p>
            <a:pPr eaLnBrk="1" hangingPunct="1">
              <a:buSzPct val="100000"/>
            </a:pPr>
            <a:r>
              <a:rPr lang="en-GB" altLang="en-GB" sz="1600">
                <a:solidFill>
                  <a:srgbClr val="FFFFFF"/>
                </a:solidFill>
                <a:ea typeface="Arial Unicode MS" panose="020B0604020202020204" pitchFamily="34" charset="-128"/>
              </a:rPr>
              <a:t>Miroslav Hroch, From National Movement to the Fully-Fledged Nation, pp. 61-62</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additive="repl">
                                        <p:cTn id="6" dur="1" fill="hold">
                                          <p:stCondLst>
                                            <p:cond delay="0"/>
                                          </p:stCondLst>
                                        </p:cTn>
                                        <p:tgtEl>
                                          <p:spTgt spid="13313">
                                            <p:txEl>
                                              <p:pRg st="2" end="2"/>
                                            </p:txEl>
                                          </p:spTgt>
                                        </p:tgtEl>
                                        <p:attrNameLst>
                                          <p:attrName>style.visibility</p:attrName>
                                        </p:attrNameLst>
                                      </p:cBhvr>
                                      <p:to>
                                        <p:strVal val="visible"/>
                                      </p:to>
                                    </p:set>
                                    <p:animEffect transition="in" filter="blinds(horizontal)">
                                      <p:cBhvr additive="repl">
                                        <p:cTn id="7" dur="500"/>
                                        <p:tgtEl>
                                          <p:spTgt spid="1331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additive="repl">
                                        <p:cTn id="11" dur="1" fill="hold">
                                          <p:stCondLst>
                                            <p:cond delay="0"/>
                                          </p:stCondLst>
                                        </p:cTn>
                                        <p:tgtEl>
                                          <p:spTgt spid="13313">
                                            <p:txEl>
                                              <p:pRg st="3" end="3"/>
                                            </p:txEl>
                                          </p:spTgt>
                                        </p:tgtEl>
                                        <p:attrNameLst>
                                          <p:attrName>style.visibility</p:attrName>
                                        </p:attrNameLst>
                                      </p:cBhvr>
                                      <p:to>
                                        <p:strVal val="visible"/>
                                      </p:to>
                                    </p:set>
                                    <p:animEffect transition="in" filter="blinds(horizontal)">
                                      <p:cBhvr additive="repl">
                                        <p:cTn id="12" dur="500"/>
                                        <p:tgtEl>
                                          <p:spTgt spid="13313">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additive="repl">
                                        <p:cTn id="16" dur="1" fill="hold">
                                          <p:stCondLst>
                                            <p:cond delay="0"/>
                                          </p:stCondLst>
                                        </p:cTn>
                                        <p:tgtEl>
                                          <p:spTgt spid="13313">
                                            <p:txEl>
                                              <p:pRg st="4" end="4"/>
                                            </p:txEl>
                                          </p:spTgt>
                                        </p:tgtEl>
                                        <p:attrNameLst>
                                          <p:attrName>style.visibility</p:attrName>
                                        </p:attrNameLst>
                                      </p:cBhvr>
                                      <p:to>
                                        <p:strVal val="visible"/>
                                      </p:to>
                                    </p:set>
                                    <p:animEffect transition="in" filter="blinds(horizontal)">
                                      <p:cBhvr additive="repl">
                                        <p:cTn id="17" dur="500"/>
                                        <p:tgtEl>
                                          <p:spTgt spid="133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7" name="Picture 1">
            <a:extLst>
              <a:ext uri="{FF2B5EF4-FFF2-40B4-BE49-F238E27FC236}">
                <a16:creationId xmlns:a16="http://schemas.microsoft.com/office/drawing/2014/main" id="{50A316ED-5DB0-B500-8059-8B7B835FF2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58788"/>
            <a:ext cx="9144000" cy="640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06" charset="0"/>
          <a:buNone/>
          <a:tabLst/>
          <a:defRPr kumimoji="0" lang="en-GB" sz="1800" b="0" i="0" u="none" strike="noStrike" cap="none" normalizeH="0" baseline="0">
            <a:ln>
              <a:noFill/>
            </a:ln>
            <a:solidFill>
              <a:schemeClr val="bg1"/>
            </a:solidFill>
            <a:effectLst/>
            <a:latin typeface="Arial" pitchFamily="-10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1597</Words>
  <Application>Microsoft Macintosh PowerPoint</Application>
  <PresentationFormat>Bildschirmpräsentation (4:3)</PresentationFormat>
  <Paragraphs>233</Paragraphs>
  <Slides>23</Slides>
  <Notes>15</Notes>
  <HiddenSlides>0</HiddenSlides>
  <MMClips>0</MMClips>
  <ScaleCrop>false</ScaleCrop>
  <HeadingPairs>
    <vt:vector size="6" baseType="variant">
      <vt:variant>
        <vt:lpstr>Verwendete Schriftarten</vt:lpstr>
      </vt:variant>
      <vt:variant>
        <vt:i4>3</vt:i4>
      </vt:variant>
      <vt:variant>
        <vt:lpstr>Design</vt:lpstr>
      </vt:variant>
      <vt:variant>
        <vt:i4>2</vt:i4>
      </vt:variant>
      <vt:variant>
        <vt:lpstr>Folientitel</vt:lpstr>
      </vt:variant>
      <vt:variant>
        <vt:i4>23</vt:i4>
      </vt:variant>
    </vt:vector>
  </HeadingPairs>
  <TitlesOfParts>
    <vt:vector size="28" baseType="lpstr">
      <vt:lpstr>Arial</vt:lpstr>
      <vt:lpstr>Times New Roman</vt:lpstr>
      <vt:lpstr>Wingdings</vt:lpstr>
      <vt:lpstr>Office Theme</vt:lpstr>
      <vt:lpstr>1_Office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Preconditions for a national literature</vt:lpstr>
      <vt:lpstr>PowerPoint-Präsentation</vt:lpstr>
      <vt:lpstr>PowerPoint-Präsentation</vt:lpstr>
      <vt:lpstr>What is the connection between literature and nation building?</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Christoph Mick</dc:creator>
  <cp:lastModifiedBy>Mick, Christoph</cp:lastModifiedBy>
  <cp:revision>116</cp:revision>
  <cp:lastPrinted>2018-10-28T13:03:08Z</cp:lastPrinted>
  <dcterms:created xsi:type="dcterms:W3CDTF">2005-09-25T23:01:55Z</dcterms:created>
  <dcterms:modified xsi:type="dcterms:W3CDTF">2025-01-04T13:32:12Z</dcterms:modified>
</cp:coreProperties>
</file>