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0.xml" ContentType="application/vnd.openxmlformats-officedocument.presentationml.tags+xml"/>
  <Override PartName="/ppt/tags/tag1191.xml" ContentType="application/vnd.openxmlformats-officedocument.presentationml.tags+xml"/>
  <Override PartName="/ppt/tags/tag1192.xml" ContentType="application/vnd.openxmlformats-officedocument.presentationml.tags+xml"/>
  <Override PartName="/ppt/tags/tag1193.xml" ContentType="application/vnd.openxmlformats-officedocument.presentationml.tags+xml"/>
  <Override PartName="/ppt/tags/tag1194.xml" ContentType="application/vnd.openxmlformats-officedocument.presentationml.tags+xml"/>
  <Override PartName="/ppt/tags/tag1195.xml" ContentType="application/vnd.openxmlformats-officedocument.presentationml.tags+xml"/>
  <Override PartName="/ppt/tags/tag1196.xml" ContentType="application/vnd.openxmlformats-officedocument.presentationml.tags+xml"/>
  <Override PartName="/ppt/tags/tag1197.xml" ContentType="application/vnd.openxmlformats-officedocument.presentationml.tags+xml"/>
  <Override PartName="/ppt/tags/tag1198.xml" ContentType="application/vnd.openxmlformats-officedocument.presentationml.tags+xml"/>
  <Override PartName="/ppt/tags/tag1199.xml" ContentType="application/vnd.openxmlformats-officedocument.presentationml.tags+xml"/>
  <Override PartName="/ppt/tags/tag1200.xml" ContentType="application/vnd.openxmlformats-officedocument.presentationml.tags+xml"/>
  <Override PartName="/ppt/tags/tag1201.xml" ContentType="application/vnd.openxmlformats-officedocument.presentationml.tags+xml"/>
  <Override PartName="/ppt/tags/tag1202.xml" ContentType="application/vnd.openxmlformats-officedocument.presentationml.tags+xml"/>
  <Override PartName="/ppt/tags/tag1203.xml" ContentType="application/vnd.openxmlformats-officedocument.presentationml.tags+xml"/>
  <Override PartName="/ppt/tags/tag1204.xml" ContentType="application/vnd.openxmlformats-officedocument.presentationml.tags+xml"/>
  <Override PartName="/ppt/tags/tag1205.xml" ContentType="application/vnd.openxmlformats-officedocument.presentationml.tags+xml"/>
  <Override PartName="/ppt/tags/tag1206.xml" ContentType="application/vnd.openxmlformats-officedocument.presentationml.tags+xml"/>
  <Override PartName="/ppt/tags/tag1207.xml" ContentType="application/vnd.openxmlformats-officedocument.presentationml.tags+xml"/>
  <Override PartName="/ppt/tags/tag1208.xml" ContentType="application/vnd.openxmlformats-officedocument.presentationml.tags+xml"/>
  <Override PartName="/ppt/tags/tag1209.xml" ContentType="application/vnd.openxmlformats-officedocument.presentationml.tags+xml"/>
  <Override PartName="/ppt/tags/tag1210.xml" ContentType="application/vnd.openxmlformats-officedocument.presentationml.tags+xml"/>
  <Override PartName="/ppt/tags/tag1211.xml" ContentType="application/vnd.openxmlformats-officedocument.presentationml.tags+xml"/>
  <Override PartName="/ppt/tags/tag1212.xml" ContentType="application/vnd.openxmlformats-officedocument.presentationml.tags+xml"/>
  <Override PartName="/ppt/tags/tag1213.xml" ContentType="application/vnd.openxmlformats-officedocument.presentationml.tags+xml"/>
  <Override PartName="/ppt/tags/tag1214.xml" ContentType="application/vnd.openxmlformats-officedocument.presentationml.tags+xml"/>
  <Override PartName="/ppt/tags/tag1215.xml" ContentType="application/vnd.openxmlformats-officedocument.presentationml.tags+xml"/>
  <Override PartName="/ppt/tags/tag1216.xml" ContentType="application/vnd.openxmlformats-officedocument.presentationml.tags+xml"/>
  <Override PartName="/ppt/tags/tag1217.xml" ContentType="application/vnd.openxmlformats-officedocument.presentationml.tags+xml"/>
  <Override PartName="/ppt/tags/tag1218.xml" ContentType="application/vnd.openxmlformats-officedocument.presentationml.tags+xml"/>
  <Override PartName="/ppt/tags/tag1219.xml" ContentType="application/vnd.openxmlformats-officedocument.presentationml.tags+xml"/>
  <Override PartName="/ppt/tags/tag1220.xml" ContentType="application/vnd.openxmlformats-officedocument.presentationml.tags+xml"/>
  <Override PartName="/ppt/tags/tag1221.xml" ContentType="application/vnd.openxmlformats-officedocument.presentationml.tags+xml"/>
  <Override PartName="/ppt/tags/tag1222.xml" ContentType="application/vnd.openxmlformats-officedocument.presentationml.tags+xml"/>
  <Override PartName="/ppt/tags/tag1223.xml" ContentType="application/vnd.openxmlformats-officedocument.presentationml.tags+xml"/>
  <Override PartName="/ppt/tags/tag1224.xml" ContentType="application/vnd.openxmlformats-officedocument.presentationml.tags+xml"/>
  <Override PartName="/ppt/tags/tag1225.xml" ContentType="application/vnd.openxmlformats-officedocument.presentationml.tags+xml"/>
  <Override PartName="/ppt/tags/tag1226.xml" ContentType="application/vnd.openxmlformats-officedocument.presentationml.tags+xml"/>
  <Override PartName="/ppt/tags/tag1227.xml" ContentType="application/vnd.openxmlformats-officedocument.presentationml.tags+xml"/>
  <Override PartName="/ppt/tags/tag1228.xml" ContentType="application/vnd.openxmlformats-officedocument.presentationml.tags+xml"/>
  <Override PartName="/ppt/tags/tag1229.xml" ContentType="application/vnd.openxmlformats-officedocument.presentationml.tags+xml"/>
  <Override PartName="/ppt/tags/tag1230.xml" ContentType="application/vnd.openxmlformats-officedocument.presentationml.tags+xml"/>
  <Override PartName="/ppt/tags/tag1231.xml" ContentType="application/vnd.openxmlformats-officedocument.presentationml.tags+xml"/>
  <Override PartName="/ppt/tags/tag1232.xml" ContentType="application/vnd.openxmlformats-officedocument.presentationml.tags+xml"/>
  <Override PartName="/ppt/tags/tag1233.xml" ContentType="application/vnd.openxmlformats-officedocument.presentationml.tags+xml"/>
  <Override PartName="/ppt/tags/tag1234.xml" ContentType="application/vnd.openxmlformats-officedocument.presentationml.tags+xml"/>
  <Override PartName="/ppt/tags/tag1235.xml" ContentType="application/vnd.openxmlformats-officedocument.presentationml.tags+xml"/>
  <Override PartName="/ppt/tags/tag1236.xml" ContentType="application/vnd.openxmlformats-officedocument.presentationml.tags+xml"/>
  <Override PartName="/ppt/tags/tag1237.xml" ContentType="application/vnd.openxmlformats-officedocument.presentationml.tags+xml"/>
  <Override PartName="/ppt/tags/tag1238.xml" ContentType="application/vnd.openxmlformats-officedocument.presentationml.tags+xml"/>
  <Override PartName="/ppt/tags/tag1239.xml" ContentType="application/vnd.openxmlformats-officedocument.presentationml.tags+xml"/>
  <Override PartName="/ppt/tags/tag1240.xml" ContentType="application/vnd.openxmlformats-officedocument.presentationml.tags+xml"/>
  <Override PartName="/ppt/tags/tag1241.xml" ContentType="application/vnd.openxmlformats-officedocument.presentationml.tags+xml"/>
  <Override PartName="/ppt/tags/tag1242.xml" ContentType="application/vnd.openxmlformats-officedocument.presentationml.tags+xml"/>
  <Override PartName="/ppt/tags/tag1243.xml" ContentType="application/vnd.openxmlformats-officedocument.presentationml.tags+xml"/>
  <Override PartName="/ppt/tags/tag1244.xml" ContentType="application/vnd.openxmlformats-officedocument.presentationml.tags+xml"/>
  <Override PartName="/ppt/tags/tag1245.xml" ContentType="application/vnd.openxmlformats-officedocument.presentationml.tags+xml"/>
  <Override PartName="/ppt/tags/tag1246.xml" ContentType="application/vnd.openxmlformats-officedocument.presentationml.tags+xml"/>
  <Override PartName="/ppt/tags/tag1247.xml" ContentType="application/vnd.openxmlformats-officedocument.presentationml.tags+xml"/>
  <Override PartName="/ppt/tags/tag1248.xml" ContentType="application/vnd.openxmlformats-officedocument.presentationml.tags+xml"/>
  <Override PartName="/ppt/tags/tag1249.xml" ContentType="application/vnd.openxmlformats-officedocument.presentationml.tags+xml"/>
  <Override PartName="/ppt/tags/tag1250.xml" ContentType="application/vnd.openxmlformats-officedocument.presentationml.tags+xml"/>
  <Override PartName="/ppt/tags/tag1251.xml" ContentType="application/vnd.openxmlformats-officedocument.presentationml.tags+xml"/>
  <Override PartName="/ppt/tags/tag1252.xml" ContentType="application/vnd.openxmlformats-officedocument.presentationml.tags+xml"/>
  <Override PartName="/ppt/tags/tag1253.xml" ContentType="application/vnd.openxmlformats-officedocument.presentationml.tags+xml"/>
  <Override PartName="/ppt/tags/tag1254.xml" ContentType="application/vnd.openxmlformats-officedocument.presentationml.tags+xml"/>
  <Override PartName="/ppt/tags/tag1255.xml" ContentType="application/vnd.openxmlformats-officedocument.presentationml.tags+xml"/>
  <Override PartName="/ppt/tags/tag1256.xml" ContentType="application/vnd.openxmlformats-officedocument.presentationml.tags+xml"/>
  <Override PartName="/ppt/tags/tag1257.xml" ContentType="application/vnd.openxmlformats-officedocument.presentationml.tags+xml"/>
  <Override PartName="/ppt/tags/tag1258.xml" ContentType="application/vnd.openxmlformats-officedocument.presentationml.tags+xml"/>
  <Override PartName="/ppt/tags/tag1259.xml" ContentType="application/vnd.openxmlformats-officedocument.presentationml.tags+xml"/>
  <Override PartName="/ppt/tags/tag1260.xml" ContentType="application/vnd.openxmlformats-officedocument.presentationml.tags+xml"/>
  <Override PartName="/ppt/tags/tag1261.xml" ContentType="application/vnd.openxmlformats-officedocument.presentationml.tags+xml"/>
  <Override PartName="/ppt/tags/tag1262.xml" ContentType="application/vnd.openxmlformats-officedocument.presentationml.tags+xml"/>
  <Override PartName="/ppt/tags/tag1263.xml" ContentType="application/vnd.openxmlformats-officedocument.presentationml.tags+xml"/>
  <Override PartName="/ppt/tags/tag1264.xml" ContentType="application/vnd.openxmlformats-officedocument.presentationml.tags+xml"/>
  <Override PartName="/ppt/tags/tag1265.xml" ContentType="application/vnd.openxmlformats-officedocument.presentationml.tags+xml"/>
  <Override PartName="/ppt/tags/tag1266.xml" ContentType="application/vnd.openxmlformats-officedocument.presentationml.tags+xml"/>
  <Override PartName="/ppt/tags/tag1267.xml" ContentType="application/vnd.openxmlformats-officedocument.presentationml.tags+xml"/>
  <Override PartName="/ppt/tags/tag1268.xml" ContentType="application/vnd.openxmlformats-officedocument.presentationml.tags+xml"/>
  <Override PartName="/ppt/tags/tag1269.xml" ContentType="application/vnd.openxmlformats-officedocument.presentationml.tags+xml"/>
  <Override PartName="/ppt/tags/tag1270.xml" ContentType="application/vnd.openxmlformats-officedocument.presentationml.tags+xml"/>
  <Override PartName="/ppt/tags/tag1271.xml" ContentType="application/vnd.openxmlformats-officedocument.presentationml.tags+xml"/>
  <Override PartName="/ppt/tags/tag1272.xml" ContentType="application/vnd.openxmlformats-officedocument.presentationml.tags+xml"/>
  <Override PartName="/ppt/tags/tag1273.xml" ContentType="application/vnd.openxmlformats-officedocument.presentationml.tags+xml"/>
  <Override PartName="/ppt/tags/tag1274.xml" ContentType="application/vnd.openxmlformats-officedocument.presentationml.tags+xml"/>
  <Override PartName="/ppt/tags/tag1275.xml" ContentType="application/vnd.openxmlformats-officedocument.presentationml.tags+xml"/>
  <Override PartName="/ppt/tags/tag1276.xml" ContentType="application/vnd.openxmlformats-officedocument.presentationml.tags+xml"/>
  <Override PartName="/ppt/tags/tag1277.xml" ContentType="application/vnd.openxmlformats-officedocument.presentationml.tags+xml"/>
  <Override PartName="/ppt/tags/tag1278.xml" ContentType="application/vnd.openxmlformats-officedocument.presentationml.tags+xml"/>
  <Override PartName="/ppt/tags/tag1279.xml" ContentType="application/vnd.openxmlformats-officedocument.presentationml.tags+xml"/>
  <Override PartName="/ppt/tags/tag1280.xml" ContentType="application/vnd.openxmlformats-officedocument.presentationml.tags+xml"/>
  <Override PartName="/ppt/tags/tag1281.xml" ContentType="application/vnd.openxmlformats-officedocument.presentationml.tags+xml"/>
  <Override PartName="/ppt/tags/tag1282.xml" ContentType="application/vnd.openxmlformats-officedocument.presentationml.tags+xml"/>
  <Override PartName="/ppt/tags/tag1283.xml" ContentType="application/vnd.openxmlformats-officedocument.presentationml.tags+xml"/>
  <Override PartName="/ppt/tags/tag1284.xml" ContentType="application/vnd.openxmlformats-officedocument.presentationml.tags+xml"/>
  <Override PartName="/ppt/tags/tag1285.xml" ContentType="application/vnd.openxmlformats-officedocument.presentationml.tags+xml"/>
  <Override PartName="/ppt/tags/tag1286.xml" ContentType="application/vnd.openxmlformats-officedocument.presentationml.tags+xml"/>
  <Override PartName="/ppt/tags/tag1287.xml" ContentType="application/vnd.openxmlformats-officedocument.presentationml.tags+xml"/>
  <Override PartName="/ppt/tags/tag1288.xml" ContentType="application/vnd.openxmlformats-officedocument.presentationml.tags+xml"/>
  <Override PartName="/ppt/tags/tag1289.xml" ContentType="application/vnd.openxmlformats-officedocument.presentationml.tags+xml"/>
  <Override PartName="/ppt/tags/tag1290.xml" ContentType="application/vnd.openxmlformats-officedocument.presentationml.tags+xml"/>
  <Override PartName="/ppt/tags/tag1291.xml" ContentType="application/vnd.openxmlformats-officedocument.presentationml.tags+xml"/>
  <Override PartName="/ppt/tags/tag1292.xml" ContentType="application/vnd.openxmlformats-officedocument.presentationml.tags+xml"/>
  <Override PartName="/ppt/tags/tag1293.xml" ContentType="application/vnd.openxmlformats-officedocument.presentationml.tags+xml"/>
  <Override PartName="/ppt/tags/tag1294.xml" ContentType="application/vnd.openxmlformats-officedocument.presentationml.tags+xml"/>
  <Override PartName="/ppt/tags/tag1295.xml" ContentType="application/vnd.openxmlformats-officedocument.presentationml.tags+xml"/>
  <Override PartName="/ppt/tags/tag1296.xml" ContentType="application/vnd.openxmlformats-officedocument.presentationml.tags+xml"/>
  <Override PartName="/ppt/tags/tag1297.xml" ContentType="application/vnd.openxmlformats-officedocument.presentationml.tags+xml"/>
  <Override PartName="/ppt/tags/tag1298.xml" ContentType="application/vnd.openxmlformats-officedocument.presentationml.tags+xml"/>
  <Override PartName="/ppt/tags/tag1299.xml" ContentType="application/vnd.openxmlformats-officedocument.presentationml.tags+xml"/>
  <Override PartName="/ppt/tags/tag1300.xml" ContentType="application/vnd.openxmlformats-officedocument.presentationml.tags+xml"/>
  <Override PartName="/ppt/tags/tag1301.xml" ContentType="application/vnd.openxmlformats-officedocument.presentationml.tags+xml"/>
  <Override PartName="/ppt/tags/tag1302.xml" ContentType="application/vnd.openxmlformats-officedocument.presentationml.tags+xml"/>
  <Override PartName="/ppt/tags/tag1303.xml" ContentType="application/vnd.openxmlformats-officedocument.presentationml.tags+xml"/>
  <Override PartName="/ppt/tags/tag1304.xml" ContentType="application/vnd.openxmlformats-officedocument.presentationml.tags+xml"/>
  <Override PartName="/ppt/tags/tag1305.xml" ContentType="application/vnd.openxmlformats-officedocument.presentationml.tags+xml"/>
  <Override PartName="/ppt/tags/tag1306.xml" ContentType="application/vnd.openxmlformats-officedocument.presentationml.tags+xml"/>
  <Override PartName="/ppt/tags/tag1307.xml" ContentType="application/vnd.openxmlformats-officedocument.presentationml.tags+xml"/>
  <Override PartName="/ppt/tags/tag1308.xml" ContentType="application/vnd.openxmlformats-officedocument.presentationml.tags+xml"/>
  <Override PartName="/ppt/tags/tag1309.xml" ContentType="application/vnd.openxmlformats-officedocument.presentationml.tags+xml"/>
  <Override PartName="/ppt/tags/tag1310.xml" ContentType="application/vnd.openxmlformats-officedocument.presentationml.tags+xml"/>
  <Override PartName="/ppt/tags/tag1311.xml" ContentType="application/vnd.openxmlformats-officedocument.presentationml.tags+xml"/>
  <Override PartName="/ppt/tags/tag1312.xml" ContentType="application/vnd.openxmlformats-officedocument.presentationml.tags+xml"/>
  <Override PartName="/ppt/tags/tag1313.xml" ContentType="application/vnd.openxmlformats-officedocument.presentationml.tags+xml"/>
  <Override PartName="/ppt/tags/tag1314.xml" ContentType="application/vnd.openxmlformats-officedocument.presentationml.tags+xml"/>
  <Override PartName="/ppt/tags/tag1315.xml" ContentType="application/vnd.openxmlformats-officedocument.presentationml.tags+xml"/>
  <Override PartName="/ppt/tags/tag1316.xml" ContentType="application/vnd.openxmlformats-officedocument.presentationml.tags+xml"/>
  <Override PartName="/ppt/tags/tag1317.xml" ContentType="application/vnd.openxmlformats-officedocument.presentationml.tags+xml"/>
  <Override PartName="/ppt/tags/tag1318.xml" ContentType="application/vnd.openxmlformats-officedocument.presentationml.tags+xml"/>
  <Override PartName="/ppt/tags/tag1319.xml" ContentType="application/vnd.openxmlformats-officedocument.presentationml.tags+xml"/>
  <Override PartName="/ppt/tags/tag1320.xml" ContentType="application/vnd.openxmlformats-officedocument.presentationml.tags+xml"/>
  <Override PartName="/ppt/tags/tag1321.xml" ContentType="application/vnd.openxmlformats-officedocument.presentationml.tags+xml"/>
  <Override PartName="/ppt/tags/tag1322.xml" ContentType="application/vnd.openxmlformats-officedocument.presentationml.tags+xml"/>
  <Override PartName="/ppt/tags/tag1323.xml" ContentType="application/vnd.openxmlformats-officedocument.presentationml.tags+xml"/>
  <Override PartName="/ppt/tags/tag1324.xml" ContentType="application/vnd.openxmlformats-officedocument.presentationml.tags+xml"/>
  <Override PartName="/ppt/tags/tag1325.xml" ContentType="application/vnd.openxmlformats-officedocument.presentationml.tags+xml"/>
  <Override PartName="/ppt/tags/tag1326.xml" ContentType="application/vnd.openxmlformats-officedocument.presentationml.tags+xml"/>
  <Override PartName="/ppt/tags/tag1327.xml" ContentType="application/vnd.openxmlformats-officedocument.presentationml.tags+xml"/>
  <Override PartName="/ppt/tags/tag1328.xml" ContentType="application/vnd.openxmlformats-officedocument.presentationml.tags+xml"/>
  <Override PartName="/ppt/tags/tag1329.xml" ContentType="application/vnd.openxmlformats-officedocument.presentationml.tags+xml"/>
  <Override PartName="/ppt/tags/tag1330.xml" ContentType="application/vnd.openxmlformats-officedocument.presentationml.tags+xml"/>
  <Override PartName="/ppt/tags/tag1331.xml" ContentType="application/vnd.openxmlformats-officedocument.presentationml.tags+xml"/>
  <Override PartName="/ppt/tags/tag1332.xml" ContentType="application/vnd.openxmlformats-officedocument.presentationml.tags+xml"/>
  <Override PartName="/ppt/tags/tag1333.xml" ContentType="application/vnd.openxmlformats-officedocument.presentationml.tags+xml"/>
  <Override PartName="/ppt/tags/tag1334.xml" ContentType="application/vnd.openxmlformats-officedocument.presentationml.tags+xml"/>
  <Override PartName="/ppt/tags/tag1335.xml" ContentType="application/vnd.openxmlformats-officedocument.presentationml.tags+xml"/>
  <Override PartName="/ppt/tags/tag1336.xml" ContentType="application/vnd.openxmlformats-officedocument.presentationml.tags+xml"/>
  <Override PartName="/ppt/tags/tag1337.xml" ContentType="application/vnd.openxmlformats-officedocument.presentationml.tags+xml"/>
  <Override PartName="/ppt/tags/tag1338.xml" ContentType="application/vnd.openxmlformats-officedocument.presentationml.tags+xml"/>
  <Override PartName="/ppt/tags/tag1339.xml" ContentType="application/vnd.openxmlformats-officedocument.presentationml.tags+xml"/>
  <Override PartName="/ppt/tags/tag1340.xml" ContentType="application/vnd.openxmlformats-officedocument.presentationml.tags+xml"/>
  <Override PartName="/ppt/tags/tag1341.xml" ContentType="application/vnd.openxmlformats-officedocument.presentationml.tags+xml"/>
  <Override PartName="/ppt/tags/tag1342.xml" ContentType="application/vnd.openxmlformats-officedocument.presentationml.tags+xml"/>
  <Override PartName="/ppt/tags/tag1343.xml" ContentType="application/vnd.openxmlformats-officedocument.presentationml.tags+xml"/>
  <Override PartName="/ppt/tags/tag1344.xml" ContentType="application/vnd.openxmlformats-officedocument.presentationml.tags+xml"/>
  <Override PartName="/ppt/tags/tag1345.xml" ContentType="application/vnd.openxmlformats-officedocument.presentationml.tags+xml"/>
  <Override PartName="/ppt/tags/tag1346.xml" ContentType="application/vnd.openxmlformats-officedocument.presentationml.tags+xml"/>
  <Override PartName="/ppt/tags/tag1347.xml" ContentType="application/vnd.openxmlformats-officedocument.presentationml.tags+xml"/>
  <Override PartName="/ppt/tags/tag1348.xml" ContentType="application/vnd.openxmlformats-officedocument.presentationml.tags+xml"/>
  <Override PartName="/ppt/tags/tag1349.xml" ContentType="application/vnd.openxmlformats-officedocument.presentationml.tags+xml"/>
  <Override PartName="/ppt/tags/tag1350.xml" ContentType="application/vnd.openxmlformats-officedocument.presentationml.tags+xml"/>
  <Override PartName="/ppt/tags/tag1351.xml" ContentType="application/vnd.openxmlformats-officedocument.presentationml.tags+xml"/>
  <Override PartName="/ppt/tags/tag1352.xml" ContentType="application/vnd.openxmlformats-officedocument.presentationml.tags+xml"/>
  <Override PartName="/ppt/tags/tag1353.xml" ContentType="application/vnd.openxmlformats-officedocument.presentationml.tags+xml"/>
  <Override PartName="/ppt/tags/tag1354.xml" ContentType="application/vnd.openxmlformats-officedocument.presentationml.tags+xml"/>
  <Override PartName="/ppt/tags/tag1355.xml" ContentType="application/vnd.openxmlformats-officedocument.presentationml.tags+xml"/>
  <Override PartName="/ppt/tags/tag1356.xml" ContentType="application/vnd.openxmlformats-officedocument.presentationml.tags+xml"/>
  <Override PartName="/ppt/tags/tag1357.xml" ContentType="application/vnd.openxmlformats-officedocument.presentationml.tags+xml"/>
  <Override PartName="/ppt/tags/tag1358.xml" ContentType="application/vnd.openxmlformats-officedocument.presentationml.tags+xml"/>
  <Override PartName="/ppt/tags/tag1359.xml" ContentType="application/vnd.openxmlformats-officedocument.presentationml.tags+xml"/>
  <Override PartName="/ppt/tags/tag1360.xml" ContentType="application/vnd.openxmlformats-officedocument.presentationml.tags+xml"/>
  <Override PartName="/ppt/tags/tag1361.xml" ContentType="application/vnd.openxmlformats-officedocument.presentationml.tags+xml"/>
  <Override PartName="/ppt/tags/tag1362.xml" ContentType="application/vnd.openxmlformats-officedocument.presentationml.tags+xml"/>
  <Override PartName="/ppt/tags/tag1363.xml" ContentType="application/vnd.openxmlformats-officedocument.presentationml.tags+xml"/>
  <Override PartName="/ppt/tags/tag1364.xml" ContentType="application/vnd.openxmlformats-officedocument.presentationml.tags+xml"/>
  <Override PartName="/ppt/tags/tag1365.xml" ContentType="application/vnd.openxmlformats-officedocument.presentationml.tags+xml"/>
  <Override PartName="/ppt/tags/tag1366.xml" ContentType="application/vnd.openxmlformats-officedocument.presentationml.tags+xml"/>
  <Override PartName="/ppt/tags/tag1367.xml" ContentType="application/vnd.openxmlformats-officedocument.presentationml.tags+xml"/>
  <Override PartName="/ppt/tags/tag1368.xml" ContentType="application/vnd.openxmlformats-officedocument.presentationml.tags+xml"/>
  <Override PartName="/ppt/tags/tag1369.xml" ContentType="application/vnd.openxmlformats-officedocument.presentationml.tags+xml"/>
  <Override PartName="/ppt/tags/tag1370.xml" ContentType="application/vnd.openxmlformats-officedocument.presentationml.tags+xml"/>
  <Override PartName="/ppt/tags/tag1371.xml" ContentType="application/vnd.openxmlformats-officedocument.presentationml.tags+xml"/>
  <Override PartName="/ppt/tags/tag1372.xml" ContentType="application/vnd.openxmlformats-officedocument.presentationml.tags+xml"/>
  <Override PartName="/ppt/tags/tag1373.xml" ContentType="application/vnd.openxmlformats-officedocument.presentationml.tags+xml"/>
  <Override PartName="/ppt/tags/tag1374.xml" ContentType="application/vnd.openxmlformats-officedocument.presentationml.tags+xml"/>
  <Override PartName="/ppt/tags/tag1375.xml" ContentType="application/vnd.openxmlformats-officedocument.presentationml.tags+xml"/>
  <Override PartName="/ppt/tags/tag1376.xml" ContentType="application/vnd.openxmlformats-officedocument.presentationml.tags+xml"/>
  <Override PartName="/ppt/tags/tag1377.xml" ContentType="application/vnd.openxmlformats-officedocument.presentationml.tags+xml"/>
  <Override PartName="/ppt/tags/tag1378.xml" ContentType="application/vnd.openxmlformats-officedocument.presentationml.tags+xml"/>
  <Override PartName="/ppt/tags/tag1379.xml" ContentType="application/vnd.openxmlformats-officedocument.presentationml.tags+xml"/>
  <Override PartName="/ppt/tags/tag1380.xml" ContentType="application/vnd.openxmlformats-officedocument.presentationml.tags+xml"/>
  <Override PartName="/ppt/tags/tag1381.xml" ContentType="application/vnd.openxmlformats-officedocument.presentationml.tags+xml"/>
  <Override PartName="/ppt/tags/tag1382.xml" ContentType="application/vnd.openxmlformats-officedocument.presentationml.tags+xml"/>
  <Override PartName="/ppt/tags/tag1383.xml" ContentType="application/vnd.openxmlformats-officedocument.presentationml.tags+xml"/>
  <Override PartName="/ppt/tags/tag1384.xml" ContentType="application/vnd.openxmlformats-officedocument.presentationml.tags+xml"/>
  <Override PartName="/ppt/tags/tag1385.xml" ContentType="application/vnd.openxmlformats-officedocument.presentationml.tags+xml"/>
  <Override PartName="/ppt/tags/tag1386.xml" ContentType="application/vnd.openxmlformats-officedocument.presentationml.tags+xml"/>
  <Override PartName="/ppt/tags/tag1387.xml" ContentType="application/vnd.openxmlformats-officedocument.presentationml.tags+xml"/>
  <Override PartName="/ppt/tags/tag1388.xml" ContentType="application/vnd.openxmlformats-officedocument.presentationml.tags+xml"/>
  <Override PartName="/ppt/tags/tag1389.xml" ContentType="application/vnd.openxmlformats-officedocument.presentationml.tags+xml"/>
  <Override PartName="/ppt/tags/tag1390.xml" ContentType="application/vnd.openxmlformats-officedocument.presentationml.tags+xml"/>
  <Override PartName="/ppt/tags/tag1391.xml" ContentType="application/vnd.openxmlformats-officedocument.presentationml.tags+xml"/>
  <Override PartName="/ppt/tags/tag1392.xml" ContentType="application/vnd.openxmlformats-officedocument.presentationml.tags+xml"/>
  <Override PartName="/ppt/tags/tag1393.xml" ContentType="application/vnd.openxmlformats-officedocument.presentationml.tags+xml"/>
  <Override PartName="/ppt/tags/tag1394.xml" ContentType="application/vnd.openxmlformats-officedocument.presentationml.tags+xml"/>
  <Override PartName="/ppt/tags/tag1395.xml" ContentType="application/vnd.openxmlformats-officedocument.presentationml.tags+xml"/>
  <Override PartName="/ppt/tags/tag1396.xml" ContentType="application/vnd.openxmlformats-officedocument.presentationml.tags+xml"/>
  <Override PartName="/ppt/tags/tag1397.xml" ContentType="application/vnd.openxmlformats-officedocument.presentationml.tags+xml"/>
  <Override PartName="/ppt/tags/tag1398.xml" ContentType="application/vnd.openxmlformats-officedocument.presentationml.tags+xml"/>
  <Override PartName="/ppt/tags/tag1399.xml" ContentType="application/vnd.openxmlformats-officedocument.presentationml.tags+xml"/>
  <Override PartName="/ppt/tags/tag1400.xml" ContentType="application/vnd.openxmlformats-officedocument.presentationml.tags+xml"/>
  <Override PartName="/ppt/tags/tag1401.xml" ContentType="application/vnd.openxmlformats-officedocument.presentationml.tags+xml"/>
  <Override PartName="/ppt/tags/tag1402.xml" ContentType="application/vnd.openxmlformats-officedocument.presentationml.tags+xml"/>
  <Override PartName="/ppt/tags/tag1403.xml" ContentType="application/vnd.openxmlformats-officedocument.presentationml.tags+xml"/>
  <Override PartName="/ppt/tags/tag1404.xml" ContentType="application/vnd.openxmlformats-officedocument.presentationml.tags+xml"/>
  <Override PartName="/ppt/tags/tag1405.xml" ContentType="application/vnd.openxmlformats-officedocument.presentationml.tags+xml"/>
  <Override PartName="/ppt/tags/tag1406.xml" ContentType="application/vnd.openxmlformats-officedocument.presentationml.tags+xml"/>
  <Override PartName="/ppt/tags/tag1407.xml" ContentType="application/vnd.openxmlformats-officedocument.presentationml.tags+xml"/>
  <Override PartName="/ppt/tags/tag1408.xml" ContentType="application/vnd.openxmlformats-officedocument.presentationml.tags+xml"/>
  <Override PartName="/ppt/tags/tag1409.xml" ContentType="application/vnd.openxmlformats-officedocument.presentationml.tags+xml"/>
  <Override PartName="/ppt/tags/tag1410.xml" ContentType="application/vnd.openxmlformats-officedocument.presentationml.tags+xml"/>
  <Override PartName="/ppt/tags/tag1411.xml" ContentType="application/vnd.openxmlformats-officedocument.presentationml.tags+xml"/>
  <Override PartName="/ppt/tags/tag1412.xml" ContentType="application/vnd.openxmlformats-officedocument.presentationml.tags+xml"/>
  <Override PartName="/ppt/tags/tag1413.xml" ContentType="application/vnd.openxmlformats-officedocument.presentationml.tags+xml"/>
  <Override PartName="/ppt/tags/tag1414.xml" ContentType="application/vnd.openxmlformats-officedocument.presentationml.tags+xml"/>
  <Override PartName="/ppt/tags/tag1415.xml" ContentType="application/vnd.openxmlformats-officedocument.presentationml.tags+xml"/>
  <Override PartName="/ppt/tags/tag1416.xml" ContentType="application/vnd.openxmlformats-officedocument.presentationml.tags+xml"/>
  <Override PartName="/ppt/tags/tag1417.xml" ContentType="application/vnd.openxmlformats-officedocument.presentationml.tags+xml"/>
  <Override PartName="/ppt/tags/tag1418.xml" ContentType="application/vnd.openxmlformats-officedocument.presentationml.tags+xml"/>
  <Override PartName="/ppt/tags/tag1419.xml" ContentType="application/vnd.openxmlformats-officedocument.presentationml.tags+xml"/>
  <Override PartName="/ppt/tags/tag1420.xml" ContentType="application/vnd.openxmlformats-officedocument.presentationml.tags+xml"/>
  <Override PartName="/ppt/tags/tag1421.xml" ContentType="application/vnd.openxmlformats-officedocument.presentationml.tags+xml"/>
  <Override PartName="/ppt/tags/tag1422.xml" ContentType="application/vnd.openxmlformats-officedocument.presentationml.tags+xml"/>
  <Override PartName="/ppt/tags/tag1423.xml" ContentType="application/vnd.openxmlformats-officedocument.presentationml.tags+xml"/>
  <Override PartName="/ppt/tags/tag1424.xml" ContentType="application/vnd.openxmlformats-officedocument.presentationml.tags+xml"/>
  <Override PartName="/ppt/tags/tag1425.xml" ContentType="application/vnd.openxmlformats-officedocument.presentationml.tags+xml"/>
  <Override PartName="/ppt/tags/tag1426.xml" ContentType="application/vnd.openxmlformats-officedocument.presentationml.tags+xml"/>
  <Override PartName="/ppt/tags/tag1427.xml" ContentType="application/vnd.openxmlformats-officedocument.presentationml.tags+xml"/>
  <Override PartName="/ppt/tags/tag1428.xml" ContentType="application/vnd.openxmlformats-officedocument.presentationml.tags+xml"/>
  <Override PartName="/ppt/tags/tag1429.xml" ContentType="application/vnd.openxmlformats-officedocument.presentationml.tags+xml"/>
  <Override PartName="/ppt/tags/tag1430.xml" ContentType="application/vnd.openxmlformats-officedocument.presentationml.tags+xml"/>
  <Override PartName="/ppt/tags/tag1431.xml" ContentType="application/vnd.openxmlformats-officedocument.presentationml.tags+xml"/>
  <Override PartName="/ppt/tags/tag1432.xml" ContentType="application/vnd.openxmlformats-officedocument.presentationml.tags+xml"/>
  <Override PartName="/ppt/tags/tag1433.xml" ContentType="application/vnd.openxmlformats-officedocument.presentationml.tags+xml"/>
  <Override PartName="/ppt/tags/tag1434.xml" ContentType="application/vnd.openxmlformats-officedocument.presentationml.tags+xml"/>
  <Override PartName="/ppt/tags/tag1435.xml" ContentType="application/vnd.openxmlformats-officedocument.presentationml.tags+xml"/>
  <Override PartName="/ppt/tags/tag1436.xml" ContentType="application/vnd.openxmlformats-officedocument.presentationml.tags+xml"/>
  <Override PartName="/ppt/tags/tag1437.xml" ContentType="application/vnd.openxmlformats-officedocument.presentationml.tags+xml"/>
  <Override PartName="/ppt/tags/tag1438.xml" ContentType="application/vnd.openxmlformats-officedocument.presentationml.tags+xml"/>
  <Override PartName="/ppt/tags/tag1439.xml" ContentType="application/vnd.openxmlformats-officedocument.presentationml.tags+xml"/>
  <Override PartName="/ppt/tags/tag1440.xml" ContentType="application/vnd.openxmlformats-officedocument.presentationml.tags+xml"/>
  <Override PartName="/ppt/tags/tag1441.xml" ContentType="application/vnd.openxmlformats-officedocument.presentationml.tags+xml"/>
  <Override PartName="/ppt/tags/tag1442.xml" ContentType="application/vnd.openxmlformats-officedocument.presentationml.tags+xml"/>
  <Override PartName="/ppt/tags/tag1443.xml" ContentType="application/vnd.openxmlformats-officedocument.presentationml.tags+xml"/>
  <Override PartName="/ppt/tags/tag1444.xml" ContentType="application/vnd.openxmlformats-officedocument.presentationml.tags+xml"/>
  <Override PartName="/ppt/tags/tag1445.xml" ContentType="application/vnd.openxmlformats-officedocument.presentationml.tags+xml"/>
  <Override PartName="/ppt/tags/tag1446.xml" ContentType="application/vnd.openxmlformats-officedocument.presentationml.tags+xml"/>
  <Override PartName="/ppt/tags/tag1447.xml" ContentType="application/vnd.openxmlformats-officedocument.presentationml.tags+xml"/>
  <Override PartName="/ppt/tags/tag1448.xml" ContentType="application/vnd.openxmlformats-officedocument.presentationml.tags+xml"/>
  <Override PartName="/ppt/tags/tag1449.xml" ContentType="application/vnd.openxmlformats-officedocument.presentationml.tags+xml"/>
  <Override PartName="/ppt/tags/tag1450.xml" ContentType="application/vnd.openxmlformats-officedocument.presentationml.tags+xml"/>
  <Override PartName="/ppt/tags/tag1451.xml" ContentType="application/vnd.openxmlformats-officedocument.presentationml.tags+xml"/>
  <Override PartName="/ppt/tags/tag1452.xml" ContentType="application/vnd.openxmlformats-officedocument.presentationml.tags+xml"/>
  <Override PartName="/ppt/tags/tag1453.xml" ContentType="application/vnd.openxmlformats-officedocument.presentationml.tags+xml"/>
  <Override PartName="/ppt/tags/tag1454.xml" ContentType="application/vnd.openxmlformats-officedocument.presentationml.tags+xml"/>
  <Override PartName="/ppt/tags/tag1455.xml" ContentType="application/vnd.openxmlformats-officedocument.presentationml.tags+xml"/>
  <Override PartName="/ppt/tags/tag1456.xml" ContentType="application/vnd.openxmlformats-officedocument.presentationml.tags+xml"/>
  <Override PartName="/ppt/tags/tag1457.xml" ContentType="application/vnd.openxmlformats-officedocument.presentationml.tags+xml"/>
  <Override PartName="/ppt/tags/tag1458.xml" ContentType="application/vnd.openxmlformats-officedocument.presentationml.tags+xml"/>
  <Override PartName="/ppt/tags/tag1459.xml" ContentType="application/vnd.openxmlformats-officedocument.presentationml.tags+xml"/>
  <Override PartName="/ppt/tags/tag1460.xml" ContentType="application/vnd.openxmlformats-officedocument.presentationml.tags+xml"/>
  <Override PartName="/ppt/tags/tag1461.xml" ContentType="application/vnd.openxmlformats-officedocument.presentationml.tags+xml"/>
  <Override PartName="/ppt/tags/tag1462.xml" ContentType="application/vnd.openxmlformats-officedocument.presentationml.tags+xml"/>
  <Override PartName="/ppt/tags/tag1463.xml" ContentType="application/vnd.openxmlformats-officedocument.presentationml.tags+xml"/>
  <Override PartName="/ppt/tags/tag1464.xml" ContentType="application/vnd.openxmlformats-officedocument.presentationml.tags+xml"/>
  <Override PartName="/ppt/tags/tag1465.xml" ContentType="application/vnd.openxmlformats-officedocument.presentationml.tags+xml"/>
  <Override PartName="/ppt/tags/tag1466.xml" ContentType="application/vnd.openxmlformats-officedocument.presentationml.tags+xml"/>
  <Override PartName="/ppt/tags/tag1467.xml" ContentType="application/vnd.openxmlformats-officedocument.presentationml.tags+xml"/>
  <Override PartName="/ppt/tags/tag1468.xml" ContentType="application/vnd.openxmlformats-officedocument.presentationml.tags+xml"/>
  <Override PartName="/ppt/tags/tag1469.xml" ContentType="application/vnd.openxmlformats-officedocument.presentationml.tags+xml"/>
  <Override PartName="/ppt/tags/tag1470.xml" ContentType="application/vnd.openxmlformats-officedocument.presentationml.tags+xml"/>
  <Override PartName="/ppt/tags/tag1471.xml" ContentType="application/vnd.openxmlformats-officedocument.presentationml.tags+xml"/>
  <Override PartName="/ppt/tags/tag1472.xml" ContentType="application/vnd.openxmlformats-officedocument.presentationml.tags+xml"/>
  <Override PartName="/ppt/tags/tag1473.xml" ContentType="application/vnd.openxmlformats-officedocument.presentationml.tags+xml"/>
  <Override PartName="/ppt/tags/tag1474.xml" ContentType="application/vnd.openxmlformats-officedocument.presentationml.tags+xml"/>
  <Override PartName="/ppt/tags/tag1475.xml" ContentType="application/vnd.openxmlformats-officedocument.presentationml.tags+xml"/>
  <Override PartName="/ppt/tags/tag1476.xml" ContentType="application/vnd.openxmlformats-officedocument.presentationml.tags+xml"/>
  <Override PartName="/ppt/tags/tag1477.xml" ContentType="application/vnd.openxmlformats-officedocument.presentationml.tags+xml"/>
  <Override PartName="/ppt/tags/tag1478.xml" ContentType="application/vnd.openxmlformats-officedocument.presentationml.tags+xml"/>
  <Override PartName="/ppt/tags/tag1479.xml" ContentType="application/vnd.openxmlformats-officedocument.presentationml.tags+xml"/>
  <Override PartName="/ppt/tags/tag1480.xml" ContentType="application/vnd.openxmlformats-officedocument.presentationml.tags+xml"/>
  <Override PartName="/ppt/tags/tag1481.xml" ContentType="application/vnd.openxmlformats-officedocument.presentationml.tags+xml"/>
  <Override PartName="/ppt/tags/tag1482.xml" ContentType="application/vnd.openxmlformats-officedocument.presentationml.tags+xml"/>
  <Override PartName="/ppt/tags/tag1483.xml" ContentType="application/vnd.openxmlformats-officedocument.presentationml.tags+xml"/>
  <Override PartName="/ppt/tags/tag1484.xml" ContentType="application/vnd.openxmlformats-officedocument.presentationml.tags+xml"/>
  <Override PartName="/ppt/tags/tag1485.xml" ContentType="application/vnd.openxmlformats-officedocument.presentationml.tags+xml"/>
  <Override PartName="/ppt/tags/tag1486.xml" ContentType="application/vnd.openxmlformats-officedocument.presentationml.tags+xml"/>
  <Override PartName="/ppt/tags/tag1487.xml" ContentType="application/vnd.openxmlformats-officedocument.presentationml.tags+xml"/>
  <Override PartName="/ppt/tags/tag1488.xml" ContentType="application/vnd.openxmlformats-officedocument.presentationml.tags+xml"/>
  <Override PartName="/ppt/tags/tag1489.xml" ContentType="application/vnd.openxmlformats-officedocument.presentationml.tags+xml"/>
  <Override PartName="/ppt/tags/tag1490.xml" ContentType="application/vnd.openxmlformats-officedocument.presentationml.tags+xml"/>
  <Override PartName="/ppt/tags/tag1491.xml" ContentType="application/vnd.openxmlformats-officedocument.presentationml.tags+xml"/>
  <Override PartName="/ppt/tags/tag1492.xml" ContentType="application/vnd.openxmlformats-officedocument.presentationml.tags+xml"/>
  <Override PartName="/ppt/tags/tag1493.xml" ContentType="application/vnd.openxmlformats-officedocument.presentationml.tags+xml"/>
  <Override PartName="/ppt/tags/tag1494.xml" ContentType="application/vnd.openxmlformats-officedocument.presentationml.tags+xml"/>
  <Override PartName="/ppt/tags/tag1495.xml" ContentType="application/vnd.openxmlformats-officedocument.presentationml.tags+xml"/>
  <Override PartName="/ppt/tags/tag1496.xml" ContentType="application/vnd.openxmlformats-officedocument.presentationml.tags+xml"/>
  <Override PartName="/ppt/tags/tag1497.xml" ContentType="application/vnd.openxmlformats-officedocument.presentationml.tags+xml"/>
  <Override PartName="/ppt/tags/tag1498.xml" ContentType="application/vnd.openxmlformats-officedocument.presentationml.tags+xml"/>
  <Override PartName="/ppt/tags/tag1499.xml" ContentType="application/vnd.openxmlformats-officedocument.presentationml.tags+xml"/>
  <Override PartName="/ppt/tags/tag1500.xml" ContentType="application/vnd.openxmlformats-officedocument.presentationml.tags+xml"/>
  <Override PartName="/ppt/tags/tag1501.xml" ContentType="application/vnd.openxmlformats-officedocument.presentationml.tags+xml"/>
  <Override PartName="/ppt/tags/tag1502.xml" ContentType="application/vnd.openxmlformats-officedocument.presentationml.tags+xml"/>
  <Override PartName="/ppt/tags/tag1503.xml" ContentType="application/vnd.openxmlformats-officedocument.presentationml.tags+xml"/>
  <Override PartName="/ppt/tags/tag1504.xml" ContentType="application/vnd.openxmlformats-officedocument.presentationml.tags+xml"/>
  <Override PartName="/ppt/tags/tag1505.xml" ContentType="application/vnd.openxmlformats-officedocument.presentationml.tags+xml"/>
  <Override PartName="/ppt/tags/tag1506.xml" ContentType="application/vnd.openxmlformats-officedocument.presentationml.tags+xml"/>
  <Override PartName="/ppt/tags/tag1507.xml" ContentType="application/vnd.openxmlformats-officedocument.presentationml.tags+xml"/>
  <Override PartName="/ppt/tags/tag1508.xml" ContentType="application/vnd.openxmlformats-officedocument.presentationml.tags+xml"/>
  <Override PartName="/ppt/tags/tag1509.xml" ContentType="application/vnd.openxmlformats-officedocument.presentationml.tags+xml"/>
  <Override PartName="/ppt/tags/tag1510.xml" ContentType="application/vnd.openxmlformats-officedocument.presentationml.tags+xml"/>
  <Override PartName="/ppt/tags/tag1511.xml" ContentType="application/vnd.openxmlformats-officedocument.presentationml.tags+xml"/>
  <Override PartName="/ppt/tags/tag1512.xml" ContentType="application/vnd.openxmlformats-officedocument.presentationml.tags+xml"/>
  <Override PartName="/ppt/tags/tag1513.xml" ContentType="application/vnd.openxmlformats-officedocument.presentationml.tags+xml"/>
  <Override PartName="/ppt/tags/tag1514.xml" ContentType="application/vnd.openxmlformats-officedocument.presentationml.tags+xml"/>
  <Override PartName="/ppt/tags/tag1515.xml" ContentType="application/vnd.openxmlformats-officedocument.presentationml.tags+xml"/>
  <Override PartName="/ppt/tags/tag1516.xml" ContentType="application/vnd.openxmlformats-officedocument.presentationml.tags+xml"/>
  <Override PartName="/ppt/tags/tag1517.xml" ContentType="application/vnd.openxmlformats-officedocument.presentationml.tags+xml"/>
  <Override PartName="/ppt/tags/tag1518.xml" ContentType="application/vnd.openxmlformats-officedocument.presentationml.tags+xml"/>
  <Override PartName="/ppt/tags/tag1519.xml" ContentType="application/vnd.openxmlformats-officedocument.presentationml.tags+xml"/>
  <Override PartName="/ppt/tags/tag1520.xml" ContentType="application/vnd.openxmlformats-officedocument.presentationml.tags+xml"/>
  <Override PartName="/ppt/tags/tag1521.xml" ContentType="application/vnd.openxmlformats-officedocument.presentationml.tags+xml"/>
  <Override PartName="/ppt/tags/tag1522.xml" ContentType="application/vnd.openxmlformats-officedocument.presentationml.tags+xml"/>
  <Override PartName="/ppt/tags/tag1523.xml" ContentType="application/vnd.openxmlformats-officedocument.presentationml.tags+xml"/>
  <Override PartName="/ppt/tags/tag1524.xml" ContentType="application/vnd.openxmlformats-officedocument.presentationml.tags+xml"/>
  <Override PartName="/ppt/tags/tag1525.xml" ContentType="application/vnd.openxmlformats-officedocument.presentationml.tags+xml"/>
  <Override PartName="/ppt/tags/tag1526.xml" ContentType="application/vnd.openxmlformats-officedocument.presentationml.tags+xml"/>
  <Override PartName="/ppt/tags/tag1527.xml" ContentType="application/vnd.openxmlformats-officedocument.presentationml.tags+xml"/>
  <Override PartName="/ppt/tags/tag1528.xml" ContentType="application/vnd.openxmlformats-officedocument.presentationml.tags+xml"/>
  <Override PartName="/ppt/tags/tag1529.xml" ContentType="application/vnd.openxmlformats-officedocument.presentationml.tags+xml"/>
  <Override PartName="/ppt/tags/tag1530.xml" ContentType="application/vnd.openxmlformats-officedocument.presentationml.tags+xml"/>
  <Override PartName="/ppt/tags/tag1531.xml" ContentType="application/vnd.openxmlformats-officedocument.presentationml.tags+xml"/>
  <Override PartName="/ppt/tags/tag1532.xml" ContentType="application/vnd.openxmlformats-officedocument.presentationml.tags+xml"/>
  <Override PartName="/ppt/tags/tag1533.xml" ContentType="application/vnd.openxmlformats-officedocument.presentationml.tags+xml"/>
  <Override PartName="/ppt/tags/tag1534.xml" ContentType="application/vnd.openxmlformats-officedocument.presentationml.tags+xml"/>
  <Override PartName="/ppt/tags/tag1535.xml" ContentType="application/vnd.openxmlformats-officedocument.presentationml.tags+xml"/>
  <Override PartName="/ppt/tags/tag1536.xml" ContentType="application/vnd.openxmlformats-officedocument.presentationml.tags+xml"/>
  <Override PartName="/ppt/tags/tag1537.xml" ContentType="application/vnd.openxmlformats-officedocument.presentationml.tags+xml"/>
  <Override PartName="/ppt/tags/tag1538.xml" ContentType="application/vnd.openxmlformats-officedocument.presentationml.tags+xml"/>
  <Override PartName="/ppt/tags/tag1539.xml" ContentType="application/vnd.openxmlformats-officedocument.presentationml.tags+xml"/>
  <Override PartName="/ppt/tags/tag1540.xml" ContentType="application/vnd.openxmlformats-officedocument.presentationml.tags+xml"/>
  <Override PartName="/ppt/tags/tag1541.xml" ContentType="application/vnd.openxmlformats-officedocument.presentationml.tags+xml"/>
  <Override PartName="/ppt/tags/tag1542.xml" ContentType="application/vnd.openxmlformats-officedocument.presentationml.tags+xml"/>
  <Override PartName="/ppt/tags/tag1543.xml" ContentType="application/vnd.openxmlformats-officedocument.presentationml.tags+xml"/>
  <Override PartName="/ppt/tags/tag1544.xml" ContentType="application/vnd.openxmlformats-officedocument.presentationml.tags+xml"/>
  <Override PartName="/ppt/tags/tag1545.xml" ContentType="application/vnd.openxmlformats-officedocument.presentationml.tags+xml"/>
  <Override PartName="/ppt/tags/tag1546.xml" ContentType="application/vnd.openxmlformats-officedocument.presentationml.tags+xml"/>
  <Override PartName="/ppt/tags/tag1547.xml" ContentType="application/vnd.openxmlformats-officedocument.presentationml.tags+xml"/>
  <Override PartName="/ppt/tags/tag1548.xml" ContentType="application/vnd.openxmlformats-officedocument.presentationml.tags+xml"/>
  <Override PartName="/ppt/tags/tag1549.xml" ContentType="application/vnd.openxmlformats-officedocument.presentationml.tags+xml"/>
  <Override PartName="/ppt/tags/tag1550.xml" ContentType="application/vnd.openxmlformats-officedocument.presentationml.tags+xml"/>
  <Override PartName="/ppt/tags/tag1551.xml" ContentType="application/vnd.openxmlformats-officedocument.presentationml.tags+xml"/>
  <Override PartName="/ppt/tags/tag1552.xml" ContentType="application/vnd.openxmlformats-officedocument.presentationml.tags+xml"/>
  <Override PartName="/ppt/tags/tag1553.xml" ContentType="application/vnd.openxmlformats-officedocument.presentationml.tags+xml"/>
  <Override PartName="/ppt/tags/tag1554.xml" ContentType="application/vnd.openxmlformats-officedocument.presentationml.tags+xml"/>
  <Override PartName="/ppt/tags/tag1555.xml" ContentType="application/vnd.openxmlformats-officedocument.presentationml.tags+xml"/>
  <Override PartName="/ppt/tags/tag1556.xml" ContentType="application/vnd.openxmlformats-officedocument.presentationml.tags+xml"/>
  <Override PartName="/ppt/tags/tag1557.xml" ContentType="application/vnd.openxmlformats-officedocument.presentationml.tags+xml"/>
  <Override PartName="/ppt/tags/tag1558.xml" ContentType="application/vnd.openxmlformats-officedocument.presentationml.tags+xml"/>
  <Override PartName="/ppt/tags/tag1559.xml" ContentType="application/vnd.openxmlformats-officedocument.presentationml.tags+xml"/>
  <Override PartName="/ppt/tags/tag1560.xml" ContentType="application/vnd.openxmlformats-officedocument.presentationml.tags+xml"/>
  <Override PartName="/ppt/tags/tag1561.xml" ContentType="application/vnd.openxmlformats-officedocument.presentationml.tags+xml"/>
  <Override PartName="/ppt/tags/tag1562.xml" ContentType="application/vnd.openxmlformats-officedocument.presentationml.tags+xml"/>
  <Override PartName="/ppt/tags/tag1563.xml" ContentType="application/vnd.openxmlformats-officedocument.presentationml.tags+xml"/>
  <Override PartName="/ppt/tags/tag1564.xml" ContentType="application/vnd.openxmlformats-officedocument.presentationml.tags+xml"/>
  <Override PartName="/ppt/tags/tag1565.xml" ContentType="application/vnd.openxmlformats-officedocument.presentationml.tags+xml"/>
  <Override PartName="/ppt/tags/tag1566.xml" ContentType="application/vnd.openxmlformats-officedocument.presentationml.tags+xml"/>
  <Override PartName="/ppt/tags/tag1567.xml" ContentType="application/vnd.openxmlformats-officedocument.presentationml.tags+xml"/>
  <Override PartName="/ppt/tags/tag1568.xml" ContentType="application/vnd.openxmlformats-officedocument.presentationml.tags+xml"/>
  <Override PartName="/ppt/tags/tag1569.xml" ContentType="application/vnd.openxmlformats-officedocument.presentationml.tags+xml"/>
  <Override PartName="/ppt/tags/tag1570.xml" ContentType="application/vnd.openxmlformats-officedocument.presentationml.tags+xml"/>
  <Override PartName="/ppt/tags/tag1571.xml" ContentType="application/vnd.openxmlformats-officedocument.presentationml.tags+xml"/>
  <Override PartName="/ppt/tags/tag1572.xml" ContentType="application/vnd.openxmlformats-officedocument.presentationml.tags+xml"/>
  <Override PartName="/ppt/tags/tag1573.xml" ContentType="application/vnd.openxmlformats-officedocument.presentationml.tags+xml"/>
  <Override PartName="/ppt/tags/tag1574.xml" ContentType="application/vnd.openxmlformats-officedocument.presentationml.tags+xml"/>
  <Override PartName="/ppt/tags/tag1575.xml" ContentType="application/vnd.openxmlformats-officedocument.presentationml.tags+xml"/>
  <Override PartName="/ppt/tags/tag1576.xml" ContentType="application/vnd.openxmlformats-officedocument.presentationml.tags+xml"/>
  <Override PartName="/ppt/tags/tag1577.xml" ContentType="application/vnd.openxmlformats-officedocument.presentationml.tags+xml"/>
  <Override PartName="/ppt/tags/tag1578.xml" ContentType="application/vnd.openxmlformats-officedocument.presentationml.tags+xml"/>
  <Override PartName="/ppt/tags/tag1579.xml" ContentType="application/vnd.openxmlformats-officedocument.presentationml.tags+xml"/>
  <Override PartName="/ppt/tags/tag1580.xml" ContentType="application/vnd.openxmlformats-officedocument.presentationml.tags+xml"/>
  <Override PartName="/ppt/tags/tag1581.xml" ContentType="application/vnd.openxmlformats-officedocument.presentationml.tags+xml"/>
  <Override PartName="/ppt/tags/tag1582.xml" ContentType="application/vnd.openxmlformats-officedocument.presentationml.tags+xml"/>
  <Override PartName="/ppt/tags/tag1583.xml" ContentType="application/vnd.openxmlformats-officedocument.presentationml.tags+xml"/>
  <Override PartName="/ppt/tags/tag1584.xml" ContentType="application/vnd.openxmlformats-officedocument.presentationml.tags+xml"/>
  <Override PartName="/ppt/tags/tag1585.xml" ContentType="application/vnd.openxmlformats-officedocument.presentationml.tags+xml"/>
  <Override PartName="/ppt/tags/tag1586.xml" ContentType="application/vnd.openxmlformats-officedocument.presentationml.tags+xml"/>
  <Override PartName="/ppt/tags/tag1587.xml" ContentType="application/vnd.openxmlformats-officedocument.presentationml.tags+xml"/>
  <Override PartName="/ppt/tags/tag1588.xml" ContentType="application/vnd.openxmlformats-officedocument.presentationml.tags+xml"/>
  <Override PartName="/ppt/tags/tag1589.xml" ContentType="application/vnd.openxmlformats-officedocument.presentationml.tags+xml"/>
  <Override PartName="/ppt/tags/tag1590.xml" ContentType="application/vnd.openxmlformats-officedocument.presentationml.tags+xml"/>
  <Override PartName="/ppt/tags/tag1591.xml" ContentType="application/vnd.openxmlformats-officedocument.presentationml.tags+xml"/>
  <Override PartName="/ppt/tags/tag1592.xml" ContentType="application/vnd.openxmlformats-officedocument.presentationml.tags+xml"/>
  <Override PartName="/ppt/tags/tag1593.xml" ContentType="application/vnd.openxmlformats-officedocument.presentationml.tags+xml"/>
  <Override PartName="/ppt/tags/tag1594.xml" ContentType="application/vnd.openxmlformats-officedocument.presentationml.tags+xml"/>
  <Override PartName="/ppt/tags/tag1595.xml" ContentType="application/vnd.openxmlformats-officedocument.presentationml.tags+xml"/>
  <Override PartName="/ppt/tags/tag1596.xml" ContentType="application/vnd.openxmlformats-officedocument.presentationml.tags+xml"/>
  <Override PartName="/ppt/tags/tag1597.xml" ContentType="application/vnd.openxmlformats-officedocument.presentationml.tags+xml"/>
  <Override PartName="/ppt/tags/tag1598.xml" ContentType="application/vnd.openxmlformats-officedocument.presentationml.tags+xml"/>
  <Override PartName="/ppt/tags/tag1599.xml" ContentType="application/vnd.openxmlformats-officedocument.presentationml.tags+xml"/>
  <Override PartName="/ppt/tags/tag1600.xml" ContentType="application/vnd.openxmlformats-officedocument.presentationml.tags+xml"/>
  <Override PartName="/ppt/tags/tag1601.xml" ContentType="application/vnd.openxmlformats-officedocument.presentationml.tags+xml"/>
  <Override PartName="/ppt/tags/tag1602.xml" ContentType="application/vnd.openxmlformats-officedocument.presentationml.tags+xml"/>
  <Override PartName="/ppt/tags/tag1603.xml" ContentType="application/vnd.openxmlformats-officedocument.presentationml.tags+xml"/>
  <Override PartName="/ppt/tags/tag1604.xml" ContentType="application/vnd.openxmlformats-officedocument.presentationml.tags+xml"/>
  <Override PartName="/ppt/tags/tag1605.xml" ContentType="application/vnd.openxmlformats-officedocument.presentationml.tags+xml"/>
  <Override PartName="/ppt/tags/tag1606.xml" ContentType="application/vnd.openxmlformats-officedocument.presentationml.tags+xml"/>
  <Override PartName="/ppt/tags/tag1607.xml" ContentType="application/vnd.openxmlformats-officedocument.presentationml.tags+xml"/>
  <Override PartName="/ppt/tags/tag1608.xml" ContentType="application/vnd.openxmlformats-officedocument.presentationml.tags+xml"/>
  <Override PartName="/ppt/tags/tag1609.xml" ContentType="application/vnd.openxmlformats-officedocument.presentationml.tags+xml"/>
  <Override PartName="/ppt/tags/tag1610.xml" ContentType="application/vnd.openxmlformats-officedocument.presentationml.tags+xml"/>
  <Override PartName="/ppt/tags/tag1611.xml" ContentType="application/vnd.openxmlformats-officedocument.presentationml.tags+xml"/>
  <Override PartName="/ppt/tags/tag1612.xml" ContentType="application/vnd.openxmlformats-officedocument.presentationml.tags+xml"/>
  <Override PartName="/ppt/tags/tag1613.xml" ContentType="application/vnd.openxmlformats-officedocument.presentationml.tags+xml"/>
  <Override PartName="/ppt/tags/tag1614.xml" ContentType="application/vnd.openxmlformats-officedocument.presentationml.tags+xml"/>
  <Override PartName="/ppt/tags/tag1615.xml" ContentType="application/vnd.openxmlformats-officedocument.presentationml.tags+xml"/>
  <Override PartName="/ppt/tags/tag1616.xml" ContentType="application/vnd.openxmlformats-officedocument.presentationml.tags+xml"/>
  <Override PartName="/ppt/tags/tag1617.xml" ContentType="application/vnd.openxmlformats-officedocument.presentationml.tags+xml"/>
  <Override PartName="/ppt/tags/tag1618.xml" ContentType="application/vnd.openxmlformats-officedocument.presentationml.tags+xml"/>
  <Override PartName="/ppt/tags/tag1619.xml" ContentType="application/vnd.openxmlformats-officedocument.presentationml.tags+xml"/>
  <Override PartName="/ppt/tags/tag1620.xml" ContentType="application/vnd.openxmlformats-officedocument.presentationml.tags+xml"/>
  <Override PartName="/ppt/tags/tag1621.xml" ContentType="application/vnd.openxmlformats-officedocument.presentationml.tags+xml"/>
  <Override PartName="/ppt/tags/tag1622.xml" ContentType="application/vnd.openxmlformats-officedocument.presentationml.tags+xml"/>
  <Override PartName="/ppt/tags/tag1623.xml" ContentType="application/vnd.openxmlformats-officedocument.presentationml.tags+xml"/>
  <Override PartName="/ppt/tags/tag1624.xml" ContentType="application/vnd.openxmlformats-officedocument.presentationml.tags+xml"/>
  <Override PartName="/ppt/tags/tag1625.xml" ContentType="application/vnd.openxmlformats-officedocument.presentationml.tags+xml"/>
  <Override PartName="/ppt/tags/tag1626.xml" ContentType="application/vnd.openxmlformats-officedocument.presentationml.tags+xml"/>
  <Override PartName="/ppt/tags/tag1627.xml" ContentType="application/vnd.openxmlformats-officedocument.presentationml.tags+xml"/>
  <Override PartName="/ppt/tags/tag1628.xml" ContentType="application/vnd.openxmlformats-officedocument.presentationml.tags+xml"/>
  <Override PartName="/ppt/tags/tag1629.xml" ContentType="application/vnd.openxmlformats-officedocument.presentationml.tags+xml"/>
  <Override PartName="/ppt/tags/tag1630.xml" ContentType="application/vnd.openxmlformats-officedocument.presentationml.tags+xml"/>
  <Override PartName="/ppt/tags/tag1631.xml" ContentType="application/vnd.openxmlformats-officedocument.presentationml.tags+xml"/>
  <Override PartName="/ppt/tags/tag1632.xml" ContentType="application/vnd.openxmlformats-officedocument.presentationml.tags+xml"/>
  <Override PartName="/ppt/tags/tag1633.xml" ContentType="application/vnd.openxmlformats-officedocument.presentationml.tags+xml"/>
  <Override PartName="/ppt/tags/tag1634.xml" ContentType="application/vnd.openxmlformats-officedocument.presentationml.tags+xml"/>
  <Override PartName="/ppt/tags/tag1635.xml" ContentType="application/vnd.openxmlformats-officedocument.presentationml.tags+xml"/>
  <Override PartName="/ppt/tags/tag1636.xml" ContentType="application/vnd.openxmlformats-officedocument.presentationml.tags+xml"/>
  <Override PartName="/ppt/tags/tag1637.xml" ContentType="application/vnd.openxmlformats-officedocument.presentationml.tags+xml"/>
  <Override PartName="/ppt/tags/tag1638.xml" ContentType="application/vnd.openxmlformats-officedocument.presentationml.tags+xml"/>
  <Override PartName="/ppt/tags/tag1639.xml" ContentType="application/vnd.openxmlformats-officedocument.presentationml.tags+xml"/>
  <Override PartName="/ppt/tags/tag1640.xml" ContentType="application/vnd.openxmlformats-officedocument.presentationml.tags+xml"/>
  <Override PartName="/ppt/tags/tag1641.xml" ContentType="application/vnd.openxmlformats-officedocument.presentationml.tags+xml"/>
  <Override PartName="/ppt/tags/tag1642.xml" ContentType="application/vnd.openxmlformats-officedocument.presentationml.tags+xml"/>
  <Override PartName="/ppt/tags/tag1643.xml" ContentType="application/vnd.openxmlformats-officedocument.presentationml.tags+xml"/>
  <Override PartName="/ppt/tags/tag1644.xml" ContentType="application/vnd.openxmlformats-officedocument.presentationml.tags+xml"/>
  <Override PartName="/ppt/tags/tag1645.xml" ContentType="application/vnd.openxmlformats-officedocument.presentationml.tags+xml"/>
  <Override PartName="/ppt/tags/tag1646.xml" ContentType="application/vnd.openxmlformats-officedocument.presentationml.tags+xml"/>
  <Override PartName="/ppt/tags/tag1647.xml" ContentType="application/vnd.openxmlformats-officedocument.presentationml.tags+xml"/>
  <Override PartName="/ppt/tags/tag1648.xml" ContentType="application/vnd.openxmlformats-officedocument.presentationml.tags+xml"/>
  <Override PartName="/ppt/tags/tag1649.xml" ContentType="application/vnd.openxmlformats-officedocument.presentationml.tags+xml"/>
  <Override PartName="/ppt/tags/tag1650.xml" ContentType="application/vnd.openxmlformats-officedocument.presentationml.tags+xml"/>
  <Override PartName="/ppt/tags/tag1651.xml" ContentType="application/vnd.openxmlformats-officedocument.presentationml.tags+xml"/>
  <Override PartName="/ppt/tags/tag1652.xml" ContentType="application/vnd.openxmlformats-officedocument.presentationml.tags+xml"/>
  <Override PartName="/ppt/tags/tag1653.xml" ContentType="application/vnd.openxmlformats-officedocument.presentationml.tags+xml"/>
  <Override PartName="/ppt/tags/tag1654.xml" ContentType="application/vnd.openxmlformats-officedocument.presentationml.tags+xml"/>
  <Override PartName="/ppt/tags/tag1655.xml" ContentType="application/vnd.openxmlformats-officedocument.presentationml.tags+xml"/>
  <Override PartName="/ppt/tags/tag1656.xml" ContentType="application/vnd.openxmlformats-officedocument.presentationml.tags+xml"/>
  <Override PartName="/ppt/tags/tag1657.xml" ContentType="application/vnd.openxmlformats-officedocument.presentationml.tags+xml"/>
  <Override PartName="/ppt/tags/tag1658.xml" ContentType="application/vnd.openxmlformats-officedocument.presentationml.tags+xml"/>
  <Override PartName="/ppt/tags/tag1659.xml" ContentType="application/vnd.openxmlformats-officedocument.presentationml.tags+xml"/>
  <Override PartName="/ppt/tags/tag1660.xml" ContentType="application/vnd.openxmlformats-officedocument.presentationml.tags+xml"/>
  <Override PartName="/ppt/tags/tag1661.xml" ContentType="application/vnd.openxmlformats-officedocument.presentationml.tags+xml"/>
  <Override PartName="/ppt/tags/tag1662.xml" ContentType="application/vnd.openxmlformats-officedocument.presentationml.tags+xml"/>
  <Override PartName="/ppt/tags/tag1663.xml" ContentType="application/vnd.openxmlformats-officedocument.presentationml.tags+xml"/>
  <Override PartName="/ppt/tags/tag1664.xml" ContentType="application/vnd.openxmlformats-officedocument.presentationml.tags+xml"/>
  <Override PartName="/ppt/tags/tag1665.xml" ContentType="application/vnd.openxmlformats-officedocument.presentationml.tags+xml"/>
  <Override PartName="/ppt/tags/tag1666.xml" ContentType="application/vnd.openxmlformats-officedocument.presentationml.tags+xml"/>
  <Override PartName="/ppt/tags/tag1667.xml" ContentType="application/vnd.openxmlformats-officedocument.presentationml.tags+xml"/>
  <Override PartName="/ppt/tags/tag1668.xml" ContentType="application/vnd.openxmlformats-officedocument.presentationml.tags+xml"/>
  <Override PartName="/ppt/tags/tag1669.xml" ContentType="application/vnd.openxmlformats-officedocument.presentationml.tags+xml"/>
  <Override PartName="/ppt/tags/tag1670.xml" ContentType="application/vnd.openxmlformats-officedocument.presentationml.tags+xml"/>
  <Override PartName="/ppt/tags/tag1671.xml" ContentType="application/vnd.openxmlformats-officedocument.presentationml.tags+xml"/>
  <Override PartName="/ppt/tags/tag1672.xml" ContentType="application/vnd.openxmlformats-officedocument.presentationml.tags+xml"/>
  <Override PartName="/ppt/tags/tag1673.xml" ContentType="application/vnd.openxmlformats-officedocument.presentationml.tags+xml"/>
  <Override PartName="/ppt/tags/tag1674.xml" ContentType="application/vnd.openxmlformats-officedocument.presentationml.tags+xml"/>
  <Override PartName="/ppt/tags/tag1675.xml" ContentType="application/vnd.openxmlformats-officedocument.presentationml.tags+xml"/>
  <Override PartName="/ppt/tags/tag1676.xml" ContentType="application/vnd.openxmlformats-officedocument.presentationml.tags+xml"/>
  <Override PartName="/ppt/tags/tag1677.xml" ContentType="application/vnd.openxmlformats-officedocument.presentationml.tags+xml"/>
  <Override PartName="/ppt/tags/tag1678.xml" ContentType="application/vnd.openxmlformats-officedocument.presentationml.tags+xml"/>
  <Override PartName="/ppt/tags/tag1679.xml" ContentType="application/vnd.openxmlformats-officedocument.presentationml.tags+xml"/>
  <Override PartName="/ppt/tags/tag1680.xml" ContentType="application/vnd.openxmlformats-officedocument.presentationml.tags+xml"/>
  <Override PartName="/ppt/tags/tag1681.xml" ContentType="application/vnd.openxmlformats-officedocument.presentationml.tags+xml"/>
  <Override PartName="/ppt/tags/tag1682.xml" ContentType="application/vnd.openxmlformats-officedocument.presentationml.tags+xml"/>
  <Override PartName="/ppt/tags/tag1683.xml" ContentType="application/vnd.openxmlformats-officedocument.presentationml.tags+xml"/>
  <Override PartName="/ppt/tags/tag1684.xml" ContentType="application/vnd.openxmlformats-officedocument.presentationml.tags+xml"/>
  <Override PartName="/ppt/tags/tag1685.xml" ContentType="application/vnd.openxmlformats-officedocument.presentationml.tags+xml"/>
  <Override PartName="/ppt/tags/tag1686.xml" ContentType="application/vnd.openxmlformats-officedocument.presentationml.tags+xml"/>
  <Override PartName="/ppt/tags/tag1687.xml" ContentType="application/vnd.openxmlformats-officedocument.presentationml.tags+xml"/>
  <Override PartName="/ppt/tags/tag1688.xml" ContentType="application/vnd.openxmlformats-officedocument.presentationml.tags+xml"/>
  <Override PartName="/ppt/tags/tag1689.xml" ContentType="application/vnd.openxmlformats-officedocument.presentationml.tags+xml"/>
  <Override PartName="/ppt/tags/tag1690.xml" ContentType="application/vnd.openxmlformats-officedocument.presentationml.tags+xml"/>
  <Override PartName="/ppt/tags/tag1691.xml" ContentType="application/vnd.openxmlformats-officedocument.presentationml.tags+xml"/>
  <Override PartName="/ppt/tags/tag1692.xml" ContentType="application/vnd.openxmlformats-officedocument.presentationml.tags+xml"/>
  <Override PartName="/ppt/tags/tag1693.xml" ContentType="application/vnd.openxmlformats-officedocument.presentationml.tags+xml"/>
  <Override PartName="/ppt/tags/tag1694.xml" ContentType="application/vnd.openxmlformats-officedocument.presentationml.tags+xml"/>
  <Override PartName="/ppt/tags/tag1695.xml" ContentType="application/vnd.openxmlformats-officedocument.presentationml.tags+xml"/>
  <Override PartName="/ppt/tags/tag1696.xml" ContentType="application/vnd.openxmlformats-officedocument.presentationml.tags+xml"/>
  <Override PartName="/ppt/tags/tag1697.xml" ContentType="application/vnd.openxmlformats-officedocument.presentationml.tags+xml"/>
  <Override PartName="/ppt/tags/tag1698.xml" ContentType="application/vnd.openxmlformats-officedocument.presentationml.tags+xml"/>
  <Override PartName="/ppt/tags/tag1699.xml" ContentType="application/vnd.openxmlformats-officedocument.presentationml.tags+xml"/>
  <Override PartName="/ppt/tags/tag1700.xml" ContentType="application/vnd.openxmlformats-officedocument.presentationml.tags+xml"/>
  <Override PartName="/ppt/tags/tag1701.xml" ContentType="application/vnd.openxmlformats-officedocument.presentationml.tags+xml"/>
  <Override PartName="/ppt/tags/tag1702.xml" ContentType="application/vnd.openxmlformats-officedocument.presentationml.tags+xml"/>
  <Override PartName="/ppt/tags/tag1703.xml" ContentType="application/vnd.openxmlformats-officedocument.presentationml.tags+xml"/>
  <Override PartName="/ppt/tags/tag1704.xml" ContentType="application/vnd.openxmlformats-officedocument.presentationml.tags+xml"/>
  <Override PartName="/ppt/tags/tag1705.xml" ContentType="application/vnd.openxmlformats-officedocument.presentationml.tags+xml"/>
  <Override PartName="/ppt/tags/tag1706.xml" ContentType="application/vnd.openxmlformats-officedocument.presentationml.tags+xml"/>
  <Override PartName="/ppt/tags/tag1707.xml" ContentType="application/vnd.openxmlformats-officedocument.presentationml.tags+xml"/>
  <Override PartName="/ppt/tags/tag1708.xml" ContentType="application/vnd.openxmlformats-officedocument.presentationml.tags+xml"/>
  <Override PartName="/ppt/tags/tag1709.xml" ContentType="application/vnd.openxmlformats-officedocument.presentationml.tags+xml"/>
  <Override PartName="/ppt/tags/tag1710.xml" ContentType="application/vnd.openxmlformats-officedocument.presentationml.tags+xml"/>
  <Override PartName="/ppt/tags/tag1711.xml" ContentType="application/vnd.openxmlformats-officedocument.presentationml.tags+xml"/>
  <Override PartName="/ppt/tags/tag1712.xml" ContentType="application/vnd.openxmlformats-officedocument.presentationml.tags+xml"/>
  <Override PartName="/ppt/tags/tag1713.xml" ContentType="application/vnd.openxmlformats-officedocument.presentationml.tags+xml"/>
  <Override PartName="/ppt/tags/tag1714.xml" ContentType="application/vnd.openxmlformats-officedocument.presentationml.tags+xml"/>
  <Override PartName="/ppt/tags/tag1715.xml" ContentType="application/vnd.openxmlformats-officedocument.presentationml.tags+xml"/>
  <Override PartName="/ppt/tags/tag1716.xml" ContentType="application/vnd.openxmlformats-officedocument.presentationml.tags+xml"/>
  <Override PartName="/ppt/tags/tag1717.xml" ContentType="application/vnd.openxmlformats-officedocument.presentationml.tags+xml"/>
  <Override PartName="/ppt/tags/tag1718.xml" ContentType="application/vnd.openxmlformats-officedocument.presentationml.tags+xml"/>
  <Override PartName="/ppt/tags/tag1719.xml" ContentType="application/vnd.openxmlformats-officedocument.presentationml.tags+xml"/>
  <Override PartName="/ppt/tags/tag1720.xml" ContentType="application/vnd.openxmlformats-officedocument.presentationml.tags+xml"/>
  <Override PartName="/ppt/tags/tag1721.xml" ContentType="application/vnd.openxmlformats-officedocument.presentationml.tags+xml"/>
  <Override PartName="/ppt/tags/tag1722.xml" ContentType="application/vnd.openxmlformats-officedocument.presentationml.tags+xml"/>
  <Override PartName="/ppt/tags/tag1723.xml" ContentType="application/vnd.openxmlformats-officedocument.presentationml.tags+xml"/>
  <Override PartName="/ppt/tags/tag1724.xml" ContentType="application/vnd.openxmlformats-officedocument.presentationml.tags+xml"/>
  <Override PartName="/ppt/tags/tag1725.xml" ContentType="application/vnd.openxmlformats-officedocument.presentationml.tags+xml"/>
  <Override PartName="/ppt/tags/tag1726.xml" ContentType="application/vnd.openxmlformats-officedocument.presentationml.tags+xml"/>
  <Override PartName="/ppt/tags/tag1727.xml" ContentType="application/vnd.openxmlformats-officedocument.presentationml.tags+xml"/>
  <Override PartName="/ppt/tags/tag1728.xml" ContentType="application/vnd.openxmlformats-officedocument.presentationml.tags+xml"/>
  <Override PartName="/ppt/tags/tag1729.xml" ContentType="application/vnd.openxmlformats-officedocument.presentationml.tags+xml"/>
  <Override PartName="/ppt/tags/tag1730.xml" ContentType="application/vnd.openxmlformats-officedocument.presentationml.tags+xml"/>
  <Override PartName="/ppt/tags/tag1731.xml" ContentType="application/vnd.openxmlformats-officedocument.presentationml.tags+xml"/>
  <Override PartName="/ppt/tags/tag1732.xml" ContentType="application/vnd.openxmlformats-officedocument.presentationml.tags+xml"/>
  <Override PartName="/ppt/tags/tag1733.xml" ContentType="application/vnd.openxmlformats-officedocument.presentationml.tags+xml"/>
  <Override PartName="/ppt/tags/tag1734.xml" ContentType="application/vnd.openxmlformats-officedocument.presentationml.tags+xml"/>
  <Override PartName="/ppt/tags/tag1735.xml" ContentType="application/vnd.openxmlformats-officedocument.presentationml.tags+xml"/>
  <Override PartName="/ppt/tags/tag1736.xml" ContentType="application/vnd.openxmlformats-officedocument.presentationml.tags+xml"/>
  <Override PartName="/ppt/tags/tag1737.xml" ContentType="application/vnd.openxmlformats-officedocument.presentationml.tags+xml"/>
  <Override PartName="/ppt/tags/tag1738.xml" ContentType="application/vnd.openxmlformats-officedocument.presentationml.tags+xml"/>
  <Override PartName="/ppt/tags/tag1739.xml" ContentType="application/vnd.openxmlformats-officedocument.presentationml.tags+xml"/>
  <Override PartName="/ppt/tags/tag1740.xml" ContentType="application/vnd.openxmlformats-officedocument.presentationml.tags+xml"/>
  <Override PartName="/ppt/tags/tag1741.xml" ContentType="application/vnd.openxmlformats-officedocument.presentationml.tags+xml"/>
  <Override PartName="/ppt/tags/tag1742.xml" ContentType="application/vnd.openxmlformats-officedocument.presentationml.tags+xml"/>
  <Override PartName="/ppt/tags/tag1743.xml" ContentType="application/vnd.openxmlformats-officedocument.presentationml.tags+xml"/>
  <Override PartName="/ppt/tags/tag1744.xml" ContentType="application/vnd.openxmlformats-officedocument.presentationml.tags+xml"/>
  <Override PartName="/ppt/tags/tag1745.xml" ContentType="application/vnd.openxmlformats-officedocument.presentationml.tags+xml"/>
  <Override PartName="/ppt/tags/tag1746.xml" ContentType="application/vnd.openxmlformats-officedocument.presentationml.tags+xml"/>
  <Override PartName="/ppt/tags/tag1747.xml" ContentType="application/vnd.openxmlformats-officedocument.presentationml.tags+xml"/>
  <Override PartName="/ppt/tags/tag1748.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70" r:id="rId5"/>
    <p:sldId id="271" r:id="rId6"/>
    <p:sldId id="264" r:id="rId7"/>
    <p:sldId id="259" r:id="rId8"/>
    <p:sldId id="262" r:id="rId9"/>
    <p:sldId id="263" r:id="rId10"/>
    <p:sldId id="265" r:id="rId11"/>
    <p:sldId id="266" r:id="rId12"/>
    <p:sldId id="267" r:id="rId13"/>
    <p:sldId id="272" r:id="rId14"/>
    <p:sldId id="290" r:id="rId15"/>
    <p:sldId id="287" r:id="rId16"/>
    <p:sldId id="269" r:id="rId17"/>
    <p:sldId id="289" r:id="rId18"/>
    <p:sldId id="276" r:id="rId19"/>
    <p:sldId id="277" r:id="rId20"/>
    <p:sldId id="278" r:id="rId21"/>
    <p:sldId id="279" r:id="rId22"/>
    <p:sldId id="273" r:id="rId23"/>
    <p:sldId id="274" r:id="rId24"/>
    <p:sldId id="280" r:id="rId25"/>
    <p:sldId id="281" r:id="rId26"/>
    <p:sldId id="283" r:id="rId27"/>
    <p:sldId id="282" r:id="rId28"/>
    <p:sldId id="288"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412A2C-EAE7-4A1C-8B16-CC8657FB36BE}" v="5" dt="2026-03-06T09:15:30.4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0"/>
  </p:normalViewPr>
  <p:slideViewPr>
    <p:cSldViewPr snapToGrid="0">
      <p:cViewPr varScale="1">
        <p:scale>
          <a:sx n="74" d="100"/>
          <a:sy n="74" d="100"/>
        </p:scale>
        <p:origin x="72" y="35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lath, Lydia" userId="d55df847-9415-48ab-8601-3a567b338f16" providerId="ADAL" clId="{0B3E9408-F535-4D1A-A34F-567C69643499}"/>
    <pc:docChg chg="undo custSel addSld delSld modSld sldOrd">
      <pc:chgData name="Plath, Lydia" userId="d55df847-9415-48ab-8601-3a567b338f16" providerId="ADAL" clId="{0B3E9408-F535-4D1A-A34F-567C69643499}" dt="2026-03-06T09:21:56.279" v="1525" actId="20577"/>
      <pc:docMkLst>
        <pc:docMk/>
      </pc:docMkLst>
      <pc:sldChg chg="modSp mod">
        <pc:chgData name="Plath, Lydia" userId="d55df847-9415-48ab-8601-3a567b338f16" providerId="ADAL" clId="{0B3E9408-F535-4D1A-A34F-567C69643499}" dt="2026-03-06T09:20:54.636" v="1523" actId="5793"/>
        <pc:sldMkLst>
          <pc:docMk/>
          <pc:sldMk cId="3455932912" sldId="257"/>
        </pc:sldMkLst>
        <pc:spChg chg="mod">
          <ac:chgData name="Plath, Lydia" userId="d55df847-9415-48ab-8601-3a567b338f16" providerId="ADAL" clId="{0B3E9408-F535-4D1A-A34F-567C69643499}" dt="2026-03-06T09:20:54.636" v="1523" actId="5793"/>
          <ac:spMkLst>
            <pc:docMk/>
            <pc:sldMk cId="3455932912" sldId="257"/>
            <ac:spMk id="3" creationId="{5A691B86-1E27-3BEC-20F1-D05BACB057D6}"/>
          </ac:spMkLst>
        </pc:spChg>
      </pc:sldChg>
      <pc:sldChg chg="del">
        <pc:chgData name="Plath, Lydia" userId="d55df847-9415-48ab-8601-3a567b338f16" providerId="ADAL" clId="{0B3E9408-F535-4D1A-A34F-567C69643499}" dt="2026-03-06T09:14:46.611" v="1186" actId="47"/>
        <pc:sldMkLst>
          <pc:docMk/>
          <pc:sldMk cId="3760001121" sldId="261"/>
        </pc:sldMkLst>
      </pc:sldChg>
      <pc:sldChg chg="modSp mod">
        <pc:chgData name="Plath, Lydia" userId="d55df847-9415-48ab-8601-3a567b338f16" providerId="ADAL" clId="{0B3E9408-F535-4D1A-A34F-567C69643499}" dt="2026-03-06T08:47:53.728" v="56" actId="20577"/>
        <pc:sldMkLst>
          <pc:docMk/>
          <pc:sldMk cId="313268031" sldId="262"/>
        </pc:sldMkLst>
        <pc:spChg chg="mod">
          <ac:chgData name="Plath, Lydia" userId="d55df847-9415-48ab-8601-3a567b338f16" providerId="ADAL" clId="{0B3E9408-F535-4D1A-A34F-567C69643499}" dt="2026-03-06T08:47:53.728" v="56" actId="20577"/>
          <ac:spMkLst>
            <pc:docMk/>
            <pc:sldMk cId="313268031" sldId="262"/>
            <ac:spMk id="3" creationId="{742B8253-51F0-B679-D998-E4C48E89E422}"/>
          </ac:spMkLst>
        </pc:spChg>
      </pc:sldChg>
      <pc:sldChg chg="modSp mod">
        <pc:chgData name="Plath, Lydia" userId="d55df847-9415-48ab-8601-3a567b338f16" providerId="ADAL" clId="{0B3E9408-F535-4D1A-A34F-567C69643499}" dt="2026-03-06T08:49:37.513" v="225" actId="255"/>
        <pc:sldMkLst>
          <pc:docMk/>
          <pc:sldMk cId="1790284467" sldId="265"/>
        </pc:sldMkLst>
        <pc:spChg chg="mod">
          <ac:chgData name="Plath, Lydia" userId="d55df847-9415-48ab-8601-3a567b338f16" providerId="ADAL" clId="{0B3E9408-F535-4D1A-A34F-567C69643499}" dt="2026-03-06T08:49:37.513" v="225" actId="255"/>
          <ac:spMkLst>
            <pc:docMk/>
            <pc:sldMk cId="1790284467" sldId="265"/>
            <ac:spMk id="2" creationId="{B81E1C3C-B8AB-0944-A2CB-56F66B82C77D}"/>
          </ac:spMkLst>
        </pc:spChg>
      </pc:sldChg>
      <pc:sldChg chg="modSp mod">
        <pc:chgData name="Plath, Lydia" userId="d55df847-9415-48ab-8601-3a567b338f16" providerId="ADAL" clId="{0B3E9408-F535-4D1A-A34F-567C69643499}" dt="2026-03-06T08:49:26.016" v="224" actId="404"/>
        <pc:sldMkLst>
          <pc:docMk/>
          <pc:sldMk cId="1826794629" sldId="266"/>
        </pc:sldMkLst>
        <pc:spChg chg="mod">
          <ac:chgData name="Plath, Lydia" userId="d55df847-9415-48ab-8601-3a567b338f16" providerId="ADAL" clId="{0B3E9408-F535-4D1A-A34F-567C69643499}" dt="2026-03-06T08:49:26.016" v="224" actId="404"/>
          <ac:spMkLst>
            <pc:docMk/>
            <pc:sldMk cId="1826794629" sldId="266"/>
            <ac:spMk id="2" creationId="{8756D4EB-481C-68D3-D712-EB817BB9D398}"/>
          </ac:spMkLst>
        </pc:spChg>
      </pc:sldChg>
      <pc:sldChg chg="modSp mod">
        <pc:chgData name="Plath, Lydia" userId="d55df847-9415-48ab-8601-3a567b338f16" providerId="ADAL" clId="{0B3E9408-F535-4D1A-A34F-567C69643499}" dt="2026-03-06T08:50:12.614" v="276" actId="20577"/>
        <pc:sldMkLst>
          <pc:docMk/>
          <pc:sldMk cId="1180114496" sldId="267"/>
        </pc:sldMkLst>
        <pc:spChg chg="mod">
          <ac:chgData name="Plath, Lydia" userId="d55df847-9415-48ab-8601-3a567b338f16" providerId="ADAL" clId="{0B3E9408-F535-4D1A-A34F-567C69643499}" dt="2026-03-06T08:50:12.614" v="276" actId="20577"/>
          <ac:spMkLst>
            <pc:docMk/>
            <pc:sldMk cId="1180114496" sldId="267"/>
            <ac:spMk id="3" creationId="{FF504A33-CE96-D5CA-65C1-7E71FF54EA56}"/>
          </ac:spMkLst>
        </pc:spChg>
      </pc:sldChg>
      <pc:sldChg chg="modSp mod">
        <pc:chgData name="Plath, Lydia" userId="d55df847-9415-48ab-8601-3a567b338f16" providerId="ADAL" clId="{0B3E9408-F535-4D1A-A34F-567C69643499}" dt="2026-03-06T09:15:06.688" v="1191" actId="313"/>
        <pc:sldMkLst>
          <pc:docMk/>
          <pc:sldMk cId="1922960016" sldId="272"/>
        </pc:sldMkLst>
        <pc:spChg chg="mod">
          <ac:chgData name="Plath, Lydia" userId="d55df847-9415-48ab-8601-3a567b338f16" providerId="ADAL" clId="{0B3E9408-F535-4D1A-A34F-567C69643499}" dt="2026-03-06T09:15:06.688" v="1191" actId="313"/>
          <ac:spMkLst>
            <pc:docMk/>
            <pc:sldMk cId="1922960016" sldId="272"/>
            <ac:spMk id="3" creationId="{4EC38C52-83D7-C3AD-35CB-96FB09706FDB}"/>
          </ac:spMkLst>
        </pc:spChg>
      </pc:sldChg>
      <pc:sldChg chg="modSp mod">
        <pc:chgData name="Plath, Lydia" userId="d55df847-9415-48ab-8601-3a567b338f16" providerId="ADAL" clId="{0B3E9408-F535-4D1A-A34F-567C69643499}" dt="2026-03-06T09:17:15.871" v="1208" actId="113"/>
        <pc:sldMkLst>
          <pc:docMk/>
          <pc:sldMk cId="1723964009" sldId="280"/>
        </pc:sldMkLst>
        <pc:spChg chg="mod">
          <ac:chgData name="Plath, Lydia" userId="d55df847-9415-48ab-8601-3a567b338f16" providerId="ADAL" clId="{0B3E9408-F535-4D1A-A34F-567C69643499}" dt="2026-03-06T09:17:15.871" v="1208" actId="113"/>
          <ac:spMkLst>
            <pc:docMk/>
            <pc:sldMk cId="1723964009" sldId="280"/>
            <ac:spMk id="3" creationId="{743731AF-6D28-190E-FC2A-F09598472D04}"/>
          </ac:spMkLst>
        </pc:spChg>
      </pc:sldChg>
      <pc:sldChg chg="modSp mod">
        <pc:chgData name="Plath, Lydia" userId="d55df847-9415-48ab-8601-3a567b338f16" providerId="ADAL" clId="{0B3E9408-F535-4D1A-A34F-567C69643499}" dt="2026-03-06T09:17:36.724" v="1210" actId="113"/>
        <pc:sldMkLst>
          <pc:docMk/>
          <pc:sldMk cId="3215532829" sldId="281"/>
        </pc:sldMkLst>
        <pc:spChg chg="mod">
          <ac:chgData name="Plath, Lydia" userId="d55df847-9415-48ab-8601-3a567b338f16" providerId="ADAL" clId="{0B3E9408-F535-4D1A-A34F-567C69643499}" dt="2026-03-06T09:17:36.724" v="1210" actId="113"/>
          <ac:spMkLst>
            <pc:docMk/>
            <pc:sldMk cId="3215532829" sldId="281"/>
            <ac:spMk id="3" creationId="{96BC0FD1-FCB8-D200-6912-FFCE75F22707}"/>
          </ac:spMkLst>
        </pc:spChg>
      </pc:sldChg>
      <pc:sldChg chg="modSp mod">
        <pc:chgData name="Plath, Lydia" userId="d55df847-9415-48ab-8601-3a567b338f16" providerId="ADAL" clId="{0B3E9408-F535-4D1A-A34F-567C69643499}" dt="2026-03-06T09:20:04.763" v="1322" actId="20577"/>
        <pc:sldMkLst>
          <pc:docMk/>
          <pc:sldMk cId="1161294638" sldId="282"/>
        </pc:sldMkLst>
        <pc:spChg chg="mod">
          <ac:chgData name="Plath, Lydia" userId="d55df847-9415-48ab-8601-3a567b338f16" providerId="ADAL" clId="{0B3E9408-F535-4D1A-A34F-567C69643499}" dt="2026-03-06T09:20:04.763" v="1322" actId="20577"/>
          <ac:spMkLst>
            <pc:docMk/>
            <pc:sldMk cId="1161294638" sldId="282"/>
            <ac:spMk id="2" creationId="{B6B55BB4-ABF4-CF4D-8A4D-E18546248222}"/>
          </ac:spMkLst>
        </pc:spChg>
        <pc:spChg chg="mod">
          <ac:chgData name="Plath, Lydia" userId="d55df847-9415-48ab-8601-3a567b338f16" providerId="ADAL" clId="{0B3E9408-F535-4D1A-A34F-567C69643499}" dt="2026-03-06T09:20:01.889" v="1316" actId="113"/>
          <ac:spMkLst>
            <pc:docMk/>
            <pc:sldMk cId="1161294638" sldId="282"/>
            <ac:spMk id="3" creationId="{632C2845-506F-7423-A3A4-D1393C976180}"/>
          </ac:spMkLst>
        </pc:spChg>
      </pc:sldChg>
      <pc:sldChg chg="modSp mod">
        <pc:chgData name="Plath, Lydia" userId="d55df847-9415-48ab-8601-3a567b338f16" providerId="ADAL" clId="{0B3E9408-F535-4D1A-A34F-567C69643499}" dt="2026-03-06T09:18:03.644" v="1213" actId="27636"/>
        <pc:sldMkLst>
          <pc:docMk/>
          <pc:sldMk cId="1930983040" sldId="283"/>
        </pc:sldMkLst>
        <pc:spChg chg="mod">
          <ac:chgData name="Plath, Lydia" userId="d55df847-9415-48ab-8601-3a567b338f16" providerId="ADAL" clId="{0B3E9408-F535-4D1A-A34F-567C69643499}" dt="2026-03-06T09:18:03.644" v="1213" actId="27636"/>
          <ac:spMkLst>
            <pc:docMk/>
            <pc:sldMk cId="1930983040" sldId="283"/>
            <ac:spMk id="3" creationId="{4D810F02-E1DE-9414-E9AA-39F184C07C8A}"/>
          </ac:spMkLst>
        </pc:spChg>
      </pc:sldChg>
      <pc:sldChg chg="modSp mod">
        <pc:chgData name="Plath, Lydia" userId="d55df847-9415-48ab-8601-3a567b338f16" providerId="ADAL" clId="{0B3E9408-F535-4D1A-A34F-567C69643499}" dt="2026-03-06T09:21:56.279" v="1525" actId="20577"/>
        <pc:sldMkLst>
          <pc:docMk/>
          <pc:sldMk cId="322906863" sldId="284"/>
        </pc:sldMkLst>
        <pc:spChg chg="mod">
          <ac:chgData name="Plath, Lydia" userId="d55df847-9415-48ab-8601-3a567b338f16" providerId="ADAL" clId="{0B3E9408-F535-4D1A-A34F-567C69643499}" dt="2026-03-06T09:21:56.279" v="1525" actId="20577"/>
          <ac:spMkLst>
            <pc:docMk/>
            <pc:sldMk cId="322906863" sldId="284"/>
            <ac:spMk id="2" creationId="{204A11F8-3FC4-ED3B-1947-289D87D48231}"/>
          </ac:spMkLst>
        </pc:spChg>
      </pc:sldChg>
      <pc:sldChg chg="modSp mod">
        <pc:chgData name="Plath, Lydia" userId="d55df847-9415-48ab-8601-3a567b338f16" providerId="ADAL" clId="{0B3E9408-F535-4D1A-A34F-567C69643499}" dt="2026-03-06T09:19:41.082" v="1315" actId="113"/>
        <pc:sldMkLst>
          <pc:docMk/>
          <pc:sldMk cId="1090691945" sldId="285"/>
        </pc:sldMkLst>
        <pc:spChg chg="mod">
          <ac:chgData name="Plath, Lydia" userId="d55df847-9415-48ab-8601-3a567b338f16" providerId="ADAL" clId="{0B3E9408-F535-4D1A-A34F-567C69643499}" dt="2026-03-06T09:19:41.082" v="1315" actId="113"/>
          <ac:spMkLst>
            <pc:docMk/>
            <pc:sldMk cId="1090691945" sldId="285"/>
            <ac:spMk id="3" creationId="{106B5E33-3660-5B9A-5BD9-5E817CFA0FCD}"/>
          </ac:spMkLst>
        </pc:spChg>
      </pc:sldChg>
      <pc:sldChg chg="del">
        <pc:chgData name="Plath, Lydia" userId="d55df847-9415-48ab-8601-3a567b338f16" providerId="ADAL" clId="{0B3E9408-F535-4D1A-A34F-567C69643499}" dt="2026-03-06T08:58:41.485" v="1181" actId="47"/>
        <pc:sldMkLst>
          <pc:docMk/>
          <pc:sldMk cId="3903659519" sldId="286"/>
        </pc:sldMkLst>
      </pc:sldChg>
      <pc:sldChg chg="modSp mod ord">
        <pc:chgData name="Plath, Lydia" userId="d55df847-9415-48ab-8601-3a567b338f16" providerId="ADAL" clId="{0B3E9408-F535-4D1A-A34F-567C69643499}" dt="2026-03-06T09:16:04.652" v="1206" actId="113"/>
        <pc:sldMkLst>
          <pc:docMk/>
          <pc:sldMk cId="4248586864" sldId="287"/>
        </pc:sldMkLst>
        <pc:spChg chg="mod">
          <ac:chgData name="Plath, Lydia" userId="d55df847-9415-48ab-8601-3a567b338f16" providerId="ADAL" clId="{0B3E9408-F535-4D1A-A34F-567C69643499}" dt="2026-03-06T09:16:04.652" v="1206" actId="113"/>
          <ac:spMkLst>
            <pc:docMk/>
            <pc:sldMk cId="4248586864" sldId="287"/>
            <ac:spMk id="3" creationId="{0B735FC5-E5E7-8BCE-6A8D-BE2DE89896B5}"/>
          </ac:spMkLst>
        </pc:spChg>
      </pc:sldChg>
      <pc:sldChg chg="modSp mod">
        <pc:chgData name="Plath, Lydia" userId="d55df847-9415-48ab-8601-3a567b338f16" providerId="ADAL" clId="{0B3E9408-F535-4D1A-A34F-567C69643499}" dt="2026-03-06T09:19:04.255" v="1314" actId="113"/>
        <pc:sldMkLst>
          <pc:docMk/>
          <pc:sldMk cId="2620308003" sldId="288"/>
        </pc:sldMkLst>
        <pc:spChg chg="mod">
          <ac:chgData name="Plath, Lydia" userId="d55df847-9415-48ab-8601-3a567b338f16" providerId="ADAL" clId="{0B3E9408-F535-4D1A-A34F-567C69643499}" dt="2026-03-06T09:19:04.255" v="1314" actId="113"/>
          <ac:spMkLst>
            <pc:docMk/>
            <pc:sldMk cId="2620308003" sldId="288"/>
            <ac:spMk id="3" creationId="{63CB686A-49FF-7AEF-3189-953A4A9D1365}"/>
          </ac:spMkLst>
        </pc:spChg>
      </pc:sldChg>
      <pc:sldChg chg="modSp new mod">
        <pc:chgData name="Plath, Lydia" userId="d55df847-9415-48ab-8601-3a567b338f16" providerId="ADAL" clId="{0B3E9408-F535-4D1A-A34F-567C69643499}" dt="2026-03-06T09:15:41.935" v="1205" actId="20577"/>
        <pc:sldMkLst>
          <pc:docMk/>
          <pc:sldMk cId="163007309" sldId="290"/>
        </pc:sldMkLst>
        <pc:spChg chg="mod">
          <ac:chgData name="Plath, Lydia" userId="d55df847-9415-48ab-8601-3a567b338f16" providerId="ADAL" clId="{0B3E9408-F535-4D1A-A34F-567C69643499}" dt="2026-03-06T08:52:34.560" v="351" actId="255"/>
          <ac:spMkLst>
            <pc:docMk/>
            <pc:sldMk cId="163007309" sldId="290"/>
            <ac:spMk id="2" creationId="{DC8888C3-5D13-7FC6-CC75-E7B3CE556A15}"/>
          </ac:spMkLst>
        </pc:spChg>
        <pc:spChg chg="mod">
          <ac:chgData name="Plath, Lydia" userId="d55df847-9415-48ab-8601-3a567b338f16" providerId="ADAL" clId="{0B3E9408-F535-4D1A-A34F-567C69643499}" dt="2026-03-06T09:15:41.935" v="1205" actId="20577"/>
          <ac:spMkLst>
            <pc:docMk/>
            <pc:sldMk cId="163007309" sldId="290"/>
            <ac:spMk id="3" creationId="{0C09509F-42F8-B6C1-8DC2-BBEF5FE3884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C09EB-08DB-4311-FC04-E16DBDBF04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1250B32-87F7-1326-EE2D-EE39F35B85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22623B0-945B-C1D1-420F-A4BD0D3B3EBA}"/>
              </a:ext>
            </a:extLst>
          </p:cNvPr>
          <p:cNvSpPr>
            <a:spLocks noGrp="1"/>
          </p:cNvSpPr>
          <p:nvPr>
            <p:ph type="dt" sz="half" idx="10"/>
          </p:nvPr>
        </p:nvSpPr>
        <p:spPr/>
        <p:txBody>
          <a:bodyPr/>
          <a:lstStyle/>
          <a:p>
            <a:fld id="{858529A2-72CF-400E-97ED-BD1E2F117A74}" type="datetimeFigureOut">
              <a:rPr lang="en-GB" smtClean="0"/>
              <a:t>06/03/2026</a:t>
            </a:fld>
            <a:endParaRPr lang="en-GB"/>
          </a:p>
        </p:txBody>
      </p:sp>
      <p:sp>
        <p:nvSpPr>
          <p:cNvPr id="5" name="Footer Placeholder 4">
            <a:extLst>
              <a:ext uri="{FF2B5EF4-FFF2-40B4-BE49-F238E27FC236}">
                <a16:creationId xmlns:a16="http://schemas.microsoft.com/office/drawing/2014/main" id="{5EE08233-6E05-9F40-2CFF-E11C5D7EEF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138B18-73DC-86C8-ED62-BDA7A30235AA}"/>
              </a:ext>
            </a:extLst>
          </p:cNvPr>
          <p:cNvSpPr>
            <a:spLocks noGrp="1"/>
          </p:cNvSpPr>
          <p:nvPr>
            <p:ph type="sldNum" sz="quarter" idx="12"/>
          </p:nvPr>
        </p:nvSpPr>
        <p:spPr/>
        <p:txBody>
          <a:bodyPr/>
          <a:lstStyle/>
          <a:p>
            <a:fld id="{7F4FE12C-49A6-41D7-A396-420754D0BDC3}" type="slidenum">
              <a:rPr lang="en-GB" smtClean="0"/>
              <a:t>‹#›</a:t>
            </a:fld>
            <a:endParaRPr lang="en-GB"/>
          </a:p>
        </p:txBody>
      </p:sp>
    </p:spTree>
    <p:extLst>
      <p:ext uri="{BB962C8B-B14F-4D97-AF65-F5344CB8AC3E}">
        <p14:creationId xmlns:p14="http://schemas.microsoft.com/office/powerpoint/2010/main" val="2066743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6EF23-422E-CD8F-27DF-72657EBFC92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68C5388-F060-5FAD-41F5-0381EED9CD8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165C802-E8EC-121F-096F-D3A9CA56B2B7}"/>
              </a:ext>
            </a:extLst>
          </p:cNvPr>
          <p:cNvSpPr>
            <a:spLocks noGrp="1"/>
          </p:cNvSpPr>
          <p:nvPr>
            <p:ph type="dt" sz="half" idx="10"/>
          </p:nvPr>
        </p:nvSpPr>
        <p:spPr/>
        <p:txBody>
          <a:bodyPr/>
          <a:lstStyle/>
          <a:p>
            <a:fld id="{858529A2-72CF-400E-97ED-BD1E2F117A74}" type="datetimeFigureOut">
              <a:rPr lang="en-GB" smtClean="0"/>
              <a:t>06/03/2026</a:t>
            </a:fld>
            <a:endParaRPr lang="en-GB"/>
          </a:p>
        </p:txBody>
      </p:sp>
      <p:sp>
        <p:nvSpPr>
          <p:cNvPr id="5" name="Footer Placeholder 4">
            <a:extLst>
              <a:ext uri="{FF2B5EF4-FFF2-40B4-BE49-F238E27FC236}">
                <a16:creationId xmlns:a16="http://schemas.microsoft.com/office/drawing/2014/main" id="{0E0DD88C-8FCB-C09E-DA40-03E8788C74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A8DD8E2-5BA6-0F54-9714-24D397B577BC}"/>
              </a:ext>
            </a:extLst>
          </p:cNvPr>
          <p:cNvSpPr>
            <a:spLocks noGrp="1"/>
          </p:cNvSpPr>
          <p:nvPr>
            <p:ph type="sldNum" sz="quarter" idx="12"/>
          </p:nvPr>
        </p:nvSpPr>
        <p:spPr/>
        <p:txBody>
          <a:bodyPr/>
          <a:lstStyle/>
          <a:p>
            <a:fld id="{7F4FE12C-49A6-41D7-A396-420754D0BDC3}" type="slidenum">
              <a:rPr lang="en-GB" smtClean="0"/>
              <a:t>‹#›</a:t>
            </a:fld>
            <a:endParaRPr lang="en-GB"/>
          </a:p>
        </p:txBody>
      </p:sp>
    </p:spTree>
    <p:extLst>
      <p:ext uri="{BB962C8B-B14F-4D97-AF65-F5344CB8AC3E}">
        <p14:creationId xmlns:p14="http://schemas.microsoft.com/office/powerpoint/2010/main" val="675127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9C9720B-8DDF-825C-FC33-8D278A96DD3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CA75F-AB1E-A31F-FA2B-9DBD792E151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67855D6-0D3D-71EF-D287-792083571B4A}"/>
              </a:ext>
            </a:extLst>
          </p:cNvPr>
          <p:cNvSpPr>
            <a:spLocks noGrp="1"/>
          </p:cNvSpPr>
          <p:nvPr>
            <p:ph type="dt" sz="half" idx="10"/>
          </p:nvPr>
        </p:nvSpPr>
        <p:spPr/>
        <p:txBody>
          <a:bodyPr/>
          <a:lstStyle/>
          <a:p>
            <a:fld id="{858529A2-72CF-400E-97ED-BD1E2F117A74}" type="datetimeFigureOut">
              <a:rPr lang="en-GB" smtClean="0"/>
              <a:t>06/03/2026</a:t>
            </a:fld>
            <a:endParaRPr lang="en-GB"/>
          </a:p>
        </p:txBody>
      </p:sp>
      <p:sp>
        <p:nvSpPr>
          <p:cNvPr id="5" name="Footer Placeholder 4">
            <a:extLst>
              <a:ext uri="{FF2B5EF4-FFF2-40B4-BE49-F238E27FC236}">
                <a16:creationId xmlns:a16="http://schemas.microsoft.com/office/drawing/2014/main" id="{DE994364-E6BB-787F-8BF3-93ABDBBEB9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2E1C1D-A063-8FE1-7687-9567F35C433D}"/>
              </a:ext>
            </a:extLst>
          </p:cNvPr>
          <p:cNvSpPr>
            <a:spLocks noGrp="1"/>
          </p:cNvSpPr>
          <p:nvPr>
            <p:ph type="sldNum" sz="quarter" idx="12"/>
          </p:nvPr>
        </p:nvSpPr>
        <p:spPr/>
        <p:txBody>
          <a:bodyPr/>
          <a:lstStyle/>
          <a:p>
            <a:fld id="{7F4FE12C-49A6-41D7-A396-420754D0BDC3}" type="slidenum">
              <a:rPr lang="en-GB" smtClean="0"/>
              <a:t>‹#›</a:t>
            </a:fld>
            <a:endParaRPr lang="en-GB"/>
          </a:p>
        </p:txBody>
      </p:sp>
    </p:spTree>
    <p:extLst>
      <p:ext uri="{BB962C8B-B14F-4D97-AF65-F5344CB8AC3E}">
        <p14:creationId xmlns:p14="http://schemas.microsoft.com/office/powerpoint/2010/main" val="1804799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evox basic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72F2E-3F20-0DC0-CFA3-D11D49B01C69}"/>
              </a:ext>
            </a:extLst>
          </p:cNvPr>
          <p:cNvSpPr>
            <a:spLocks noGrp="1"/>
          </p:cNvSpPr>
          <p:nvPr>
            <p:ph type="title"/>
          </p:nvPr>
        </p:nvSpPr>
        <p:spPr/>
        <p:txBody>
          <a:bodyPr/>
          <a:lstStyle/>
          <a:p>
            <a:r>
              <a:rPr lang="en-US"/>
              <a:t>Click to edit Master title style</a:t>
            </a:r>
            <a:endParaRPr lang="en-FI"/>
          </a:p>
        </p:txBody>
      </p:sp>
      <p:sp>
        <p:nvSpPr>
          <p:cNvPr id="3" name="Date Placeholder 2">
            <a:extLst>
              <a:ext uri="{FF2B5EF4-FFF2-40B4-BE49-F238E27FC236}">
                <a16:creationId xmlns:a16="http://schemas.microsoft.com/office/drawing/2014/main" id="{33DD3D74-F972-E096-E828-44B6C11A314C}"/>
              </a:ext>
            </a:extLst>
          </p:cNvPr>
          <p:cNvSpPr>
            <a:spLocks noGrp="1"/>
          </p:cNvSpPr>
          <p:nvPr>
            <p:ph type="dt" sz="half" idx="10"/>
          </p:nvPr>
        </p:nvSpPr>
        <p:spPr/>
        <p:txBody>
          <a:bodyPr/>
          <a:lstStyle/>
          <a:p>
            <a:fld id="{1663657D-8E22-4681-BD7E-16E8F6F56673}" type="datetimeFigureOut">
              <a:rPr lang="en-FI" smtClean="0"/>
              <a:t>03/06/2026</a:t>
            </a:fld>
            <a:endParaRPr lang="en-FI"/>
          </a:p>
        </p:txBody>
      </p:sp>
      <p:sp>
        <p:nvSpPr>
          <p:cNvPr id="4" name="Footer Placeholder 3">
            <a:extLst>
              <a:ext uri="{FF2B5EF4-FFF2-40B4-BE49-F238E27FC236}">
                <a16:creationId xmlns:a16="http://schemas.microsoft.com/office/drawing/2014/main" id="{03087A18-8950-3A86-D6FB-14BF0F08BA1C}"/>
              </a:ext>
            </a:extLst>
          </p:cNvPr>
          <p:cNvSpPr>
            <a:spLocks noGrp="1"/>
          </p:cNvSpPr>
          <p:nvPr>
            <p:ph type="ftr" sz="quarter" idx="11"/>
          </p:nvPr>
        </p:nvSpPr>
        <p:spPr/>
        <p:txBody>
          <a:bodyPr/>
          <a:lstStyle/>
          <a:p>
            <a:endParaRPr lang="en-FI"/>
          </a:p>
        </p:txBody>
      </p:sp>
      <p:sp>
        <p:nvSpPr>
          <p:cNvPr id="5" name="Slide Number Placeholder 4">
            <a:extLst>
              <a:ext uri="{FF2B5EF4-FFF2-40B4-BE49-F238E27FC236}">
                <a16:creationId xmlns:a16="http://schemas.microsoft.com/office/drawing/2014/main" id="{AED9F6BC-1B26-1DC3-0C4B-4C12F07C71C1}"/>
              </a:ext>
            </a:extLst>
          </p:cNvPr>
          <p:cNvSpPr>
            <a:spLocks noGrp="1"/>
          </p:cNvSpPr>
          <p:nvPr>
            <p:ph type="sldNum" sz="quarter" idx="12"/>
          </p:nvPr>
        </p:nvSpPr>
        <p:spPr/>
        <p:txBody>
          <a:bodyPr/>
          <a:lstStyle/>
          <a:p>
            <a:fld id="{9D4AD3D6-B89C-4D82-B254-B84B3D342745}" type="slidenum">
              <a:rPr lang="en-FI" smtClean="0"/>
              <a:t>‹#›</a:t>
            </a:fld>
            <a:endParaRPr lang="en-FI"/>
          </a:p>
        </p:txBody>
      </p:sp>
      <p:sp>
        <p:nvSpPr>
          <p:cNvPr id="7" name="Content Placeholder 6">
            <a:extLst>
              <a:ext uri="{FF2B5EF4-FFF2-40B4-BE49-F238E27FC236}">
                <a16:creationId xmlns:a16="http://schemas.microsoft.com/office/drawing/2014/main" id="{1CADAFE8-3608-FDE7-C3ED-12BD6811F72B}"/>
              </a:ext>
            </a:extLst>
          </p:cNvPr>
          <p:cNvSpPr>
            <a:spLocks noGrp="1"/>
          </p:cNvSpPr>
          <p:nvPr>
            <p:ph sz="quarter" idx="13"/>
          </p:nvPr>
        </p:nvSpPr>
        <p:spPr>
          <a:xfrm>
            <a:off x="838200" y="1798320"/>
            <a:ext cx="10515600" cy="4429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FI"/>
          </a:p>
        </p:txBody>
      </p:sp>
    </p:spTree>
    <p:extLst>
      <p:ext uri="{BB962C8B-B14F-4D97-AF65-F5344CB8AC3E}">
        <p14:creationId xmlns:p14="http://schemas.microsoft.com/office/powerpoint/2010/main" val="2383477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E51D9-FC8B-C339-B12C-78B821EAA79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3460E03-CC35-0F59-3F3E-B665943AC2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F68448-DF77-85D0-7F47-E9B27325E36D}"/>
              </a:ext>
            </a:extLst>
          </p:cNvPr>
          <p:cNvSpPr>
            <a:spLocks noGrp="1"/>
          </p:cNvSpPr>
          <p:nvPr>
            <p:ph type="dt" sz="half" idx="10"/>
          </p:nvPr>
        </p:nvSpPr>
        <p:spPr/>
        <p:txBody>
          <a:bodyPr/>
          <a:lstStyle/>
          <a:p>
            <a:fld id="{858529A2-72CF-400E-97ED-BD1E2F117A74}" type="datetimeFigureOut">
              <a:rPr lang="en-GB" smtClean="0"/>
              <a:t>06/03/2026</a:t>
            </a:fld>
            <a:endParaRPr lang="en-GB"/>
          </a:p>
        </p:txBody>
      </p:sp>
      <p:sp>
        <p:nvSpPr>
          <p:cNvPr id="5" name="Footer Placeholder 4">
            <a:extLst>
              <a:ext uri="{FF2B5EF4-FFF2-40B4-BE49-F238E27FC236}">
                <a16:creationId xmlns:a16="http://schemas.microsoft.com/office/drawing/2014/main" id="{2CC1DD01-FDB3-CC8F-169F-028F422489A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53E072-D0B5-95BE-3D36-EC5E9E383AB7}"/>
              </a:ext>
            </a:extLst>
          </p:cNvPr>
          <p:cNvSpPr>
            <a:spLocks noGrp="1"/>
          </p:cNvSpPr>
          <p:nvPr>
            <p:ph type="sldNum" sz="quarter" idx="12"/>
          </p:nvPr>
        </p:nvSpPr>
        <p:spPr/>
        <p:txBody>
          <a:bodyPr/>
          <a:lstStyle/>
          <a:p>
            <a:fld id="{7F4FE12C-49A6-41D7-A396-420754D0BDC3}" type="slidenum">
              <a:rPr lang="en-GB" smtClean="0"/>
              <a:t>‹#›</a:t>
            </a:fld>
            <a:endParaRPr lang="en-GB"/>
          </a:p>
        </p:txBody>
      </p:sp>
    </p:spTree>
    <p:extLst>
      <p:ext uri="{BB962C8B-B14F-4D97-AF65-F5344CB8AC3E}">
        <p14:creationId xmlns:p14="http://schemas.microsoft.com/office/powerpoint/2010/main" val="2688631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F6DD4-D72D-79B5-A95E-9B6CA95813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6C6F594-0330-E983-21C9-D48B14B41AE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857DE9-A791-1F57-43DA-C7B022582314}"/>
              </a:ext>
            </a:extLst>
          </p:cNvPr>
          <p:cNvSpPr>
            <a:spLocks noGrp="1"/>
          </p:cNvSpPr>
          <p:nvPr>
            <p:ph type="dt" sz="half" idx="10"/>
          </p:nvPr>
        </p:nvSpPr>
        <p:spPr/>
        <p:txBody>
          <a:bodyPr/>
          <a:lstStyle/>
          <a:p>
            <a:fld id="{858529A2-72CF-400E-97ED-BD1E2F117A74}" type="datetimeFigureOut">
              <a:rPr lang="en-GB" smtClean="0"/>
              <a:t>06/03/2026</a:t>
            </a:fld>
            <a:endParaRPr lang="en-GB"/>
          </a:p>
        </p:txBody>
      </p:sp>
      <p:sp>
        <p:nvSpPr>
          <p:cNvPr id="5" name="Footer Placeholder 4">
            <a:extLst>
              <a:ext uri="{FF2B5EF4-FFF2-40B4-BE49-F238E27FC236}">
                <a16:creationId xmlns:a16="http://schemas.microsoft.com/office/drawing/2014/main" id="{51387B05-0637-C715-BB00-86F2EF18C3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46DA2D0-BAD3-6FBE-5A6D-F2710947DEAC}"/>
              </a:ext>
            </a:extLst>
          </p:cNvPr>
          <p:cNvSpPr>
            <a:spLocks noGrp="1"/>
          </p:cNvSpPr>
          <p:nvPr>
            <p:ph type="sldNum" sz="quarter" idx="12"/>
          </p:nvPr>
        </p:nvSpPr>
        <p:spPr/>
        <p:txBody>
          <a:bodyPr/>
          <a:lstStyle/>
          <a:p>
            <a:fld id="{7F4FE12C-49A6-41D7-A396-420754D0BDC3}" type="slidenum">
              <a:rPr lang="en-GB" smtClean="0"/>
              <a:t>‹#›</a:t>
            </a:fld>
            <a:endParaRPr lang="en-GB"/>
          </a:p>
        </p:txBody>
      </p:sp>
    </p:spTree>
    <p:extLst>
      <p:ext uri="{BB962C8B-B14F-4D97-AF65-F5344CB8AC3E}">
        <p14:creationId xmlns:p14="http://schemas.microsoft.com/office/powerpoint/2010/main" val="1646677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D664C-97E7-906A-7123-7C19A1A9199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AED17D3-BA66-BF58-C7B9-FA480DCDDD2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CC343EC-AAC9-ED35-49C7-40840AC597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02BB57D-8CE1-7818-BC97-034EFC9ECC89}"/>
              </a:ext>
            </a:extLst>
          </p:cNvPr>
          <p:cNvSpPr>
            <a:spLocks noGrp="1"/>
          </p:cNvSpPr>
          <p:nvPr>
            <p:ph type="dt" sz="half" idx="10"/>
          </p:nvPr>
        </p:nvSpPr>
        <p:spPr/>
        <p:txBody>
          <a:bodyPr/>
          <a:lstStyle/>
          <a:p>
            <a:fld id="{858529A2-72CF-400E-97ED-BD1E2F117A74}" type="datetimeFigureOut">
              <a:rPr lang="en-GB" smtClean="0"/>
              <a:t>06/03/2026</a:t>
            </a:fld>
            <a:endParaRPr lang="en-GB"/>
          </a:p>
        </p:txBody>
      </p:sp>
      <p:sp>
        <p:nvSpPr>
          <p:cNvPr id="6" name="Footer Placeholder 5">
            <a:extLst>
              <a:ext uri="{FF2B5EF4-FFF2-40B4-BE49-F238E27FC236}">
                <a16:creationId xmlns:a16="http://schemas.microsoft.com/office/drawing/2014/main" id="{45C7CCB5-4DE7-FF1A-E688-4F497ACE20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0CBDB5-65B1-B569-0BB8-9D2EA3957184}"/>
              </a:ext>
            </a:extLst>
          </p:cNvPr>
          <p:cNvSpPr>
            <a:spLocks noGrp="1"/>
          </p:cNvSpPr>
          <p:nvPr>
            <p:ph type="sldNum" sz="quarter" idx="12"/>
          </p:nvPr>
        </p:nvSpPr>
        <p:spPr/>
        <p:txBody>
          <a:bodyPr/>
          <a:lstStyle/>
          <a:p>
            <a:fld id="{7F4FE12C-49A6-41D7-A396-420754D0BDC3}" type="slidenum">
              <a:rPr lang="en-GB" smtClean="0"/>
              <a:t>‹#›</a:t>
            </a:fld>
            <a:endParaRPr lang="en-GB"/>
          </a:p>
        </p:txBody>
      </p:sp>
    </p:spTree>
    <p:extLst>
      <p:ext uri="{BB962C8B-B14F-4D97-AF65-F5344CB8AC3E}">
        <p14:creationId xmlns:p14="http://schemas.microsoft.com/office/powerpoint/2010/main" val="1560893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95054-FD03-8CD3-4F92-736F545EAF2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DE35865-F9D0-1C79-F9DB-1D6A2626C7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3F77AA-68E4-6D9C-C84B-FA881D1E888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B1DAB8E-B991-3497-7F08-7BDD3DC846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8D0D3A-D7E8-B0A3-B9DB-11D50FCF585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8E97759-4773-232A-39A0-75244D00C610}"/>
              </a:ext>
            </a:extLst>
          </p:cNvPr>
          <p:cNvSpPr>
            <a:spLocks noGrp="1"/>
          </p:cNvSpPr>
          <p:nvPr>
            <p:ph type="dt" sz="half" idx="10"/>
          </p:nvPr>
        </p:nvSpPr>
        <p:spPr/>
        <p:txBody>
          <a:bodyPr/>
          <a:lstStyle/>
          <a:p>
            <a:fld id="{858529A2-72CF-400E-97ED-BD1E2F117A74}" type="datetimeFigureOut">
              <a:rPr lang="en-GB" smtClean="0"/>
              <a:t>06/03/2026</a:t>
            </a:fld>
            <a:endParaRPr lang="en-GB"/>
          </a:p>
        </p:txBody>
      </p:sp>
      <p:sp>
        <p:nvSpPr>
          <p:cNvPr id="8" name="Footer Placeholder 7">
            <a:extLst>
              <a:ext uri="{FF2B5EF4-FFF2-40B4-BE49-F238E27FC236}">
                <a16:creationId xmlns:a16="http://schemas.microsoft.com/office/drawing/2014/main" id="{157A0B0E-A773-61DE-251C-58DB79EC8B1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F05E723-22CC-C360-8E19-D9BFEC150153}"/>
              </a:ext>
            </a:extLst>
          </p:cNvPr>
          <p:cNvSpPr>
            <a:spLocks noGrp="1"/>
          </p:cNvSpPr>
          <p:nvPr>
            <p:ph type="sldNum" sz="quarter" idx="12"/>
          </p:nvPr>
        </p:nvSpPr>
        <p:spPr/>
        <p:txBody>
          <a:bodyPr/>
          <a:lstStyle/>
          <a:p>
            <a:fld id="{7F4FE12C-49A6-41D7-A396-420754D0BDC3}" type="slidenum">
              <a:rPr lang="en-GB" smtClean="0"/>
              <a:t>‹#›</a:t>
            </a:fld>
            <a:endParaRPr lang="en-GB"/>
          </a:p>
        </p:txBody>
      </p:sp>
    </p:spTree>
    <p:extLst>
      <p:ext uri="{BB962C8B-B14F-4D97-AF65-F5344CB8AC3E}">
        <p14:creationId xmlns:p14="http://schemas.microsoft.com/office/powerpoint/2010/main" val="2869579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694E2-4174-AF53-745C-D15EA6712B4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709337B-590C-88FA-A403-B95D7AA793D5}"/>
              </a:ext>
            </a:extLst>
          </p:cNvPr>
          <p:cNvSpPr>
            <a:spLocks noGrp="1"/>
          </p:cNvSpPr>
          <p:nvPr>
            <p:ph type="dt" sz="half" idx="10"/>
          </p:nvPr>
        </p:nvSpPr>
        <p:spPr/>
        <p:txBody>
          <a:bodyPr/>
          <a:lstStyle/>
          <a:p>
            <a:fld id="{858529A2-72CF-400E-97ED-BD1E2F117A74}" type="datetimeFigureOut">
              <a:rPr lang="en-GB" smtClean="0"/>
              <a:t>06/03/2026</a:t>
            </a:fld>
            <a:endParaRPr lang="en-GB"/>
          </a:p>
        </p:txBody>
      </p:sp>
      <p:sp>
        <p:nvSpPr>
          <p:cNvPr id="4" name="Footer Placeholder 3">
            <a:extLst>
              <a:ext uri="{FF2B5EF4-FFF2-40B4-BE49-F238E27FC236}">
                <a16:creationId xmlns:a16="http://schemas.microsoft.com/office/drawing/2014/main" id="{22A6DCF8-1B60-B147-C90D-9060A611A3A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7BBAAC7-AB77-2562-30B0-2C3D59221A5C}"/>
              </a:ext>
            </a:extLst>
          </p:cNvPr>
          <p:cNvSpPr>
            <a:spLocks noGrp="1"/>
          </p:cNvSpPr>
          <p:nvPr>
            <p:ph type="sldNum" sz="quarter" idx="12"/>
          </p:nvPr>
        </p:nvSpPr>
        <p:spPr/>
        <p:txBody>
          <a:bodyPr/>
          <a:lstStyle/>
          <a:p>
            <a:fld id="{7F4FE12C-49A6-41D7-A396-420754D0BDC3}" type="slidenum">
              <a:rPr lang="en-GB" smtClean="0"/>
              <a:t>‹#›</a:t>
            </a:fld>
            <a:endParaRPr lang="en-GB"/>
          </a:p>
        </p:txBody>
      </p:sp>
    </p:spTree>
    <p:extLst>
      <p:ext uri="{BB962C8B-B14F-4D97-AF65-F5344CB8AC3E}">
        <p14:creationId xmlns:p14="http://schemas.microsoft.com/office/powerpoint/2010/main" val="3595916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1CA25E-5C47-9083-3AE0-024B68AF1180}"/>
              </a:ext>
            </a:extLst>
          </p:cNvPr>
          <p:cNvSpPr>
            <a:spLocks noGrp="1"/>
          </p:cNvSpPr>
          <p:nvPr>
            <p:ph type="dt" sz="half" idx="10"/>
          </p:nvPr>
        </p:nvSpPr>
        <p:spPr/>
        <p:txBody>
          <a:bodyPr/>
          <a:lstStyle/>
          <a:p>
            <a:fld id="{858529A2-72CF-400E-97ED-BD1E2F117A74}" type="datetimeFigureOut">
              <a:rPr lang="en-GB" smtClean="0"/>
              <a:t>06/03/2026</a:t>
            </a:fld>
            <a:endParaRPr lang="en-GB"/>
          </a:p>
        </p:txBody>
      </p:sp>
      <p:sp>
        <p:nvSpPr>
          <p:cNvPr id="3" name="Footer Placeholder 2">
            <a:extLst>
              <a:ext uri="{FF2B5EF4-FFF2-40B4-BE49-F238E27FC236}">
                <a16:creationId xmlns:a16="http://schemas.microsoft.com/office/drawing/2014/main" id="{E79AE523-1C9F-5305-30B3-55EC562BA0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CCFB3F-F1B8-5478-76DE-7E9DCA89FDD4}"/>
              </a:ext>
            </a:extLst>
          </p:cNvPr>
          <p:cNvSpPr>
            <a:spLocks noGrp="1"/>
          </p:cNvSpPr>
          <p:nvPr>
            <p:ph type="sldNum" sz="quarter" idx="12"/>
          </p:nvPr>
        </p:nvSpPr>
        <p:spPr/>
        <p:txBody>
          <a:bodyPr/>
          <a:lstStyle/>
          <a:p>
            <a:fld id="{7F4FE12C-49A6-41D7-A396-420754D0BDC3}" type="slidenum">
              <a:rPr lang="en-GB" smtClean="0"/>
              <a:t>‹#›</a:t>
            </a:fld>
            <a:endParaRPr lang="en-GB"/>
          </a:p>
        </p:txBody>
      </p:sp>
    </p:spTree>
    <p:extLst>
      <p:ext uri="{BB962C8B-B14F-4D97-AF65-F5344CB8AC3E}">
        <p14:creationId xmlns:p14="http://schemas.microsoft.com/office/powerpoint/2010/main" val="2102107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074A0-7185-7822-DD29-739F19BB51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295585A-1096-04DC-7140-4EDEC08BF9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3DCABB5-4994-951D-AA1B-075BE92E1D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842AE2-099E-8D6C-F709-A9C5C3FEEE48}"/>
              </a:ext>
            </a:extLst>
          </p:cNvPr>
          <p:cNvSpPr>
            <a:spLocks noGrp="1"/>
          </p:cNvSpPr>
          <p:nvPr>
            <p:ph type="dt" sz="half" idx="10"/>
          </p:nvPr>
        </p:nvSpPr>
        <p:spPr/>
        <p:txBody>
          <a:bodyPr/>
          <a:lstStyle/>
          <a:p>
            <a:fld id="{858529A2-72CF-400E-97ED-BD1E2F117A74}" type="datetimeFigureOut">
              <a:rPr lang="en-GB" smtClean="0"/>
              <a:t>06/03/2026</a:t>
            </a:fld>
            <a:endParaRPr lang="en-GB"/>
          </a:p>
        </p:txBody>
      </p:sp>
      <p:sp>
        <p:nvSpPr>
          <p:cNvPr id="6" name="Footer Placeholder 5">
            <a:extLst>
              <a:ext uri="{FF2B5EF4-FFF2-40B4-BE49-F238E27FC236}">
                <a16:creationId xmlns:a16="http://schemas.microsoft.com/office/drawing/2014/main" id="{27564D6C-29DB-6BFB-014A-26B23B689CB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AC550AF-44BA-657E-B15D-ABE99DC872E1}"/>
              </a:ext>
            </a:extLst>
          </p:cNvPr>
          <p:cNvSpPr>
            <a:spLocks noGrp="1"/>
          </p:cNvSpPr>
          <p:nvPr>
            <p:ph type="sldNum" sz="quarter" idx="12"/>
          </p:nvPr>
        </p:nvSpPr>
        <p:spPr/>
        <p:txBody>
          <a:bodyPr/>
          <a:lstStyle/>
          <a:p>
            <a:fld id="{7F4FE12C-49A6-41D7-A396-420754D0BDC3}" type="slidenum">
              <a:rPr lang="en-GB" smtClean="0"/>
              <a:t>‹#›</a:t>
            </a:fld>
            <a:endParaRPr lang="en-GB"/>
          </a:p>
        </p:txBody>
      </p:sp>
    </p:spTree>
    <p:extLst>
      <p:ext uri="{BB962C8B-B14F-4D97-AF65-F5344CB8AC3E}">
        <p14:creationId xmlns:p14="http://schemas.microsoft.com/office/powerpoint/2010/main" val="415592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C09F7-E875-B463-9BBC-FF25A7D663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B99B91F-C77F-F3C5-AF81-6A32050C5F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25A6D14-F644-71F8-AB09-B7276A475C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4FBF69-BF87-66BE-755A-CC5261F8FF3D}"/>
              </a:ext>
            </a:extLst>
          </p:cNvPr>
          <p:cNvSpPr>
            <a:spLocks noGrp="1"/>
          </p:cNvSpPr>
          <p:nvPr>
            <p:ph type="dt" sz="half" idx="10"/>
          </p:nvPr>
        </p:nvSpPr>
        <p:spPr/>
        <p:txBody>
          <a:bodyPr/>
          <a:lstStyle/>
          <a:p>
            <a:fld id="{858529A2-72CF-400E-97ED-BD1E2F117A74}" type="datetimeFigureOut">
              <a:rPr lang="en-GB" smtClean="0"/>
              <a:t>06/03/2026</a:t>
            </a:fld>
            <a:endParaRPr lang="en-GB"/>
          </a:p>
        </p:txBody>
      </p:sp>
      <p:sp>
        <p:nvSpPr>
          <p:cNvPr id="6" name="Footer Placeholder 5">
            <a:extLst>
              <a:ext uri="{FF2B5EF4-FFF2-40B4-BE49-F238E27FC236}">
                <a16:creationId xmlns:a16="http://schemas.microsoft.com/office/drawing/2014/main" id="{107BB522-18A9-B1AF-426A-AB42A9D796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A85D8B4-67E3-265D-3FC3-8A5AD74BF518}"/>
              </a:ext>
            </a:extLst>
          </p:cNvPr>
          <p:cNvSpPr>
            <a:spLocks noGrp="1"/>
          </p:cNvSpPr>
          <p:nvPr>
            <p:ph type="sldNum" sz="quarter" idx="12"/>
          </p:nvPr>
        </p:nvSpPr>
        <p:spPr/>
        <p:txBody>
          <a:bodyPr/>
          <a:lstStyle/>
          <a:p>
            <a:fld id="{7F4FE12C-49A6-41D7-A396-420754D0BDC3}" type="slidenum">
              <a:rPr lang="en-GB" smtClean="0"/>
              <a:t>‹#›</a:t>
            </a:fld>
            <a:endParaRPr lang="en-GB"/>
          </a:p>
        </p:txBody>
      </p:sp>
    </p:spTree>
    <p:extLst>
      <p:ext uri="{BB962C8B-B14F-4D97-AF65-F5344CB8AC3E}">
        <p14:creationId xmlns:p14="http://schemas.microsoft.com/office/powerpoint/2010/main" val="1297441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99A459-0EBB-E307-1011-9B8317AB4A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E31963E-26A0-3A85-5B54-F2B9D2FA60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6FBD99-4113-C6B5-70F6-B3A8A4788F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8529A2-72CF-400E-97ED-BD1E2F117A74}" type="datetimeFigureOut">
              <a:rPr lang="en-GB" smtClean="0"/>
              <a:t>06/03/2026</a:t>
            </a:fld>
            <a:endParaRPr lang="en-GB"/>
          </a:p>
        </p:txBody>
      </p:sp>
      <p:sp>
        <p:nvSpPr>
          <p:cNvPr id="5" name="Footer Placeholder 4">
            <a:extLst>
              <a:ext uri="{FF2B5EF4-FFF2-40B4-BE49-F238E27FC236}">
                <a16:creationId xmlns:a16="http://schemas.microsoft.com/office/drawing/2014/main" id="{06458B06-84CF-DC1A-FEE6-2CB9E1C276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0C7F6A0-7039-7747-25BD-F1896E12C6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F4FE12C-49A6-41D7-A396-420754D0BDC3}" type="slidenum">
              <a:rPr lang="en-GB" smtClean="0"/>
              <a:t>‹#›</a:t>
            </a:fld>
            <a:endParaRPr lang="en-GB"/>
          </a:p>
        </p:txBody>
      </p:sp>
    </p:spTree>
    <p:extLst>
      <p:ext uri="{BB962C8B-B14F-4D97-AF65-F5344CB8AC3E}">
        <p14:creationId xmlns:p14="http://schemas.microsoft.com/office/powerpoint/2010/main" val="3622722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preprints.org/manuscript/202502.1823"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17" Type="http://schemas.openxmlformats.org/officeDocument/2006/relationships/tags" Target="../tags/tag991.xml"/><Relationship Id="rId671" Type="http://schemas.openxmlformats.org/officeDocument/2006/relationships/tags" Target="../tags/tag1545.xml"/><Relationship Id="rId769" Type="http://schemas.openxmlformats.org/officeDocument/2006/relationships/tags" Target="../tags/tag1643.xml"/><Relationship Id="rId21" Type="http://schemas.openxmlformats.org/officeDocument/2006/relationships/tags" Target="../tags/tag895.xml"/><Relationship Id="rId324" Type="http://schemas.openxmlformats.org/officeDocument/2006/relationships/tags" Target="../tags/tag1198.xml"/><Relationship Id="rId531" Type="http://schemas.openxmlformats.org/officeDocument/2006/relationships/tags" Target="../tags/tag1405.xml"/><Relationship Id="rId629" Type="http://schemas.openxmlformats.org/officeDocument/2006/relationships/tags" Target="../tags/tag1503.xml"/><Relationship Id="rId170" Type="http://schemas.openxmlformats.org/officeDocument/2006/relationships/tags" Target="../tags/tag1044.xml"/><Relationship Id="rId836" Type="http://schemas.openxmlformats.org/officeDocument/2006/relationships/tags" Target="../tags/tag1710.xml"/><Relationship Id="rId268" Type="http://schemas.openxmlformats.org/officeDocument/2006/relationships/tags" Target="../tags/tag1142.xml"/><Relationship Id="rId475" Type="http://schemas.openxmlformats.org/officeDocument/2006/relationships/tags" Target="../tags/tag1349.xml"/><Relationship Id="rId682" Type="http://schemas.openxmlformats.org/officeDocument/2006/relationships/tags" Target="../tags/tag1556.xml"/><Relationship Id="rId32" Type="http://schemas.openxmlformats.org/officeDocument/2006/relationships/tags" Target="../tags/tag906.xml"/><Relationship Id="rId128" Type="http://schemas.openxmlformats.org/officeDocument/2006/relationships/tags" Target="../tags/tag1002.xml"/><Relationship Id="rId335" Type="http://schemas.openxmlformats.org/officeDocument/2006/relationships/tags" Target="../tags/tag1209.xml"/><Relationship Id="rId542" Type="http://schemas.openxmlformats.org/officeDocument/2006/relationships/tags" Target="../tags/tag1416.xml"/><Relationship Id="rId181" Type="http://schemas.openxmlformats.org/officeDocument/2006/relationships/tags" Target="../tags/tag1055.xml"/><Relationship Id="rId402" Type="http://schemas.openxmlformats.org/officeDocument/2006/relationships/tags" Target="../tags/tag1276.xml"/><Relationship Id="rId279" Type="http://schemas.openxmlformats.org/officeDocument/2006/relationships/tags" Target="../tags/tag1153.xml"/><Relationship Id="rId486" Type="http://schemas.openxmlformats.org/officeDocument/2006/relationships/tags" Target="../tags/tag1360.xml"/><Relationship Id="rId693" Type="http://schemas.openxmlformats.org/officeDocument/2006/relationships/tags" Target="../tags/tag1567.xml"/><Relationship Id="rId707" Type="http://schemas.openxmlformats.org/officeDocument/2006/relationships/tags" Target="../tags/tag1581.xml"/><Relationship Id="rId43" Type="http://schemas.openxmlformats.org/officeDocument/2006/relationships/tags" Target="../tags/tag917.xml"/><Relationship Id="rId139" Type="http://schemas.openxmlformats.org/officeDocument/2006/relationships/tags" Target="../tags/tag1013.xml"/><Relationship Id="rId346" Type="http://schemas.openxmlformats.org/officeDocument/2006/relationships/tags" Target="../tags/tag1220.xml"/><Relationship Id="rId553" Type="http://schemas.openxmlformats.org/officeDocument/2006/relationships/tags" Target="../tags/tag1427.xml"/><Relationship Id="rId760" Type="http://schemas.openxmlformats.org/officeDocument/2006/relationships/tags" Target="../tags/tag1634.xml"/><Relationship Id="rId192" Type="http://schemas.openxmlformats.org/officeDocument/2006/relationships/tags" Target="../tags/tag1066.xml"/><Relationship Id="rId206" Type="http://schemas.openxmlformats.org/officeDocument/2006/relationships/tags" Target="../tags/tag1080.xml"/><Relationship Id="rId413" Type="http://schemas.openxmlformats.org/officeDocument/2006/relationships/tags" Target="../tags/tag1287.xml"/><Relationship Id="rId497" Type="http://schemas.openxmlformats.org/officeDocument/2006/relationships/tags" Target="../tags/tag1371.xml"/><Relationship Id="rId620" Type="http://schemas.openxmlformats.org/officeDocument/2006/relationships/tags" Target="../tags/tag1494.xml"/><Relationship Id="rId718" Type="http://schemas.openxmlformats.org/officeDocument/2006/relationships/tags" Target="../tags/tag1592.xml"/><Relationship Id="rId357" Type="http://schemas.openxmlformats.org/officeDocument/2006/relationships/tags" Target="../tags/tag1231.xml"/><Relationship Id="rId54" Type="http://schemas.openxmlformats.org/officeDocument/2006/relationships/tags" Target="../tags/tag928.xml"/><Relationship Id="rId217" Type="http://schemas.openxmlformats.org/officeDocument/2006/relationships/tags" Target="../tags/tag1091.xml"/><Relationship Id="rId564" Type="http://schemas.openxmlformats.org/officeDocument/2006/relationships/tags" Target="../tags/tag1438.xml"/><Relationship Id="rId771" Type="http://schemas.openxmlformats.org/officeDocument/2006/relationships/tags" Target="../tags/tag1645.xml"/><Relationship Id="rId424" Type="http://schemas.openxmlformats.org/officeDocument/2006/relationships/tags" Target="../tags/tag1298.xml"/><Relationship Id="rId631" Type="http://schemas.openxmlformats.org/officeDocument/2006/relationships/tags" Target="../tags/tag1505.xml"/><Relationship Id="rId729" Type="http://schemas.openxmlformats.org/officeDocument/2006/relationships/tags" Target="../tags/tag1603.xml"/><Relationship Id="rId270" Type="http://schemas.openxmlformats.org/officeDocument/2006/relationships/tags" Target="../tags/tag1144.xml"/><Relationship Id="rId65" Type="http://schemas.openxmlformats.org/officeDocument/2006/relationships/tags" Target="../tags/tag939.xml"/><Relationship Id="rId130" Type="http://schemas.openxmlformats.org/officeDocument/2006/relationships/tags" Target="../tags/tag1004.xml"/><Relationship Id="rId368" Type="http://schemas.openxmlformats.org/officeDocument/2006/relationships/tags" Target="../tags/tag1242.xml"/><Relationship Id="rId575" Type="http://schemas.openxmlformats.org/officeDocument/2006/relationships/tags" Target="../tags/tag1449.xml"/><Relationship Id="rId782" Type="http://schemas.openxmlformats.org/officeDocument/2006/relationships/tags" Target="../tags/tag1656.xml"/><Relationship Id="rId228" Type="http://schemas.openxmlformats.org/officeDocument/2006/relationships/tags" Target="../tags/tag1102.xml"/><Relationship Id="rId435" Type="http://schemas.openxmlformats.org/officeDocument/2006/relationships/tags" Target="../tags/tag1309.xml"/><Relationship Id="rId642" Type="http://schemas.openxmlformats.org/officeDocument/2006/relationships/tags" Target="../tags/tag1516.xml"/><Relationship Id="rId281" Type="http://schemas.openxmlformats.org/officeDocument/2006/relationships/tags" Target="../tags/tag1155.xml"/><Relationship Id="rId502" Type="http://schemas.openxmlformats.org/officeDocument/2006/relationships/tags" Target="../tags/tag1376.xml"/><Relationship Id="rId76" Type="http://schemas.openxmlformats.org/officeDocument/2006/relationships/tags" Target="../tags/tag950.xml"/><Relationship Id="rId141" Type="http://schemas.openxmlformats.org/officeDocument/2006/relationships/tags" Target="../tags/tag1015.xml"/><Relationship Id="rId379" Type="http://schemas.openxmlformats.org/officeDocument/2006/relationships/tags" Target="../tags/tag1253.xml"/><Relationship Id="rId586" Type="http://schemas.openxmlformats.org/officeDocument/2006/relationships/tags" Target="../tags/tag1460.xml"/><Relationship Id="rId793" Type="http://schemas.openxmlformats.org/officeDocument/2006/relationships/tags" Target="../tags/tag1667.xml"/><Relationship Id="rId807" Type="http://schemas.openxmlformats.org/officeDocument/2006/relationships/tags" Target="../tags/tag1681.xml"/><Relationship Id="rId7" Type="http://schemas.openxmlformats.org/officeDocument/2006/relationships/tags" Target="../tags/tag881.xml"/><Relationship Id="rId239" Type="http://schemas.openxmlformats.org/officeDocument/2006/relationships/tags" Target="../tags/tag1113.xml"/><Relationship Id="rId446" Type="http://schemas.openxmlformats.org/officeDocument/2006/relationships/tags" Target="../tags/tag1320.xml"/><Relationship Id="rId653" Type="http://schemas.openxmlformats.org/officeDocument/2006/relationships/tags" Target="../tags/tag1527.xml"/><Relationship Id="rId292" Type="http://schemas.openxmlformats.org/officeDocument/2006/relationships/tags" Target="../tags/tag1166.xml"/><Relationship Id="rId306" Type="http://schemas.openxmlformats.org/officeDocument/2006/relationships/tags" Target="../tags/tag1180.xml"/><Relationship Id="rId87" Type="http://schemas.openxmlformats.org/officeDocument/2006/relationships/tags" Target="../tags/tag961.xml"/><Relationship Id="rId513" Type="http://schemas.openxmlformats.org/officeDocument/2006/relationships/tags" Target="../tags/tag1387.xml"/><Relationship Id="rId597" Type="http://schemas.openxmlformats.org/officeDocument/2006/relationships/tags" Target="../tags/tag1471.xml"/><Relationship Id="rId720" Type="http://schemas.openxmlformats.org/officeDocument/2006/relationships/tags" Target="../tags/tag1594.xml"/><Relationship Id="rId818" Type="http://schemas.openxmlformats.org/officeDocument/2006/relationships/tags" Target="../tags/tag1692.xml"/><Relationship Id="rId152" Type="http://schemas.openxmlformats.org/officeDocument/2006/relationships/tags" Target="../tags/tag1026.xml"/><Relationship Id="rId457" Type="http://schemas.openxmlformats.org/officeDocument/2006/relationships/tags" Target="../tags/tag1331.xml"/><Relationship Id="rId664" Type="http://schemas.openxmlformats.org/officeDocument/2006/relationships/tags" Target="../tags/tag1538.xml"/><Relationship Id="rId14" Type="http://schemas.openxmlformats.org/officeDocument/2006/relationships/tags" Target="../tags/tag888.xml"/><Relationship Id="rId317" Type="http://schemas.openxmlformats.org/officeDocument/2006/relationships/tags" Target="../tags/tag1191.xml"/><Relationship Id="rId524" Type="http://schemas.openxmlformats.org/officeDocument/2006/relationships/tags" Target="../tags/tag1398.xml"/><Relationship Id="rId731" Type="http://schemas.openxmlformats.org/officeDocument/2006/relationships/tags" Target="../tags/tag1605.xml"/><Relationship Id="rId98" Type="http://schemas.openxmlformats.org/officeDocument/2006/relationships/tags" Target="../tags/tag972.xml"/><Relationship Id="rId163" Type="http://schemas.openxmlformats.org/officeDocument/2006/relationships/tags" Target="../tags/tag1037.xml"/><Relationship Id="rId370" Type="http://schemas.openxmlformats.org/officeDocument/2006/relationships/tags" Target="../tags/tag1244.xml"/><Relationship Id="rId829" Type="http://schemas.openxmlformats.org/officeDocument/2006/relationships/tags" Target="../tags/tag1703.xml"/><Relationship Id="rId230" Type="http://schemas.openxmlformats.org/officeDocument/2006/relationships/tags" Target="../tags/tag1104.xml"/><Relationship Id="rId468" Type="http://schemas.openxmlformats.org/officeDocument/2006/relationships/tags" Target="../tags/tag1342.xml"/><Relationship Id="rId675" Type="http://schemas.openxmlformats.org/officeDocument/2006/relationships/tags" Target="../tags/tag1549.xml"/><Relationship Id="rId25" Type="http://schemas.openxmlformats.org/officeDocument/2006/relationships/tags" Target="../tags/tag899.xml"/><Relationship Id="rId328" Type="http://schemas.openxmlformats.org/officeDocument/2006/relationships/tags" Target="../tags/tag1202.xml"/><Relationship Id="rId535" Type="http://schemas.openxmlformats.org/officeDocument/2006/relationships/tags" Target="../tags/tag1409.xml"/><Relationship Id="rId742" Type="http://schemas.openxmlformats.org/officeDocument/2006/relationships/tags" Target="../tags/tag1616.xml"/><Relationship Id="rId174" Type="http://schemas.openxmlformats.org/officeDocument/2006/relationships/tags" Target="../tags/tag1048.xml"/><Relationship Id="rId381" Type="http://schemas.openxmlformats.org/officeDocument/2006/relationships/tags" Target="../tags/tag1255.xml"/><Relationship Id="rId602" Type="http://schemas.openxmlformats.org/officeDocument/2006/relationships/tags" Target="../tags/tag1476.xml"/><Relationship Id="rId241" Type="http://schemas.openxmlformats.org/officeDocument/2006/relationships/tags" Target="../tags/tag1115.xml"/><Relationship Id="rId479" Type="http://schemas.openxmlformats.org/officeDocument/2006/relationships/tags" Target="../tags/tag1353.xml"/><Relationship Id="rId686" Type="http://schemas.openxmlformats.org/officeDocument/2006/relationships/tags" Target="../tags/tag1560.xml"/><Relationship Id="rId36" Type="http://schemas.openxmlformats.org/officeDocument/2006/relationships/tags" Target="../tags/tag910.xml"/><Relationship Id="rId339" Type="http://schemas.openxmlformats.org/officeDocument/2006/relationships/tags" Target="../tags/tag1213.xml"/><Relationship Id="rId546" Type="http://schemas.openxmlformats.org/officeDocument/2006/relationships/tags" Target="../tags/tag1420.xml"/><Relationship Id="rId753" Type="http://schemas.openxmlformats.org/officeDocument/2006/relationships/tags" Target="../tags/tag1627.xml"/><Relationship Id="rId101" Type="http://schemas.openxmlformats.org/officeDocument/2006/relationships/tags" Target="../tags/tag975.xml"/><Relationship Id="rId185" Type="http://schemas.openxmlformats.org/officeDocument/2006/relationships/tags" Target="../tags/tag1059.xml"/><Relationship Id="rId406" Type="http://schemas.openxmlformats.org/officeDocument/2006/relationships/tags" Target="../tags/tag1280.xml"/><Relationship Id="rId392" Type="http://schemas.openxmlformats.org/officeDocument/2006/relationships/tags" Target="../tags/tag1266.xml"/><Relationship Id="rId613" Type="http://schemas.openxmlformats.org/officeDocument/2006/relationships/tags" Target="../tags/tag1487.xml"/><Relationship Id="rId697" Type="http://schemas.openxmlformats.org/officeDocument/2006/relationships/tags" Target="../tags/tag1571.xml"/><Relationship Id="rId820" Type="http://schemas.openxmlformats.org/officeDocument/2006/relationships/tags" Target="../tags/tag1694.xml"/><Relationship Id="rId252" Type="http://schemas.openxmlformats.org/officeDocument/2006/relationships/tags" Target="../tags/tag1126.xml"/><Relationship Id="rId47" Type="http://schemas.openxmlformats.org/officeDocument/2006/relationships/tags" Target="../tags/tag921.xml"/><Relationship Id="rId112" Type="http://schemas.openxmlformats.org/officeDocument/2006/relationships/tags" Target="../tags/tag986.xml"/><Relationship Id="rId557" Type="http://schemas.openxmlformats.org/officeDocument/2006/relationships/tags" Target="../tags/tag1431.xml"/><Relationship Id="rId764" Type="http://schemas.openxmlformats.org/officeDocument/2006/relationships/tags" Target="../tags/tag1638.xml"/><Relationship Id="rId196" Type="http://schemas.openxmlformats.org/officeDocument/2006/relationships/tags" Target="../tags/tag1070.xml"/><Relationship Id="rId417" Type="http://schemas.openxmlformats.org/officeDocument/2006/relationships/tags" Target="../tags/tag1291.xml"/><Relationship Id="rId624" Type="http://schemas.openxmlformats.org/officeDocument/2006/relationships/tags" Target="../tags/tag1498.xml"/><Relationship Id="rId831" Type="http://schemas.openxmlformats.org/officeDocument/2006/relationships/tags" Target="../tags/tag1705.xml"/><Relationship Id="rId263" Type="http://schemas.openxmlformats.org/officeDocument/2006/relationships/tags" Target="../tags/tag1137.xml"/><Relationship Id="rId470" Type="http://schemas.openxmlformats.org/officeDocument/2006/relationships/tags" Target="../tags/tag1344.xml"/><Relationship Id="rId58" Type="http://schemas.openxmlformats.org/officeDocument/2006/relationships/tags" Target="../tags/tag932.xml"/><Relationship Id="rId123" Type="http://schemas.openxmlformats.org/officeDocument/2006/relationships/tags" Target="../tags/tag997.xml"/><Relationship Id="rId330" Type="http://schemas.openxmlformats.org/officeDocument/2006/relationships/tags" Target="../tags/tag1204.xml"/><Relationship Id="rId568" Type="http://schemas.openxmlformats.org/officeDocument/2006/relationships/tags" Target="../tags/tag1442.xml"/><Relationship Id="rId775" Type="http://schemas.openxmlformats.org/officeDocument/2006/relationships/tags" Target="../tags/tag1649.xml"/><Relationship Id="rId428" Type="http://schemas.openxmlformats.org/officeDocument/2006/relationships/tags" Target="../tags/tag1302.xml"/><Relationship Id="rId635" Type="http://schemas.openxmlformats.org/officeDocument/2006/relationships/tags" Target="../tags/tag1509.xml"/><Relationship Id="rId274" Type="http://schemas.openxmlformats.org/officeDocument/2006/relationships/tags" Target="../tags/tag1148.xml"/><Relationship Id="rId481" Type="http://schemas.openxmlformats.org/officeDocument/2006/relationships/tags" Target="../tags/tag1355.xml"/><Relationship Id="rId702" Type="http://schemas.openxmlformats.org/officeDocument/2006/relationships/tags" Target="../tags/tag1576.xml"/><Relationship Id="rId69" Type="http://schemas.openxmlformats.org/officeDocument/2006/relationships/tags" Target="../tags/tag943.xml"/><Relationship Id="rId134" Type="http://schemas.openxmlformats.org/officeDocument/2006/relationships/tags" Target="../tags/tag1008.xml"/><Relationship Id="rId579" Type="http://schemas.openxmlformats.org/officeDocument/2006/relationships/tags" Target="../tags/tag1453.xml"/><Relationship Id="rId786" Type="http://schemas.openxmlformats.org/officeDocument/2006/relationships/tags" Target="../tags/tag1660.xml"/><Relationship Id="rId341" Type="http://schemas.openxmlformats.org/officeDocument/2006/relationships/tags" Target="../tags/tag1215.xml"/><Relationship Id="rId439" Type="http://schemas.openxmlformats.org/officeDocument/2006/relationships/tags" Target="../tags/tag1313.xml"/><Relationship Id="rId646" Type="http://schemas.openxmlformats.org/officeDocument/2006/relationships/tags" Target="../tags/tag1520.xml"/><Relationship Id="rId201" Type="http://schemas.openxmlformats.org/officeDocument/2006/relationships/tags" Target="../tags/tag1075.xml"/><Relationship Id="rId285" Type="http://schemas.openxmlformats.org/officeDocument/2006/relationships/tags" Target="../tags/tag1159.xml"/><Relationship Id="rId506" Type="http://schemas.openxmlformats.org/officeDocument/2006/relationships/tags" Target="../tags/tag1380.xml"/><Relationship Id="rId492" Type="http://schemas.openxmlformats.org/officeDocument/2006/relationships/tags" Target="../tags/tag1366.xml"/><Relationship Id="rId713" Type="http://schemas.openxmlformats.org/officeDocument/2006/relationships/tags" Target="../tags/tag1587.xml"/><Relationship Id="rId797" Type="http://schemas.openxmlformats.org/officeDocument/2006/relationships/tags" Target="../tags/tag1671.xml"/><Relationship Id="rId145" Type="http://schemas.openxmlformats.org/officeDocument/2006/relationships/tags" Target="../tags/tag1019.xml"/><Relationship Id="rId352" Type="http://schemas.openxmlformats.org/officeDocument/2006/relationships/tags" Target="../tags/tag1226.xml"/><Relationship Id="rId212" Type="http://schemas.openxmlformats.org/officeDocument/2006/relationships/tags" Target="../tags/tag1086.xml"/><Relationship Id="rId657" Type="http://schemas.openxmlformats.org/officeDocument/2006/relationships/tags" Target="../tags/tag1531.xml"/><Relationship Id="rId296" Type="http://schemas.openxmlformats.org/officeDocument/2006/relationships/tags" Target="../tags/tag1170.xml"/><Relationship Id="rId517" Type="http://schemas.openxmlformats.org/officeDocument/2006/relationships/tags" Target="../tags/tag1391.xml"/><Relationship Id="rId724" Type="http://schemas.openxmlformats.org/officeDocument/2006/relationships/tags" Target="../tags/tag1598.xml"/><Relationship Id="rId60" Type="http://schemas.openxmlformats.org/officeDocument/2006/relationships/tags" Target="../tags/tag934.xml"/><Relationship Id="rId156" Type="http://schemas.openxmlformats.org/officeDocument/2006/relationships/tags" Target="../tags/tag1030.xml"/><Relationship Id="rId363" Type="http://schemas.openxmlformats.org/officeDocument/2006/relationships/tags" Target="../tags/tag1237.xml"/><Relationship Id="rId570" Type="http://schemas.openxmlformats.org/officeDocument/2006/relationships/tags" Target="../tags/tag1444.xml"/><Relationship Id="rId223" Type="http://schemas.openxmlformats.org/officeDocument/2006/relationships/tags" Target="../tags/tag1097.xml"/><Relationship Id="rId430" Type="http://schemas.openxmlformats.org/officeDocument/2006/relationships/tags" Target="../tags/tag1304.xml"/><Relationship Id="rId668" Type="http://schemas.openxmlformats.org/officeDocument/2006/relationships/tags" Target="../tags/tag1542.xml"/><Relationship Id="rId18" Type="http://schemas.openxmlformats.org/officeDocument/2006/relationships/tags" Target="../tags/tag892.xml"/><Relationship Id="rId528" Type="http://schemas.openxmlformats.org/officeDocument/2006/relationships/tags" Target="../tags/tag1402.xml"/><Relationship Id="rId735" Type="http://schemas.openxmlformats.org/officeDocument/2006/relationships/tags" Target="../tags/tag1609.xml"/><Relationship Id="rId167" Type="http://schemas.openxmlformats.org/officeDocument/2006/relationships/tags" Target="../tags/tag1041.xml"/><Relationship Id="rId374" Type="http://schemas.openxmlformats.org/officeDocument/2006/relationships/tags" Target="../tags/tag1248.xml"/><Relationship Id="rId581" Type="http://schemas.openxmlformats.org/officeDocument/2006/relationships/tags" Target="../tags/tag1455.xml"/><Relationship Id="rId71" Type="http://schemas.openxmlformats.org/officeDocument/2006/relationships/tags" Target="../tags/tag945.xml"/><Relationship Id="rId234" Type="http://schemas.openxmlformats.org/officeDocument/2006/relationships/tags" Target="../tags/tag1108.xml"/><Relationship Id="rId679" Type="http://schemas.openxmlformats.org/officeDocument/2006/relationships/tags" Target="../tags/tag1553.xml"/><Relationship Id="rId802" Type="http://schemas.openxmlformats.org/officeDocument/2006/relationships/tags" Target="../tags/tag1676.xml"/><Relationship Id="rId2" Type="http://schemas.openxmlformats.org/officeDocument/2006/relationships/tags" Target="../tags/tag876.xml"/><Relationship Id="rId29" Type="http://schemas.openxmlformats.org/officeDocument/2006/relationships/tags" Target="../tags/tag903.xml"/><Relationship Id="rId441" Type="http://schemas.openxmlformats.org/officeDocument/2006/relationships/tags" Target="../tags/tag1315.xml"/><Relationship Id="rId539" Type="http://schemas.openxmlformats.org/officeDocument/2006/relationships/tags" Target="../tags/tag1413.xml"/><Relationship Id="rId746" Type="http://schemas.openxmlformats.org/officeDocument/2006/relationships/tags" Target="../tags/tag1620.xml"/><Relationship Id="rId178" Type="http://schemas.openxmlformats.org/officeDocument/2006/relationships/tags" Target="../tags/tag1052.xml"/><Relationship Id="rId301" Type="http://schemas.openxmlformats.org/officeDocument/2006/relationships/tags" Target="../tags/tag1175.xml"/><Relationship Id="rId82" Type="http://schemas.openxmlformats.org/officeDocument/2006/relationships/tags" Target="../tags/tag956.xml"/><Relationship Id="rId385" Type="http://schemas.openxmlformats.org/officeDocument/2006/relationships/tags" Target="../tags/tag1259.xml"/><Relationship Id="rId592" Type="http://schemas.openxmlformats.org/officeDocument/2006/relationships/tags" Target="../tags/tag1466.xml"/><Relationship Id="rId606" Type="http://schemas.openxmlformats.org/officeDocument/2006/relationships/tags" Target="../tags/tag1480.xml"/><Relationship Id="rId813" Type="http://schemas.openxmlformats.org/officeDocument/2006/relationships/tags" Target="../tags/tag1687.xml"/><Relationship Id="rId245" Type="http://schemas.openxmlformats.org/officeDocument/2006/relationships/tags" Target="../tags/tag1119.xml"/><Relationship Id="rId452" Type="http://schemas.openxmlformats.org/officeDocument/2006/relationships/tags" Target="../tags/tag1326.xml"/><Relationship Id="rId105" Type="http://schemas.openxmlformats.org/officeDocument/2006/relationships/tags" Target="../tags/tag979.xml"/><Relationship Id="rId312" Type="http://schemas.openxmlformats.org/officeDocument/2006/relationships/tags" Target="../tags/tag1186.xml"/><Relationship Id="rId757" Type="http://schemas.openxmlformats.org/officeDocument/2006/relationships/tags" Target="../tags/tag1631.xml"/><Relationship Id="rId93" Type="http://schemas.openxmlformats.org/officeDocument/2006/relationships/tags" Target="../tags/tag967.xml"/><Relationship Id="rId189" Type="http://schemas.openxmlformats.org/officeDocument/2006/relationships/tags" Target="../tags/tag1063.xml"/><Relationship Id="rId396" Type="http://schemas.openxmlformats.org/officeDocument/2006/relationships/tags" Target="../tags/tag1270.xml"/><Relationship Id="rId617" Type="http://schemas.openxmlformats.org/officeDocument/2006/relationships/tags" Target="../tags/tag1491.xml"/><Relationship Id="rId824" Type="http://schemas.openxmlformats.org/officeDocument/2006/relationships/tags" Target="../tags/tag1698.xml"/><Relationship Id="rId256" Type="http://schemas.openxmlformats.org/officeDocument/2006/relationships/tags" Target="../tags/tag1130.xml"/><Relationship Id="rId463" Type="http://schemas.openxmlformats.org/officeDocument/2006/relationships/tags" Target="../tags/tag1337.xml"/><Relationship Id="rId670" Type="http://schemas.openxmlformats.org/officeDocument/2006/relationships/tags" Target="../tags/tag1544.xml"/><Relationship Id="rId116" Type="http://schemas.openxmlformats.org/officeDocument/2006/relationships/tags" Target="../tags/tag990.xml"/><Relationship Id="rId323" Type="http://schemas.openxmlformats.org/officeDocument/2006/relationships/tags" Target="../tags/tag1197.xml"/><Relationship Id="rId530" Type="http://schemas.openxmlformats.org/officeDocument/2006/relationships/tags" Target="../tags/tag1404.xml"/><Relationship Id="rId768" Type="http://schemas.openxmlformats.org/officeDocument/2006/relationships/tags" Target="../tags/tag1642.xml"/><Relationship Id="rId20" Type="http://schemas.openxmlformats.org/officeDocument/2006/relationships/tags" Target="../tags/tag894.xml"/><Relationship Id="rId628" Type="http://schemas.openxmlformats.org/officeDocument/2006/relationships/tags" Target="../tags/tag1502.xml"/><Relationship Id="rId835" Type="http://schemas.openxmlformats.org/officeDocument/2006/relationships/tags" Target="../tags/tag1709.xml"/><Relationship Id="rId267" Type="http://schemas.openxmlformats.org/officeDocument/2006/relationships/tags" Target="../tags/tag1141.xml"/><Relationship Id="rId474" Type="http://schemas.openxmlformats.org/officeDocument/2006/relationships/tags" Target="../tags/tag1348.xml"/><Relationship Id="rId127" Type="http://schemas.openxmlformats.org/officeDocument/2006/relationships/tags" Target="../tags/tag1001.xml"/><Relationship Id="rId681" Type="http://schemas.openxmlformats.org/officeDocument/2006/relationships/tags" Target="../tags/tag1555.xml"/><Relationship Id="rId779" Type="http://schemas.openxmlformats.org/officeDocument/2006/relationships/tags" Target="../tags/tag1653.xml"/><Relationship Id="rId31" Type="http://schemas.openxmlformats.org/officeDocument/2006/relationships/tags" Target="../tags/tag905.xml"/><Relationship Id="rId334" Type="http://schemas.openxmlformats.org/officeDocument/2006/relationships/tags" Target="../tags/tag1208.xml"/><Relationship Id="rId541" Type="http://schemas.openxmlformats.org/officeDocument/2006/relationships/tags" Target="../tags/tag1415.xml"/><Relationship Id="rId639" Type="http://schemas.openxmlformats.org/officeDocument/2006/relationships/tags" Target="../tags/tag1513.xml"/><Relationship Id="rId180" Type="http://schemas.openxmlformats.org/officeDocument/2006/relationships/tags" Target="../tags/tag1054.xml"/><Relationship Id="rId278" Type="http://schemas.openxmlformats.org/officeDocument/2006/relationships/tags" Target="../tags/tag1152.xml"/><Relationship Id="rId401" Type="http://schemas.openxmlformats.org/officeDocument/2006/relationships/tags" Target="../tags/tag1275.xml"/><Relationship Id="rId485" Type="http://schemas.openxmlformats.org/officeDocument/2006/relationships/tags" Target="../tags/tag1359.xml"/><Relationship Id="rId692" Type="http://schemas.openxmlformats.org/officeDocument/2006/relationships/tags" Target="../tags/tag1566.xml"/><Relationship Id="rId706" Type="http://schemas.openxmlformats.org/officeDocument/2006/relationships/tags" Target="../tags/tag1580.xml"/><Relationship Id="rId42" Type="http://schemas.openxmlformats.org/officeDocument/2006/relationships/tags" Target="../tags/tag916.xml"/><Relationship Id="rId138" Type="http://schemas.openxmlformats.org/officeDocument/2006/relationships/tags" Target="../tags/tag1012.xml"/><Relationship Id="rId345" Type="http://schemas.openxmlformats.org/officeDocument/2006/relationships/tags" Target="../tags/tag1219.xml"/><Relationship Id="rId552" Type="http://schemas.openxmlformats.org/officeDocument/2006/relationships/tags" Target="../tags/tag1426.xml"/><Relationship Id="rId191" Type="http://schemas.openxmlformats.org/officeDocument/2006/relationships/tags" Target="../tags/tag1065.xml"/><Relationship Id="rId205" Type="http://schemas.openxmlformats.org/officeDocument/2006/relationships/tags" Target="../tags/tag1079.xml"/><Relationship Id="rId412" Type="http://schemas.openxmlformats.org/officeDocument/2006/relationships/tags" Target="../tags/tag1286.xml"/><Relationship Id="rId289" Type="http://schemas.openxmlformats.org/officeDocument/2006/relationships/tags" Target="../tags/tag1163.xml"/><Relationship Id="rId496" Type="http://schemas.openxmlformats.org/officeDocument/2006/relationships/tags" Target="../tags/tag1370.xml"/><Relationship Id="rId717" Type="http://schemas.openxmlformats.org/officeDocument/2006/relationships/tags" Target="../tags/tag1591.xml"/><Relationship Id="rId53" Type="http://schemas.openxmlformats.org/officeDocument/2006/relationships/tags" Target="../tags/tag927.xml"/><Relationship Id="rId149" Type="http://schemas.openxmlformats.org/officeDocument/2006/relationships/tags" Target="../tags/tag1023.xml"/><Relationship Id="rId356" Type="http://schemas.openxmlformats.org/officeDocument/2006/relationships/tags" Target="../tags/tag1230.xml"/><Relationship Id="rId563" Type="http://schemas.openxmlformats.org/officeDocument/2006/relationships/tags" Target="../tags/tag1437.xml"/><Relationship Id="rId770" Type="http://schemas.openxmlformats.org/officeDocument/2006/relationships/tags" Target="../tags/tag1644.xml"/><Relationship Id="rId216" Type="http://schemas.openxmlformats.org/officeDocument/2006/relationships/tags" Target="../tags/tag1090.xml"/><Relationship Id="rId423" Type="http://schemas.openxmlformats.org/officeDocument/2006/relationships/tags" Target="../tags/tag1297.xml"/><Relationship Id="rId630" Type="http://schemas.openxmlformats.org/officeDocument/2006/relationships/tags" Target="../tags/tag1504.xml"/><Relationship Id="rId728" Type="http://schemas.openxmlformats.org/officeDocument/2006/relationships/tags" Target="../tags/tag1602.xml"/><Relationship Id="rId64" Type="http://schemas.openxmlformats.org/officeDocument/2006/relationships/tags" Target="../tags/tag938.xml"/><Relationship Id="rId367" Type="http://schemas.openxmlformats.org/officeDocument/2006/relationships/tags" Target="../tags/tag1241.xml"/><Relationship Id="rId574" Type="http://schemas.openxmlformats.org/officeDocument/2006/relationships/tags" Target="../tags/tag1448.xml"/><Relationship Id="rId227" Type="http://schemas.openxmlformats.org/officeDocument/2006/relationships/tags" Target="../tags/tag1101.xml"/><Relationship Id="rId781" Type="http://schemas.openxmlformats.org/officeDocument/2006/relationships/tags" Target="../tags/tag1655.xml"/><Relationship Id="rId434" Type="http://schemas.openxmlformats.org/officeDocument/2006/relationships/tags" Target="../tags/tag1308.xml"/><Relationship Id="rId641" Type="http://schemas.openxmlformats.org/officeDocument/2006/relationships/tags" Target="../tags/tag1515.xml"/><Relationship Id="rId739" Type="http://schemas.openxmlformats.org/officeDocument/2006/relationships/tags" Target="../tags/tag1613.xml"/><Relationship Id="rId280" Type="http://schemas.openxmlformats.org/officeDocument/2006/relationships/tags" Target="../tags/tag1154.xml"/><Relationship Id="rId501" Type="http://schemas.openxmlformats.org/officeDocument/2006/relationships/tags" Target="../tags/tag1375.xml"/><Relationship Id="rId75" Type="http://schemas.openxmlformats.org/officeDocument/2006/relationships/tags" Target="../tags/tag949.xml"/><Relationship Id="rId140" Type="http://schemas.openxmlformats.org/officeDocument/2006/relationships/tags" Target="../tags/tag1014.xml"/><Relationship Id="rId378" Type="http://schemas.openxmlformats.org/officeDocument/2006/relationships/tags" Target="../tags/tag1252.xml"/><Relationship Id="rId585" Type="http://schemas.openxmlformats.org/officeDocument/2006/relationships/tags" Target="../tags/tag1459.xml"/><Relationship Id="rId792" Type="http://schemas.openxmlformats.org/officeDocument/2006/relationships/tags" Target="../tags/tag1666.xml"/><Relationship Id="rId806" Type="http://schemas.openxmlformats.org/officeDocument/2006/relationships/tags" Target="../tags/tag1680.xml"/><Relationship Id="rId6" Type="http://schemas.openxmlformats.org/officeDocument/2006/relationships/tags" Target="../tags/tag880.xml"/><Relationship Id="rId238" Type="http://schemas.openxmlformats.org/officeDocument/2006/relationships/tags" Target="../tags/tag1112.xml"/><Relationship Id="rId445" Type="http://schemas.openxmlformats.org/officeDocument/2006/relationships/tags" Target="../tags/tag1319.xml"/><Relationship Id="rId652" Type="http://schemas.openxmlformats.org/officeDocument/2006/relationships/tags" Target="../tags/tag1526.xml"/><Relationship Id="rId291" Type="http://schemas.openxmlformats.org/officeDocument/2006/relationships/tags" Target="../tags/tag1165.xml"/><Relationship Id="rId305" Type="http://schemas.openxmlformats.org/officeDocument/2006/relationships/tags" Target="../tags/tag1179.xml"/><Relationship Id="rId512" Type="http://schemas.openxmlformats.org/officeDocument/2006/relationships/tags" Target="../tags/tag1386.xml"/><Relationship Id="rId86" Type="http://schemas.openxmlformats.org/officeDocument/2006/relationships/tags" Target="../tags/tag960.xml"/><Relationship Id="rId151" Type="http://schemas.openxmlformats.org/officeDocument/2006/relationships/tags" Target="../tags/tag1025.xml"/><Relationship Id="rId389" Type="http://schemas.openxmlformats.org/officeDocument/2006/relationships/tags" Target="../tags/tag1263.xml"/><Relationship Id="rId596" Type="http://schemas.openxmlformats.org/officeDocument/2006/relationships/tags" Target="../tags/tag1470.xml"/><Relationship Id="rId817" Type="http://schemas.openxmlformats.org/officeDocument/2006/relationships/tags" Target="../tags/tag1691.xml"/><Relationship Id="rId249" Type="http://schemas.openxmlformats.org/officeDocument/2006/relationships/tags" Target="../tags/tag1123.xml"/><Relationship Id="rId456" Type="http://schemas.openxmlformats.org/officeDocument/2006/relationships/tags" Target="../tags/tag1330.xml"/><Relationship Id="rId663" Type="http://schemas.openxmlformats.org/officeDocument/2006/relationships/tags" Target="../tags/tag1537.xml"/><Relationship Id="rId13" Type="http://schemas.openxmlformats.org/officeDocument/2006/relationships/tags" Target="../tags/tag887.xml"/><Relationship Id="rId109" Type="http://schemas.openxmlformats.org/officeDocument/2006/relationships/tags" Target="../tags/tag983.xml"/><Relationship Id="rId316" Type="http://schemas.openxmlformats.org/officeDocument/2006/relationships/tags" Target="../tags/tag1190.xml"/><Relationship Id="rId523" Type="http://schemas.openxmlformats.org/officeDocument/2006/relationships/tags" Target="../tags/tag1397.xml"/><Relationship Id="rId97" Type="http://schemas.openxmlformats.org/officeDocument/2006/relationships/tags" Target="../tags/tag971.xml"/><Relationship Id="rId730" Type="http://schemas.openxmlformats.org/officeDocument/2006/relationships/tags" Target="../tags/tag1604.xml"/><Relationship Id="rId828" Type="http://schemas.openxmlformats.org/officeDocument/2006/relationships/tags" Target="../tags/tag1702.xml"/><Relationship Id="rId162" Type="http://schemas.openxmlformats.org/officeDocument/2006/relationships/tags" Target="../tags/tag1036.xml"/><Relationship Id="rId467" Type="http://schemas.openxmlformats.org/officeDocument/2006/relationships/tags" Target="../tags/tag1341.xml"/><Relationship Id="rId271" Type="http://schemas.openxmlformats.org/officeDocument/2006/relationships/tags" Target="../tags/tag1145.xml"/><Relationship Id="rId674" Type="http://schemas.openxmlformats.org/officeDocument/2006/relationships/tags" Target="../tags/tag1548.xml"/><Relationship Id="rId24" Type="http://schemas.openxmlformats.org/officeDocument/2006/relationships/tags" Target="../tags/tag898.xml"/><Relationship Id="rId66" Type="http://schemas.openxmlformats.org/officeDocument/2006/relationships/tags" Target="../tags/tag940.xml"/><Relationship Id="rId131" Type="http://schemas.openxmlformats.org/officeDocument/2006/relationships/tags" Target="../tags/tag1005.xml"/><Relationship Id="rId327" Type="http://schemas.openxmlformats.org/officeDocument/2006/relationships/tags" Target="../tags/tag1201.xml"/><Relationship Id="rId369" Type="http://schemas.openxmlformats.org/officeDocument/2006/relationships/tags" Target="../tags/tag1243.xml"/><Relationship Id="rId534" Type="http://schemas.openxmlformats.org/officeDocument/2006/relationships/tags" Target="../tags/tag1408.xml"/><Relationship Id="rId576" Type="http://schemas.openxmlformats.org/officeDocument/2006/relationships/tags" Target="../tags/tag1450.xml"/><Relationship Id="rId741" Type="http://schemas.openxmlformats.org/officeDocument/2006/relationships/tags" Target="../tags/tag1615.xml"/><Relationship Id="rId783" Type="http://schemas.openxmlformats.org/officeDocument/2006/relationships/tags" Target="../tags/tag1657.xml"/><Relationship Id="rId839" Type="http://schemas.openxmlformats.org/officeDocument/2006/relationships/tags" Target="../tags/tag1713.xml"/><Relationship Id="rId173" Type="http://schemas.openxmlformats.org/officeDocument/2006/relationships/tags" Target="../tags/tag1047.xml"/><Relationship Id="rId229" Type="http://schemas.openxmlformats.org/officeDocument/2006/relationships/tags" Target="../tags/tag1103.xml"/><Relationship Id="rId380" Type="http://schemas.openxmlformats.org/officeDocument/2006/relationships/tags" Target="../tags/tag1254.xml"/><Relationship Id="rId436" Type="http://schemas.openxmlformats.org/officeDocument/2006/relationships/tags" Target="../tags/tag1310.xml"/><Relationship Id="rId601" Type="http://schemas.openxmlformats.org/officeDocument/2006/relationships/tags" Target="../tags/tag1475.xml"/><Relationship Id="rId643" Type="http://schemas.openxmlformats.org/officeDocument/2006/relationships/tags" Target="../tags/tag1517.xml"/><Relationship Id="rId240" Type="http://schemas.openxmlformats.org/officeDocument/2006/relationships/tags" Target="../tags/tag1114.xml"/><Relationship Id="rId478" Type="http://schemas.openxmlformats.org/officeDocument/2006/relationships/tags" Target="../tags/tag1352.xml"/><Relationship Id="rId685" Type="http://schemas.openxmlformats.org/officeDocument/2006/relationships/tags" Target="../tags/tag1559.xml"/><Relationship Id="rId35" Type="http://schemas.openxmlformats.org/officeDocument/2006/relationships/tags" Target="../tags/tag909.xml"/><Relationship Id="rId77" Type="http://schemas.openxmlformats.org/officeDocument/2006/relationships/tags" Target="../tags/tag951.xml"/><Relationship Id="rId100" Type="http://schemas.openxmlformats.org/officeDocument/2006/relationships/tags" Target="../tags/tag974.xml"/><Relationship Id="rId282" Type="http://schemas.openxmlformats.org/officeDocument/2006/relationships/tags" Target="../tags/tag1156.xml"/><Relationship Id="rId338" Type="http://schemas.openxmlformats.org/officeDocument/2006/relationships/tags" Target="../tags/tag1212.xml"/><Relationship Id="rId503" Type="http://schemas.openxmlformats.org/officeDocument/2006/relationships/tags" Target="../tags/tag1377.xml"/><Relationship Id="rId545" Type="http://schemas.openxmlformats.org/officeDocument/2006/relationships/tags" Target="../tags/tag1419.xml"/><Relationship Id="rId587" Type="http://schemas.openxmlformats.org/officeDocument/2006/relationships/tags" Target="../tags/tag1461.xml"/><Relationship Id="rId710" Type="http://schemas.openxmlformats.org/officeDocument/2006/relationships/tags" Target="../tags/tag1584.xml"/><Relationship Id="rId752" Type="http://schemas.openxmlformats.org/officeDocument/2006/relationships/tags" Target="../tags/tag1626.xml"/><Relationship Id="rId808" Type="http://schemas.openxmlformats.org/officeDocument/2006/relationships/tags" Target="../tags/tag1682.xml"/><Relationship Id="rId8" Type="http://schemas.openxmlformats.org/officeDocument/2006/relationships/tags" Target="../tags/tag882.xml"/><Relationship Id="rId142" Type="http://schemas.openxmlformats.org/officeDocument/2006/relationships/tags" Target="../tags/tag1016.xml"/><Relationship Id="rId184" Type="http://schemas.openxmlformats.org/officeDocument/2006/relationships/tags" Target="../tags/tag1058.xml"/><Relationship Id="rId391" Type="http://schemas.openxmlformats.org/officeDocument/2006/relationships/tags" Target="../tags/tag1265.xml"/><Relationship Id="rId405" Type="http://schemas.openxmlformats.org/officeDocument/2006/relationships/tags" Target="../tags/tag1279.xml"/><Relationship Id="rId447" Type="http://schemas.openxmlformats.org/officeDocument/2006/relationships/tags" Target="../tags/tag1321.xml"/><Relationship Id="rId612" Type="http://schemas.openxmlformats.org/officeDocument/2006/relationships/tags" Target="../tags/tag1486.xml"/><Relationship Id="rId794" Type="http://schemas.openxmlformats.org/officeDocument/2006/relationships/tags" Target="../tags/tag1668.xml"/><Relationship Id="rId251" Type="http://schemas.openxmlformats.org/officeDocument/2006/relationships/tags" Target="../tags/tag1125.xml"/><Relationship Id="rId489" Type="http://schemas.openxmlformats.org/officeDocument/2006/relationships/tags" Target="../tags/tag1363.xml"/><Relationship Id="rId654" Type="http://schemas.openxmlformats.org/officeDocument/2006/relationships/tags" Target="../tags/tag1528.xml"/><Relationship Id="rId696" Type="http://schemas.openxmlformats.org/officeDocument/2006/relationships/tags" Target="../tags/tag1570.xml"/><Relationship Id="rId46" Type="http://schemas.openxmlformats.org/officeDocument/2006/relationships/tags" Target="../tags/tag920.xml"/><Relationship Id="rId293" Type="http://schemas.openxmlformats.org/officeDocument/2006/relationships/tags" Target="../tags/tag1167.xml"/><Relationship Id="rId307" Type="http://schemas.openxmlformats.org/officeDocument/2006/relationships/tags" Target="../tags/tag1181.xml"/><Relationship Id="rId349" Type="http://schemas.openxmlformats.org/officeDocument/2006/relationships/tags" Target="../tags/tag1223.xml"/><Relationship Id="rId514" Type="http://schemas.openxmlformats.org/officeDocument/2006/relationships/tags" Target="../tags/tag1388.xml"/><Relationship Id="rId556" Type="http://schemas.openxmlformats.org/officeDocument/2006/relationships/tags" Target="../tags/tag1430.xml"/><Relationship Id="rId721" Type="http://schemas.openxmlformats.org/officeDocument/2006/relationships/tags" Target="../tags/tag1595.xml"/><Relationship Id="rId763" Type="http://schemas.openxmlformats.org/officeDocument/2006/relationships/tags" Target="../tags/tag1637.xml"/><Relationship Id="rId88" Type="http://schemas.openxmlformats.org/officeDocument/2006/relationships/tags" Target="../tags/tag962.xml"/><Relationship Id="rId111" Type="http://schemas.openxmlformats.org/officeDocument/2006/relationships/tags" Target="../tags/tag985.xml"/><Relationship Id="rId153" Type="http://schemas.openxmlformats.org/officeDocument/2006/relationships/tags" Target="../tags/tag1027.xml"/><Relationship Id="rId195" Type="http://schemas.openxmlformats.org/officeDocument/2006/relationships/tags" Target="../tags/tag1069.xml"/><Relationship Id="rId209" Type="http://schemas.openxmlformats.org/officeDocument/2006/relationships/tags" Target="../tags/tag1083.xml"/><Relationship Id="rId360" Type="http://schemas.openxmlformats.org/officeDocument/2006/relationships/tags" Target="../tags/tag1234.xml"/><Relationship Id="rId416" Type="http://schemas.openxmlformats.org/officeDocument/2006/relationships/tags" Target="../tags/tag1290.xml"/><Relationship Id="rId598" Type="http://schemas.openxmlformats.org/officeDocument/2006/relationships/tags" Target="../tags/tag1472.xml"/><Relationship Id="rId819" Type="http://schemas.openxmlformats.org/officeDocument/2006/relationships/tags" Target="../tags/tag1693.xml"/><Relationship Id="rId220" Type="http://schemas.openxmlformats.org/officeDocument/2006/relationships/tags" Target="../tags/tag1094.xml"/><Relationship Id="rId458" Type="http://schemas.openxmlformats.org/officeDocument/2006/relationships/tags" Target="../tags/tag1332.xml"/><Relationship Id="rId623" Type="http://schemas.openxmlformats.org/officeDocument/2006/relationships/tags" Target="../tags/tag1497.xml"/><Relationship Id="rId665" Type="http://schemas.openxmlformats.org/officeDocument/2006/relationships/tags" Target="../tags/tag1539.xml"/><Relationship Id="rId830" Type="http://schemas.openxmlformats.org/officeDocument/2006/relationships/tags" Target="../tags/tag1704.xml"/><Relationship Id="rId15" Type="http://schemas.openxmlformats.org/officeDocument/2006/relationships/tags" Target="../tags/tag889.xml"/><Relationship Id="rId57" Type="http://schemas.openxmlformats.org/officeDocument/2006/relationships/tags" Target="../tags/tag931.xml"/><Relationship Id="rId262" Type="http://schemas.openxmlformats.org/officeDocument/2006/relationships/tags" Target="../tags/tag1136.xml"/><Relationship Id="rId318" Type="http://schemas.openxmlformats.org/officeDocument/2006/relationships/tags" Target="../tags/tag1192.xml"/><Relationship Id="rId525" Type="http://schemas.openxmlformats.org/officeDocument/2006/relationships/tags" Target="../tags/tag1399.xml"/><Relationship Id="rId567" Type="http://schemas.openxmlformats.org/officeDocument/2006/relationships/tags" Target="../tags/tag1441.xml"/><Relationship Id="rId732" Type="http://schemas.openxmlformats.org/officeDocument/2006/relationships/tags" Target="../tags/tag1606.xml"/><Relationship Id="rId99" Type="http://schemas.openxmlformats.org/officeDocument/2006/relationships/tags" Target="../tags/tag973.xml"/><Relationship Id="rId122" Type="http://schemas.openxmlformats.org/officeDocument/2006/relationships/tags" Target="../tags/tag996.xml"/><Relationship Id="rId164" Type="http://schemas.openxmlformats.org/officeDocument/2006/relationships/tags" Target="../tags/tag1038.xml"/><Relationship Id="rId371" Type="http://schemas.openxmlformats.org/officeDocument/2006/relationships/tags" Target="../tags/tag1245.xml"/><Relationship Id="rId774" Type="http://schemas.openxmlformats.org/officeDocument/2006/relationships/tags" Target="../tags/tag1648.xml"/><Relationship Id="rId427" Type="http://schemas.openxmlformats.org/officeDocument/2006/relationships/tags" Target="../tags/tag1301.xml"/><Relationship Id="rId469" Type="http://schemas.openxmlformats.org/officeDocument/2006/relationships/tags" Target="../tags/tag1343.xml"/><Relationship Id="rId634" Type="http://schemas.openxmlformats.org/officeDocument/2006/relationships/tags" Target="../tags/tag1508.xml"/><Relationship Id="rId676" Type="http://schemas.openxmlformats.org/officeDocument/2006/relationships/tags" Target="../tags/tag1550.xml"/><Relationship Id="rId841" Type="http://schemas.openxmlformats.org/officeDocument/2006/relationships/slideLayout" Target="../slideLayouts/slideLayout12.xml"/><Relationship Id="rId26" Type="http://schemas.openxmlformats.org/officeDocument/2006/relationships/tags" Target="../tags/tag900.xml"/><Relationship Id="rId231" Type="http://schemas.openxmlformats.org/officeDocument/2006/relationships/tags" Target="../tags/tag1105.xml"/><Relationship Id="rId273" Type="http://schemas.openxmlformats.org/officeDocument/2006/relationships/tags" Target="../tags/tag1147.xml"/><Relationship Id="rId329" Type="http://schemas.openxmlformats.org/officeDocument/2006/relationships/tags" Target="../tags/tag1203.xml"/><Relationship Id="rId480" Type="http://schemas.openxmlformats.org/officeDocument/2006/relationships/tags" Target="../tags/tag1354.xml"/><Relationship Id="rId536" Type="http://schemas.openxmlformats.org/officeDocument/2006/relationships/tags" Target="../tags/tag1410.xml"/><Relationship Id="rId701" Type="http://schemas.openxmlformats.org/officeDocument/2006/relationships/tags" Target="../tags/tag1575.xml"/><Relationship Id="rId68" Type="http://schemas.openxmlformats.org/officeDocument/2006/relationships/tags" Target="../tags/tag942.xml"/><Relationship Id="rId133" Type="http://schemas.openxmlformats.org/officeDocument/2006/relationships/tags" Target="../tags/tag1007.xml"/><Relationship Id="rId175" Type="http://schemas.openxmlformats.org/officeDocument/2006/relationships/tags" Target="../tags/tag1049.xml"/><Relationship Id="rId340" Type="http://schemas.openxmlformats.org/officeDocument/2006/relationships/tags" Target="../tags/tag1214.xml"/><Relationship Id="rId578" Type="http://schemas.openxmlformats.org/officeDocument/2006/relationships/tags" Target="../tags/tag1452.xml"/><Relationship Id="rId743" Type="http://schemas.openxmlformats.org/officeDocument/2006/relationships/tags" Target="../tags/tag1617.xml"/><Relationship Id="rId785" Type="http://schemas.openxmlformats.org/officeDocument/2006/relationships/tags" Target="../tags/tag1659.xml"/><Relationship Id="rId200" Type="http://schemas.openxmlformats.org/officeDocument/2006/relationships/tags" Target="../tags/tag1074.xml"/><Relationship Id="rId382" Type="http://schemas.openxmlformats.org/officeDocument/2006/relationships/tags" Target="../tags/tag1256.xml"/><Relationship Id="rId438" Type="http://schemas.openxmlformats.org/officeDocument/2006/relationships/tags" Target="../tags/tag1312.xml"/><Relationship Id="rId603" Type="http://schemas.openxmlformats.org/officeDocument/2006/relationships/tags" Target="../tags/tag1477.xml"/><Relationship Id="rId645" Type="http://schemas.openxmlformats.org/officeDocument/2006/relationships/tags" Target="../tags/tag1519.xml"/><Relationship Id="rId687" Type="http://schemas.openxmlformats.org/officeDocument/2006/relationships/tags" Target="../tags/tag1561.xml"/><Relationship Id="rId810" Type="http://schemas.openxmlformats.org/officeDocument/2006/relationships/tags" Target="../tags/tag1684.xml"/><Relationship Id="rId242" Type="http://schemas.openxmlformats.org/officeDocument/2006/relationships/tags" Target="../tags/tag1116.xml"/><Relationship Id="rId284" Type="http://schemas.openxmlformats.org/officeDocument/2006/relationships/tags" Target="../tags/tag1158.xml"/><Relationship Id="rId491" Type="http://schemas.openxmlformats.org/officeDocument/2006/relationships/tags" Target="../tags/tag1365.xml"/><Relationship Id="rId505" Type="http://schemas.openxmlformats.org/officeDocument/2006/relationships/tags" Target="../tags/tag1379.xml"/><Relationship Id="rId712" Type="http://schemas.openxmlformats.org/officeDocument/2006/relationships/tags" Target="../tags/tag1586.xml"/><Relationship Id="rId37" Type="http://schemas.openxmlformats.org/officeDocument/2006/relationships/tags" Target="../tags/tag911.xml"/><Relationship Id="rId79" Type="http://schemas.openxmlformats.org/officeDocument/2006/relationships/tags" Target="../tags/tag953.xml"/><Relationship Id="rId102" Type="http://schemas.openxmlformats.org/officeDocument/2006/relationships/tags" Target="../tags/tag976.xml"/><Relationship Id="rId144" Type="http://schemas.openxmlformats.org/officeDocument/2006/relationships/tags" Target="../tags/tag1018.xml"/><Relationship Id="rId547" Type="http://schemas.openxmlformats.org/officeDocument/2006/relationships/tags" Target="../tags/tag1421.xml"/><Relationship Id="rId589" Type="http://schemas.openxmlformats.org/officeDocument/2006/relationships/tags" Target="../tags/tag1463.xml"/><Relationship Id="rId754" Type="http://schemas.openxmlformats.org/officeDocument/2006/relationships/tags" Target="../tags/tag1628.xml"/><Relationship Id="rId796" Type="http://schemas.openxmlformats.org/officeDocument/2006/relationships/tags" Target="../tags/tag1670.xml"/><Relationship Id="rId90" Type="http://schemas.openxmlformats.org/officeDocument/2006/relationships/tags" Target="../tags/tag964.xml"/><Relationship Id="rId186" Type="http://schemas.openxmlformats.org/officeDocument/2006/relationships/tags" Target="../tags/tag1060.xml"/><Relationship Id="rId351" Type="http://schemas.openxmlformats.org/officeDocument/2006/relationships/tags" Target="../tags/tag1225.xml"/><Relationship Id="rId393" Type="http://schemas.openxmlformats.org/officeDocument/2006/relationships/tags" Target="../tags/tag1267.xml"/><Relationship Id="rId407" Type="http://schemas.openxmlformats.org/officeDocument/2006/relationships/tags" Target="../tags/tag1281.xml"/><Relationship Id="rId449" Type="http://schemas.openxmlformats.org/officeDocument/2006/relationships/tags" Target="../tags/tag1323.xml"/><Relationship Id="rId614" Type="http://schemas.openxmlformats.org/officeDocument/2006/relationships/tags" Target="../tags/tag1488.xml"/><Relationship Id="rId656" Type="http://schemas.openxmlformats.org/officeDocument/2006/relationships/tags" Target="../tags/tag1530.xml"/><Relationship Id="rId821" Type="http://schemas.openxmlformats.org/officeDocument/2006/relationships/tags" Target="../tags/tag1695.xml"/><Relationship Id="rId211" Type="http://schemas.openxmlformats.org/officeDocument/2006/relationships/tags" Target="../tags/tag1085.xml"/><Relationship Id="rId253" Type="http://schemas.openxmlformats.org/officeDocument/2006/relationships/tags" Target="../tags/tag1127.xml"/><Relationship Id="rId295" Type="http://schemas.openxmlformats.org/officeDocument/2006/relationships/tags" Target="../tags/tag1169.xml"/><Relationship Id="rId309" Type="http://schemas.openxmlformats.org/officeDocument/2006/relationships/tags" Target="../tags/tag1183.xml"/><Relationship Id="rId460" Type="http://schemas.openxmlformats.org/officeDocument/2006/relationships/tags" Target="../tags/tag1334.xml"/><Relationship Id="rId516" Type="http://schemas.openxmlformats.org/officeDocument/2006/relationships/tags" Target="../tags/tag1390.xml"/><Relationship Id="rId698" Type="http://schemas.openxmlformats.org/officeDocument/2006/relationships/tags" Target="../tags/tag1572.xml"/><Relationship Id="rId48" Type="http://schemas.openxmlformats.org/officeDocument/2006/relationships/tags" Target="../tags/tag922.xml"/><Relationship Id="rId113" Type="http://schemas.openxmlformats.org/officeDocument/2006/relationships/tags" Target="../tags/tag987.xml"/><Relationship Id="rId320" Type="http://schemas.openxmlformats.org/officeDocument/2006/relationships/tags" Target="../tags/tag1194.xml"/><Relationship Id="rId558" Type="http://schemas.openxmlformats.org/officeDocument/2006/relationships/tags" Target="../tags/tag1432.xml"/><Relationship Id="rId723" Type="http://schemas.openxmlformats.org/officeDocument/2006/relationships/tags" Target="../tags/tag1597.xml"/><Relationship Id="rId765" Type="http://schemas.openxmlformats.org/officeDocument/2006/relationships/tags" Target="../tags/tag1639.xml"/><Relationship Id="rId155" Type="http://schemas.openxmlformats.org/officeDocument/2006/relationships/tags" Target="../tags/tag1029.xml"/><Relationship Id="rId197" Type="http://schemas.openxmlformats.org/officeDocument/2006/relationships/tags" Target="../tags/tag1071.xml"/><Relationship Id="rId362" Type="http://schemas.openxmlformats.org/officeDocument/2006/relationships/tags" Target="../tags/tag1236.xml"/><Relationship Id="rId418" Type="http://schemas.openxmlformats.org/officeDocument/2006/relationships/tags" Target="../tags/tag1292.xml"/><Relationship Id="rId625" Type="http://schemas.openxmlformats.org/officeDocument/2006/relationships/tags" Target="../tags/tag1499.xml"/><Relationship Id="rId832" Type="http://schemas.openxmlformats.org/officeDocument/2006/relationships/tags" Target="../tags/tag1706.xml"/><Relationship Id="rId222" Type="http://schemas.openxmlformats.org/officeDocument/2006/relationships/tags" Target="../tags/tag1096.xml"/><Relationship Id="rId264" Type="http://schemas.openxmlformats.org/officeDocument/2006/relationships/tags" Target="../tags/tag1138.xml"/><Relationship Id="rId471" Type="http://schemas.openxmlformats.org/officeDocument/2006/relationships/tags" Target="../tags/tag1345.xml"/><Relationship Id="rId667" Type="http://schemas.openxmlformats.org/officeDocument/2006/relationships/tags" Target="../tags/tag1541.xml"/><Relationship Id="rId17" Type="http://schemas.openxmlformats.org/officeDocument/2006/relationships/tags" Target="../tags/tag891.xml"/><Relationship Id="rId59" Type="http://schemas.openxmlformats.org/officeDocument/2006/relationships/tags" Target="../tags/tag933.xml"/><Relationship Id="rId124" Type="http://schemas.openxmlformats.org/officeDocument/2006/relationships/tags" Target="../tags/tag998.xml"/><Relationship Id="rId527" Type="http://schemas.openxmlformats.org/officeDocument/2006/relationships/tags" Target="../tags/tag1401.xml"/><Relationship Id="rId569" Type="http://schemas.openxmlformats.org/officeDocument/2006/relationships/tags" Target="../tags/tag1443.xml"/><Relationship Id="rId734" Type="http://schemas.openxmlformats.org/officeDocument/2006/relationships/tags" Target="../tags/tag1608.xml"/><Relationship Id="rId776" Type="http://schemas.openxmlformats.org/officeDocument/2006/relationships/tags" Target="../tags/tag1650.xml"/><Relationship Id="rId70" Type="http://schemas.openxmlformats.org/officeDocument/2006/relationships/tags" Target="../tags/tag944.xml"/><Relationship Id="rId166" Type="http://schemas.openxmlformats.org/officeDocument/2006/relationships/tags" Target="../tags/tag1040.xml"/><Relationship Id="rId331" Type="http://schemas.openxmlformats.org/officeDocument/2006/relationships/tags" Target="../tags/tag1205.xml"/><Relationship Id="rId373" Type="http://schemas.openxmlformats.org/officeDocument/2006/relationships/tags" Target="../tags/tag1247.xml"/><Relationship Id="rId429" Type="http://schemas.openxmlformats.org/officeDocument/2006/relationships/tags" Target="../tags/tag1303.xml"/><Relationship Id="rId580" Type="http://schemas.openxmlformats.org/officeDocument/2006/relationships/tags" Target="../tags/tag1454.xml"/><Relationship Id="rId636" Type="http://schemas.openxmlformats.org/officeDocument/2006/relationships/tags" Target="../tags/tag1510.xml"/><Relationship Id="rId801" Type="http://schemas.openxmlformats.org/officeDocument/2006/relationships/tags" Target="../tags/tag1675.xml"/><Relationship Id="rId1" Type="http://schemas.openxmlformats.org/officeDocument/2006/relationships/tags" Target="../tags/tag875.xml"/><Relationship Id="rId233" Type="http://schemas.openxmlformats.org/officeDocument/2006/relationships/tags" Target="../tags/tag1107.xml"/><Relationship Id="rId440" Type="http://schemas.openxmlformats.org/officeDocument/2006/relationships/tags" Target="../tags/tag1314.xml"/><Relationship Id="rId678" Type="http://schemas.openxmlformats.org/officeDocument/2006/relationships/tags" Target="../tags/tag1552.xml"/><Relationship Id="rId28" Type="http://schemas.openxmlformats.org/officeDocument/2006/relationships/tags" Target="../tags/tag902.xml"/><Relationship Id="rId275" Type="http://schemas.openxmlformats.org/officeDocument/2006/relationships/tags" Target="../tags/tag1149.xml"/><Relationship Id="rId300" Type="http://schemas.openxmlformats.org/officeDocument/2006/relationships/tags" Target="../tags/tag1174.xml"/><Relationship Id="rId482" Type="http://schemas.openxmlformats.org/officeDocument/2006/relationships/tags" Target="../tags/tag1356.xml"/><Relationship Id="rId538" Type="http://schemas.openxmlformats.org/officeDocument/2006/relationships/tags" Target="../tags/tag1412.xml"/><Relationship Id="rId703" Type="http://schemas.openxmlformats.org/officeDocument/2006/relationships/tags" Target="../tags/tag1577.xml"/><Relationship Id="rId745" Type="http://schemas.openxmlformats.org/officeDocument/2006/relationships/tags" Target="../tags/tag1619.xml"/><Relationship Id="rId81" Type="http://schemas.openxmlformats.org/officeDocument/2006/relationships/tags" Target="../tags/tag955.xml"/><Relationship Id="rId135" Type="http://schemas.openxmlformats.org/officeDocument/2006/relationships/tags" Target="../tags/tag1009.xml"/><Relationship Id="rId177" Type="http://schemas.openxmlformats.org/officeDocument/2006/relationships/tags" Target="../tags/tag1051.xml"/><Relationship Id="rId342" Type="http://schemas.openxmlformats.org/officeDocument/2006/relationships/tags" Target="../tags/tag1216.xml"/><Relationship Id="rId384" Type="http://schemas.openxmlformats.org/officeDocument/2006/relationships/tags" Target="../tags/tag1258.xml"/><Relationship Id="rId591" Type="http://schemas.openxmlformats.org/officeDocument/2006/relationships/tags" Target="../tags/tag1465.xml"/><Relationship Id="rId605" Type="http://schemas.openxmlformats.org/officeDocument/2006/relationships/tags" Target="../tags/tag1479.xml"/><Relationship Id="rId787" Type="http://schemas.openxmlformats.org/officeDocument/2006/relationships/tags" Target="../tags/tag1661.xml"/><Relationship Id="rId812" Type="http://schemas.openxmlformats.org/officeDocument/2006/relationships/tags" Target="../tags/tag1686.xml"/><Relationship Id="rId202" Type="http://schemas.openxmlformats.org/officeDocument/2006/relationships/tags" Target="../tags/tag1076.xml"/><Relationship Id="rId244" Type="http://schemas.openxmlformats.org/officeDocument/2006/relationships/tags" Target="../tags/tag1118.xml"/><Relationship Id="rId647" Type="http://schemas.openxmlformats.org/officeDocument/2006/relationships/tags" Target="../tags/tag1521.xml"/><Relationship Id="rId689" Type="http://schemas.openxmlformats.org/officeDocument/2006/relationships/tags" Target="../tags/tag1563.xml"/><Relationship Id="rId39" Type="http://schemas.openxmlformats.org/officeDocument/2006/relationships/tags" Target="../tags/tag913.xml"/><Relationship Id="rId286" Type="http://schemas.openxmlformats.org/officeDocument/2006/relationships/tags" Target="../tags/tag1160.xml"/><Relationship Id="rId451" Type="http://schemas.openxmlformats.org/officeDocument/2006/relationships/tags" Target="../tags/tag1325.xml"/><Relationship Id="rId493" Type="http://schemas.openxmlformats.org/officeDocument/2006/relationships/tags" Target="../tags/tag1367.xml"/><Relationship Id="rId507" Type="http://schemas.openxmlformats.org/officeDocument/2006/relationships/tags" Target="../tags/tag1381.xml"/><Relationship Id="rId549" Type="http://schemas.openxmlformats.org/officeDocument/2006/relationships/tags" Target="../tags/tag1423.xml"/><Relationship Id="rId714" Type="http://schemas.openxmlformats.org/officeDocument/2006/relationships/tags" Target="../tags/tag1588.xml"/><Relationship Id="rId756" Type="http://schemas.openxmlformats.org/officeDocument/2006/relationships/tags" Target="../tags/tag1630.xml"/><Relationship Id="rId50" Type="http://schemas.openxmlformats.org/officeDocument/2006/relationships/tags" Target="../tags/tag924.xml"/><Relationship Id="rId104" Type="http://schemas.openxmlformats.org/officeDocument/2006/relationships/tags" Target="../tags/tag978.xml"/><Relationship Id="rId146" Type="http://schemas.openxmlformats.org/officeDocument/2006/relationships/tags" Target="../tags/tag1020.xml"/><Relationship Id="rId188" Type="http://schemas.openxmlformats.org/officeDocument/2006/relationships/tags" Target="../tags/tag1062.xml"/><Relationship Id="rId311" Type="http://schemas.openxmlformats.org/officeDocument/2006/relationships/tags" Target="../tags/tag1185.xml"/><Relationship Id="rId353" Type="http://schemas.openxmlformats.org/officeDocument/2006/relationships/tags" Target="../tags/tag1227.xml"/><Relationship Id="rId395" Type="http://schemas.openxmlformats.org/officeDocument/2006/relationships/tags" Target="../tags/tag1269.xml"/><Relationship Id="rId409" Type="http://schemas.openxmlformats.org/officeDocument/2006/relationships/tags" Target="../tags/tag1283.xml"/><Relationship Id="rId560" Type="http://schemas.openxmlformats.org/officeDocument/2006/relationships/tags" Target="../tags/tag1434.xml"/><Relationship Id="rId798" Type="http://schemas.openxmlformats.org/officeDocument/2006/relationships/tags" Target="../tags/tag1672.xml"/><Relationship Id="rId92" Type="http://schemas.openxmlformats.org/officeDocument/2006/relationships/tags" Target="../tags/tag966.xml"/><Relationship Id="rId213" Type="http://schemas.openxmlformats.org/officeDocument/2006/relationships/tags" Target="../tags/tag1087.xml"/><Relationship Id="rId420" Type="http://schemas.openxmlformats.org/officeDocument/2006/relationships/tags" Target="../tags/tag1294.xml"/><Relationship Id="rId616" Type="http://schemas.openxmlformats.org/officeDocument/2006/relationships/tags" Target="../tags/tag1490.xml"/><Relationship Id="rId658" Type="http://schemas.openxmlformats.org/officeDocument/2006/relationships/tags" Target="../tags/tag1532.xml"/><Relationship Id="rId823" Type="http://schemas.openxmlformats.org/officeDocument/2006/relationships/tags" Target="../tags/tag1697.xml"/><Relationship Id="rId255" Type="http://schemas.openxmlformats.org/officeDocument/2006/relationships/tags" Target="../tags/tag1129.xml"/><Relationship Id="rId297" Type="http://schemas.openxmlformats.org/officeDocument/2006/relationships/tags" Target="../tags/tag1171.xml"/><Relationship Id="rId462" Type="http://schemas.openxmlformats.org/officeDocument/2006/relationships/tags" Target="../tags/tag1336.xml"/><Relationship Id="rId518" Type="http://schemas.openxmlformats.org/officeDocument/2006/relationships/tags" Target="../tags/tag1392.xml"/><Relationship Id="rId725" Type="http://schemas.openxmlformats.org/officeDocument/2006/relationships/tags" Target="../tags/tag1599.xml"/><Relationship Id="rId115" Type="http://schemas.openxmlformats.org/officeDocument/2006/relationships/tags" Target="../tags/tag989.xml"/><Relationship Id="rId157" Type="http://schemas.openxmlformats.org/officeDocument/2006/relationships/tags" Target="../tags/tag1031.xml"/><Relationship Id="rId322" Type="http://schemas.openxmlformats.org/officeDocument/2006/relationships/tags" Target="../tags/tag1196.xml"/><Relationship Id="rId364" Type="http://schemas.openxmlformats.org/officeDocument/2006/relationships/tags" Target="../tags/tag1238.xml"/><Relationship Id="rId767" Type="http://schemas.openxmlformats.org/officeDocument/2006/relationships/tags" Target="../tags/tag1641.xml"/><Relationship Id="rId61" Type="http://schemas.openxmlformats.org/officeDocument/2006/relationships/tags" Target="../tags/tag935.xml"/><Relationship Id="rId199" Type="http://schemas.openxmlformats.org/officeDocument/2006/relationships/tags" Target="../tags/tag1073.xml"/><Relationship Id="rId571" Type="http://schemas.openxmlformats.org/officeDocument/2006/relationships/tags" Target="../tags/tag1445.xml"/><Relationship Id="rId627" Type="http://schemas.openxmlformats.org/officeDocument/2006/relationships/tags" Target="../tags/tag1501.xml"/><Relationship Id="rId669" Type="http://schemas.openxmlformats.org/officeDocument/2006/relationships/tags" Target="../tags/tag1543.xml"/><Relationship Id="rId834" Type="http://schemas.openxmlformats.org/officeDocument/2006/relationships/tags" Target="../tags/tag1708.xml"/><Relationship Id="rId19" Type="http://schemas.openxmlformats.org/officeDocument/2006/relationships/tags" Target="../tags/tag893.xml"/><Relationship Id="rId224" Type="http://schemas.openxmlformats.org/officeDocument/2006/relationships/tags" Target="../tags/tag1098.xml"/><Relationship Id="rId266" Type="http://schemas.openxmlformats.org/officeDocument/2006/relationships/tags" Target="../tags/tag1140.xml"/><Relationship Id="rId431" Type="http://schemas.openxmlformats.org/officeDocument/2006/relationships/tags" Target="../tags/tag1305.xml"/><Relationship Id="rId473" Type="http://schemas.openxmlformats.org/officeDocument/2006/relationships/tags" Target="../tags/tag1347.xml"/><Relationship Id="rId529" Type="http://schemas.openxmlformats.org/officeDocument/2006/relationships/tags" Target="../tags/tag1403.xml"/><Relationship Id="rId680" Type="http://schemas.openxmlformats.org/officeDocument/2006/relationships/tags" Target="../tags/tag1554.xml"/><Relationship Id="rId736" Type="http://schemas.openxmlformats.org/officeDocument/2006/relationships/tags" Target="../tags/tag1610.xml"/><Relationship Id="rId30" Type="http://schemas.openxmlformats.org/officeDocument/2006/relationships/tags" Target="../tags/tag904.xml"/><Relationship Id="rId126" Type="http://schemas.openxmlformats.org/officeDocument/2006/relationships/tags" Target="../tags/tag1000.xml"/><Relationship Id="rId168" Type="http://schemas.openxmlformats.org/officeDocument/2006/relationships/tags" Target="../tags/tag1042.xml"/><Relationship Id="rId333" Type="http://schemas.openxmlformats.org/officeDocument/2006/relationships/tags" Target="../tags/tag1207.xml"/><Relationship Id="rId540" Type="http://schemas.openxmlformats.org/officeDocument/2006/relationships/tags" Target="../tags/tag1414.xml"/><Relationship Id="rId778" Type="http://schemas.openxmlformats.org/officeDocument/2006/relationships/tags" Target="../tags/tag1652.xml"/><Relationship Id="rId72" Type="http://schemas.openxmlformats.org/officeDocument/2006/relationships/tags" Target="../tags/tag946.xml"/><Relationship Id="rId375" Type="http://schemas.openxmlformats.org/officeDocument/2006/relationships/tags" Target="../tags/tag1249.xml"/><Relationship Id="rId582" Type="http://schemas.openxmlformats.org/officeDocument/2006/relationships/tags" Target="../tags/tag1456.xml"/><Relationship Id="rId638" Type="http://schemas.openxmlformats.org/officeDocument/2006/relationships/tags" Target="../tags/tag1512.xml"/><Relationship Id="rId803" Type="http://schemas.openxmlformats.org/officeDocument/2006/relationships/tags" Target="../tags/tag1677.xml"/><Relationship Id="rId3" Type="http://schemas.openxmlformats.org/officeDocument/2006/relationships/tags" Target="../tags/tag877.xml"/><Relationship Id="rId235" Type="http://schemas.openxmlformats.org/officeDocument/2006/relationships/tags" Target="../tags/tag1109.xml"/><Relationship Id="rId277" Type="http://schemas.openxmlformats.org/officeDocument/2006/relationships/tags" Target="../tags/tag1151.xml"/><Relationship Id="rId400" Type="http://schemas.openxmlformats.org/officeDocument/2006/relationships/tags" Target="../tags/tag1274.xml"/><Relationship Id="rId442" Type="http://schemas.openxmlformats.org/officeDocument/2006/relationships/tags" Target="../tags/tag1316.xml"/><Relationship Id="rId484" Type="http://schemas.openxmlformats.org/officeDocument/2006/relationships/tags" Target="../tags/tag1358.xml"/><Relationship Id="rId705" Type="http://schemas.openxmlformats.org/officeDocument/2006/relationships/tags" Target="../tags/tag1579.xml"/><Relationship Id="rId137" Type="http://schemas.openxmlformats.org/officeDocument/2006/relationships/tags" Target="../tags/tag1011.xml"/><Relationship Id="rId302" Type="http://schemas.openxmlformats.org/officeDocument/2006/relationships/tags" Target="../tags/tag1176.xml"/><Relationship Id="rId344" Type="http://schemas.openxmlformats.org/officeDocument/2006/relationships/tags" Target="../tags/tag1218.xml"/><Relationship Id="rId691" Type="http://schemas.openxmlformats.org/officeDocument/2006/relationships/tags" Target="../tags/tag1565.xml"/><Relationship Id="rId747" Type="http://schemas.openxmlformats.org/officeDocument/2006/relationships/tags" Target="../tags/tag1621.xml"/><Relationship Id="rId789" Type="http://schemas.openxmlformats.org/officeDocument/2006/relationships/tags" Target="../tags/tag1663.xml"/><Relationship Id="rId41" Type="http://schemas.openxmlformats.org/officeDocument/2006/relationships/tags" Target="../tags/tag915.xml"/><Relationship Id="rId83" Type="http://schemas.openxmlformats.org/officeDocument/2006/relationships/tags" Target="../tags/tag957.xml"/><Relationship Id="rId179" Type="http://schemas.openxmlformats.org/officeDocument/2006/relationships/tags" Target="../tags/tag1053.xml"/><Relationship Id="rId386" Type="http://schemas.openxmlformats.org/officeDocument/2006/relationships/tags" Target="../tags/tag1260.xml"/><Relationship Id="rId551" Type="http://schemas.openxmlformats.org/officeDocument/2006/relationships/tags" Target="../tags/tag1425.xml"/><Relationship Id="rId593" Type="http://schemas.openxmlformats.org/officeDocument/2006/relationships/tags" Target="../tags/tag1467.xml"/><Relationship Id="rId607" Type="http://schemas.openxmlformats.org/officeDocument/2006/relationships/tags" Target="../tags/tag1481.xml"/><Relationship Id="rId649" Type="http://schemas.openxmlformats.org/officeDocument/2006/relationships/tags" Target="../tags/tag1523.xml"/><Relationship Id="rId814" Type="http://schemas.openxmlformats.org/officeDocument/2006/relationships/tags" Target="../tags/tag1688.xml"/><Relationship Id="rId190" Type="http://schemas.openxmlformats.org/officeDocument/2006/relationships/tags" Target="../tags/tag1064.xml"/><Relationship Id="rId204" Type="http://schemas.openxmlformats.org/officeDocument/2006/relationships/tags" Target="../tags/tag1078.xml"/><Relationship Id="rId246" Type="http://schemas.openxmlformats.org/officeDocument/2006/relationships/tags" Target="../tags/tag1120.xml"/><Relationship Id="rId288" Type="http://schemas.openxmlformats.org/officeDocument/2006/relationships/tags" Target="../tags/tag1162.xml"/><Relationship Id="rId411" Type="http://schemas.openxmlformats.org/officeDocument/2006/relationships/tags" Target="../tags/tag1285.xml"/><Relationship Id="rId453" Type="http://schemas.openxmlformats.org/officeDocument/2006/relationships/tags" Target="../tags/tag1327.xml"/><Relationship Id="rId509" Type="http://schemas.openxmlformats.org/officeDocument/2006/relationships/tags" Target="../tags/tag1383.xml"/><Relationship Id="rId660" Type="http://schemas.openxmlformats.org/officeDocument/2006/relationships/tags" Target="../tags/tag1534.xml"/><Relationship Id="rId106" Type="http://schemas.openxmlformats.org/officeDocument/2006/relationships/tags" Target="../tags/tag980.xml"/><Relationship Id="rId313" Type="http://schemas.openxmlformats.org/officeDocument/2006/relationships/tags" Target="../tags/tag1187.xml"/><Relationship Id="rId495" Type="http://schemas.openxmlformats.org/officeDocument/2006/relationships/tags" Target="../tags/tag1369.xml"/><Relationship Id="rId716" Type="http://schemas.openxmlformats.org/officeDocument/2006/relationships/tags" Target="../tags/tag1590.xml"/><Relationship Id="rId758" Type="http://schemas.openxmlformats.org/officeDocument/2006/relationships/tags" Target="../tags/tag1632.xml"/><Relationship Id="rId10" Type="http://schemas.openxmlformats.org/officeDocument/2006/relationships/tags" Target="../tags/tag884.xml"/><Relationship Id="rId52" Type="http://schemas.openxmlformats.org/officeDocument/2006/relationships/tags" Target="../tags/tag926.xml"/><Relationship Id="rId94" Type="http://schemas.openxmlformats.org/officeDocument/2006/relationships/tags" Target="../tags/tag968.xml"/><Relationship Id="rId148" Type="http://schemas.openxmlformats.org/officeDocument/2006/relationships/tags" Target="../tags/tag1022.xml"/><Relationship Id="rId355" Type="http://schemas.openxmlformats.org/officeDocument/2006/relationships/tags" Target="../tags/tag1229.xml"/><Relationship Id="rId397" Type="http://schemas.openxmlformats.org/officeDocument/2006/relationships/tags" Target="../tags/tag1271.xml"/><Relationship Id="rId520" Type="http://schemas.openxmlformats.org/officeDocument/2006/relationships/tags" Target="../tags/tag1394.xml"/><Relationship Id="rId562" Type="http://schemas.openxmlformats.org/officeDocument/2006/relationships/tags" Target="../tags/tag1436.xml"/><Relationship Id="rId618" Type="http://schemas.openxmlformats.org/officeDocument/2006/relationships/tags" Target="../tags/tag1492.xml"/><Relationship Id="rId825" Type="http://schemas.openxmlformats.org/officeDocument/2006/relationships/tags" Target="../tags/tag1699.xml"/><Relationship Id="rId215" Type="http://schemas.openxmlformats.org/officeDocument/2006/relationships/tags" Target="../tags/tag1089.xml"/><Relationship Id="rId257" Type="http://schemas.openxmlformats.org/officeDocument/2006/relationships/tags" Target="../tags/tag1131.xml"/><Relationship Id="rId422" Type="http://schemas.openxmlformats.org/officeDocument/2006/relationships/tags" Target="../tags/tag1296.xml"/><Relationship Id="rId464" Type="http://schemas.openxmlformats.org/officeDocument/2006/relationships/tags" Target="../tags/tag1338.xml"/><Relationship Id="rId299" Type="http://schemas.openxmlformats.org/officeDocument/2006/relationships/tags" Target="../tags/tag1173.xml"/><Relationship Id="rId727" Type="http://schemas.openxmlformats.org/officeDocument/2006/relationships/tags" Target="../tags/tag1601.xml"/><Relationship Id="rId63" Type="http://schemas.openxmlformats.org/officeDocument/2006/relationships/tags" Target="../tags/tag937.xml"/><Relationship Id="rId159" Type="http://schemas.openxmlformats.org/officeDocument/2006/relationships/tags" Target="../tags/tag1033.xml"/><Relationship Id="rId366" Type="http://schemas.openxmlformats.org/officeDocument/2006/relationships/tags" Target="../tags/tag1240.xml"/><Relationship Id="rId573" Type="http://schemas.openxmlformats.org/officeDocument/2006/relationships/tags" Target="../tags/tag1447.xml"/><Relationship Id="rId780" Type="http://schemas.openxmlformats.org/officeDocument/2006/relationships/tags" Target="../tags/tag1654.xml"/><Relationship Id="rId226" Type="http://schemas.openxmlformats.org/officeDocument/2006/relationships/tags" Target="../tags/tag1100.xml"/><Relationship Id="rId433" Type="http://schemas.openxmlformats.org/officeDocument/2006/relationships/tags" Target="../tags/tag1307.xml"/><Relationship Id="rId640" Type="http://schemas.openxmlformats.org/officeDocument/2006/relationships/tags" Target="../tags/tag1514.xml"/><Relationship Id="rId738" Type="http://schemas.openxmlformats.org/officeDocument/2006/relationships/tags" Target="../tags/tag1612.xml"/><Relationship Id="rId74" Type="http://schemas.openxmlformats.org/officeDocument/2006/relationships/tags" Target="../tags/tag948.xml"/><Relationship Id="rId377" Type="http://schemas.openxmlformats.org/officeDocument/2006/relationships/tags" Target="../tags/tag1251.xml"/><Relationship Id="rId500" Type="http://schemas.openxmlformats.org/officeDocument/2006/relationships/tags" Target="../tags/tag1374.xml"/><Relationship Id="rId584" Type="http://schemas.openxmlformats.org/officeDocument/2006/relationships/tags" Target="../tags/tag1458.xml"/><Relationship Id="rId805" Type="http://schemas.openxmlformats.org/officeDocument/2006/relationships/tags" Target="../tags/tag1679.xml"/><Relationship Id="rId5" Type="http://schemas.openxmlformats.org/officeDocument/2006/relationships/tags" Target="../tags/tag879.xml"/><Relationship Id="rId237" Type="http://schemas.openxmlformats.org/officeDocument/2006/relationships/tags" Target="../tags/tag1111.xml"/><Relationship Id="rId791" Type="http://schemas.openxmlformats.org/officeDocument/2006/relationships/tags" Target="../tags/tag1665.xml"/><Relationship Id="rId444" Type="http://schemas.openxmlformats.org/officeDocument/2006/relationships/tags" Target="../tags/tag1318.xml"/><Relationship Id="rId651" Type="http://schemas.openxmlformats.org/officeDocument/2006/relationships/tags" Target="../tags/tag1525.xml"/><Relationship Id="rId749" Type="http://schemas.openxmlformats.org/officeDocument/2006/relationships/tags" Target="../tags/tag1623.xml"/><Relationship Id="rId290" Type="http://schemas.openxmlformats.org/officeDocument/2006/relationships/tags" Target="../tags/tag1164.xml"/><Relationship Id="rId304" Type="http://schemas.openxmlformats.org/officeDocument/2006/relationships/tags" Target="../tags/tag1178.xml"/><Relationship Id="rId388" Type="http://schemas.openxmlformats.org/officeDocument/2006/relationships/tags" Target="../tags/tag1262.xml"/><Relationship Id="rId511" Type="http://schemas.openxmlformats.org/officeDocument/2006/relationships/tags" Target="../tags/tag1385.xml"/><Relationship Id="rId609" Type="http://schemas.openxmlformats.org/officeDocument/2006/relationships/tags" Target="../tags/tag1483.xml"/><Relationship Id="rId85" Type="http://schemas.openxmlformats.org/officeDocument/2006/relationships/tags" Target="../tags/tag959.xml"/><Relationship Id="rId150" Type="http://schemas.openxmlformats.org/officeDocument/2006/relationships/tags" Target="../tags/tag1024.xml"/><Relationship Id="rId595" Type="http://schemas.openxmlformats.org/officeDocument/2006/relationships/tags" Target="../tags/tag1469.xml"/><Relationship Id="rId816" Type="http://schemas.openxmlformats.org/officeDocument/2006/relationships/tags" Target="../tags/tag1690.xml"/><Relationship Id="rId248" Type="http://schemas.openxmlformats.org/officeDocument/2006/relationships/tags" Target="../tags/tag1122.xml"/><Relationship Id="rId455" Type="http://schemas.openxmlformats.org/officeDocument/2006/relationships/tags" Target="../tags/tag1329.xml"/><Relationship Id="rId662" Type="http://schemas.openxmlformats.org/officeDocument/2006/relationships/tags" Target="../tags/tag1536.xml"/><Relationship Id="rId12" Type="http://schemas.openxmlformats.org/officeDocument/2006/relationships/tags" Target="../tags/tag886.xml"/><Relationship Id="rId108" Type="http://schemas.openxmlformats.org/officeDocument/2006/relationships/tags" Target="../tags/tag982.xml"/><Relationship Id="rId315" Type="http://schemas.openxmlformats.org/officeDocument/2006/relationships/tags" Target="../tags/tag1189.xml"/><Relationship Id="rId522" Type="http://schemas.openxmlformats.org/officeDocument/2006/relationships/tags" Target="../tags/tag1396.xml"/><Relationship Id="rId96" Type="http://schemas.openxmlformats.org/officeDocument/2006/relationships/tags" Target="../tags/tag970.xml"/><Relationship Id="rId161" Type="http://schemas.openxmlformats.org/officeDocument/2006/relationships/tags" Target="../tags/tag1035.xml"/><Relationship Id="rId399" Type="http://schemas.openxmlformats.org/officeDocument/2006/relationships/tags" Target="../tags/tag1273.xml"/><Relationship Id="rId827" Type="http://schemas.openxmlformats.org/officeDocument/2006/relationships/tags" Target="../tags/tag1701.xml"/><Relationship Id="rId259" Type="http://schemas.openxmlformats.org/officeDocument/2006/relationships/tags" Target="../tags/tag1133.xml"/><Relationship Id="rId466" Type="http://schemas.openxmlformats.org/officeDocument/2006/relationships/tags" Target="../tags/tag1340.xml"/><Relationship Id="rId673" Type="http://schemas.openxmlformats.org/officeDocument/2006/relationships/tags" Target="../tags/tag1547.xml"/><Relationship Id="rId23" Type="http://schemas.openxmlformats.org/officeDocument/2006/relationships/tags" Target="../tags/tag897.xml"/><Relationship Id="rId119" Type="http://schemas.openxmlformats.org/officeDocument/2006/relationships/tags" Target="../tags/tag993.xml"/><Relationship Id="rId326" Type="http://schemas.openxmlformats.org/officeDocument/2006/relationships/tags" Target="../tags/tag1200.xml"/><Relationship Id="rId533" Type="http://schemas.openxmlformats.org/officeDocument/2006/relationships/tags" Target="../tags/tag1407.xml"/><Relationship Id="rId740" Type="http://schemas.openxmlformats.org/officeDocument/2006/relationships/tags" Target="../tags/tag1614.xml"/><Relationship Id="rId838" Type="http://schemas.openxmlformats.org/officeDocument/2006/relationships/tags" Target="../tags/tag1712.xml"/><Relationship Id="rId172" Type="http://schemas.openxmlformats.org/officeDocument/2006/relationships/tags" Target="../tags/tag1046.xml"/><Relationship Id="rId477" Type="http://schemas.openxmlformats.org/officeDocument/2006/relationships/tags" Target="../tags/tag1351.xml"/><Relationship Id="rId600" Type="http://schemas.openxmlformats.org/officeDocument/2006/relationships/tags" Target="../tags/tag1474.xml"/><Relationship Id="rId684" Type="http://schemas.openxmlformats.org/officeDocument/2006/relationships/tags" Target="../tags/tag1558.xml"/><Relationship Id="rId337" Type="http://schemas.openxmlformats.org/officeDocument/2006/relationships/tags" Target="../tags/tag1211.xml"/><Relationship Id="rId34" Type="http://schemas.openxmlformats.org/officeDocument/2006/relationships/tags" Target="../tags/tag908.xml"/><Relationship Id="rId544" Type="http://schemas.openxmlformats.org/officeDocument/2006/relationships/tags" Target="../tags/tag1418.xml"/><Relationship Id="rId751" Type="http://schemas.openxmlformats.org/officeDocument/2006/relationships/tags" Target="../tags/tag1625.xml"/><Relationship Id="rId183" Type="http://schemas.openxmlformats.org/officeDocument/2006/relationships/tags" Target="../tags/tag1057.xml"/><Relationship Id="rId390" Type="http://schemas.openxmlformats.org/officeDocument/2006/relationships/tags" Target="../tags/tag1264.xml"/><Relationship Id="rId404" Type="http://schemas.openxmlformats.org/officeDocument/2006/relationships/tags" Target="../tags/tag1278.xml"/><Relationship Id="rId611" Type="http://schemas.openxmlformats.org/officeDocument/2006/relationships/tags" Target="../tags/tag1485.xml"/><Relationship Id="rId250" Type="http://schemas.openxmlformats.org/officeDocument/2006/relationships/tags" Target="../tags/tag1124.xml"/><Relationship Id="rId488" Type="http://schemas.openxmlformats.org/officeDocument/2006/relationships/tags" Target="../tags/tag1362.xml"/><Relationship Id="rId695" Type="http://schemas.openxmlformats.org/officeDocument/2006/relationships/tags" Target="../tags/tag1569.xml"/><Relationship Id="rId709" Type="http://schemas.openxmlformats.org/officeDocument/2006/relationships/tags" Target="../tags/tag1583.xml"/><Relationship Id="rId45" Type="http://schemas.openxmlformats.org/officeDocument/2006/relationships/tags" Target="../tags/tag919.xml"/><Relationship Id="rId110" Type="http://schemas.openxmlformats.org/officeDocument/2006/relationships/tags" Target="../tags/tag984.xml"/><Relationship Id="rId348" Type="http://schemas.openxmlformats.org/officeDocument/2006/relationships/tags" Target="../tags/tag1222.xml"/><Relationship Id="rId555" Type="http://schemas.openxmlformats.org/officeDocument/2006/relationships/tags" Target="../tags/tag1429.xml"/><Relationship Id="rId762" Type="http://schemas.openxmlformats.org/officeDocument/2006/relationships/tags" Target="../tags/tag1636.xml"/><Relationship Id="rId194" Type="http://schemas.openxmlformats.org/officeDocument/2006/relationships/tags" Target="../tags/tag1068.xml"/><Relationship Id="rId208" Type="http://schemas.openxmlformats.org/officeDocument/2006/relationships/tags" Target="../tags/tag1082.xml"/><Relationship Id="rId415" Type="http://schemas.openxmlformats.org/officeDocument/2006/relationships/tags" Target="../tags/tag1289.xml"/><Relationship Id="rId622" Type="http://schemas.openxmlformats.org/officeDocument/2006/relationships/tags" Target="../tags/tag1496.xml"/><Relationship Id="rId261" Type="http://schemas.openxmlformats.org/officeDocument/2006/relationships/tags" Target="../tags/tag1135.xml"/><Relationship Id="rId499" Type="http://schemas.openxmlformats.org/officeDocument/2006/relationships/tags" Target="../tags/tag1373.xml"/><Relationship Id="rId56" Type="http://schemas.openxmlformats.org/officeDocument/2006/relationships/tags" Target="../tags/tag930.xml"/><Relationship Id="rId359" Type="http://schemas.openxmlformats.org/officeDocument/2006/relationships/tags" Target="../tags/tag1233.xml"/><Relationship Id="rId566" Type="http://schemas.openxmlformats.org/officeDocument/2006/relationships/tags" Target="../tags/tag1440.xml"/><Relationship Id="rId773" Type="http://schemas.openxmlformats.org/officeDocument/2006/relationships/tags" Target="../tags/tag1647.xml"/><Relationship Id="rId121" Type="http://schemas.openxmlformats.org/officeDocument/2006/relationships/tags" Target="../tags/tag995.xml"/><Relationship Id="rId219" Type="http://schemas.openxmlformats.org/officeDocument/2006/relationships/tags" Target="../tags/tag1093.xml"/><Relationship Id="rId426" Type="http://schemas.openxmlformats.org/officeDocument/2006/relationships/tags" Target="../tags/tag1300.xml"/><Relationship Id="rId633" Type="http://schemas.openxmlformats.org/officeDocument/2006/relationships/tags" Target="../tags/tag1507.xml"/><Relationship Id="rId840" Type="http://schemas.openxmlformats.org/officeDocument/2006/relationships/tags" Target="../tags/tag1714.xml"/><Relationship Id="rId67" Type="http://schemas.openxmlformats.org/officeDocument/2006/relationships/tags" Target="../tags/tag941.xml"/><Relationship Id="rId272" Type="http://schemas.openxmlformats.org/officeDocument/2006/relationships/tags" Target="../tags/tag1146.xml"/><Relationship Id="rId577" Type="http://schemas.openxmlformats.org/officeDocument/2006/relationships/tags" Target="../tags/tag1451.xml"/><Relationship Id="rId700" Type="http://schemas.openxmlformats.org/officeDocument/2006/relationships/tags" Target="../tags/tag1574.xml"/><Relationship Id="rId132" Type="http://schemas.openxmlformats.org/officeDocument/2006/relationships/tags" Target="../tags/tag1006.xml"/><Relationship Id="rId784" Type="http://schemas.openxmlformats.org/officeDocument/2006/relationships/tags" Target="../tags/tag1658.xml"/><Relationship Id="rId437" Type="http://schemas.openxmlformats.org/officeDocument/2006/relationships/tags" Target="../tags/tag1311.xml"/><Relationship Id="rId644" Type="http://schemas.openxmlformats.org/officeDocument/2006/relationships/tags" Target="../tags/tag1518.xml"/><Relationship Id="rId283" Type="http://schemas.openxmlformats.org/officeDocument/2006/relationships/tags" Target="../tags/tag1157.xml"/><Relationship Id="rId490" Type="http://schemas.openxmlformats.org/officeDocument/2006/relationships/tags" Target="../tags/tag1364.xml"/><Relationship Id="rId504" Type="http://schemas.openxmlformats.org/officeDocument/2006/relationships/tags" Target="../tags/tag1378.xml"/><Relationship Id="rId711" Type="http://schemas.openxmlformats.org/officeDocument/2006/relationships/tags" Target="../tags/tag1585.xml"/><Relationship Id="rId78" Type="http://schemas.openxmlformats.org/officeDocument/2006/relationships/tags" Target="../tags/tag952.xml"/><Relationship Id="rId143" Type="http://schemas.openxmlformats.org/officeDocument/2006/relationships/tags" Target="../tags/tag1017.xml"/><Relationship Id="rId350" Type="http://schemas.openxmlformats.org/officeDocument/2006/relationships/tags" Target="../tags/tag1224.xml"/><Relationship Id="rId588" Type="http://schemas.openxmlformats.org/officeDocument/2006/relationships/tags" Target="../tags/tag1462.xml"/><Relationship Id="rId795" Type="http://schemas.openxmlformats.org/officeDocument/2006/relationships/tags" Target="../tags/tag1669.xml"/><Relationship Id="rId809" Type="http://schemas.openxmlformats.org/officeDocument/2006/relationships/tags" Target="../tags/tag1683.xml"/><Relationship Id="rId9" Type="http://schemas.openxmlformats.org/officeDocument/2006/relationships/tags" Target="../tags/tag883.xml"/><Relationship Id="rId210" Type="http://schemas.openxmlformats.org/officeDocument/2006/relationships/tags" Target="../tags/tag1084.xml"/><Relationship Id="rId448" Type="http://schemas.openxmlformats.org/officeDocument/2006/relationships/tags" Target="../tags/tag1322.xml"/><Relationship Id="rId655" Type="http://schemas.openxmlformats.org/officeDocument/2006/relationships/tags" Target="../tags/tag1529.xml"/><Relationship Id="rId294" Type="http://schemas.openxmlformats.org/officeDocument/2006/relationships/tags" Target="../tags/tag1168.xml"/><Relationship Id="rId308" Type="http://schemas.openxmlformats.org/officeDocument/2006/relationships/tags" Target="../tags/tag1182.xml"/><Relationship Id="rId515" Type="http://schemas.openxmlformats.org/officeDocument/2006/relationships/tags" Target="../tags/tag1389.xml"/><Relationship Id="rId722" Type="http://schemas.openxmlformats.org/officeDocument/2006/relationships/tags" Target="../tags/tag1596.xml"/><Relationship Id="rId89" Type="http://schemas.openxmlformats.org/officeDocument/2006/relationships/tags" Target="../tags/tag963.xml"/><Relationship Id="rId154" Type="http://schemas.openxmlformats.org/officeDocument/2006/relationships/tags" Target="../tags/tag1028.xml"/><Relationship Id="rId361" Type="http://schemas.openxmlformats.org/officeDocument/2006/relationships/tags" Target="../tags/tag1235.xml"/><Relationship Id="rId599" Type="http://schemas.openxmlformats.org/officeDocument/2006/relationships/tags" Target="../tags/tag1473.xml"/><Relationship Id="rId459" Type="http://schemas.openxmlformats.org/officeDocument/2006/relationships/tags" Target="../tags/tag1333.xml"/><Relationship Id="rId666" Type="http://schemas.openxmlformats.org/officeDocument/2006/relationships/tags" Target="../tags/tag1540.xml"/><Relationship Id="rId16" Type="http://schemas.openxmlformats.org/officeDocument/2006/relationships/tags" Target="../tags/tag890.xml"/><Relationship Id="rId221" Type="http://schemas.openxmlformats.org/officeDocument/2006/relationships/tags" Target="../tags/tag1095.xml"/><Relationship Id="rId319" Type="http://schemas.openxmlformats.org/officeDocument/2006/relationships/tags" Target="../tags/tag1193.xml"/><Relationship Id="rId526" Type="http://schemas.openxmlformats.org/officeDocument/2006/relationships/tags" Target="../tags/tag1400.xml"/><Relationship Id="rId733" Type="http://schemas.openxmlformats.org/officeDocument/2006/relationships/tags" Target="../tags/tag1607.xml"/><Relationship Id="rId165" Type="http://schemas.openxmlformats.org/officeDocument/2006/relationships/tags" Target="../tags/tag1039.xml"/><Relationship Id="rId372" Type="http://schemas.openxmlformats.org/officeDocument/2006/relationships/tags" Target="../tags/tag1246.xml"/><Relationship Id="rId677" Type="http://schemas.openxmlformats.org/officeDocument/2006/relationships/tags" Target="../tags/tag1551.xml"/><Relationship Id="rId800" Type="http://schemas.openxmlformats.org/officeDocument/2006/relationships/tags" Target="../tags/tag1674.xml"/><Relationship Id="rId232" Type="http://schemas.openxmlformats.org/officeDocument/2006/relationships/tags" Target="../tags/tag1106.xml"/><Relationship Id="rId27" Type="http://schemas.openxmlformats.org/officeDocument/2006/relationships/tags" Target="../tags/tag901.xml"/><Relationship Id="rId537" Type="http://schemas.openxmlformats.org/officeDocument/2006/relationships/tags" Target="../tags/tag1411.xml"/><Relationship Id="rId744" Type="http://schemas.openxmlformats.org/officeDocument/2006/relationships/tags" Target="../tags/tag1618.xml"/><Relationship Id="rId80" Type="http://schemas.openxmlformats.org/officeDocument/2006/relationships/tags" Target="../tags/tag954.xml"/><Relationship Id="rId176" Type="http://schemas.openxmlformats.org/officeDocument/2006/relationships/tags" Target="../tags/tag1050.xml"/><Relationship Id="rId383" Type="http://schemas.openxmlformats.org/officeDocument/2006/relationships/tags" Target="../tags/tag1257.xml"/><Relationship Id="rId590" Type="http://schemas.openxmlformats.org/officeDocument/2006/relationships/tags" Target="../tags/tag1464.xml"/><Relationship Id="rId604" Type="http://schemas.openxmlformats.org/officeDocument/2006/relationships/tags" Target="../tags/tag1478.xml"/><Relationship Id="rId811" Type="http://schemas.openxmlformats.org/officeDocument/2006/relationships/tags" Target="../tags/tag1685.xml"/><Relationship Id="rId243" Type="http://schemas.openxmlformats.org/officeDocument/2006/relationships/tags" Target="../tags/tag1117.xml"/><Relationship Id="rId450" Type="http://schemas.openxmlformats.org/officeDocument/2006/relationships/tags" Target="../tags/tag1324.xml"/><Relationship Id="rId688" Type="http://schemas.openxmlformats.org/officeDocument/2006/relationships/tags" Target="../tags/tag1562.xml"/><Relationship Id="rId38" Type="http://schemas.openxmlformats.org/officeDocument/2006/relationships/tags" Target="../tags/tag912.xml"/><Relationship Id="rId103" Type="http://schemas.openxmlformats.org/officeDocument/2006/relationships/tags" Target="../tags/tag977.xml"/><Relationship Id="rId310" Type="http://schemas.openxmlformats.org/officeDocument/2006/relationships/tags" Target="../tags/tag1184.xml"/><Relationship Id="rId548" Type="http://schemas.openxmlformats.org/officeDocument/2006/relationships/tags" Target="../tags/tag1422.xml"/><Relationship Id="rId755" Type="http://schemas.openxmlformats.org/officeDocument/2006/relationships/tags" Target="../tags/tag1629.xml"/><Relationship Id="rId91" Type="http://schemas.openxmlformats.org/officeDocument/2006/relationships/tags" Target="../tags/tag965.xml"/><Relationship Id="rId187" Type="http://schemas.openxmlformats.org/officeDocument/2006/relationships/tags" Target="../tags/tag1061.xml"/><Relationship Id="rId394" Type="http://schemas.openxmlformats.org/officeDocument/2006/relationships/tags" Target="../tags/tag1268.xml"/><Relationship Id="rId408" Type="http://schemas.openxmlformats.org/officeDocument/2006/relationships/tags" Target="../tags/tag1282.xml"/><Relationship Id="rId615" Type="http://schemas.openxmlformats.org/officeDocument/2006/relationships/tags" Target="../tags/tag1489.xml"/><Relationship Id="rId822" Type="http://schemas.openxmlformats.org/officeDocument/2006/relationships/tags" Target="../tags/tag1696.xml"/><Relationship Id="rId254" Type="http://schemas.openxmlformats.org/officeDocument/2006/relationships/tags" Target="../tags/tag1128.xml"/><Relationship Id="rId699" Type="http://schemas.openxmlformats.org/officeDocument/2006/relationships/tags" Target="../tags/tag1573.xml"/><Relationship Id="rId49" Type="http://schemas.openxmlformats.org/officeDocument/2006/relationships/tags" Target="../tags/tag923.xml"/><Relationship Id="rId114" Type="http://schemas.openxmlformats.org/officeDocument/2006/relationships/tags" Target="../tags/tag988.xml"/><Relationship Id="rId461" Type="http://schemas.openxmlformats.org/officeDocument/2006/relationships/tags" Target="../tags/tag1335.xml"/><Relationship Id="rId559" Type="http://schemas.openxmlformats.org/officeDocument/2006/relationships/tags" Target="../tags/tag1433.xml"/><Relationship Id="rId766" Type="http://schemas.openxmlformats.org/officeDocument/2006/relationships/tags" Target="../tags/tag1640.xml"/><Relationship Id="rId198" Type="http://schemas.openxmlformats.org/officeDocument/2006/relationships/tags" Target="../tags/tag1072.xml"/><Relationship Id="rId321" Type="http://schemas.openxmlformats.org/officeDocument/2006/relationships/tags" Target="../tags/tag1195.xml"/><Relationship Id="rId419" Type="http://schemas.openxmlformats.org/officeDocument/2006/relationships/tags" Target="../tags/tag1293.xml"/><Relationship Id="rId626" Type="http://schemas.openxmlformats.org/officeDocument/2006/relationships/tags" Target="../tags/tag1500.xml"/><Relationship Id="rId833" Type="http://schemas.openxmlformats.org/officeDocument/2006/relationships/tags" Target="../tags/tag1707.xml"/><Relationship Id="rId265" Type="http://schemas.openxmlformats.org/officeDocument/2006/relationships/tags" Target="../tags/tag1139.xml"/><Relationship Id="rId472" Type="http://schemas.openxmlformats.org/officeDocument/2006/relationships/tags" Target="../tags/tag1346.xml"/><Relationship Id="rId125" Type="http://schemas.openxmlformats.org/officeDocument/2006/relationships/tags" Target="../tags/tag999.xml"/><Relationship Id="rId332" Type="http://schemas.openxmlformats.org/officeDocument/2006/relationships/tags" Target="../tags/tag1206.xml"/><Relationship Id="rId777" Type="http://schemas.openxmlformats.org/officeDocument/2006/relationships/tags" Target="../tags/tag1651.xml"/><Relationship Id="rId637" Type="http://schemas.openxmlformats.org/officeDocument/2006/relationships/tags" Target="../tags/tag1511.xml"/><Relationship Id="rId276" Type="http://schemas.openxmlformats.org/officeDocument/2006/relationships/tags" Target="../tags/tag1150.xml"/><Relationship Id="rId483" Type="http://schemas.openxmlformats.org/officeDocument/2006/relationships/tags" Target="../tags/tag1357.xml"/><Relationship Id="rId690" Type="http://schemas.openxmlformats.org/officeDocument/2006/relationships/tags" Target="../tags/tag1564.xml"/><Relationship Id="rId704" Type="http://schemas.openxmlformats.org/officeDocument/2006/relationships/tags" Target="../tags/tag1578.xml"/><Relationship Id="rId40" Type="http://schemas.openxmlformats.org/officeDocument/2006/relationships/tags" Target="../tags/tag914.xml"/><Relationship Id="rId136" Type="http://schemas.openxmlformats.org/officeDocument/2006/relationships/tags" Target="../tags/tag1010.xml"/><Relationship Id="rId343" Type="http://schemas.openxmlformats.org/officeDocument/2006/relationships/tags" Target="../tags/tag1217.xml"/><Relationship Id="rId550" Type="http://schemas.openxmlformats.org/officeDocument/2006/relationships/tags" Target="../tags/tag1424.xml"/><Relationship Id="rId788" Type="http://schemas.openxmlformats.org/officeDocument/2006/relationships/tags" Target="../tags/tag1662.xml"/><Relationship Id="rId203" Type="http://schemas.openxmlformats.org/officeDocument/2006/relationships/tags" Target="../tags/tag1077.xml"/><Relationship Id="rId648" Type="http://schemas.openxmlformats.org/officeDocument/2006/relationships/tags" Target="../tags/tag1522.xml"/><Relationship Id="rId287" Type="http://schemas.openxmlformats.org/officeDocument/2006/relationships/tags" Target="../tags/tag1161.xml"/><Relationship Id="rId410" Type="http://schemas.openxmlformats.org/officeDocument/2006/relationships/tags" Target="../tags/tag1284.xml"/><Relationship Id="rId494" Type="http://schemas.openxmlformats.org/officeDocument/2006/relationships/tags" Target="../tags/tag1368.xml"/><Relationship Id="rId508" Type="http://schemas.openxmlformats.org/officeDocument/2006/relationships/tags" Target="../tags/tag1382.xml"/><Relationship Id="rId715" Type="http://schemas.openxmlformats.org/officeDocument/2006/relationships/tags" Target="../tags/tag1589.xml"/><Relationship Id="rId147" Type="http://schemas.openxmlformats.org/officeDocument/2006/relationships/tags" Target="../tags/tag1021.xml"/><Relationship Id="rId354" Type="http://schemas.openxmlformats.org/officeDocument/2006/relationships/tags" Target="../tags/tag1228.xml"/><Relationship Id="rId799" Type="http://schemas.openxmlformats.org/officeDocument/2006/relationships/tags" Target="../tags/tag1673.xml"/><Relationship Id="rId51" Type="http://schemas.openxmlformats.org/officeDocument/2006/relationships/tags" Target="../tags/tag925.xml"/><Relationship Id="rId561" Type="http://schemas.openxmlformats.org/officeDocument/2006/relationships/tags" Target="../tags/tag1435.xml"/><Relationship Id="rId659" Type="http://schemas.openxmlformats.org/officeDocument/2006/relationships/tags" Target="../tags/tag1533.xml"/><Relationship Id="rId214" Type="http://schemas.openxmlformats.org/officeDocument/2006/relationships/tags" Target="../tags/tag1088.xml"/><Relationship Id="rId298" Type="http://schemas.openxmlformats.org/officeDocument/2006/relationships/tags" Target="../tags/tag1172.xml"/><Relationship Id="rId421" Type="http://schemas.openxmlformats.org/officeDocument/2006/relationships/tags" Target="../tags/tag1295.xml"/><Relationship Id="rId519" Type="http://schemas.openxmlformats.org/officeDocument/2006/relationships/tags" Target="../tags/tag1393.xml"/><Relationship Id="rId158" Type="http://schemas.openxmlformats.org/officeDocument/2006/relationships/tags" Target="../tags/tag1032.xml"/><Relationship Id="rId726" Type="http://schemas.openxmlformats.org/officeDocument/2006/relationships/tags" Target="../tags/tag1600.xml"/><Relationship Id="rId62" Type="http://schemas.openxmlformats.org/officeDocument/2006/relationships/tags" Target="../tags/tag936.xml"/><Relationship Id="rId365" Type="http://schemas.openxmlformats.org/officeDocument/2006/relationships/tags" Target="../tags/tag1239.xml"/><Relationship Id="rId572" Type="http://schemas.openxmlformats.org/officeDocument/2006/relationships/tags" Target="../tags/tag1446.xml"/><Relationship Id="rId225" Type="http://schemas.openxmlformats.org/officeDocument/2006/relationships/tags" Target="../tags/tag1099.xml"/><Relationship Id="rId432" Type="http://schemas.openxmlformats.org/officeDocument/2006/relationships/tags" Target="../tags/tag1306.xml"/><Relationship Id="rId737" Type="http://schemas.openxmlformats.org/officeDocument/2006/relationships/tags" Target="../tags/tag1611.xml"/><Relationship Id="rId73" Type="http://schemas.openxmlformats.org/officeDocument/2006/relationships/tags" Target="../tags/tag947.xml"/><Relationship Id="rId169" Type="http://schemas.openxmlformats.org/officeDocument/2006/relationships/tags" Target="../tags/tag1043.xml"/><Relationship Id="rId376" Type="http://schemas.openxmlformats.org/officeDocument/2006/relationships/tags" Target="../tags/tag1250.xml"/><Relationship Id="rId583" Type="http://schemas.openxmlformats.org/officeDocument/2006/relationships/tags" Target="../tags/tag1457.xml"/><Relationship Id="rId790" Type="http://schemas.openxmlformats.org/officeDocument/2006/relationships/tags" Target="../tags/tag1664.xml"/><Relationship Id="rId804" Type="http://schemas.openxmlformats.org/officeDocument/2006/relationships/tags" Target="../tags/tag1678.xml"/><Relationship Id="rId4" Type="http://schemas.openxmlformats.org/officeDocument/2006/relationships/tags" Target="../tags/tag878.xml"/><Relationship Id="rId236" Type="http://schemas.openxmlformats.org/officeDocument/2006/relationships/tags" Target="../tags/tag1110.xml"/><Relationship Id="rId443" Type="http://schemas.openxmlformats.org/officeDocument/2006/relationships/tags" Target="../tags/tag1317.xml"/><Relationship Id="rId650" Type="http://schemas.openxmlformats.org/officeDocument/2006/relationships/tags" Target="../tags/tag1524.xml"/><Relationship Id="rId303" Type="http://schemas.openxmlformats.org/officeDocument/2006/relationships/tags" Target="../tags/tag1177.xml"/><Relationship Id="rId748" Type="http://schemas.openxmlformats.org/officeDocument/2006/relationships/tags" Target="../tags/tag1622.xml"/><Relationship Id="rId84" Type="http://schemas.openxmlformats.org/officeDocument/2006/relationships/tags" Target="../tags/tag958.xml"/><Relationship Id="rId387" Type="http://schemas.openxmlformats.org/officeDocument/2006/relationships/tags" Target="../tags/tag1261.xml"/><Relationship Id="rId510" Type="http://schemas.openxmlformats.org/officeDocument/2006/relationships/tags" Target="../tags/tag1384.xml"/><Relationship Id="rId594" Type="http://schemas.openxmlformats.org/officeDocument/2006/relationships/tags" Target="../tags/tag1468.xml"/><Relationship Id="rId608" Type="http://schemas.openxmlformats.org/officeDocument/2006/relationships/tags" Target="../tags/tag1482.xml"/><Relationship Id="rId815" Type="http://schemas.openxmlformats.org/officeDocument/2006/relationships/tags" Target="../tags/tag1689.xml"/><Relationship Id="rId247" Type="http://schemas.openxmlformats.org/officeDocument/2006/relationships/tags" Target="../tags/tag1121.xml"/><Relationship Id="rId107" Type="http://schemas.openxmlformats.org/officeDocument/2006/relationships/tags" Target="../tags/tag981.xml"/><Relationship Id="rId454" Type="http://schemas.openxmlformats.org/officeDocument/2006/relationships/tags" Target="../tags/tag1328.xml"/><Relationship Id="rId661" Type="http://schemas.openxmlformats.org/officeDocument/2006/relationships/tags" Target="../tags/tag1535.xml"/><Relationship Id="rId759" Type="http://schemas.openxmlformats.org/officeDocument/2006/relationships/tags" Target="../tags/tag1633.xml"/><Relationship Id="rId11" Type="http://schemas.openxmlformats.org/officeDocument/2006/relationships/tags" Target="../tags/tag885.xml"/><Relationship Id="rId314" Type="http://schemas.openxmlformats.org/officeDocument/2006/relationships/tags" Target="../tags/tag1188.xml"/><Relationship Id="rId398" Type="http://schemas.openxmlformats.org/officeDocument/2006/relationships/tags" Target="../tags/tag1272.xml"/><Relationship Id="rId521" Type="http://schemas.openxmlformats.org/officeDocument/2006/relationships/tags" Target="../tags/tag1395.xml"/><Relationship Id="rId619" Type="http://schemas.openxmlformats.org/officeDocument/2006/relationships/tags" Target="../tags/tag1493.xml"/><Relationship Id="rId95" Type="http://schemas.openxmlformats.org/officeDocument/2006/relationships/tags" Target="../tags/tag969.xml"/><Relationship Id="rId160" Type="http://schemas.openxmlformats.org/officeDocument/2006/relationships/tags" Target="../tags/tag1034.xml"/><Relationship Id="rId826" Type="http://schemas.openxmlformats.org/officeDocument/2006/relationships/tags" Target="../tags/tag1700.xml"/><Relationship Id="rId258" Type="http://schemas.openxmlformats.org/officeDocument/2006/relationships/tags" Target="../tags/tag1132.xml"/><Relationship Id="rId465" Type="http://schemas.openxmlformats.org/officeDocument/2006/relationships/tags" Target="../tags/tag1339.xml"/><Relationship Id="rId672" Type="http://schemas.openxmlformats.org/officeDocument/2006/relationships/tags" Target="../tags/tag1546.xml"/><Relationship Id="rId22" Type="http://schemas.openxmlformats.org/officeDocument/2006/relationships/tags" Target="../tags/tag896.xml"/><Relationship Id="rId118" Type="http://schemas.openxmlformats.org/officeDocument/2006/relationships/tags" Target="../tags/tag992.xml"/><Relationship Id="rId325" Type="http://schemas.openxmlformats.org/officeDocument/2006/relationships/tags" Target="../tags/tag1199.xml"/><Relationship Id="rId532" Type="http://schemas.openxmlformats.org/officeDocument/2006/relationships/tags" Target="../tags/tag1406.xml"/><Relationship Id="rId171" Type="http://schemas.openxmlformats.org/officeDocument/2006/relationships/tags" Target="../tags/tag1045.xml"/><Relationship Id="rId837" Type="http://schemas.openxmlformats.org/officeDocument/2006/relationships/tags" Target="../tags/tag1711.xml"/><Relationship Id="rId269" Type="http://schemas.openxmlformats.org/officeDocument/2006/relationships/tags" Target="../tags/tag1143.xml"/><Relationship Id="rId476" Type="http://schemas.openxmlformats.org/officeDocument/2006/relationships/tags" Target="../tags/tag1350.xml"/><Relationship Id="rId683" Type="http://schemas.openxmlformats.org/officeDocument/2006/relationships/tags" Target="../tags/tag1557.xml"/><Relationship Id="rId33" Type="http://schemas.openxmlformats.org/officeDocument/2006/relationships/tags" Target="../tags/tag907.xml"/><Relationship Id="rId129" Type="http://schemas.openxmlformats.org/officeDocument/2006/relationships/tags" Target="../tags/tag1003.xml"/><Relationship Id="rId336" Type="http://schemas.openxmlformats.org/officeDocument/2006/relationships/tags" Target="../tags/tag1210.xml"/><Relationship Id="rId543" Type="http://schemas.openxmlformats.org/officeDocument/2006/relationships/tags" Target="../tags/tag1417.xml"/><Relationship Id="rId182" Type="http://schemas.openxmlformats.org/officeDocument/2006/relationships/tags" Target="../tags/tag1056.xml"/><Relationship Id="rId403" Type="http://schemas.openxmlformats.org/officeDocument/2006/relationships/tags" Target="../tags/tag1277.xml"/><Relationship Id="rId750" Type="http://schemas.openxmlformats.org/officeDocument/2006/relationships/tags" Target="../tags/tag1624.xml"/><Relationship Id="rId487" Type="http://schemas.openxmlformats.org/officeDocument/2006/relationships/tags" Target="../tags/tag1361.xml"/><Relationship Id="rId610" Type="http://schemas.openxmlformats.org/officeDocument/2006/relationships/tags" Target="../tags/tag1484.xml"/><Relationship Id="rId694" Type="http://schemas.openxmlformats.org/officeDocument/2006/relationships/tags" Target="../tags/tag1568.xml"/><Relationship Id="rId708" Type="http://schemas.openxmlformats.org/officeDocument/2006/relationships/tags" Target="../tags/tag1582.xml"/><Relationship Id="rId347" Type="http://schemas.openxmlformats.org/officeDocument/2006/relationships/tags" Target="../tags/tag1221.xml"/><Relationship Id="rId44" Type="http://schemas.openxmlformats.org/officeDocument/2006/relationships/tags" Target="../tags/tag918.xml"/><Relationship Id="rId554" Type="http://schemas.openxmlformats.org/officeDocument/2006/relationships/tags" Target="../tags/tag1428.xml"/><Relationship Id="rId761" Type="http://schemas.openxmlformats.org/officeDocument/2006/relationships/tags" Target="../tags/tag1635.xml"/><Relationship Id="rId193" Type="http://schemas.openxmlformats.org/officeDocument/2006/relationships/tags" Target="../tags/tag1067.xml"/><Relationship Id="rId207" Type="http://schemas.openxmlformats.org/officeDocument/2006/relationships/tags" Target="../tags/tag1081.xml"/><Relationship Id="rId414" Type="http://schemas.openxmlformats.org/officeDocument/2006/relationships/tags" Target="../tags/tag1288.xml"/><Relationship Id="rId498" Type="http://schemas.openxmlformats.org/officeDocument/2006/relationships/tags" Target="../tags/tag1372.xml"/><Relationship Id="rId621" Type="http://schemas.openxmlformats.org/officeDocument/2006/relationships/tags" Target="../tags/tag1495.xml"/><Relationship Id="rId260" Type="http://schemas.openxmlformats.org/officeDocument/2006/relationships/tags" Target="../tags/tag1134.xml"/><Relationship Id="rId719" Type="http://schemas.openxmlformats.org/officeDocument/2006/relationships/tags" Target="../tags/tag1593.xml"/><Relationship Id="rId55" Type="http://schemas.openxmlformats.org/officeDocument/2006/relationships/tags" Target="../tags/tag929.xml"/><Relationship Id="rId120" Type="http://schemas.openxmlformats.org/officeDocument/2006/relationships/tags" Target="../tags/tag994.xml"/><Relationship Id="rId358" Type="http://schemas.openxmlformats.org/officeDocument/2006/relationships/tags" Target="../tags/tag1232.xml"/><Relationship Id="rId565" Type="http://schemas.openxmlformats.org/officeDocument/2006/relationships/tags" Target="../tags/tag1439.xml"/><Relationship Id="rId772" Type="http://schemas.openxmlformats.org/officeDocument/2006/relationships/tags" Target="../tags/tag1646.xml"/><Relationship Id="rId218" Type="http://schemas.openxmlformats.org/officeDocument/2006/relationships/tags" Target="../tags/tag1092.xml"/><Relationship Id="rId425" Type="http://schemas.openxmlformats.org/officeDocument/2006/relationships/tags" Target="../tags/tag1299.xml"/><Relationship Id="rId632" Type="http://schemas.openxmlformats.org/officeDocument/2006/relationships/tags" Target="../tags/tag1506.xml"/></Relationships>
</file>

<file path=ppt/slides/_rels/slide18.xml.rels><?xml version="1.0" encoding="UTF-8" standalone="yes"?>
<Relationships xmlns="http://schemas.openxmlformats.org/package/2006/relationships"><Relationship Id="rId8" Type="http://schemas.openxmlformats.org/officeDocument/2006/relationships/tags" Target="../tags/tag1722.xml"/><Relationship Id="rId13" Type="http://schemas.openxmlformats.org/officeDocument/2006/relationships/tags" Target="../tags/tag1727.xml"/><Relationship Id="rId18" Type="http://schemas.openxmlformats.org/officeDocument/2006/relationships/slideLayout" Target="../slideLayouts/slideLayout12.xml"/><Relationship Id="rId3" Type="http://schemas.openxmlformats.org/officeDocument/2006/relationships/tags" Target="../tags/tag1717.xml"/><Relationship Id="rId7" Type="http://schemas.openxmlformats.org/officeDocument/2006/relationships/tags" Target="../tags/tag1721.xml"/><Relationship Id="rId12" Type="http://schemas.openxmlformats.org/officeDocument/2006/relationships/tags" Target="../tags/tag1726.xml"/><Relationship Id="rId17" Type="http://schemas.openxmlformats.org/officeDocument/2006/relationships/tags" Target="../tags/tag1731.xml"/><Relationship Id="rId2" Type="http://schemas.openxmlformats.org/officeDocument/2006/relationships/tags" Target="../tags/tag1716.xml"/><Relationship Id="rId16" Type="http://schemas.openxmlformats.org/officeDocument/2006/relationships/tags" Target="../tags/tag1730.xml"/><Relationship Id="rId1" Type="http://schemas.openxmlformats.org/officeDocument/2006/relationships/tags" Target="../tags/tag1715.xml"/><Relationship Id="rId6" Type="http://schemas.openxmlformats.org/officeDocument/2006/relationships/tags" Target="../tags/tag1720.xml"/><Relationship Id="rId11" Type="http://schemas.openxmlformats.org/officeDocument/2006/relationships/tags" Target="../tags/tag1725.xml"/><Relationship Id="rId5" Type="http://schemas.openxmlformats.org/officeDocument/2006/relationships/tags" Target="../tags/tag1719.xml"/><Relationship Id="rId15" Type="http://schemas.openxmlformats.org/officeDocument/2006/relationships/tags" Target="../tags/tag1729.xml"/><Relationship Id="rId10" Type="http://schemas.openxmlformats.org/officeDocument/2006/relationships/tags" Target="../tags/tag1724.xml"/><Relationship Id="rId4" Type="http://schemas.openxmlformats.org/officeDocument/2006/relationships/tags" Target="../tags/tag1718.xml"/><Relationship Id="rId9" Type="http://schemas.openxmlformats.org/officeDocument/2006/relationships/tags" Target="../tags/tag1723.xml"/><Relationship Id="rId14" Type="http://schemas.openxmlformats.org/officeDocument/2006/relationships/tags" Target="../tags/tag1728.xml"/></Relationships>
</file>

<file path=ppt/slides/_rels/slide19.xml.rels><?xml version="1.0" encoding="UTF-8" standalone="yes"?>
<Relationships xmlns="http://schemas.openxmlformats.org/package/2006/relationships"><Relationship Id="rId8" Type="http://schemas.openxmlformats.org/officeDocument/2006/relationships/tags" Target="../tags/tag1739.xml"/><Relationship Id="rId13" Type="http://schemas.openxmlformats.org/officeDocument/2006/relationships/tags" Target="../tags/tag1744.xml"/><Relationship Id="rId18" Type="http://schemas.openxmlformats.org/officeDocument/2006/relationships/slideLayout" Target="../slideLayouts/slideLayout12.xml"/><Relationship Id="rId3" Type="http://schemas.openxmlformats.org/officeDocument/2006/relationships/tags" Target="../tags/tag1734.xml"/><Relationship Id="rId7" Type="http://schemas.openxmlformats.org/officeDocument/2006/relationships/tags" Target="../tags/tag1738.xml"/><Relationship Id="rId12" Type="http://schemas.openxmlformats.org/officeDocument/2006/relationships/tags" Target="../tags/tag1743.xml"/><Relationship Id="rId17" Type="http://schemas.openxmlformats.org/officeDocument/2006/relationships/tags" Target="../tags/tag1748.xml"/><Relationship Id="rId2" Type="http://schemas.openxmlformats.org/officeDocument/2006/relationships/tags" Target="../tags/tag1733.xml"/><Relationship Id="rId16" Type="http://schemas.openxmlformats.org/officeDocument/2006/relationships/tags" Target="../tags/tag1747.xml"/><Relationship Id="rId1" Type="http://schemas.openxmlformats.org/officeDocument/2006/relationships/tags" Target="../tags/tag1732.xml"/><Relationship Id="rId6" Type="http://schemas.openxmlformats.org/officeDocument/2006/relationships/tags" Target="../tags/tag1737.xml"/><Relationship Id="rId11" Type="http://schemas.openxmlformats.org/officeDocument/2006/relationships/tags" Target="../tags/tag1742.xml"/><Relationship Id="rId5" Type="http://schemas.openxmlformats.org/officeDocument/2006/relationships/tags" Target="../tags/tag1736.xml"/><Relationship Id="rId15" Type="http://schemas.openxmlformats.org/officeDocument/2006/relationships/tags" Target="../tags/tag1746.xml"/><Relationship Id="rId10" Type="http://schemas.openxmlformats.org/officeDocument/2006/relationships/tags" Target="../tags/tag1741.xml"/><Relationship Id="rId4" Type="http://schemas.openxmlformats.org/officeDocument/2006/relationships/tags" Target="../tags/tag1735.xml"/><Relationship Id="rId9" Type="http://schemas.openxmlformats.org/officeDocument/2006/relationships/tags" Target="../tags/tag1740.xml"/><Relationship Id="rId14" Type="http://schemas.openxmlformats.org/officeDocument/2006/relationships/tags" Target="../tags/tag17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historians.org/resource/statement-on-standards-of-professional-conduct/"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historians.org/resource/guiding-principles-for-artificial-intelligence-in-history-education/#expertise"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withoutmachines.substack.com/p/ai-and-the-myth-of-the-total-archive"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historica.org/blog/ai-in-historical-research-2025-insights-and-trends"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www.hist.cam.ac.uk/news/history-age-ai"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17" Type="http://schemas.openxmlformats.org/officeDocument/2006/relationships/tags" Target="../tags/tag117.xml"/><Relationship Id="rId671" Type="http://schemas.openxmlformats.org/officeDocument/2006/relationships/tags" Target="../tags/tag671.xml"/><Relationship Id="rId769" Type="http://schemas.openxmlformats.org/officeDocument/2006/relationships/tags" Target="../tags/tag769.xml"/><Relationship Id="rId21" Type="http://schemas.openxmlformats.org/officeDocument/2006/relationships/tags" Target="../tags/tag21.xml"/><Relationship Id="rId324" Type="http://schemas.openxmlformats.org/officeDocument/2006/relationships/tags" Target="../tags/tag324.xml"/><Relationship Id="rId531" Type="http://schemas.openxmlformats.org/officeDocument/2006/relationships/tags" Target="../tags/tag531.xml"/><Relationship Id="rId629" Type="http://schemas.openxmlformats.org/officeDocument/2006/relationships/tags" Target="../tags/tag629.xml"/><Relationship Id="rId170" Type="http://schemas.openxmlformats.org/officeDocument/2006/relationships/tags" Target="../tags/tag170.xml"/><Relationship Id="rId836" Type="http://schemas.openxmlformats.org/officeDocument/2006/relationships/tags" Target="../tags/tag836.xml"/><Relationship Id="rId268" Type="http://schemas.openxmlformats.org/officeDocument/2006/relationships/tags" Target="../tags/tag268.xml"/><Relationship Id="rId475" Type="http://schemas.openxmlformats.org/officeDocument/2006/relationships/tags" Target="../tags/tag475.xml"/><Relationship Id="rId682" Type="http://schemas.openxmlformats.org/officeDocument/2006/relationships/tags" Target="../tags/tag682.xml"/><Relationship Id="rId32" Type="http://schemas.openxmlformats.org/officeDocument/2006/relationships/tags" Target="../tags/tag32.xml"/><Relationship Id="rId128" Type="http://schemas.openxmlformats.org/officeDocument/2006/relationships/tags" Target="../tags/tag128.xml"/><Relationship Id="rId335" Type="http://schemas.openxmlformats.org/officeDocument/2006/relationships/tags" Target="../tags/tag335.xml"/><Relationship Id="rId542" Type="http://schemas.openxmlformats.org/officeDocument/2006/relationships/tags" Target="../tags/tag542.xml"/><Relationship Id="rId181" Type="http://schemas.openxmlformats.org/officeDocument/2006/relationships/tags" Target="../tags/tag181.xml"/><Relationship Id="rId402" Type="http://schemas.openxmlformats.org/officeDocument/2006/relationships/tags" Target="../tags/tag402.xml"/><Relationship Id="rId279" Type="http://schemas.openxmlformats.org/officeDocument/2006/relationships/tags" Target="../tags/tag279.xml"/><Relationship Id="rId486" Type="http://schemas.openxmlformats.org/officeDocument/2006/relationships/tags" Target="../tags/tag486.xml"/><Relationship Id="rId693" Type="http://schemas.openxmlformats.org/officeDocument/2006/relationships/tags" Target="../tags/tag693.xml"/><Relationship Id="rId707" Type="http://schemas.openxmlformats.org/officeDocument/2006/relationships/tags" Target="../tags/tag707.xml"/><Relationship Id="rId43" Type="http://schemas.openxmlformats.org/officeDocument/2006/relationships/tags" Target="../tags/tag43.xml"/><Relationship Id="rId139" Type="http://schemas.openxmlformats.org/officeDocument/2006/relationships/tags" Target="../tags/tag139.xml"/><Relationship Id="rId346" Type="http://schemas.openxmlformats.org/officeDocument/2006/relationships/tags" Target="../tags/tag346.xml"/><Relationship Id="rId553" Type="http://schemas.openxmlformats.org/officeDocument/2006/relationships/tags" Target="../tags/tag553.xml"/><Relationship Id="rId760" Type="http://schemas.openxmlformats.org/officeDocument/2006/relationships/tags" Target="../tags/tag760.xml"/><Relationship Id="rId192" Type="http://schemas.openxmlformats.org/officeDocument/2006/relationships/tags" Target="../tags/tag192.xml"/><Relationship Id="rId206" Type="http://schemas.openxmlformats.org/officeDocument/2006/relationships/tags" Target="../tags/tag206.xml"/><Relationship Id="rId413" Type="http://schemas.openxmlformats.org/officeDocument/2006/relationships/tags" Target="../tags/tag413.xml"/><Relationship Id="rId497" Type="http://schemas.openxmlformats.org/officeDocument/2006/relationships/tags" Target="../tags/tag497.xml"/><Relationship Id="rId620" Type="http://schemas.openxmlformats.org/officeDocument/2006/relationships/tags" Target="../tags/tag620.xml"/><Relationship Id="rId718" Type="http://schemas.openxmlformats.org/officeDocument/2006/relationships/tags" Target="../tags/tag718.xml"/><Relationship Id="rId357" Type="http://schemas.openxmlformats.org/officeDocument/2006/relationships/tags" Target="../tags/tag357.xml"/><Relationship Id="rId54" Type="http://schemas.openxmlformats.org/officeDocument/2006/relationships/tags" Target="../tags/tag54.xml"/><Relationship Id="rId217" Type="http://schemas.openxmlformats.org/officeDocument/2006/relationships/tags" Target="../tags/tag217.xml"/><Relationship Id="rId564" Type="http://schemas.openxmlformats.org/officeDocument/2006/relationships/tags" Target="../tags/tag564.xml"/><Relationship Id="rId771" Type="http://schemas.openxmlformats.org/officeDocument/2006/relationships/tags" Target="../tags/tag771.xml"/><Relationship Id="rId424" Type="http://schemas.openxmlformats.org/officeDocument/2006/relationships/tags" Target="../tags/tag424.xml"/><Relationship Id="rId631" Type="http://schemas.openxmlformats.org/officeDocument/2006/relationships/tags" Target="../tags/tag631.xml"/><Relationship Id="rId729" Type="http://schemas.openxmlformats.org/officeDocument/2006/relationships/tags" Target="../tags/tag729.xml"/><Relationship Id="rId270" Type="http://schemas.openxmlformats.org/officeDocument/2006/relationships/tags" Target="../tags/tag270.xml"/><Relationship Id="rId65" Type="http://schemas.openxmlformats.org/officeDocument/2006/relationships/tags" Target="../tags/tag65.xml"/><Relationship Id="rId130" Type="http://schemas.openxmlformats.org/officeDocument/2006/relationships/tags" Target="../tags/tag130.xml"/><Relationship Id="rId368" Type="http://schemas.openxmlformats.org/officeDocument/2006/relationships/tags" Target="../tags/tag368.xml"/><Relationship Id="rId575" Type="http://schemas.openxmlformats.org/officeDocument/2006/relationships/tags" Target="../tags/tag575.xml"/><Relationship Id="rId782" Type="http://schemas.openxmlformats.org/officeDocument/2006/relationships/tags" Target="../tags/tag782.xml"/><Relationship Id="rId228" Type="http://schemas.openxmlformats.org/officeDocument/2006/relationships/tags" Target="../tags/tag228.xml"/><Relationship Id="rId435" Type="http://schemas.openxmlformats.org/officeDocument/2006/relationships/tags" Target="../tags/tag435.xml"/><Relationship Id="rId642" Type="http://schemas.openxmlformats.org/officeDocument/2006/relationships/tags" Target="../tags/tag642.xml"/><Relationship Id="rId281" Type="http://schemas.openxmlformats.org/officeDocument/2006/relationships/tags" Target="../tags/tag281.xml"/><Relationship Id="rId502" Type="http://schemas.openxmlformats.org/officeDocument/2006/relationships/tags" Target="../tags/tag502.xml"/><Relationship Id="rId76" Type="http://schemas.openxmlformats.org/officeDocument/2006/relationships/tags" Target="../tags/tag76.xml"/><Relationship Id="rId141" Type="http://schemas.openxmlformats.org/officeDocument/2006/relationships/tags" Target="../tags/tag141.xml"/><Relationship Id="rId379" Type="http://schemas.openxmlformats.org/officeDocument/2006/relationships/tags" Target="../tags/tag379.xml"/><Relationship Id="rId586" Type="http://schemas.openxmlformats.org/officeDocument/2006/relationships/tags" Target="../tags/tag586.xml"/><Relationship Id="rId793" Type="http://schemas.openxmlformats.org/officeDocument/2006/relationships/tags" Target="../tags/tag793.xml"/><Relationship Id="rId807" Type="http://schemas.openxmlformats.org/officeDocument/2006/relationships/tags" Target="../tags/tag807.xml"/><Relationship Id="rId7" Type="http://schemas.openxmlformats.org/officeDocument/2006/relationships/tags" Target="../tags/tag7.xml"/><Relationship Id="rId239" Type="http://schemas.openxmlformats.org/officeDocument/2006/relationships/tags" Target="../tags/tag239.xml"/><Relationship Id="rId446" Type="http://schemas.openxmlformats.org/officeDocument/2006/relationships/tags" Target="../tags/tag446.xml"/><Relationship Id="rId653" Type="http://schemas.openxmlformats.org/officeDocument/2006/relationships/tags" Target="../tags/tag653.xml"/><Relationship Id="rId292" Type="http://schemas.openxmlformats.org/officeDocument/2006/relationships/tags" Target="../tags/tag292.xml"/><Relationship Id="rId306" Type="http://schemas.openxmlformats.org/officeDocument/2006/relationships/tags" Target="../tags/tag306.xml"/><Relationship Id="rId87" Type="http://schemas.openxmlformats.org/officeDocument/2006/relationships/tags" Target="../tags/tag87.xml"/><Relationship Id="rId513" Type="http://schemas.openxmlformats.org/officeDocument/2006/relationships/tags" Target="../tags/tag513.xml"/><Relationship Id="rId597" Type="http://schemas.openxmlformats.org/officeDocument/2006/relationships/tags" Target="../tags/tag597.xml"/><Relationship Id="rId720" Type="http://schemas.openxmlformats.org/officeDocument/2006/relationships/tags" Target="../tags/tag720.xml"/><Relationship Id="rId818" Type="http://schemas.openxmlformats.org/officeDocument/2006/relationships/tags" Target="../tags/tag818.xml"/><Relationship Id="rId152" Type="http://schemas.openxmlformats.org/officeDocument/2006/relationships/tags" Target="../tags/tag152.xml"/><Relationship Id="rId457" Type="http://schemas.openxmlformats.org/officeDocument/2006/relationships/tags" Target="../tags/tag457.xml"/><Relationship Id="rId664" Type="http://schemas.openxmlformats.org/officeDocument/2006/relationships/tags" Target="../tags/tag664.xml"/><Relationship Id="rId14" Type="http://schemas.openxmlformats.org/officeDocument/2006/relationships/tags" Target="../tags/tag14.xml"/><Relationship Id="rId317" Type="http://schemas.openxmlformats.org/officeDocument/2006/relationships/tags" Target="../tags/tag317.xml"/><Relationship Id="rId524" Type="http://schemas.openxmlformats.org/officeDocument/2006/relationships/tags" Target="../tags/tag524.xml"/><Relationship Id="rId731" Type="http://schemas.openxmlformats.org/officeDocument/2006/relationships/tags" Target="../tags/tag731.xml"/><Relationship Id="rId98" Type="http://schemas.openxmlformats.org/officeDocument/2006/relationships/tags" Target="../tags/tag98.xml"/><Relationship Id="rId163" Type="http://schemas.openxmlformats.org/officeDocument/2006/relationships/tags" Target="../tags/tag163.xml"/><Relationship Id="rId370" Type="http://schemas.openxmlformats.org/officeDocument/2006/relationships/tags" Target="../tags/tag370.xml"/><Relationship Id="rId829" Type="http://schemas.openxmlformats.org/officeDocument/2006/relationships/tags" Target="../tags/tag829.xml"/><Relationship Id="rId230" Type="http://schemas.openxmlformats.org/officeDocument/2006/relationships/tags" Target="../tags/tag230.xml"/><Relationship Id="rId468" Type="http://schemas.openxmlformats.org/officeDocument/2006/relationships/tags" Target="../tags/tag468.xml"/><Relationship Id="rId675" Type="http://schemas.openxmlformats.org/officeDocument/2006/relationships/tags" Target="../tags/tag675.xml"/><Relationship Id="rId25" Type="http://schemas.openxmlformats.org/officeDocument/2006/relationships/tags" Target="../tags/tag25.xml"/><Relationship Id="rId328" Type="http://schemas.openxmlformats.org/officeDocument/2006/relationships/tags" Target="../tags/tag328.xml"/><Relationship Id="rId535" Type="http://schemas.openxmlformats.org/officeDocument/2006/relationships/tags" Target="../tags/tag535.xml"/><Relationship Id="rId742" Type="http://schemas.openxmlformats.org/officeDocument/2006/relationships/tags" Target="../tags/tag742.xml"/><Relationship Id="rId174" Type="http://schemas.openxmlformats.org/officeDocument/2006/relationships/tags" Target="../tags/tag174.xml"/><Relationship Id="rId381" Type="http://schemas.openxmlformats.org/officeDocument/2006/relationships/tags" Target="../tags/tag381.xml"/><Relationship Id="rId602" Type="http://schemas.openxmlformats.org/officeDocument/2006/relationships/tags" Target="../tags/tag602.xml"/><Relationship Id="rId241" Type="http://schemas.openxmlformats.org/officeDocument/2006/relationships/tags" Target="../tags/tag241.xml"/><Relationship Id="rId479" Type="http://schemas.openxmlformats.org/officeDocument/2006/relationships/tags" Target="../tags/tag479.xml"/><Relationship Id="rId686" Type="http://schemas.openxmlformats.org/officeDocument/2006/relationships/tags" Target="../tags/tag686.xml"/><Relationship Id="rId36" Type="http://schemas.openxmlformats.org/officeDocument/2006/relationships/tags" Target="../tags/tag36.xml"/><Relationship Id="rId339" Type="http://schemas.openxmlformats.org/officeDocument/2006/relationships/tags" Target="../tags/tag339.xml"/><Relationship Id="rId546" Type="http://schemas.openxmlformats.org/officeDocument/2006/relationships/tags" Target="../tags/tag546.xml"/><Relationship Id="rId753" Type="http://schemas.openxmlformats.org/officeDocument/2006/relationships/tags" Target="../tags/tag753.xml"/><Relationship Id="rId101" Type="http://schemas.openxmlformats.org/officeDocument/2006/relationships/tags" Target="../tags/tag101.xml"/><Relationship Id="rId185" Type="http://schemas.openxmlformats.org/officeDocument/2006/relationships/tags" Target="../tags/tag185.xml"/><Relationship Id="rId406" Type="http://schemas.openxmlformats.org/officeDocument/2006/relationships/tags" Target="../tags/tag406.xml"/><Relationship Id="rId392" Type="http://schemas.openxmlformats.org/officeDocument/2006/relationships/tags" Target="../tags/tag392.xml"/><Relationship Id="rId613" Type="http://schemas.openxmlformats.org/officeDocument/2006/relationships/tags" Target="../tags/tag613.xml"/><Relationship Id="rId697" Type="http://schemas.openxmlformats.org/officeDocument/2006/relationships/tags" Target="../tags/tag697.xml"/><Relationship Id="rId820" Type="http://schemas.openxmlformats.org/officeDocument/2006/relationships/tags" Target="../tags/tag820.xml"/><Relationship Id="rId252" Type="http://schemas.openxmlformats.org/officeDocument/2006/relationships/tags" Target="../tags/tag252.xml"/><Relationship Id="rId47" Type="http://schemas.openxmlformats.org/officeDocument/2006/relationships/tags" Target="../tags/tag47.xml"/><Relationship Id="rId112" Type="http://schemas.openxmlformats.org/officeDocument/2006/relationships/tags" Target="../tags/tag112.xml"/><Relationship Id="rId557" Type="http://schemas.openxmlformats.org/officeDocument/2006/relationships/tags" Target="../tags/tag557.xml"/><Relationship Id="rId764" Type="http://schemas.openxmlformats.org/officeDocument/2006/relationships/tags" Target="../tags/tag764.xml"/><Relationship Id="rId196" Type="http://schemas.openxmlformats.org/officeDocument/2006/relationships/tags" Target="../tags/tag196.xml"/><Relationship Id="rId417" Type="http://schemas.openxmlformats.org/officeDocument/2006/relationships/tags" Target="../tags/tag417.xml"/><Relationship Id="rId624" Type="http://schemas.openxmlformats.org/officeDocument/2006/relationships/tags" Target="../tags/tag624.xml"/><Relationship Id="rId831" Type="http://schemas.openxmlformats.org/officeDocument/2006/relationships/tags" Target="../tags/tag831.xml"/><Relationship Id="rId263" Type="http://schemas.openxmlformats.org/officeDocument/2006/relationships/tags" Target="../tags/tag263.xml"/><Relationship Id="rId470" Type="http://schemas.openxmlformats.org/officeDocument/2006/relationships/tags" Target="../tags/tag470.xml"/><Relationship Id="rId58" Type="http://schemas.openxmlformats.org/officeDocument/2006/relationships/tags" Target="../tags/tag58.xml"/><Relationship Id="rId123" Type="http://schemas.openxmlformats.org/officeDocument/2006/relationships/tags" Target="../tags/tag123.xml"/><Relationship Id="rId330" Type="http://schemas.openxmlformats.org/officeDocument/2006/relationships/tags" Target="../tags/tag330.xml"/><Relationship Id="rId568" Type="http://schemas.openxmlformats.org/officeDocument/2006/relationships/tags" Target="../tags/tag568.xml"/><Relationship Id="rId775" Type="http://schemas.openxmlformats.org/officeDocument/2006/relationships/tags" Target="../tags/tag775.xml"/><Relationship Id="rId428" Type="http://schemas.openxmlformats.org/officeDocument/2006/relationships/tags" Target="../tags/tag428.xml"/><Relationship Id="rId635" Type="http://schemas.openxmlformats.org/officeDocument/2006/relationships/tags" Target="../tags/tag635.xml"/><Relationship Id="rId274" Type="http://schemas.openxmlformats.org/officeDocument/2006/relationships/tags" Target="../tags/tag274.xml"/><Relationship Id="rId481" Type="http://schemas.openxmlformats.org/officeDocument/2006/relationships/tags" Target="../tags/tag481.xml"/><Relationship Id="rId702" Type="http://schemas.openxmlformats.org/officeDocument/2006/relationships/tags" Target="../tags/tag702.xml"/><Relationship Id="rId69" Type="http://schemas.openxmlformats.org/officeDocument/2006/relationships/tags" Target="../tags/tag69.xml"/><Relationship Id="rId134" Type="http://schemas.openxmlformats.org/officeDocument/2006/relationships/tags" Target="../tags/tag134.xml"/><Relationship Id="rId579" Type="http://schemas.openxmlformats.org/officeDocument/2006/relationships/tags" Target="../tags/tag579.xml"/><Relationship Id="rId786" Type="http://schemas.openxmlformats.org/officeDocument/2006/relationships/tags" Target="../tags/tag786.xml"/><Relationship Id="rId341" Type="http://schemas.openxmlformats.org/officeDocument/2006/relationships/tags" Target="../tags/tag341.xml"/><Relationship Id="rId439" Type="http://schemas.openxmlformats.org/officeDocument/2006/relationships/tags" Target="../tags/tag439.xml"/><Relationship Id="rId646" Type="http://schemas.openxmlformats.org/officeDocument/2006/relationships/tags" Target="../tags/tag646.xml"/><Relationship Id="rId201" Type="http://schemas.openxmlformats.org/officeDocument/2006/relationships/tags" Target="../tags/tag201.xml"/><Relationship Id="rId285" Type="http://schemas.openxmlformats.org/officeDocument/2006/relationships/tags" Target="../tags/tag285.xml"/><Relationship Id="rId506" Type="http://schemas.openxmlformats.org/officeDocument/2006/relationships/tags" Target="../tags/tag506.xml"/><Relationship Id="rId492" Type="http://schemas.openxmlformats.org/officeDocument/2006/relationships/tags" Target="../tags/tag492.xml"/><Relationship Id="rId713" Type="http://schemas.openxmlformats.org/officeDocument/2006/relationships/tags" Target="../tags/tag713.xml"/><Relationship Id="rId797" Type="http://schemas.openxmlformats.org/officeDocument/2006/relationships/tags" Target="../tags/tag797.xml"/><Relationship Id="rId145" Type="http://schemas.openxmlformats.org/officeDocument/2006/relationships/tags" Target="../tags/tag145.xml"/><Relationship Id="rId352" Type="http://schemas.openxmlformats.org/officeDocument/2006/relationships/tags" Target="../tags/tag352.xml"/><Relationship Id="rId212" Type="http://schemas.openxmlformats.org/officeDocument/2006/relationships/tags" Target="../tags/tag212.xml"/><Relationship Id="rId657" Type="http://schemas.openxmlformats.org/officeDocument/2006/relationships/tags" Target="../tags/tag657.xml"/><Relationship Id="rId296" Type="http://schemas.openxmlformats.org/officeDocument/2006/relationships/tags" Target="../tags/tag296.xml"/><Relationship Id="rId517" Type="http://schemas.openxmlformats.org/officeDocument/2006/relationships/tags" Target="../tags/tag517.xml"/><Relationship Id="rId724" Type="http://schemas.openxmlformats.org/officeDocument/2006/relationships/tags" Target="../tags/tag724.xml"/><Relationship Id="rId60" Type="http://schemas.openxmlformats.org/officeDocument/2006/relationships/tags" Target="../tags/tag60.xml"/><Relationship Id="rId156" Type="http://schemas.openxmlformats.org/officeDocument/2006/relationships/tags" Target="../tags/tag156.xml"/><Relationship Id="rId363" Type="http://schemas.openxmlformats.org/officeDocument/2006/relationships/tags" Target="../tags/tag363.xml"/><Relationship Id="rId570" Type="http://schemas.openxmlformats.org/officeDocument/2006/relationships/tags" Target="../tags/tag570.xml"/><Relationship Id="rId223" Type="http://schemas.openxmlformats.org/officeDocument/2006/relationships/tags" Target="../tags/tag223.xml"/><Relationship Id="rId430" Type="http://schemas.openxmlformats.org/officeDocument/2006/relationships/tags" Target="../tags/tag430.xml"/><Relationship Id="rId668" Type="http://schemas.openxmlformats.org/officeDocument/2006/relationships/tags" Target="../tags/tag668.xml"/><Relationship Id="rId18" Type="http://schemas.openxmlformats.org/officeDocument/2006/relationships/tags" Target="../tags/tag18.xml"/><Relationship Id="rId528" Type="http://schemas.openxmlformats.org/officeDocument/2006/relationships/tags" Target="../tags/tag528.xml"/><Relationship Id="rId735" Type="http://schemas.openxmlformats.org/officeDocument/2006/relationships/tags" Target="../tags/tag735.xml"/><Relationship Id="rId167" Type="http://schemas.openxmlformats.org/officeDocument/2006/relationships/tags" Target="../tags/tag167.xml"/><Relationship Id="rId374" Type="http://schemas.openxmlformats.org/officeDocument/2006/relationships/tags" Target="../tags/tag374.xml"/><Relationship Id="rId581" Type="http://schemas.openxmlformats.org/officeDocument/2006/relationships/tags" Target="../tags/tag581.xml"/><Relationship Id="rId71" Type="http://schemas.openxmlformats.org/officeDocument/2006/relationships/tags" Target="../tags/tag71.xml"/><Relationship Id="rId234" Type="http://schemas.openxmlformats.org/officeDocument/2006/relationships/tags" Target="../tags/tag234.xml"/><Relationship Id="rId679" Type="http://schemas.openxmlformats.org/officeDocument/2006/relationships/tags" Target="../tags/tag679.xml"/><Relationship Id="rId802" Type="http://schemas.openxmlformats.org/officeDocument/2006/relationships/tags" Target="../tags/tag802.xml"/><Relationship Id="rId2" Type="http://schemas.openxmlformats.org/officeDocument/2006/relationships/tags" Target="../tags/tag2.xml"/><Relationship Id="rId29" Type="http://schemas.openxmlformats.org/officeDocument/2006/relationships/tags" Target="../tags/tag29.xml"/><Relationship Id="rId441" Type="http://schemas.openxmlformats.org/officeDocument/2006/relationships/tags" Target="../tags/tag441.xml"/><Relationship Id="rId539" Type="http://schemas.openxmlformats.org/officeDocument/2006/relationships/tags" Target="../tags/tag539.xml"/><Relationship Id="rId746" Type="http://schemas.openxmlformats.org/officeDocument/2006/relationships/tags" Target="../tags/tag746.xml"/><Relationship Id="rId178" Type="http://schemas.openxmlformats.org/officeDocument/2006/relationships/tags" Target="../tags/tag178.xml"/><Relationship Id="rId301" Type="http://schemas.openxmlformats.org/officeDocument/2006/relationships/tags" Target="../tags/tag301.xml"/><Relationship Id="rId82" Type="http://schemas.openxmlformats.org/officeDocument/2006/relationships/tags" Target="../tags/tag82.xml"/><Relationship Id="rId385" Type="http://schemas.openxmlformats.org/officeDocument/2006/relationships/tags" Target="../tags/tag385.xml"/><Relationship Id="rId592" Type="http://schemas.openxmlformats.org/officeDocument/2006/relationships/tags" Target="../tags/tag592.xml"/><Relationship Id="rId606" Type="http://schemas.openxmlformats.org/officeDocument/2006/relationships/tags" Target="../tags/tag606.xml"/><Relationship Id="rId813" Type="http://schemas.openxmlformats.org/officeDocument/2006/relationships/tags" Target="../tags/tag813.xml"/><Relationship Id="rId245" Type="http://schemas.openxmlformats.org/officeDocument/2006/relationships/tags" Target="../tags/tag245.xml"/><Relationship Id="rId452" Type="http://schemas.openxmlformats.org/officeDocument/2006/relationships/tags" Target="../tags/tag452.xml"/><Relationship Id="rId105" Type="http://schemas.openxmlformats.org/officeDocument/2006/relationships/tags" Target="../tags/tag105.xml"/><Relationship Id="rId312" Type="http://schemas.openxmlformats.org/officeDocument/2006/relationships/tags" Target="../tags/tag312.xml"/><Relationship Id="rId757" Type="http://schemas.openxmlformats.org/officeDocument/2006/relationships/tags" Target="../tags/tag757.xml"/><Relationship Id="rId93" Type="http://schemas.openxmlformats.org/officeDocument/2006/relationships/tags" Target="../tags/tag93.xml"/><Relationship Id="rId189" Type="http://schemas.openxmlformats.org/officeDocument/2006/relationships/tags" Target="../tags/tag189.xml"/><Relationship Id="rId396" Type="http://schemas.openxmlformats.org/officeDocument/2006/relationships/tags" Target="../tags/tag396.xml"/><Relationship Id="rId617" Type="http://schemas.openxmlformats.org/officeDocument/2006/relationships/tags" Target="../tags/tag617.xml"/><Relationship Id="rId824" Type="http://schemas.openxmlformats.org/officeDocument/2006/relationships/tags" Target="../tags/tag824.xml"/><Relationship Id="rId256" Type="http://schemas.openxmlformats.org/officeDocument/2006/relationships/tags" Target="../tags/tag256.xml"/><Relationship Id="rId463" Type="http://schemas.openxmlformats.org/officeDocument/2006/relationships/tags" Target="../tags/tag463.xml"/><Relationship Id="rId670" Type="http://schemas.openxmlformats.org/officeDocument/2006/relationships/tags" Target="../tags/tag670.xml"/><Relationship Id="rId116" Type="http://schemas.openxmlformats.org/officeDocument/2006/relationships/tags" Target="../tags/tag116.xml"/><Relationship Id="rId323" Type="http://schemas.openxmlformats.org/officeDocument/2006/relationships/tags" Target="../tags/tag323.xml"/><Relationship Id="rId530" Type="http://schemas.openxmlformats.org/officeDocument/2006/relationships/tags" Target="../tags/tag530.xml"/><Relationship Id="rId768" Type="http://schemas.openxmlformats.org/officeDocument/2006/relationships/tags" Target="../tags/tag768.xml"/><Relationship Id="rId20" Type="http://schemas.openxmlformats.org/officeDocument/2006/relationships/tags" Target="../tags/tag20.xml"/><Relationship Id="rId628" Type="http://schemas.openxmlformats.org/officeDocument/2006/relationships/tags" Target="../tags/tag628.xml"/><Relationship Id="rId835" Type="http://schemas.openxmlformats.org/officeDocument/2006/relationships/tags" Target="../tags/tag835.xml"/><Relationship Id="rId267" Type="http://schemas.openxmlformats.org/officeDocument/2006/relationships/tags" Target="../tags/tag267.xml"/><Relationship Id="rId474" Type="http://schemas.openxmlformats.org/officeDocument/2006/relationships/tags" Target="../tags/tag474.xml"/><Relationship Id="rId127" Type="http://schemas.openxmlformats.org/officeDocument/2006/relationships/tags" Target="../tags/tag127.xml"/><Relationship Id="rId681" Type="http://schemas.openxmlformats.org/officeDocument/2006/relationships/tags" Target="../tags/tag681.xml"/><Relationship Id="rId779" Type="http://schemas.openxmlformats.org/officeDocument/2006/relationships/tags" Target="../tags/tag779.xml"/><Relationship Id="rId31" Type="http://schemas.openxmlformats.org/officeDocument/2006/relationships/tags" Target="../tags/tag31.xml"/><Relationship Id="rId334" Type="http://schemas.openxmlformats.org/officeDocument/2006/relationships/tags" Target="../tags/tag334.xml"/><Relationship Id="rId541" Type="http://schemas.openxmlformats.org/officeDocument/2006/relationships/tags" Target="../tags/tag541.xml"/><Relationship Id="rId639" Type="http://schemas.openxmlformats.org/officeDocument/2006/relationships/tags" Target="../tags/tag639.xml"/><Relationship Id="rId180" Type="http://schemas.openxmlformats.org/officeDocument/2006/relationships/tags" Target="../tags/tag180.xml"/><Relationship Id="rId278" Type="http://schemas.openxmlformats.org/officeDocument/2006/relationships/tags" Target="../tags/tag278.xml"/><Relationship Id="rId401" Type="http://schemas.openxmlformats.org/officeDocument/2006/relationships/tags" Target="../tags/tag401.xml"/><Relationship Id="rId485" Type="http://schemas.openxmlformats.org/officeDocument/2006/relationships/tags" Target="../tags/tag485.xml"/><Relationship Id="rId692" Type="http://schemas.openxmlformats.org/officeDocument/2006/relationships/tags" Target="../tags/tag692.xml"/><Relationship Id="rId706" Type="http://schemas.openxmlformats.org/officeDocument/2006/relationships/tags" Target="../tags/tag706.xml"/><Relationship Id="rId42" Type="http://schemas.openxmlformats.org/officeDocument/2006/relationships/tags" Target="../tags/tag42.xml"/><Relationship Id="rId138" Type="http://schemas.openxmlformats.org/officeDocument/2006/relationships/tags" Target="../tags/tag138.xml"/><Relationship Id="rId345" Type="http://schemas.openxmlformats.org/officeDocument/2006/relationships/tags" Target="../tags/tag345.xml"/><Relationship Id="rId552" Type="http://schemas.openxmlformats.org/officeDocument/2006/relationships/tags" Target="../tags/tag552.xml"/><Relationship Id="rId191" Type="http://schemas.openxmlformats.org/officeDocument/2006/relationships/tags" Target="../tags/tag191.xml"/><Relationship Id="rId205" Type="http://schemas.openxmlformats.org/officeDocument/2006/relationships/tags" Target="../tags/tag205.xml"/><Relationship Id="rId412" Type="http://schemas.openxmlformats.org/officeDocument/2006/relationships/tags" Target="../tags/tag412.xml"/><Relationship Id="rId289" Type="http://schemas.openxmlformats.org/officeDocument/2006/relationships/tags" Target="../tags/tag289.xml"/><Relationship Id="rId496" Type="http://schemas.openxmlformats.org/officeDocument/2006/relationships/tags" Target="../tags/tag496.xml"/><Relationship Id="rId717" Type="http://schemas.openxmlformats.org/officeDocument/2006/relationships/tags" Target="../tags/tag717.xml"/><Relationship Id="rId53" Type="http://schemas.openxmlformats.org/officeDocument/2006/relationships/tags" Target="../tags/tag53.xml"/><Relationship Id="rId149" Type="http://schemas.openxmlformats.org/officeDocument/2006/relationships/tags" Target="../tags/tag149.xml"/><Relationship Id="rId356" Type="http://schemas.openxmlformats.org/officeDocument/2006/relationships/tags" Target="../tags/tag356.xml"/><Relationship Id="rId563" Type="http://schemas.openxmlformats.org/officeDocument/2006/relationships/tags" Target="../tags/tag563.xml"/><Relationship Id="rId770" Type="http://schemas.openxmlformats.org/officeDocument/2006/relationships/tags" Target="../tags/tag770.xml"/><Relationship Id="rId216" Type="http://schemas.openxmlformats.org/officeDocument/2006/relationships/tags" Target="../tags/tag216.xml"/><Relationship Id="rId423" Type="http://schemas.openxmlformats.org/officeDocument/2006/relationships/tags" Target="../tags/tag423.xml"/><Relationship Id="rId630" Type="http://schemas.openxmlformats.org/officeDocument/2006/relationships/tags" Target="../tags/tag630.xml"/><Relationship Id="rId728" Type="http://schemas.openxmlformats.org/officeDocument/2006/relationships/tags" Target="../tags/tag728.xml"/><Relationship Id="rId64" Type="http://schemas.openxmlformats.org/officeDocument/2006/relationships/tags" Target="../tags/tag64.xml"/><Relationship Id="rId367" Type="http://schemas.openxmlformats.org/officeDocument/2006/relationships/tags" Target="../tags/tag367.xml"/><Relationship Id="rId574" Type="http://schemas.openxmlformats.org/officeDocument/2006/relationships/tags" Target="../tags/tag574.xml"/><Relationship Id="rId227" Type="http://schemas.openxmlformats.org/officeDocument/2006/relationships/tags" Target="../tags/tag227.xml"/><Relationship Id="rId781" Type="http://schemas.openxmlformats.org/officeDocument/2006/relationships/tags" Target="../tags/tag781.xml"/><Relationship Id="rId434" Type="http://schemas.openxmlformats.org/officeDocument/2006/relationships/tags" Target="../tags/tag434.xml"/><Relationship Id="rId641" Type="http://schemas.openxmlformats.org/officeDocument/2006/relationships/tags" Target="../tags/tag641.xml"/><Relationship Id="rId739" Type="http://schemas.openxmlformats.org/officeDocument/2006/relationships/tags" Target="../tags/tag739.xml"/><Relationship Id="rId280" Type="http://schemas.openxmlformats.org/officeDocument/2006/relationships/tags" Target="../tags/tag280.xml"/><Relationship Id="rId501" Type="http://schemas.openxmlformats.org/officeDocument/2006/relationships/tags" Target="../tags/tag501.xml"/><Relationship Id="rId75" Type="http://schemas.openxmlformats.org/officeDocument/2006/relationships/tags" Target="../tags/tag75.xml"/><Relationship Id="rId140" Type="http://schemas.openxmlformats.org/officeDocument/2006/relationships/tags" Target="../tags/tag140.xml"/><Relationship Id="rId378" Type="http://schemas.openxmlformats.org/officeDocument/2006/relationships/tags" Target="../tags/tag378.xml"/><Relationship Id="rId585" Type="http://schemas.openxmlformats.org/officeDocument/2006/relationships/tags" Target="../tags/tag585.xml"/><Relationship Id="rId792" Type="http://schemas.openxmlformats.org/officeDocument/2006/relationships/tags" Target="../tags/tag792.xml"/><Relationship Id="rId806" Type="http://schemas.openxmlformats.org/officeDocument/2006/relationships/tags" Target="../tags/tag806.xml"/><Relationship Id="rId6" Type="http://schemas.openxmlformats.org/officeDocument/2006/relationships/tags" Target="../tags/tag6.xml"/><Relationship Id="rId238" Type="http://schemas.openxmlformats.org/officeDocument/2006/relationships/tags" Target="../tags/tag238.xml"/><Relationship Id="rId445" Type="http://schemas.openxmlformats.org/officeDocument/2006/relationships/tags" Target="../tags/tag445.xml"/><Relationship Id="rId652" Type="http://schemas.openxmlformats.org/officeDocument/2006/relationships/tags" Target="../tags/tag652.xml"/><Relationship Id="rId291" Type="http://schemas.openxmlformats.org/officeDocument/2006/relationships/tags" Target="../tags/tag291.xml"/><Relationship Id="rId305" Type="http://schemas.openxmlformats.org/officeDocument/2006/relationships/tags" Target="../tags/tag305.xml"/><Relationship Id="rId512" Type="http://schemas.openxmlformats.org/officeDocument/2006/relationships/tags" Target="../tags/tag512.xml"/><Relationship Id="rId86" Type="http://schemas.openxmlformats.org/officeDocument/2006/relationships/tags" Target="../tags/tag86.xml"/><Relationship Id="rId151" Type="http://schemas.openxmlformats.org/officeDocument/2006/relationships/tags" Target="../tags/tag151.xml"/><Relationship Id="rId389" Type="http://schemas.openxmlformats.org/officeDocument/2006/relationships/tags" Target="../tags/tag389.xml"/><Relationship Id="rId596" Type="http://schemas.openxmlformats.org/officeDocument/2006/relationships/tags" Target="../tags/tag596.xml"/><Relationship Id="rId817" Type="http://schemas.openxmlformats.org/officeDocument/2006/relationships/tags" Target="../tags/tag817.xml"/><Relationship Id="rId249" Type="http://schemas.openxmlformats.org/officeDocument/2006/relationships/tags" Target="../tags/tag249.xml"/><Relationship Id="rId456" Type="http://schemas.openxmlformats.org/officeDocument/2006/relationships/tags" Target="../tags/tag456.xml"/><Relationship Id="rId663" Type="http://schemas.openxmlformats.org/officeDocument/2006/relationships/tags" Target="../tags/tag663.xml"/><Relationship Id="rId13" Type="http://schemas.openxmlformats.org/officeDocument/2006/relationships/tags" Target="../tags/tag13.xml"/><Relationship Id="rId109" Type="http://schemas.openxmlformats.org/officeDocument/2006/relationships/tags" Target="../tags/tag109.xml"/><Relationship Id="rId316" Type="http://schemas.openxmlformats.org/officeDocument/2006/relationships/tags" Target="../tags/tag316.xml"/><Relationship Id="rId523" Type="http://schemas.openxmlformats.org/officeDocument/2006/relationships/tags" Target="../tags/tag523.xml"/><Relationship Id="rId97" Type="http://schemas.openxmlformats.org/officeDocument/2006/relationships/tags" Target="../tags/tag97.xml"/><Relationship Id="rId730" Type="http://schemas.openxmlformats.org/officeDocument/2006/relationships/tags" Target="../tags/tag730.xml"/><Relationship Id="rId828" Type="http://schemas.openxmlformats.org/officeDocument/2006/relationships/tags" Target="../tags/tag828.xml"/><Relationship Id="rId162" Type="http://schemas.openxmlformats.org/officeDocument/2006/relationships/tags" Target="../tags/tag162.xml"/><Relationship Id="rId467" Type="http://schemas.openxmlformats.org/officeDocument/2006/relationships/tags" Target="../tags/tag467.xml"/><Relationship Id="rId271" Type="http://schemas.openxmlformats.org/officeDocument/2006/relationships/tags" Target="../tags/tag271.xml"/><Relationship Id="rId674" Type="http://schemas.openxmlformats.org/officeDocument/2006/relationships/tags" Target="../tags/tag674.xml"/><Relationship Id="rId24" Type="http://schemas.openxmlformats.org/officeDocument/2006/relationships/tags" Target="../tags/tag24.xml"/><Relationship Id="rId66" Type="http://schemas.openxmlformats.org/officeDocument/2006/relationships/tags" Target="../tags/tag66.xml"/><Relationship Id="rId131" Type="http://schemas.openxmlformats.org/officeDocument/2006/relationships/tags" Target="../tags/tag131.xml"/><Relationship Id="rId327" Type="http://schemas.openxmlformats.org/officeDocument/2006/relationships/tags" Target="../tags/tag327.xml"/><Relationship Id="rId369" Type="http://schemas.openxmlformats.org/officeDocument/2006/relationships/tags" Target="../tags/tag369.xml"/><Relationship Id="rId534" Type="http://schemas.openxmlformats.org/officeDocument/2006/relationships/tags" Target="../tags/tag534.xml"/><Relationship Id="rId576" Type="http://schemas.openxmlformats.org/officeDocument/2006/relationships/tags" Target="../tags/tag576.xml"/><Relationship Id="rId741" Type="http://schemas.openxmlformats.org/officeDocument/2006/relationships/tags" Target="../tags/tag741.xml"/><Relationship Id="rId783" Type="http://schemas.openxmlformats.org/officeDocument/2006/relationships/tags" Target="../tags/tag783.xml"/><Relationship Id="rId839" Type="http://schemas.openxmlformats.org/officeDocument/2006/relationships/tags" Target="../tags/tag839.xml"/><Relationship Id="rId173" Type="http://schemas.openxmlformats.org/officeDocument/2006/relationships/tags" Target="../tags/tag173.xml"/><Relationship Id="rId229" Type="http://schemas.openxmlformats.org/officeDocument/2006/relationships/tags" Target="../tags/tag229.xml"/><Relationship Id="rId380" Type="http://schemas.openxmlformats.org/officeDocument/2006/relationships/tags" Target="../tags/tag380.xml"/><Relationship Id="rId436" Type="http://schemas.openxmlformats.org/officeDocument/2006/relationships/tags" Target="../tags/tag436.xml"/><Relationship Id="rId601" Type="http://schemas.openxmlformats.org/officeDocument/2006/relationships/tags" Target="../tags/tag601.xml"/><Relationship Id="rId643" Type="http://schemas.openxmlformats.org/officeDocument/2006/relationships/tags" Target="../tags/tag643.xml"/><Relationship Id="rId240" Type="http://schemas.openxmlformats.org/officeDocument/2006/relationships/tags" Target="../tags/tag240.xml"/><Relationship Id="rId478" Type="http://schemas.openxmlformats.org/officeDocument/2006/relationships/tags" Target="../tags/tag478.xml"/><Relationship Id="rId685" Type="http://schemas.openxmlformats.org/officeDocument/2006/relationships/tags" Target="../tags/tag685.xml"/><Relationship Id="rId35" Type="http://schemas.openxmlformats.org/officeDocument/2006/relationships/tags" Target="../tags/tag35.xml"/><Relationship Id="rId77" Type="http://schemas.openxmlformats.org/officeDocument/2006/relationships/tags" Target="../tags/tag77.xml"/><Relationship Id="rId100" Type="http://schemas.openxmlformats.org/officeDocument/2006/relationships/tags" Target="../tags/tag100.xml"/><Relationship Id="rId282" Type="http://schemas.openxmlformats.org/officeDocument/2006/relationships/tags" Target="../tags/tag282.xml"/><Relationship Id="rId338" Type="http://schemas.openxmlformats.org/officeDocument/2006/relationships/tags" Target="../tags/tag338.xml"/><Relationship Id="rId503" Type="http://schemas.openxmlformats.org/officeDocument/2006/relationships/tags" Target="../tags/tag503.xml"/><Relationship Id="rId545" Type="http://schemas.openxmlformats.org/officeDocument/2006/relationships/tags" Target="../tags/tag545.xml"/><Relationship Id="rId587" Type="http://schemas.openxmlformats.org/officeDocument/2006/relationships/tags" Target="../tags/tag587.xml"/><Relationship Id="rId710" Type="http://schemas.openxmlformats.org/officeDocument/2006/relationships/tags" Target="../tags/tag710.xml"/><Relationship Id="rId752" Type="http://schemas.openxmlformats.org/officeDocument/2006/relationships/tags" Target="../tags/tag752.xml"/><Relationship Id="rId808" Type="http://schemas.openxmlformats.org/officeDocument/2006/relationships/tags" Target="../tags/tag808.xml"/><Relationship Id="rId8" Type="http://schemas.openxmlformats.org/officeDocument/2006/relationships/tags" Target="../tags/tag8.xml"/><Relationship Id="rId142" Type="http://schemas.openxmlformats.org/officeDocument/2006/relationships/tags" Target="../tags/tag142.xml"/><Relationship Id="rId184" Type="http://schemas.openxmlformats.org/officeDocument/2006/relationships/tags" Target="../tags/tag184.xml"/><Relationship Id="rId391" Type="http://schemas.openxmlformats.org/officeDocument/2006/relationships/tags" Target="../tags/tag391.xml"/><Relationship Id="rId405" Type="http://schemas.openxmlformats.org/officeDocument/2006/relationships/tags" Target="../tags/tag405.xml"/><Relationship Id="rId447" Type="http://schemas.openxmlformats.org/officeDocument/2006/relationships/tags" Target="../tags/tag447.xml"/><Relationship Id="rId612" Type="http://schemas.openxmlformats.org/officeDocument/2006/relationships/tags" Target="../tags/tag612.xml"/><Relationship Id="rId794" Type="http://schemas.openxmlformats.org/officeDocument/2006/relationships/tags" Target="../tags/tag794.xml"/><Relationship Id="rId251" Type="http://schemas.openxmlformats.org/officeDocument/2006/relationships/tags" Target="../tags/tag251.xml"/><Relationship Id="rId489" Type="http://schemas.openxmlformats.org/officeDocument/2006/relationships/tags" Target="../tags/tag489.xml"/><Relationship Id="rId654" Type="http://schemas.openxmlformats.org/officeDocument/2006/relationships/tags" Target="../tags/tag654.xml"/><Relationship Id="rId696" Type="http://schemas.openxmlformats.org/officeDocument/2006/relationships/tags" Target="../tags/tag696.xml"/><Relationship Id="rId46" Type="http://schemas.openxmlformats.org/officeDocument/2006/relationships/tags" Target="../tags/tag46.xml"/><Relationship Id="rId293" Type="http://schemas.openxmlformats.org/officeDocument/2006/relationships/tags" Target="../tags/tag293.xml"/><Relationship Id="rId307" Type="http://schemas.openxmlformats.org/officeDocument/2006/relationships/tags" Target="../tags/tag307.xml"/><Relationship Id="rId349" Type="http://schemas.openxmlformats.org/officeDocument/2006/relationships/tags" Target="../tags/tag349.xml"/><Relationship Id="rId514" Type="http://schemas.openxmlformats.org/officeDocument/2006/relationships/tags" Target="../tags/tag514.xml"/><Relationship Id="rId556" Type="http://schemas.openxmlformats.org/officeDocument/2006/relationships/tags" Target="../tags/tag556.xml"/><Relationship Id="rId721" Type="http://schemas.openxmlformats.org/officeDocument/2006/relationships/tags" Target="../tags/tag721.xml"/><Relationship Id="rId763" Type="http://schemas.openxmlformats.org/officeDocument/2006/relationships/tags" Target="../tags/tag763.xml"/><Relationship Id="rId88" Type="http://schemas.openxmlformats.org/officeDocument/2006/relationships/tags" Target="../tags/tag88.xml"/><Relationship Id="rId111" Type="http://schemas.openxmlformats.org/officeDocument/2006/relationships/tags" Target="../tags/tag111.xml"/><Relationship Id="rId153" Type="http://schemas.openxmlformats.org/officeDocument/2006/relationships/tags" Target="../tags/tag153.xml"/><Relationship Id="rId195" Type="http://schemas.openxmlformats.org/officeDocument/2006/relationships/tags" Target="../tags/tag195.xml"/><Relationship Id="rId209" Type="http://schemas.openxmlformats.org/officeDocument/2006/relationships/tags" Target="../tags/tag209.xml"/><Relationship Id="rId360" Type="http://schemas.openxmlformats.org/officeDocument/2006/relationships/tags" Target="../tags/tag360.xml"/><Relationship Id="rId416" Type="http://schemas.openxmlformats.org/officeDocument/2006/relationships/tags" Target="../tags/tag416.xml"/><Relationship Id="rId598" Type="http://schemas.openxmlformats.org/officeDocument/2006/relationships/tags" Target="../tags/tag598.xml"/><Relationship Id="rId819" Type="http://schemas.openxmlformats.org/officeDocument/2006/relationships/tags" Target="../tags/tag819.xml"/><Relationship Id="rId220" Type="http://schemas.openxmlformats.org/officeDocument/2006/relationships/tags" Target="../tags/tag220.xml"/><Relationship Id="rId458" Type="http://schemas.openxmlformats.org/officeDocument/2006/relationships/tags" Target="../tags/tag458.xml"/><Relationship Id="rId623" Type="http://schemas.openxmlformats.org/officeDocument/2006/relationships/tags" Target="../tags/tag623.xml"/><Relationship Id="rId665" Type="http://schemas.openxmlformats.org/officeDocument/2006/relationships/tags" Target="../tags/tag665.xml"/><Relationship Id="rId830" Type="http://schemas.openxmlformats.org/officeDocument/2006/relationships/tags" Target="../tags/tag830.xml"/><Relationship Id="rId15" Type="http://schemas.openxmlformats.org/officeDocument/2006/relationships/tags" Target="../tags/tag15.xml"/><Relationship Id="rId57" Type="http://schemas.openxmlformats.org/officeDocument/2006/relationships/tags" Target="../tags/tag57.xml"/><Relationship Id="rId262" Type="http://schemas.openxmlformats.org/officeDocument/2006/relationships/tags" Target="../tags/tag262.xml"/><Relationship Id="rId318" Type="http://schemas.openxmlformats.org/officeDocument/2006/relationships/tags" Target="../tags/tag318.xml"/><Relationship Id="rId525" Type="http://schemas.openxmlformats.org/officeDocument/2006/relationships/tags" Target="../tags/tag525.xml"/><Relationship Id="rId567" Type="http://schemas.openxmlformats.org/officeDocument/2006/relationships/tags" Target="../tags/tag567.xml"/><Relationship Id="rId732" Type="http://schemas.openxmlformats.org/officeDocument/2006/relationships/tags" Target="../tags/tag732.xml"/><Relationship Id="rId99" Type="http://schemas.openxmlformats.org/officeDocument/2006/relationships/tags" Target="../tags/tag99.xml"/><Relationship Id="rId122" Type="http://schemas.openxmlformats.org/officeDocument/2006/relationships/tags" Target="../tags/tag122.xml"/><Relationship Id="rId164" Type="http://schemas.openxmlformats.org/officeDocument/2006/relationships/tags" Target="../tags/tag164.xml"/><Relationship Id="rId371" Type="http://schemas.openxmlformats.org/officeDocument/2006/relationships/tags" Target="../tags/tag371.xml"/><Relationship Id="rId774" Type="http://schemas.openxmlformats.org/officeDocument/2006/relationships/tags" Target="../tags/tag774.xml"/><Relationship Id="rId427" Type="http://schemas.openxmlformats.org/officeDocument/2006/relationships/tags" Target="../tags/tag427.xml"/><Relationship Id="rId469" Type="http://schemas.openxmlformats.org/officeDocument/2006/relationships/tags" Target="../tags/tag469.xml"/><Relationship Id="rId634" Type="http://schemas.openxmlformats.org/officeDocument/2006/relationships/tags" Target="../tags/tag634.xml"/><Relationship Id="rId676" Type="http://schemas.openxmlformats.org/officeDocument/2006/relationships/tags" Target="../tags/tag676.xml"/><Relationship Id="rId841" Type="http://schemas.openxmlformats.org/officeDocument/2006/relationships/slideLayout" Target="../slideLayouts/slideLayout12.xml"/><Relationship Id="rId26" Type="http://schemas.openxmlformats.org/officeDocument/2006/relationships/tags" Target="../tags/tag26.xml"/><Relationship Id="rId231" Type="http://schemas.openxmlformats.org/officeDocument/2006/relationships/tags" Target="../tags/tag231.xml"/><Relationship Id="rId273" Type="http://schemas.openxmlformats.org/officeDocument/2006/relationships/tags" Target="../tags/tag273.xml"/><Relationship Id="rId329" Type="http://schemas.openxmlformats.org/officeDocument/2006/relationships/tags" Target="../tags/tag329.xml"/><Relationship Id="rId480" Type="http://schemas.openxmlformats.org/officeDocument/2006/relationships/tags" Target="../tags/tag480.xml"/><Relationship Id="rId536" Type="http://schemas.openxmlformats.org/officeDocument/2006/relationships/tags" Target="../tags/tag536.xml"/><Relationship Id="rId701" Type="http://schemas.openxmlformats.org/officeDocument/2006/relationships/tags" Target="../tags/tag701.xml"/><Relationship Id="rId68" Type="http://schemas.openxmlformats.org/officeDocument/2006/relationships/tags" Target="../tags/tag68.xml"/><Relationship Id="rId133" Type="http://schemas.openxmlformats.org/officeDocument/2006/relationships/tags" Target="../tags/tag133.xml"/><Relationship Id="rId175" Type="http://schemas.openxmlformats.org/officeDocument/2006/relationships/tags" Target="../tags/tag175.xml"/><Relationship Id="rId340" Type="http://schemas.openxmlformats.org/officeDocument/2006/relationships/tags" Target="../tags/tag340.xml"/><Relationship Id="rId578" Type="http://schemas.openxmlformats.org/officeDocument/2006/relationships/tags" Target="../tags/tag578.xml"/><Relationship Id="rId743" Type="http://schemas.openxmlformats.org/officeDocument/2006/relationships/tags" Target="../tags/tag743.xml"/><Relationship Id="rId785" Type="http://schemas.openxmlformats.org/officeDocument/2006/relationships/tags" Target="../tags/tag785.xml"/><Relationship Id="rId200" Type="http://schemas.openxmlformats.org/officeDocument/2006/relationships/tags" Target="../tags/tag200.xml"/><Relationship Id="rId382" Type="http://schemas.openxmlformats.org/officeDocument/2006/relationships/tags" Target="../tags/tag382.xml"/><Relationship Id="rId438" Type="http://schemas.openxmlformats.org/officeDocument/2006/relationships/tags" Target="../tags/tag438.xml"/><Relationship Id="rId603" Type="http://schemas.openxmlformats.org/officeDocument/2006/relationships/tags" Target="../tags/tag603.xml"/><Relationship Id="rId645" Type="http://schemas.openxmlformats.org/officeDocument/2006/relationships/tags" Target="../tags/tag645.xml"/><Relationship Id="rId687" Type="http://schemas.openxmlformats.org/officeDocument/2006/relationships/tags" Target="../tags/tag687.xml"/><Relationship Id="rId810" Type="http://schemas.openxmlformats.org/officeDocument/2006/relationships/tags" Target="../tags/tag810.xml"/><Relationship Id="rId242" Type="http://schemas.openxmlformats.org/officeDocument/2006/relationships/tags" Target="../tags/tag242.xml"/><Relationship Id="rId284" Type="http://schemas.openxmlformats.org/officeDocument/2006/relationships/tags" Target="../tags/tag284.xml"/><Relationship Id="rId491" Type="http://schemas.openxmlformats.org/officeDocument/2006/relationships/tags" Target="../tags/tag491.xml"/><Relationship Id="rId505" Type="http://schemas.openxmlformats.org/officeDocument/2006/relationships/tags" Target="../tags/tag505.xml"/><Relationship Id="rId712" Type="http://schemas.openxmlformats.org/officeDocument/2006/relationships/tags" Target="../tags/tag712.xml"/><Relationship Id="rId37" Type="http://schemas.openxmlformats.org/officeDocument/2006/relationships/tags" Target="../tags/tag37.xml"/><Relationship Id="rId79" Type="http://schemas.openxmlformats.org/officeDocument/2006/relationships/tags" Target="../tags/tag79.xml"/><Relationship Id="rId102" Type="http://schemas.openxmlformats.org/officeDocument/2006/relationships/tags" Target="../tags/tag102.xml"/><Relationship Id="rId144" Type="http://schemas.openxmlformats.org/officeDocument/2006/relationships/tags" Target="../tags/tag144.xml"/><Relationship Id="rId547" Type="http://schemas.openxmlformats.org/officeDocument/2006/relationships/tags" Target="../tags/tag547.xml"/><Relationship Id="rId589" Type="http://schemas.openxmlformats.org/officeDocument/2006/relationships/tags" Target="../tags/tag589.xml"/><Relationship Id="rId754" Type="http://schemas.openxmlformats.org/officeDocument/2006/relationships/tags" Target="../tags/tag754.xml"/><Relationship Id="rId796" Type="http://schemas.openxmlformats.org/officeDocument/2006/relationships/tags" Target="../tags/tag796.xml"/><Relationship Id="rId90" Type="http://schemas.openxmlformats.org/officeDocument/2006/relationships/tags" Target="../tags/tag90.xml"/><Relationship Id="rId186" Type="http://schemas.openxmlformats.org/officeDocument/2006/relationships/tags" Target="../tags/tag186.xml"/><Relationship Id="rId351" Type="http://schemas.openxmlformats.org/officeDocument/2006/relationships/tags" Target="../tags/tag351.xml"/><Relationship Id="rId393" Type="http://schemas.openxmlformats.org/officeDocument/2006/relationships/tags" Target="../tags/tag393.xml"/><Relationship Id="rId407" Type="http://schemas.openxmlformats.org/officeDocument/2006/relationships/tags" Target="../tags/tag407.xml"/><Relationship Id="rId449" Type="http://schemas.openxmlformats.org/officeDocument/2006/relationships/tags" Target="../tags/tag449.xml"/><Relationship Id="rId614" Type="http://schemas.openxmlformats.org/officeDocument/2006/relationships/tags" Target="../tags/tag614.xml"/><Relationship Id="rId656" Type="http://schemas.openxmlformats.org/officeDocument/2006/relationships/tags" Target="../tags/tag656.xml"/><Relationship Id="rId821" Type="http://schemas.openxmlformats.org/officeDocument/2006/relationships/tags" Target="../tags/tag821.xml"/><Relationship Id="rId211" Type="http://schemas.openxmlformats.org/officeDocument/2006/relationships/tags" Target="../tags/tag211.xml"/><Relationship Id="rId253" Type="http://schemas.openxmlformats.org/officeDocument/2006/relationships/tags" Target="../tags/tag253.xml"/><Relationship Id="rId295" Type="http://schemas.openxmlformats.org/officeDocument/2006/relationships/tags" Target="../tags/tag295.xml"/><Relationship Id="rId309" Type="http://schemas.openxmlformats.org/officeDocument/2006/relationships/tags" Target="../tags/tag309.xml"/><Relationship Id="rId460" Type="http://schemas.openxmlformats.org/officeDocument/2006/relationships/tags" Target="../tags/tag460.xml"/><Relationship Id="rId516" Type="http://schemas.openxmlformats.org/officeDocument/2006/relationships/tags" Target="../tags/tag516.xml"/><Relationship Id="rId698" Type="http://schemas.openxmlformats.org/officeDocument/2006/relationships/tags" Target="../tags/tag698.xml"/><Relationship Id="rId48" Type="http://schemas.openxmlformats.org/officeDocument/2006/relationships/tags" Target="../tags/tag48.xml"/><Relationship Id="rId113" Type="http://schemas.openxmlformats.org/officeDocument/2006/relationships/tags" Target="../tags/tag113.xml"/><Relationship Id="rId320" Type="http://schemas.openxmlformats.org/officeDocument/2006/relationships/tags" Target="../tags/tag320.xml"/><Relationship Id="rId558" Type="http://schemas.openxmlformats.org/officeDocument/2006/relationships/tags" Target="../tags/tag558.xml"/><Relationship Id="rId723" Type="http://schemas.openxmlformats.org/officeDocument/2006/relationships/tags" Target="../tags/tag723.xml"/><Relationship Id="rId765" Type="http://schemas.openxmlformats.org/officeDocument/2006/relationships/tags" Target="../tags/tag765.xml"/><Relationship Id="rId155" Type="http://schemas.openxmlformats.org/officeDocument/2006/relationships/tags" Target="../tags/tag155.xml"/><Relationship Id="rId197" Type="http://schemas.openxmlformats.org/officeDocument/2006/relationships/tags" Target="../tags/tag197.xml"/><Relationship Id="rId362" Type="http://schemas.openxmlformats.org/officeDocument/2006/relationships/tags" Target="../tags/tag362.xml"/><Relationship Id="rId418" Type="http://schemas.openxmlformats.org/officeDocument/2006/relationships/tags" Target="../tags/tag418.xml"/><Relationship Id="rId625" Type="http://schemas.openxmlformats.org/officeDocument/2006/relationships/tags" Target="../tags/tag625.xml"/><Relationship Id="rId832" Type="http://schemas.openxmlformats.org/officeDocument/2006/relationships/tags" Target="../tags/tag832.xml"/><Relationship Id="rId222" Type="http://schemas.openxmlformats.org/officeDocument/2006/relationships/tags" Target="../tags/tag222.xml"/><Relationship Id="rId264" Type="http://schemas.openxmlformats.org/officeDocument/2006/relationships/tags" Target="../tags/tag264.xml"/><Relationship Id="rId471" Type="http://schemas.openxmlformats.org/officeDocument/2006/relationships/tags" Target="../tags/tag471.xml"/><Relationship Id="rId667" Type="http://schemas.openxmlformats.org/officeDocument/2006/relationships/tags" Target="../tags/tag667.xml"/><Relationship Id="rId17" Type="http://schemas.openxmlformats.org/officeDocument/2006/relationships/tags" Target="../tags/tag17.xml"/><Relationship Id="rId59" Type="http://schemas.openxmlformats.org/officeDocument/2006/relationships/tags" Target="../tags/tag59.xml"/><Relationship Id="rId124" Type="http://schemas.openxmlformats.org/officeDocument/2006/relationships/tags" Target="../tags/tag124.xml"/><Relationship Id="rId527" Type="http://schemas.openxmlformats.org/officeDocument/2006/relationships/tags" Target="../tags/tag527.xml"/><Relationship Id="rId569" Type="http://schemas.openxmlformats.org/officeDocument/2006/relationships/tags" Target="../tags/tag569.xml"/><Relationship Id="rId734" Type="http://schemas.openxmlformats.org/officeDocument/2006/relationships/tags" Target="../tags/tag734.xml"/><Relationship Id="rId776" Type="http://schemas.openxmlformats.org/officeDocument/2006/relationships/tags" Target="../tags/tag776.xml"/><Relationship Id="rId70" Type="http://schemas.openxmlformats.org/officeDocument/2006/relationships/tags" Target="../tags/tag70.xml"/><Relationship Id="rId166" Type="http://schemas.openxmlformats.org/officeDocument/2006/relationships/tags" Target="../tags/tag166.xml"/><Relationship Id="rId331" Type="http://schemas.openxmlformats.org/officeDocument/2006/relationships/tags" Target="../tags/tag331.xml"/><Relationship Id="rId373" Type="http://schemas.openxmlformats.org/officeDocument/2006/relationships/tags" Target="../tags/tag373.xml"/><Relationship Id="rId429" Type="http://schemas.openxmlformats.org/officeDocument/2006/relationships/tags" Target="../tags/tag429.xml"/><Relationship Id="rId580" Type="http://schemas.openxmlformats.org/officeDocument/2006/relationships/tags" Target="../tags/tag580.xml"/><Relationship Id="rId636" Type="http://schemas.openxmlformats.org/officeDocument/2006/relationships/tags" Target="../tags/tag636.xml"/><Relationship Id="rId801" Type="http://schemas.openxmlformats.org/officeDocument/2006/relationships/tags" Target="../tags/tag801.xml"/><Relationship Id="rId1" Type="http://schemas.openxmlformats.org/officeDocument/2006/relationships/tags" Target="../tags/tag1.xml"/><Relationship Id="rId233" Type="http://schemas.openxmlformats.org/officeDocument/2006/relationships/tags" Target="../tags/tag233.xml"/><Relationship Id="rId440" Type="http://schemas.openxmlformats.org/officeDocument/2006/relationships/tags" Target="../tags/tag440.xml"/><Relationship Id="rId678" Type="http://schemas.openxmlformats.org/officeDocument/2006/relationships/tags" Target="../tags/tag678.xml"/><Relationship Id="rId28" Type="http://schemas.openxmlformats.org/officeDocument/2006/relationships/tags" Target="../tags/tag28.xml"/><Relationship Id="rId275" Type="http://schemas.openxmlformats.org/officeDocument/2006/relationships/tags" Target="../tags/tag275.xml"/><Relationship Id="rId300" Type="http://schemas.openxmlformats.org/officeDocument/2006/relationships/tags" Target="../tags/tag300.xml"/><Relationship Id="rId482" Type="http://schemas.openxmlformats.org/officeDocument/2006/relationships/tags" Target="../tags/tag482.xml"/><Relationship Id="rId538" Type="http://schemas.openxmlformats.org/officeDocument/2006/relationships/tags" Target="../tags/tag538.xml"/><Relationship Id="rId703" Type="http://schemas.openxmlformats.org/officeDocument/2006/relationships/tags" Target="../tags/tag703.xml"/><Relationship Id="rId745" Type="http://schemas.openxmlformats.org/officeDocument/2006/relationships/tags" Target="../tags/tag745.xml"/><Relationship Id="rId81" Type="http://schemas.openxmlformats.org/officeDocument/2006/relationships/tags" Target="../tags/tag81.xml"/><Relationship Id="rId135" Type="http://schemas.openxmlformats.org/officeDocument/2006/relationships/tags" Target="../tags/tag135.xml"/><Relationship Id="rId177" Type="http://schemas.openxmlformats.org/officeDocument/2006/relationships/tags" Target="../tags/tag177.xml"/><Relationship Id="rId342" Type="http://schemas.openxmlformats.org/officeDocument/2006/relationships/tags" Target="../tags/tag342.xml"/><Relationship Id="rId384" Type="http://schemas.openxmlformats.org/officeDocument/2006/relationships/tags" Target="../tags/tag384.xml"/><Relationship Id="rId591" Type="http://schemas.openxmlformats.org/officeDocument/2006/relationships/tags" Target="../tags/tag591.xml"/><Relationship Id="rId605" Type="http://schemas.openxmlformats.org/officeDocument/2006/relationships/tags" Target="../tags/tag605.xml"/><Relationship Id="rId787" Type="http://schemas.openxmlformats.org/officeDocument/2006/relationships/tags" Target="../tags/tag787.xml"/><Relationship Id="rId812" Type="http://schemas.openxmlformats.org/officeDocument/2006/relationships/tags" Target="../tags/tag812.xml"/><Relationship Id="rId202" Type="http://schemas.openxmlformats.org/officeDocument/2006/relationships/tags" Target="../tags/tag202.xml"/><Relationship Id="rId244" Type="http://schemas.openxmlformats.org/officeDocument/2006/relationships/tags" Target="../tags/tag244.xml"/><Relationship Id="rId647" Type="http://schemas.openxmlformats.org/officeDocument/2006/relationships/tags" Target="../tags/tag647.xml"/><Relationship Id="rId689" Type="http://schemas.openxmlformats.org/officeDocument/2006/relationships/tags" Target="../tags/tag689.xml"/><Relationship Id="rId39" Type="http://schemas.openxmlformats.org/officeDocument/2006/relationships/tags" Target="../tags/tag39.xml"/><Relationship Id="rId286" Type="http://schemas.openxmlformats.org/officeDocument/2006/relationships/tags" Target="../tags/tag286.xml"/><Relationship Id="rId451" Type="http://schemas.openxmlformats.org/officeDocument/2006/relationships/tags" Target="../tags/tag451.xml"/><Relationship Id="rId493" Type="http://schemas.openxmlformats.org/officeDocument/2006/relationships/tags" Target="../tags/tag493.xml"/><Relationship Id="rId507" Type="http://schemas.openxmlformats.org/officeDocument/2006/relationships/tags" Target="../tags/tag507.xml"/><Relationship Id="rId549" Type="http://schemas.openxmlformats.org/officeDocument/2006/relationships/tags" Target="../tags/tag549.xml"/><Relationship Id="rId714" Type="http://schemas.openxmlformats.org/officeDocument/2006/relationships/tags" Target="../tags/tag714.xml"/><Relationship Id="rId756" Type="http://schemas.openxmlformats.org/officeDocument/2006/relationships/tags" Target="../tags/tag756.xml"/><Relationship Id="rId50" Type="http://schemas.openxmlformats.org/officeDocument/2006/relationships/tags" Target="../tags/tag50.xml"/><Relationship Id="rId104" Type="http://schemas.openxmlformats.org/officeDocument/2006/relationships/tags" Target="../tags/tag104.xml"/><Relationship Id="rId146" Type="http://schemas.openxmlformats.org/officeDocument/2006/relationships/tags" Target="../tags/tag146.xml"/><Relationship Id="rId188" Type="http://schemas.openxmlformats.org/officeDocument/2006/relationships/tags" Target="../tags/tag188.xml"/><Relationship Id="rId311" Type="http://schemas.openxmlformats.org/officeDocument/2006/relationships/tags" Target="../tags/tag311.xml"/><Relationship Id="rId353" Type="http://schemas.openxmlformats.org/officeDocument/2006/relationships/tags" Target="../tags/tag353.xml"/><Relationship Id="rId395" Type="http://schemas.openxmlformats.org/officeDocument/2006/relationships/tags" Target="../tags/tag395.xml"/><Relationship Id="rId409" Type="http://schemas.openxmlformats.org/officeDocument/2006/relationships/tags" Target="../tags/tag409.xml"/><Relationship Id="rId560" Type="http://schemas.openxmlformats.org/officeDocument/2006/relationships/tags" Target="../tags/tag560.xml"/><Relationship Id="rId798" Type="http://schemas.openxmlformats.org/officeDocument/2006/relationships/tags" Target="../tags/tag798.xml"/><Relationship Id="rId92" Type="http://schemas.openxmlformats.org/officeDocument/2006/relationships/tags" Target="../tags/tag92.xml"/><Relationship Id="rId213" Type="http://schemas.openxmlformats.org/officeDocument/2006/relationships/tags" Target="../tags/tag213.xml"/><Relationship Id="rId420" Type="http://schemas.openxmlformats.org/officeDocument/2006/relationships/tags" Target="../tags/tag420.xml"/><Relationship Id="rId616" Type="http://schemas.openxmlformats.org/officeDocument/2006/relationships/tags" Target="../tags/tag616.xml"/><Relationship Id="rId658" Type="http://schemas.openxmlformats.org/officeDocument/2006/relationships/tags" Target="../tags/tag658.xml"/><Relationship Id="rId823" Type="http://schemas.openxmlformats.org/officeDocument/2006/relationships/tags" Target="../tags/tag823.xml"/><Relationship Id="rId255" Type="http://schemas.openxmlformats.org/officeDocument/2006/relationships/tags" Target="../tags/tag255.xml"/><Relationship Id="rId297" Type="http://schemas.openxmlformats.org/officeDocument/2006/relationships/tags" Target="../tags/tag297.xml"/><Relationship Id="rId462" Type="http://schemas.openxmlformats.org/officeDocument/2006/relationships/tags" Target="../tags/tag462.xml"/><Relationship Id="rId518" Type="http://schemas.openxmlformats.org/officeDocument/2006/relationships/tags" Target="../tags/tag518.xml"/><Relationship Id="rId725" Type="http://schemas.openxmlformats.org/officeDocument/2006/relationships/tags" Target="../tags/tag725.xml"/><Relationship Id="rId115" Type="http://schemas.openxmlformats.org/officeDocument/2006/relationships/tags" Target="../tags/tag115.xml"/><Relationship Id="rId157" Type="http://schemas.openxmlformats.org/officeDocument/2006/relationships/tags" Target="../tags/tag157.xml"/><Relationship Id="rId322" Type="http://schemas.openxmlformats.org/officeDocument/2006/relationships/tags" Target="../tags/tag322.xml"/><Relationship Id="rId364" Type="http://schemas.openxmlformats.org/officeDocument/2006/relationships/tags" Target="../tags/tag364.xml"/><Relationship Id="rId767" Type="http://schemas.openxmlformats.org/officeDocument/2006/relationships/tags" Target="../tags/tag767.xml"/><Relationship Id="rId61" Type="http://schemas.openxmlformats.org/officeDocument/2006/relationships/tags" Target="../tags/tag61.xml"/><Relationship Id="rId199" Type="http://schemas.openxmlformats.org/officeDocument/2006/relationships/tags" Target="../tags/tag199.xml"/><Relationship Id="rId571" Type="http://schemas.openxmlformats.org/officeDocument/2006/relationships/tags" Target="../tags/tag571.xml"/><Relationship Id="rId627" Type="http://schemas.openxmlformats.org/officeDocument/2006/relationships/tags" Target="../tags/tag627.xml"/><Relationship Id="rId669" Type="http://schemas.openxmlformats.org/officeDocument/2006/relationships/tags" Target="../tags/tag669.xml"/><Relationship Id="rId834" Type="http://schemas.openxmlformats.org/officeDocument/2006/relationships/tags" Target="../tags/tag834.xml"/><Relationship Id="rId19" Type="http://schemas.openxmlformats.org/officeDocument/2006/relationships/tags" Target="../tags/tag19.xml"/><Relationship Id="rId224" Type="http://schemas.openxmlformats.org/officeDocument/2006/relationships/tags" Target="../tags/tag224.xml"/><Relationship Id="rId266" Type="http://schemas.openxmlformats.org/officeDocument/2006/relationships/tags" Target="../tags/tag266.xml"/><Relationship Id="rId431" Type="http://schemas.openxmlformats.org/officeDocument/2006/relationships/tags" Target="../tags/tag431.xml"/><Relationship Id="rId473" Type="http://schemas.openxmlformats.org/officeDocument/2006/relationships/tags" Target="../tags/tag473.xml"/><Relationship Id="rId529" Type="http://schemas.openxmlformats.org/officeDocument/2006/relationships/tags" Target="../tags/tag529.xml"/><Relationship Id="rId680" Type="http://schemas.openxmlformats.org/officeDocument/2006/relationships/tags" Target="../tags/tag680.xml"/><Relationship Id="rId736" Type="http://schemas.openxmlformats.org/officeDocument/2006/relationships/tags" Target="../tags/tag736.xml"/><Relationship Id="rId30" Type="http://schemas.openxmlformats.org/officeDocument/2006/relationships/tags" Target="../tags/tag30.xml"/><Relationship Id="rId126" Type="http://schemas.openxmlformats.org/officeDocument/2006/relationships/tags" Target="../tags/tag126.xml"/><Relationship Id="rId168" Type="http://schemas.openxmlformats.org/officeDocument/2006/relationships/tags" Target="../tags/tag168.xml"/><Relationship Id="rId333" Type="http://schemas.openxmlformats.org/officeDocument/2006/relationships/tags" Target="../tags/tag333.xml"/><Relationship Id="rId540" Type="http://schemas.openxmlformats.org/officeDocument/2006/relationships/tags" Target="../tags/tag540.xml"/><Relationship Id="rId778" Type="http://schemas.openxmlformats.org/officeDocument/2006/relationships/tags" Target="../tags/tag778.xml"/><Relationship Id="rId72" Type="http://schemas.openxmlformats.org/officeDocument/2006/relationships/tags" Target="../tags/tag72.xml"/><Relationship Id="rId375" Type="http://schemas.openxmlformats.org/officeDocument/2006/relationships/tags" Target="../tags/tag375.xml"/><Relationship Id="rId582" Type="http://schemas.openxmlformats.org/officeDocument/2006/relationships/tags" Target="../tags/tag582.xml"/><Relationship Id="rId638" Type="http://schemas.openxmlformats.org/officeDocument/2006/relationships/tags" Target="../tags/tag638.xml"/><Relationship Id="rId803" Type="http://schemas.openxmlformats.org/officeDocument/2006/relationships/tags" Target="../tags/tag803.xml"/><Relationship Id="rId3" Type="http://schemas.openxmlformats.org/officeDocument/2006/relationships/tags" Target="../tags/tag3.xml"/><Relationship Id="rId235" Type="http://schemas.openxmlformats.org/officeDocument/2006/relationships/tags" Target="../tags/tag235.xml"/><Relationship Id="rId277" Type="http://schemas.openxmlformats.org/officeDocument/2006/relationships/tags" Target="../tags/tag277.xml"/><Relationship Id="rId400" Type="http://schemas.openxmlformats.org/officeDocument/2006/relationships/tags" Target="../tags/tag400.xml"/><Relationship Id="rId442" Type="http://schemas.openxmlformats.org/officeDocument/2006/relationships/tags" Target="../tags/tag442.xml"/><Relationship Id="rId484" Type="http://schemas.openxmlformats.org/officeDocument/2006/relationships/tags" Target="../tags/tag484.xml"/><Relationship Id="rId705" Type="http://schemas.openxmlformats.org/officeDocument/2006/relationships/tags" Target="../tags/tag705.xml"/><Relationship Id="rId137" Type="http://schemas.openxmlformats.org/officeDocument/2006/relationships/tags" Target="../tags/tag137.xml"/><Relationship Id="rId302" Type="http://schemas.openxmlformats.org/officeDocument/2006/relationships/tags" Target="../tags/tag302.xml"/><Relationship Id="rId344" Type="http://schemas.openxmlformats.org/officeDocument/2006/relationships/tags" Target="../tags/tag344.xml"/><Relationship Id="rId691" Type="http://schemas.openxmlformats.org/officeDocument/2006/relationships/tags" Target="../tags/tag691.xml"/><Relationship Id="rId747" Type="http://schemas.openxmlformats.org/officeDocument/2006/relationships/tags" Target="../tags/tag747.xml"/><Relationship Id="rId789" Type="http://schemas.openxmlformats.org/officeDocument/2006/relationships/tags" Target="../tags/tag789.xml"/><Relationship Id="rId41" Type="http://schemas.openxmlformats.org/officeDocument/2006/relationships/tags" Target="../tags/tag41.xml"/><Relationship Id="rId83" Type="http://schemas.openxmlformats.org/officeDocument/2006/relationships/tags" Target="../tags/tag83.xml"/><Relationship Id="rId179" Type="http://schemas.openxmlformats.org/officeDocument/2006/relationships/tags" Target="../tags/tag179.xml"/><Relationship Id="rId386" Type="http://schemas.openxmlformats.org/officeDocument/2006/relationships/tags" Target="../tags/tag386.xml"/><Relationship Id="rId551" Type="http://schemas.openxmlformats.org/officeDocument/2006/relationships/tags" Target="../tags/tag551.xml"/><Relationship Id="rId593" Type="http://schemas.openxmlformats.org/officeDocument/2006/relationships/tags" Target="../tags/tag593.xml"/><Relationship Id="rId607" Type="http://schemas.openxmlformats.org/officeDocument/2006/relationships/tags" Target="../tags/tag607.xml"/><Relationship Id="rId649" Type="http://schemas.openxmlformats.org/officeDocument/2006/relationships/tags" Target="../tags/tag649.xml"/><Relationship Id="rId814" Type="http://schemas.openxmlformats.org/officeDocument/2006/relationships/tags" Target="../tags/tag814.xml"/><Relationship Id="rId190" Type="http://schemas.openxmlformats.org/officeDocument/2006/relationships/tags" Target="../tags/tag190.xml"/><Relationship Id="rId204" Type="http://schemas.openxmlformats.org/officeDocument/2006/relationships/tags" Target="../tags/tag204.xml"/><Relationship Id="rId246" Type="http://schemas.openxmlformats.org/officeDocument/2006/relationships/tags" Target="../tags/tag246.xml"/><Relationship Id="rId288" Type="http://schemas.openxmlformats.org/officeDocument/2006/relationships/tags" Target="../tags/tag288.xml"/><Relationship Id="rId411" Type="http://schemas.openxmlformats.org/officeDocument/2006/relationships/tags" Target="../tags/tag411.xml"/><Relationship Id="rId453" Type="http://schemas.openxmlformats.org/officeDocument/2006/relationships/tags" Target="../tags/tag453.xml"/><Relationship Id="rId509" Type="http://schemas.openxmlformats.org/officeDocument/2006/relationships/tags" Target="../tags/tag509.xml"/><Relationship Id="rId660" Type="http://schemas.openxmlformats.org/officeDocument/2006/relationships/tags" Target="../tags/tag660.xml"/><Relationship Id="rId106" Type="http://schemas.openxmlformats.org/officeDocument/2006/relationships/tags" Target="../tags/tag106.xml"/><Relationship Id="rId313" Type="http://schemas.openxmlformats.org/officeDocument/2006/relationships/tags" Target="../tags/tag313.xml"/><Relationship Id="rId495" Type="http://schemas.openxmlformats.org/officeDocument/2006/relationships/tags" Target="../tags/tag495.xml"/><Relationship Id="rId716" Type="http://schemas.openxmlformats.org/officeDocument/2006/relationships/tags" Target="../tags/tag716.xml"/><Relationship Id="rId758" Type="http://schemas.openxmlformats.org/officeDocument/2006/relationships/tags" Target="../tags/tag758.xml"/><Relationship Id="rId10" Type="http://schemas.openxmlformats.org/officeDocument/2006/relationships/tags" Target="../tags/tag10.xml"/><Relationship Id="rId52" Type="http://schemas.openxmlformats.org/officeDocument/2006/relationships/tags" Target="../tags/tag52.xml"/><Relationship Id="rId94" Type="http://schemas.openxmlformats.org/officeDocument/2006/relationships/tags" Target="../tags/tag94.xml"/><Relationship Id="rId148" Type="http://schemas.openxmlformats.org/officeDocument/2006/relationships/tags" Target="../tags/tag148.xml"/><Relationship Id="rId355" Type="http://schemas.openxmlformats.org/officeDocument/2006/relationships/tags" Target="../tags/tag355.xml"/><Relationship Id="rId397" Type="http://schemas.openxmlformats.org/officeDocument/2006/relationships/tags" Target="../tags/tag397.xml"/><Relationship Id="rId520" Type="http://schemas.openxmlformats.org/officeDocument/2006/relationships/tags" Target="../tags/tag520.xml"/><Relationship Id="rId562" Type="http://schemas.openxmlformats.org/officeDocument/2006/relationships/tags" Target="../tags/tag562.xml"/><Relationship Id="rId618" Type="http://schemas.openxmlformats.org/officeDocument/2006/relationships/tags" Target="../tags/tag618.xml"/><Relationship Id="rId825" Type="http://schemas.openxmlformats.org/officeDocument/2006/relationships/tags" Target="../tags/tag825.xml"/><Relationship Id="rId215" Type="http://schemas.openxmlformats.org/officeDocument/2006/relationships/tags" Target="../tags/tag215.xml"/><Relationship Id="rId257" Type="http://schemas.openxmlformats.org/officeDocument/2006/relationships/tags" Target="../tags/tag257.xml"/><Relationship Id="rId422" Type="http://schemas.openxmlformats.org/officeDocument/2006/relationships/tags" Target="../tags/tag422.xml"/><Relationship Id="rId464" Type="http://schemas.openxmlformats.org/officeDocument/2006/relationships/tags" Target="../tags/tag464.xml"/><Relationship Id="rId299" Type="http://schemas.openxmlformats.org/officeDocument/2006/relationships/tags" Target="../tags/tag299.xml"/><Relationship Id="rId727" Type="http://schemas.openxmlformats.org/officeDocument/2006/relationships/tags" Target="../tags/tag727.xml"/><Relationship Id="rId63" Type="http://schemas.openxmlformats.org/officeDocument/2006/relationships/tags" Target="../tags/tag63.xml"/><Relationship Id="rId159" Type="http://schemas.openxmlformats.org/officeDocument/2006/relationships/tags" Target="../tags/tag159.xml"/><Relationship Id="rId366" Type="http://schemas.openxmlformats.org/officeDocument/2006/relationships/tags" Target="../tags/tag366.xml"/><Relationship Id="rId573" Type="http://schemas.openxmlformats.org/officeDocument/2006/relationships/tags" Target="../tags/tag573.xml"/><Relationship Id="rId780" Type="http://schemas.openxmlformats.org/officeDocument/2006/relationships/tags" Target="../tags/tag780.xml"/><Relationship Id="rId226" Type="http://schemas.openxmlformats.org/officeDocument/2006/relationships/tags" Target="../tags/tag226.xml"/><Relationship Id="rId433" Type="http://schemas.openxmlformats.org/officeDocument/2006/relationships/tags" Target="../tags/tag433.xml"/><Relationship Id="rId640" Type="http://schemas.openxmlformats.org/officeDocument/2006/relationships/tags" Target="../tags/tag640.xml"/><Relationship Id="rId738" Type="http://schemas.openxmlformats.org/officeDocument/2006/relationships/tags" Target="../tags/tag738.xml"/><Relationship Id="rId74" Type="http://schemas.openxmlformats.org/officeDocument/2006/relationships/tags" Target="../tags/tag74.xml"/><Relationship Id="rId377" Type="http://schemas.openxmlformats.org/officeDocument/2006/relationships/tags" Target="../tags/tag377.xml"/><Relationship Id="rId500" Type="http://schemas.openxmlformats.org/officeDocument/2006/relationships/tags" Target="../tags/tag500.xml"/><Relationship Id="rId584" Type="http://schemas.openxmlformats.org/officeDocument/2006/relationships/tags" Target="../tags/tag584.xml"/><Relationship Id="rId805" Type="http://schemas.openxmlformats.org/officeDocument/2006/relationships/tags" Target="../tags/tag805.xml"/><Relationship Id="rId5" Type="http://schemas.openxmlformats.org/officeDocument/2006/relationships/tags" Target="../tags/tag5.xml"/><Relationship Id="rId237" Type="http://schemas.openxmlformats.org/officeDocument/2006/relationships/tags" Target="../tags/tag237.xml"/><Relationship Id="rId791" Type="http://schemas.openxmlformats.org/officeDocument/2006/relationships/tags" Target="../tags/tag791.xml"/><Relationship Id="rId444" Type="http://schemas.openxmlformats.org/officeDocument/2006/relationships/tags" Target="../tags/tag444.xml"/><Relationship Id="rId651" Type="http://schemas.openxmlformats.org/officeDocument/2006/relationships/tags" Target="../tags/tag651.xml"/><Relationship Id="rId749" Type="http://schemas.openxmlformats.org/officeDocument/2006/relationships/tags" Target="../tags/tag749.xml"/><Relationship Id="rId290" Type="http://schemas.openxmlformats.org/officeDocument/2006/relationships/tags" Target="../tags/tag290.xml"/><Relationship Id="rId304" Type="http://schemas.openxmlformats.org/officeDocument/2006/relationships/tags" Target="../tags/tag304.xml"/><Relationship Id="rId388" Type="http://schemas.openxmlformats.org/officeDocument/2006/relationships/tags" Target="../tags/tag388.xml"/><Relationship Id="rId511" Type="http://schemas.openxmlformats.org/officeDocument/2006/relationships/tags" Target="../tags/tag511.xml"/><Relationship Id="rId609" Type="http://schemas.openxmlformats.org/officeDocument/2006/relationships/tags" Target="../tags/tag609.xml"/><Relationship Id="rId85" Type="http://schemas.openxmlformats.org/officeDocument/2006/relationships/tags" Target="../tags/tag85.xml"/><Relationship Id="rId150" Type="http://schemas.openxmlformats.org/officeDocument/2006/relationships/tags" Target="../tags/tag150.xml"/><Relationship Id="rId595" Type="http://schemas.openxmlformats.org/officeDocument/2006/relationships/tags" Target="../tags/tag595.xml"/><Relationship Id="rId816" Type="http://schemas.openxmlformats.org/officeDocument/2006/relationships/tags" Target="../tags/tag816.xml"/><Relationship Id="rId248" Type="http://schemas.openxmlformats.org/officeDocument/2006/relationships/tags" Target="../tags/tag248.xml"/><Relationship Id="rId455" Type="http://schemas.openxmlformats.org/officeDocument/2006/relationships/tags" Target="../tags/tag455.xml"/><Relationship Id="rId662" Type="http://schemas.openxmlformats.org/officeDocument/2006/relationships/tags" Target="../tags/tag662.xml"/><Relationship Id="rId12" Type="http://schemas.openxmlformats.org/officeDocument/2006/relationships/tags" Target="../tags/tag12.xml"/><Relationship Id="rId108" Type="http://schemas.openxmlformats.org/officeDocument/2006/relationships/tags" Target="../tags/tag108.xml"/><Relationship Id="rId315" Type="http://schemas.openxmlformats.org/officeDocument/2006/relationships/tags" Target="../tags/tag315.xml"/><Relationship Id="rId522" Type="http://schemas.openxmlformats.org/officeDocument/2006/relationships/tags" Target="../tags/tag522.xml"/><Relationship Id="rId96" Type="http://schemas.openxmlformats.org/officeDocument/2006/relationships/tags" Target="../tags/tag96.xml"/><Relationship Id="rId161" Type="http://schemas.openxmlformats.org/officeDocument/2006/relationships/tags" Target="../tags/tag161.xml"/><Relationship Id="rId399" Type="http://schemas.openxmlformats.org/officeDocument/2006/relationships/tags" Target="../tags/tag399.xml"/><Relationship Id="rId827" Type="http://schemas.openxmlformats.org/officeDocument/2006/relationships/tags" Target="../tags/tag827.xml"/><Relationship Id="rId259" Type="http://schemas.openxmlformats.org/officeDocument/2006/relationships/tags" Target="../tags/tag259.xml"/><Relationship Id="rId466" Type="http://schemas.openxmlformats.org/officeDocument/2006/relationships/tags" Target="../tags/tag466.xml"/><Relationship Id="rId673" Type="http://schemas.openxmlformats.org/officeDocument/2006/relationships/tags" Target="../tags/tag673.xml"/><Relationship Id="rId23" Type="http://schemas.openxmlformats.org/officeDocument/2006/relationships/tags" Target="../tags/tag23.xml"/><Relationship Id="rId119" Type="http://schemas.openxmlformats.org/officeDocument/2006/relationships/tags" Target="../tags/tag119.xml"/><Relationship Id="rId326" Type="http://schemas.openxmlformats.org/officeDocument/2006/relationships/tags" Target="../tags/tag326.xml"/><Relationship Id="rId533" Type="http://schemas.openxmlformats.org/officeDocument/2006/relationships/tags" Target="../tags/tag533.xml"/><Relationship Id="rId740" Type="http://schemas.openxmlformats.org/officeDocument/2006/relationships/tags" Target="../tags/tag740.xml"/><Relationship Id="rId838" Type="http://schemas.openxmlformats.org/officeDocument/2006/relationships/tags" Target="../tags/tag838.xml"/><Relationship Id="rId172" Type="http://schemas.openxmlformats.org/officeDocument/2006/relationships/tags" Target="../tags/tag172.xml"/><Relationship Id="rId477" Type="http://schemas.openxmlformats.org/officeDocument/2006/relationships/tags" Target="../tags/tag477.xml"/><Relationship Id="rId600" Type="http://schemas.openxmlformats.org/officeDocument/2006/relationships/tags" Target="../tags/tag600.xml"/><Relationship Id="rId684" Type="http://schemas.openxmlformats.org/officeDocument/2006/relationships/tags" Target="../tags/tag684.xml"/><Relationship Id="rId337" Type="http://schemas.openxmlformats.org/officeDocument/2006/relationships/tags" Target="../tags/tag337.xml"/><Relationship Id="rId34" Type="http://schemas.openxmlformats.org/officeDocument/2006/relationships/tags" Target="../tags/tag34.xml"/><Relationship Id="rId544" Type="http://schemas.openxmlformats.org/officeDocument/2006/relationships/tags" Target="../tags/tag544.xml"/><Relationship Id="rId751" Type="http://schemas.openxmlformats.org/officeDocument/2006/relationships/tags" Target="../tags/tag751.xml"/><Relationship Id="rId183" Type="http://schemas.openxmlformats.org/officeDocument/2006/relationships/tags" Target="../tags/tag183.xml"/><Relationship Id="rId390" Type="http://schemas.openxmlformats.org/officeDocument/2006/relationships/tags" Target="../tags/tag390.xml"/><Relationship Id="rId404" Type="http://schemas.openxmlformats.org/officeDocument/2006/relationships/tags" Target="../tags/tag404.xml"/><Relationship Id="rId611" Type="http://schemas.openxmlformats.org/officeDocument/2006/relationships/tags" Target="../tags/tag611.xml"/><Relationship Id="rId250" Type="http://schemas.openxmlformats.org/officeDocument/2006/relationships/tags" Target="../tags/tag250.xml"/><Relationship Id="rId488" Type="http://schemas.openxmlformats.org/officeDocument/2006/relationships/tags" Target="../tags/tag488.xml"/><Relationship Id="rId695" Type="http://schemas.openxmlformats.org/officeDocument/2006/relationships/tags" Target="../tags/tag695.xml"/><Relationship Id="rId709" Type="http://schemas.openxmlformats.org/officeDocument/2006/relationships/tags" Target="../tags/tag709.xml"/><Relationship Id="rId45" Type="http://schemas.openxmlformats.org/officeDocument/2006/relationships/tags" Target="../tags/tag45.xml"/><Relationship Id="rId110" Type="http://schemas.openxmlformats.org/officeDocument/2006/relationships/tags" Target="../tags/tag110.xml"/><Relationship Id="rId348" Type="http://schemas.openxmlformats.org/officeDocument/2006/relationships/tags" Target="../tags/tag348.xml"/><Relationship Id="rId555" Type="http://schemas.openxmlformats.org/officeDocument/2006/relationships/tags" Target="../tags/tag555.xml"/><Relationship Id="rId762" Type="http://schemas.openxmlformats.org/officeDocument/2006/relationships/tags" Target="../tags/tag762.xml"/><Relationship Id="rId194" Type="http://schemas.openxmlformats.org/officeDocument/2006/relationships/tags" Target="../tags/tag194.xml"/><Relationship Id="rId208" Type="http://schemas.openxmlformats.org/officeDocument/2006/relationships/tags" Target="../tags/tag208.xml"/><Relationship Id="rId415" Type="http://schemas.openxmlformats.org/officeDocument/2006/relationships/tags" Target="../tags/tag415.xml"/><Relationship Id="rId622" Type="http://schemas.openxmlformats.org/officeDocument/2006/relationships/tags" Target="../tags/tag622.xml"/><Relationship Id="rId261" Type="http://schemas.openxmlformats.org/officeDocument/2006/relationships/tags" Target="../tags/tag261.xml"/><Relationship Id="rId499" Type="http://schemas.openxmlformats.org/officeDocument/2006/relationships/tags" Target="../tags/tag499.xml"/><Relationship Id="rId56" Type="http://schemas.openxmlformats.org/officeDocument/2006/relationships/tags" Target="../tags/tag56.xml"/><Relationship Id="rId359" Type="http://schemas.openxmlformats.org/officeDocument/2006/relationships/tags" Target="../tags/tag359.xml"/><Relationship Id="rId566" Type="http://schemas.openxmlformats.org/officeDocument/2006/relationships/tags" Target="../tags/tag566.xml"/><Relationship Id="rId773" Type="http://schemas.openxmlformats.org/officeDocument/2006/relationships/tags" Target="../tags/tag773.xml"/><Relationship Id="rId121" Type="http://schemas.openxmlformats.org/officeDocument/2006/relationships/tags" Target="../tags/tag121.xml"/><Relationship Id="rId219" Type="http://schemas.openxmlformats.org/officeDocument/2006/relationships/tags" Target="../tags/tag219.xml"/><Relationship Id="rId426" Type="http://schemas.openxmlformats.org/officeDocument/2006/relationships/tags" Target="../tags/tag426.xml"/><Relationship Id="rId633" Type="http://schemas.openxmlformats.org/officeDocument/2006/relationships/tags" Target="../tags/tag633.xml"/><Relationship Id="rId840" Type="http://schemas.openxmlformats.org/officeDocument/2006/relationships/tags" Target="../tags/tag840.xml"/><Relationship Id="rId67" Type="http://schemas.openxmlformats.org/officeDocument/2006/relationships/tags" Target="../tags/tag67.xml"/><Relationship Id="rId272" Type="http://schemas.openxmlformats.org/officeDocument/2006/relationships/tags" Target="../tags/tag272.xml"/><Relationship Id="rId577" Type="http://schemas.openxmlformats.org/officeDocument/2006/relationships/tags" Target="../tags/tag577.xml"/><Relationship Id="rId700" Type="http://schemas.openxmlformats.org/officeDocument/2006/relationships/tags" Target="../tags/tag700.xml"/><Relationship Id="rId132" Type="http://schemas.openxmlformats.org/officeDocument/2006/relationships/tags" Target="../tags/tag132.xml"/><Relationship Id="rId784" Type="http://schemas.openxmlformats.org/officeDocument/2006/relationships/tags" Target="../tags/tag784.xml"/><Relationship Id="rId437" Type="http://schemas.openxmlformats.org/officeDocument/2006/relationships/tags" Target="../tags/tag437.xml"/><Relationship Id="rId644" Type="http://schemas.openxmlformats.org/officeDocument/2006/relationships/tags" Target="../tags/tag644.xml"/><Relationship Id="rId283" Type="http://schemas.openxmlformats.org/officeDocument/2006/relationships/tags" Target="../tags/tag283.xml"/><Relationship Id="rId490" Type="http://schemas.openxmlformats.org/officeDocument/2006/relationships/tags" Target="../tags/tag490.xml"/><Relationship Id="rId504" Type="http://schemas.openxmlformats.org/officeDocument/2006/relationships/tags" Target="../tags/tag504.xml"/><Relationship Id="rId711" Type="http://schemas.openxmlformats.org/officeDocument/2006/relationships/tags" Target="../tags/tag711.xml"/><Relationship Id="rId78" Type="http://schemas.openxmlformats.org/officeDocument/2006/relationships/tags" Target="../tags/tag78.xml"/><Relationship Id="rId143" Type="http://schemas.openxmlformats.org/officeDocument/2006/relationships/tags" Target="../tags/tag143.xml"/><Relationship Id="rId350" Type="http://schemas.openxmlformats.org/officeDocument/2006/relationships/tags" Target="../tags/tag350.xml"/><Relationship Id="rId588" Type="http://schemas.openxmlformats.org/officeDocument/2006/relationships/tags" Target="../tags/tag588.xml"/><Relationship Id="rId795" Type="http://schemas.openxmlformats.org/officeDocument/2006/relationships/tags" Target="../tags/tag795.xml"/><Relationship Id="rId809" Type="http://schemas.openxmlformats.org/officeDocument/2006/relationships/tags" Target="../tags/tag809.xml"/><Relationship Id="rId9" Type="http://schemas.openxmlformats.org/officeDocument/2006/relationships/tags" Target="../tags/tag9.xml"/><Relationship Id="rId210" Type="http://schemas.openxmlformats.org/officeDocument/2006/relationships/tags" Target="../tags/tag210.xml"/><Relationship Id="rId448" Type="http://schemas.openxmlformats.org/officeDocument/2006/relationships/tags" Target="../tags/tag448.xml"/><Relationship Id="rId655" Type="http://schemas.openxmlformats.org/officeDocument/2006/relationships/tags" Target="../tags/tag655.xml"/><Relationship Id="rId294" Type="http://schemas.openxmlformats.org/officeDocument/2006/relationships/tags" Target="../tags/tag294.xml"/><Relationship Id="rId308" Type="http://schemas.openxmlformats.org/officeDocument/2006/relationships/tags" Target="../tags/tag308.xml"/><Relationship Id="rId515" Type="http://schemas.openxmlformats.org/officeDocument/2006/relationships/tags" Target="../tags/tag515.xml"/><Relationship Id="rId722" Type="http://schemas.openxmlformats.org/officeDocument/2006/relationships/tags" Target="../tags/tag722.xml"/><Relationship Id="rId89" Type="http://schemas.openxmlformats.org/officeDocument/2006/relationships/tags" Target="../tags/tag89.xml"/><Relationship Id="rId154" Type="http://schemas.openxmlformats.org/officeDocument/2006/relationships/tags" Target="../tags/tag154.xml"/><Relationship Id="rId361" Type="http://schemas.openxmlformats.org/officeDocument/2006/relationships/tags" Target="../tags/tag361.xml"/><Relationship Id="rId599" Type="http://schemas.openxmlformats.org/officeDocument/2006/relationships/tags" Target="../tags/tag599.xml"/><Relationship Id="rId459" Type="http://schemas.openxmlformats.org/officeDocument/2006/relationships/tags" Target="../tags/tag459.xml"/><Relationship Id="rId666" Type="http://schemas.openxmlformats.org/officeDocument/2006/relationships/tags" Target="../tags/tag666.xml"/><Relationship Id="rId16" Type="http://schemas.openxmlformats.org/officeDocument/2006/relationships/tags" Target="../tags/tag16.xml"/><Relationship Id="rId221" Type="http://schemas.openxmlformats.org/officeDocument/2006/relationships/tags" Target="../tags/tag221.xml"/><Relationship Id="rId319" Type="http://schemas.openxmlformats.org/officeDocument/2006/relationships/tags" Target="../tags/tag319.xml"/><Relationship Id="rId526" Type="http://schemas.openxmlformats.org/officeDocument/2006/relationships/tags" Target="../tags/tag526.xml"/><Relationship Id="rId733" Type="http://schemas.openxmlformats.org/officeDocument/2006/relationships/tags" Target="../tags/tag733.xml"/><Relationship Id="rId165" Type="http://schemas.openxmlformats.org/officeDocument/2006/relationships/tags" Target="../tags/tag165.xml"/><Relationship Id="rId372" Type="http://schemas.openxmlformats.org/officeDocument/2006/relationships/tags" Target="../tags/tag372.xml"/><Relationship Id="rId677" Type="http://schemas.openxmlformats.org/officeDocument/2006/relationships/tags" Target="../tags/tag677.xml"/><Relationship Id="rId800" Type="http://schemas.openxmlformats.org/officeDocument/2006/relationships/tags" Target="../tags/tag800.xml"/><Relationship Id="rId232" Type="http://schemas.openxmlformats.org/officeDocument/2006/relationships/tags" Target="../tags/tag232.xml"/><Relationship Id="rId27" Type="http://schemas.openxmlformats.org/officeDocument/2006/relationships/tags" Target="../tags/tag27.xml"/><Relationship Id="rId537" Type="http://schemas.openxmlformats.org/officeDocument/2006/relationships/tags" Target="../tags/tag537.xml"/><Relationship Id="rId744" Type="http://schemas.openxmlformats.org/officeDocument/2006/relationships/tags" Target="../tags/tag744.xml"/><Relationship Id="rId80" Type="http://schemas.openxmlformats.org/officeDocument/2006/relationships/tags" Target="../tags/tag80.xml"/><Relationship Id="rId176" Type="http://schemas.openxmlformats.org/officeDocument/2006/relationships/tags" Target="../tags/tag176.xml"/><Relationship Id="rId383" Type="http://schemas.openxmlformats.org/officeDocument/2006/relationships/tags" Target="../tags/tag383.xml"/><Relationship Id="rId590" Type="http://schemas.openxmlformats.org/officeDocument/2006/relationships/tags" Target="../tags/tag590.xml"/><Relationship Id="rId604" Type="http://schemas.openxmlformats.org/officeDocument/2006/relationships/tags" Target="../tags/tag604.xml"/><Relationship Id="rId811" Type="http://schemas.openxmlformats.org/officeDocument/2006/relationships/tags" Target="../tags/tag811.xml"/><Relationship Id="rId243" Type="http://schemas.openxmlformats.org/officeDocument/2006/relationships/tags" Target="../tags/tag243.xml"/><Relationship Id="rId450" Type="http://schemas.openxmlformats.org/officeDocument/2006/relationships/tags" Target="../tags/tag450.xml"/><Relationship Id="rId688" Type="http://schemas.openxmlformats.org/officeDocument/2006/relationships/tags" Target="../tags/tag688.xml"/><Relationship Id="rId38" Type="http://schemas.openxmlformats.org/officeDocument/2006/relationships/tags" Target="../tags/tag38.xml"/><Relationship Id="rId103" Type="http://schemas.openxmlformats.org/officeDocument/2006/relationships/tags" Target="../tags/tag103.xml"/><Relationship Id="rId310" Type="http://schemas.openxmlformats.org/officeDocument/2006/relationships/tags" Target="../tags/tag310.xml"/><Relationship Id="rId548" Type="http://schemas.openxmlformats.org/officeDocument/2006/relationships/tags" Target="../tags/tag548.xml"/><Relationship Id="rId755" Type="http://schemas.openxmlformats.org/officeDocument/2006/relationships/tags" Target="../tags/tag755.xml"/><Relationship Id="rId91" Type="http://schemas.openxmlformats.org/officeDocument/2006/relationships/tags" Target="../tags/tag91.xml"/><Relationship Id="rId187" Type="http://schemas.openxmlformats.org/officeDocument/2006/relationships/tags" Target="../tags/tag187.xml"/><Relationship Id="rId394" Type="http://schemas.openxmlformats.org/officeDocument/2006/relationships/tags" Target="../tags/tag394.xml"/><Relationship Id="rId408" Type="http://schemas.openxmlformats.org/officeDocument/2006/relationships/tags" Target="../tags/tag408.xml"/><Relationship Id="rId615" Type="http://schemas.openxmlformats.org/officeDocument/2006/relationships/tags" Target="../tags/tag615.xml"/><Relationship Id="rId822" Type="http://schemas.openxmlformats.org/officeDocument/2006/relationships/tags" Target="../tags/tag822.xml"/><Relationship Id="rId254" Type="http://schemas.openxmlformats.org/officeDocument/2006/relationships/tags" Target="../tags/tag254.xml"/><Relationship Id="rId699" Type="http://schemas.openxmlformats.org/officeDocument/2006/relationships/tags" Target="../tags/tag699.xml"/><Relationship Id="rId49" Type="http://schemas.openxmlformats.org/officeDocument/2006/relationships/tags" Target="../tags/tag49.xml"/><Relationship Id="rId114" Type="http://schemas.openxmlformats.org/officeDocument/2006/relationships/tags" Target="../tags/tag114.xml"/><Relationship Id="rId461" Type="http://schemas.openxmlformats.org/officeDocument/2006/relationships/tags" Target="../tags/tag461.xml"/><Relationship Id="rId559" Type="http://schemas.openxmlformats.org/officeDocument/2006/relationships/tags" Target="../tags/tag559.xml"/><Relationship Id="rId766" Type="http://schemas.openxmlformats.org/officeDocument/2006/relationships/tags" Target="../tags/tag766.xml"/><Relationship Id="rId198" Type="http://schemas.openxmlformats.org/officeDocument/2006/relationships/tags" Target="../tags/tag198.xml"/><Relationship Id="rId321" Type="http://schemas.openxmlformats.org/officeDocument/2006/relationships/tags" Target="../tags/tag321.xml"/><Relationship Id="rId419" Type="http://schemas.openxmlformats.org/officeDocument/2006/relationships/tags" Target="../tags/tag419.xml"/><Relationship Id="rId626" Type="http://schemas.openxmlformats.org/officeDocument/2006/relationships/tags" Target="../tags/tag626.xml"/><Relationship Id="rId833" Type="http://schemas.openxmlformats.org/officeDocument/2006/relationships/tags" Target="../tags/tag833.xml"/><Relationship Id="rId265" Type="http://schemas.openxmlformats.org/officeDocument/2006/relationships/tags" Target="../tags/tag265.xml"/><Relationship Id="rId472" Type="http://schemas.openxmlformats.org/officeDocument/2006/relationships/tags" Target="../tags/tag472.xml"/><Relationship Id="rId125" Type="http://schemas.openxmlformats.org/officeDocument/2006/relationships/tags" Target="../tags/tag125.xml"/><Relationship Id="rId332" Type="http://schemas.openxmlformats.org/officeDocument/2006/relationships/tags" Target="../tags/tag332.xml"/><Relationship Id="rId777" Type="http://schemas.openxmlformats.org/officeDocument/2006/relationships/tags" Target="../tags/tag777.xml"/><Relationship Id="rId637" Type="http://schemas.openxmlformats.org/officeDocument/2006/relationships/tags" Target="../tags/tag637.xml"/><Relationship Id="rId276" Type="http://schemas.openxmlformats.org/officeDocument/2006/relationships/tags" Target="../tags/tag276.xml"/><Relationship Id="rId483" Type="http://schemas.openxmlformats.org/officeDocument/2006/relationships/tags" Target="../tags/tag483.xml"/><Relationship Id="rId690" Type="http://schemas.openxmlformats.org/officeDocument/2006/relationships/tags" Target="../tags/tag690.xml"/><Relationship Id="rId704" Type="http://schemas.openxmlformats.org/officeDocument/2006/relationships/tags" Target="../tags/tag704.xml"/><Relationship Id="rId40" Type="http://schemas.openxmlformats.org/officeDocument/2006/relationships/tags" Target="../tags/tag40.xml"/><Relationship Id="rId136" Type="http://schemas.openxmlformats.org/officeDocument/2006/relationships/tags" Target="../tags/tag136.xml"/><Relationship Id="rId343" Type="http://schemas.openxmlformats.org/officeDocument/2006/relationships/tags" Target="../tags/tag343.xml"/><Relationship Id="rId550" Type="http://schemas.openxmlformats.org/officeDocument/2006/relationships/tags" Target="../tags/tag550.xml"/><Relationship Id="rId788" Type="http://schemas.openxmlformats.org/officeDocument/2006/relationships/tags" Target="../tags/tag788.xml"/><Relationship Id="rId203" Type="http://schemas.openxmlformats.org/officeDocument/2006/relationships/tags" Target="../tags/tag203.xml"/><Relationship Id="rId648" Type="http://schemas.openxmlformats.org/officeDocument/2006/relationships/tags" Target="../tags/tag648.xml"/><Relationship Id="rId287" Type="http://schemas.openxmlformats.org/officeDocument/2006/relationships/tags" Target="../tags/tag287.xml"/><Relationship Id="rId410" Type="http://schemas.openxmlformats.org/officeDocument/2006/relationships/tags" Target="../tags/tag410.xml"/><Relationship Id="rId494" Type="http://schemas.openxmlformats.org/officeDocument/2006/relationships/tags" Target="../tags/tag494.xml"/><Relationship Id="rId508" Type="http://schemas.openxmlformats.org/officeDocument/2006/relationships/tags" Target="../tags/tag508.xml"/><Relationship Id="rId715" Type="http://schemas.openxmlformats.org/officeDocument/2006/relationships/tags" Target="../tags/tag715.xml"/><Relationship Id="rId147" Type="http://schemas.openxmlformats.org/officeDocument/2006/relationships/tags" Target="../tags/tag147.xml"/><Relationship Id="rId354" Type="http://schemas.openxmlformats.org/officeDocument/2006/relationships/tags" Target="../tags/tag354.xml"/><Relationship Id="rId799" Type="http://schemas.openxmlformats.org/officeDocument/2006/relationships/tags" Target="../tags/tag799.xml"/><Relationship Id="rId51" Type="http://schemas.openxmlformats.org/officeDocument/2006/relationships/tags" Target="../tags/tag51.xml"/><Relationship Id="rId561" Type="http://schemas.openxmlformats.org/officeDocument/2006/relationships/tags" Target="../tags/tag561.xml"/><Relationship Id="rId659" Type="http://schemas.openxmlformats.org/officeDocument/2006/relationships/tags" Target="../tags/tag659.xml"/><Relationship Id="rId214" Type="http://schemas.openxmlformats.org/officeDocument/2006/relationships/tags" Target="../tags/tag214.xml"/><Relationship Id="rId298" Type="http://schemas.openxmlformats.org/officeDocument/2006/relationships/tags" Target="../tags/tag298.xml"/><Relationship Id="rId421" Type="http://schemas.openxmlformats.org/officeDocument/2006/relationships/tags" Target="../tags/tag421.xml"/><Relationship Id="rId519" Type="http://schemas.openxmlformats.org/officeDocument/2006/relationships/tags" Target="../tags/tag519.xml"/><Relationship Id="rId158" Type="http://schemas.openxmlformats.org/officeDocument/2006/relationships/tags" Target="../tags/tag158.xml"/><Relationship Id="rId726" Type="http://schemas.openxmlformats.org/officeDocument/2006/relationships/tags" Target="../tags/tag726.xml"/><Relationship Id="rId62" Type="http://schemas.openxmlformats.org/officeDocument/2006/relationships/tags" Target="../tags/tag62.xml"/><Relationship Id="rId365" Type="http://schemas.openxmlformats.org/officeDocument/2006/relationships/tags" Target="../tags/tag365.xml"/><Relationship Id="rId572" Type="http://schemas.openxmlformats.org/officeDocument/2006/relationships/tags" Target="../tags/tag572.xml"/><Relationship Id="rId225" Type="http://schemas.openxmlformats.org/officeDocument/2006/relationships/tags" Target="../tags/tag225.xml"/><Relationship Id="rId432" Type="http://schemas.openxmlformats.org/officeDocument/2006/relationships/tags" Target="../tags/tag432.xml"/><Relationship Id="rId737" Type="http://schemas.openxmlformats.org/officeDocument/2006/relationships/tags" Target="../tags/tag737.xml"/><Relationship Id="rId73" Type="http://schemas.openxmlformats.org/officeDocument/2006/relationships/tags" Target="../tags/tag73.xml"/><Relationship Id="rId169" Type="http://schemas.openxmlformats.org/officeDocument/2006/relationships/tags" Target="../tags/tag169.xml"/><Relationship Id="rId376" Type="http://schemas.openxmlformats.org/officeDocument/2006/relationships/tags" Target="../tags/tag376.xml"/><Relationship Id="rId583" Type="http://schemas.openxmlformats.org/officeDocument/2006/relationships/tags" Target="../tags/tag583.xml"/><Relationship Id="rId790" Type="http://schemas.openxmlformats.org/officeDocument/2006/relationships/tags" Target="../tags/tag790.xml"/><Relationship Id="rId804" Type="http://schemas.openxmlformats.org/officeDocument/2006/relationships/tags" Target="../tags/tag804.xml"/><Relationship Id="rId4" Type="http://schemas.openxmlformats.org/officeDocument/2006/relationships/tags" Target="../tags/tag4.xml"/><Relationship Id="rId236" Type="http://schemas.openxmlformats.org/officeDocument/2006/relationships/tags" Target="../tags/tag236.xml"/><Relationship Id="rId443" Type="http://schemas.openxmlformats.org/officeDocument/2006/relationships/tags" Target="../tags/tag443.xml"/><Relationship Id="rId650" Type="http://schemas.openxmlformats.org/officeDocument/2006/relationships/tags" Target="../tags/tag650.xml"/><Relationship Id="rId303" Type="http://schemas.openxmlformats.org/officeDocument/2006/relationships/tags" Target="../tags/tag303.xml"/><Relationship Id="rId748" Type="http://schemas.openxmlformats.org/officeDocument/2006/relationships/tags" Target="../tags/tag748.xml"/><Relationship Id="rId84" Type="http://schemas.openxmlformats.org/officeDocument/2006/relationships/tags" Target="../tags/tag84.xml"/><Relationship Id="rId387" Type="http://schemas.openxmlformats.org/officeDocument/2006/relationships/tags" Target="../tags/tag387.xml"/><Relationship Id="rId510" Type="http://schemas.openxmlformats.org/officeDocument/2006/relationships/tags" Target="../tags/tag510.xml"/><Relationship Id="rId594" Type="http://schemas.openxmlformats.org/officeDocument/2006/relationships/tags" Target="../tags/tag594.xml"/><Relationship Id="rId608" Type="http://schemas.openxmlformats.org/officeDocument/2006/relationships/tags" Target="../tags/tag608.xml"/><Relationship Id="rId815" Type="http://schemas.openxmlformats.org/officeDocument/2006/relationships/tags" Target="../tags/tag815.xml"/><Relationship Id="rId247" Type="http://schemas.openxmlformats.org/officeDocument/2006/relationships/tags" Target="../tags/tag247.xml"/><Relationship Id="rId107" Type="http://schemas.openxmlformats.org/officeDocument/2006/relationships/tags" Target="../tags/tag107.xml"/><Relationship Id="rId454" Type="http://schemas.openxmlformats.org/officeDocument/2006/relationships/tags" Target="../tags/tag454.xml"/><Relationship Id="rId661" Type="http://schemas.openxmlformats.org/officeDocument/2006/relationships/tags" Target="../tags/tag661.xml"/><Relationship Id="rId759" Type="http://schemas.openxmlformats.org/officeDocument/2006/relationships/tags" Target="../tags/tag759.xml"/><Relationship Id="rId11" Type="http://schemas.openxmlformats.org/officeDocument/2006/relationships/tags" Target="../tags/tag11.xml"/><Relationship Id="rId314" Type="http://schemas.openxmlformats.org/officeDocument/2006/relationships/tags" Target="../tags/tag314.xml"/><Relationship Id="rId398" Type="http://schemas.openxmlformats.org/officeDocument/2006/relationships/tags" Target="../tags/tag398.xml"/><Relationship Id="rId521" Type="http://schemas.openxmlformats.org/officeDocument/2006/relationships/tags" Target="../tags/tag521.xml"/><Relationship Id="rId619" Type="http://schemas.openxmlformats.org/officeDocument/2006/relationships/tags" Target="../tags/tag619.xml"/><Relationship Id="rId95" Type="http://schemas.openxmlformats.org/officeDocument/2006/relationships/tags" Target="../tags/tag95.xml"/><Relationship Id="rId160" Type="http://schemas.openxmlformats.org/officeDocument/2006/relationships/tags" Target="../tags/tag160.xml"/><Relationship Id="rId826" Type="http://schemas.openxmlformats.org/officeDocument/2006/relationships/tags" Target="../tags/tag826.xml"/><Relationship Id="rId258" Type="http://schemas.openxmlformats.org/officeDocument/2006/relationships/tags" Target="../tags/tag258.xml"/><Relationship Id="rId465" Type="http://schemas.openxmlformats.org/officeDocument/2006/relationships/tags" Target="../tags/tag465.xml"/><Relationship Id="rId672" Type="http://schemas.openxmlformats.org/officeDocument/2006/relationships/tags" Target="../tags/tag672.xml"/><Relationship Id="rId22" Type="http://schemas.openxmlformats.org/officeDocument/2006/relationships/tags" Target="../tags/tag22.xml"/><Relationship Id="rId118" Type="http://schemas.openxmlformats.org/officeDocument/2006/relationships/tags" Target="../tags/tag118.xml"/><Relationship Id="rId325" Type="http://schemas.openxmlformats.org/officeDocument/2006/relationships/tags" Target="../tags/tag325.xml"/><Relationship Id="rId532" Type="http://schemas.openxmlformats.org/officeDocument/2006/relationships/tags" Target="../tags/tag532.xml"/><Relationship Id="rId171" Type="http://schemas.openxmlformats.org/officeDocument/2006/relationships/tags" Target="../tags/tag171.xml"/><Relationship Id="rId837" Type="http://schemas.openxmlformats.org/officeDocument/2006/relationships/tags" Target="../tags/tag837.xml"/><Relationship Id="rId269" Type="http://schemas.openxmlformats.org/officeDocument/2006/relationships/tags" Target="../tags/tag269.xml"/><Relationship Id="rId476" Type="http://schemas.openxmlformats.org/officeDocument/2006/relationships/tags" Target="../tags/tag476.xml"/><Relationship Id="rId683" Type="http://schemas.openxmlformats.org/officeDocument/2006/relationships/tags" Target="../tags/tag683.xml"/><Relationship Id="rId33" Type="http://schemas.openxmlformats.org/officeDocument/2006/relationships/tags" Target="../tags/tag33.xml"/><Relationship Id="rId129" Type="http://schemas.openxmlformats.org/officeDocument/2006/relationships/tags" Target="../tags/tag129.xml"/><Relationship Id="rId336" Type="http://schemas.openxmlformats.org/officeDocument/2006/relationships/tags" Target="../tags/tag336.xml"/><Relationship Id="rId543" Type="http://schemas.openxmlformats.org/officeDocument/2006/relationships/tags" Target="../tags/tag543.xml"/><Relationship Id="rId182" Type="http://schemas.openxmlformats.org/officeDocument/2006/relationships/tags" Target="../tags/tag182.xml"/><Relationship Id="rId403" Type="http://schemas.openxmlformats.org/officeDocument/2006/relationships/tags" Target="../tags/tag403.xml"/><Relationship Id="rId750" Type="http://schemas.openxmlformats.org/officeDocument/2006/relationships/tags" Target="../tags/tag750.xml"/><Relationship Id="rId487" Type="http://schemas.openxmlformats.org/officeDocument/2006/relationships/tags" Target="../tags/tag487.xml"/><Relationship Id="rId610" Type="http://schemas.openxmlformats.org/officeDocument/2006/relationships/tags" Target="../tags/tag610.xml"/><Relationship Id="rId694" Type="http://schemas.openxmlformats.org/officeDocument/2006/relationships/tags" Target="../tags/tag694.xml"/><Relationship Id="rId708" Type="http://schemas.openxmlformats.org/officeDocument/2006/relationships/tags" Target="../tags/tag708.xml"/><Relationship Id="rId347" Type="http://schemas.openxmlformats.org/officeDocument/2006/relationships/tags" Target="../tags/tag347.xml"/><Relationship Id="rId44" Type="http://schemas.openxmlformats.org/officeDocument/2006/relationships/tags" Target="../tags/tag44.xml"/><Relationship Id="rId554" Type="http://schemas.openxmlformats.org/officeDocument/2006/relationships/tags" Target="../tags/tag554.xml"/><Relationship Id="rId761" Type="http://schemas.openxmlformats.org/officeDocument/2006/relationships/tags" Target="../tags/tag761.xml"/><Relationship Id="rId193" Type="http://schemas.openxmlformats.org/officeDocument/2006/relationships/tags" Target="../tags/tag193.xml"/><Relationship Id="rId207" Type="http://schemas.openxmlformats.org/officeDocument/2006/relationships/tags" Target="../tags/tag207.xml"/><Relationship Id="rId414" Type="http://schemas.openxmlformats.org/officeDocument/2006/relationships/tags" Target="../tags/tag414.xml"/><Relationship Id="rId498" Type="http://schemas.openxmlformats.org/officeDocument/2006/relationships/tags" Target="../tags/tag498.xml"/><Relationship Id="rId621" Type="http://schemas.openxmlformats.org/officeDocument/2006/relationships/tags" Target="../tags/tag621.xml"/><Relationship Id="rId260" Type="http://schemas.openxmlformats.org/officeDocument/2006/relationships/tags" Target="../tags/tag260.xml"/><Relationship Id="rId719" Type="http://schemas.openxmlformats.org/officeDocument/2006/relationships/tags" Target="../tags/tag719.xml"/><Relationship Id="rId55" Type="http://schemas.openxmlformats.org/officeDocument/2006/relationships/tags" Target="../tags/tag55.xml"/><Relationship Id="rId120" Type="http://schemas.openxmlformats.org/officeDocument/2006/relationships/tags" Target="../tags/tag120.xml"/><Relationship Id="rId358" Type="http://schemas.openxmlformats.org/officeDocument/2006/relationships/tags" Target="../tags/tag358.xml"/><Relationship Id="rId565" Type="http://schemas.openxmlformats.org/officeDocument/2006/relationships/tags" Target="../tags/tag565.xml"/><Relationship Id="rId772" Type="http://schemas.openxmlformats.org/officeDocument/2006/relationships/tags" Target="../tags/tag772.xml"/><Relationship Id="rId218" Type="http://schemas.openxmlformats.org/officeDocument/2006/relationships/tags" Target="../tags/tag218.xml"/><Relationship Id="rId425" Type="http://schemas.openxmlformats.org/officeDocument/2006/relationships/tags" Target="../tags/tag425.xml"/><Relationship Id="rId632" Type="http://schemas.openxmlformats.org/officeDocument/2006/relationships/tags" Target="../tags/tag63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tags" Target="../tags/tag848.xml"/><Relationship Id="rId13" Type="http://schemas.openxmlformats.org/officeDocument/2006/relationships/tags" Target="../tags/tag853.xml"/><Relationship Id="rId18" Type="http://schemas.openxmlformats.org/officeDocument/2006/relationships/slideLayout" Target="../slideLayouts/slideLayout12.xml"/><Relationship Id="rId3" Type="http://schemas.openxmlformats.org/officeDocument/2006/relationships/tags" Target="../tags/tag843.xml"/><Relationship Id="rId7" Type="http://schemas.openxmlformats.org/officeDocument/2006/relationships/tags" Target="../tags/tag847.xml"/><Relationship Id="rId12" Type="http://schemas.openxmlformats.org/officeDocument/2006/relationships/tags" Target="../tags/tag852.xml"/><Relationship Id="rId17" Type="http://schemas.openxmlformats.org/officeDocument/2006/relationships/tags" Target="../tags/tag857.xml"/><Relationship Id="rId2" Type="http://schemas.openxmlformats.org/officeDocument/2006/relationships/tags" Target="../tags/tag842.xml"/><Relationship Id="rId16" Type="http://schemas.openxmlformats.org/officeDocument/2006/relationships/tags" Target="../tags/tag856.xml"/><Relationship Id="rId1" Type="http://schemas.openxmlformats.org/officeDocument/2006/relationships/tags" Target="../tags/tag841.xml"/><Relationship Id="rId6" Type="http://schemas.openxmlformats.org/officeDocument/2006/relationships/tags" Target="../tags/tag846.xml"/><Relationship Id="rId11" Type="http://schemas.openxmlformats.org/officeDocument/2006/relationships/tags" Target="../tags/tag851.xml"/><Relationship Id="rId5" Type="http://schemas.openxmlformats.org/officeDocument/2006/relationships/tags" Target="../tags/tag845.xml"/><Relationship Id="rId15" Type="http://schemas.openxmlformats.org/officeDocument/2006/relationships/tags" Target="../tags/tag855.xml"/><Relationship Id="rId10" Type="http://schemas.openxmlformats.org/officeDocument/2006/relationships/tags" Target="../tags/tag850.xml"/><Relationship Id="rId4" Type="http://schemas.openxmlformats.org/officeDocument/2006/relationships/tags" Target="../tags/tag844.xml"/><Relationship Id="rId9" Type="http://schemas.openxmlformats.org/officeDocument/2006/relationships/tags" Target="../tags/tag849.xml"/><Relationship Id="rId14" Type="http://schemas.openxmlformats.org/officeDocument/2006/relationships/tags" Target="../tags/tag854.xml"/></Relationships>
</file>

<file path=ppt/slides/_rels/slide5.xml.rels><?xml version="1.0" encoding="UTF-8" standalone="yes"?>
<Relationships xmlns="http://schemas.openxmlformats.org/package/2006/relationships"><Relationship Id="rId8" Type="http://schemas.openxmlformats.org/officeDocument/2006/relationships/tags" Target="../tags/tag865.xml"/><Relationship Id="rId13" Type="http://schemas.openxmlformats.org/officeDocument/2006/relationships/tags" Target="../tags/tag870.xml"/><Relationship Id="rId18" Type="http://schemas.openxmlformats.org/officeDocument/2006/relationships/slideLayout" Target="../slideLayouts/slideLayout12.xml"/><Relationship Id="rId3" Type="http://schemas.openxmlformats.org/officeDocument/2006/relationships/tags" Target="../tags/tag860.xml"/><Relationship Id="rId7" Type="http://schemas.openxmlformats.org/officeDocument/2006/relationships/tags" Target="../tags/tag864.xml"/><Relationship Id="rId12" Type="http://schemas.openxmlformats.org/officeDocument/2006/relationships/tags" Target="../tags/tag869.xml"/><Relationship Id="rId17" Type="http://schemas.openxmlformats.org/officeDocument/2006/relationships/tags" Target="../tags/tag874.xml"/><Relationship Id="rId2" Type="http://schemas.openxmlformats.org/officeDocument/2006/relationships/tags" Target="../tags/tag859.xml"/><Relationship Id="rId16" Type="http://schemas.openxmlformats.org/officeDocument/2006/relationships/tags" Target="../tags/tag873.xml"/><Relationship Id="rId1" Type="http://schemas.openxmlformats.org/officeDocument/2006/relationships/tags" Target="../tags/tag858.xml"/><Relationship Id="rId6" Type="http://schemas.openxmlformats.org/officeDocument/2006/relationships/tags" Target="../tags/tag863.xml"/><Relationship Id="rId11" Type="http://schemas.openxmlformats.org/officeDocument/2006/relationships/tags" Target="../tags/tag868.xml"/><Relationship Id="rId5" Type="http://schemas.openxmlformats.org/officeDocument/2006/relationships/tags" Target="../tags/tag862.xml"/><Relationship Id="rId15" Type="http://schemas.openxmlformats.org/officeDocument/2006/relationships/tags" Target="../tags/tag872.xml"/><Relationship Id="rId10" Type="http://schemas.openxmlformats.org/officeDocument/2006/relationships/tags" Target="../tags/tag867.xml"/><Relationship Id="rId4" Type="http://schemas.openxmlformats.org/officeDocument/2006/relationships/tags" Target="../tags/tag861.xml"/><Relationship Id="rId9" Type="http://schemas.openxmlformats.org/officeDocument/2006/relationships/tags" Target="../tags/tag866.xml"/><Relationship Id="rId14" Type="http://schemas.openxmlformats.org/officeDocument/2006/relationships/tags" Target="../tags/tag87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3C637-8CE6-18D6-5790-5F2F93C28A4F}"/>
              </a:ext>
            </a:extLst>
          </p:cNvPr>
          <p:cNvSpPr>
            <a:spLocks noGrp="1"/>
          </p:cNvSpPr>
          <p:nvPr>
            <p:ph type="ctrTitle"/>
          </p:nvPr>
        </p:nvSpPr>
        <p:spPr/>
        <p:txBody>
          <a:bodyPr/>
          <a:lstStyle/>
          <a:p>
            <a:r>
              <a:rPr lang="en-GB" dirty="0"/>
              <a:t>AI and the Values of History</a:t>
            </a:r>
          </a:p>
        </p:txBody>
      </p:sp>
      <p:sp>
        <p:nvSpPr>
          <p:cNvPr id="3" name="Subtitle 2">
            <a:extLst>
              <a:ext uri="{FF2B5EF4-FFF2-40B4-BE49-F238E27FC236}">
                <a16:creationId xmlns:a16="http://schemas.microsoft.com/office/drawing/2014/main" id="{0914A45F-DEE5-8EBB-2C73-069D2D909F54}"/>
              </a:ext>
            </a:extLst>
          </p:cNvPr>
          <p:cNvSpPr>
            <a:spLocks noGrp="1"/>
          </p:cNvSpPr>
          <p:nvPr>
            <p:ph type="subTitle" idx="1"/>
          </p:nvPr>
        </p:nvSpPr>
        <p:spPr/>
        <p:txBody>
          <a:bodyPr/>
          <a:lstStyle/>
          <a:p>
            <a:r>
              <a:rPr lang="en-GB" dirty="0"/>
              <a:t>HI2K9 Historical Research </a:t>
            </a:r>
          </a:p>
        </p:txBody>
      </p:sp>
    </p:spTree>
    <p:extLst>
      <p:ext uri="{BB962C8B-B14F-4D97-AF65-F5344CB8AC3E}">
        <p14:creationId xmlns:p14="http://schemas.microsoft.com/office/powerpoint/2010/main" val="256461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E1C3C-B8AB-0944-A2CB-56F66B82C77D}"/>
              </a:ext>
            </a:extLst>
          </p:cNvPr>
          <p:cNvSpPr>
            <a:spLocks noGrp="1"/>
          </p:cNvSpPr>
          <p:nvPr>
            <p:ph type="title"/>
          </p:nvPr>
        </p:nvSpPr>
        <p:spPr/>
        <p:txBody>
          <a:bodyPr/>
          <a:lstStyle/>
          <a:p>
            <a:r>
              <a:rPr lang="en-GB" dirty="0"/>
              <a:t>What AI says it can do</a:t>
            </a:r>
            <a:br>
              <a:rPr lang="en-GB" dirty="0"/>
            </a:br>
            <a:r>
              <a:rPr lang="en-GB" sz="1600" dirty="0"/>
              <a:t>Slide courtesy of Academic Development Centre, Warwick, 2025</a:t>
            </a:r>
          </a:p>
        </p:txBody>
      </p:sp>
      <p:pic>
        <p:nvPicPr>
          <p:cNvPr id="5" name="Picture 4">
            <a:extLst>
              <a:ext uri="{FF2B5EF4-FFF2-40B4-BE49-F238E27FC236}">
                <a16:creationId xmlns:a16="http://schemas.microsoft.com/office/drawing/2014/main" id="{9F7D371B-2527-3F17-1965-9A52B113DDE7}"/>
              </a:ext>
            </a:extLst>
          </p:cNvPr>
          <p:cNvPicPr>
            <a:picLocks noChangeAspect="1"/>
          </p:cNvPicPr>
          <p:nvPr/>
        </p:nvPicPr>
        <p:blipFill>
          <a:blip r:embed="rId2"/>
          <a:stretch>
            <a:fillRect/>
          </a:stretch>
        </p:blipFill>
        <p:spPr>
          <a:xfrm>
            <a:off x="289702" y="1976171"/>
            <a:ext cx="11612596" cy="3820058"/>
          </a:xfrm>
          <a:prstGeom prst="rect">
            <a:avLst/>
          </a:prstGeom>
        </p:spPr>
      </p:pic>
    </p:spTree>
    <p:extLst>
      <p:ext uri="{BB962C8B-B14F-4D97-AF65-F5344CB8AC3E}">
        <p14:creationId xmlns:p14="http://schemas.microsoft.com/office/powerpoint/2010/main" val="1790284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6D4EB-481C-68D3-D712-EB817BB9D398}"/>
              </a:ext>
            </a:extLst>
          </p:cNvPr>
          <p:cNvSpPr>
            <a:spLocks noGrp="1"/>
          </p:cNvSpPr>
          <p:nvPr>
            <p:ph type="title"/>
          </p:nvPr>
        </p:nvSpPr>
        <p:spPr/>
        <p:txBody>
          <a:bodyPr>
            <a:normAutofit/>
          </a:bodyPr>
          <a:lstStyle/>
          <a:p>
            <a:r>
              <a:rPr lang="en-GB" dirty="0"/>
              <a:t>What AI says it can’t do (well or at all)</a:t>
            </a:r>
            <a:br>
              <a:rPr lang="en-GB" dirty="0"/>
            </a:br>
            <a:r>
              <a:rPr lang="en-GB" sz="1600" dirty="0"/>
              <a:t>Slide courtesy of Academic Development Centre, Warwick, 2025 </a:t>
            </a:r>
            <a:endParaRPr lang="en-GB" dirty="0"/>
          </a:p>
        </p:txBody>
      </p:sp>
      <p:pic>
        <p:nvPicPr>
          <p:cNvPr id="5" name="Picture 4">
            <a:extLst>
              <a:ext uri="{FF2B5EF4-FFF2-40B4-BE49-F238E27FC236}">
                <a16:creationId xmlns:a16="http://schemas.microsoft.com/office/drawing/2014/main" id="{CD40DD4C-76AF-DF6D-4B99-03082FD78E4B}"/>
              </a:ext>
            </a:extLst>
          </p:cNvPr>
          <p:cNvPicPr>
            <a:picLocks noChangeAspect="1"/>
          </p:cNvPicPr>
          <p:nvPr/>
        </p:nvPicPr>
        <p:blipFill>
          <a:blip r:embed="rId2"/>
          <a:stretch>
            <a:fillRect/>
          </a:stretch>
        </p:blipFill>
        <p:spPr>
          <a:xfrm>
            <a:off x="1170887" y="1690688"/>
            <a:ext cx="9850225" cy="4525006"/>
          </a:xfrm>
          <a:prstGeom prst="rect">
            <a:avLst/>
          </a:prstGeom>
        </p:spPr>
      </p:pic>
    </p:spTree>
    <p:extLst>
      <p:ext uri="{BB962C8B-B14F-4D97-AF65-F5344CB8AC3E}">
        <p14:creationId xmlns:p14="http://schemas.microsoft.com/office/powerpoint/2010/main" val="1826794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FC9AE-D7DA-1BE8-4014-2736E7821414}"/>
              </a:ext>
            </a:extLst>
          </p:cNvPr>
          <p:cNvSpPr>
            <a:spLocks noGrp="1"/>
          </p:cNvSpPr>
          <p:nvPr>
            <p:ph type="title"/>
          </p:nvPr>
        </p:nvSpPr>
        <p:spPr/>
        <p:txBody>
          <a:bodyPr/>
          <a:lstStyle/>
          <a:p>
            <a:r>
              <a:rPr lang="en-GB" dirty="0"/>
              <a:t>Other Limitations</a:t>
            </a:r>
          </a:p>
        </p:txBody>
      </p:sp>
      <p:sp>
        <p:nvSpPr>
          <p:cNvPr id="3" name="Content Placeholder 2">
            <a:extLst>
              <a:ext uri="{FF2B5EF4-FFF2-40B4-BE49-F238E27FC236}">
                <a16:creationId xmlns:a16="http://schemas.microsoft.com/office/drawing/2014/main" id="{FF504A33-CE96-D5CA-65C1-7E71FF54EA56}"/>
              </a:ext>
            </a:extLst>
          </p:cNvPr>
          <p:cNvSpPr>
            <a:spLocks noGrp="1"/>
          </p:cNvSpPr>
          <p:nvPr>
            <p:ph idx="1"/>
          </p:nvPr>
        </p:nvSpPr>
        <p:spPr/>
        <p:txBody>
          <a:bodyPr>
            <a:normAutofit lnSpcReduction="10000"/>
          </a:bodyPr>
          <a:lstStyle/>
          <a:p>
            <a:r>
              <a:rPr lang="en-GB" b="1" dirty="0"/>
              <a:t>Hallucinations</a:t>
            </a:r>
            <a:r>
              <a:rPr lang="en-GB" dirty="0"/>
              <a:t> – it sometimes simply makes things up, and it doesn’t know when it’s wrong</a:t>
            </a:r>
          </a:p>
          <a:p>
            <a:r>
              <a:rPr lang="en-GB" b="1" dirty="0"/>
              <a:t>Unpredictable and inconsistent </a:t>
            </a:r>
            <a:r>
              <a:rPr lang="en-GB" dirty="0"/>
              <a:t>– probabilistic nature means same prompt = different outputs</a:t>
            </a:r>
          </a:p>
          <a:p>
            <a:r>
              <a:rPr lang="en-GB" b="1" dirty="0"/>
              <a:t>No self-awareness or introspection </a:t>
            </a:r>
            <a:r>
              <a:rPr lang="en-GB" dirty="0"/>
              <a:t>– it has no access to its own internal processes</a:t>
            </a:r>
          </a:p>
          <a:p>
            <a:r>
              <a:rPr lang="en-GB" b="1" dirty="0"/>
              <a:t>Context bound </a:t>
            </a:r>
            <a:r>
              <a:rPr lang="en-GB" dirty="0"/>
              <a:t>– only as good as the data it is trained on, including biases and priorities of designers</a:t>
            </a:r>
          </a:p>
          <a:p>
            <a:r>
              <a:rPr lang="en-GB" b="1" dirty="0"/>
              <a:t>Sycophantic</a:t>
            </a:r>
            <a:r>
              <a:rPr lang="en-GB" dirty="0"/>
              <a:t> – it is designed to please us, so tells us the answer (or makes one up) that it believes we want to hear. </a:t>
            </a:r>
          </a:p>
        </p:txBody>
      </p:sp>
    </p:spTree>
    <p:extLst>
      <p:ext uri="{BB962C8B-B14F-4D97-AF65-F5344CB8AC3E}">
        <p14:creationId xmlns:p14="http://schemas.microsoft.com/office/powerpoint/2010/main" val="11801144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0B798-A77C-DFCA-8EE9-F96199B4BD5C}"/>
              </a:ext>
            </a:extLst>
          </p:cNvPr>
          <p:cNvSpPr>
            <a:spLocks noGrp="1"/>
          </p:cNvSpPr>
          <p:nvPr>
            <p:ph type="title"/>
          </p:nvPr>
        </p:nvSpPr>
        <p:spPr/>
        <p:txBody>
          <a:bodyPr>
            <a:normAutofit fontScale="90000"/>
          </a:bodyPr>
          <a:lstStyle/>
          <a:p>
            <a:r>
              <a:rPr lang="en-GB" dirty="0"/>
              <a:t>The environmental impact (according to AI)</a:t>
            </a:r>
            <a:br>
              <a:rPr lang="en-GB" dirty="0"/>
            </a:br>
            <a:r>
              <a:rPr lang="en-GB" sz="2700" dirty="0"/>
              <a:t>Prompt: what is the environmental impact of ai? give me stats for data centres and individual users with easy comparisons</a:t>
            </a:r>
            <a:endParaRPr lang="en-GB" dirty="0"/>
          </a:p>
        </p:txBody>
      </p:sp>
      <p:sp>
        <p:nvSpPr>
          <p:cNvPr id="3" name="Content Placeholder 2">
            <a:extLst>
              <a:ext uri="{FF2B5EF4-FFF2-40B4-BE49-F238E27FC236}">
                <a16:creationId xmlns:a16="http://schemas.microsoft.com/office/drawing/2014/main" id="{4EC38C52-83D7-C3AD-35CB-96FB09706FDB}"/>
              </a:ext>
            </a:extLst>
          </p:cNvPr>
          <p:cNvSpPr>
            <a:spLocks noGrp="1"/>
          </p:cNvSpPr>
          <p:nvPr>
            <p:ph idx="1"/>
          </p:nvPr>
        </p:nvSpPr>
        <p:spPr/>
        <p:txBody>
          <a:bodyPr>
            <a:normAutofit fontScale="77500" lnSpcReduction="20000"/>
          </a:bodyPr>
          <a:lstStyle/>
          <a:p>
            <a:r>
              <a:rPr lang="en-GB" b="1" dirty="0"/>
              <a:t>Data Centres </a:t>
            </a:r>
            <a:r>
              <a:rPr lang="en-GB" dirty="0"/>
              <a:t>(AI infrastructure) </a:t>
            </a:r>
          </a:p>
          <a:p>
            <a:pPr lvl="1"/>
            <a:r>
              <a:rPr lang="en-GB" dirty="0"/>
              <a:t>currently consume 1-2% of all electricity worldwide – </a:t>
            </a:r>
            <a:r>
              <a:rPr lang="en-GB" i="1" dirty="0"/>
              <a:t>roughly the same as the entire UK uses in a year</a:t>
            </a:r>
          </a:p>
          <a:p>
            <a:pPr lvl="1"/>
            <a:r>
              <a:rPr lang="en-GB" dirty="0"/>
              <a:t>currently generate 2.5-3.7% of global greenhouse gas emissions – </a:t>
            </a:r>
            <a:r>
              <a:rPr lang="en-GB" i="1" dirty="0"/>
              <a:t>more CO</a:t>
            </a:r>
            <a:r>
              <a:rPr lang="en-GB" i="1" baseline="-25000" dirty="0"/>
              <a:t>2</a:t>
            </a:r>
            <a:r>
              <a:rPr lang="en-GB" i="1" dirty="0"/>
              <a:t> than all global air travel</a:t>
            </a:r>
            <a:endParaRPr lang="en-GB" dirty="0"/>
          </a:p>
          <a:p>
            <a:pPr lvl="1"/>
            <a:r>
              <a:rPr lang="en-GB" dirty="0"/>
              <a:t>could be 24-44 million tonnes per year by 2030 – </a:t>
            </a:r>
            <a:r>
              <a:rPr lang="en-GB" i="1" dirty="0"/>
              <a:t>like adding 5-10 million cars to the road</a:t>
            </a:r>
          </a:p>
          <a:p>
            <a:pPr lvl="1"/>
            <a:r>
              <a:rPr lang="en-GB" dirty="0"/>
              <a:t>Used 17 billion gallons of water in 2023, projected to reach 68 billion gallons by 2028 – </a:t>
            </a:r>
            <a:r>
              <a:rPr lang="en-GB" i="1" dirty="0"/>
              <a:t>enough to fill 100,000 Olympic swimming pools</a:t>
            </a:r>
          </a:p>
          <a:p>
            <a:r>
              <a:rPr lang="en-GB" b="1" dirty="0"/>
              <a:t>Individual users </a:t>
            </a:r>
          </a:p>
          <a:p>
            <a:pPr lvl="1"/>
            <a:r>
              <a:rPr lang="en-GB" dirty="0"/>
              <a:t>A typical ChatGPT query uses c. 3Wh electricity and produces 2-3g CO</a:t>
            </a:r>
            <a:r>
              <a:rPr lang="en-GB" baseline="-25000" dirty="0"/>
              <a:t>2</a:t>
            </a:r>
            <a:r>
              <a:rPr lang="en-GB" dirty="0"/>
              <a:t> – </a:t>
            </a:r>
            <a:r>
              <a:rPr lang="en-GB" i="1" dirty="0"/>
              <a:t>roughly the same as running a small LED lightbulb for 1-2 minutes or driving a car for 10-20 metres</a:t>
            </a:r>
          </a:p>
          <a:p>
            <a:pPr lvl="1"/>
            <a:r>
              <a:rPr lang="en-GB" dirty="0"/>
              <a:t>All queries use 10x more electricity than a standard Google search</a:t>
            </a:r>
          </a:p>
          <a:p>
            <a:pPr lvl="1"/>
            <a:r>
              <a:rPr lang="en-GB" dirty="0"/>
              <a:t>ChatGPT’s 300 million weekly users collectively consume 621.4MWh of electricity per day – </a:t>
            </a:r>
            <a:r>
              <a:rPr lang="en-GB" i="1" dirty="0"/>
              <a:t>enough to power 35,000 US homes for a year</a:t>
            </a:r>
          </a:p>
          <a:p>
            <a:r>
              <a:rPr lang="en-GB" dirty="0"/>
              <a:t>“The real environmental cost comes from the scale: billions of daily queries + energy needed to power data centres.”</a:t>
            </a:r>
          </a:p>
        </p:txBody>
      </p:sp>
    </p:spTree>
    <p:extLst>
      <p:ext uri="{BB962C8B-B14F-4D97-AF65-F5344CB8AC3E}">
        <p14:creationId xmlns:p14="http://schemas.microsoft.com/office/powerpoint/2010/main" val="1922960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888C3-5D13-7FC6-CC75-E7B3CE556A15}"/>
              </a:ext>
            </a:extLst>
          </p:cNvPr>
          <p:cNvSpPr>
            <a:spLocks noGrp="1"/>
          </p:cNvSpPr>
          <p:nvPr>
            <p:ph type="title"/>
          </p:nvPr>
        </p:nvSpPr>
        <p:spPr/>
        <p:txBody>
          <a:bodyPr>
            <a:normAutofit fontScale="90000"/>
          </a:bodyPr>
          <a:lstStyle/>
          <a:p>
            <a:r>
              <a:rPr lang="en-GB" dirty="0"/>
              <a:t>The ethical and political impact (according to AI)</a:t>
            </a:r>
            <a:br>
              <a:rPr lang="en-GB" dirty="0"/>
            </a:br>
            <a:r>
              <a:rPr lang="en-GB" sz="2700" dirty="0"/>
              <a:t>Prompt: what are the ethical and political impacts of gen ai on society?</a:t>
            </a:r>
          </a:p>
        </p:txBody>
      </p:sp>
      <p:sp>
        <p:nvSpPr>
          <p:cNvPr id="3" name="Content Placeholder 2">
            <a:extLst>
              <a:ext uri="{FF2B5EF4-FFF2-40B4-BE49-F238E27FC236}">
                <a16:creationId xmlns:a16="http://schemas.microsoft.com/office/drawing/2014/main" id="{0C09509F-42F8-B6C1-8DC2-BBEF5FE3884C}"/>
              </a:ext>
            </a:extLst>
          </p:cNvPr>
          <p:cNvSpPr>
            <a:spLocks noGrp="1"/>
          </p:cNvSpPr>
          <p:nvPr>
            <p:ph idx="1"/>
          </p:nvPr>
        </p:nvSpPr>
        <p:spPr/>
        <p:txBody>
          <a:bodyPr>
            <a:normAutofit fontScale="92500" lnSpcReduction="10000"/>
          </a:bodyPr>
          <a:lstStyle/>
          <a:p>
            <a:r>
              <a:rPr lang="en-GB" dirty="0"/>
              <a:t>Reproduces and amplifies </a:t>
            </a:r>
            <a:r>
              <a:rPr lang="en-GB" b="1" dirty="0"/>
              <a:t>societal biases </a:t>
            </a:r>
            <a:r>
              <a:rPr lang="en-GB" dirty="0"/>
              <a:t>because training data  draws on historically biased sources</a:t>
            </a:r>
          </a:p>
          <a:p>
            <a:r>
              <a:rPr lang="en-GB" dirty="0"/>
              <a:t>Challenges / undermines </a:t>
            </a:r>
            <a:r>
              <a:rPr lang="en-GB" b="1" dirty="0"/>
              <a:t>copyright, privacy, and data </a:t>
            </a:r>
            <a:r>
              <a:rPr lang="en-GB" dirty="0"/>
              <a:t>laws</a:t>
            </a:r>
          </a:p>
          <a:p>
            <a:r>
              <a:rPr lang="en-GB" dirty="0"/>
              <a:t>Potential to </a:t>
            </a:r>
            <a:r>
              <a:rPr lang="en-GB" b="1" dirty="0"/>
              <a:t>threaten democracy </a:t>
            </a:r>
            <a:r>
              <a:rPr lang="en-GB" dirty="0"/>
              <a:t>through political manipulation, misinformation, and algorithmic bias</a:t>
            </a:r>
          </a:p>
          <a:p>
            <a:r>
              <a:rPr lang="en-GB" dirty="0"/>
              <a:t>Potential for economic </a:t>
            </a:r>
            <a:r>
              <a:rPr lang="en-GB" b="1" dirty="0"/>
              <a:t>growth</a:t>
            </a:r>
            <a:r>
              <a:rPr lang="en-GB" dirty="0"/>
              <a:t> but also increased </a:t>
            </a:r>
            <a:r>
              <a:rPr lang="en-GB" b="1" dirty="0"/>
              <a:t>instability</a:t>
            </a:r>
            <a:r>
              <a:rPr lang="en-GB" dirty="0"/>
              <a:t> and marginalisation of workers</a:t>
            </a:r>
          </a:p>
          <a:p>
            <a:r>
              <a:rPr lang="en-GB" dirty="0"/>
              <a:t>Risks of “</a:t>
            </a:r>
            <a:r>
              <a:rPr lang="en-GB" b="1" dirty="0"/>
              <a:t>AI colonialism</a:t>
            </a:r>
            <a:r>
              <a:rPr lang="en-GB" dirty="0"/>
              <a:t>” – “where Western or dominant data sources shape global narratives”</a:t>
            </a:r>
          </a:p>
          <a:p>
            <a:r>
              <a:rPr lang="en-GB" dirty="0"/>
              <a:t>AI Tech leaders working with </a:t>
            </a:r>
            <a:r>
              <a:rPr lang="en-GB" b="1" dirty="0"/>
              <a:t>authoritarian regimes</a:t>
            </a:r>
            <a:r>
              <a:rPr lang="en-GB" dirty="0"/>
              <a:t>, including providing military innovations (e.g. OpenAI and DoD)</a:t>
            </a:r>
          </a:p>
          <a:p>
            <a:endParaRPr lang="en-GB" dirty="0"/>
          </a:p>
          <a:p>
            <a:endParaRPr lang="en-GB" dirty="0"/>
          </a:p>
        </p:txBody>
      </p:sp>
    </p:spTree>
    <p:extLst>
      <p:ext uri="{BB962C8B-B14F-4D97-AF65-F5344CB8AC3E}">
        <p14:creationId xmlns:p14="http://schemas.microsoft.com/office/powerpoint/2010/main" val="163007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ED5C3-A3E8-A4AF-52F7-39304950D298}"/>
              </a:ext>
            </a:extLst>
          </p:cNvPr>
          <p:cNvSpPr>
            <a:spLocks noGrp="1"/>
          </p:cNvSpPr>
          <p:nvPr>
            <p:ph type="title"/>
          </p:nvPr>
        </p:nvSpPr>
        <p:spPr/>
        <p:txBody>
          <a:bodyPr/>
          <a:lstStyle/>
          <a:p>
            <a:r>
              <a:rPr lang="en-GB" dirty="0"/>
              <a:t>How does AI reinforce colonial power dynamics and Western biases? </a:t>
            </a:r>
          </a:p>
        </p:txBody>
      </p:sp>
      <p:sp>
        <p:nvSpPr>
          <p:cNvPr id="3" name="Content Placeholder 2">
            <a:extLst>
              <a:ext uri="{FF2B5EF4-FFF2-40B4-BE49-F238E27FC236}">
                <a16:creationId xmlns:a16="http://schemas.microsoft.com/office/drawing/2014/main" id="{0B735FC5-E5E7-8BCE-6A8D-BE2DE89896B5}"/>
              </a:ext>
            </a:extLst>
          </p:cNvPr>
          <p:cNvSpPr>
            <a:spLocks noGrp="1"/>
          </p:cNvSpPr>
          <p:nvPr>
            <p:ph idx="1"/>
          </p:nvPr>
        </p:nvSpPr>
        <p:spPr/>
        <p:txBody>
          <a:bodyPr>
            <a:normAutofit fontScale="92500"/>
          </a:bodyPr>
          <a:lstStyle/>
          <a:p>
            <a:pPr marL="0" indent="0">
              <a:buNone/>
            </a:pPr>
            <a:r>
              <a:rPr lang="en-GB" dirty="0"/>
              <a:t>“AI offers powerful tools for decolonization, especially when designed with the explicit goal of including marginalized perspectives and alternative epistemologies…</a:t>
            </a:r>
          </a:p>
          <a:p>
            <a:pPr marL="0" indent="0">
              <a:buNone/>
            </a:pPr>
            <a:r>
              <a:rPr lang="en-GB" dirty="0"/>
              <a:t>Many AI systems are trained on datasets predominantly sourced from Western contexts, with methodologies rooted in Eurocentric epistemologies. These frameworks </a:t>
            </a:r>
            <a:r>
              <a:rPr lang="en-GB" b="1" dirty="0"/>
              <a:t>risk perpetuating the dominance of colonial narratives by privileging Western data and ways of knowing</a:t>
            </a:r>
            <a:r>
              <a:rPr lang="en-GB" dirty="0"/>
              <a:t>. Consequently, AI may unintentionally reinforce the very colonial power structures that digital humanities scholars seek to deconstruct.”</a:t>
            </a:r>
          </a:p>
          <a:p>
            <a:pPr marL="0" indent="0">
              <a:buNone/>
            </a:pPr>
            <a:r>
              <a:rPr lang="en-GB" dirty="0"/>
              <a:t>- Kostas </a:t>
            </a:r>
            <a:r>
              <a:rPr lang="en-GB" dirty="0" err="1"/>
              <a:t>Karpouzis</a:t>
            </a:r>
            <a:r>
              <a:rPr lang="en-GB" dirty="0"/>
              <a:t>, ‘AI, Digital Humanities, and the Legacies of Colonial Power </a:t>
            </a:r>
            <a:r>
              <a:rPr lang="en-GB" dirty="0">
                <a:hlinkClick r:id="rId2"/>
              </a:rPr>
              <a:t>https://www.preprints.org/manuscript/202502.1823</a:t>
            </a:r>
            <a:r>
              <a:rPr lang="en-GB" dirty="0"/>
              <a:t> </a:t>
            </a:r>
          </a:p>
        </p:txBody>
      </p:sp>
    </p:spTree>
    <p:extLst>
      <p:ext uri="{BB962C8B-B14F-4D97-AF65-F5344CB8AC3E}">
        <p14:creationId xmlns:p14="http://schemas.microsoft.com/office/powerpoint/2010/main" val="4248586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E191F-9106-D38F-2837-B47983E10F44}"/>
              </a:ext>
            </a:extLst>
          </p:cNvPr>
          <p:cNvSpPr>
            <a:spLocks noGrp="1"/>
          </p:cNvSpPr>
          <p:nvPr>
            <p:ph type="title"/>
          </p:nvPr>
        </p:nvSpPr>
        <p:spPr/>
        <p:txBody>
          <a:bodyPr/>
          <a:lstStyle/>
          <a:p>
            <a:r>
              <a:rPr lang="en-GB" dirty="0"/>
              <a:t>The Shared Values of Historians</a:t>
            </a:r>
          </a:p>
        </p:txBody>
      </p:sp>
      <p:sp>
        <p:nvSpPr>
          <p:cNvPr id="3" name="Text Placeholder 2">
            <a:extLst>
              <a:ext uri="{FF2B5EF4-FFF2-40B4-BE49-F238E27FC236}">
                <a16:creationId xmlns:a16="http://schemas.microsoft.com/office/drawing/2014/main" id="{A287FDD0-28BA-D234-E3E2-9CFB50A5BC91}"/>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865927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AA61F5-97DC-A9AB-EA28-F253177EB9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93E505-AC6B-0485-42F8-C947E1EF36CF}"/>
              </a:ext>
              <a:ext uri="{C183D7F6-B498-43B3-948B-1728B52AA6E4}">
                <adec:decorative xmlns:adec="http://schemas.microsoft.com/office/drawing/2017/decorative" val="1"/>
              </a:ext>
            </a:extLst>
          </p:cNvPr>
          <p:cNvSpPr>
            <a:spLocks noGrp="1"/>
          </p:cNvSpPr>
          <p:nvPr>
            <p:ph type="title"/>
            <p:custDataLst>
              <p:tags r:id="rId2"/>
            </p:custDataLst>
          </p:nvPr>
        </p:nvSpPr>
        <p:spPr/>
        <p:txBody>
          <a:bodyPr/>
          <a:lstStyle/>
          <a:p>
            <a:r>
              <a:rPr lang="en-FI"/>
              <a:t>Join the Vevox session </a:t>
            </a:r>
          </a:p>
        </p:txBody>
      </p:sp>
      <p:sp>
        <p:nvSpPr>
          <p:cNvPr id="3" name="Content Placeholder 2">
            <a:extLst>
              <a:ext uri="{FF2B5EF4-FFF2-40B4-BE49-F238E27FC236}">
                <a16:creationId xmlns:a16="http://schemas.microsoft.com/office/drawing/2014/main" id="{35E7A0D3-0678-2588-6239-C8E4CDDDA350}"/>
              </a:ext>
              <a:ext uri="{C183D7F6-B498-43B3-948B-1728B52AA6E4}">
                <adec:decorative xmlns:adec="http://schemas.microsoft.com/office/drawing/2017/decorative" val="1"/>
              </a:ext>
            </a:extLst>
          </p:cNvPr>
          <p:cNvSpPr>
            <a:spLocks noGrp="1"/>
          </p:cNvSpPr>
          <p:nvPr>
            <p:ph sz="quarter" idx="13"/>
            <p:custDataLst>
              <p:tags r:id="rId3"/>
            </p:custDataLst>
          </p:nvPr>
        </p:nvSpPr>
        <p:spPr/>
        <p:txBody>
          <a:bodyPr/>
          <a:lstStyle/>
          <a:p>
            <a:pPr marL="0" indent="0">
              <a:buNone/>
            </a:pPr>
            <a:r>
              <a:rPr lang="en-FI"/>
              <a:t> </a:t>
            </a:r>
            <a:endParaRPr lang="en-FI" dirty="0"/>
          </a:p>
        </p:txBody>
      </p:sp>
      <p:sp>
        <p:nvSpPr>
          <p:cNvPr id="4" name="TextBox 3">
            <a:extLst>
              <a:ext uri="{FF2B5EF4-FFF2-40B4-BE49-F238E27FC236}">
                <a16:creationId xmlns:a16="http://schemas.microsoft.com/office/drawing/2014/main" id="{AEBCC5C1-F37C-EB9B-7A82-D47D68EBA8B7}"/>
              </a:ext>
            </a:extLst>
          </p:cNvPr>
          <p:cNvSpPr txBox="1"/>
          <p:nvPr>
            <p:custDataLst>
              <p:tags r:id="rId4"/>
            </p:custDataLst>
          </p:nvPr>
        </p:nvSpPr>
        <p:spPr>
          <a:xfrm>
            <a:off x="838200" y="1798320"/>
            <a:ext cx="7340600" cy="4429760"/>
          </a:xfrm>
          <a:prstGeom prst="rect">
            <a:avLst/>
          </a:prstGeom>
          <a:noFill/>
        </p:spPr>
        <p:txBody>
          <a:bodyPr vertOverflow="overflow" vert="horz" wrap="square" rtlCol="0" anchor="t">
            <a:spAutoFit/>
          </a:bodyPr>
          <a:lstStyle/>
          <a:p>
            <a:pPr algn="l"/>
            <a:r>
              <a:rPr lang="en-GB" sz="3500"/>
              <a:t>Go to </a:t>
            </a:r>
            <a:r>
              <a:rPr lang="en-GB" sz="3500" b="1"/>
              <a:t>vevox.app</a:t>
            </a:r>
            <a:endParaRPr lang="en-GB" sz="3500"/>
          </a:p>
          <a:p>
            <a:pPr algn="l"/>
            <a:endParaRPr lang="en-GB" sz="3500"/>
          </a:p>
          <a:p>
            <a:pPr algn="l"/>
            <a:r>
              <a:rPr lang="en-GB" sz="3500"/>
              <a:t>Enter the session ID: </a:t>
            </a:r>
            <a:r>
              <a:rPr lang="en-GB" sz="3500" b="1"/>
              <a:t>132-919-298</a:t>
            </a:r>
            <a:endParaRPr lang="en-GB" sz="3500"/>
          </a:p>
          <a:p>
            <a:pPr algn="l"/>
            <a:endParaRPr lang="en-GB" sz="3500"/>
          </a:p>
          <a:p>
            <a:pPr algn="l"/>
            <a:r>
              <a:rPr lang="en-GB" sz="3500"/>
              <a:t>Or scan the QR code</a:t>
            </a:r>
          </a:p>
        </p:txBody>
      </p:sp>
      <p:sp>
        <p:nvSpPr>
          <p:cNvPr id="5" name="Rectangle 4" descr="QR-code">
            <a:extLst>
              <a:ext uri="{FF2B5EF4-FFF2-40B4-BE49-F238E27FC236}">
                <a16:creationId xmlns:a16="http://schemas.microsoft.com/office/drawing/2014/main" id="{37CAD832-3796-AC65-7DE0-532F11874660}"/>
              </a:ext>
            </a:extLst>
          </p:cNvPr>
          <p:cNvSpPr/>
          <p:nvPr>
            <p:custDataLst>
              <p:tags r:id="rId5"/>
            </p:custDataLst>
          </p:nvPr>
        </p:nvSpPr>
        <p:spPr>
          <a:xfrm>
            <a:off x="8178800" y="1948179"/>
            <a:ext cx="2755900" cy="2755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 name="Rectangle 5">
            <a:extLst>
              <a:ext uri="{FF2B5EF4-FFF2-40B4-BE49-F238E27FC236}">
                <a16:creationId xmlns:a16="http://schemas.microsoft.com/office/drawing/2014/main" id="{183CDB0F-7932-5983-7E5F-27A1E6C315A5}"/>
              </a:ext>
              <a:ext uri="{C183D7F6-B498-43B3-948B-1728B52AA6E4}">
                <adec:decorative xmlns:adec="http://schemas.microsoft.com/office/drawing/2017/decorative" val="1"/>
              </a:ext>
            </a:extLst>
          </p:cNvPr>
          <p:cNvSpPr/>
          <p:nvPr>
            <p:custDataLst>
              <p:tags r:id="rId6"/>
            </p:custDataLst>
          </p:nvPr>
        </p:nvSpPr>
        <p:spPr>
          <a:xfrm>
            <a:off x="81788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 name="Rectangle 6">
            <a:extLst>
              <a:ext uri="{FF2B5EF4-FFF2-40B4-BE49-F238E27FC236}">
                <a16:creationId xmlns:a16="http://schemas.microsoft.com/office/drawing/2014/main" id="{94327DFA-A0D9-D558-81B3-291E3C98AA9B}"/>
              </a:ext>
              <a:ext uri="{C183D7F6-B498-43B3-948B-1728B52AA6E4}">
                <adec:decorative xmlns:adec="http://schemas.microsoft.com/office/drawing/2017/decorative" val="1"/>
              </a:ext>
            </a:extLst>
          </p:cNvPr>
          <p:cNvSpPr/>
          <p:nvPr>
            <p:custDataLst>
              <p:tags r:id="rId7"/>
            </p:custDataLst>
          </p:nvPr>
        </p:nvSpPr>
        <p:spPr>
          <a:xfrm>
            <a:off x="82677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 name="Rectangle 7">
            <a:extLst>
              <a:ext uri="{FF2B5EF4-FFF2-40B4-BE49-F238E27FC236}">
                <a16:creationId xmlns:a16="http://schemas.microsoft.com/office/drawing/2014/main" id="{F808E645-5C6B-1E33-5B77-4BA86DFEB6B9}"/>
              </a:ext>
              <a:ext uri="{C183D7F6-B498-43B3-948B-1728B52AA6E4}">
                <adec:decorative xmlns:adec="http://schemas.microsoft.com/office/drawing/2017/decorative" val="1"/>
              </a:ext>
            </a:extLst>
          </p:cNvPr>
          <p:cNvSpPr/>
          <p:nvPr>
            <p:custDataLst>
              <p:tags r:id="rId8"/>
            </p:custDataLst>
          </p:nvPr>
        </p:nvSpPr>
        <p:spPr>
          <a:xfrm>
            <a:off x="83566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 name="Rectangle 8">
            <a:extLst>
              <a:ext uri="{FF2B5EF4-FFF2-40B4-BE49-F238E27FC236}">
                <a16:creationId xmlns:a16="http://schemas.microsoft.com/office/drawing/2014/main" id="{AA8CD41B-A7C7-FA5A-2837-57130729DEE6}"/>
              </a:ext>
              <a:ext uri="{C183D7F6-B498-43B3-948B-1728B52AA6E4}">
                <adec:decorative xmlns:adec="http://schemas.microsoft.com/office/drawing/2017/decorative" val="1"/>
              </a:ext>
            </a:extLst>
          </p:cNvPr>
          <p:cNvSpPr/>
          <p:nvPr>
            <p:custDataLst>
              <p:tags r:id="rId9"/>
            </p:custDataLst>
          </p:nvPr>
        </p:nvSpPr>
        <p:spPr>
          <a:xfrm>
            <a:off x="84455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 name="Rectangle 9">
            <a:extLst>
              <a:ext uri="{FF2B5EF4-FFF2-40B4-BE49-F238E27FC236}">
                <a16:creationId xmlns:a16="http://schemas.microsoft.com/office/drawing/2014/main" id="{7D812CC7-46F6-F32E-C59F-31D3E6BF4A8D}"/>
              </a:ext>
              <a:ext uri="{C183D7F6-B498-43B3-948B-1728B52AA6E4}">
                <adec:decorative xmlns:adec="http://schemas.microsoft.com/office/drawing/2017/decorative" val="1"/>
              </a:ext>
            </a:extLst>
          </p:cNvPr>
          <p:cNvSpPr/>
          <p:nvPr>
            <p:custDataLst>
              <p:tags r:id="rId10"/>
            </p:custDataLst>
          </p:nvPr>
        </p:nvSpPr>
        <p:spPr>
          <a:xfrm>
            <a:off x="85344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 name="Rectangle 10">
            <a:extLst>
              <a:ext uri="{FF2B5EF4-FFF2-40B4-BE49-F238E27FC236}">
                <a16:creationId xmlns:a16="http://schemas.microsoft.com/office/drawing/2014/main" id="{0DBCC872-DB5B-6F83-F470-6D1BC198C3E1}"/>
              </a:ext>
              <a:ext uri="{C183D7F6-B498-43B3-948B-1728B52AA6E4}">
                <adec:decorative xmlns:adec="http://schemas.microsoft.com/office/drawing/2017/decorative" val="1"/>
              </a:ext>
            </a:extLst>
          </p:cNvPr>
          <p:cNvSpPr/>
          <p:nvPr>
            <p:custDataLst>
              <p:tags r:id="rId11"/>
            </p:custDataLst>
          </p:nvPr>
        </p:nvSpPr>
        <p:spPr>
          <a:xfrm>
            <a:off x="86233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 name="Rectangle 11">
            <a:extLst>
              <a:ext uri="{FF2B5EF4-FFF2-40B4-BE49-F238E27FC236}">
                <a16:creationId xmlns:a16="http://schemas.microsoft.com/office/drawing/2014/main" id="{306D0989-91E2-E309-C914-727AA905E6A4}"/>
              </a:ext>
              <a:ext uri="{C183D7F6-B498-43B3-948B-1728B52AA6E4}">
                <adec:decorative xmlns:adec="http://schemas.microsoft.com/office/drawing/2017/decorative" val="1"/>
              </a:ext>
            </a:extLst>
          </p:cNvPr>
          <p:cNvSpPr/>
          <p:nvPr>
            <p:custDataLst>
              <p:tags r:id="rId12"/>
            </p:custDataLst>
          </p:nvPr>
        </p:nvSpPr>
        <p:spPr>
          <a:xfrm>
            <a:off x="87122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 name="Rectangle 12">
            <a:extLst>
              <a:ext uri="{FF2B5EF4-FFF2-40B4-BE49-F238E27FC236}">
                <a16:creationId xmlns:a16="http://schemas.microsoft.com/office/drawing/2014/main" id="{0EE43CC6-C807-AB66-739C-FECFBE515C83}"/>
              </a:ext>
              <a:ext uri="{C183D7F6-B498-43B3-948B-1728B52AA6E4}">
                <adec:decorative xmlns:adec="http://schemas.microsoft.com/office/drawing/2017/decorative" val="1"/>
              </a:ext>
            </a:extLst>
          </p:cNvPr>
          <p:cNvSpPr/>
          <p:nvPr>
            <p:custDataLst>
              <p:tags r:id="rId13"/>
            </p:custDataLst>
          </p:nvPr>
        </p:nvSpPr>
        <p:spPr>
          <a:xfrm>
            <a:off x="88011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 name="Rectangle 13">
            <a:extLst>
              <a:ext uri="{FF2B5EF4-FFF2-40B4-BE49-F238E27FC236}">
                <a16:creationId xmlns:a16="http://schemas.microsoft.com/office/drawing/2014/main" id="{4CC880A1-9EC4-BFA9-A9DC-8A787F24A0E0}"/>
              </a:ext>
              <a:ext uri="{C183D7F6-B498-43B3-948B-1728B52AA6E4}">
                <adec:decorative xmlns:adec="http://schemas.microsoft.com/office/drawing/2017/decorative" val="1"/>
              </a:ext>
            </a:extLst>
          </p:cNvPr>
          <p:cNvSpPr/>
          <p:nvPr>
            <p:custDataLst>
              <p:tags r:id="rId14"/>
            </p:custDataLst>
          </p:nvPr>
        </p:nvSpPr>
        <p:spPr>
          <a:xfrm>
            <a:off x="88900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 name="Rectangle 14">
            <a:extLst>
              <a:ext uri="{FF2B5EF4-FFF2-40B4-BE49-F238E27FC236}">
                <a16:creationId xmlns:a16="http://schemas.microsoft.com/office/drawing/2014/main" id="{B33DF966-08D6-7C8A-BA3A-0F44D7469CF9}"/>
              </a:ext>
              <a:ext uri="{C183D7F6-B498-43B3-948B-1728B52AA6E4}">
                <adec:decorative xmlns:adec="http://schemas.microsoft.com/office/drawing/2017/decorative" val="1"/>
              </a:ext>
            </a:extLst>
          </p:cNvPr>
          <p:cNvSpPr/>
          <p:nvPr>
            <p:custDataLst>
              <p:tags r:id="rId15"/>
            </p:custDataLst>
          </p:nvPr>
        </p:nvSpPr>
        <p:spPr>
          <a:xfrm>
            <a:off x="89789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 name="Rectangle 15">
            <a:extLst>
              <a:ext uri="{FF2B5EF4-FFF2-40B4-BE49-F238E27FC236}">
                <a16:creationId xmlns:a16="http://schemas.microsoft.com/office/drawing/2014/main" id="{5ED08626-E40D-4AB5-DC1C-4E8B5675688D}"/>
              </a:ext>
              <a:ext uri="{C183D7F6-B498-43B3-948B-1728B52AA6E4}">
                <adec:decorative xmlns:adec="http://schemas.microsoft.com/office/drawing/2017/decorative" val="1"/>
              </a:ext>
            </a:extLst>
          </p:cNvPr>
          <p:cNvSpPr/>
          <p:nvPr>
            <p:custDataLst>
              <p:tags r:id="rId16"/>
            </p:custDataLst>
          </p:nvPr>
        </p:nvSpPr>
        <p:spPr>
          <a:xfrm>
            <a:off x="90678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 name="Rectangle 16">
            <a:extLst>
              <a:ext uri="{FF2B5EF4-FFF2-40B4-BE49-F238E27FC236}">
                <a16:creationId xmlns:a16="http://schemas.microsoft.com/office/drawing/2014/main" id="{5374B0D1-3FA2-3DBB-1DBC-1BD8402582D9}"/>
              </a:ext>
              <a:ext uri="{C183D7F6-B498-43B3-948B-1728B52AA6E4}">
                <adec:decorative xmlns:adec="http://schemas.microsoft.com/office/drawing/2017/decorative" val="1"/>
              </a:ext>
            </a:extLst>
          </p:cNvPr>
          <p:cNvSpPr/>
          <p:nvPr>
            <p:custDataLst>
              <p:tags r:id="rId17"/>
            </p:custDataLst>
          </p:nvPr>
        </p:nvSpPr>
        <p:spPr>
          <a:xfrm>
            <a:off x="91567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 name="Rectangle 17">
            <a:extLst>
              <a:ext uri="{FF2B5EF4-FFF2-40B4-BE49-F238E27FC236}">
                <a16:creationId xmlns:a16="http://schemas.microsoft.com/office/drawing/2014/main" id="{BC3D2934-044A-3AE5-8261-90EEE6641CD4}"/>
              </a:ext>
              <a:ext uri="{C183D7F6-B498-43B3-948B-1728B52AA6E4}">
                <adec:decorative xmlns:adec="http://schemas.microsoft.com/office/drawing/2017/decorative" val="1"/>
              </a:ext>
            </a:extLst>
          </p:cNvPr>
          <p:cNvSpPr/>
          <p:nvPr>
            <p:custDataLst>
              <p:tags r:id="rId18"/>
            </p:custDataLst>
          </p:nvPr>
        </p:nvSpPr>
        <p:spPr>
          <a:xfrm>
            <a:off x="92456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 name="Rectangle 18">
            <a:extLst>
              <a:ext uri="{FF2B5EF4-FFF2-40B4-BE49-F238E27FC236}">
                <a16:creationId xmlns:a16="http://schemas.microsoft.com/office/drawing/2014/main" id="{2FB79252-76CA-F464-B2F0-D973E0094FFD}"/>
              </a:ext>
              <a:ext uri="{C183D7F6-B498-43B3-948B-1728B52AA6E4}">
                <adec:decorative xmlns:adec="http://schemas.microsoft.com/office/drawing/2017/decorative" val="1"/>
              </a:ext>
            </a:extLst>
          </p:cNvPr>
          <p:cNvSpPr/>
          <p:nvPr>
            <p:custDataLst>
              <p:tags r:id="rId19"/>
            </p:custDataLst>
          </p:nvPr>
        </p:nvSpPr>
        <p:spPr>
          <a:xfrm>
            <a:off x="93345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 name="Rectangle 19">
            <a:extLst>
              <a:ext uri="{FF2B5EF4-FFF2-40B4-BE49-F238E27FC236}">
                <a16:creationId xmlns:a16="http://schemas.microsoft.com/office/drawing/2014/main" id="{A7B5F8C0-CD8B-81A4-CBBE-4612466912FC}"/>
              </a:ext>
              <a:ext uri="{C183D7F6-B498-43B3-948B-1728B52AA6E4}">
                <adec:decorative xmlns:adec="http://schemas.microsoft.com/office/drawing/2017/decorative" val="1"/>
              </a:ext>
            </a:extLst>
          </p:cNvPr>
          <p:cNvSpPr/>
          <p:nvPr>
            <p:custDataLst>
              <p:tags r:id="rId20"/>
            </p:custDataLst>
          </p:nvPr>
        </p:nvSpPr>
        <p:spPr>
          <a:xfrm>
            <a:off x="94234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 name="Rectangle 20">
            <a:extLst>
              <a:ext uri="{FF2B5EF4-FFF2-40B4-BE49-F238E27FC236}">
                <a16:creationId xmlns:a16="http://schemas.microsoft.com/office/drawing/2014/main" id="{72A04852-B563-D1F5-47FA-38A32ACC65B6}"/>
              </a:ext>
              <a:ext uri="{C183D7F6-B498-43B3-948B-1728B52AA6E4}">
                <adec:decorative xmlns:adec="http://schemas.microsoft.com/office/drawing/2017/decorative" val="1"/>
              </a:ext>
            </a:extLst>
          </p:cNvPr>
          <p:cNvSpPr/>
          <p:nvPr>
            <p:custDataLst>
              <p:tags r:id="rId21"/>
            </p:custDataLst>
          </p:nvPr>
        </p:nvSpPr>
        <p:spPr>
          <a:xfrm>
            <a:off x="95123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 name="Rectangle 21">
            <a:extLst>
              <a:ext uri="{FF2B5EF4-FFF2-40B4-BE49-F238E27FC236}">
                <a16:creationId xmlns:a16="http://schemas.microsoft.com/office/drawing/2014/main" id="{823641EA-6624-0465-7FB4-ABFAF837FEC4}"/>
              </a:ext>
              <a:ext uri="{C183D7F6-B498-43B3-948B-1728B52AA6E4}">
                <adec:decorative xmlns:adec="http://schemas.microsoft.com/office/drawing/2017/decorative" val="1"/>
              </a:ext>
            </a:extLst>
          </p:cNvPr>
          <p:cNvSpPr/>
          <p:nvPr>
            <p:custDataLst>
              <p:tags r:id="rId22"/>
            </p:custDataLst>
          </p:nvPr>
        </p:nvSpPr>
        <p:spPr>
          <a:xfrm>
            <a:off x="96012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 name="Rectangle 22">
            <a:extLst>
              <a:ext uri="{FF2B5EF4-FFF2-40B4-BE49-F238E27FC236}">
                <a16:creationId xmlns:a16="http://schemas.microsoft.com/office/drawing/2014/main" id="{223518B9-0793-5BA1-340B-62DD84D0AEFD}"/>
              </a:ext>
              <a:ext uri="{C183D7F6-B498-43B3-948B-1728B52AA6E4}">
                <adec:decorative xmlns:adec="http://schemas.microsoft.com/office/drawing/2017/decorative" val="1"/>
              </a:ext>
            </a:extLst>
          </p:cNvPr>
          <p:cNvSpPr/>
          <p:nvPr>
            <p:custDataLst>
              <p:tags r:id="rId23"/>
            </p:custDataLst>
          </p:nvPr>
        </p:nvSpPr>
        <p:spPr>
          <a:xfrm>
            <a:off x="96901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 name="Rectangle 23">
            <a:extLst>
              <a:ext uri="{FF2B5EF4-FFF2-40B4-BE49-F238E27FC236}">
                <a16:creationId xmlns:a16="http://schemas.microsoft.com/office/drawing/2014/main" id="{45D3D690-459E-E2BC-4A49-CFB70FD309E4}"/>
              </a:ext>
              <a:ext uri="{C183D7F6-B498-43B3-948B-1728B52AA6E4}">
                <adec:decorative xmlns:adec="http://schemas.microsoft.com/office/drawing/2017/decorative" val="1"/>
              </a:ext>
            </a:extLst>
          </p:cNvPr>
          <p:cNvSpPr/>
          <p:nvPr>
            <p:custDataLst>
              <p:tags r:id="rId24"/>
            </p:custDataLst>
          </p:nvPr>
        </p:nvSpPr>
        <p:spPr>
          <a:xfrm>
            <a:off x="97790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 name="Rectangle 24">
            <a:extLst>
              <a:ext uri="{FF2B5EF4-FFF2-40B4-BE49-F238E27FC236}">
                <a16:creationId xmlns:a16="http://schemas.microsoft.com/office/drawing/2014/main" id="{19EDBAC0-D3D9-D572-139D-D7962574DC48}"/>
              </a:ext>
              <a:ext uri="{C183D7F6-B498-43B3-948B-1728B52AA6E4}">
                <adec:decorative xmlns:adec="http://schemas.microsoft.com/office/drawing/2017/decorative" val="1"/>
              </a:ext>
            </a:extLst>
          </p:cNvPr>
          <p:cNvSpPr/>
          <p:nvPr>
            <p:custDataLst>
              <p:tags r:id="rId25"/>
            </p:custDataLst>
          </p:nvPr>
        </p:nvSpPr>
        <p:spPr>
          <a:xfrm>
            <a:off x="98679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 name="Rectangle 25">
            <a:extLst>
              <a:ext uri="{FF2B5EF4-FFF2-40B4-BE49-F238E27FC236}">
                <a16:creationId xmlns:a16="http://schemas.microsoft.com/office/drawing/2014/main" id="{1416664A-9123-B450-E036-00C6882BD47B}"/>
              </a:ext>
              <a:ext uri="{C183D7F6-B498-43B3-948B-1728B52AA6E4}">
                <adec:decorative xmlns:adec="http://schemas.microsoft.com/office/drawing/2017/decorative" val="1"/>
              </a:ext>
            </a:extLst>
          </p:cNvPr>
          <p:cNvSpPr/>
          <p:nvPr>
            <p:custDataLst>
              <p:tags r:id="rId26"/>
            </p:custDataLst>
          </p:nvPr>
        </p:nvSpPr>
        <p:spPr>
          <a:xfrm>
            <a:off x="99568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 name="Rectangle 26">
            <a:extLst>
              <a:ext uri="{FF2B5EF4-FFF2-40B4-BE49-F238E27FC236}">
                <a16:creationId xmlns:a16="http://schemas.microsoft.com/office/drawing/2014/main" id="{840BDD89-DCFC-BE22-9708-C795298AB9FC}"/>
              </a:ext>
              <a:ext uri="{C183D7F6-B498-43B3-948B-1728B52AA6E4}">
                <adec:decorative xmlns:adec="http://schemas.microsoft.com/office/drawing/2017/decorative" val="1"/>
              </a:ext>
            </a:extLst>
          </p:cNvPr>
          <p:cNvSpPr/>
          <p:nvPr>
            <p:custDataLst>
              <p:tags r:id="rId27"/>
            </p:custDataLst>
          </p:nvPr>
        </p:nvSpPr>
        <p:spPr>
          <a:xfrm>
            <a:off x="100457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 name="Rectangle 27">
            <a:extLst>
              <a:ext uri="{FF2B5EF4-FFF2-40B4-BE49-F238E27FC236}">
                <a16:creationId xmlns:a16="http://schemas.microsoft.com/office/drawing/2014/main" id="{1C417D9D-1CF1-E12E-0C49-8E3E32C0212A}"/>
              </a:ext>
              <a:ext uri="{C183D7F6-B498-43B3-948B-1728B52AA6E4}">
                <adec:decorative xmlns:adec="http://schemas.microsoft.com/office/drawing/2017/decorative" val="1"/>
              </a:ext>
            </a:extLst>
          </p:cNvPr>
          <p:cNvSpPr/>
          <p:nvPr>
            <p:custDataLst>
              <p:tags r:id="rId28"/>
            </p:custDataLst>
          </p:nvPr>
        </p:nvSpPr>
        <p:spPr>
          <a:xfrm>
            <a:off x="101346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 name="Rectangle 28">
            <a:extLst>
              <a:ext uri="{FF2B5EF4-FFF2-40B4-BE49-F238E27FC236}">
                <a16:creationId xmlns:a16="http://schemas.microsoft.com/office/drawing/2014/main" id="{BA33504F-9C50-49A7-8823-DE7C1F942490}"/>
              </a:ext>
              <a:ext uri="{C183D7F6-B498-43B3-948B-1728B52AA6E4}">
                <adec:decorative xmlns:adec="http://schemas.microsoft.com/office/drawing/2017/decorative" val="1"/>
              </a:ext>
            </a:extLst>
          </p:cNvPr>
          <p:cNvSpPr/>
          <p:nvPr>
            <p:custDataLst>
              <p:tags r:id="rId29"/>
            </p:custDataLst>
          </p:nvPr>
        </p:nvSpPr>
        <p:spPr>
          <a:xfrm>
            <a:off x="102235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 name="Rectangle 29">
            <a:extLst>
              <a:ext uri="{FF2B5EF4-FFF2-40B4-BE49-F238E27FC236}">
                <a16:creationId xmlns:a16="http://schemas.microsoft.com/office/drawing/2014/main" id="{56F440DE-8E89-16BF-6165-4D6FE974A949}"/>
              </a:ext>
              <a:ext uri="{C183D7F6-B498-43B3-948B-1728B52AA6E4}">
                <adec:decorative xmlns:adec="http://schemas.microsoft.com/office/drawing/2017/decorative" val="1"/>
              </a:ext>
            </a:extLst>
          </p:cNvPr>
          <p:cNvSpPr/>
          <p:nvPr>
            <p:custDataLst>
              <p:tags r:id="rId30"/>
            </p:custDataLst>
          </p:nvPr>
        </p:nvSpPr>
        <p:spPr>
          <a:xfrm>
            <a:off x="103124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 name="Rectangle 30">
            <a:extLst>
              <a:ext uri="{FF2B5EF4-FFF2-40B4-BE49-F238E27FC236}">
                <a16:creationId xmlns:a16="http://schemas.microsoft.com/office/drawing/2014/main" id="{4CE82001-83EF-512C-D5DE-D132C8204895}"/>
              </a:ext>
              <a:ext uri="{C183D7F6-B498-43B3-948B-1728B52AA6E4}">
                <adec:decorative xmlns:adec="http://schemas.microsoft.com/office/drawing/2017/decorative" val="1"/>
              </a:ext>
            </a:extLst>
          </p:cNvPr>
          <p:cNvSpPr/>
          <p:nvPr>
            <p:custDataLst>
              <p:tags r:id="rId31"/>
            </p:custDataLst>
          </p:nvPr>
        </p:nvSpPr>
        <p:spPr>
          <a:xfrm>
            <a:off x="104013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 name="Rectangle 31">
            <a:extLst>
              <a:ext uri="{FF2B5EF4-FFF2-40B4-BE49-F238E27FC236}">
                <a16:creationId xmlns:a16="http://schemas.microsoft.com/office/drawing/2014/main" id="{63A15553-FC3A-4C86-462E-1B421429D168}"/>
              </a:ext>
              <a:ext uri="{C183D7F6-B498-43B3-948B-1728B52AA6E4}">
                <adec:decorative xmlns:adec="http://schemas.microsoft.com/office/drawing/2017/decorative" val="1"/>
              </a:ext>
            </a:extLst>
          </p:cNvPr>
          <p:cNvSpPr/>
          <p:nvPr>
            <p:custDataLst>
              <p:tags r:id="rId32"/>
            </p:custDataLst>
          </p:nvPr>
        </p:nvSpPr>
        <p:spPr>
          <a:xfrm>
            <a:off x="104902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 name="Rectangle 32">
            <a:extLst>
              <a:ext uri="{FF2B5EF4-FFF2-40B4-BE49-F238E27FC236}">
                <a16:creationId xmlns:a16="http://schemas.microsoft.com/office/drawing/2014/main" id="{4E215B93-6BCE-9B7A-B5AA-34B1B458CCFC}"/>
              </a:ext>
              <a:ext uri="{C183D7F6-B498-43B3-948B-1728B52AA6E4}">
                <adec:decorative xmlns:adec="http://schemas.microsoft.com/office/drawing/2017/decorative" val="1"/>
              </a:ext>
            </a:extLst>
          </p:cNvPr>
          <p:cNvSpPr/>
          <p:nvPr>
            <p:custDataLst>
              <p:tags r:id="rId33"/>
            </p:custDataLst>
          </p:nvPr>
        </p:nvSpPr>
        <p:spPr>
          <a:xfrm>
            <a:off x="105791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 name="Rectangle 33">
            <a:extLst>
              <a:ext uri="{FF2B5EF4-FFF2-40B4-BE49-F238E27FC236}">
                <a16:creationId xmlns:a16="http://schemas.microsoft.com/office/drawing/2014/main" id="{B64B0B3A-CC60-2286-7D7A-E816ADB97180}"/>
              </a:ext>
              <a:ext uri="{C183D7F6-B498-43B3-948B-1728B52AA6E4}">
                <adec:decorative xmlns:adec="http://schemas.microsoft.com/office/drawing/2017/decorative" val="1"/>
              </a:ext>
            </a:extLst>
          </p:cNvPr>
          <p:cNvSpPr/>
          <p:nvPr>
            <p:custDataLst>
              <p:tags r:id="rId34"/>
            </p:custDataLst>
          </p:nvPr>
        </p:nvSpPr>
        <p:spPr>
          <a:xfrm>
            <a:off x="106680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 name="Rectangle 34">
            <a:extLst>
              <a:ext uri="{FF2B5EF4-FFF2-40B4-BE49-F238E27FC236}">
                <a16:creationId xmlns:a16="http://schemas.microsoft.com/office/drawing/2014/main" id="{1D0F5481-D329-95E4-E707-ECC40969F8F4}"/>
              </a:ext>
              <a:ext uri="{C183D7F6-B498-43B3-948B-1728B52AA6E4}">
                <adec:decorative xmlns:adec="http://schemas.microsoft.com/office/drawing/2017/decorative" val="1"/>
              </a:ext>
            </a:extLst>
          </p:cNvPr>
          <p:cNvSpPr/>
          <p:nvPr>
            <p:custDataLst>
              <p:tags r:id="rId35"/>
            </p:custDataLst>
          </p:nvPr>
        </p:nvSpPr>
        <p:spPr>
          <a:xfrm>
            <a:off x="107569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 name="Rectangle 35">
            <a:extLst>
              <a:ext uri="{FF2B5EF4-FFF2-40B4-BE49-F238E27FC236}">
                <a16:creationId xmlns:a16="http://schemas.microsoft.com/office/drawing/2014/main" id="{EA7DF745-4A60-58EB-A58A-D4EFE1427226}"/>
              </a:ext>
              <a:ext uri="{C183D7F6-B498-43B3-948B-1728B52AA6E4}">
                <adec:decorative xmlns:adec="http://schemas.microsoft.com/office/drawing/2017/decorative" val="1"/>
              </a:ext>
            </a:extLst>
          </p:cNvPr>
          <p:cNvSpPr/>
          <p:nvPr>
            <p:custDataLst>
              <p:tags r:id="rId36"/>
            </p:custDataLst>
          </p:nvPr>
        </p:nvSpPr>
        <p:spPr>
          <a:xfrm>
            <a:off x="81788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 name="Rectangle 36">
            <a:extLst>
              <a:ext uri="{FF2B5EF4-FFF2-40B4-BE49-F238E27FC236}">
                <a16:creationId xmlns:a16="http://schemas.microsoft.com/office/drawing/2014/main" id="{A536E073-AEFB-10D9-FF2A-802BFACA2F87}"/>
              </a:ext>
              <a:ext uri="{C183D7F6-B498-43B3-948B-1728B52AA6E4}">
                <adec:decorative xmlns:adec="http://schemas.microsoft.com/office/drawing/2017/decorative" val="1"/>
              </a:ext>
            </a:extLst>
          </p:cNvPr>
          <p:cNvSpPr/>
          <p:nvPr>
            <p:custDataLst>
              <p:tags r:id="rId37"/>
            </p:custDataLst>
          </p:nvPr>
        </p:nvSpPr>
        <p:spPr>
          <a:xfrm>
            <a:off x="82677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 name="Rectangle 37">
            <a:extLst>
              <a:ext uri="{FF2B5EF4-FFF2-40B4-BE49-F238E27FC236}">
                <a16:creationId xmlns:a16="http://schemas.microsoft.com/office/drawing/2014/main" id="{89624FC5-5AD8-C477-0BEB-C53A7CC2B6EC}"/>
              </a:ext>
              <a:ext uri="{C183D7F6-B498-43B3-948B-1728B52AA6E4}">
                <adec:decorative xmlns:adec="http://schemas.microsoft.com/office/drawing/2017/decorative" val="1"/>
              </a:ext>
            </a:extLst>
          </p:cNvPr>
          <p:cNvSpPr/>
          <p:nvPr>
            <p:custDataLst>
              <p:tags r:id="rId38"/>
            </p:custDataLst>
          </p:nvPr>
        </p:nvSpPr>
        <p:spPr>
          <a:xfrm>
            <a:off x="83566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 name="Rectangle 38">
            <a:extLst>
              <a:ext uri="{FF2B5EF4-FFF2-40B4-BE49-F238E27FC236}">
                <a16:creationId xmlns:a16="http://schemas.microsoft.com/office/drawing/2014/main" id="{3726CD9E-0A8A-AF0F-F2D1-1DF2C65572D2}"/>
              </a:ext>
              <a:ext uri="{C183D7F6-B498-43B3-948B-1728B52AA6E4}">
                <adec:decorative xmlns:adec="http://schemas.microsoft.com/office/drawing/2017/decorative" val="1"/>
              </a:ext>
            </a:extLst>
          </p:cNvPr>
          <p:cNvSpPr/>
          <p:nvPr>
            <p:custDataLst>
              <p:tags r:id="rId39"/>
            </p:custDataLst>
          </p:nvPr>
        </p:nvSpPr>
        <p:spPr>
          <a:xfrm>
            <a:off x="84455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 name="Rectangle 39">
            <a:extLst>
              <a:ext uri="{FF2B5EF4-FFF2-40B4-BE49-F238E27FC236}">
                <a16:creationId xmlns:a16="http://schemas.microsoft.com/office/drawing/2014/main" id="{77F9F2F4-AD88-C9C9-5C13-B5660C4F303C}"/>
              </a:ext>
              <a:ext uri="{C183D7F6-B498-43B3-948B-1728B52AA6E4}">
                <adec:decorative xmlns:adec="http://schemas.microsoft.com/office/drawing/2017/decorative" val="1"/>
              </a:ext>
            </a:extLst>
          </p:cNvPr>
          <p:cNvSpPr/>
          <p:nvPr>
            <p:custDataLst>
              <p:tags r:id="rId40"/>
            </p:custDataLst>
          </p:nvPr>
        </p:nvSpPr>
        <p:spPr>
          <a:xfrm>
            <a:off x="85344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 name="Rectangle 40">
            <a:extLst>
              <a:ext uri="{FF2B5EF4-FFF2-40B4-BE49-F238E27FC236}">
                <a16:creationId xmlns:a16="http://schemas.microsoft.com/office/drawing/2014/main" id="{A2D89BAC-C5A1-4BDF-7F37-D78BACEB6411}"/>
              </a:ext>
              <a:ext uri="{C183D7F6-B498-43B3-948B-1728B52AA6E4}">
                <adec:decorative xmlns:adec="http://schemas.microsoft.com/office/drawing/2017/decorative" val="1"/>
              </a:ext>
            </a:extLst>
          </p:cNvPr>
          <p:cNvSpPr/>
          <p:nvPr>
            <p:custDataLst>
              <p:tags r:id="rId41"/>
            </p:custDataLst>
          </p:nvPr>
        </p:nvSpPr>
        <p:spPr>
          <a:xfrm>
            <a:off x="86233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 name="Rectangle 41">
            <a:extLst>
              <a:ext uri="{FF2B5EF4-FFF2-40B4-BE49-F238E27FC236}">
                <a16:creationId xmlns:a16="http://schemas.microsoft.com/office/drawing/2014/main" id="{1AD35572-2A55-D67F-728C-162BA62FD78B}"/>
              </a:ext>
              <a:ext uri="{C183D7F6-B498-43B3-948B-1728B52AA6E4}">
                <adec:decorative xmlns:adec="http://schemas.microsoft.com/office/drawing/2017/decorative" val="1"/>
              </a:ext>
            </a:extLst>
          </p:cNvPr>
          <p:cNvSpPr/>
          <p:nvPr>
            <p:custDataLst>
              <p:tags r:id="rId42"/>
            </p:custDataLst>
          </p:nvPr>
        </p:nvSpPr>
        <p:spPr>
          <a:xfrm>
            <a:off x="87122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 name="Rectangle 42">
            <a:extLst>
              <a:ext uri="{FF2B5EF4-FFF2-40B4-BE49-F238E27FC236}">
                <a16:creationId xmlns:a16="http://schemas.microsoft.com/office/drawing/2014/main" id="{92B1FE1C-7500-E1DB-D37A-85491A9CC55F}"/>
              </a:ext>
              <a:ext uri="{C183D7F6-B498-43B3-948B-1728B52AA6E4}">
                <adec:decorative xmlns:adec="http://schemas.microsoft.com/office/drawing/2017/decorative" val="1"/>
              </a:ext>
            </a:extLst>
          </p:cNvPr>
          <p:cNvSpPr/>
          <p:nvPr>
            <p:custDataLst>
              <p:tags r:id="rId43"/>
            </p:custDataLst>
          </p:nvPr>
        </p:nvSpPr>
        <p:spPr>
          <a:xfrm>
            <a:off x="88011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 name="Rectangle 43">
            <a:extLst>
              <a:ext uri="{FF2B5EF4-FFF2-40B4-BE49-F238E27FC236}">
                <a16:creationId xmlns:a16="http://schemas.microsoft.com/office/drawing/2014/main" id="{40CDABA7-44AB-FF04-7D57-AB0FB19A9960}"/>
              </a:ext>
              <a:ext uri="{C183D7F6-B498-43B3-948B-1728B52AA6E4}">
                <adec:decorative xmlns:adec="http://schemas.microsoft.com/office/drawing/2017/decorative" val="1"/>
              </a:ext>
            </a:extLst>
          </p:cNvPr>
          <p:cNvSpPr/>
          <p:nvPr>
            <p:custDataLst>
              <p:tags r:id="rId44"/>
            </p:custDataLst>
          </p:nvPr>
        </p:nvSpPr>
        <p:spPr>
          <a:xfrm>
            <a:off x="88900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 name="Rectangle 44">
            <a:extLst>
              <a:ext uri="{FF2B5EF4-FFF2-40B4-BE49-F238E27FC236}">
                <a16:creationId xmlns:a16="http://schemas.microsoft.com/office/drawing/2014/main" id="{381377B4-4055-C3F4-16DB-BB8107F4D336}"/>
              </a:ext>
              <a:ext uri="{C183D7F6-B498-43B3-948B-1728B52AA6E4}">
                <adec:decorative xmlns:adec="http://schemas.microsoft.com/office/drawing/2017/decorative" val="1"/>
              </a:ext>
            </a:extLst>
          </p:cNvPr>
          <p:cNvSpPr/>
          <p:nvPr>
            <p:custDataLst>
              <p:tags r:id="rId45"/>
            </p:custDataLst>
          </p:nvPr>
        </p:nvSpPr>
        <p:spPr>
          <a:xfrm>
            <a:off x="89789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 name="Rectangle 45">
            <a:extLst>
              <a:ext uri="{FF2B5EF4-FFF2-40B4-BE49-F238E27FC236}">
                <a16:creationId xmlns:a16="http://schemas.microsoft.com/office/drawing/2014/main" id="{A455E540-BA79-9704-8912-3B8CA092436A}"/>
              </a:ext>
              <a:ext uri="{C183D7F6-B498-43B3-948B-1728B52AA6E4}">
                <adec:decorative xmlns:adec="http://schemas.microsoft.com/office/drawing/2017/decorative" val="1"/>
              </a:ext>
            </a:extLst>
          </p:cNvPr>
          <p:cNvSpPr/>
          <p:nvPr>
            <p:custDataLst>
              <p:tags r:id="rId46"/>
            </p:custDataLst>
          </p:nvPr>
        </p:nvSpPr>
        <p:spPr>
          <a:xfrm>
            <a:off x="90678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 name="Rectangle 46">
            <a:extLst>
              <a:ext uri="{FF2B5EF4-FFF2-40B4-BE49-F238E27FC236}">
                <a16:creationId xmlns:a16="http://schemas.microsoft.com/office/drawing/2014/main" id="{75720183-7D48-7C64-6DBD-B2AE19C35807}"/>
              </a:ext>
              <a:ext uri="{C183D7F6-B498-43B3-948B-1728B52AA6E4}">
                <adec:decorative xmlns:adec="http://schemas.microsoft.com/office/drawing/2017/decorative" val="1"/>
              </a:ext>
            </a:extLst>
          </p:cNvPr>
          <p:cNvSpPr/>
          <p:nvPr>
            <p:custDataLst>
              <p:tags r:id="rId47"/>
            </p:custDataLst>
          </p:nvPr>
        </p:nvSpPr>
        <p:spPr>
          <a:xfrm>
            <a:off x="91567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 name="Rectangle 47">
            <a:extLst>
              <a:ext uri="{FF2B5EF4-FFF2-40B4-BE49-F238E27FC236}">
                <a16:creationId xmlns:a16="http://schemas.microsoft.com/office/drawing/2014/main" id="{56FAD063-760C-CB3B-F314-76FCD9CDEFB1}"/>
              </a:ext>
              <a:ext uri="{C183D7F6-B498-43B3-948B-1728B52AA6E4}">
                <adec:decorative xmlns:adec="http://schemas.microsoft.com/office/drawing/2017/decorative" val="1"/>
              </a:ext>
            </a:extLst>
          </p:cNvPr>
          <p:cNvSpPr/>
          <p:nvPr>
            <p:custDataLst>
              <p:tags r:id="rId48"/>
            </p:custDataLst>
          </p:nvPr>
        </p:nvSpPr>
        <p:spPr>
          <a:xfrm>
            <a:off x="92456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 name="Rectangle 48">
            <a:extLst>
              <a:ext uri="{FF2B5EF4-FFF2-40B4-BE49-F238E27FC236}">
                <a16:creationId xmlns:a16="http://schemas.microsoft.com/office/drawing/2014/main" id="{792F49F0-A41C-AD24-B643-062953668ADF}"/>
              </a:ext>
              <a:ext uri="{C183D7F6-B498-43B3-948B-1728B52AA6E4}">
                <adec:decorative xmlns:adec="http://schemas.microsoft.com/office/drawing/2017/decorative" val="1"/>
              </a:ext>
            </a:extLst>
          </p:cNvPr>
          <p:cNvSpPr/>
          <p:nvPr>
            <p:custDataLst>
              <p:tags r:id="rId49"/>
            </p:custDataLst>
          </p:nvPr>
        </p:nvSpPr>
        <p:spPr>
          <a:xfrm>
            <a:off x="93345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 name="Rectangle 49">
            <a:extLst>
              <a:ext uri="{FF2B5EF4-FFF2-40B4-BE49-F238E27FC236}">
                <a16:creationId xmlns:a16="http://schemas.microsoft.com/office/drawing/2014/main" id="{5E29BB76-857A-5E07-63C6-2B88B50DA11F}"/>
              </a:ext>
              <a:ext uri="{C183D7F6-B498-43B3-948B-1728B52AA6E4}">
                <adec:decorative xmlns:adec="http://schemas.microsoft.com/office/drawing/2017/decorative" val="1"/>
              </a:ext>
            </a:extLst>
          </p:cNvPr>
          <p:cNvSpPr/>
          <p:nvPr>
            <p:custDataLst>
              <p:tags r:id="rId50"/>
            </p:custDataLst>
          </p:nvPr>
        </p:nvSpPr>
        <p:spPr>
          <a:xfrm>
            <a:off x="94234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 name="Rectangle 50">
            <a:extLst>
              <a:ext uri="{FF2B5EF4-FFF2-40B4-BE49-F238E27FC236}">
                <a16:creationId xmlns:a16="http://schemas.microsoft.com/office/drawing/2014/main" id="{4A671A42-72EF-F05D-591F-3355F97EDA77}"/>
              </a:ext>
              <a:ext uri="{C183D7F6-B498-43B3-948B-1728B52AA6E4}">
                <adec:decorative xmlns:adec="http://schemas.microsoft.com/office/drawing/2017/decorative" val="1"/>
              </a:ext>
            </a:extLst>
          </p:cNvPr>
          <p:cNvSpPr/>
          <p:nvPr>
            <p:custDataLst>
              <p:tags r:id="rId51"/>
            </p:custDataLst>
          </p:nvPr>
        </p:nvSpPr>
        <p:spPr>
          <a:xfrm>
            <a:off x="95123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 name="Rectangle 51">
            <a:extLst>
              <a:ext uri="{FF2B5EF4-FFF2-40B4-BE49-F238E27FC236}">
                <a16:creationId xmlns:a16="http://schemas.microsoft.com/office/drawing/2014/main" id="{A36EAF0B-0A7D-6733-167A-15861F4D5D9A}"/>
              </a:ext>
              <a:ext uri="{C183D7F6-B498-43B3-948B-1728B52AA6E4}">
                <adec:decorative xmlns:adec="http://schemas.microsoft.com/office/drawing/2017/decorative" val="1"/>
              </a:ext>
            </a:extLst>
          </p:cNvPr>
          <p:cNvSpPr/>
          <p:nvPr>
            <p:custDataLst>
              <p:tags r:id="rId52"/>
            </p:custDataLst>
          </p:nvPr>
        </p:nvSpPr>
        <p:spPr>
          <a:xfrm>
            <a:off x="96012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 name="Rectangle 52">
            <a:extLst>
              <a:ext uri="{FF2B5EF4-FFF2-40B4-BE49-F238E27FC236}">
                <a16:creationId xmlns:a16="http://schemas.microsoft.com/office/drawing/2014/main" id="{7D612AFF-0568-3266-67FE-68843C0962CD}"/>
              </a:ext>
              <a:ext uri="{C183D7F6-B498-43B3-948B-1728B52AA6E4}">
                <adec:decorative xmlns:adec="http://schemas.microsoft.com/office/drawing/2017/decorative" val="1"/>
              </a:ext>
            </a:extLst>
          </p:cNvPr>
          <p:cNvSpPr/>
          <p:nvPr>
            <p:custDataLst>
              <p:tags r:id="rId53"/>
            </p:custDataLst>
          </p:nvPr>
        </p:nvSpPr>
        <p:spPr>
          <a:xfrm>
            <a:off x="96901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 name="Rectangle 53">
            <a:extLst>
              <a:ext uri="{FF2B5EF4-FFF2-40B4-BE49-F238E27FC236}">
                <a16:creationId xmlns:a16="http://schemas.microsoft.com/office/drawing/2014/main" id="{003A2A39-66BD-3F43-4E2B-7E040EA9BF2F}"/>
              </a:ext>
              <a:ext uri="{C183D7F6-B498-43B3-948B-1728B52AA6E4}">
                <adec:decorative xmlns:adec="http://schemas.microsoft.com/office/drawing/2017/decorative" val="1"/>
              </a:ext>
            </a:extLst>
          </p:cNvPr>
          <p:cNvSpPr/>
          <p:nvPr>
            <p:custDataLst>
              <p:tags r:id="rId54"/>
            </p:custDataLst>
          </p:nvPr>
        </p:nvSpPr>
        <p:spPr>
          <a:xfrm>
            <a:off x="97790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 name="Rectangle 54">
            <a:extLst>
              <a:ext uri="{FF2B5EF4-FFF2-40B4-BE49-F238E27FC236}">
                <a16:creationId xmlns:a16="http://schemas.microsoft.com/office/drawing/2014/main" id="{7A9B6421-D7D1-B1F1-3833-DC4523FEC2EE}"/>
              </a:ext>
              <a:ext uri="{C183D7F6-B498-43B3-948B-1728B52AA6E4}">
                <adec:decorative xmlns:adec="http://schemas.microsoft.com/office/drawing/2017/decorative" val="1"/>
              </a:ext>
            </a:extLst>
          </p:cNvPr>
          <p:cNvSpPr/>
          <p:nvPr>
            <p:custDataLst>
              <p:tags r:id="rId55"/>
            </p:custDataLst>
          </p:nvPr>
        </p:nvSpPr>
        <p:spPr>
          <a:xfrm>
            <a:off x="98679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 name="Rectangle 55">
            <a:extLst>
              <a:ext uri="{FF2B5EF4-FFF2-40B4-BE49-F238E27FC236}">
                <a16:creationId xmlns:a16="http://schemas.microsoft.com/office/drawing/2014/main" id="{D05692BF-07C9-0F1E-1B6E-35D5F4B0494A}"/>
              </a:ext>
              <a:ext uri="{C183D7F6-B498-43B3-948B-1728B52AA6E4}">
                <adec:decorative xmlns:adec="http://schemas.microsoft.com/office/drawing/2017/decorative" val="1"/>
              </a:ext>
            </a:extLst>
          </p:cNvPr>
          <p:cNvSpPr/>
          <p:nvPr>
            <p:custDataLst>
              <p:tags r:id="rId56"/>
            </p:custDataLst>
          </p:nvPr>
        </p:nvSpPr>
        <p:spPr>
          <a:xfrm>
            <a:off x="99568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 name="Rectangle 56">
            <a:extLst>
              <a:ext uri="{FF2B5EF4-FFF2-40B4-BE49-F238E27FC236}">
                <a16:creationId xmlns:a16="http://schemas.microsoft.com/office/drawing/2014/main" id="{030C0465-52F8-824E-2262-D685F0780AA0}"/>
              </a:ext>
              <a:ext uri="{C183D7F6-B498-43B3-948B-1728B52AA6E4}">
                <adec:decorative xmlns:adec="http://schemas.microsoft.com/office/drawing/2017/decorative" val="1"/>
              </a:ext>
            </a:extLst>
          </p:cNvPr>
          <p:cNvSpPr/>
          <p:nvPr>
            <p:custDataLst>
              <p:tags r:id="rId57"/>
            </p:custDataLst>
          </p:nvPr>
        </p:nvSpPr>
        <p:spPr>
          <a:xfrm>
            <a:off x="100457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 name="Rectangle 57">
            <a:extLst>
              <a:ext uri="{FF2B5EF4-FFF2-40B4-BE49-F238E27FC236}">
                <a16:creationId xmlns:a16="http://schemas.microsoft.com/office/drawing/2014/main" id="{B9C5B702-A875-8CB4-0E8D-B0AD5516C1AA}"/>
              </a:ext>
              <a:ext uri="{C183D7F6-B498-43B3-948B-1728B52AA6E4}">
                <adec:decorative xmlns:adec="http://schemas.microsoft.com/office/drawing/2017/decorative" val="1"/>
              </a:ext>
            </a:extLst>
          </p:cNvPr>
          <p:cNvSpPr/>
          <p:nvPr>
            <p:custDataLst>
              <p:tags r:id="rId58"/>
            </p:custDataLst>
          </p:nvPr>
        </p:nvSpPr>
        <p:spPr>
          <a:xfrm>
            <a:off x="101346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 name="Rectangle 58">
            <a:extLst>
              <a:ext uri="{FF2B5EF4-FFF2-40B4-BE49-F238E27FC236}">
                <a16:creationId xmlns:a16="http://schemas.microsoft.com/office/drawing/2014/main" id="{BD1A075D-3AA4-A2F0-0F6A-5E08DD34F8B8}"/>
              </a:ext>
              <a:ext uri="{C183D7F6-B498-43B3-948B-1728B52AA6E4}">
                <adec:decorative xmlns:adec="http://schemas.microsoft.com/office/drawing/2017/decorative" val="1"/>
              </a:ext>
            </a:extLst>
          </p:cNvPr>
          <p:cNvSpPr/>
          <p:nvPr>
            <p:custDataLst>
              <p:tags r:id="rId59"/>
            </p:custDataLst>
          </p:nvPr>
        </p:nvSpPr>
        <p:spPr>
          <a:xfrm>
            <a:off x="102235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 name="Rectangle 59">
            <a:extLst>
              <a:ext uri="{FF2B5EF4-FFF2-40B4-BE49-F238E27FC236}">
                <a16:creationId xmlns:a16="http://schemas.microsoft.com/office/drawing/2014/main" id="{7A06A67B-3B0A-C361-DA27-901E03204268}"/>
              </a:ext>
              <a:ext uri="{C183D7F6-B498-43B3-948B-1728B52AA6E4}">
                <adec:decorative xmlns:adec="http://schemas.microsoft.com/office/drawing/2017/decorative" val="1"/>
              </a:ext>
            </a:extLst>
          </p:cNvPr>
          <p:cNvSpPr/>
          <p:nvPr>
            <p:custDataLst>
              <p:tags r:id="rId60"/>
            </p:custDataLst>
          </p:nvPr>
        </p:nvSpPr>
        <p:spPr>
          <a:xfrm>
            <a:off x="103124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 name="Rectangle 60">
            <a:extLst>
              <a:ext uri="{FF2B5EF4-FFF2-40B4-BE49-F238E27FC236}">
                <a16:creationId xmlns:a16="http://schemas.microsoft.com/office/drawing/2014/main" id="{8B59EF20-ADA8-2638-53E1-F1B844BD4612}"/>
              </a:ext>
              <a:ext uri="{C183D7F6-B498-43B3-948B-1728B52AA6E4}">
                <adec:decorative xmlns:adec="http://schemas.microsoft.com/office/drawing/2017/decorative" val="1"/>
              </a:ext>
            </a:extLst>
          </p:cNvPr>
          <p:cNvSpPr/>
          <p:nvPr>
            <p:custDataLst>
              <p:tags r:id="rId61"/>
            </p:custDataLst>
          </p:nvPr>
        </p:nvSpPr>
        <p:spPr>
          <a:xfrm>
            <a:off x="104013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 name="Rectangle 61">
            <a:extLst>
              <a:ext uri="{FF2B5EF4-FFF2-40B4-BE49-F238E27FC236}">
                <a16:creationId xmlns:a16="http://schemas.microsoft.com/office/drawing/2014/main" id="{55E3FCD1-637B-3388-F6C0-647C4C8867A2}"/>
              </a:ext>
              <a:ext uri="{C183D7F6-B498-43B3-948B-1728B52AA6E4}">
                <adec:decorative xmlns:adec="http://schemas.microsoft.com/office/drawing/2017/decorative" val="1"/>
              </a:ext>
            </a:extLst>
          </p:cNvPr>
          <p:cNvSpPr/>
          <p:nvPr>
            <p:custDataLst>
              <p:tags r:id="rId62"/>
            </p:custDataLst>
          </p:nvPr>
        </p:nvSpPr>
        <p:spPr>
          <a:xfrm>
            <a:off x="104902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 name="Rectangle 62">
            <a:extLst>
              <a:ext uri="{FF2B5EF4-FFF2-40B4-BE49-F238E27FC236}">
                <a16:creationId xmlns:a16="http://schemas.microsoft.com/office/drawing/2014/main" id="{F7CC7457-846D-4EB6-A7E3-6214FF1EC45E}"/>
              </a:ext>
              <a:ext uri="{C183D7F6-B498-43B3-948B-1728B52AA6E4}">
                <adec:decorative xmlns:adec="http://schemas.microsoft.com/office/drawing/2017/decorative" val="1"/>
              </a:ext>
            </a:extLst>
          </p:cNvPr>
          <p:cNvSpPr/>
          <p:nvPr>
            <p:custDataLst>
              <p:tags r:id="rId63"/>
            </p:custDataLst>
          </p:nvPr>
        </p:nvSpPr>
        <p:spPr>
          <a:xfrm>
            <a:off x="105791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 name="Rectangle 63">
            <a:extLst>
              <a:ext uri="{FF2B5EF4-FFF2-40B4-BE49-F238E27FC236}">
                <a16:creationId xmlns:a16="http://schemas.microsoft.com/office/drawing/2014/main" id="{91BA85FE-D987-8845-C6E1-4404510CA947}"/>
              </a:ext>
              <a:ext uri="{C183D7F6-B498-43B3-948B-1728B52AA6E4}">
                <adec:decorative xmlns:adec="http://schemas.microsoft.com/office/drawing/2017/decorative" val="1"/>
              </a:ext>
            </a:extLst>
          </p:cNvPr>
          <p:cNvSpPr/>
          <p:nvPr>
            <p:custDataLst>
              <p:tags r:id="rId64"/>
            </p:custDataLst>
          </p:nvPr>
        </p:nvSpPr>
        <p:spPr>
          <a:xfrm>
            <a:off x="106680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 name="Rectangle 64">
            <a:extLst>
              <a:ext uri="{FF2B5EF4-FFF2-40B4-BE49-F238E27FC236}">
                <a16:creationId xmlns:a16="http://schemas.microsoft.com/office/drawing/2014/main" id="{69EA106B-91A9-CAF6-B946-5E7F7A02243A}"/>
              </a:ext>
              <a:ext uri="{C183D7F6-B498-43B3-948B-1728B52AA6E4}">
                <adec:decorative xmlns:adec="http://schemas.microsoft.com/office/drawing/2017/decorative" val="1"/>
              </a:ext>
            </a:extLst>
          </p:cNvPr>
          <p:cNvSpPr/>
          <p:nvPr>
            <p:custDataLst>
              <p:tags r:id="rId65"/>
            </p:custDataLst>
          </p:nvPr>
        </p:nvSpPr>
        <p:spPr>
          <a:xfrm>
            <a:off x="107569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 name="Rectangle 65">
            <a:extLst>
              <a:ext uri="{FF2B5EF4-FFF2-40B4-BE49-F238E27FC236}">
                <a16:creationId xmlns:a16="http://schemas.microsoft.com/office/drawing/2014/main" id="{D9A060DE-8C25-1088-9A19-BD6E9126BF27}"/>
              </a:ext>
              <a:ext uri="{C183D7F6-B498-43B3-948B-1728B52AA6E4}">
                <adec:decorative xmlns:adec="http://schemas.microsoft.com/office/drawing/2017/decorative" val="1"/>
              </a:ext>
            </a:extLst>
          </p:cNvPr>
          <p:cNvSpPr/>
          <p:nvPr>
            <p:custDataLst>
              <p:tags r:id="rId66"/>
            </p:custDataLst>
          </p:nvPr>
        </p:nvSpPr>
        <p:spPr>
          <a:xfrm>
            <a:off x="81788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 name="Rectangle 66">
            <a:extLst>
              <a:ext uri="{FF2B5EF4-FFF2-40B4-BE49-F238E27FC236}">
                <a16:creationId xmlns:a16="http://schemas.microsoft.com/office/drawing/2014/main" id="{3041447E-F1CB-05B5-6164-7BA2F909172D}"/>
              </a:ext>
              <a:ext uri="{C183D7F6-B498-43B3-948B-1728B52AA6E4}">
                <adec:decorative xmlns:adec="http://schemas.microsoft.com/office/drawing/2017/decorative" val="1"/>
              </a:ext>
            </a:extLst>
          </p:cNvPr>
          <p:cNvSpPr/>
          <p:nvPr>
            <p:custDataLst>
              <p:tags r:id="rId67"/>
            </p:custDataLst>
          </p:nvPr>
        </p:nvSpPr>
        <p:spPr>
          <a:xfrm>
            <a:off x="82677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 name="Rectangle 67">
            <a:extLst>
              <a:ext uri="{FF2B5EF4-FFF2-40B4-BE49-F238E27FC236}">
                <a16:creationId xmlns:a16="http://schemas.microsoft.com/office/drawing/2014/main" id="{AB78AE60-D960-3D30-69D4-83BCC0B5AEE5}"/>
              </a:ext>
              <a:ext uri="{C183D7F6-B498-43B3-948B-1728B52AA6E4}">
                <adec:decorative xmlns:adec="http://schemas.microsoft.com/office/drawing/2017/decorative" val="1"/>
              </a:ext>
            </a:extLst>
          </p:cNvPr>
          <p:cNvSpPr/>
          <p:nvPr>
            <p:custDataLst>
              <p:tags r:id="rId68"/>
            </p:custDataLst>
          </p:nvPr>
        </p:nvSpPr>
        <p:spPr>
          <a:xfrm>
            <a:off x="83566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 name="Rectangle 68">
            <a:extLst>
              <a:ext uri="{FF2B5EF4-FFF2-40B4-BE49-F238E27FC236}">
                <a16:creationId xmlns:a16="http://schemas.microsoft.com/office/drawing/2014/main" id="{37C699B6-9DCE-23CB-0902-909C5E260955}"/>
              </a:ext>
              <a:ext uri="{C183D7F6-B498-43B3-948B-1728B52AA6E4}">
                <adec:decorative xmlns:adec="http://schemas.microsoft.com/office/drawing/2017/decorative" val="1"/>
              </a:ext>
            </a:extLst>
          </p:cNvPr>
          <p:cNvSpPr/>
          <p:nvPr>
            <p:custDataLst>
              <p:tags r:id="rId69"/>
            </p:custDataLst>
          </p:nvPr>
        </p:nvSpPr>
        <p:spPr>
          <a:xfrm>
            <a:off x="84455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 name="Rectangle 69">
            <a:extLst>
              <a:ext uri="{FF2B5EF4-FFF2-40B4-BE49-F238E27FC236}">
                <a16:creationId xmlns:a16="http://schemas.microsoft.com/office/drawing/2014/main" id="{762FF708-1791-9A5A-7A20-6CA622C845FF}"/>
              </a:ext>
              <a:ext uri="{C183D7F6-B498-43B3-948B-1728B52AA6E4}">
                <adec:decorative xmlns:adec="http://schemas.microsoft.com/office/drawing/2017/decorative" val="1"/>
              </a:ext>
            </a:extLst>
          </p:cNvPr>
          <p:cNvSpPr/>
          <p:nvPr>
            <p:custDataLst>
              <p:tags r:id="rId70"/>
            </p:custDataLst>
          </p:nvPr>
        </p:nvSpPr>
        <p:spPr>
          <a:xfrm>
            <a:off x="85344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 name="Rectangle 70">
            <a:extLst>
              <a:ext uri="{FF2B5EF4-FFF2-40B4-BE49-F238E27FC236}">
                <a16:creationId xmlns:a16="http://schemas.microsoft.com/office/drawing/2014/main" id="{C6FE2C5B-53F3-DD89-C7B6-9C51624231D3}"/>
              </a:ext>
              <a:ext uri="{C183D7F6-B498-43B3-948B-1728B52AA6E4}">
                <adec:decorative xmlns:adec="http://schemas.microsoft.com/office/drawing/2017/decorative" val="1"/>
              </a:ext>
            </a:extLst>
          </p:cNvPr>
          <p:cNvSpPr/>
          <p:nvPr>
            <p:custDataLst>
              <p:tags r:id="rId71"/>
            </p:custDataLst>
          </p:nvPr>
        </p:nvSpPr>
        <p:spPr>
          <a:xfrm>
            <a:off x="86233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 name="Rectangle 71">
            <a:extLst>
              <a:ext uri="{FF2B5EF4-FFF2-40B4-BE49-F238E27FC236}">
                <a16:creationId xmlns:a16="http://schemas.microsoft.com/office/drawing/2014/main" id="{6BB3775F-4790-E28C-80BF-8522002BBE7E}"/>
              </a:ext>
              <a:ext uri="{C183D7F6-B498-43B3-948B-1728B52AA6E4}">
                <adec:decorative xmlns:adec="http://schemas.microsoft.com/office/drawing/2017/decorative" val="1"/>
              </a:ext>
            </a:extLst>
          </p:cNvPr>
          <p:cNvSpPr/>
          <p:nvPr>
            <p:custDataLst>
              <p:tags r:id="rId72"/>
            </p:custDataLst>
          </p:nvPr>
        </p:nvSpPr>
        <p:spPr>
          <a:xfrm>
            <a:off x="87122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 name="Rectangle 72">
            <a:extLst>
              <a:ext uri="{FF2B5EF4-FFF2-40B4-BE49-F238E27FC236}">
                <a16:creationId xmlns:a16="http://schemas.microsoft.com/office/drawing/2014/main" id="{53E503D0-58F7-919B-1507-FD4313B26BDA}"/>
              </a:ext>
              <a:ext uri="{C183D7F6-B498-43B3-948B-1728B52AA6E4}">
                <adec:decorative xmlns:adec="http://schemas.microsoft.com/office/drawing/2017/decorative" val="1"/>
              </a:ext>
            </a:extLst>
          </p:cNvPr>
          <p:cNvSpPr/>
          <p:nvPr>
            <p:custDataLst>
              <p:tags r:id="rId73"/>
            </p:custDataLst>
          </p:nvPr>
        </p:nvSpPr>
        <p:spPr>
          <a:xfrm>
            <a:off x="88011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 name="Rectangle 73">
            <a:extLst>
              <a:ext uri="{FF2B5EF4-FFF2-40B4-BE49-F238E27FC236}">
                <a16:creationId xmlns:a16="http://schemas.microsoft.com/office/drawing/2014/main" id="{19469A41-724A-20E3-A20D-D3F318A400F1}"/>
              </a:ext>
              <a:ext uri="{C183D7F6-B498-43B3-948B-1728B52AA6E4}">
                <adec:decorative xmlns:adec="http://schemas.microsoft.com/office/drawing/2017/decorative" val="1"/>
              </a:ext>
            </a:extLst>
          </p:cNvPr>
          <p:cNvSpPr/>
          <p:nvPr>
            <p:custDataLst>
              <p:tags r:id="rId74"/>
            </p:custDataLst>
          </p:nvPr>
        </p:nvSpPr>
        <p:spPr>
          <a:xfrm>
            <a:off x="88900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 name="Rectangle 74">
            <a:extLst>
              <a:ext uri="{FF2B5EF4-FFF2-40B4-BE49-F238E27FC236}">
                <a16:creationId xmlns:a16="http://schemas.microsoft.com/office/drawing/2014/main" id="{DABCC321-9254-01EE-0F82-445D08992D9B}"/>
              </a:ext>
              <a:ext uri="{C183D7F6-B498-43B3-948B-1728B52AA6E4}">
                <adec:decorative xmlns:adec="http://schemas.microsoft.com/office/drawing/2017/decorative" val="1"/>
              </a:ext>
            </a:extLst>
          </p:cNvPr>
          <p:cNvSpPr/>
          <p:nvPr>
            <p:custDataLst>
              <p:tags r:id="rId75"/>
            </p:custDataLst>
          </p:nvPr>
        </p:nvSpPr>
        <p:spPr>
          <a:xfrm>
            <a:off x="89789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 name="Rectangle 75">
            <a:extLst>
              <a:ext uri="{FF2B5EF4-FFF2-40B4-BE49-F238E27FC236}">
                <a16:creationId xmlns:a16="http://schemas.microsoft.com/office/drawing/2014/main" id="{F373C438-6837-C76D-8DBE-DCC249838E45}"/>
              </a:ext>
              <a:ext uri="{C183D7F6-B498-43B3-948B-1728B52AA6E4}">
                <adec:decorative xmlns:adec="http://schemas.microsoft.com/office/drawing/2017/decorative" val="1"/>
              </a:ext>
            </a:extLst>
          </p:cNvPr>
          <p:cNvSpPr/>
          <p:nvPr>
            <p:custDataLst>
              <p:tags r:id="rId76"/>
            </p:custDataLst>
          </p:nvPr>
        </p:nvSpPr>
        <p:spPr>
          <a:xfrm>
            <a:off x="90678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 name="Rectangle 76">
            <a:extLst>
              <a:ext uri="{FF2B5EF4-FFF2-40B4-BE49-F238E27FC236}">
                <a16:creationId xmlns:a16="http://schemas.microsoft.com/office/drawing/2014/main" id="{DA269D8E-3266-50C5-871B-804688179510}"/>
              </a:ext>
              <a:ext uri="{C183D7F6-B498-43B3-948B-1728B52AA6E4}">
                <adec:decorative xmlns:adec="http://schemas.microsoft.com/office/drawing/2017/decorative" val="1"/>
              </a:ext>
            </a:extLst>
          </p:cNvPr>
          <p:cNvSpPr/>
          <p:nvPr>
            <p:custDataLst>
              <p:tags r:id="rId77"/>
            </p:custDataLst>
          </p:nvPr>
        </p:nvSpPr>
        <p:spPr>
          <a:xfrm>
            <a:off x="91567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 name="Rectangle 77">
            <a:extLst>
              <a:ext uri="{FF2B5EF4-FFF2-40B4-BE49-F238E27FC236}">
                <a16:creationId xmlns:a16="http://schemas.microsoft.com/office/drawing/2014/main" id="{0E3C7510-350E-33BF-7A19-E27B2B8874BD}"/>
              </a:ext>
              <a:ext uri="{C183D7F6-B498-43B3-948B-1728B52AA6E4}">
                <adec:decorative xmlns:adec="http://schemas.microsoft.com/office/drawing/2017/decorative" val="1"/>
              </a:ext>
            </a:extLst>
          </p:cNvPr>
          <p:cNvSpPr/>
          <p:nvPr>
            <p:custDataLst>
              <p:tags r:id="rId78"/>
            </p:custDataLst>
          </p:nvPr>
        </p:nvSpPr>
        <p:spPr>
          <a:xfrm>
            <a:off x="92456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 name="Rectangle 78">
            <a:extLst>
              <a:ext uri="{FF2B5EF4-FFF2-40B4-BE49-F238E27FC236}">
                <a16:creationId xmlns:a16="http://schemas.microsoft.com/office/drawing/2014/main" id="{2CE090C7-B3F9-96A3-10FE-E04150C5F5A7}"/>
              </a:ext>
              <a:ext uri="{C183D7F6-B498-43B3-948B-1728B52AA6E4}">
                <adec:decorative xmlns:adec="http://schemas.microsoft.com/office/drawing/2017/decorative" val="1"/>
              </a:ext>
            </a:extLst>
          </p:cNvPr>
          <p:cNvSpPr/>
          <p:nvPr>
            <p:custDataLst>
              <p:tags r:id="rId79"/>
            </p:custDataLst>
          </p:nvPr>
        </p:nvSpPr>
        <p:spPr>
          <a:xfrm>
            <a:off x="93345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 name="Rectangle 79">
            <a:extLst>
              <a:ext uri="{FF2B5EF4-FFF2-40B4-BE49-F238E27FC236}">
                <a16:creationId xmlns:a16="http://schemas.microsoft.com/office/drawing/2014/main" id="{4A1D5EDC-D6C0-8027-9C5D-F292173CB255}"/>
              </a:ext>
              <a:ext uri="{C183D7F6-B498-43B3-948B-1728B52AA6E4}">
                <adec:decorative xmlns:adec="http://schemas.microsoft.com/office/drawing/2017/decorative" val="1"/>
              </a:ext>
            </a:extLst>
          </p:cNvPr>
          <p:cNvSpPr/>
          <p:nvPr>
            <p:custDataLst>
              <p:tags r:id="rId80"/>
            </p:custDataLst>
          </p:nvPr>
        </p:nvSpPr>
        <p:spPr>
          <a:xfrm>
            <a:off x="94234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 name="Rectangle 80">
            <a:extLst>
              <a:ext uri="{FF2B5EF4-FFF2-40B4-BE49-F238E27FC236}">
                <a16:creationId xmlns:a16="http://schemas.microsoft.com/office/drawing/2014/main" id="{C8473297-F133-80C0-6578-7C8BE70E3AF1}"/>
              </a:ext>
              <a:ext uri="{C183D7F6-B498-43B3-948B-1728B52AA6E4}">
                <adec:decorative xmlns:adec="http://schemas.microsoft.com/office/drawing/2017/decorative" val="1"/>
              </a:ext>
            </a:extLst>
          </p:cNvPr>
          <p:cNvSpPr/>
          <p:nvPr>
            <p:custDataLst>
              <p:tags r:id="rId81"/>
            </p:custDataLst>
          </p:nvPr>
        </p:nvSpPr>
        <p:spPr>
          <a:xfrm>
            <a:off x="95123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 name="Rectangle 81">
            <a:extLst>
              <a:ext uri="{FF2B5EF4-FFF2-40B4-BE49-F238E27FC236}">
                <a16:creationId xmlns:a16="http://schemas.microsoft.com/office/drawing/2014/main" id="{0854DB51-A425-4BD8-9AFA-B282A19C31B0}"/>
              </a:ext>
              <a:ext uri="{C183D7F6-B498-43B3-948B-1728B52AA6E4}">
                <adec:decorative xmlns:adec="http://schemas.microsoft.com/office/drawing/2017/decorative" val="1"/>
              </a:ext>
            </a:extLst>
          </p:cNvPr>
          <p:cNvSpPr/>
          <p:nvPr>
            <p:custDataLst>
              <p:tags r:id="rId82"/>
            </p:custDataLst>
          </p:nvPr>
        </p:nvSpPr>
        <p:spPr>
          <a:xfrm>
            <a:off x="96012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 name="Rectangle 82">
            <a:extLst>
              <a:ext uri="{FF2B5EF4-FFF2-40B4-BE49-F238E27FC236}">
                <a16:creationId xmlns:a16="http://schemas.microsoft.com/office/drawing/2014/main" id="{4A532C17-FD3F-DD1D-9ACB-51770FA9815A}"/>
              </a:ext>
              <a:ext uri="{C183D7F6-B498-43B3-948B-1728B52AA6E4}">
                <adec:decorative xmlns:adec="http://schemas.microsoft.com/office/drawing/2017/decorative" val="1"/>
              </a:ext>
            </a:extLst>
          </p:cNvPr>
          <p:cNvSpPr/>
          <p:nvPr>
            <p:custDataLst>
              <p:tags r:id="rId83"/>
            </p:custDataLst>
          </p:nvPr>
        </p:nvSpPr>
        <p:spPr>
          <a:xfrm>
            <a:off x="96901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 name="Rectangle 83">
            <a:extLst>
              <a:ext uri="{FF2B5EF4-FFF2-40B4-BE49-F238E27FC236}">
                <a16:creationId xmlns:a16="http://schemas.microsoft.com/office/drawing/2014/main" id="{52379DA3-1E68-0AB1-3F75-9DDFFB88A8A9}"/>
              </a:ext>
              <a:ext uri="{C183D7F6-B498-43B3-948B-1728B52AA6E4}">
                <adec:decorative xmlns:adec="http://schemas.microsoft.com/office/drawing/2017/decorative" val="1"/>
              </a:ext>
            </a:extLst>
          </p:cNvPr>
          <p:cNvSpPr/>
          <p:nvPr>
            <p:custDataLst>
              <p:tags r:id="rId84"/>
            </p:custDataLst>
          </p:nvPr>
        </p:nvSpPr>
        <p:spPr>
          <a:xfrm>
            <a:off x="97790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 name="Rectangle 84">
            <a:extLst>
              <a:ext uri="{FF2B5EF4-FFF2-40B4-BE49-F238E27FC236}">
                <a16:creationId xmlns:a16="http://schemas.microsoft.com/office/drawing/2014/main" id="{5B6EC161-17BD-55FE-5B96-6888FFD32649}"/>
              </a:ext>
              <a:ext uri="{C183D7F6-B498-43B3-948B-1728B52AA6E4}">
                <adec:decorative xmlns:adec="http://schemas.microsoft.com/office/drawing/2017/decorative" val="1"/>
              </a:ext>
            </a:extLst>
          </p:cNvPr>
          <p:cNvSpPr/>
          <p:nvPr>
            <p:custDataLst>
              <p:tags r:id="rId85"/>
            </p:custDataLst>
          </p:nvPr>
        </p:nvSpPr>
        <p:spPr>
          <a:xfrm>
            <a:off x="98679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 name="Rectangle 85">
            <a:extLst>
              <a:ext uri="{FF2B5EF4-FFF2-40B4-BE49-F238E27FC236}">
                <a16:creationId xmlns:a16="http://schemas.microsoft.com/office/drawing/2014/main" id="{B2D5D542-E807-D78F-F5B7-800F41BBBAAB}"/>
              </a:ext>
              <a:ext uri="{C183D7F6-B498-43B3-948B-1728B52AA6E4}">
                <adec:decorative xmlns:adec="http://schemas.microsoft.com/office/drawing/2017/decorative" val="1"/>
              </a:ext>
            </a:extLst>
          </p:cNvPr>
          <p:cNvSpPr/>
          <p:nvPr>
            <p:custDataLst>
              <p:tags r:id="rId86"/>
            </p:custDataLst>
          </p:nvPr>
        </p:nvSpPr>
        <p:spPr>
          <a:xfrm>
            <a:off x="99568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 name="Rectangle 86">
            <a:extLst>
              <a:ext uri="{FF2B5EF4-FFF2-40B4-BE49-F238E27FC236}">
                <a16:creationId xmlns:a16="http://schemas.microsoft.com/office/drawing/2014/main" id="{835B3F86-0B23-A6CC-94DB-DD6D3DC1D296}"/>
              </a:ext>
              <a:ext uri="{C183D7F6-B498-43B3-948B-1728B52AA6E4}">
                <adec:decorative xmlns:adec="http://schemas.microsoft.com/office/drawing/2017/decorative" val="1"/>
              </a:ext>
            </a:extLst>
          </p:cNvPr>
          <p:cNvSpPr/>
          <p:nvPr>
            <p:custDataLst>
              <p:tags r:id="rId87"/>
            </p:custDataLst>
          </p:nvPr>
        </p:nvSpPr>
        <p:spPr>
          <a:xfrm>
            <a:off x="100457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 name="Rectangle 87">
            <a:extLst>
              <a:ext uri="{FF2B5EF4-FFF2-40B4-BE49-F238E27FC236}">
                <a16:creationId xmlns:a16="http://schemas.microsoft.com/office/drawing/2014/main" id="{0AA6FD01-7E12-E7A8-7C53-4FFE70557E6D}"/>
              </a:ext>
              <a:ext uri="{C183D7F6-B498-43B3-948B-1728B52AA6E4}">
                <adec:decorative xmlns:adec="http://schemas.microsoft.com/office/drawing/2017/decorative" val="1"/>
              </a:ext>
            </a:extLst>
          </p:cNvPr>
          <p:cNvSpPr/>
          <p:nvPr>
            <p:custDataLst>
              <p:tags r:id="rId88"/>
            </p:custDataLst>
          </p:nvPr>
        </p:nvSpPr>
        <p:spPr>
          <a:xfrm>
            <a:off x="101346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9" name="Rectangle 88">
            <a:extLst>
              <a:ext uri="{FF2B5EF4-FFF2-40B4-BE49-F238E27FC236}">
                <a16:creationId xmlns:a16="http://schemas.microsoft.com/office/drawing/2014/main" id="{B5FB655C-E16A-009E-E189-88BDD758F2E1}"/>
              </a:ext>
              <a:ext uri="{C183D7F6-B498-43B3-948B-1728B52AA6E4}">
                <adec:decorative xmlns:adec="http://schemas.microsoft.com/office/drawing/2017/decorative" val="1"/>
              </a:ext>
            </a:extLst>
          </p:cNvPr>
          <p:cNvSpPr/>
          <p:nvPr>
            <p:custDataLst>
              <p:tags r:id="rId89"/>
            </p:custDataLst>
          </p:nvPr>
        </p:nvSpPr>
        <p:spPr>
          <a:xfrm>
            <a:off x="102235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0" name="Rectangle 89">
            <a:extLst>
              <a:ext uri="{FF2B5EF4-FFF2-40B4-BE49-F238E27FC236}">
                <a16:creationId xmlns:a16="http://schemas.microsoft.com/office/drawing/2014/main" id="{29FB0382-F048-8080-2EC6-E3ED1451279E}"/>
              </a:ext>
              <a:ext uri="{C183D7F6-B498-43B3-948B-1728B52AA6E4}">
                <adec:decorative xmlns:adec="http://schemas.microsoft.com/office/drawing/2017/decorative" val="1"/>
              </a:ext>
            </a:extLst>
          </p:cNvPr>
          <p:cNvSpPr/>
          <p:nvPr>
            <p:custDataLst>
              <p:tags r:id="rId90"/>
            </p:custDataLst>
          </p:nvPr>
        </p:nvSpPr>
        <p:spPr>
          <a:xfrm>
            <a:off x="103124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1" name="Rectangle 90">
            <a:extLst>
              <a:ext uri="{FF2B5EF4-FFF2-40B4-BE49-F238E27FC236}">
                <a16:creationId xmlns:a16="http://schemas.microsoft.com/office/drawing/2014/main" id="{61D87135-2D04-7A34-476D-988E969DC8F8}"/>
              </a:ext>
              <a:ext uri="{C183D7F6-B498-43B3-948B-1728B52AA6E4}">
                <adec:decorative xmlns:adec="http://schemas.microsoft.com/office/drawing/2017/decorative" val="1"/>
              </a:ext>
            </a:extLst>
          </p:cNvPr>
          <p:cNvSpPr/>
          <p:nvPr>
            <p:custDataLst>
              <p:tags r:id="rId91"/>
            </p:custDataLst>
          </p:nvPr>
        </p:nvSpPr>
        <p:spPr>
          <a:xfrm>
            <a:off x="104013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2" name="Rectangle 91">
            <a:extLst>
              <a:ext uri="{FF2B5EF4-FFF2-40B4-BE49-F238E27FC236}">
                <a16:creationId xmlns:a16="http://schemas.microsoft.com/office/drawing/2014/main" id="{81419A53-755E-72D4-5945-A296A441F18B}"/>
              </a:ext>
              <a:ext uri="{C183D7F6-B498-43B3-948B-1728B52AA6E4}">
                <adec:decorative xmlns:adec="http://schemas.microsoft.com/office/drawing/2017/decorative" val="1"/>
              </a:ext>
            </a:extLst>
          </p:cNvPr>
          <p:cNvSpPr/>
          <p:nvPr>
            <p:custDataLst>
              <p:tags r:id="rId92"/>
            </p:custDataLst>
          </p:nvPr>
        </p:nvSpPr>
        <p:spPr>
          <a:xfrm>
            <a:off x="104902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3" name="Rectangle 92">
            <a:extLst>
              <a:ext uri="{FF2B5EF4-FFF2-40B4-BE49-F238E27FC236}">
                <a16:creationId xmlns:a16="http://schemas.microsoft.com/office/drawing/2014/main" id="{E4C16FFE-8D77-F214-7F7A-462D28F4A400}"/>
              </a:ext>
              <a:ext uri="{C183D7F6-B498-43B3-948B-1728B52AA6E4}">
                <adec:decorative xmlns:adec="http://schemas.microsoft.com/office/drawing/2017/decorative" val="1"/>
              </a:ext>
            </a:extLst>
          </p:cNvPr>
          <p:cNvSpPr/>
          <p:nvPr>
            <p:custDataLst>
              <p:tags r:id="rId93"/>
            </p:custDataLst>
          </p:nvPr>
        </p:nvSpPr>
        <p:spPr>
          <a:xfrm>
            <a:off x="105791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4" name="Rectangle 93">
            <a:extLst>
              <a:ext uri="{FF2B5EF4-FFF2-40B4-BE49-F238E27FC236}">
                <a16:creationId xmlns:a16="http://schemas.microsoft.com/office/drawing/2014/main" id="{0634B311-D8E6-F620-EAB4-E41713C7C9A2}"/>
              </a:ext>
              <a:ext uri="{C183D7F6-B498-43B3-948B-1728B52AA6E4}">
                <adec:decorative xmlns:adec="http://schemas.microsoft.com/office/drawing/2017/decorative" val="1"/>
              </a:ext>
            </a:extLst>
          </p:cNvPr>
          <p:cNvSpPr/>
          <p:nvPr>
            <p:custDataLst>
              <p:tags r:id="rId94"/>
            </p:custDataLst>
          </p:nvPr>
        </p:nvSpPr>
        <p:spPr>
          <a:xfrm>
            <a:off x="106680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5" name="Rectangle 94">
            <a:extLst>
              <a:ext uri="{FF2B5EF4-FFF2-40B4-BE49-F238E27FC236}">
                <a16:creationId xmlns:a16="http://schemas.microsoft.com/office/drawing/2014/main" id="{FD4A008F-FFA0-4AA3-AC09-DCF5DAAB1985}"/>
              </a:ext>
              <a:ext uri="{C183D7F6-B498-43B3-948B-1728B52AA6E4}">
                <adec:decorative xmlns:adec="http://schemas.microsoft.com/office/drawing/2017/decorative" val="1"/>
              </a:ext>
            </a:extLst>
          </p:cNvPr>
          <p:cNvSpPr/>
          <p:nvPr>
            <p:custDataLst>
              <p:tags r:id="rId95"/>
            </p:custDataLst>
          </p:nvPr>
        </p:nvSpPr>
        <p:spPr>
          <a:xfrm>
            <a:off x="107569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6" name="Rectangle 95">
            <a:extLst>
              <a:ext uri="{FF2B5EF4-FFF2-40B4-BE49-F238E27FC236}">
                <a16:creationId xmlns:a16="http://schemas.microsoft.com/office/drawing/2014/main" id="{40CFD050-2128-AE7E-84F7-CA55098A9255}"/>
              </a:ext>
              <a:ext uri="{C183D7F6-B498-43B3-948B-1728B52AA6E4}">
                <adec:decorative xmlns:adec="http://schemas.microsoft.com/office/drawing/2017/decorative" val="1"/>
              </a:ext>
            </a:extLst>
          </p:cNvPr>
          <p:cNvSpPr/>
          <p:nvPr>
            <p:custDataLst>
              <p:tags r:id="rId96"/>
            </p:custDataLst>
          </p:nvPr>
        </p:nvSpPr>
        <p:spPr>
          <a:xfrm>
            <a:off x="81788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7" name="Rectangle 96">
            <a:extLst>
              <a:ext uri="{FF2B5EF4-FFF2-40B4-BE49-F238E27FC236}">
                <a16:creationId xmlns:a16="http://schemas.microsoft.com/office/drawing/2014/main" id="{A2563636-1899-874F-8ECF-2E9DF47D37A8}"/>
              </a:ext>
              <a:ext uri="{C183D7F6-B498-43B3-948B-1728B52AA6E4}">
                <adec:decorative xmlns:adec="http://schemas.microsoft.com/office/drawing/2017/decorative" val="1"/>
              </a:ext>
            </a:extLst>
          </p:cNvPr>
          <p:cNvSpPr/>
          <p:nvPr>
            <p:custDataLst>
              <p:tags r:id="rId97"/>
            </p:custDataLst>
          </p:nvPr>
        </p:nvSpPr>
        <p:spPr>
          <a:xfrm>
            <a:off x="82677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8" name="Rectangle 97">
            <a:extLst>
              <a:ext uri="{FF2B5EF4-FFF2-40B4-BE49-F238E27FC236}">
                <a16:creationId xmlns:a16="http://schemas.microsoft.com/office/drawing/2014/main" id="{50FCBF3E-A344-9087-BBE6-334556BCB843}"/>
              </a:ext>
              <a:ext uri="{C183D7F6-B498-43B3-948B-1728B52AA6E4}">
                <adec:decorative xmlns:adec="http://schemas.microsoft.com/office/drawing/2017/decorative" val="1"/>
              </a:ext>
            </a:extLst>
          </p:cNvPr>
          <p:cNvSpPr/>
          <p:nvPr>
            <p:custDataLst>
              <p:tags r:id="rId98"/>
            </p:custDataLst>
          </p:nvPr>
        </p:nvSpPr>
        <p:spPr>
          <a:xfrm>
            <a:off x="83566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9" name="Rectangle 98">
            <a:extLst>
              <a:ext uri="{FF2B5EF4-FFF2-40B4-BE49-F238E27FC236}">
                <a16:creationId xmlns:a16="http://schemas.microsoft.com/office/drawing/2014/main" id="{620B8D4B-5F78-05AB-1E90-B981E5980850}"/>
              </a:ext>
              <a:ext uri="{C183D7F6-B498-43B3-948B-1728B52AA6E4}">
                <adec:decorative xmlns:adec="http://schemas.microsoft.com/office/drawing/2017/decorative" val="1"/>
              </a:ext>
            </a:extLst>
          </p:cNvPr>
          <p:cNvSpPr/>
          <p:nvPr>
            <p:custDataLst>
              <p:tags r:id="rId99"/>
            </p:custDataLst>
          </p:nvPr>
        </p:nvSpPr>
        <p:spPr>
          <a:xfrm>
            <a:off x="84455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0" name="Rectangle 99">
            <a:extLst>
              <a:ext uri="{FF2B5EF4-FFF2-40B4-BE49-F238E27FC236}">
                <a16:creationId xmlns:a16="http://schemas.microsoft.com/office/drawing/2014/main" id="{65069DFE-82D5-20EA-2880-7B764D4C242B}"/>
              </a:ext>
              <a:ext uri="{C183D7F6-B498-43B3-948B-1728B52AA6E4}">
                <adec:decorative xmlns:adec="http://schemas.microsoft.com/office/drawing/2017/decorative" val="1"/>
              </a:ext>
            </a:extLst>
          </p:cNvPr>
          <p:cNvSpPr/>
          <p:nvPr>
            <p:custDataLst>
              <p:tags r:id="rId100"/>
            </p:custDataLst>
          </p:nvPr>
        </p:nvSpPr>
        <p:spPr>
          <a:xfrm>
            <a:off x="85344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1" name="Rectangle 100">
            <a:extLst>
              <a:ext uri="{FF2B5EF4-FFF2-40B4-BE49-F238E27FC236}">
                <a16:creationId xmlns:a16="http://schemas.microsoft.com/office/drawing/2014/main" id="{2922D9FB-158F-B74D-78B0-A567537795B2}"/>
              </a:ext>
              <a:ext uri="{C183D7F6-B498-43B3-948B-1728B52AA6E4}">
                <adec:decorative xmlns:adec="http://schemas.microsoft.com/office/drawing/2017/decorative" val="1"/>
              </a:ext>
            </a:extLst>
          </p:cNvPr>
          <p:cNvSpPr/>
          <p:nvPr>
            <p:custDataLst>
              <p:tags r:id="rId101"/>
            </p:custDataLst>
          </p:nvPr>
        </p:nvSpPr>
        <p:spPr>
          <a:xfrm>
            <a:off x="86233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2" name="Rectangle 101">
            <a:extLst>
              <a:ext uri="{FF2B5EF4-FFF2-40B4-BE49-F238E27FC236}">
                <a16:creationId xmlns:a16="http://schemas.microsoft.com/office/drawing/2014/main" id="{05B6D37A-7A07-7FC4-5688-BBEF9099237C}"/>
              </a:ext>
              <a:ext uri="{C183D7F6-B498-43B3-948B-1728B52AA6E4}">
                <adec:decorative xmlns:adec="http://schemas.microsoft.com/office/drawing/2017/decorative" val="1"/>
              </a:ext>
            </a:extLst>
          </p:cNvPr>
          <p:cNvSpPr/>
          <p:nvPr>
            <p:custDataLst>
              <p:tags r:id="rId102"/>
            </p:custDataLst>
          </p:nvPr>
        </p:nvSpPr>
        <p:spPr>
          <a:xfrm>
            <a:off x="87122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3" name="Rectangle 102">
            <a:extLst>
              <a:ext uri="{FF2B5EF4-FFF2-40B4-BE49-F238E27FC236}">
                <a16:creationId xmlns:a16="http://schemas.microsoft.com/office/drawing/2014/main" id="{EAFC93BD-D599-0081-DE3A-D441B45AEB99}"/>
              </a:ext>
              <a:ext uri="{C183D7F6-B498-43B3-948B-1728B52AA6E4}">
                <adec:decorative xmlns:adec="http://schemas.microsoft.com/office/drawing/2017/decorative" val="1"/>
              </a:ext>
            </a:extLst>
          </p:cNvPr>
          <p:cNvSpPr/>
          <p:nvPr>
            <p:custDataLst>
              <p:tags r:id="rId103"/>
            </p:custDataLst>
          </p:nvPr>
        </p:nvSpPr>
        <p:spPr>
          <a:xfrm>
            <a:off x="88011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4" name="Rectangle 103">
            <a:extLst>
              <a:ext uri="{FF2B5EF4-FFF2-40B4-BE49-F238E27FC236}">
                <a16:creationId xmlns:a16="http://schemas.microsoft.com/office/drawing/2014/main" id="{63B9D251-E5E7-7197-BA9D-50F4D93CA5E0}"/>
              </a:ext>
              <a:ext uri="{C183D7F6-B498-43B3-948B-1728B52AA6E4}">
                <adec:decorative xmlns:adec="http://schemas.microsoft.com/office/drawing/2017/decorative" val="1"/>
              </a:ext>
            </a:extLst>
          </p:cNvPr>
          <p:cNvSpPr/>
          <p:nvPr>
            <p:custDataLst>
              <p:tags r:id="rId104"/>
            </p:custDataLst>
          </p:nvPr>
        </p:nvSpPr>
        <p:spPr>
          <a:xfrm>
            <a:off x="88900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5" name="Rectangle 104">
            <a:extLst>
              <a:ext uri="{FF2B5EF4-FFF2-40B4-BE49-F238E27FC236}">
                <a16:creationId xmlns:a16="http://schemas.microsoft.com/office/drawing/2014/main" id="{22AEA543-461B-5099-EC6D-16D5D0998326}"/>
              </a:ext>
              <a:ext uri="{C183D7F6-B498-43B3-948B-1728B52AA6E4}">
                <adec:decorative xmlns:adec="http://schemas.microsoft.com/office/drawing/2017/decorative" val="1"/>
              </a:ext>
            </a:extLst>
          </p:cNvPr>
          <p:cNvSpPr/>
          <p:nvPr>
            <p:custDataLst>
              <p:tags r:id="rId105"/>
            </p:custDataLst>
          </p:nvPr>
        </p:nvSpPr>
        <p:spPr>
          <a:xfrm>
            <a:off x="89789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6" name="Rectangle 105">
            <a:extLst>
              <a:ext uri="{FF2B5EF4-FFF2-40B4-BE49-F238E27FC236}">
                <a16:creationId xmlns:a16="http://schemas.microsoft.com/office/drawing/2014/main" id="{1537DF39-4054-9B41-A466-48379D986872}"/>
              </a:ext>
              <a:ext uri="{C183D7F6-B498-43B3-948B-1728B52AA6E4}">
                <adec:decorative xmlns:adec="http://schemas.microsoft.com/office/drawing/2017/decorative" val="1"/>
              </a:ext>
            </a:extLst>
          </p:cNvPr>
          <p:cNvSpPr/>
          <p:nvPr>
            <p:custDataLst>
              <p:tags r:id="rId106"/>
            </p:custDataLst>
          </p:nvPr>
        </p:nvSpPr>
        <p:spPr>
          <a:xfrm>
            <a:off x="90678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7" name="Rectangle 106">
            <a:extLst>
              <a:ext uri="{FF2B5EF4-FFF2-40B4-BE49-F238E27FC236}">
                <a16:creationId xmlns:a16="http://schemas.microsoft.com/office/drawing/2014/main" id="{E6B8B5EB-5389-3A6E-029D-81AE61543A0C}"/>
              </a:ext>
              <a:ext uri="{C183D7F6-B498-43B3-948B-1728B52AA6E4}">
                <adec:decorative xmlns:adec="http://schemas.microsoft.com/office/drawing/2017/decorative" val="1"/>
              </a:ext>
            </a:extLst>
          </p:cNvPr>
          <p:cNvSpPr/>
          <p:nvPr>
            <p:custDataLst>
              <p:tags r:id="rId107"/>
            </p:custDataLst>
          </p:nvPr>
        </p:nvSpPr>
        <p:spPr>
          <a:xfrm>
            <a:off x="91567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8" name="Rectangle 107">
            <a:extLst>
              <a:ext uri="{FF2B5EF4-FFF2-40B4-BE49-F238E27FC236}">
                <a16:creationId xmlns:a16="http://schemas.microsoft.com/office/drawing/2014/main" id="{805422A1-F9D7-5AAE-FB98-A5E7BA61C483}"/>
              </a:ext>
              <a:ext uri="{C183D7F6-B498-43B3-948B-1728B52AA6E4}">
                <adec:decorative xmlns:adec="http://schemas.microsoft.com/office/drawing/2017/decorative" val="1"/>
              </a:ext>
            </a:extLst>
          </p:cNvPr>
          <p:cNvSpPr/>
          <p:nvPr>
            <p:custDataLst>
              <p:tags r:id="rId108"/>
            </p:custDataLst>
          </p:nvPr>
        </p:nvSpPr>
        <p:spPr>
          <a:xfrm>
            <a:off x="92456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9" name="Rectangle 108">
            <a:extLst>
              <a:ext uri="{FF2B5EF4-FFF2-40B4-BE49-F238E27FC236}">
                <a16:creationId xmlns:a16="http://schemas.microsoft.com/office/drawing/2014/main" id="{9A8CF5EB-193C-6910-821A-7DDB2B2AD199}"/>
              </a:ext>
              <a:ext uri="{C183D7F6-B498-43B3-948B-1728B52AA6E4}">
                <adec:decorative xmlns:adec="http://schemas.microsoft.com/office/drawing/2017/decorative" val="1"/>
              </a:ext>
            </a:extLst>
          </p:cNvPr>
          <p:cNvSpPr/>
          <p:nvPr>
            <p:custDataLst>
              <p:tags r:id="rId109"/>
            </p:custDataLst>
          </p:nvPr>
        </p:nvSpPr>
        <p:spPr>
          <a:xfrm>
            <a:off x="93345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0" name="Rectangle 109">
            <a:extLst>
              <a:ext uri="{FF2B5EF4-FFF2-40B4-BE49-F238E27FC236}">
                <a16:creationId xmlns:a16="http://schemas.microsoft.com/office/drawing/2014/main" id="{61B664A3-8362-645B-97CC-8231858EE429}"/>
              </a:ext>
              <a:ext uri="{C183D7F6-B498-43B3-948B-1728B52AA6E4}">
                <adec:decorative xmlns:adec="http://schemas.microsoft.com/office/drawing/2017/decorative" val="1"/>
              </a:ext>
            </a:extLst>
          </p:cNvPr>
          <p:cNvSpPr/>
          <p:nvPr>
            <p:custDataLst>
              <p:tags r:id="rId110"/>
            </p:custDataLst>
          </p:nvPr>
        </p:nvSpPr>
        <p:spPr>
          <a:xfrm>
            <a:off x="94234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1" name="Rectangle 110">
            <a:extLst>
              <a:ext uri="{FF2B5EF4-FFF2-40B4-BE49-F238E27FC236}">
                <a16:creationId xmlns:a16="http://schemas.microsoft.com/office/drawing/2014/main" id="{900775BA-D3AB-978A-1D64-A6A2EC9E5DF1}"/>
              </a:ext>
              <a:ext uri="{C183D7F6-B498-43B3-948B-1728B52AA6E4}">
                <adec:decorative xmlns:adec="http://schemas.microsoft.com/office/drawing/2017/decorative" val="1"/>
              </a:ext>
            </a:extLst>
          </p:cNvPr>
          <p:cNvSpPr/>
          <p:nvPr>
            <p:custDataLst>
              <p:tags r:id="rId111"/>
            </p:custDataLst>
          </p:nvPr>
        </p:nvSpPr>
        <p:spPr>
          <a:xfrm>
            <a:off x="95123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2" name="Rectangle 111">
            <a:extLst>
              <a:ext uri="{FF2B5EF4-FFF2-40B4-BE49-F238E27FC236}">
                <a16:creationId xmlns:a16="http://schemas.microsoft.com/office/drawing/2014/main" id="{86D1FE87-B3FD-645D-324F-4DBB0793DF28}"/>
              </a:ext>
              <a:ext uri="{C183D7F6-B498-43B3-948B-1728B52AA6E4}">
                <adec:decorative xmlns:adec="http://schemas.microsoft.com/office/drawing/2017/decorative" val="1"/>
              </a:ext>
            </a:extLst>
          </p:cNvPr>
          <p:cNvSpPr/>
          <p:nvPr>
            <p:custDataLst>
              <p:tags r:id="rId112"/>
            </p:custDataLst>
          </p:nvPr>
        </p:nvSpPr>
        <p:spPr>
          <a:xfrm>
            <a:off x="96012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3" name="Rectangle 112">
            <a:extLst>
              <a:ext uri="{FF2B5EF4-FFF2-40B4-BE49-F238E27FC236}">
                <a16:creationId xmlns:a16="http://schemas.microsoft.com/office/drawing/2014/main" id="{F85C31F7-4797-A4CC-26CA-4F2710591254}"/>
              </a:ext>
              <a:ext uri="{C183D7F6-B498-43B3-948B-1728B52AA6E4}">
                <adec:decorative xmlns:adec="http://schemas.microsoft.com/office/drawing/2017/decorative" val="1"/>
              </a:ext>
            </a:extLst>
          </p:cNvPr>
          <p:cNvSpPr/>
          <p:nvPr>
            <p:custDataLst>
              <p:tags r:id="rId113"/>
            </p:custDataLst>
          </p:nvPr>
        </p:nvSpPr>
        <p:spPr>
          <a:xfrm>
            <a:off x="96901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4" name="Rectangle 113">
            <a:extLst>
              <a:ext uri="{FF2B5EF4-FFF2-40B4-BE49-F238E27FC236}">
                <a16:creationId xmlns:a16="http://schemas.microsoft.com/office/drawing/2014/main" id="{264EE4B3-AC3B-5922-5CFF-FE42BE050E37}"/>
              </a:ext>
              <a:ext uri="{C183D7F6-B498-43B3-948B-1728B52AA6E4}">
                <adec:decorative xmlns:adec="http://schemas.microsoft.com/office/drawing/2017/decorative" val="1"/>
              </a:ext>
            </a:extLst>
          </p:cNvPr>
          <p:cNvSpPr/>
          <p:nvPr>
            <p:custDataLst>
              <p:tags r:id="rId114"/>
            </p:custDataLst>
          </p:nvPr>
        </p:nvSpPr>
        <p:spPr>
          <a:xfrm>
            <a:off x="97790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5" name="Rectangle 114">
            <a:extLst>
              <a:ext uri="{FF2B5EF4-FFF2-40B4-BE49-F238E27FC236}">
                <a16:creationId xmlns:a16="http://schemas.microsoft.com/office/drawing/2014/main" id="{7F552708-2912-44B6-489C-E5B771440F53}"/>
              </a:ext>
              <a:ext uri="{C183D7F6-B498-43B3-948B-1728B52AA6E4}">
                <adec:decorative xmlns:adec="http://schemas.microsoft.com/office/drawing/2017/decorative" val="1"/>
              </a:ext>
            </a:extLst>
          </p:cNvPr>
          <p:cNvSpPr/>
          <p:nvPr>
            <p:custDataLst>
              <p:tags r:id="rId115"/>
            </p:custDataLst>
          </p:nvPr>
        </p:nvSpPr>
        <p:spPr>
          <a:xfrm>
            <a:off x="98679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6" name="Rectangle 115">
            <a:extLst>
              <a:ext uri="{FF2B5EF4-FFF2-40B4-BE49-F238E27FC236}">
                <a16:creationId xmlns:a16="http://schemas.microsoft.com/office/drawing/2014/main" id="{BA0A96E7-D4A7-5632-98C5-1A68CFEC36F9}"/>
              </a:ext>
              <a:ext uri="{C183D7F6-B498-43B3-948B-1728B52AA6E4}">
                <adec:decorative xmlns:adec="http://schemas.microsoft.com/office/drawing/2017/decorative" val="1"/>
              </a:ext>
            </a:extLst>
          </p:cNvPr>
          <p:cNvSpPr/>
          <p:nvPr>
            <p:custDataLst>
              <p:tags r:id="rId116"/>
            </p:custDataLst>
          </p:nvPr>
        </p:nvSpPr>
        <p:spPr>
          <a:xfrm>
            <a:off x="99568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7" name="Rectangle 116">
            <a:extLst>
              <a:ext uri="{FF2B5EF4-FFF2-40B4-BE49-F238E27FC236}">
                <a16:creationId xmlns:a16="http://schemas.microsoft.com/office/drawing/2014/main" id="{4627ADA5-6AFE-C4E9-FEB8-4F220BA4F119}"/>
              </a:ext>
              <a:ext uri="{C183D7F6-B498-43B3-948B-1728B52AA6E4}">
                <adec:decorative xmlns:adec="http://schemas.microsoft.com/office/drawing/2017/decorative" val="1"/>
              </a:ext>
            </a:extLst>
          </p:cNvPr>
          <p:cNvSpPr/>
          <p:nvPr>
            <p:custDataLst>
              <p:tags r:id="rId117"/>
            </p:custDataLst>
          </p:nvPr>
        </p:nvSpPr>
        <p:spPr>
          <a:xfrm>
            <a:off x="100457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8" name="Rectangle 117">
            <a:extLst>
              <a:ext uri="{FF2B5EF4-FFF2-40B4-BE49-F238E27FC236}">
                <a16:creationId xmlns:a16="http://schemas.microsoft.com/office/drawing/2014/main" id="{684B6D07-419B-633F-1BA7-DDAEA90A5337}"/>
              </a:ext>
              <a:ext uri="{C183D7F6-B498-43B3-948B-1728B52AA6E4}">
                <adec:decorative xmlns:adec="http://schemas.microsoft.com/office/drawing/2017/decorative" val="1"/>
              </a:ext>
            </a:extLst>
          </p:cNvPr>
          <p:cNvSpPr/>
          <p:nvPr>
            <p:custDataLst>
              <p:tags r:id="rId118"/>
            </p:custDataLst>
          </p:nvPr>
        </p:nvSpPr>
        <p:spPr>
          <a:xfrm>
            <a:off x="101346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9" name="Rectangle 118">
            <a:extLst>
              <a:ext uri="{FF2B5EF4-FFF2-40B4-BE49-F238E27FC236}">
                <a16:creationId xmlns:a16="http://schemas.microsoft.com/office/drawing/2014/main" id="{AA01DBE3-A7A9-C4FD-73C6-839E9F4387D6}"/>
              </a:ext>
              <a:ext uri="{C183D7F6-B498-43B3-948B-1728B52AA6E4}">
                <adec:decorative xmlns:adec="http://schemas.microsoft.com/office/drawing/2017/decorative" val="1"/>
              </a:ext>
            </a:extLst>
          </p:cNvPr>
          <p:cNvSpPr/>
          <p:nvPr>
            <p:custDataLst>
              <p:tags r:id="rId119"/>
            </p:custDataLst>
          </p:nvPr>
        </p:nvSpPr>
        <p:spPr>
          <a:xfrm>
            <a:off x="102235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0" name="Rectangle 119">
            <a:extLst>
              <a:ext uri="{FF2B5EF4-FFF2-40B4-BE49-F238E27FC236}">
                <a16:creationId xmlns:a16="http://schemas.microsoft.com/office/drawing/2014/main" id="{EA3FD2FB-ED54-125C-EFB8-7F47671B27F5}"/>
              </a:ext>
              <a:ext uri="{C183D7F6-B498-43B3-948B-1728B52AA6E4}">
                <adec:decorative xmlns:adec="http://schemas.microsoft.com/office/drawing/2017/decorative" val="1"/>
              </a:ext>
            </a:extLst>
          </p:cNvPr>
          <p:cNvSpPr/>
          <p:nvPr>
            <p:custDataLst>
              <p:tags r:id="rId120"/>
            </p:custDataLst>
          </p:nvPr>
        </p:nvSpPr>
        <p:spPr>
          <a:xfrm>
            <a:off x="103124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1" name="Rectangle 120">
            <a:extLst>
              <a:ext uri="{FF2B5EF4-FFF2-40B4-BE49-F238E27FC236}">
                <a16:creationId xmlns:a16="http://schemas.microsoft.com/office/drawing/2014/main" id="{66163D0E-D147-1A12-A1AA-EE58AA66C6A3}"/>
              </a:ext>
              <a:ext uri="{C183D7F6-B498-43B3-948B-1728B52AA6E4}">
                <adec:decorative xmlns:adec="http://schemas.microsoft.com/office/drawing/2017/decorative" val="1"/>
              </a:ext>
            </a:extLst>
          </p:cNvPr>
          <p:cNvSpPr/>
          <p:nvPr>
            <p:custDataLst>
              <p:tags r:id="rId121"/>
            </p:custDataLst>
          </p:nvPr>
        </p:nvSpPr>
        <p:spPr>
          <a:xfrm>
            <a:off x="104013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2" name="Rectangle 121">
            <a:extLst>
              <a:ext uri="{FF2B5EF4-FFF2-40B4-BE49-F238E27FC236}">
                <a16:creationId xmlns:a16="http://schemas.microsoft.com/office/drawing/2014/main" id="{0E797E0A-16D1-796C-E52C-A5D9CAA0780B}"/>
              </a:ext>
              <a:ext uri="{C183D7F6-B498-43B3-948B-1728B52AA6E4}">
                <adec:decorative xmlns:adec="http://schemas.microsoft.com/office/drawing/2017/decorative" val="1"/>
              </a:ext>
            </a:extLst>
          </p:cNvPr>
          <p:cNvSpPr/>
          <p:nvPr>
            <p:custDataLst>
              <p:tags r:id="rId122"/>
            </p:custDataLst>
          </p:nvPr>
        </p:nvSpPr>
        <p:spPr>
          <a:xfrm>
            <a:off x="104902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3" name="Rectangle 122">
            <a:extLst>
              <a:ext uri="{FF2B5EF4-FFF2-40B4-BE49-F238E27FC236}">
                <a16:creationId xmlns:a16="http://schemas.microsoft.com/office/drawing/2014/main" id="{DF457376-5812-B6A0-0349-82DAD32DC45E}"/>
              </a:ext>
              <a:ext uri="{C183D7F6-B498-43B3-948B-1728B52AA6E4}">
                <adec:decorative xmlns:adec="http://schemas.microsoft.com/office/drawing/2017/decorative" val="1"/>
              </a:ext>
            </a:extLst>
          </p:cNvPr>
          <p:cNvSpPr/>
          <p:nvPr>
            <p:custDataLst>
              <p:tags r:id="rId123"/>
            </p:custDataLst>
          </p:nvPr>
        </p:nvSpPr>
        <p:spPr>
          <a:xfrm>
            <a:off x="105791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4" name="Rectangle 123">
            <a:extLst>
              <a:ext uri="{FF2B5EF4-FFF2-40B4-BE49-F238E27FC236}">
                <a16:creationId xmlns:a16="http://schemas.microsoft.com/office/drawing/2014/main" id="{46B1E4CC-853B-5057-A2E8-02AB8B1BF894}"/>
              </a:ext>
              <a:ext uri="{C183D7F6-B498-43B3-948B-1728B52AA6E4}">
                <adec:decorative xmlns:adec="http://schemas.microsoft.com/office/drawing/2017/decorative" val="1"/>
              </a:ext>
            </a:extLst>
          </p:cNvPr>
          <p:cNvSpPr/>
          <p:nvPr>
            <p:custDataLst>
              <p:tags r:id="rId124"/>
            </p:custDataLst>
          </p:nvPr>
        </p:nvSpPr>
        <p:spPr>
          <a:xfrm>
            <a:off x="106680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5" name="Rectangle 124">
            <a:extLst>
              <a:ext uri="{FF2B5EF4-FFF2-40B4-BE49-F238E27FC236}">
                <a16:creationId xmlns:a16="http://schemas.microsoft.com/office/drawing/2014/main" id="{8C9F20AE-B8F2-DEAE-834C-F17845E30850}"/>
              </a:ext>
              <a:ext uri="{C183D7F6-B498-43B3-948B-1728B52AA6E4}">
                <adec:decorative xmlns:adec="http://schemas.microsoft.com/office/drawing/2017/decorative" val="1"/>
              </a:ext>
            </a:extLst>
          </p:cNvPr>
          <p:cNvSpPr/>
          <p:nvPr>
            <p:custDataLst>
              <p:tags r:id="rId125"/>
            </p:custDataLst>
          </p:nvPr>
        </p:nvSpPr>
        <p:spPr>
          <a:xfrm>
            <a:off x="107569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6" name="Rectangle 125">
            <a:extLst>
              <a:ext uri="{FF2B5EF4-FFF2-40B4-BE49-F238E27FC236}">
                <a16:creationId xmlns:a16="http://schemas.microsoft.com/office/drawing/2014/main" id="{DE410301-33D1-C4DE-FE8C-6468AC290FA7}"/>
              </a:ext>
              <a:ext uri="{C183D7F6-B498-43B3-948B-1728B52AA6E4}">
                <adec:decorative xmlns:adec="http://schemas.microsoft.com/office/drawing/2017/decorative" val="1"/>
              </a:ext>
            </a:extLst>
          </p:cNvPr>
          <p:cNvSpPr/>
          <p:nvPr>
            <p:custDataLst>
              <p:tags r:id="rId126"/>
            </p:custDataLst>
          </p:nvPr>
        </p:nvSpPr>
        <p:spPr>
          <a:xfrm>
            <a:off x="81788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7" name="Rectangle 126">
            <a:extLst>
              <a:ext uri="{FF2B5EF4-FFF2-40B4-BE49-F238E27FC236}">
                <a16:creationId xmlns:a16="http://schemas.microsoft.com/office/drawing/2014/main" id="{113870D3-5A76-B10F-2988-6C2820EE9A83}"/>
              </a:ext>
              <a:ext uri="{C183D7F6-B498-43B3-948B-1728B52AA6E4}">
                <adec:decorative xmlns:adec="http://schemas.microsoft.com/office/drawing/2017/decorative" val="1"/>
              </a:ext>
            </a:extLst>
          </p:cNvPr>
          <p:cNvSpPr/>
          <p:nvPr>
            <p:custDataLst>
              <p:tags r:id="rId127"/>
            </p:custDataLst>
          </p:nvPr>
        </p:nvSpPr>
        <p:spPr>
          <a:xfrm>
            <a:off x="82677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8" name="Rectangle 127">
            <a:extLst>
              <a:ext uri="{FF2B5EF4-FFF2-40B4-BE49-F238E27FC236}">
                <a16:creationId xmlns:a16="http://schemas.microsoft.com/office/drawing/2014/main" id="{A6A8FB8C-23F7-D30A-09EA-D773AFD90DEB}"/>
              </a:ext>
              <a:ext uri="{C183D7F6-B498-43B3-948B-1728B52AA6E4}">
                <adec:decorative xmlns:adec="http://schemas.microsoft.com/office/drawing/2017/decorative" val="1"/>
              </a:ext>
            </a:extLst>
          </p:cNvPr>
          <p:cNvSpPr/>
          <p:nvPr>
            <p:custDataLst>
              <p:tags r:id="rId128"/>
            </p:custDataLst>
          </p:nvPr>
        </p:nvSpPr>
        <p:spPr>
          <a:xfrm>
            <a:off x="83566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9" name="Rectangle 128">
            <a:extLst>
              <a:ext uri="{FF2B5EF4-FFF2-40B4-BE49-F238E27FC236}">
                <a16:creationId xmlns:a16="http://schemas.microsoft.com/office/drawing/2014/main" id="{6677203A-67DB-0E9E-A794-06712877ABDD}"/>
              </a:ext>
              <a:ext uri="{C183D7F6-B498-43B3-948B-1728B52AA6E4}">
                <adec:decorative xmlns:adec="http://schemas.microsoft.com/office/drawing/2017/decorative" val="1"/>
              </a:ext>
            </a:extLst>
          </p:cNvPr>
          <p:cNvSpPr/>
          <p:nvPr>
            <p:custDataLst>
              <p:tags r:id="rId129"/>
            </p:custDataLst>
          </p:nvPr>
        </p:nvSpPr>
        <p:spPr>
          <a:xfrm>
            <a:off x="84455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0" name="Rectangle 129">
            <a:extLst>
              <a:ext uri="{FF2B5EF4-FFF2-40B4-BE49-F238E27FC236}">
                <a16:creationId xmlns:a16="http://schemas.microsoft.com/office/drawing/2014/main" id="{6A1184BB-C229-2D4D-6C0F-8AA7D0EB680B}"/>
              </a:ext>
              <a:ext uri="{C183D7F6-B498-43B3-948B-1728B52AA6E4}">
                <adec:decorative xmlns:adec="http://schemas.microsoft.com/office/drawing/2017/decorative" val="1"/>
              </a:ext>
            </a:extLst>
          </p:cNvPr>
          <p:cNvSpPr/>
          <p:nvPr>
            <p:custDataLst>
              <p:tags r:id="rId130"/>
            </p:custDataLst>
          </p:nvPr>
        </p:nvSpPr>
        <p:spPr>
          <a:xfrm>
            <a:off x="85344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1" name="Rectangle 130">
            <a:extLst>
              <a:ext uri="{FF2B5EF4-FFF2-40B4-BE49-F238E27FC236}">
                <a16:creationId xmlns:a16="http://schemas.microsoft.com/office/drawing/2014/main" id="{8B3FF85B-C68C-B18D-FABF-D31A54F67CFD}"/>
              </a:ext>
              <a:ext uri="{C183D7F6-B498-43B3-948B-1728B52AA6E4}">
                <adec:decorative xmlns:adec="http://schemas.microsoft.com/office/drawing/2017/decorative" val="1"/>
              </a:ext>
            </a:extLst>
          </p:cNvPr>
          <p:cNvSpPr/>
          <p:nvPr>
            <p:custDataLst>
              <p:tags r:id="rId131"/>
            </p:custDataLst>
          </p:nvPr>
        </p:nvSpPr>
        <p:spPr>
          <a:xfrm>
            <a:off x="86233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2" name="Rectangle 131">
            <a:extLst>
              <a:ext uri="{FF2B5EF4-FFF2-40B4-BE49-F238E27FC236}">
                <a16:creationId xmlns:a16="http://schemas.microsoft.com/office/drawing/2014/main" id="{70209EE5-FDB9-6B5D-AE4F-B0E3DFE64949}"/>
              </a:ext>
              <a:ext uri="{C183D7F6-B498-43B3-948B-1728B52AA6E4}">
                <adec:decorative xmlns:adec="http://schemas.microsoft.com/office/drawing/2017/decorative" val="1"/>
              </a:ext>
            </a:extLst>
          </p:cNvPr>
          <p:cNvSpPr/>
          <p:nvPr>
            <p:custDataLst>
              <p:tags r:id="rId132"/>
            </p:custDataLst>
          </p:nvPr>
        </p:nvSpPr>
        <p:spPr>
          <a:xfrm>
            <a:off x="87122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3" name="Rectangle 132">
            <a:extLst>
              <a:ext uri="{FF2B5EF4-FFF2-40B4-BE49-F238E27FC236}">
                <a16:creationId xmlns:a16="http://schemas.microsoft.com/office/drawing/2014/main" id="{7BE1FF9A-8F4F-EA74-2613-1E9CC70DAA6E}"/>
              </a:ext>
              <a:ext uri="{C183D7F6-B498-43B3-948B-1728B52AA6E4}">
                <adec:decorative xmlns:adec="http://schemas.microsoft.com/office/drawing/2017/decorative" val="1"/>
              </a:ext>
            </a:extLst>
          </p:cNvPr>
          <p:cNvSpPr/>
          <p:nvPr>
            <p:custDataLst>
              <p:tags r:id="rId133"/>
            </p:custDataLst>
          </p:nvPr>
        </p:nvSpPr>
        <p:spPr>
          <a:xfrm>
            <a:off x="88011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4" name="Rectangle 133">
            <a:extLst>
              <a:ext uri="{FF2B5EF4-FFF2-40B4-BE49-F238E27FC236}">
                <a16:creationId xmlns:a16="http://schemas.microsoft.com/office/drawing/2014/main" id="{8FFD2976-00E2-5B4F-CB5A-CE7D253F20BB}"/>
              </a:ext>
              <a:ext uri="{C183D7F6-B498-43B3-948B-1728B52AA6E4}">
                <adec:decorative xmlns:adec="http://schemas.microsoft.com/office/drawing/2017/decorative" val="1"/>
              </a:ext>
            </a:extLst>
          </p:cNvPr>
          <p:cNvSpPr/>
          <p:nvPr>
            <p:custDataLst>
              <p:tags r:id="rId134"/>
            </p:custDataLst>
          </p:nvPr>
        </p:nvSpPr>
        <p:spPr>
          <a:xfrm>
            <a:off x="88900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5" name="Rectangle 134">
            <a:extLst>
              <a:ext uri="{FF2B5EF4-FFF2-40B4-BE49-F238E27FC236}">
                <a16:creationId xmlns:a16="http://schemas.microsoft.com/office/drawing/2014/main" id="{048B8C28-9B44-65A6-B8D3-051CF390C90B}"/>
              </a:ext>
              <a:ext uri="{C183D7F6-B498-43B3-948B-1728B52AA6E4}">
                <adec:decorative xmlns:adec="http://schemas.microsoft.com/office/drawing/2017/decorative" val="1"/>
              </a:ext>
            </a:extLst>
          </p:cNvPr>
          <p:cNvSpPr/>
          <p:nvPr>
            <p:custDataLst>
              <p:tags r:id="rId135"/>
            </p:custDataLst>
          </p:nvPr>
        </p:nvSpPr>
        <p:spPr>
          <a:xfrm>
            <a:off x="89789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6" name="Rectangle 135">
            <a:extLst>
              <a:ext uri="{FF2B5EF4-FFF2-40B4-BE49-F238E27FC236}">
                <a16:creationId xmlns:a16="http://schemas.microsoft.com/office/drawing/2014/main" id="{481D06C3-E862-01C6-1FB2-9FCC8A29237A}"/>
              </a:ext>
              <a:ext uri="{C183D7F6-B498-43B3-948B-1728B52AA6E4}">
                <adec:decorative xmlns:adec="http://schemas.microsoft.com/office/drawing/2017/decorative" val="1"/>
              </a:ext>
            </a:extLst>
          </p:cNvPr>
          <p:cNvSpPr/>
          <p:nvPr>
            <p:custDataLst>
              <p:tags r:id="rId136"/>
            </p:custDataLst>
          </p:nvPr>
        </p:nvSpPr>
        <p:spPr>
          <a:xfrm>
            <a:off x="90678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7" name="Rectangle 136">
            <a:extLst>
              <a:ext uri="{FF2B5EF4-FFF2-40B4-BE49-F238E27FC236}">
                <a16:creationId xmlns:a16="http://schemas.microsoft.com/office/drawing/2014/main" id="{53704B77-E62C-DF64-5FCF-5F0D44A36127}"/>
              </a:ext>
              <a:ext uri="{C183D7F6-B498-43B3-948B-1728B52AA6E4}">
                <adec:decorative xmlns:adec="http://schemas.microsoft.com/office/drawing/2017/decorative" val="1"/>
              </a:ext>
            </a:extLst>
          </p:cNvPr>
          <p:cNvSpPr/>
          <p:nvPr>
            <p:custDataLst>
              <p:tags r:id="rId137"/>
            </p:custDataLst>
          </p:nvPr>
        </p:nvSpPr>
        <p:spPr>
          <a:xfrm>
            <a:off x="91567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8" name="Rectangle 137">
            <a:extLst>
              <a:ext uri="{FF2B5EF4-FFF2-40B4-BE49-F238E27FC236}">
                <a16:creationId xmlns:a16="http://schemas.microsoft.com/office/drawing/2014/main" id="{0425C38A-EC54-04AE-1872-4FBE2CF9700E}"/>
              </a:ext>
              <a:ext uri="{C183D7F6-B498-43B3-948B-1728B52AA6E4}">
                <adec:decorative xmlns:adec="http://schemas.microsoft.com/office/drawing/2017/decorative" val="1"/>
              </a:ext>
            </a:extLst>
          </p:cNvPr>
          <p:cNvSpPr/>
          <p:nvPr>
            <p:custDataLst>
              <p:tags r:id="rId138"/>
            </p:custDataLst>
          </p:nvPr>
        </p:nvSpPr>
        <p:spPr>
          <a:xfrm>
            <a:off x="92456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9" name="Rectangle 138">
            <a:extLst>
              <a:ext uri="{FF2B5EF4-FFF2-40B4-BE49-F238E27FC236}">
                <a16:creationId xmlns:a16="http://schemas.microsoft.com/office/drawing/2014/main" id="{09436CD8-674E-D764-37C6-A267B66E226E}"/>
              </a:ext>
              <a:ext uri="{C183D7F6-B498-43B3-948B-1728B52AA6E4}">
                <adec:decorative xmlns:adec="http://schemas.microsoft.com/office/drawing/2017/decorative" val="1"/>
              </a:ext>
            </a:extLst>
          </p:cNvPr>
          <p:cNvSpPr/>
          <p:nvPr>
            <p:custDataLst>
              <p:tags r:id="rId139"/>
            </p:custDataLst>
          </p:nvPr>
        </p:nvSpPr>
        <p:spPr>
          <a:xfrm>
            <a:off x="93345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0" name="Rectangle 139">
            <a:extLst>
              <a:ext uri="{FF2B5EF4-FFF2-40B4-BE49-F238E27FC236}">
                <a16:creationId xmlns:a16="http://schemas.microsoft.com/office/drawing/2014/main" id="{7CD5061F-257E-D4D5-EEC8-F2A3B10D23AF}"/>
              </a:ext>
              <a:ext uri="{C183D7F6-B498-43B3-948B-1728B52AA6E4}">
                <adec:decorative xmlns:adec="http://schemas.microsoft.com/office/drawing/2017/decorative" val="1"/>
              </a:ext>
            </a:extLst>
          </p:cNvPr>
          <p:cNvSpPr/>
          <p:nvPr>
            <p:custDataLst>
              <p:tags r:id="rId140"/>
            </p:custDataLst>
          </p:nvPr>
        </p:nvSpPr>
        <p:spPr>
          <a:xfrm>
            <a:off x="94234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1" name="Rectangle 140">
            <a:extLst>
              <a:ext uri="{FF2B5EF4-FFF2-40B4-BE49-F238E27FC236}">
                <a16:creationId xmlns:a16="http://schemas.microsoft.com/office/drawing/2014/main" id="{FA7D3813-57F4-3895-4B34-9F15CF29EBC3}"/>
              </a:ext>
              <a:ext uri="{C183D7F6-B498-43B3-948B-1728B52AA6E4}">
                <adec:decorative xmlns:adec="http://schemas.microsoft.com/office/drawing/2017/decorative" val="1"/>
              </a:ext>
            </a:extLst>
          </p:cNvPr>
          <p:cNvSpPr/>
          <p:nvPr>
            <p:custDataLst>
              <p:tags r:id="rId141"/>
            </p:custDataLst>
          </p:nvPr>
        </p:nvSpPr>
        <p:spPr>
          <a:xfrm>
            <a:off x="95123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2" name="Rectangle 141">
            <a:extLst>
              <a:ext uri="{FF2B5EF4-FFF2-40B4-BE49-F238E27FC236}">
                <a16:creationId xmlns:a16="http://schemas.microsoft.com/office/drawing/2014/main" id="{89747551-ABFE-99BA-5E2D-6AFD27E636D4}"/>
              </a:ext>
              <a:ext uri="{C183D7F6-B498-43B3-948B-1728B52AA6E4}">
                <adec:decorative xmlns:adec="http://schemas.microsoft.com/office/drawing/2017/decorative" val="1"/>
              </a:ext>
            </a:extLst>
          </p:cNvPr>
          <p:cNvSpPr/>
          <p:nvPr>
            <p:custDataLst>
              <p:tags r:id="rId142"/>
            </p:custDataLst>
          </p:nvPr>
        </p:nvSpPr>
        <p:spPr>
          <a:xfrm>
            <a:off x="96012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3" name="Rectangle 142">
            <a:extLst>
              <a:ext uri="{FF2B5EF4-FFF2-40B4-BE49-F238E27FC236}">
                <a16:creationId xmlns:a16="http://schemas.microsoft.com/office/drawing/2014/main" id="{58432736-7D9B-AB81-E54D-99C141F853DE}"/>
              </a:ext>
              <a:ext uri="{C183D7F6-B498-43B3-948B-1728B52AA6E4}">
                <adec:decorative xmlns:adec="http://schemas.microsoft.com/office/drawing/2017/decorative" val="1"/>
              </a:ext>
            </a:extLst>
          </p:cNvPr>
          <p:cNvSpPr/>
          <p:nvPr>
            <p:custDataLst>
              <p:tags r:id="rId143"/>
            </p:custDataLst>
          </p:nvPr>
        </p:nvSpPr>
        <p:spPr>
          <a:xfrm>
            <a:off x="96901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4" name="Rectangle 143">
            <a:extLst>
              <a:ext uri="{FF2B5EF4-FFF2-40B4-BE49-F238E27FC236}">
                <a16:creationId xmlns:a16="http://schemas.microsoft.com/office/drawing/2014/main" id="{59EB7766-A085-B63C-F017-B503C0781B4C}"/>
              </a:ext>
              <a:ext uri="{C183D7F6-B498-43B3-948B-1728B52AA6E4}">
                <adec:decorative xmlns:adec="http://schemas.microsoft.com/office/drawing/2017/decorative" val="1"/>
              </a:ext>
            </a:extLst>
          </p:cNvPr>
          <p:cNvSpPr/>
          <p:nvPr>
            <p:custDataLst>
              <p:tags r:id="rId144"/>
            </p:custDataLst>
          </p:nvPr>
        </p:nvSpPr>
        <p:spPr>
          <a:xfrm>
            <a:off x="97790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5" name="Rectangle 144">
            <a:extLst>
              <a:ext uri="{FF2B5EF4-FFF2-40B4-BE49-F238E27FC236}">
                <a16:creationId xmlns:a16="http://schemas.microsoft.com/office/drawing/2014/main" id="{8B1A1AF4-52A8-4EFC-96B2-6A166EE0055B}"/>
              </a:ext>
              <a:ext uri="{C183D7F6-B498-43B3-948B-1728B52AA6E4}">
                <adec:decorative xmlns:adec="http://schemas.microsoft.com/office/drawing/2017/decorative" val="1"/>
              </a:ext>
            </a:extLst>
          </p:cNvPr>
          <p:cNvSpPr/>
          <p:nvPr>
            <p:custDataLst>
              <p:tags r:id="rId145"/>
            </p:custDataLst>
          </p:nvPr>
        </p:nvSpPr>
        <p:spPr>
          <a:xfrm>
            <a:off x="98679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6" name="Rectangle 145">
            <a:extLst>
              <a:ext uri="{FF2B5EF4-FFF2-40B4-BE49-F238E27FC236}">
                <a16:creationId xmlns:a16="http://schemas.microsoft.com/office/drawing/2014/main" id="{A6CEE5DD-DAD2-9A0D-0633-7EBF17497CE7}"/>
              </a:ext>
              <a:ext uri="{C183D7F6-B498-43B3-948B-1728B52AA6E4}">
                <adec:decorative xmlns:adec="http://schemas.microsoft.com/office/drawing/2017/decorative" val="1"/>
              </a:ext>
            </a:extLst>
          </p:cNvPr>
          <p:cNvSpPr/>
          <p:nvPr>
            <p:custDataLst>
              <p:tags r:id="rId146"/>
            </p:custDataLst>
          </p:nvPr>
        </p:nvSpPr>
        <p:spPr>
          <a:xfrm>
            <a:off x="99568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7" name="Rectangle 146">
            <a:extLst>
              <a:ext uri="{FF2B5EF4-FFF2-40B4-BE49-F238E27FC236}">
                <a16:creationId xmlns:a16="http://schemas.microsoft.com/office/drawing/2014/main" id="{3BB85305-476B-B600-9C5C-9980CDBFA48F}"/>
              </a:ext>
              <a:ext uri="{C183D7F6-B498-43B3-948B-1728B52AA6E4}">
                <adec:decorative xmlns:adec="http://schemas.microsoft.com/office/drawing/2017/decorative" val="1"/>
              </a:ext>
            </a:extLst>
          </p:cNvPr>
          <p:cNvSpPr/>
          <p:nvPr>
            <p:custDataLst>
              <p:tags r:id="rId147"/>
            </p:custDataLst>
          </p:nvPr>
        </p:nvSpPr>
        <p:spPr>
          <a:xfrm>
            <a:off x="100457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8" name="Rectangle 147">
            <a:extLst>
              <a:ext uri="{FF2B5EF4-FFF2-40B4-BE49-F238E27FC236}">
                <a16:creationId xmlns:a16="http://schemas.microsoft.com/office/drawing/2014/main" id="{EBA01B43-DCFD-9816-2AA7-40C97D458CF0}"/>
              </a:ext>
              <a:ext uri="{C183D7F6-B498-43B3-948B-1728B52AA6E4}">
                <adec:decorative xmlns:adec="http://schemas.microsoft.com/office/drawing/2017/decorative" val="1"/>
              </a:ext>
            </a:extLst>
          </p:cNvPr>
          <p:cNvSpPr/>
          <p:nvPr>
            <p:custDataLst>
              <p:tags r:id="rId148"/>
            </p:custDataLst>
          </p:nvPr>
        </p:nvSpPr>
        <p:spPr>
          <a:xfrm>
            <a:off x="101346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9" name="Rectangle 148">
            <a:extLst>
              <a:ext uri="{FF2B5EF4-FFF2-40B4-BE49-F238E27FC236}">
                <a16:creationId xmlns:a16="http://schemas.microsoft.com/office/drawing/2014/main" id="{17D2B9C9-8F8F-4FEB-BB5C-47BC519BBBC2}"/>
              </a:ext>
              <a:ext uri="{C183D7F6-B498-43B3-948B-1728B52AA6E4}">
                <adec:decorative xmlns:adec="http://schemas.microsoft.com/office/drawing/2017/decorative" val="1"/>
              </a:ext>
            </a:extLst>
          </p:cNvPr>
          <p:cNvSpPr/>
          <p:nvPr>
            <p:custDataLst>
              <p:tags r:id="rId149"/>
            </p:custDataLst>
          </p:nvPr>
        </p:nvSpPr>
        <p:spPr>
          <a:xfrm>
            <a:off x="102235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0" name="Rectangle 149">
            <a:extLst>
              <a:ext uri="{FF2B5EF4-FFF2-40B4-BE49-F238E27FC236}">
                <a16:creationId xmlns:a16="http://schemas.microsoft.com/office/drawing/2014/main" id="{E776B73B-464C-0F7B-31BC-641591ED7923}"/>
              </a:ext>
              <a:ext uri="{C183D7F6-B498-43B3-948B-1728B52AA6E4}">
                <adec:decorative xmlns:adec="http://schemas.microsoft.com/office/drawing/2017/decorative" val="1"/>
              </a:ext>
            </a:extLst>
          </p:cNvPr>
          <p:cNvSpPr/>
          <p:nvPr>
            <p:custDataLst>
              <p:tags r:id="rId150"/>
            </p:custDataLst>
          </p:nvPr>
        </p:nvSpPr>
        <p:spPr>
          <a:xfrm>
            <a:off x="103124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1" name="Rectangle 150">
            <a:extLst>
              <a:ext uri="{FF2B5EF4-FFF2-40B4-BE49-F238E27FC236}">
                <a16:creationId xmlns:a16="http://schemas.microsoft.com/office/drawing/2014/main" id="{3327BC97-2D7C-A09B-510A-F703C8FEFF5B}"/>
              </a:ext>
              <a:ext uri="{C183D7F6-B498-43B3-948B-1728B52AA6E4}">
                <adec:decorative xmlns:adec="http://schemas.microsoft.com/office/drawing/2017/decorative" val="1"/>
              </a:ext>
            </a:extLst>
          </p:cNvPr>
          <p:cNvSpPr/>
          <p:nvPr>
            <p:custDataLst>
              <p:tags r:id="rId151"/>
            </p:custDataLst>
          </p:nvPr>
        </p:nvSpPr>
        <p:spPr>
          <a:xfrm>
            <a:off x="104013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2" name="Rectangle 151">
            <a:extLst>
              <a:ext uri="{FF2B5EF4-FFF2-40B4-BE49-F238E27FC236}">
                <a16:creationId xmlns:a16="http://schemas.microsoft.com/office/drawing/2014/main" id="{18CE71C7-29F2-8431-B90D-847CE7D3FC62}"/>
              </a:ext>
              <a:ext uri="{C183D7F6-B498-43B3-948B-1728B52AA6E4}">
                <adec:decorative xmlns:adec="http://schemas.microsoft.com/office/drawing/2017/decorative" val="1"/>
              </a:ext>
            </a:extLst>
          </p:cNvPr>
          <p:cNvSpPr/>
          <p:nvPr>
            <p:custDataLst>
              <p:tags r:id="rId152"/>
            </p:custDataLst>
          </p:nvPr>
        </p:nvSpPr>
        <p:spPr>
          <a:xfrm>
            <a:off x="104902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3" name="Rectangle 152">
            <a:extLst>
              <a:ext uri="{FF2B5EF4-FFF2-40B4-BE49-F238E27FC236}">
                <a16:creationId xmlns:a16="http://schemas.microsoft.com/office/drawing/2014/main" id="{881AD075-BED0-870A-C08B-6F397809DA69}"/>
              </a:ext>
              <a:ext uri="{C183D7F6-B498-43B3-948B-1728B52AA6E4}">
                <adec:decorative xmlns:adec="http://schemas.microsoft.com/office/drawing/2017/decorative" val="1"/>
              </a:ext>
            </a:extLst>
          </p:cNvPr>
          <p:cNvSpPr/>
          <p:nvPr>
            <p:custDataLst>
              <p:tags r:id="rId153"/>
            </p:custDataLst>
          </p:nvPr>
        </p:nvSpPr>
        <p:spPr>
          <a:xfrm>
            <a:off x="105791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4" name="Rectangle 153">
            <a:extLst>
              <a:ext uri="{FF2B5EF4-FFF2-40B4-BE49-F238E27FC236}">
                <a16:creationId xmlns:a16="http://schemas.microsoft.com/office/drawing/2014/main" id="{4E2A43E9-E3D4-261E-A4A9-818D9305A269}"/>
              </a:ext>
              <a:ext uri="{C183D7F6-B498-43B3-948B-1728B52AA6E4}">
                <adec:decorative xmlns:adec="http://schemas.microsoft.com/office/drawing/2017/decorative" val="1"/>
              </a:ext>
            </a:extLst>
          </p:cNvPr>
          <p:cNvSpPr/>
          <p:nvPr>
            <p:custDataLst>
              <p:tags r:id="rId154"/>
            </p:custDataLst>
          </p:nvPr>
        </p:nvSpPr>
        <p:spPr>
          <a:xfrm>
            <a:off x="106680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5" name="Rectangle 154">
            <a:extLst>
              <a:ext uri="{FF2B5EF4-FFF2-40B4-BE49-F238E27FC236}">
                <a16:creationId xmlns:a16="http://schemas.microsoft.com/office/drawing/2014/main" id="{2D10394F-B305-8859-6327-F410C104D96E}"/>
              </a:ext>
              <a:ext uri="{C183D7F6-B498-43B3-948B-1728B52AA6E4}">
                <adec:decorative xmlns:adec="http://schemas.microsoft.com/office/drawing/2017/decorative" val="1"/>
              </a:ext>
            </a:extLst>
          </p:cNvPr>
          <p:cNvSpPr/>
          <p:nvPr>
            <p:custDataLst>
              <p:tags r:id="rId155"/>
            </p:custDataLst>
          </p:nvPr>
        </p:nvSpPr>
        <p:spPr>
          <a:xfrm>
            <a:off x="107569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6" name="Rectangle 155">
            <a:extLst>
              <a:ext uri="{FF2B5EF4-FFF2-40B4-BE49-F238E27FC236}">
                <a16:creationId xmlns:a16="http://schemas.microsoft.com/office/drawing/2014/main" id="{6874D406-25D0-F847-3200-3021E2CF9447}"/>
              </a:ext>
              <a:ext uri="{C183D7F6-B498-43B3-948B-1728B52AA6E4}">
                <adec:decorative xmlns:adec="http://schemas.microsoft.com/office/drawing/2017/decorative" val="1"/>
              </a:ext>
            </a:extLst>
          </p:cNvPr>
          <p:cNvSpPr/>
          <p:nvPr>
            <p:custDataLst>
              <p:tags r:id="rId156"/>
            </p:custDataLst>
          </p:nvPr>
        </p:nvSpPr>
        <p:spPr>
          <a:xfrm>
            <a:off x="81788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7" name="Rectangle 156">
            <a:extLst>
              <a:ext uri="{FF2B5EF4-FFF2-40B4-BE49-F238E27FC236}">
                <a16:creationId xmlns:a16="http://schemas.microsoft.com/office/drawing/2014/main" id="{C22917A6-EBC4-7F3F-6C7A-716D12C60068}"/>
              </a:ext>
              <a:ext uri="{C183D7F6-B498-43B3-948B-1728B52AA6E4}">
                <adec:decorative xmlns:adec="http://schemas.microsoft.com/office/drawing/2017/decorative" val="1"/>
              </a:ext>
            </a:extLst>
          </p:cNvPr>
          <p:cNvSpPr/>
          <p:nvPr>
            <p:custDataLst>
              <p:tags r:id="rId157"/>
            </p:custDataLst>
          </p:nvPr>
        </p:nvSpPr>
        <p:spPr>
          <a:xfrm>
            <a:off x="82677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8" name="Rectangle 157">
            <a:extLst>
              <a:ext uri="{FF2B5EF4-FFF2-40B4-BE49-F238E27FC236}">
                <a16:creationId xmlns:a16="http://schemas.microsoft.com/office/drawing/2014/main" id="{A4849A86-106D-BD60-AC55-0DDDE0DDF545}"/>
              </a:ext>
              <a:ext uri="{C183D7F6-B498-43B3-948B-1728B52AA6E4}">
                <adec:decorative xmlns:adec="http://schemas.microsoft.com/office/drawing/2017/decorative" val="1"/>
              </a:ext>
            </a:extLst>
          </p:cNvPr>
          <p:cNvSpPr/>
          <p:nvPr>
            <p:custDataLst>
              <p:tags r:id="rId158"/>
            </p:custDataLst>
          </p:nvPr>
        </p:nvSpPr>
        <p:spPr>
          <a:xfrm>
            <a:off x="83566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9" name="Rectangle 158">
            <a:extLst>
              <a:ext uri="{FF2B5EF4-FFF2-40B4-BE49-F238E27FC236}">
                <a16:creationId xmlns:a16="http://schemas.microsoft.com/office/drawing/2014/main" id="{A2F5CDEC-12FB-F0C3-500E-439286F4FE82}"/>
              </a:ext>
              <a:ext uri="{C183D7F6-B498-43B3-948B-1728B52AA6E4}">
                <adec:decorative xmlns:adec="http://schemas.microsoft.com/office/drawing/2017/decorative" val="1"/>
              </a:ext>
            </a:extLst>
          </p:cNvPr>
          <p:cNvSpPr/>
          <p:nvPr>
            <p:custDataLst>
              <p:tags r:id="rId159"/>
            </p:custDataLst>
          </p:nvPr>
        </p:nvSpPr>
        <p:spPr>
          <a:xfrm>
            <a:off x="84455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0" name="Rectangle 159">
            <a:extLst>
              <a:ext uri="{FF2B5EF4-FFF2-40B4-BE49-F238E27FC236}">
                <a16:creationId xmlns:a16="http://schemas.microsoft.com/office/drawing/2014/main" id="{AF1EA239-08A7-C4AD-78FC-116FBFA91C8A}"/>
              </a:ext>
              <a:ext uri="{C183D7F6-B498-43B3-948B-1728B52AA6E4}">
                <adec:decorative xmlns:adec="http://schemas.microsoft.com/office/drawing/2017/decorative" val="1"/>
              </a:ext>
            </a:extLst>
          </p:cNvPr>
          <p:cNvSpPr/>
          <p:nvPr>
            <p:custDataLst>
              <p:tags r:id="rId160"/>
            </p:custDataLst>
          </p:nvPr>
        </p:nvSpPr>
        <p:spPr>
          <a:xfrm>
            <a:off x="85344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1" name="Rectangle 160">
            <a:extLst>
              <a:ext uri="{FF2B5EF4-FFF2-40B4-BE49-F238E27FC236}">
                <a16:creationId xmlns:a16="http://schemas.microsoft.com/office/drawing/2014/main" id="{DE048EE1-F9AF-AF77-A5AA-3CB6775C3F2A}"/>
              </a:ext>
              <a:ext uri="{C183D7F6-B498-43B3-948B-1728B52AA6E4}">
                <adec:decorative xmlns:adec="http://schemas.microsoft.com/office/drawing/2017/decorative" val="1"/>
              </a:ext>
            </a:extLst>
          </p:cNvPr>
          <p:cNvSpPr/>
          <p:nvPr>
            <p:custDataLst>
              <p:tags r:id="rId161"/>
            </p:custDataLst>
          </p:nvPr>
        </p:nvSpPr>
        <p:spPr>
          <a:xfrm>
            <a:off x="86233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2" name="Rectangle 161">
            <a:extLst>
              <a:ext uri="{FF2B5EF4-FFF2-40B4-BE49-F238E27FC236}">
                <a16:creationId xmlns:a16="http://schemas.microsoft.com/office/drawing/2014/main" id="{86585FE3-6C48-8B82-7A67-9F249AD78504}"/>
              </a:ext>
              <a:ext uri="{C183D7F6-B498-43B3-948B-1728B52AA6E4}">
                <adec:decorative xmlns:adec="http://schemas.microsoft.com/office/drawing/2017/decorative" val="1"/>
              </a:ext>
            </a:extLst>
          </p:cNvPr>
          <p:cNvSpPr/>
          <p:nvPr>
            <p:custDataLst>
              <p:tags r:id="rId162"/>
            </p:custDataLst>
          </p:nvPr>
        </p:nvSpPr>
        <p:spPr>
          <a:xfrm>
            <a:off x="87122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3" name="Rectangle 162">
            <a:extLst>
              <a:ext uri="{FF2B5EF4-FFF2-40B4-BE49-F238E27FC236}">
                <a16:creationId xmlns:a16="http://schemas.microsoft.com/office/drawing/2014/main" id="{77F35A27-F117-FACA-CBD8-9656D1330864}"/>
              </a:ext>
              <a:ext uri="{C183D7F6-B498-43B3-948B-1728B52AA6E4}">
                <adec:decorative xmlns:adec="http://schemas.microsoft.com/office/drawing/2017/decorative" val="1"/>
              </a:ext>
            </a:extLst>
          </p:cNvPr>
          <p:cNvSpPr/>
          <p:nvPr>
            <p:custDataLst>
              <p:tags r:id="rId163"/>
            </p:custDataLst>
          </p:nvPr>
        </p:nvSpPr>
        <p:spPr>
          <a:xfrm>
            <a:off x="88011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4" name="Rectangle 163">
            <a:extLst>
              <a:ext uri="{FF2B5EF4-FFF2-40B4-BE49-F238E27FC236}">
                <a16:creationId xmlns:a16="http://schemas.microsoft.com/office/drawing/2014/main" id="{034C470A-4180-7951-F8A1-810BBD2B000C}"/>
              </a:ext>
              <a:ext uri="{C183D7F6-B498-43B3-948B-1728B52AA6E4}">
                <adec:decorative xmlns:adec="http://schemas.microsoft.com/office/drawing/2017/decorative" val="1"/>
              </a:ext>
            </a:extLst>
          </p:cNvPr>
          <p:cNvSpPr/>
          <p:nvPr>
            <p:custDataLst>
              <p:tags r:id="rId164"/>
            </p:custDataLst>
          </p:nvPr>
        </p:nvSpPr>
        <p:spPr>
          <a:xfrm>
            <a:off x="88900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5" name="Rectangle 164">
            <a:extLst>
              <a:ext uri="{FF2B5EF4-FFF2-40B4-BE49-F238E27FC236}">
                <a16:creationId xmlns:a16="http://schemas.microsoft.com/office/drawing/2014/main" id="{8DF1E6A3-9987-5634-85E6-7F72C61BAEBE}"/>
              </a:ext>
              <a:ext uri="{C183D7F6-B498-43B3-948B-1728B52AA6E4}">
                <adec:decorative xmlns:adec="http://schemas.microsoft.com/office/drawing/2017/decorative" val="1"/>
              </a:ext>
            </a:extLst>
          </p:cNvPr>
          <p:cNvSpPr/>
          <p:nvPr>
            <p:custDataLst>
              <p:tags r:id="rId165"/>
            </p:custDataLst>
          </p:nvPr>
        </p:nvSpPr>
        <p:spPr>
          <a:xfrm>
            <a:off x="89789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6" name="Rectangle 165">
            <a:extLst>
              <a:ext uri="{FF2B5EF4-FFF2-40B4-BE49-F238E27FC236}">
                <a16:creationId xmlns:a16="http://schemas.microsoft.com/office/drawing/2014/main" id="{2AB48FDF-7D04-AC42-15AB-DAB7A4B6EEB8}"/>
              </a:ext>
              <a:ext uri="{C183D7F6-B498-43B3-948B-1728B52AA6E4}">
                <adec:decorative xmlns:adec="http://schemas.microsoft.com/office/drawing/2017/decorative" val="1"/>
              </a:ext>
            </a:extLst>
          </p:cNvPr>
          <p:cNvSpPr/>
          <p:nvPr>
            <p:custDataLst>
              <p:tags r:id="rId166"/>
            </p:custDataLst>
          </p:nvPr>
        </p:nvSpPr>
        <p:spPr>
          <a:xfrm>
            <a:off x="90678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7" name="Rectangle 166">
            <a:extLst>
              <a:ext uri="{FF2B5EF4-FFF2-40B4-BE49-F238E27FC236}">
                <a16:creationId xmlns:a16="http://schemas.microsoft.com/office/drawing/2014/main" id="{297770C5-90F2-D6FA-BA3B-C334DDE55E5E}"/>
              </a:ext>
              <a:ext uri="{C183D7F6-B498-43B3-948B-1728B52AA6E4}">
                <adec:decorative xmlns:adec="http://schemas.microsoft.com/office/drawing/2017/decorative" val="1"/>
              </a:ext>
            </a:extLst>
          </p:cNvPr>
          <p:cNvSpPr/>
          <p:nvPr>
            <p:custDataLst>
              <p:tags r:id="rId167"/>
            </p:custDataLst>
          </p:nvPr>
        </p:nvSpPr>
        <p:spPr>
          <a:xfrm>
            <a:off x="91567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8" name="Rectangle 167">
            <a:extLst>
              <a:ext uri="{FF2B5EF4-FFF2-40B4-BE49-F238E27FC236}">
                <a16:creationId xmlns:a16="http://schemas.microsoft.com/office/drawing/2014/main" id="{0F9D875E-06BB-6CD0-FEB3-6F6C7F102E6A}"/>
              </a:ext>
              <a:ext uri="{C183D7F6-B498-43B3-948B-1728B52AA6E4}">
                <adec:decorative xmlns:adec="http://schemas.microsoft.com/office/drawing/2017/decorative" val="1"/>
              </a:ext>
            </a:extLst>
          </p:cNvPr>
          <p:cNvSpPr/>
          <p:nvPr>
            <p:custDataLst>
              <p:tags r:id="rId168"/>
            </p:custDataLst>
          </p:nvPr>
        </p:nvSpPr>
        <p:spPr>
          <a:xfrm>
            <a:off x="92456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9" name="Rectangle 168">
            <a:extLst>
              <a:ext uri="{FF2B5EF4-FFF2-40B4-BE49-F238E27FC236}">
                <a16:creationId xmlns:a16="http://schemas.microsoft.com/office/drawing/2014/main" id="{E293BE11-95AE-622C-B689-7CCF3D912D40}"/>
              </a:ext>
              <a:ext uri="{C183D7F6-B498-43B3-948B-1728B52AA6E4}">
                <adec:decorative xmlns:adec="http://schemas.microsoft.com/office/drawing/2017/decorative" val="1"/>
              </a:ext>
            </a:extLst>
          </p:cNvPr>
          <p:cNvSpPr/>
          <p:nvPr>
            <p:custDataLst>
              <p:tags r:id="rId169"/>
            </p:custDataLst>
          </p:nvPr>
        </p:nvSpPr>
        <p:spPr>
          <a:xfrm>
            <a:off x="93345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0" name="Rectangle 169">
            <a:extLst>
              <a:ext uri="{FF2B5EF4-FFF2-40B4-BE49-F238E27FC236}">
                <a16:creationId xmlns:a16="http://schemas.microsoft.com/office/drawing/2014/main" id="{B4700F9D-E4DE-F06E-E2AC-CCB5FCF50CF6}"/>
              </a:ext>
              <a:ext uri="{C183D7F6-B498-43B3-948B-1728B52AA6E4}">
                <adec:decorative xmlns:adec="http://schemas.microsoft.com/office/drawing/2017/decorative" val="1"/>
              </a:ext>
            </a:extLst>
          </p:cNvPr>
          <p:cNvSpPr/>
          <p:nvPr>
            <p:custDataLst>
              <p:tags r:id="rId170"/>
            </p:custDataLst>
          </p:nvPr>
        </p:nvSpPr>
        <p:spPr>
          <a:xfrm>
            <a:off x="94234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1" name="Rectangle 170">
            <a:extLst>
              <a:ext uri="{FF2B5EF4-FFF2-40B4-BE49-F238E27FC236}">
                <a16:creationId xmlns:a16="http://schemas.microsoft.com/office/drawing/2014/main" id="{9D07D642-2B45-932A-F346-957F40CF5880}"/>
              </a:ext>
              <a:ext uri="{C183D7F6-B498-43B3-948B-1728B52AA6E4}">
                <adec:decorative xmlns:adec="http://schemas.microsoft.com/office/drawing/2017/decorative" val="1"/>
              </a:ext>
            </a:extLst>
          </p:cNvPr>
          <p:cNvSpPr/>
          <p:nvPr>
            <p:custDataLst>
              <p:tags r:id="rId171"/>
            </p:custDataLst>
          </p:nvPr>
        </p:nvSpPr>
        <p:spPr>
          <a:xfrm>
            <a:off x="95123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2" name="Rectangle 171">
            <a:extLst>
              <a:ext uri="{FF2B5EF4-FFF2-40B4-BE49-F238E27FC236}">
                <a16:creationId xmlns:a16="http://schemas.microsoft.com/office/drawing/2014/main" id="{094E59C4-8729-9AC8-9C2D-674FF30EE3F3}"/>
              </a:ext>
              <a:ext uri="{C183D7F6-B498-43B3-948B-1728B52AA6E4}">
                <adec:decorative xmlns:adec="http://schemas.microsoft.com/office/drawing/2017/decorative" val="1"/>
              </a:ext>
            </a:extLst>
          </p:cNvPr>
          <p:cNvSpPr/>
          <p:nvPr>
            <p:custDataLst>
              <p:tags r:id="rId172"/>
            </p:custDataLst>
          </p:nvPr>
        </p:nvSpPr>
        <p:spPr>
          <a:xfrm>
            <a:off x="96012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3" name="Rectangle 172">
            <a:extLst>
              <a:ext uri="{FF2B5EF4-FFF2-40B4-BE49-F238E27FC236}">
                <a16:creationId xmlns:a16="http://schemas.microsoft.com/office/drawing/2014/main" id="{05386D77-1865-D8E0-5F45-63EBDC7D12AD}"/>
              </a:ext>
              <a:ext uri="{C183D7F6-B498-43B3-948B-1728B52AA6E4}">
                <adec:decorative xmlns:adec="http://schemas.microsoft.com/office/drawing/2017/decorative" val="1"/>
              </a:ext>
            </a:extLst>
          </p:cNvPr>
          <p:cNvSpPr/>
          <p:nvPr>
            <p:custDataLst>
              <p:tags r:id="rId173"/>
            </p:custDataLst>
          </p:nvPr>
        </p:nvSpPr>
        <p:spPr>
          <a:xfrm>
            <a:off x="96901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4" name="Rectangle 173">
            <a:extLst>
              <a:ext uri="{FF2B5EF4-FFF2-40B4-BE49-F238E27FC236}">
                <a16:creationId xmlns:a16="http://schemas.microsoft.com/office/drawing/2014/main" id="{9AD087E2-3D80-0020-8FE3-10C30B9A7D0D}"/>
              </a:ext>
              <a:ext uri="{C183D7F6-B498-43B3-948B-1728B52AA6E4}">
                <adec:decorative xmlns:adec="http://schemas.microsoft.com/office/drawing/2017/decorative" val="1"/>
              </a:ext>
            </a:extLst>
          </p:cNvPr>
          <p:cNvSpPr/>
          <p:nvPr>
            <p:custDataLst>
              <p:tags r:id="rId174"/>
            </p:custDataLst>
          </p:nvPr>
        </p:nvSpPr>
        <p:spPr>
          <a:xfrm>
            <a:off x="97790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5" name="Rectangle 174">
            <a:extLst>
              <a:ext uri="{FF2B5EF4-FFF2-40B4-BE49-F238E27FC236}">
                <a16:creationId xmlns:a16="http://schemas.microsoft.com/office/drawing/2014/main" id="{B5B52565-D823-9907-4362-419F45BD8C67}"/>
              </a:ext>
              <a:ext uri="{C183D7F6-B498-43B3-948B-1728B52AA6E4}">
                <adec:decorative xmlns:adec="http://schemas.microsoft.com/office/drawing/2017/decorative" val="1"/>
              </a:ext>
            </a:extLst>
          </p:cNvPr>
          <p:cNvSpPr/>
          <p:nvPr>
            <p:custDataLst>
              <p:tags r:id="rId175"/>
            </p:custDataLst>
          </p:nvPr>
        </p:nvSpPr>
        <p:spPr>
          <a:xfrm>
            <a:off x="98679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6" name="Rectangle 175">
            <a:extLst>
              <a:ext uri="{FF2B5EF4-FFF2-40B4-BE49-F238E27FC236}">
                <a16:creationId xmlns:a16="http://schemas.microsoft.com/office/drawing/2014/main" id="{14E44BB4-ED63-43CE-859C-9D62B06D5716}"/>
              </a:ext>
              <a:ext uri="{C183D7F6-B498-43B3-948B-1728B52AA6E4}">
                <adec:decorative xmlns:adec="http://schemas.microsoft.com/office/drawing/2017/decorative" val="1"/>
              </a:ext>
            </a:extLst>
          </p:cNvPr>
          <p:cNvSpPr/>
          <p:nvPr>
            <p:custDataLst>
              <p:tags r:id="rId176"/>
            </p:custDataLst>
          </p:nvPr>
        </p:nvSpPr>
        <p:spPr>
          <a:xfrm>
            <a:off x="99568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7" name="Rectangle 176">
            <a:extLst>
              <a:ext uri="{FF2B5EF4-FFF2-40B4-BE49-F238E27FC236}">
                <a16:creationId xmlns:a16="http://schemas.microsoft.com/office/drawing/2014/main" id="{77C1A95F-3905-9372-C467-ADD45D9BCEE9}"/>
              </a:ext>
              <a:ext uri="{C183D7F6-B498-43B3-948B-1728B52AA6E4}">
                <adec:decorative xmlns:adec="http://schemas.microsoft.com/office/drawing/2017/decorative" val="1"/>
              </a:ext>
            </a:extLst>
          </p:cNvPr>
          <p:cNvSpPr/>
          <p:nvPr>
            <p:custDataLst>
              <p:tags r:id="rId177"/>
            </p:custDataLst>
          </p:nvPr>
        </p:nvSpPr>
        <p:spPr>
          <a:xfrm>
            <a:off x="100457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8" name="Rectangle 177">
            <a:extLst>
              <a:ext uri="{FF2B5EF4-FFF2-40B4-BE49-F238E27FC236}">
                <a16:creationId xmlns:a16="http://schemas.microsoft.com/office/drawing/2014/main" id="{FD73DD89-0CA4-B511-C884-E8B38EB343DE}"/>
              </a:ext>
              <a:ext uri="{C183D7F6-B498-43B3-948B-1728B52AA6E4}">
                <adec:decorative xmlns:adec="http://schemas.microsoft.com/office/drawing/2017/decorative" val="1"/>
              </a:ext>
            </a:extLst>
          </p:cNvPr>
          <p:cNvSpPr/>
          <p:nvPr>
            <p:custDataLst>
              <p:tags r:id="rId178"/>
            </p:custDataLst>
          </p:nvPr>
        </p:nvSpPr>
        <p:spPr>
          <a:xfrm>
            <a:off x="101346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9" name="Rectangle 178">
            <a:extLst>
              <a:ext uri="{FF2B5EF4-FFF2-40B4-BE49-F238E27FC236}">
                <a16:creationId xmlns:a16="http://schemas.microsoft.com/office/drawing/2014/main" id="{2DAFF799-873F-218A-59F8-269F0F4C7018}"/>
              </a:ext>
              <a:ext uri="{C183D7F6-B498-43B3-948B-1728B52AA6E4}">
                <adec:decorative xmlns:adec="http://schemas.microsoft.com/office/drawing/2017/decorative" val="1"/>
              </a:ext>
            </a:extLst>
          </p:cNvPr>
          <p:cNvSpPr/>
          <p:nvPr>
            <p:custDataLst>
              <p:tags r:id="rId179"/>
            </p:custDataLst>
          </p:nvPr>
        </p:nvSpPr>
        <p:spPr>
          <a:xfrm>
            <a:off x="102235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0" name="Rectangle 179">
            <a:extLst>
              <a:ext uri="{FF2B5EF4-FFF2-40B4-BE49-F238E27FC236}">
                <a16:creationId xmlns:a16="http://schemas.microsoft.com/office/drawing/2014/main" id="{2C224A71-D315-3C1F-8097-7335BE6EFE9C}"/>
              </a:ext>
              <a:ext uri="{C183D7F6-B498-43B3-948B-1728B52AA6E4}">
                <adec:decorative xmlns:adec="http://schemas.microsoft.com/office/drawing/2017/decorative" val="1"/>
              </a:ext>
            </a:extLst>
          </p:cNvPr>
          <p:cNvSpPr/>
          <p:nvPr>
            <p:custDataLst>
              <p:tags r:id="rId180"/>
            </p:custDataLst>
          </p:nvPr>
        </p:nvSpPr>
        <p:spPr>
          <a:xfrm>
            <a:off x="103124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1" name="Rectangle 180">
            <a:extLst>
              <a:ext uri="{FF2B5EF4-FFF2-40B4-BE49-F238E27FC236}">
                <a16:creationId xmlns:a16="http://schemas.microsoft.com/office/drawing/2014/main" id="{3E815059-0CED-E2BD-3E12-53319884B525}"/>
              </a:ext>
              <a:ext uri="{C183D7F6-B498-43B3-948B-1728B52AA6E4}">
                <adec:decorative xmlns:adec="http://schemas.microsoft.com/office/drawing/2017/decorative" val="1"/>
              </a:ext>
            </a:extLst>
          </p:cNvPr>
          <p:cNvSpPr/>
          <p:nvPr>
            <p:custDataLst>
              <p:tags r:id="rId181"/>
            </p:custDataLst>
          </p:nvPr>
        </p:nvSpPr>
        <p:spPr>
          <a:xfrm>
            <a:off x="104013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2" name="Rectangle 181">
            <a:extLst>
              <a:ext uri="{FF2B5EF4-FFF2-40B4-BE49-F238E27FC236}">
                <a16:creationId xmlns:a16="http://schemas.microsoft.com/office/drawing/2014/main" id="{9D75F04D-3CF4-CA5F-E762-11DEC280F8BC}"/>
              </a:ext>
              <a:ext uri="{C183D7F6-B498-43B3-948B-1728B52AA6E4}">
                <adec:decorative xmlns:adec="http://schemas.microsoft.com/office/drawing/2017/decorative" val="1"/>
              </a:ext>
            </a:extLst>
          </p:cNvPr>
          <p:cNvSpPr/>
          <p:nvPr>
            <p:custDataLst>
              <p:tags r:id="rId182"/>
            </p:custDataLst>
          </p:nvPr>
        </p:nvSpPr>
        <p:spPr>
          <a:xfrm>
            <a:off x="104902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3" name="Rectangle 182">
            <a:extLst>
              <a:ext uri="{FF2B5EF4-FFF2-40B4-BE49-F238E27FC236}">
                <a16:creationId xmlns:a16="http://schemas.microsoft.com/office/drawing/2014/main" id="{ECE67A50-6C86-43E1-481A-A92DF7F8AFBD}"/>
              </a:ext>
              <a:ext uri="{C183D7F6-B498-43B3-948B-1728B52AA6E4}">
                <adec:decorative xmlns:adec="http://schemas.microsoft.com/office/drawing/2017/decorative" val="1"/>
              </a:ext>
            </a:extLst>
          </p:cNvPr>
          <p:cNvSpPr/>
          <p:nvPr>
            <p:custDataLst>
              <p:tags r:id="rId183"/>
            </p:custDataLst>
          </p:nvPr>
        </p:nvSpPr>
        <p:spPr>
          <a:xfrm>
            <a:off x="105791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4" name="Rectangle 183">
            <a:extLst>
              <a:ext uri="{FF2B5EF4-FFF2-40B4-BE49-F238E27FC236}">
                <a16:creationId xmlns:a16="http://schemas.microsoft.com/office/drawing/2014/main" id="{C0FB8B0E-25F8-E19B-64A0-D0D22D92CB33}"/>
              </a:ext>
              <a:ext uri="{C183D7F6-B498-43B3-948B-1728B52AA6E4}">
                <adec:decorative xmlns:adec="http://schemas.microsoft.com/office/drawing/2017/decorative" val="1"/>
              </a:ext>
            </a:extLst>
          </p:cNvPr>
          <p:cNvSpPr/>
          <p:nvPr>
            <p:custDataLst>
              <p:tags r:id="rId184"/>
            </p:custDataLst>
          </p:nvPr>
        </p:nvSpPr>
        <p:spPr>
          <a:xfrm>
            <a:off x="106680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5" name="Rectangle 184">
            <a:extLst>
              <a:ext uri="{FF2B5EF4-FFF2-40B4-BE49-F238E27FC236}">
                <a16:creationId xmlns:a16="http://schemas.microsoft.com/office/drawing/2014/main" id="{37C22ED3-7C99-FD2D-3741-35DB14F81254}"/>
              </a:ext>
              <a:ext uri="{C183D7F6-B498-43B3-948B-1728B52AA6E4}">
                <adec:decorative xmlns:adec="http://schemas.microsoft.com/office/drawing/2017/decorative" val="1"/>
              </a:ext>
            </a:extLst>
          </p:cNvPr>
          <p:cNvSpPr/>
          <p:nvPr>
            <p:custDataLst>
              <p:tags r:id="rId185"/>
            </p:custDataLst>
          </p:nvPr>
        </p:nvSpPr>
        <p:spPr>
          <a:xfrm>
            <a:off x="107569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6" name="Rectangle 185">
            <a:extLst>
              <a:ext uri="{FF2B5EF4-FFF2-40B4-BE49-F238E27FC236}">
                <a16:creationId xmlns:a16="http://schemas.microsoft.com/office/drawing/2014/main" id="{3A728F33-D8D9-676A-D11B-A6BBDF8C0709}"/>
              </a:ext>
              <a:ext uri="{C183D7F6-B498-43B3-948B-1728B52AA6E4}">
                <adec:decorative xmlns:adec="http://schemas.microsoft.com/office/drawing/2017/decorative" val="1"/>
              </a:ext>
            </a:extLst>
          </p:cNvPr>
          <p:cNvSpPr/>
          <p:nvPr>
            <p:custDataLst>
              <p:tags r:id="rId186"/>
            </p:custDataLst>
          </p:nvPr>
        </p:nvSpPr>
        <p:spPr>
          <a:xfrm>
            <a:off x="81788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7" name="Rectangle 186">
            <a:extLst>
              <a:ext uri="{FF2B5EF4-FFF2-40B4-BE49-F238E27FC236}">
                <a16:creationId xmlns:a16="http://schemas.microsoft.com/office/drawing/2014/main" id="{D0CEE191-7B0C-D709-ED8F-EFC2AD9A4C26}"/>
              </a:ext>
              <a:ext uri="{C183D7F6-B498-43B3-948B-1728B52AA6E4}">
                <adec:decorative xmlns:adec="http://schemas.microsoft.com/office/drawing/2017/decorative" val="1"/>
              </a:ext>
            </a:extLst>
          </p:cNvPr>
          <p:cNvSpPr/>
          <p:nvPr>
            <p:custDataLst>
              <p:tags r:id="rId187"/>
            </p:custDataLst>
          </p:nvPr>
        </p:nvSpPr>
        <p:spPr>
          <a:xfrm>
            <a:off x="82677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8" name="Rectangle 187">
            <a:extLst>
              <a:ext uri="{FF2B5EF4-FFF2-40B4-BE49-F238E27FC236}">
                <a16:creationId xmlns:a16="http://schemas.microsoft.com/office/drawing/2014/main" id="{AE14C545-47EF-8021-F45A-651B61081593}"/>
              </a:ext>
              <a:ext uri="{C183D7F6-B498-43B3-948B-1728B52AA6E4}">
                <adec:decorative xmlns:adec="http://schemas.microsoft.com/office/drawing/2017/decorative" val="1"/>
              </a:ext>
            </a:extLst>
          </p:cNvPr>
          <p:cNvSpPr/>
          <p:nvPr>
            <p:custDataLst>
              <p:tags r:id="rId188"/>
            </p:custDataLst>
          </p:nvPr>
        </p:nvSpPr>
        <p:spPr>
          <a:xfrm>
            <a:off x="83566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9" name="Rectangle 188">
            <a:extLst>
              <a:ext uri="{FF2B5EF4-FFF2-40B4-BE49-F238E27FC236}">
                <a16:creationId xmlns:a16="http://schemas.microsoft.com/office/drawing/2014/main" id="{FB3FE678-705C-CCF4-E22B-5D32643DAEE4}"/>
              </a:ext>
              <a:ext uri="{C183D7F6-B498-43B3-948B-1728B52AA6E4}">
                <adec:decorative xmlns:adec="http://schemas.microsoft.com/office/drawing/2017/decorative" val="1"/>
              </a:ext>
            </a:extLst>
          </p:cNvPr>
          <p:cNvSpPr/>
          <p:nvPr>
            <p:custDataLst>
              <p:tags r:id="rId189"/>
            </p:custDataLst>
          </p:nvPr>
        </p:nvSpPr>
        <p:spPr>
          <a:xfrm>
            <a:off x="84455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0" name="Rectangle 189">
            <a:extLst>
              <a:ext uri="{FF2B5EF4-FFF2-40B4-BE49-F238E27FC236}">
                <a16:creationId xmlns:a16="http://schemas.microsoft.com/office/drawing/2014/main" id="{E507E4AC-9B0F-994D-4A52-FFD53E7EAC23}"/>
              </a:ext>
              <a:ext uri="{C183D7F6-B498-43B3-948B-1728B52AA6E4}">
                <adec:decorative xmlns:adec="http://schemas.microsoft.com/office/drawing/2017/decorative" val="1"/>
              </a:ext>
            </a:extLst>
          </p:cNvPr>
          <p:cNvSpPr/>
          <p:nvPr>
            <p:custDataLst>
              <p:tags r:id="rId190"/>
            </p:custDataLst>
          </p:nvPr>
        </p:nvSpPr>
        <p:spPr>
          <a:xfrm>
            <a:off x="85344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1" name="Rectangle 190">
            <a:extLst>
              <a:ext uri="{FF2B5EF4-FFF2-40B4-BE49-F238E27FC236}">
                <a16:creationId xmlns:a16="http://schemas.microsoft.com/office/drawing/2014/main" id="{23723668-169A-B5EE-DC53-492A0B203865}"/>
              </a:ext>
              <a:ext uri="{C183D7F6-B498-43B3-948B-1728B52AA6E4}">
                <adec:decorative xmlns:adec="http://schemas.microsoft.com/office/drawing/2017/decorative" val="1"/>
              </a:ext>
            </a:extLst>
          </p:cNvPr>
          <p:cNvSpPr/>
          <p:nvPr>
            <p:custDataLst>
              <p:tags r:id="rId191"/>
            </p:custDataLst>
          </p:nvPr>
        </p:nvSpPr>
        <p:spPr>
          <a:xfrm>
            <a:off x="86233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2" name="Rectangle 191">
            <a:extLst>
              <a:ext uri="{FF2B5EF4-FFF2-40B4-BE49-F238E27FC236}">
                <a16:creationId xmlns:a16="http://schemas.microsoft.com/office/drawing/2014/main" id="{2BF4AC5F-0D4A-5FD6-3E50-5B48E5AF72A4}"/>
              </a:ext>
              <a:ext uri="{C183D7F6-B498-43B3-948B-1728B52AA6E4}">
                <adec:decorative xmlns:adec="http://schemas.microsoft.com/office/drawing/2017/decorative" val="1"/>
              </a:ext>
            </a:extLst>
          </p:cNvPr>
          <p:cNvSpPr/>
          <p:nvPr>
            <p:custDataLst>
              <p:tags r:id="rId192"/>
            </p:custDataLst>
          </p:nvPr>
        </p:nvSpPr>
        <p:spPr>
          <a:xfrm>
            <a:off x="87122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3" name="Rectangle 192">
            <a:extLst>
              <a:ext uri="{FF2B5EF4-FFF2-40B4-BE49-F238E27FC236}">
                <a16:creationId xmlns:a16="http://schemas.microsoft.com/office/drawing/2014/main" id="{ABFBD08F-465E-1437-485C-34C928ED410B}"/>
              </a:ext>
              <a:ext uri="{C183D7F6-B498-43B3-948B-1728B52AA6E4}">
                <adec:decorative xmlns:adec="http://schemas.microsoft.com/office/drawing/2017/decorative" val="1"/>
              </a:ext>
            </a:extLst>
          </p:cNvPr>
          <p:cNvSpPr/>
          <p:nvPr>
            <p:custDataLst>
              <p:tags r:id="rId193"/>
            </p:custDataLst>
          </p:nvPr>
        </p:nvSpPr>
        <p:spPr>
          <a:xfrm>
            <a:off x="88011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4" name="Rectangle 193">
            <a:extLst>
              <a:ext uri="{FF2B5EF4-FFF2-40B4-BE49-F238E27FC236}">
                <a16:creationId xmlns:a16="http://schemas.microsoft.com/office/drawing/2014/main" id="{C2CF8343-0327-AD2A-6DE5-E50CDC0A7F95}"/>
              </a:ext>
              <a:ext uri="{C183D7F6-B498-43B3-948B-1728B52AA6E4}">
                <adec:decorative xmlns:adec="http://schemas.microsoft.com/office/drawing/2017/decorative" val="1"/>
              </a:ext>
            </a:extLst>
          </p:cNvPr>
          <p:cNvSpPr/>
          <p:nvPr>
            <p:custDataLst>
              <p:tags r:id="rId194"/>
            </p:custDataLst>
          </p:nvPr>
        </p:nvSpPr>
        <p:spPr>
          <a:xfrm>
            <a:off x="88900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5" name="Rectangle 194">
            <a:extLst>
              <a:ext uri="{FF2B5EF4-FFF2-40B4-BE49-F238E27FC236}">
                <a16:creationId xmlns:a16="http://schemas.microsoft.com/office/drawing/2014/main" id="{D09EB63B-83C2-245F-FC0B-2D5F8F9E08C7}"/>
              </a:ext>
              <a:ext uri="{C183D7F6-B498-43B3-948B-1728B52AA6E4}">
                <adec:decorative xmlns:adec="http://schemas.microsoft.com/office/drawing/2017/decorative" val="1"/>
              </a:ext>
            </a:extLst>
          </p:cNvPr>
          <p:cNvSpPr/>
          <p:nvPr>
            <p:custDataLst>
              <p:tags r:id="rId195"/>
            </p:custDataLst>
          </p:nvPr>
        </p:nvSpPr>
        <p:spPr>
          <a:xfrm>
            <a:off x="89789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6" name="Rectangle 195">
            <a:extLst>
              <a:ext uri="{FF2B5EF4-FFF2-40B4-BE49-F238E27FC236}">
                <a16:creationId xmlns:a16="http://schemas.microsoft.com/office/drawing/2014/main" id="{AC5E031B-65C0-59E4-B54E-1E94B234EA1C}"/>
              </a:ext>
              <a:ext uri="{C183D7F6-B498-43B3-948B-1728B52AA6E4}">
                <adec:decorative xmlns:adec="http://schemas.microsoft.com/office/drawing/2017/decorative" val="1"/>
              </a:ext>
            </a:extLst>
          </p:cNvPr>
          <p:cNvSpPr/>
          <p:nvPr>
            <p:custDataLst>
              <p:tags r:id="rId196"/>
            </p:custDataLst>
          </p:nvPr>
        </p:nvSpPr>
        <p:spPr>
          <a:xfrm>
            <a:off x="90678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7" name="Rectangle 196">
            <a:extLst>
              <a:ext uri="{FF2B5EF4-FFF2-40B4-BE49-F238E27FC236}">
                <a16:creationId xmlns:a16="http://schemas.microsoft.com/office/drawing/2014/main" id="{3C429296-331F-D8F1-5066-6D93F8013A3E}"/>
              </a:ext>
              <a:ext uri="{C183D7F6-B498-43B3-948B-1728B52AA6E4}">
                <adec:decorative xmlns:adec="http://schemas.microsoft.com/office/drawing/2017/decorative" val="1"/>
              </a:ext>
            </a:extLst>
          </p:cNvPr>
          <p:cNvSpPr/>
          <p:nvPr>
            <p:custDataLst>
              <p:tags r:id="rId197"/>
            </p:custDataLst>
          </p:nvPr>
        </p:nvSpPr>
        <p:spPr>
          <a:xfrm>
            <a:off x="91567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8" name="Rectangle 197">
            <a:extLst>
              <a:ext uri="{FF2B5EF4-FFF2-40B4-BE49-F238E27FC236}">
                <a16:creationId xmlns:a16="http://schemas.microsoft.com/office/drawing/2014/main" id="{20C6581A-0F7D-D772-C82F-01E9CC55FAE2}"/>
              </a:ext>
              <a:ext uri="{C183D7F6-B498-43B3-948B-1728B52AA6E4}">
                <adec:decorative xmlns:adec="http://schemas.microsoft.com/office/drawing/2017/decorative" val="1"/>
              </a:ext>
            </a:extLst>
          </p:cNvPr>
          <p:cNvSpPr/>
          <p:nvPr>
            <p:custDataLst>
              <p:tags r:id="rId198"/>
            </p:custDataLst>
          </p:nvPr>
        </p:nvSpPr>
        <p:spPr>
          <a:xfrm>
            <a:off x="92456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9" name="Rectangle 198">
            <a:extLst>
              <a:ext uri="{FF2B5EF4-FFF2-40B4-BE49-F238E27FC236}">
                <a16:creationId xmlns:a16="http://schemas.microsoft.com/office/drawing/2014/main" id="{95F36EF9-2687-A404-7B99-77D9039A68CA}"/>
              </a:ext>
              <a:ext uri="{C183D7F6-B498-43B3-948B-1728B52AA6E4}">
                <adec:decorative xmlns:adec="http://schemas.microsoft.com/office/drawing/2017/decorative" val="1"/>
              </a:ext>
            </a:extLst>
          </p:cNvPr>
          <p:cNvSpPr/>
          <p:nvPr>
            <p:custDataLst>
              <p:tags r:id="rId199"/>
            </p:custDataLst>
          </p:nvPr>
        </p:nvSpPr>
        <p:spPr>
          <a:xfrm>
            <a:off x="93345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0" name="Rectangle 199">
            <a:extLst>
              <a:ext uri="{FF2B5EF4-FFF2-40B4-BE49-F238E27FC236}">
                <a16:creationId xmlns:a16="http://schemas.microsoft.com/office/drawing/2014/main" id="{6F3DFD97-1740-7DBE-BC9D-7FB66626F378}"/>
              </a:ext>
              <a:ext uri="{C183D7F6-B498-43B3-948B-1728B52AA6E4}">
                <adec:decorative xmlns:adec="http://schemas.microsoft.com/office/drawing/2017/decorative" val="1"/>
              </a:ext>
            </a:extLst>
          </p:cNvPr>
          <p:cNvSpPr/>
          <p:nvPr>
            <p:custDataLst>
              <p:tags r:id="rId200"/>
            </p:custDataLst>
          </p:nvPr>
        </p:nvSpPr>
        <p:spPr>
          <a:xfrm>
            <a:off x="94234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1" name="Rectangle 200">
            <a:extLst>
              <a:ext uri="{FF2B5EF4-FFF2-40B4-BE49-F238E27FC236}">
                <a16:creationId xmlns:a16="http://schemas.microsoft.com/office/drawing/2014/main" id="{1290A2D1-A0E7-B16C-CD2F-C5E96394C0E8}"/>
              </a:ext>
              <a:ext uri="{C183D7F6-B498-43B3-948B-1728B52AA6E4}">
                <adec:decorative xmlns:adec="http://schemas.microsoft.com/office/drawing/2017/decorative" val="1"/>
              </a:ext>
            </a:extLst>
          </p:cNvPr>
          <p:cNvSpPr/>
          <p:nvPr>
            <p:custDataLst>
              <p:tags r:id="rId201"/>
            </p:custDataLst>
          </p:nvPr>
        </p:nvSpPr>
        <p:spPr>
          <a:xfrm>
            <a:off x="95123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2" name="Rectangle 201">
            <a:extLst>
              <a:ext uri="{FF2B5EF4-FFF2-40B4-BE49-F238E27FC236}">
                <a16:creationId xmlns:a16="http://schemas.microsoft.com/office/drawing/2014/main" id="{F90B0D07-C38E-218C-FE20-B498C385C308}"/>
              </a:ext>
              <a:ext uri="{C183D7F6-B498-43B3-948B-1728B52AA6E4}">
                <adec:decorative xmlns:adec="http://schemas.microsoft.com/office/drawing/2017/decorative" val="1"/>
              </a:ext>
            </a:extLst>
          </p:cNvPr>
          <p:cNvSpPr/>
          <p:nvPr>
            <p:custDataLst>
              <p:tags r:id="rId202"/>
            </p:custDataLst>
          </p:nvPr>
        </p:nvSpPr>
        <p:spPr>
          <a:xfrm>
            <a:off x="96012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3" name="Rectangle 202">
            <a:extLst>
              <a:ext uri="{FF2B5EF4-FFF2-40B4-BE49-F238E27FC236}">
                <a16:creationId xmlns:a16="http://schemas.microsoft.com/office/drawing/2014/main" id="{83AC5050-C9FE-D721-A231-9CCC2C84545C}"/>
              </a:ext>
              <a:ext uri="{C183D7F6-B498-43B3-948B-1728B52AA6E4}">
                <adec:decorative xmlns:adec="http://schemas.microsoft.com/office/drawing/2017/decorative" val="1"/>
              </a:ext>
            </a:extLst>
          </p:cNvPr>
          <p:cNvSpPr/>
          <p:nvPr>
            <p:custDataLst>
              <p:tags r:id="rId203"/>
            </p:custDataLst>
          </p:nvPr>
        </p:nvSpPr>
        <p:spPr>
          <a:xfrm>
            <a:off x="96901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4" name="Rectangle 203">
            <a:extLst>
              <a:ext uri="{FF2B5EF4-FFF2-40B4-BE49-F238E27FC236}">
                <a16:creationId xmlns:a16="http://schemas.microsoft.com/office/drawing/2014/main" id="{C839BDCA-F501-7AC4-43A0-1EB2CB547320}"/>
              </a:ext>
              <a:ext uri="{C183D7F6-B498-43B3-948B-1728B52AA6E4}">
                <adec:decorative xmlns:adec="http://schemas.microsoft.com/office/drawing/2017/decorative" val="1"/>
              </a:ext>
            </a:extLst>
          </p:cNvPr>
          <p:cNvSpPr/>
          <p:nvPr>
            <p:custDataLst>
              <p:tags r:id="rId204"/>
            </p:custDataLst>
          </p:nvPr>
        </p:nvSpPr>
        <p:spPr>
          <a:xfrm>
            <a:off x="97790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5" name="Rectangle 204">
            <a:extLst>
              <a:ext uri="{FF2B5EF4-FFF2-40B4-BE49-F238E27FC236}">
                <a16:creationId xmlns:a16="http://schemas.microsoft.com/office/drawing/2014/main" id="{D26E0A2C-CEF6-1F02-FD9E-3F82CE598E49}"/>
              </a:ext>
              <a:ext uri="{C183D7F6-B498-43B3-948B-1728B52AA6E4}">
                <adec:decorative xmlns:adec="http://schemas.microsoft.com/office/drawing/2017/decorative" val="1"/>
              </a:ext>
            </a:extLst>
          </p:cNvPr>
          <p:cNvSpPr/>
          <p:nvPr>
            <p:custDataLst>
              <p:tags r:id="rId205"/>
            </p:custDataLst>
          </p:nvPr>
        </p:nvSpPr>
        <p:spPr>
          <a:xfrm>
            <a:off x="98679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6" name="Rectangle 205">
            <a:extLst>
              <a:ext uri="{FF2B5EF4-FFF2-40B4-BE49-F238E27FC236}">
                <a16:creationId xmlns:a16="http://schemas.microsoft.com/office/drawing/2014/main" id="{8147223A-18EF-2987-4B05-7C3E702DCF26}"/>
              </a:ext>
              <a:ext uri="{C183D7F6-B498-43B3-948B-1728B52AA6E4}">
                <adec:decorative xmlns:adec="http://schemas.microsoft.com/office/drawing/2017/decorative" val="1"/>
              </a:ext>
            </a:extLst>
          </p:cNvPr>
          <p:cNvSpPr/>
          <p:nvPr>
            <p:custDataLst>
              <p:tags r:id="rId206"/>
            </p:custDataLst>
          </p:nvPr>
        </p:nvSpPr>
        <p:spPr>
          <a:xfrm>
            <a:off x="99568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7" name="Rectangle 206">
            <a:extLst>
              <a:ext uri="{FF2B5EF4-FFF2-40B4-BE49-F238E27FC236}">
                <a16:creationId xmlns:a16="http://schemas.microsoft.com/office/drawing/2014/main" id="{F8EF98B8-DBF8-02E7-6DD5-7A8A75C01467}"/>
              </a:ext>
              <a:ext uri="{C183D7F6-B498-43B3-948B-1728B52AA6E4}">
                <adec:decorative xmlns:adec="http://schemas.microsoft.com/office/drawing/2017/decorative" val="1"/>
              </a:ext>
            </a:extLst>
          </p:cNvPr>
          <p:cNvSpPr/>
          <p:nvPr>
            <p:custDataLst>
              <p:tags r:id="rId207"/>
            </p:custDataLst>
          </p:nvPr>
        </p:nvSpPr>
        <p:spPr>
          <a:xfrm>
            <a:off x="100457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8" name="Rectangle 207">
            <a:extLst>
              <a:ext uri="{FF2B5EF4-FFF2-40B4-BE49-F238E27FC236}">
                <a16:creationId xmlns:a16="http://schemas.microsoft.com/office/drawing/2014/main" id="{9C20497C-9602-658B-214A-2E9616CBE476}"/>
              </a:ext>
              <a:ext uri="{C183D7F6-B498-43B3-948B-1728B52AA6E4}">
                <adec:decorative xmlns:adec="http://schemas.microsoft.com/office/drawing/2017/decorative" val="1"/>
              </a:ext>
            </a:extLst>
          </p:cNvPr>
          <p:cNvSpPr/>
          <p:nvPr>
            <p:custDataLst>
              <p:tags r:id="rId208"/>
            </p:custDataLst>
          </p:nvPr>
        </p:nvSpPr>
        <p:spPr>
          <a:xfrm>
            <a:off x="101346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9" name="Rectangle 208">
            <a:extLst>
              <a:ext uri="{FF2B5EF4-FFF2-40B4-BE49-F238E27FC236}">
                <a16:creationId xmlns:a16="http://schemas.microsoft.com/office/drawing/2014/main" id="{E0F5FFEF-B3CC-3B42-DCCF-0D7ED5160620}"/>
              </a:ext>
              <a:ext uri="{C183D7F6-B498-43B3-948B-1728B52AA6E4}">
                <adec:decorative xmlns:adec="http://schemas.microsoft.com/office/drawing/2017/decorative" val="1"/>
              </a:ext>
            </a:extLst>
          </p:cNvPr>
          <p:cNvSpPr/>
          <p:nvPr>
            <p:custDataLst>
              <p:tags r:id="rId209"/>
            </p:custDataLst>
          </p:nvPr>
        </p:nvSpPr>
        <p:spPr>
          <a:xfrm>
            <a:off x="102235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0" name="Rectangle 209">
            <a:extLst>
              <a:ext uri="{FF2B5EF4-FFF2-40B4-BE49-F238E27FC236}">
                <a16:creationId xmlns:a16="http://schemas.microsoft.com/office/drawing/2014/main" id="{6689FA59-192A-50D5-BB29-026209136A61}"/>
              </a:ext>
              <a:ext uri="{C183D7F6-B498-43B3-948B-1728B52AA6E4}">
                <adec:decorative xmlns:adec="http://schemas.microsoft.com/office/drawing/2017/decorative" val="1"/>
              </a:ext>
            </a:extLst>
          </p:cNvPr>
          <p:cNvSpPr/>
          <p:nvPr>
            <p:custDataLst>
              <p:tags r:id="rId210"/>
            </p:custDataLst>
          </p:nvPr>
        </p:nvSpPr>
        <p:spPr>
          <a:xfrm>
            <a:off x="103124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1" name="Rectangle 210">
            <a:extLst>
              <a:ext uri="{FF2B5EF4-FFF2-40B4-BE49-F238E27FC236}">
                <a16:creationId xmlns:a16="http://schemas.microsoft.com/office/drawing/2014/main" id="{12B0D0E0-04C9-B0FF-C847-4AB187BDD5B0}"/>
              </a:ext>
              <a:ext uri="{C183D7F6-B498-43B3-948B-1728B52AA6E4}">
                <adec:decorative xmlns:adec="http://schemas.microsoft.com/office/drawing/2017/decorative" val="1"/>
              </a:ext>
            </a:extLst>
          </p:cNvPr>
          <p:cNvSpPr/>
          <p:nvPr>
            <p:custDataLst>
              <p:tags r:id="rId211"/>
            </p:custDataLst>
          </p:nvPr>
        </p:nvSpPr>
        <p:spPr>
          <a:xfrm>
            <a:off x="104013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2" name="Rectangle 211">
            <a:extLst>
              <a:ext uri="{FF2B5EF4-FFF2-40B4-BE49-F238E27FC236}">
                <a16:creationId xmlns:a16="http://schemas.microsoft.com/office/drawing/2014/main" id="{C02016FC-3A4C-8B06-5DD5-157E968D5A77}"/>
              </a:ext>
              <a:ext uri="{C183D7F6-B498-43B3-948B-1728B52AA6E4}">
                <adec:decorative xmlns:adec="http://schemas.microsoft.com/office/drawing/2017/decorative" val="1"/>
              </a:ext>
            </a:extLst>
          </p:cNvPr>
          <p:cNvSpPr/>
          <p:nvPr>
            <p:custDataLst>
              <p:tags r:id="rId212"/>
            </p:custDataLst>
          </p:nvPr>
        </p:nvSpPr>
        <p:spPr>
          <a:xfrm>
            <a:off x="104902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3" name="Rectangle 212">
            <a:extLst>
              <a:ext uri="{FF2B5EF4-FFF2-40B4-BE49-F238E27FC236}">
                <a16:creationId xmlns:a16="http://schemas.microsoft.com/office/drawing/2014/main" id="{10E5D751-9CF1-966D-DFE2-B3E525F2D311}"/>
              </a:ext>
              <a:ext uri="{C183D7F6-B498-43B3-948B-1728B52AA6E4}">
                <adec:decorative xmlns:adec="http://schemas.microsoft.com/office/drawing/2017/decorative" val="1"/>
              </a:ext>
            </a:extLst>
          </p:cNvPr>
          <p:cNvSpPr/>
          <p:nvPr>
            <p:custDataLst>
              <p:tags r:id="rId213"/>
            </p:custDataLst>
          </p:nvPr>
        </p:nvSpPr>
        <p:spPr>
          <a:xfrm>
            <a:off x="105791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4" name="Rectangle 213">
            <a:extLst>
              <a:ext uri="{FF2B5EF4-FFF2-40B4-BE49-F238E27FC236}">
                <a16:creationId xmlns:a16="http://schemas.microsoft.com/office/drawing/2014/main" id="{6579B26C-EA39-3BED-2CA4-1E01533B9B55}"/>
              </a:ext>
              <a:ext uri="{C183D7F6-B498-43B3-948B-1728B52AA6E4}">
                <adec:decorative xmlns:adec="http://schemas.microsoft.com/office/drawing/2017/decorative" val="1"/>
              </a:ext>
            </a:extLst>
          </p:cNvPr>
          <p:cNvSpPr/>
          <p:nvPr>
            <p:custDataLst>
              <p:tags r:id="rId214"/>
            </p:custDataLst>
          </p:nvPr>
        </p:nvSpPr>
        <p:spPr>
          <a:xfrm>
            <a:off x="106680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5" name="Rectangle 214">
            <a:extLst>
              <a:ext uri="{FF2B5EF4-FFF2-40B4-BE49-F238E27FC236}">
                <a16:creationId xmlns:a16="http://schemas.microsoft.com/office/drawing/2014/main" id="{55FA8CE7-7F0C-0E07-1F2E-BF742BECD274}"/>
              </a:ext>
              <a:ext uri="{C183D7F6-B498-43B3-948B-1728B52AA6E4}">
                <adec:decorative xmlns:adec="http://schemas.microsoft.com/office/drawing/2017/decorative" val="1"/>
              </a:ext>
            </a:extLst>
          </p:cNvPr>
          <p:cNvSpPr/>
          <p:nvPr>
            <p:custDataLst>
              <p:tags r:id="rId215"/>
            </p:custDataLst>
          </p:nvPr>
        </p:nvSpPr>
        <p:spPr>
          <a:xfrm>
            <a:off x="107569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6" name="Rectangle 215">
            <a:extLst>
              <a:ext uri="{FF2B5EF4-FFF2-40B4-BE49-F238E27FC236}">
                <a16:creationId xmlns:a16="http://schemas.microsoft.com/office/drawing/2014/main" id="{B3E6A9E9-9563-55B9-0D64-3D6683F8C3FC}"/>
              </a:ext>
              <a:ext uri="{C183D7F6-B498-43B3-948B-1728B52AA6E4}">
                <adec:decorative xmlns:adec="http://schemas.microsoft.com/office/drawing/2017/decorative" val="1"/>
              </a:ext>
            </a:extLst>
          </p:cNvPr>
          <p:cNvSpPr/>
          <p:nvPr>
            <p:custDataLst>
              <p:tags r:id="rId216"/>
            </p:custDataLst>
          </p:nvPr>
        </p:nvSpPr>
        <p:spPr>
          <a:xfrm>
            <a:off x="81788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7" name="Rectangle 216">
            <a:extLst>
              <a:ext uri="{FF2B5EF4-FFF2-40B4-BE49-F238E27FC236}">
                <a16:creationId xmlns:a16="http://schemas.microsoft.com/office/drawing/2014/main" id="{54863EF5-0BCF-BC44-41E4-33FC2BEA9D1E}"/>
              </a:ext>
              <a:ext uri="{C183D7F6-B498-43B3-948B-1728B52AA6E4}">
                <adec:decorative xmlns:adec="http://schemas.microsoft.com/office/drawing/2017/decorative" val="1"/>
              </a:ext>
            </a:extLst>
          </p:cNvPr>
          <p:cNvSpPr/>
          <p:nvPr>
            <p:custDataLst>
              <p:tags r:id="rId217"/>
            </p:custDataLst>
          </p:nvPr>
        </p:nvSpPr>
        <p:spPr>
          <a:xfrm>
            <a:off x="82677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8" name="Rectangle 217">
            <a:extLst>
              <a:ext uri="{FF2B5EF4-FFF2-40B4-BE49-F238E27FC236}">
                <a16:creationId xmlns:a16="http://schemas.microsoft.com/office/drawing/2014/main" id="{94142FBC-015B-A042-B207-4FC68B5642CD}"/>
              </a:ext>
              <a:ext uri="{C183D7F6-B498-43B3-948B-1728B52AA6E4}">
                <adec:decorative xmlns:adec="http://schemas.microsoft.com/office/drawing/2017/decorative" val="1"/>
              </a:ext>
            </a:extLst>
          </p:cNvPr>
          <p:cNvSpPr/>
          <p:nvPr>
            <p:custDataLst>
              <p:tags r:id="rId218"/>
            </p:custDataLst>
          </p:nvPr>
        </p:nvSpPr>
        <p:spPr>
          <a:xfrm>
            <a:off x="83566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9" name="Rectangle 218">
            <a:extLst>
              <a:ext uri="{FF2B5EF4-FFF2-40B4-BE49-F238E27FC236}">
                <a16:creationId xmlns:a16="http://schemas.microsoft.com/office/drawing/2014/main" id="{2E377C48-F975-0650-9B19-38D14E6486BD}"/>
              </a:ext>
              <a:ext uri="{C183D7F6-B498-43B3-948B-1728B52AA6E4}">
                <adec:decorative xmlns:adec="http://schemas.microsoft.com/office/drawing/2017/decorative" val="1"/>
              </a:ext>
            </a:extLst>
          </p:cNvPr>
          <p:cNvSpPr/>
          <p:nvPr>
            <p:custDataLst>
              <p:tags r:id="rId219"/>
            </p:custDataLst>
          </p:nvPr>
        </p:nvSpPr>
        <p:spPr>
          <a:xfrm>
            <a:off x="84455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0" name="Rectangle 219">
            <a:extLst>
              <a:ext uri="{FF2B5EF4-FFF2-40B4-BE49-F238E27FC236}">
                <a16:creationId xmlns:a16="http://schemas.microsoft.com/office/drawing/2014/main" id="{CC5FD980-9DA2-7AED-6D34-BB1B9F9FEB97}"/>
              </a:ext>
              <a:ext uri="{C183D7F6-B498-43B3-948B-1728B52AA6E4}">
                <adec:decorative xmlns:adec="http://schemas.microsoft.com/office/drawing/2017/decorative" val="1"/>
              </a:ext>
            </a:extLst>
          </p:cNvPr>
          <p:cNvSpPr/>
          <p:nvPr>
            <p:custDataLst>
              <p:tags r:id="rId220"/>
            </p:custDataLst>
          </p:nvPr>
        </p:nvSpPr>
        <p:spPr>
          <a:xfrm>
            <a:off x="85344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1" name="Rectangle 220">
            <a:extLst>
              <a:ext uri="{FF2B5EF4-FFF2-40B4-BE49-F238E27FC236}">
                <a16:creationId xmlns:a16="http://schemas.microsoft.com/office/drawing/2014/main" id="{E116446C-3DE3-9C8F-E2FD-4339C3BE2D64}"/>
              </a:ext>
              <a:ext uri="{C183D7F6-B498-43B3-948B-1728B52AA6E4}">
                <adec:decorative xmlns:adec="http://schemas.microsoft.com/office/drawing/2017/decorative" val="1"/>
              </a:ext>
            </a:extLst>
          </p:cNvPr>
          <p:cNvSpPr/>
          <p:nvPr>
            <p:custDataLst>
              <p:tags r:id="rId221"/>
            </p:custDataLst>
          </p:nvPr>
        </p:nvSpPr>
        <p:spPr>
          <a:xfrm>
            <a:off x="86233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2" name="Rectangle 221">
            <a:extLst>
              <a:ext uri="{FF2B5EF4-FFF2-40B4-BE49-F238E27FC236}">
                <a16:creationId xmlns:a16="http://schemas.microsoft.com/office/drawing/2014/main" id="{A09229B0-2090-6F9F-C4A9-2EB46E5A04AF}"/>
              </a:ext>
              <a:ext uri="{C183D7F6-B498-43B3-948B-1728B52AA6E4}">
                <adec:decorative xmlns:adec="http://schemas.microsoft.com/office/drawing/2017/decorative" val="1"/>
              </a:ext>
            </a:extLst>
          </p:cNvPr>
          <p:cNvSpPr/>
          <p:nvPr>
            <p:custDataLst>
              <p:tags r:id="rId222"/>
            </p:custDataLst>
          </p:nvPr>
        </p:nvSpPr>
        <p:spPr>
          <a:xfrm>
            <a:off x="87122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3" name="Rectangle 222">
            <a:extLst>
              <a:ext uri="{FF2B5EF4-FFF2-40B4-BE49-F238E27FC236}">
                <a16:creationId xmlns:a16="http://schemas.microsoft.com/office/drawing/2014/main" id="{57F98051-9F10-5468-070A-4F47E85F8CC3}"/>
              </a:ext>
              <a:ext uri="{C183D7F6-B498-43B3-948B-1728B52AA6E4}">
                <adec:decorative xmlns:adec="http://schemas.microsoft.com/office/drawing/2017/decorative" val="1"/>
              </a:ext>
            </a:extLst>
          </p:cNvPr>
          <p:cNvSpPr/>
          <p:nvPr>
            <p:custDataLst>
              <p:tags r:id="rId223"/>
            </p:custDataLst>
          </p:nvPr>
        </p:nvSpPr>
        <p:spPr>
          <a:xfrm>
            <a:off x="88011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4" name="Rectangle 223">
            <a:extLst>
              <a:ext uri="{FF2B5EF4-FFF2-40B4-BE49-F238E27FC236}">
                <a16:creationId xmlns:a16="http://schemas.microsoft.com/office/drawing/2014/main" id="{652BA116-A4C4-D932-5B46-97C548C0E88F}"/>
              </a:ext>
              <a:ext uri="{C183D7F6-B498-43B3-948B-1728B52AA6E4}">
                <adec:decorative xmlns:adec="http://schemas.microsoft.com/office/drawing/2017/decorative" val="1"/>
              </a:ext>
            </a:extLst>
          </p:cNvPr>
          <p:cNvSpPr/>
          <p:nvPr>
            <p:custDataLst>
              <p:tags r:id="rId224"/>
            </p:custDataLst>
          </p:nvPr>
        </p:nvSpPr>
        <p:spPr>
          <a:xfrm>
            <a:off x="88900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5" name="Rectangle 224">
            <a:extLst>
              <a:ext uri="{FF2B5EF4-FFF2-40B4-BE49-F238E27FC236}">
                <a16:creationId xmlns:a16="http://schemas.microsoft.com/office/drawing/2014/main" id="{62B1D5B6-F5E6-84A9-F736-F8F4696F8260}"/>
              </a:ext>
              <a:ext uri="{C183D7F6-B498-43B3-948B-1728B52AA6E4}">
                <adec:decorative xmlns:adec="http://schemas.microsoft.com/office/drawing/2017/decorative" val="1"/>
              </a:ext>
            </a:extLst>
          </p:cNvPr>
          <p:cNvSpPr/>
          <p:nvPr>
            <p:custDataLst>
              <p:tags r:id="rId225"/>
            </p:custDataLst>
          </p:nvPr>
        </p:nvSpPr>
        <p:spPr>
          <a:xfrm>
            <a:off x="89789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6" name="Rectangle 225">
            <a:extLst>
              <a:ext uri="{FF2B5EF4-FFF2-40B4-BE49-F238E27FC236}">
                <a16:creationId xmlns:a16="http://schemas.microsoft.com/office/drawing/2014/main" id="{A63FAD60-0483-5719-9BE1-D1CFDB15D895}"/>
              </a:ext>
              <a:ext uri="{C183D7F6-B498-43B3-948B-1728B52AA6E4}">
                <adec:decorative xmlns:adec="http://schemas.microsoft.com/office/drawing/2017/decorative" val="1"/>
              </a:ext>
            </a:extLst>
          </p:cNvPr>
          <p:cNvSpPr/>
          <p:nvPr>
            <p:custDataLst>
              <p:tags r:id="rId226"/>
            </p:custDataLst>
          </p:nvPr>
        </p:nvSpPr>
        <p:spPr>
          <a:xfrm>
            <a:off x="90678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7" name="Rectangle 226">
            <a:extLst>
              <a:ext uri="{FF2B5EF4-FFF2-40B4-BE49-F238E27FC236}">
                <a16:creationId xmlns:a16="http://schemas.microsoft.com/office/drawing/2014/main" id="{FA8F58E6-A348-F90C-2F6B-5E40AEA03359}"/>
              </a:ext>
              <a:ext uri="{C183D7F6-B498-43B3-948B-1728B52AA6E4}">
                <adec:decorative xmlns:adec="http://schemas.microsoft.com/office/drawing/2017/decorative" val="1"/>
              </a:ext>
            </a:extLst>
          </p:cNvPr>
          <p:cNvSpPr/>
          <p:nvPr>
            <p:custDataLst>
              <p:tags r:id="rId227"/>
            </p:custDataLst>
          </p:nvPr>
        </p:nvSpPr>
        <p:spPr>
          <a:xfrm>
            <a:off x="91567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8" name="Rectangle 227">
            <a:extLst>
              <a:ext uri="{FF2B5EF4-FFF2-40B4-BE49-F238E27FC236}">
                <a16:creationId xmlns:a16="http://schemas.microsoft.com/office/drawing/2014/main" id="{CBE485AB-BCA1-5914-2D09-716A492A438F}"/>
              </a:ext>
              <a:ext uri="{C183D7F6-B498-43B3-948B-1728B52AA6E4}">
                <adec:decorative xmlns:adec="http://schemas.microsoft.com/office/drawing/2017/decorative" val="1"/>
              </a:ext>
            </a:extLst>
          </p:cNvPr>
          <p:cNvSpPr/>
          <p:nvPr>
            <p:custDataLst>
              <p:tags r:id="rId228"/>
            </p:custDataLst>
          </p:nvPr>
        </p:nvSpPr>
        <p:spPr>
          <a:xfrm>
            <a:off x="92456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9" name="Rectangle 228">
            <a:extLst>
              <a:ext uri="{FF2B5EF4-FFF2-40B4-BE49-F238E27FC236}">
                <a16:creationId xmlns:a16="http://schemas.microsoft.com/office/drawing/2014/main" id="{23F151DD-FCD2-B9F4-B49C-81BE1A864F34}"/>
              </a:ext>
              <a:ext uri="{C183D7F6-B498-43B3-948B-1728B52AA6E4}">
                <adec:decorative xmlns:adec="http://schemas.microsoft.com/office/drawing/2017/decorative" val="1"/>
              </a:ext>
            </a:extLst>
          </p:cNvPr>
          <p:cNvSpPr/>
          <p:nvPr>
            <p:custDataLst>
              <p:tags r:id="rId229"/>
            </p:custDataLst>
          </p:nvPr>
        </p:nvSpPr>
        <p:spPr>
          <a:xfrm>
            <a:off x="93345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0" name="Rectangle 229">
            <a:extLst>
              <a:ext uri="{FF2B5EF4-FFF2-40B4-BE49-F238E27FC236}">
                <a16:creationId xmlns:a16="http://schemas.microsoft.com/office/drawing/2014/main" id="{BDFB1E41-C7F1-5EF1-8F6D-A3B6AFD9EB13}"/>
              </a:ext>
              <a:ext uri="{C183D7F6-B498-43B3-948B-1728B52AA6E4}">
                <adec:decorative xmlns:adec="http://schemas.microsoft.com/office/drawing/2017/decorative" val="1"/>
              </a:ext>
            </a:extLst>
          </p:cNvPr>
          <p:cNvSpPr/>
          <p:nvPr>
            <p:custDataLst>
              <p:tags r:id="rId230"/>
            </p:custDataLst>
          </p:nvPr>
        </p:nvSpPr>
        <p:spPr>
          <a:xfrm>
            <a:off x="94234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1" name="Rectangle 230">
            <a:extLst>
              <a:ext uri="{FF2B5EF4-FFF2-40B4-BE49-F238E27FC236}">
                <a16:creationId xmlns:a16="http://schemas.microsoft.com/office/drawing/2014/main" id="{E459A571-51A4-BEEB-3E23-32C38AEC6755}"/>
              </a:ext>
              <a:ext uri="{C183D7F6-B498-43B3-948B-1728B52AA6E4}">
                <adec:decorative xmlns:adec="http://schemas.microsoft.com/office/drawing/2017/decorative" val="1"/>
              </a:ext>
            </a:extLst>
          </p:cNvPr>
          <p:cNvSpPr/>
          <p:nvPr>
            <p:custDataLst>
              <p:tags r:id="rId231"/>
            </p:custDataLst>
          </p:nvPr>
        </p:nvSpPr>
        <p:spPr>
          <a:xfrm>
            <a:off x="95123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2" name="Rectangle 231">
            <a:extLst>
              <a:ext uri="{FF2B5EF4-FFF2-40B4-BE49-F238E27FC236}">
                <a16:creationId xmlns:a16="http://schemas.microsoft.com/office/drawing/2014/main" id="{4D5A4F81-F4DB-97B5-3E63-BC5057DB9874}"/>
              </a:ext>
              <a:ext uri="{C183D7F6-B498-43B3-948B-1728B52AA6E4}">
                <adec:decorative xmlns:adec="http://schemas.microsoft.com/office/drawing/2017/decorative" val="1"/>
              </a:ext>
            </a:extLst>
          </p:cNvPr>
          <p:cNvSpPr/>
          <p:nvPr>
            <p:custDataLst>
              <p:tags r:id="rId232"/>
            </p:custDataLst>
          </p:nvPr>
        </p:nvSpPr>
        <p:spPr>
          <a:xfrm>
            <a:off x="96012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3" name="Rectangle 232">
            <a:extLst>
              <a:ext uri="{FF2B5EF4-FFF2-40B4-BE49-F238E27FC236}">
                <a16:creationId xmlns:a16="http://schemas.microsoft.com/office/drawing/2014/main" id="{7A0CC4A3-0165-2ADA-0D7A-73B173FEAEA1}"/>
              </a:ext>
              <a:ext uri="{C183D7F6-B498-43B3-948B-1728B52AA6E4}">
                <adec:decorative xmlns:adec="http://schemas.microsoft.com/office/drawing/2017/decorative" val="1"/>
              </a:ext>
            </a:extLst>
          </p:cNvPr>
          <p:cNvSpPr/>
          <p:nvPr>
            <p:custDataLst>
              <p:tags r:id="rId233"/>
            </p:custDataLst>
          </p:nvPr>
        </p:nvSpPr>
        <p:spPr>
          <a:xfrm>
            <a:off x="96901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4" name="Rectangle 233">
            <a:extLst>
              <a:ext uri="{FF2B5EF4-FFF2-40B4-BE49-F238E27FC236}">
                <a16:creationId xmlns:a16="http://schemas.microsoft.com/office/drawing/2014/main" id="{5D111F17-A6D5-721D-DC1A-B8D21B9F04CC}"/>
              </a:ext>
              <a:ext uri="{C183D7F6-B498-43B3-948B-1728B52AA6E4}">
                <adec:decorative xmlns:adec="http://schemas.microsoft.com/office/drawing/2017/decorative" val="1"/>
              </a:ext>
            </a:extLst>
          </p:cNvPr>
          <p:cNvSpPr/>
          <p:nvPr>
            <p:custDataLst>
              <p:tags r:id="rId234"/>
            </p:custDataLst>
          </p:nvPr>
        </p:nvSpPr>
        <p:spPr>
          <a:xfrm>
            <a:off x="97790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5" name="Rectangle 234">
            <a:extLst>
              <a:ext uri="{FF2B5EF4-FFF2-40B4-BE49-F238E27FC236}">
                <a16:creationId xmlns:a16="http://schemas.microsoft.com/office/drawing/2014/main" id="{AF542350-FD86-67BA-4BDF-8E3451AC7A59}"/>
              </a:ext>
              <a:ext uri="{C183D7F6-B498-43B3-948B-1728B52AA6E4}">
                <adec:decorative xmlns:adec="http://schemas.microsoft.com/office/drawing/2017/decorative" val="1"/>
              </a:ext>
            </a:extLst>
          </p:cNvPr>
          <p:cNvSpPr/>
          <p:nvPr>
            <p:custDataLst>
              <p:tags r:id="rId235"/>
            </p:custDataLst>
          </p:nvPr>
        </p:nvSpPr>
        <p:spPr>
          <a:xfrm>
            <a:off x="98679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6" name="Rectangle 235">
            <a:extLst>
              <a:ext uri="{FF2B5EF4-FFF2-40B4-BE49-F238E27FC236}">
                <a16:creationId xmlns:a16="http://schemas.microsoft.com/office/drawing/2014/main" id="{814ADF0C-5E40-1823-534D-48C3F790FE6C}"/>
              </a:ext>
              <a:ext uri="{C183D7F6-B498-43B3-948B-1728B52AA6E4}">
                <adec:decorative xmlns:adec="http://schemas.microsoft.com/office/drawing/2017/decorative" val="1"/>
              </a:ext>
            </a:extLst>
          </p:cNvPr>
          <p:cNvSpPr/>
          <p:nvPr>
            <p:custDataLst>
              <p:tags r:id="rId236"/>
            </p:custDataLst>
          </p:nvPr>
        </p:nvSpPr>
        <p:spPr>
          <a:xfrm>
            <a:off x="99568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7" name="Rectangle 236">
            <a:extLst>
              <a:ext uri="{FF2B5EF4-FFF2-40B4-BE49-F238E27FC236}">
                <a16:creationId xmlns:a16="http://schemas.microsoft.com/office/drawing/2014/main" id="{5272B9FC-AC5C-5890-22A0-6136FCD875E3}"/>
              </a:ext>
              <a:ext uri="{C183D7F6-B498-43B3-948B-1728B52AA6E4}">
                <adec:decorative xmlns:adec="http://schemas.microsoft.com/office/drawing/2017/decorative" val="1"/>
              </a:ext>
            </a:extLst>
          </p:cNvPr>
          <p:cNvSpPr/>
          <p:nvPr>
            <p:custDataLst>
              <p:tags r:id="rId237"/>
            </p:custDataLst>
          </p:nvPr>
        </p:nvSpPr>
        <p:spPr>
          <a:xfrm>
            <a:off x="100457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8" name="Rectangle 237">
            <a:extLst>
              <a:ext uri="{FF2B5EF4-FFF2-40B4-BE49-F238E27FC236}">
                <a16:creationId xmlns:a16="http://schemas.microsoft.com/office/drawing/2014/main" id="{13FE581A-96A4-0FD8-672F-1BA62132EFC5}"/>
              </a:ext>
              <a:ext uri="{C183D7F6-B498-43B3-948B-1728B52AA6E4}">
                <adec:decorative xmlns:adec="http://schemas.microsoft.com/office/drawing/2017/decorative" val="1"/>
              </a:ext>
            </a:extLst>
          </p:cNvPr>
          <p:cNvSpPr/>
          <p:nvPr>
            <p:custDataLst>
              <p:tags r:id="rId238"/>
            </p:custDataLst>
          </p:nvPr>
        </p:nvSpPr>
        <p:spPr>
          <a:xfrm>
            <a:off x="81788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9" name="Rectangle 238">
            <a:extLst>
              <a:ext uri="{FF2B5EF4-FFF2-40B4-BE49-F238E27FC236}">
                <a16:creationId xmlns:a16="http://schemas.microsoft.com/office/drawing/2014/main" id="{77A6169E-0E28-3CEC-858A-AEF3ED1F7F2E}"/>
              </a:ext>
              <a:ext uri="{C183D7F6-B498-43B3-948B-1728B52AA6E4}">
                <adec:decorative xmlns:adec="http://schemas.microsoft.com/office/drawing/2017/decorative" val="1"/>
              </a:ext>
            </a:extLst>
          </p:cNvPr>
          <p:cNvSpPr/>
          <p:nvPr>
            <p:custDataLst>
              <p:tags r:id="rId239"/>
            </p:custDataLst>
          </p:nvPr>
        </p:nvSpPr>
        <p:spPr>
          <a:xfrm>
            <a:off x="82677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0" name="Rectangle 239">
            <a:extLst>
              <a:ext uri="{FF2B5EF4-FFF2-40B4-BE49-F238E27FC236}">
                <a16:creationId xmlns:a16="http://schemas.microsoft.com/office/drawing/2014/main" id="{05C5310D-F7DD-293A-1F2D-EDA5C0E4E161}"/>
              </a:ext>
              <a:ext uri="{C183D7F6-B498-43B3-948B-1728B52AA6E4}">
                <adec:decorative xmlns:adec="http://schemas.microsoft.com/office/drawing/2017/decorative" val="1"/>
              </a:ext>
            </a:extLst>
          </p:cNvPr>
          <p:cNvSpPr/>
          <p:nvPr>
            <p:custDataLst>
              <p:tags r:id="rId240"/>
            </p:custDataLst>
          </p:nvPr>
        </p:nvSpPr>
        <p:spPr>
          <a:xfrm>
            <a:off x="83566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1" name="Rectangle 240">
            <a:extLst>
              <a:ext uri="{FF2B5EF4-FFF2-40B4-BE49-F238E27FC236}">
                <a16:creationId xmlns:a16="http://schemas.microsoft.com/office/drawing/2014/main" id="{027CCC47-EC4B-F7F2-E4EC-AA106FFF0E42}"/>
              </a:ext>
              <a:ext uri="{C183D7F6-B498-43B3-948B-1728B52AA6E4}">
                <adec:decorative xmlns:adec="http://schemas.microsoft.com/office/drawing/2017/decorative" val="1"/>
              </a:ext>
            </a:extLst>
          </p:cNvPr>
          <p:cNvSpPr/>
          <p:nvPr>
            <p:custDataLst>
              <p:tags r:id="rId241"/>
            </p:custDataLst>
          </p:nvPr>
        </p:nvSpPr>
        <p:spPr>
          <a:xfrm>
            <a:off x="84455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2" name="Rectangle 241">
            <a:extLst>
              <a:ext uri="{FF2B5EF4-FFF2-40B4-BE49-F238E27FC236}">
                <a16:creationId xmlns:a16="http://schemas.microsoft.com/office/drawing/2014/main" id="{F7665637-3F49-2659-E227-1F25A5D33B92}"/>
              </a:ext>
              <a:ext uri="{C183D7F6-B498-43B3-948B-1728B52AA6E4}">
                <adec:decorative xmlns:adec="http://schemas.microsoft.com/office/drawing/2017/decorative" val="1"/>
              </a:ext>
            </a:extLst>
          </p:cNvPr>
          <p:cNvSpPr/>
          <p:nvPr>
            <p:custDataLst>
              <p:tags r:id="rId242"/>
            </p:custDataLst>
          </p:nvPr>
        </p:nvSpPr>
        <p:spPr>
          <a:xfrm>
            <a:off x="85344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3" name="Rectangle 242">
            <a:extLst>
              <a:ext uri="{FF2B5EF4-FFF2-40B4-BE49-F238E27FC236}">
                <a16:creationId xmlns:a16="http://schemas.microsoft.com/office/drawing/2014/main" id="{C39D7396-7ED1-38FA-D512-433F8BC4CB1A}"/>
              </a:ext>
              <a:ext uri="{C183D7F6-B498-43B3-948B-1728B52AA6E4}">
                <adec:decorative xmlns:adec="http://schemas.microsoft.com/office/drawing/2017/decorative" val="1"/>
              </a:ext>
            </a:extLst>
          </p:cNvPr>
          <p:cNvSpPr/>
          <p:nvPr>
            <p:custDataLst>
              <p:tags r:id="rId243"/>
            </p:custDataLst>
          </p:nvPr>
        </p:nvSpPr>
        <p:spPr>
          <a:xfrm>
            <a:off x="86233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4" name="Rectangle 243">
            <a:extLst>
              <a:ext uri="{FF2B5EF4-FFF2-40B4-BE49-F238E27FC236}">
                <a16:creationId xmlns:a16="http://schemas.microsoft.com/office/drawing/2014/main" id="{320242F2-2263-1EFE-ABCA-928DA1B570E2}"/>
              </a:ext>
              <a:ext uri="{C183D7F6-B498-43B3-948B-1728B52AA6E4}">
                <adec:decorative xmlns:adec="http://schemas.microsoft.com/office/drawing/2017/decorative" val="1"/>
              </a:ext>
            </a:extLst>
          </p:cNvPr>
          <p:cNvSpPr/>
          <p:nvPr>
            <p:custDataLst>
              <p:tags r:id="rId244"/>
            </p:custDataLst>
          </p:nvPr>
        </p:nvSpPr>
        <p:spPr>
          <a:xfrm>
            <a:off x="87122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5" name="Rectangle 244">
            <a:extLst>
              <a:ext uri="{FF2B5EF4-FFF2-40B4-BE49-F238E27FC236}">
                <a16:creationId xmlns:a16="http://schemas.microsoft.com/office/drawing/2014/main" id="{21B23648-7966-B805-8FD0-C9D3AAB2F248}"/>
              </a:ext>
              <a:ext uri="{C183D7F6-B498-43B3-948B-1728B52AA6E4}">
                <adec:decorative xmlns:adec="http://schemas.microsoft.com/office/drawing/2017/decorative" val="1"/>
              </a:ext>
            </a:extLst>
          </p:cNvPr>
          <p:cNvSpPr/>
          <p:nvPr>
            <p:custDataLst>
              <p:tags r:id="rId245"/>
            </p:custDataLst>
          </p:nvPr>
        </p:nvSpPr>
        <p:spPr>
          <a:xfrm>
            <a:off x="88011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6" name="Rectangle 245">
            <a:extLst>
              <a:ext uri="{FF2B5EF4-FFF2-40B4-BE49-F238E27FC236}">
                <a16:creationId xmlns:a16="http://schemas.microsoft.com/office/drawing/2014/main" id="{BCBD0688-9821-CE88-01E2-B846BA00F3A0}"/>
              </a:ext>
              <a:ext uri="{C183D7F6-B498-43B3-948B-1728B52AA6E4}">
                <adec:decorative xmlns:adec="http://schemas.microsoft.com/office/drawing/2017/decorative" val="1"/>
              </a:ext>
            </a:extLst>
          </p:cNvPr>
          <p:cNvSpPr/>
          <p:nvPr>
            <p:custDataLst>
              <p:tags r:id="rId246"/>
            </p:custDataLst>
          </p:nvPr>
        </p:nvSpPr>
        <p:spPr>
          <a:xfrm>
            <a:off x="88900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7" name="Rectangle 246">
            <a:extLst>
              <a:ext uri="{FF2B5EF4-FFF2-40B4-BE49-F238E27FC236}">
                <a16:creationId xmlns:a16="http://schemas.microsoft.com/office/drawing/2014/main" id="{A81C2411-DE60-5246-5552-6BDFFFEA1847}"/>
              </a:ext>
              <a:ext uri="{C183D7F6-B498-43B3-948B-1728B52AA6E4}">
                <adec:decorative xmlns:adec="http://schemas.microsoft.com/office/drawing/2017/decorative" val="1"/>
              </a:ext>
            </a:extLst>
          </p:cNvPr>
          <p:cNvSpPr/>
          <p:nvPr>
            <p:custDataLst>
              <p:tags r:id="rId247"/>
            </p:custDataLst>
          </p:nvPr>
        </p:nvSpPr>
        <p:spPr>
          <a:xfrm>
            <a:off x="89789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8" name="Rectangle 247">
            <a:extLst>
              <a:ext uri="{FF2B5EF4-FFF2-40B4-BE49-F238E27FC236}">
                <a16:creationId xmlns:a16="http://schemas.microsoft.com/office/drawing/2014/main" id="{E20AC530-DF2C-5171-A711-43EE21A5EFDF}"/>
              </a:ext>
              <a:ext uri="{C183D7F6-B498-43B3-948B-1728B52AA6E4}">
                <adec:decorative xmlns:adec="http://schemas.microsoft.com/office/drawing/2017/decorative" val="1"/>
              </a:ext>
            </a:extLst>
          </p:cNvPr>
          <p:cNvSpPr/>
          <p:nvPr>
            <p:custDataLst>
              <p:tags r:id="rId248"/>
            </p:custDataLst>
          </p:nvPr>
        </p:nvSpPr>
        <p:spPr>
          <a:xfrm>
            <a:off x="90678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9" name="Rectangle 248">
            <a:extLst>
              <a:ext uri="{FF2B5EF4-FFF2-40B4-BE49-F238E27FC236}">
                <a16:creationId xmlns:a16="http://schemas.microsoft.com/office/drawing/2014/main" id="{67BA1A69-8290-AFE3-D377-69CC651DA9D2}"/>
              </a:ext>
              <a:ext uri="{C183D7F6-B498-43B3-948B-1728B52AA6E4}">
                <adec:decorative xmlns:adec="http://schemas.microsoft.com/office/drawing/2017/decorative" val="1"/>
              </a:ext>
            </a:extLst>
          </p:cNvPr>
          <p:cNvSpPr/>
          <p:nvPr>
            <p:custDataLst>
              <p:tags r:id="rId249"/>
            </p:custDataLst>
          </p:nvPr>
        </p:nvSpPr>
        <p:spPr>
          <a:xfrm>
            <a:off x="91567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0" name="Rectangle 249">
            <a:extLst>
              <a:ext uri="{FF2B5EF4-FFF2-40B4-BE49-F238E27FC236}">
                <a16:creationId xmlns:a16="http://schemas.microsoft.com/office/drawing/2014/main" id="{89C68AB5-66A5-B607-3588-8245C938F2D7}"/>
              </a:ext>
              <a:ext uri="{C183D7F6-B498-43B3-948B-1728B52AA6E4}">
                <adec:decorative xmlns:adec="http://schemas.microsoft.com/office/drawing/2017/decorative" val="1"/>
              </a:ext>
            </a:extLst>
          </p:cNvPr>
          <p:cNvSpPr/>
          <p:nvPr>
            <p:custDataLst>
              <p:tags r:id="rId250"/>
            </p:custDataLst>
          </p:nvPr>
        </p:nvSpPr>
        <p:spPr>
          <a:xfrm>
            <a:off x="92456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1" name="Rectangle 250">
            <a:extLst>
              <a:ext uri="{FF2B5EF4-FFF2-40B4-BE49-F238E27FC236}">
                <a16:creationId xmlns:a16="http://schemas.microsoft.com/office/drawing/2014/main" id="{2E86EC57-0992-C067-749C-4C897124E5D9}"/>
              </a:ext>
              <a:ext uri="{C183D7F6-B498-43B3-948B-1728B52AA6E4}">
                <adec:decorative xmlns:adec="http://schemas.microsoft.com/office/drawing/2017/decorative" val="1"/>
              </a:ext>
            </a:extLst>
          </p:cNvPr>
          <p:cNvSpPr/>
          <p:nvPr>
            <p:custDataLst>
              <p:tags r:id="rId251"/>
            </p:custDataLst>
          </p:nvPr>
        </p:nvSpPr>
        <p:spPr>
          <a:xfrm>
            <a:off x="93345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2" name="Rectangle 251">
            <a:extLst>
              <a:ext uri="{FF2B5EF4-FFF2-40B4-BE49-F238E27FC236}">
                <a16:creationId xmlns:a16="http://schemas.microsoft.com/office/drawing/2014/main" id="{B7CF47DB-D9A1-D917-4809-B8482A2D2E9F}"/>
              </a:ext>
              <a:ext uri="{C183D7F6-B498-43B3-948B-1728B52AA6E4}">
                <adec:decorative xmlns:adec="http://schemas.microsoft.com/office/drawing/2017/decorative" val="1"/>
              </a:ext>
            </a:extLst>
          </p:cNvPr>
          <p:cNvSpPr/>
          <p:nvPr>
            <p:custDataLst>
              <p:tags r:id="rId252"/>
            </p:custDataLst>
          </p:nvPr>
        </p:nvSpPr>
        <p:spPr>
          <a:xfrm>
            <a:off x="94234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3" name="Rectangle 252">
            <a:extLst>
              <a:ext uri="{FF2B5EF4-FFF2-40B4-BE49-F238E27FC236}">
                <a16:creationId xmlns:a16="http://schemas.microsoft.com/office/drawing/2014/main" id="{9BF3943A-BFD3-ACCE-1EF8-75B53977F3F5}"/>
              </a:ext>
              <a:ext uri="{C183D7F6-B498-43B3-948B-1728B52AA6E4}">
                <adec:decorative xmlns:adec="http://schemas.microsoft.com/office/drawing/2017/decorative" val="1"/>
              </a:ext>
            </a:extLst>
          </p:cNvPr>
          <p:cNvSpPr/>
          <p:nvPr>
            <p:custDataLst>
              <p:tags r:id="rId253"/>
            </p:custDataLst>
          </p:nvPr>
        </p:nvSpPr>
        <p:spPr>
          <a:xfrm>
            <a:off x="95123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4" name="Rectangle 253">
            <a:extLst>
              <a:ext uri="{FF2B5EF4-FFF2-40B4-BE49-F238E27FC236}">
                <a16:creationId xmlns:a16="http://schemas.microsoft.com/office/drawing/2014/main" id="{ED91F7F8-982B-6659-C9AE-FA0A27AD6BA5}"/>
              </a:ext>
              <a:ext uri="{C183D7F6-B498-43B3-948B-1728B52AA6E4}">
                <adec:decorative xmlns:adec="http://schemas.microsoft.com/office/drawing/2017/decorative" val="1"/>
              </a:ext>
            </a:extLst>
          </p:cNvPr>
          <p:cNvSpPr/>
          <p:nvPr>
            <p:custDataLst>
              <p:tags r:id="rId254"/>
            </p:custDataLst>
          </p:nvPr>
        </p:nvSpPr>
        <p:spPr>
          <a:xfrm>
            <a:off x="96012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5" name="Rectangle 254">
            <a:extLst>
              <a:ext uri="{FF2B5EF4-FFF2-40B4-BE49-F238E27FC236}">
                <a16:creationId xmlns:a16="http://schemas.microsoft.com/office/drawing/2014/main" id="{AE698EA6-FC50-C4D6-3908-159CA323EEA2}"/>
              </a:ext>
              <a:ext uri="{C183D7F6-B498-43B3-948B-1728B52AA6E4}">
                <adec:decorative xmlns:adec="http://schemas.microsoft.com/office/drawing/2017/decorative" val="1"/>
              </a:ext>
            </a:extLst>
          </p:cNvPr>
          <p:cNvSpPr/>
          <p:nvPr>
            <p:custDataLst>
              <p:tags r:id="rId255"/>
            </p:custDataLst>
          </p:nvPr>
        </p:nvSpPr>
        <p:spPr>
          <a:xfrm>
            <a:off x="96901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6" name="Rectangle 255">
            <a:extLst>
              <a:ext uri="{FF2B5EF4-FFF2-40B4-BE49-F238E27FC236}">
                <a16:creationId xmlns:a16="http://schemas.microsoft.com/office/drawing/2014/main" id="{BCF17128-74DA-848B-F287-42102166B8A9}"/>
              </a:ext>
              <a:ext uri="{C183D7F6-B498-43B3-948B-1728B52AA6E4}">
                <adec:decorative xmlns:adec="http://schemas.microsoft.com/office/drawing/2017/decorative" val="1"/>
              </a:ext>
            </a:extLst>
          </p:cNvPr>
          <p:cNvSpPr/>
          <p:nvPr>
            <p:custDataLst>
              <p:tags r:id="rId256"/>
            </p:custDataLst>
          </p:nvPr>
        </p:nvSpPr>
        <p:spPr>
          <a:xfrm>
            <a:off x="97790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7" name="Rectangle 256">
            <a:extLst>
              <a:ext uri="{FF2B5EF4-FFF2-40B4-BE49-F238E27FC236}">
                <a16:creationId xmlns:a16="http://schemas.microsoft.com/office/drawing/2014/main" id="{058B4FD3-2971-0ABA-D5F6-F66A0961A1AB}"/>
              </a:ext>
              <a:ext uri="{C183D7F6-B498-43B3-948B-1728B52AA6E4}">
                <adec:decorative xmlns:adec="http://schemas.microsoft.com/office/drawing/2017/decorative" val="1"/>
              </a:ext>
            </a:extLst>
          </p:cNvPr>
          <p:cNvSpPr/>
          <p:nvPr>
            <p:custDataLst>
              <p:tags r:id="rId257"/>
            </p:custDataLst>
          </p:nvPr>
        </p:nvSpPr>
        <p:spPr>
          <a:xfrm>
            <a:off x="98679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8" name="Rectangle 257">
            <a:extLst>
              <a:ext uri="{FF2B5EF4-FFF2-40B4-BE49-F238E27FC236}">
                <a16:creationId xmlns:a16="http://schemas.microsoft.com/office/drawing/2014/main" id="{050A5921-EBA1-6EBF-1B38-8E9DFBE144C3}"/>
              </a:ext>
              <a:ext uri="{C183D7F6-B498-43B3-948B-1728B52AA6E4}">
                <adec:decorative xmlns:adec="http://schemas.microsoft.com/office/drawing/2017/decorative" val="1"/>
              </a:ext>
            </a:extLst>
          </p:cNvPr>
          <p:cNvSpPr/>
          <p:nvPr>
            <p:custDataLst>
              <p:tags r:id="rId258"/>
            </p:custDataLst>
          </p:nvPr>
        </p:nvSpPr>
        <p:spPr>
          <a:xfrm>
            <a:off x="99568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9" name="Rectangle 258">
            <a:extLst>
              <a:ext uri="{FF2B5EF4-FFF2-40B4-BE49-F238E27FC236}">
                <a16:creationId xmlns:a16="http://schemas.microsoft.com/office/drawing/2014/main" id="{7E929CEE-E4BA-DC29-8D88-5B5997C8DAFC}"/>
              </a:ext>
              <a:ext uri="{C183D7F6-B498-43B3-948B-1728B52AA6E4}">
                <adec:decorative xmlns:adec="http://schemas.microsoft.com/office/drawing/2017/decorative" val="1"/>
              </a:ext>
            </a:extLst>
          </p:cNvPr>
          <p:cNvSpPr/>
          <p:nvPr>
            <p:custDataLst>
              <p:tags r:id="rId259"/>
            </p:custDataLst>
          </p:nvPr>
        </p:nvSpPr>
        <p:spPr>
          <a:xfrm>
            <a:off x="100457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0" name="Rectangle 259">
            <a:extLst>
              <a:ext uri="{FF2B5EF4-FFF2-40B4-BE49-F238E27FC236}">
                <a16:creationId xmlns:a16="http://schemas.microsoft.com/office/drawing/2014/main" id="{20425A66-263C-DCC6-D2E4-B93731E2EAD4}"/>
              </a:ext>
              <a:ext uri="{C183D7F6-B498-43B3-948B-1728B52AA6E4}">
                <adec:decorative xmlns:adec="http://schemas.microsoft.com/office/drawing/2017/decorative" val="1"/>
              </a:ext>
            </a:extLst>
          </p:cNvPr>
          <p:cNvSpPr/>
          <p:nvPr>
            <p:custDataLst>
              <p:tags r:id="rId260"/>
            </p:custDataLst>
          </p:nvPr>
        </p:nvSpPr>
        <p:spPr>
          <a:xfrm>
            <a:off x="101346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1" name="Rectangle 260">
            <a:extLst>
              <a:ext uri="{FF2B5EF4-FFF2-40B4-BE49-F238E27FC236}">
                <a16:creationId xmlns:a16="http://schemas.microsoft.com/office/drawing/2014/main" id="{E718E646-E36E-6837-E745-768237C60BF5}"/>
              </a:ext>
              <a:ext uri="{C183D7F6-B498-43B3-948B-1728B52AA6E4}">
                <adec:decorative xmlns:adec="http://schemas.microsoft.com/office/drawing/2017/decorative" val="1"/>
              </a:ext>
            </a:extLst>
          </p:cNvPr>
          <p:cNvSpPr/>
          <p:nvPr>
            <p:custDataLst>
              <p:tags r:id="rId261"/>
            </p:custDataLst>
          </p:nvPr>
        </p:nvSpPr>
        <p:spPr>
          <a:xfrm>
            <a:off x="102235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2" name="Rectangle 261">
            <a:extLst>
              <a:ext uri="{FF2B5EF4-FFF2-40B4-BE49-F238E27FC236}">
                <a16:creationId xmlns:a16="http://schemas.microsoft.com/office/drawing/2014/main" id="{8CA30E0D-1638-25AA-37F6-01518A100CEA}"/>
              </a:ext>
              <a:ext uri="{C183D7F6-B498-43B3-948B-1728B52AA6E4}">
                <adec:decorative xmlns:adec="http://schemas.microsoft.com/office/drawing/2017/decorative" val="1"/>
              </a:ext>
            </a:extLst>
          </p:cNvPr>
          <p:cNvSpPr/>
          <p:nvPr>
            <p:custDataLst>
              <p:tags r:id="rId262"/>
            </p:custDataLst>
          </p:nvPr>
        </p:nvSpPr>
        <p:spPr>
          <a:xfrm>
            <a:off x="103124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3" name="Rectangle 262">
            <a:extLst>
              <a:ext uri="{FF2B5EF4-FFF2-40B4-BE49-F238E27FC236}">
                <a16:creationId xmlns:a16="http://schemas.microsoft.com/office/drawing/2014/main" id="{2BD60B04-560E-6880-A84F-15199C29B4DF}"/>
              </a:ext>
              <a:ext uri="{C183D7F6-B498-43B3-948B-1728B52AA6E4}">
                <adec:decorative xmlns:adec="http://schemas.microsoft.com/office/drawing/2017/decorative" val="1"/>
              </a:ext>
            </a:extLst>
          </p:cNvPr>
          <p:cNvSpPr/>
          <p:nvPr>
            <p:custDataLst>
              <p:tags r:id="rId263"/>
            </p:custDataLst>
          </p:nvPr>
        </p:nvSpPr>
        <p:spPr>
          <a:xfrm>
            <a:off x="104013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4" name="Rectangle 263">
            <a:extLst>
              <a:ext uri="{FF2B5EF4-FFF2-40B4-BE49-F238E27FC236}">
                <a16:creationId xmlns:a16="http://schemas.microsoft.com/office/drawing/2014/main" id="{C0171D7A-3BA3-9214-A71B-8D196D393E47}"/>
              </a:ext>
              <a:ext uri="{C183D7F6-B498-43B3-948B-1728B52AA6E4}">
                <adec:decorative xmlns:adec="http://schemas.microsoft.com/office/drawing/2017/decorative" val="1"/>
              </a:ext>
            </a:extLst>
          </p:cNvPr>
          <p:cNvSpPr/>
          <p:nvPr>
            <p:custDataLst>
              <p:tags r:id="rId264"/>
            </p:custDataLst>
          </p:nvPr>
        </p:nvSpPr>
        <p:spPr>
          <a:xfrm>
            <a:off x="104902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5" name="Rectangle 264">
            <a:extLst>
              <a:ext uri="{FF2B5EF4-FFF2-40B4-BE49-F238E27FC236}">
                <a16:creationId xmlns:a16="http://schemas.microsoft.com/office/drawing/2014/main" id="{4F2CC366-A597-3E10-3B37-BDE58E29B543}"/>
              </a:ext>
              <a:ext uri="{C183D7F6-B498-43B3-948B-1728B52AA6E4}">
                <adec:decorative xmlns:adec="http://schemas.microsoft.com/office/drawing/2017/decorative" val="1"/>
              </a:ext>
            </a:extLst>
          </p:cNvPr>
          <p:cNvSpPr/>
          <p:nvPr>
            <p:custDataLst>
              <p:tags r:id="rId265"/>
            </p:custDataLst>
          </p:nvPr>
        </p:nvSpPr>
        <p:spPr>
          <a:xfrm>
            <a:off x="105791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6" name="Rectangle 265">
            <a:extLst>
              <a:ext uri="{FF2B5EF4-FFF2-40B4-BE49-F238E27FC236}">
                <a16:creationId xmlns:a16="http://schemas.microsoft.com/office/drawing/2014/main" id="{72E5CF63-5F1B-5F7F-DE7F-512CE6699CD1}"/>
              </a:ext>
              <a:ext uri="{C183D7F6-B498-43B3-948B-1728B52AA6E4}">
                <adec:decorative xmlns:adec="http://schemas.microsoft.com/office/drawing/2017/decorative" val="1"/>
              </a:ext>
            </a:extLst>
          </p:cNvPr>
          <p:cNvSpPr/>
          <p:nvPr>
            <p:custDataLst>
              <p:tags r:id="rId266"/>
            </p:custDataLst>
          </p:nvPr>
        </p:nvSpPr>
        <p:spPr>
          <a:xfrm>
            <a:off x="106680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7" name="Rectangle 266">
            <a:extLst>
              <a:ext uri="{FF2B5EF4-FFF2-40B4-BE49-F238E27FC236}">
                <a16:creationId xmlns:a16="http://schemas.microsoft.com/office/drawing/2014/main" id="{C75DB2B9-2129-CF68-FB8C-2528F16D55B7}"/>
              </a:ext>
              <a:ext uri="{C183D7F6-B498-43B3-948B-1728B52AA6E4}">
                <adec:decorative xmlns:adec="http://schemas.microsoft.com/office/drawing/2017/decorative" val="1"/>
              </a:ext>
            </a:extLst>
          </p:cNvPr>
          <p:cNvSpPr/>
          <p:nvPr>
            <p:custDataLst>
              <p:tags r:id="rId267"/>
            </p:custDataLst>
          </p:nvPr>
        </p:nvSpPr>
        <p:spPr>
          <a:xfrm>
            <a:off x="81788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8" name="Rectangle 267">
            <a:extLst>
              <a:ext uri="{FF2B5EF4-FFF2-40B4-BE49-F238E27FC236}">
                <a16:creationId xmlns:a16="http://schemas.microsoft.com/office/drawing/2014/main" id="{F968360D-1A29-5236-EACD-7295935FBCEB}"/>
              </a:ext>
              <a:ext uri="{C183D7F6-B498-43B3-948B-1728B52AA6E4}">
                <adec:decorative xmlns:adec="http://schemas.microsoft.com/office/drawing/2017/decorative" val="1"/>
              </a:ext>
            </a:extLst>
          </p:cNvPr>
          <p:cNvSpPr/>
          <p:nvPr>
            <p:custDataLst>
              <p:tags r:id="rId268"/>
            </p:custDataLst>
          </p:nvPr>
        </p:nvSpPr>
        <p:spPr>
          <a:xfrm>
            <a:off x="82677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9" name="Rectangle 268">
            <a:extLst>
              <a:ext uri="{FF2B5EF4-FFF2-40B4-BE49-F238E27FC236}">
                <a16:creationId xmlns:a16="http://schemas.microsoft.com/office/drawing/2014/main" id="{0FFE9820-CA62-36B5-F718-7A5D51119803}"/>
              </a:ext>
              <a:ext uri="{C183D7F6-B498-43B3-948B-1728B52AA6E4}">
                <adec:decorative xmlns:adec="http://schemas.microsoft.com/office/drawing/2017/decorative" val="1"/>
              </a:ext>
            </a:extLst>
          </p:cNvPr>
          <p:cNvSpPr/>
          <p:nvPr>
            <p:custDataLst>
              <p:tags r:id="rId269"/>
            </p:custDataLst>
          </p:nvPr>
        </p:nvSpPr>
        <p:spPr>
          <a:xfrm>
            <a:off x="83566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0" name="Rectangle 269">
            <a:extLst>
              <a:ext uri="{FF2B5EF4-FFF2-40B4-BE49-F238E27FC236}">
                <a16:creationId xmlns:a16="http://schemas.microsoft.com/office/drawing/2014/main" id="{1797BB31-5DE8-0F83-79A0-2D6F2C513FD5}"/>
              </a:ext>
              <a:ext uri="{C183D7F6-B498-43B3-948B-1728B52AA6E4}">
                <adec:decorative xmlns:adec="http://schemas.microsoft.com/office/drawing/2017/decorative" val="1"/>
              </a:ext>
            </a:extLst>
          </p:cNvPr>
          <p:cNvSpPr/>
          <p:nvPr>
            <p:custDataLst>
              <p:tags r:id="rId270"/>
            </p:custDataLst>
          </p:nvPr>
        </p:nvSpPr>
        <p:spPr>
          <a:xfrm>
            <a:off x="84455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1" name="Rectangle 270">
            <a:extLst>
              <a:ext uri="{FF2B5EF4-FFF2-40B4-BE49-F238E27FC236}">
                <a16:creationId xmlns:a16="http://schemas.microsoft.com/office/drawing/2014/main" id="{443E7C1C-A282-3EFB-2844-7018B224B951}"/>
              </a:ext>
              <a:ext uri="{C183D7F6-B498-43B3-948B-1728B52AA6E4}">
                <adec:decorative xmlns:adec="http://schemas.microsoft.com/office/drawing/2017/decorative" val="1"/>
              </a:ext>
            </a:extLst>
          </p:cNvPr>
          <p:cNvSpPr/>
          <p:nvPr>
            <p:custDataLst>
              <p:tags r:id="rId271"/>
            </p:custDataLst>
          </p:nvPr>
        </p:nvSpPr>
        <p:spPr>
          <a:xfrm>
            <a:off x="85344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2" name="Rectangle 271">
            <a:extLst>
              <a:ext uri="{FF2B5EF4-FFF2-40B4-BE49-F238E27FC236}">
                <a16:creationId xmlns:a16="http://schemas.microsoft.com/office/drawing/2014/main" id="{2A84F8F5-F5FE-71BF-A7D1-743926AABE6A}"/>
              </a:ext>
              <a:ext uri="{C183D7F6-B498-43B3-948B-1728B52AA6E4}">
                <adec:decorative xmlns:adec="http://schemas.microsoft.com/office/drawing/2017/decorative" val="1"/>
              </a:ext>
            </a:extLst>
          </p:cNvPr>
          <p:cNvSpPr/>
          <p:nvPr>
            <p:custDataLst>
              <p:tags r:id="rId272"/>
            </p:custDataLst>
          </p:nvPr>
        </p:nvSpPr>
        <p:spPr>
          <a:xfrm>
            <a:off x="86233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3" name="Rectangle 272">
            <a:extLst>
              <a:ext uri="{FF2B5EF4-FFF2-40B4-BE49-F238E27FC236}">
                <a16:creationId xmlns:a16="http://schemas.microsoft.com/office/drawing/2014/main" id="{37D194BB-40D3-9F37-B2A1-42375A826552}"/>
              </a:ext>
              <a:ext uri="{C183D7F6-B498-43B3-948B-1728B52AA6E4}">
                <adec:decorative xmlns:adec="http://schemas.microsoft.com/office/drawing/2017/decorative" val="1"/>
              </a:ext>
            </a:extLst>
          </p:cNvPr>
          <p:cNvSpPr/>
          <p:nvPr>
            <p:custDataLst>
              <p:tags r:id="rId273"/>
            </p:custDataLst>
          </p:nvPr>
        </p:nvSpPr>
        <p:spPr>
          <a:xfrm>
            <a:off x="87122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4" name="Rectangle 273">
            <a:extLst>
              <a:ext uri="{FF2B5EF4-FFF2-40B4-BE49-F238E27FC236}">
                <a16:creationId xmlns:a16="http://schemas.microsoft.com/office/drawing/2014/main" id="{BB170692-54EB-50DB-F0E2-073B5E379021}"/>
              </a:ext>
              <a:ext uri="{C183D7F6-B498-43B3-948B-1728B52AA6E4}">
                <adec:decorative xmlns:adec="http://schemas.microsoft.com/office/drawing/2017/decorative" val="1"/>
              </a:ext>
            </a:extLst>
          </p:cNvPr>
          <p:cNvSpPr/>
          <p:nvPr>
            <p:custDataLst>
              <p:tags r:id="rId274"/>
            </p:custDataLst>
          </p:nvPr>
        </p:nvSpPr>
        <p:spPr>
          <a:xfrm>
            <a:off x="88011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5" name="Rectangle 274">
            <a:extLst>
              <a:ext uri="{FF2B5EF4-FFF2-40B4-BE49-F238E27FC236}">
                <a16:creationId xmlns:a16="http://schemas.microsoft.com/office/drawing/2014/main" id="{CFA31A0A-0F32-FC63-C852-85E1652A5990}"/>
              </a:ext>
              <a:ext uri="{C183D7F6-B498-43B3-948B-1728B52AA6E4}">
                <adec:decorative xmlns:adec="http://schemas.microsoft.com/office/drawing/2017/decorative" val="1"/>
              </a:ext>
            </a:extLst>
          </p:cNvPr>
          <p:cNvSpPr/>
          <p:nvPr>
            <p:custDataLst>
              <p:tags r:id="rId275"/>
            </p:custDataLst>
          </p:nvPr>
        </p:nvSpPr>
        <p:spPr>
          <a:xfrm>
            <a:off x="88900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6" name="Rectangle 275">
            <a:extLst>
              <a:ext uri="{FF2B5EF4-FFF2-40B4-BE49-F238E27FC236}">
                <a16:creationId xmlns:a16="http://schemas.microsoft.com/office/drawing/2014/main" id="{D29CA4B2-7149-D251-F1B0-1E41C9646CC5}"/>
              </a:ext>
              <a:ext uri="{C183D7F6-B498-43B3-948B-1728B52AA6E4}">
                <adec:decorative xmlns:adec="http://schemas.microsoft.com/office/drawing/2017/decorative" val="1"/>
              </a:ext>
            </a:extLst>
          </p:cNvPr>
          <p:cNvSpPr/>
          <p:nvPr>
            <p:custDataLst>
              <p:tags r:id="rId276"/>
            </p:custDataLst>
          </p:nvPr>
        </p:nvSpPr>
        <p:spPr>
          <a:xfrm>
            <a:off x="89789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7" name="Rectangle 276">
            <a:extLst>
              <a:ext uri="{FF2B5EF4-FFF2-40B4-BE49-F238E27FC236}">
                <a16:creationId xmlns:a16="http://schemas.microsoft.com/office/drawing/2014/main" id="{4512E6D7-D262-EE0D-4D2D-1C1A6FE892CA}"/>
              </a:ext>
              <a:ext uri="{C183D7F6-B498-43B3-948B-1728B52AA6E4}">
                <adec:decorative xmlns:adec="http://schemas.microsoft.com/office/drawing/2017/decorative" val="1"/>
              </a:ext>
            </a:extLst>
          </p:cNvPr>
          <p:cNvSpPr/>
          <p:nvPr>
            <p:custDataLst>
              <p:tags r:id="rId277"/>
            </p:custDataLst>
          </p:nvPr>
        </p:nvSpPr>
        <p:spPr>
          <a:xfrm>
            <a:off x="90678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8" name="Rectangle 277">
            <a:extLst>
              <a:ext uri="{FF2B5EF4-FFF2-40B4-BE49-F238E27FC236}">
                <a16:creationId xmlns:a16="http://schemas.microsoft.com/office/drawing/2014/main" id="{746F4D41-A677-A1EA-DA98-FD083C7C669A}"/>
              </a:ext>
              <a:ext uri="{C183D7F6-B498-43B3-948B-1728B52AA6E4}">
                <adec:decorative xmlns:adec="http://schemas.microsoft.com/office/drawing/2017/decorative" val="1"/>
              </a:ext>
            </a:extLst>
          </p:cNvPr>
          <p:cNvSpPr/>
          <p:nvPr>
            <p:custDataLst>
              <p:tags r:id="rId278"/>
            </p:custDataLst>
          </p:nvPr>
        </p:nvSpPr>
        <p:spPr>
          <a:xfrm>
            <a:off x="91567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9" name="Rectangle 278">
            <a:extLst>
              <a:ext uri="{FF2B5EF4-FFF2-40B4-BE49-F238E27FC236}">
                <a16:creationId xmlns:a16="http://schemas.microsoft.com/office/drawing/2014/main" id="{A1EFF674-E036-9A5A-839B-7B49EA52AA42}"/>
              </a:ext>
              <a:ext uri="{C183D7F6-B498-43B3-948B-1728B52AA6E4}">
                <adec:decorative xmlns:adec="http://schemas.microsoft.com/office/drawing/2017/decorative" val="1"/>
              </a:ext>
            </a:extLst>
          </p:cNvPr>
          <p:cNvSpPr/>
          <p:nvPr>
            <p:custDataLst>
              <p:tags r:id="rId279"/>
            </p:custDataLst>
          </p:nvPr>
        </p:nvSpPr>
        <p:spPr>
          <a:xfrm>
            <a:off x="92456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0" name="Rectangle 279">
            <a:extLst>
              <a:ext uri="{FF2B5EF4-FFF2-40B4-BE49-F238E27FC236}">
                <a16:creationId xmlns:a16="http://schemas.microsoft.com/office/drawing/2014/main" id="{49F477EE-D637-E643-0C31-CADE9407E807}"/>
              </a:ext>
              <a:ext uri="{C183D7F6-B498-43B3-948B-1728B52AA6E4}">
                <adec:decorative xmlns:adec="http://schemas.microsoft.com/office/drawing/2017/decorative" val="1"/>
              </a:ext>
            </a:extLst>
          </p:cNvPr>
          <p:cNvSpPr/>
          <p:nvPr>
            <p:custDataLst>
              <p:tags r:id="rId280"/>
            </p:custDataLst>
          </p:nvPr>
        </p:nvSpPr>
        <p:spPr>
          <a:xfrm>
            <a:off x="93345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1" name="Rectangle 280">
            <a:extLst>
              <a:ext uri="{FF2B5EF4-FFF2-40B4-BE49-F238E27FC236}">
                <a16:creationId xmlns:a16="http://schemas.microsoft.com/office/drawing/2014/main" id="{0F2FD640-1954-0450-9DD2-DBA2624E27D9}"/>
              </a:ext>
              <a:ext uri="{C183D7F6-B498-43B3-948B-1728B52AA6E4}">
                <adec:decorative xmlns:adec="http://schemas.microsoft.com/office/drawing/2017/decorative" val="1"/>
              </a:ext>
            </a:extLst>
          </p:cNvPr>
          <p:cNvSpPr/>
          <p:nvPr>
            <p:custDataLst>
              <p:tags r:id="rId281"/>
            </p:custDataLst>
          </p:nvPr>
        </p:nvSpPr>
        <p:spPr>
          <a:xfrm>
            <a:off x="94234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2" name="Rectangle 281">
            <a:extLst>
              <a:ext uri="{FF2B5EF4-FFF2-40B4-BE49-F238E27FC236}">
                <a16:creationId xmlns:a16="http://schemas.microsoft.com/office/drawing/2014/main" id="{A3AA243A-25ED-68A4-5B58-5234BA1AA73C}"/>
              </a:ext>
              <a:ext uri="{C183D7F6-B498-43B3-948B-1728B52AA6E4}">
                <adec:decorative xmlns:adec="http://schemas.microsoft.com/office/drawing/2017/decorative" val="1"/>
              </a:ext>
            </a:extLst>
          </p:cNvPr>
          <p:cNvSpPr/>
          <p:nvPr>
            <p:custDataLst>
              <p:tags r:id="rId282"/>
            </p:custDataLst>
          </p:nvPr>
        </p:nvSpPr>
        <p:spPr>
          <a:xfrm>
            <a:off x="95123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3" name="Rectangle 282">
            <a:extLst>
              <a:ext uri="{FF2B5EF4-FFF2-40B4-BE49-F238E27FC236}">
                <a16:creationId xmlns:a16="http://schemas.microsoft.com/office/drawing/2014/main" id="{3560B98C-9762-AB28-27AD-D0E517681CDF}"/>
              </a:ext>
              <a:ext uri="{C183D7F6-B498-43B3-948B-1728B52AA6E4}">
                <adec:decorative xmlns:adec="http://schemas.microsoft.com/office/drawing/2017/decorative" val="1"/>
              </a:ext>
            </a:extLst>
          </p:cNvPr>
          <p:cNvSpPr/>
          <p:nvPr>
            <p:custDataLst>
              <p:tags r:id="rId283"/>
            </p:custDataLst>
          </p:nvPr>
        </p:nvSpPr>
        <p:spPr>
          <a:xfrm>
            <a:off x="96012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4" name="Rectangle 283">
            <a:extLst>
              <a:ext uri="{FF2B5EF4-FFF2-40B4-BE49-F238E27FC236}">
                <a16:creationId xmlns:a16="http://schemas.microsoft.com/office/drawing/2014/main" id="{B6D3CB37-CFF6-2873-B3BA-57967A976275}"/>
              </a:ext>
              <a:ext uri="{C183D7F6-B498-43B3-948B-1728B52AA6E4}">
                <adec:decorative xmlns:adec="http://schemas.microsoft.com/office/drawing/2017/decorative" val="1"/>
              </a:ext>
            </a:extLst>
          </p:cNvPr>
          <p:cNvSpPr/>
          <p:nvPr>
            <p:custDataLst>
              <p:tags r:id="rId284"/>
            </p:custDataLst>
          </p:nvPr>
        </p:nvSpPr>
        <p:spPr>
          <a:xfrm>
            <a:off x="96901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5" name="Rectangle 284">
            <a:extLst>
              <a:ext uri="{FF2B5EF4-FFF2-40B4-BE49-F238E27FC236}">
                <a16:creationId xmlns:a16="http://schemas.microsoft.com/office/drawing/2014/main" id="{B45B393A-1468-BAFB-6BDF-4CAD3650FA36}"/>
              </a:ext>
              <a:ext uri="{C183D7F6-B498-43B3-948B-1728B52AA6E4}">
                <adec:decorative xmlns:adec="http://schemas.microsoft.com/office/drawing/2017/decorative" val="1"/>
              </a:ext>
            </a:extLst>
          </p:cNvPr>
          <p:cNvSpPr/>
          <p:nvPr>
            <p:custDataLst>
              <p:tags r:id="rId285"/>
            </p:custDataLst>
          </p:nvPr>
        </p:nvSpPr>
        <p:spPr>
          <a:xfrm>
            <a:off x="97790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6" name="Rectangle 285">
            <a:extLst>
              <a:ext uri="{FF2B5EF4-FFF2-40B4-BE49-F238E27FC236}">
                <a16:creationId xmlns:a16="http://schemas.microsoft.com/office/drawing/2014/main" id="{72DB9FD5-8FFF-193A-0CEB-B2AC76BD7058}"/>
              </a:ext>
              <a:ext uri="{C183D7F6-B498-43B3-948B-1728B52AA6E4}">
                <adec:decorative xmlns:adec="http://schemas.microsoft.com/office/drawing/2017/decorative" val="1"/>
              </a:ext>
            </a:extLst>
          </p:cNvPr>
          <p:cNvSpPr/>
          <p:nvPr>
            <p:custDataLst>
              <p:tags r:id="rId286"/>
            </p:custDataLst>
          </p:nvPr>
        </p:nvSpPr>
        <p:spPr>
          <a:xfrm>
            <a:off x="98679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7" name="Rectangle 286">
            <a:extLst>
              <a:ext uri="{FF2B5EF4-FFF2-40B4-BE49-F238E27FC236}">
                <a16:creationId xmlns:a16="http://schemas.microsoft.com/office/drawing/2014/main" id="{8F655489-6FC3-A418-8C18-8CA3A20EFF0A}"/>
              </a:ext>
              <a:ext uri="{C183D7F6-B498-43B3-948B-1728B52AA6E4}">
                <adec:decorative xmlns:adec="http://schemas.microsoft.com/office/drawing/2017/decorative" val="1"/>
              </a:ext>
            </a:extLst>
          </p:cNvPr>
          <p:cNvSpPr/>
          <p:nvPr>
            <p:custDataLst>
              <p:tags r:id="rId287"/>
            </p:custDataLst>
          </p:nvPr>
        </p:nvSpPr>
        <p:spPr>
          <a:xfrm>
            <a:off x="99568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8" name="Rectangle 287">
            <a:extLst>
              <a:ext uri="{FF2B5EF4-FFF2-40B4-BE49-F238E27FC236}">
                <a16:creationId xmlns:a16="http://schemas.microsoft.com/office/drawing/2014/main" id="{2D49566B-9CDF-DE78-F62C-D50C6CC1580A}"/>
              </a:ext>
              <a:ext uri="{C183D7F6-B498-43B3-948B-1728B52AA6E4}">
                <adec:decorative xmlns:adec="http://schemas.microsoft.com/office/drawing/2017/decorative" val="1"/>
              </a:ext>
            </a:extLst>
          </p:cNvPr>
          <p:cNvSpPr/>
          <p:nvPr>
            <p:custDataLst>
              <p:tags r:id="rId288"/>
            </p:custDataLst>
          </p:nvPr>
        </p:nvSpPr>
        <p:spPr>
          <a:xfrm>
            <a:off x="100457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9" name="Rectangle 288">
            <a:extLst>
              <a:ext uri="{FF2B5EF4-FFF2-40B4-BE49-F238E27FC236}">
                <a16:creationId xmlns:a16="http://schemas.microsoft.com/office/drawing/2014/main" id="{546CF87B-80B2-61EC-56EC-D2652B4644CD}"/>
              </a:ext>
              <a:ext uri="{C183D7F6-B498-43B3-948B-1728B52AA6E4}">
                <adec:decorative xmlns:adec="http://schemas.microsoft.com/office/drawing/2017/decorative" val="1"/>
              </a:ext>
            </a:extLst>
          </p:cNvPr>
          <p:cNvSpPr/>
          <p:nvPr>
            <p:custDataLst>
              <p:tags r:id="rId289"/>
            </p:custDataLst>
          </p:nvPr>
        </p:nvSpPr>
        <p:spPr>
          <a:xfrm>
            <a:off x="101346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0" name="Rectangle 289">
            <a:extLst>
              <a:ext uri="{FF2B5EF4-FFF2-40B4-BE49-F238E27FC236}">
                <a16:creationId xmlns:a16="http://schemas.microsoft.com/office/drawing/2014/main" id="{EDB54415-D85C-C4BE-DB84-BDAD027F7E2D}"/>
              </a:ext>
              <a:ext uri="{C183D7F6-B498-43B3-948B-1728B52AA6E4}">
                <adec:decorative xmlns:adec="http://schemas.microsoft.com/office/drawing/2017/decorative" val="1"/>
              </a:ext>
            </a:extLst>
          </p:cNvPr>
          <p:cNvSpPr/>
          <p:nvPr>
            <p:custDataLst>
              <p:tags r:id="rId290"/>
            </p:custDataLst>
          </p:nvPr>
        </p:nvSpPr>
        <p:spPr>
          <a:xfrm>
            <a:off x="102235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1" name="Rectangle 290">
            <a:extLst>
              <a:ext uri="{FF2B5EF4-FFF2-40B4-BE49-F238E27FC236}">
                <a16:creationId xmlns:a16="http://schemas.microsoft.com/office/drawing/2014/main" id="{558ED9A4-A357-6C85-4F4D-F85883930C3C}"/>
              </a:ext>
              <a:ext uri="{C183D7F6-B498-43B3-948B-1728B52AA6E4}">
                <adec:decorative xmlns:adec="http://schemas.microsoft.com/office/drawing/2017/decorative" val="1"/>
              </a:ext>
            </a:extLst>
          </p:cNvPr>
          <p:cNvSpPr/>
          <p:nvPr>
            <p:custDataLst>
              <p:tags r:id="rId291"/>
            </p:custDataLst>
          </p:nvPr>
        </p:nvSpPr>
        <p:spPr>
          <a:xfrm>
            <a:off x="103124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2" name="Rectangle 291">
            <a:extLst>
              <a:ext uri="{FF2B5EF4-FFF2-40B4-BE49-F238E27FC236}">
                <a16:creationId xmlns:a16="http://schemas.microsoft.com/office/drawing/2014/main" id="{5EC4FB95-1DF1-F3AB-1118-E735B8D5F044}"/>
              </a:ext>
              <a:ext uri="{C183D7F6-B498-43B3-948B-1728B52AA6E4}">
                <adec:decorative xmlns:adec="http://schemas.microsoft.com/office/drawing/2017/decorative" val="1"/>
              </a:ext>
            </a:extLst>
          </p:cNvPr>
          <p:cNvSpPr/>
          <p:nvPr>
            <p:custDataLst>
              <p:tags r:id="rId292"/>
            </p:custDataLst>
          </p:nvPr>
        </p:nvSpPr>
        <p:spPr>
          <a:xfrm>
            <a:off x="104013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3" name="Rectangle 292">
            <a:extLst>
              <a:ext uri="{FF2B5EF4-FFF2-40B4-BE49-F238E27FC236}">
                <a16:creationId xmlns:a16="http://schemas.microsoft.com/office/drawing/2014/main" id="{D9BB3BF7-9385-B771-84F3-B9540F824786}"/>
              </a:ext>
              <a:ext uri="{C183D7F6-B498-43B3-948B-1728B52AA6E4}">
                <adec:decorative xmlns:adec="http://schemas.microsoft.com/office/drawing/2017/decorative" val="1"/>
              </a:ext>
            </a:extLst>
          </p:cNvPr>
          <p:cNvSpPr/>
          <p:nvPr>
            <p:custDataLst>
              <p:tags r:id="rId293"/>
            </p:custDataLst>
          </p:nvPr>
        </p:nvSpPr>
        <p:spPr>
          <a:xfrm>
            <a:off x="104902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4" name="Rectangle 293">
            <a:extLst>
              <a:ext uri="{FF2B5EF4-FFF2-40B4-BE49-F238E27FC236}">
                <a16:creationId xmlns:a16="http://schemas.microsoft.com/office/drawing/2014/main" id="{A9F522F1-103D-F32A-E397-280BC332B2AF}"/>
              </a:ext>
              <a:ext uri="{C183D7F6-B498-43B3-948B-1728B52AA6E4}">
                <adec:decorative xmlns:adec="http://schemas.microsoft.com/office/drawing/2017/decorative" val="1"/>
              </a:ext>
            </a:extLst>
          </p:cNvPr>
          <p:cNvSpPr/>
          <p:nvPr>
            <p:custDataLst>
              <p:tags r:id="rId294"/>
            </p:custDataLst>
          </p:nvPr>
        </p:nvSpPr>
        <p:spPr>
          <a:xfrm>
            <a:off x="105791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5" name="Rectangle 294">
            <a:extLst>
              <a:ext uri="{FF2B5EF4-FFF2-40B4-BE49-F238E27FC236}">
                <a16:creationId xmlns:a16="http://schemas.microsoft.com/office/drawing/2014/main" id="{EC41C96C-92CE-D0AD-181A-1CC007AA41A8}"/>
              </a:ext>
              <a:ext uri="{C183D7F6-B498-43B3-948B-1728B52AA6E4}">
                <adec:decorative xmlns:adec="http://schemas.microsoft.com/office/drawing/2017/decorative" val="1"/>
              </a:ext>
            </a:extLst>
          </p:cNvPr>
          <p:cNvSpPr/>
          <p:nvPr>
            <p:custDataLst>
              <p:tags r:id="rId295"/>
            </p:custDataLst>
          </p:nvPr>
        </p:nvSpPr>
        <p:spPr>
          <a:xfrm>
            <a:off x="106680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6" name="Rectangle 295">
            <a:extLst>
              <a:ext uri="{FF2B5EF4-FFF2-40B4-BE49-F238E27FC236}">
                <a16:creationId xmlns:a16="http://schemas.microsoft.com/office/drawing/2014/main" id="{B9B629E1-1FEC-DC72-D3F4-5B71E63E7571}"/>
              </a:ext>
              <a:ext uri="{C183D7F6-B498-43B3-948B-1728B52AA6E4}">
                <adec:decorative xmlns:adec="http://schemas.microsoft.com/office/drawing/2017/decorative" val="1"/>
              </a:ext>
            </a:extLst>
          </p:cNvPr>
          <p:cNvSpPr/>
          <p:nvPr>
            <p:custDataLst>
              <p:tags r:id="rId296"/>
            </p:custDataLst>
          </p:nvPr>
        </p:nvSpPr>
        <p:spPr>
          <a:xfrm>
            <a:off x="81788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7" name="Rectangle 296">
            <a:extLst>
              <a:ext uri="{FF2B5EF4-FFF2-40B4-BE49-F238E27FC236}">
                <a16:creationId xmlns:a16="http://schemas.microsoft.com/office/drawing/2014/main" id="{F965874F-CDAB-4688-9361-055A016AE096}"/>
              </a:ext>
              <a:ext uri="{C183D7F6-B498-43B3-948B-1728B52AA6E4}">
                <adec:decorative xmlns:adec="http://schemas.microsoft.com/office/drawing/2017/decorative" val="1"/>
              </a:ext>
            </a:extLst>
          </p:cNvPr>
          <p:cNvSpPr/>
          <p:nvPr>
            <p:custDataLst>
              <p:tags r:id="rId297"/>
            </p:custDataLst>
          </p:nvPr>
        </p:nvSpPr>
        <p:spPr>
          <a:xfrm>
            <a:off x="82677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8" name="Rectangle 297">
            <a:extLst>
              <a:ext uri="{FF2B5EF4-FFF2-40B4-BE49-F238E27FC236}">
                <a16:creationId xmlns:a16="http://schemas.microsoft.com/office/drawing/2014/main" id="{64F7EB3C-713F-D05C-C0CE-C4B6ABEA93A4}"/>
              </a:ext>
              <a:ext uri="{C183D7F6-B498-43B3-948B-1728B52AA6E4}">
                <adec:decorative xmlns:adec="http://schemas.microsoft.com/office/drawing/2017/decorative" val="1"/>
              </a:ext>
            </a:extLst>
          </p:cNvPr>
          <p:cNvSpPr/>
          <p:nvPr>
            <p:custDataLst>
              <p:tags r:id="rId298"/>
            </p:custDataLst>
          </p:nvPr>
        </p:nvSpPr>
        <p:spPr>
          <a:xfrm>
            <a:off x="83566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9" name="Rectangle 298">
            <a:extLst>
              <a:ext uri="{FF2B5EF4-FFF2-40B4-BE49-F238E27FC236}">
                <a16:creationId xmlns:a16="http://schemas.microsoft.com/office/drawing/2014/main" id="{A0E9C046-57DC-1695-A213-FDF6E6091CB9}"/>
              </a:ext>
              <a:ext uri="{C183D7F6-B498-43B3-948B-1728B52AA6E4}">
                <adec:decorative xmlns:adec="http://schemas.microsoft.com/office/drawing/2017/decorative" val="1"/>
              </a:ext>
            </a:extLst>
          </p:cNvPr>
          <p:cNvSpPr/>
          <p:nvPr>
            <p:custDataLst>
              <p:tags r:id="rId299"/>
            </p:custDataLst>
          </p:nvPr>
        </p:nvSpPr>
        <p:spPr>
          <a:xfrm>
            <a:off x="84455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0" name="Rectangle 299">
            <a:extLst>
              <a:ext uri="{FF2B5EF4-FFF2-40B4-BE49-F238E27FC236}">
                <a16:creationId xmlns:a16="http://schemas.microsoft.com/office/drawing/2014/main" id="{6EA78CF6-CD56-C3DA-5C45-789C37A83C4C}"/>
              </a:ext>
              <a:ext uri="{C183D7F6-B498-43B3-948B-1728B52AA6E4}">
                <adec:decorative xmlns:adec="http://schemas.microsoft.com/office/drawing/2017/decorative" val="1"/>
              </a:ext>
            </a:extLst>
          </p:cNvPr>
          <p:cNvSpPr/>
          <p:nvPr>
            <p:custDataLst>
              <p:tags r:id="rId300"/>
            </p:custDataLst>
          </p:nvPr>
        </p:nvSpPr>
        <p:spPr>
          <a:xfrm>
            <a:off x="85344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1" name="Rectangle 300">
            <a:extLst>
              <a:ext uri="{FF2B5EF4-FFF2-40B4-BE49-F238E27FC236}">
                <a16:creationId xmlns:a16="http://schemas.microsoft.com/office/drawing/2014/main" id="{21052700-0A19-4645-2458-D7445E50F2D1}"/>
              </a:ext>
              <a:ext uri="{C183D7F6-B498-43B3-948B-1728B52AA6E4}">
                <adec:decorative xmlns:adec="http://schemas.microsoft.com/office/drawing/2017/decorative" val="1"/>
              </a:ext>
            </a:extLst>
          </p:cNvPr>
          <p:cNvSpPr/>
          <p:nvPr>
            <p:custDataLst>
              <p:tags r:id="rId301"/>
            </p:custDataLst>
          </p:nvPr>
        </p:nvSpPr>
        <p:spPr>
          <a:xfrm>
            <a:off x="86233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2" name="Rectangle 301">
            <a:extLst>
              <a:ext uri="{FF2B5EF4-FFF2-40B4-BE49-F238E27FC236}">
                <a16:creationId xmlns:a16="http://schemas.microsoft.com/office/drawing/2014/main" id="{49B4E069-47DF-7791-720D-6813DAE97D88}"/>
              </a:ext>
              <a:ext uri="{C183D7F6-B498-43B3-948B-1728B52AA6E4}">
                <adec:decorative xmlns:adec="http://schemas.microsoft.com/office/drawing/2017/decorative" val="1"/>
              </a:ext>
            </a:extLst>
          </p:cNvPr>
          <p:cNvSpPr/>
          <p:nvPr>
            <p:custDataLst>
              <p:tags r:id="rId302"/>
            </p:custDataLst>
          </p:nvPr>
        </p:nvSpPr>
        <p:spPr>
          <a:xfrm>
            <a:off x="87122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3" name="Rectangle 302">
            <a:extLst>
              <a:ext uri="{FF2B5EF4-FFF2-40B4-BE49-F238E27FC236}">
                <a16:creationId xmlns:a16="http://schemas.microsoft.com/office/drawing/2014/main" id="{00D93B7D-04E2-E1CF-D46C-527BDC6AD75C}"/>
              </a:ext>
              <a:ext uri="{C183D7F6-B498-43B3-948B-1728B52AA6E4}">
                <adec:decorative xmlns:adec="http://schemas.microsoft.com/office/drawing/2017/decorative" val="1"/>
              </a:ext>
            </a:extLst>
          </p:cNvPr>
          <p:cNvSpPr/>
          <p:nvPr>
            <p:custDataLst>
              <p:tags r:id="rId303"/>
            </p:custDataLst>
          </p:nvPr>
        </p:nvSpPr>
        <p:spPr>
          <a:xfrm>
            <a:off x="88011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4" name="Rectangle 303">
            <a:extLst>
              <a:ext uri="{FF2B5EF4-FFF2-40B4-BE49-F238E27FC236}">
                <a16:creationId xmlns:a16="http://schemas.microsoft.com/office/drawing/2014/main" id="{1BAC33C5-59BA-11B8-63F1-5BB6025BD4E0}"/>
              </a:ext>
              <a:ext uri="{C183D7F6-B498-43B3-948B-1728B52AA6E4}">
                <adec:decorative xmlns:adec="http://schemas.microsoft.com/office/drawing/2017/decorative" val="1"/>
              </a:ext>
            </a:extLst>
          </p:cNvPr>
          <p:cNvSpPr/>
          <p:nvPr>
            <p:custDataLst>
              <p:tags r:id="rId304"/>
            </p:custDataLst>
          </p:nvPr>
        </p:nvSpPr>
        <p:spPr>
          <a:xfrm>
            <a:off x="88900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5" name="Rectangle 304">
            <a:extLst>
              <a:ext uri="{FF2B5EF4-FFF2-40B4-BE49-F238E27FC236}">
                <a16:creationId xmlns:a16="http://schemas.microsoft.com/office/drawing/2014/main" id="{C5C4932E-7416-999F-2243-E16F5F652D15}"/>
              </a:ext>
              <a:ext uri="{C183D7F6-B498-43B3-948B-1728B52AA6E4}">
                <adec:decorative xmlns:adec="http://schemas.microsoft.com/office/drawing/2017/decorative" val="1"/>
              </a:ext>
            </a:extLst>
          </p:cNvPr>
          <p:cNvSpPr/>
          <p:nvPr>
            <p:custDataLst>
              <p:tags r:id="rId305"/>
            </p:custDataLst>
          </p:nvPr>
        </p:nvSpPr>
        <p:spPr>
          <a:xfrm>
            <a:off x="89789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6" name="Rectangle 305">
            <a:extLst>
              <a:ext uri="{FF2B5EF4-FFF2-40B4-BE49-F238E27FC236}">
                <a16:creationId xmlns:a16="http://schemas.microsoft.com/office/drawing/2014/main" id="{D4F83094-D267-7215-1A01-C2EA66B6B438}"/>
              </a:ext>
              <a:ext uri="{C183D7F6-B498-43B3-948B-1728B52AA6E4}">
                <adec:decorative xmlns:adec="http://schemas.microsoft.com/office/drawing/2017/decorative" val="1"/>
              </a:ext>
            </a:extLst>
          </p:cNvPr>
          <p:cNvSpPr/>
          <p:nvPr>
            <p:custDataLst>
              <p:tags r:id="rId306"/>
            </p:custDataLst>
          </p:nvPr>
        </p:nvSpPr>
        <p:spPr>
          <a:xfrm>
            <a:off x="90678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7" name="Rectangle 306">
            <a:extLst>
              <a:ext uri="{FF2B5EF4-FFF2-40B4-BE49-F238E27FC236}">
                <a16:creationId xmlns:a16="http://schemas.microsoft.com/office/drawing/2014/main" id="{9675F2D4-613E-7FE3-9F4E-8DC896A5733E}"/>
              </a:ext>
              <a:ext uri="{C183D7F6-B498-43B3-948B-1728B52AA6E4}">
                <adec:decorative xmlns:adec="http://schemas.microsoft.com/office/drawing/2017/decorative" val="1"/>
              </a:ext>
            </a:extLst>
          </p:cNvPr>
          <p:cNvSpPr/>
          <p:nvPr>
            <p:custDataLst>
              <p:tags r:id="rId307"/>
            </p:custDataLst>
          </p:nvPr>
        </p:nvSpPr>
        <p:spPr>
          <a:xfrm>
            <a:off x="91567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8" name="Rectangle 307">
            <a:extLst>
              <a:ext uri="{FF2B5EF4-FFF2-40B4-BE49-F238E27FC236}">
                <a16:creationId xmlns:a16="http://schemas.microsoft.com/office/drawing/2014/main" id="{CE3CB03F-E861-D796-CE00-EBBD5BCAA143}"/>
              </a:ext>
              <a:ext uri="{C183D7F6-B498-43B3-948B-1728B52AA6E4}">
                <adec:decorative xmlns:adec="http://schemas.microsoft.com/office/drawing/2017/decorative" val="1"/>
              </a:ext>
            </a:extLst>
          </p:cNvPr>
          <p:cNvSpPr/>
          <p:nvPr>
            <p:custDataLst>
              <p:tags r:id="rId308"/>
            </p:custDataLst>
          </p:nvPr>
        </p:nvSpPr>
        <p:spPr>
          <a:xfrm>
            <a:off x="92456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9" name="Rectangle 308">
            <a:extLst>
              <a:ext uri="{FF2B5EF4-FFF2-40B4-BE49-F238E27FC236}">
                <a16:creationId xmlns:a16="http://schemas.microsoft.com/office/drawing/2014/main" id="{AE1E9444-14C8-5170-68AC-9CB4FB7F3AE0}"/>
              </a:ext>
              <a:ext uri="{C183D7F6-B498-43B3-948B-1728B52AA6E4}">
                <adec:decorative xmlns:adec="http://schemas.microsoft.com/office/drawing/2017/decorative" val="1"/>
              </a:ext>
            </a:extLst>
          </p:cNvPr>
          <p:cNvSpPr/>
          <p:nvPr>
            <p:custDataLst>
              <p:tags r:id="rId309"/>
            </p:custDataLst>
          </p:nvPr>
        </p:nvSpPr>
        <p:spPr>
          <a:xfrm>
            <a:off x="93345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0" name="Rectangle 309">
            <a:extLst>
              <a:ext uri="{FF2B5EF4-FFF2-40B4-BE49-F238E27FC236}">
                <a16:creationId xmlns:a16="http://schemas.microsoft.com/office/drawing/2014/main" id="{A5DBF416-2BD3-37D2-8F77-5DE5E9DAF874}"/>
              </a:ext>
              <a:ext uri="{C183D7F6-B498-43B3-948B-1728B52AA6E4}">
                <adec:decorative xmlns:adec="http://schemas.microsoft.com/office/drawing/2017/decorative" val="1"/>
              </a:ext>
            </a:extLst>
          </p:cNvPr>
          <p:cNvSpPr/>
          <p:nvPr>
            <p:custDataLst>
              <p:tags r:id="rId310"/>
            </p:custDataLst>
          </p:nvPr>
        </p:nvSpPr>
        <p:spPr>
          <a:xfrm>
            <a:off x="94234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1" name="Rectangle 310">
            <a:extLst>
              <a:ext uri="{FF2B5EF4-FFF2-40B4-BE49-F238E27FC236}">
                <a16:creationId xmlns:a16="http://schemas.microsoft.com/office/drawing/2014/main" id="{D8D0DF43-3834-D6BE-641E-DA958F97337D}"/>
              </a:ext>
              <a:ext uri="{C183D7F6-B498-43B3-948B-1728B52AA6E4}">
                <adec:decorative xmlns:adec="http://schemas.microsoft.com/office/drawing/2017/decorative" val="1"/>
              </a:ext>
            </a:extLst>
          </p:cNvPr>
          <p:cNvSpPr/>
          <p:nvPr>
            <p:custDataLst>
              <p:tags r:id="rId311"/>
            </p:custDataLst>
          </p:nvPr>
        </p:nvSpPr>
        <p:spPr>
          <a:xfrm>
            <a:off x="95123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2" name="Rectangle 311">
            <a:extLst>
              <a:ext uri="{FF2B5EF4-FFF2-40B4-BE49-F238E27FC236}">
                <a16:creationId xmlns:a16="http://schemas.microsoft.com/office/drawing/2014/main" id="{B31CA708-6EF4-3C3F-37EA-17E1BB5E83FD}"/>
              </a:ext>
              <a:ext uri="{C183D7F6-B498-43B3-948B-1728B52AA6E4}">
                <adec:decorative xmlns:adec="http://schemas.microsoft.com/office/drawing/2017/decorative" val="1"/>
              </a:ext>
            </a:extLst>
          </p:cNvPr>
          <p:cNvSpPr/>
          <p:nvPr>
            <p:custDataLst>
              <p:tags r:id="rId312"/>
            </p:custDataLst>
          </p:nvPr>
        </p:nvSpPr>
        <p:spPr>
          <a:xfrm>
            <a:off x="96012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3" name="Rectangle 312">
            <a:extLst>
              <a:ext uri="{FF2B5EF4-FFF2-40B4-BE49-F238E27FC236}">
                <a16:creationId xmlns:a16="http://schemas.microsoft.com/office/drawing/2014/main" id="{9A14548E-115E-94E2-4334-4CFA985D8F13}"/>
              </a:ext>
              <a:ext uri="{C183D7F6-B498-43B3-948B-1728B52AA6E4}">
                <adec:decorative xmlns:adec="http://schemas.microsoft.com/office/drawing/2017/decorative" val="1"/>
              </a:ext>
            </a:extLst>
          </p:cNvPr>
          <p:cNvSpPr/>
          <p:nvPr>
            <p:custDataLst>
              <p:tags r:id="rId313"/>
            </p:custDataLst>
          </p:nvPr>
        </p:nvSpPr>
        <p:spPr>
          <a:xfrm>
            <a:off x="96901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4" name="Rectangle 313">
            <a:extLst>
              <a:ext uri="{FF2B5EF4-FFF2-40B4-BE49-F238E27FC236}">
                <a16:creationId xmlns:a16="http://schemas.microsoft.com/office/drawing/2014/main" id="{D2695511-9645-E7C7-87B8-A7FA7FDAF6BC}"/>
              </a:ext>
              <a:ext uri="{C183D7F6-B498-43B3-948B-1728B52AA6E4}">
                <adec:decorative xmlns:adec="http://schemas.microsoft.com/office/drawing/2017/decorative" val="1"/>
              </a:ext>
            </a:extLst>
          </p:cNvPr>
          <p:cNvSpPr/>
          <p:nvPr>
            <p:custDataLst>
              <p:tags r:id="rId314"/>
            </p:custDataLst>
          </p:nvPr>
        </p:nvSpPr>
        <p:spPr>
          <a:xfrm>
            <a:off x="97790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5" name="Rectangle 314">
            <a:extLst>
              <a:ext uri="{FF2B5EF4-FFF2-40B4-BE49-F238E27FC236}">
                <a16:creationId xmlns:a16="http://schemas.microsoft.com/office/drawing/2014/main" id="{9A11D965-34F9-5BC7-8649-288B8C6127C6}"/>
              </a:ext>
              <a:ext uri="{C183D7F6-B498-43B3-948B-1728B52AA6E4}">
                <adec:decorative xmlns:adec="http://schemas.microsoft.com/office/drawing/2017/decorative" val="1"/>
              </a:ext>
            </a:extLst>
          </p:cNvPr>
          <p:cNvSpPr/>
          <p:nvPr>
            <p:custDataLst>
              <p:tags r:id="rId315"/>
            </p:custDataLst>
          </p:nvPr>
        </p:nvSpPr>
        <p:spPr>
          <a:xfrm>
            <a:off x="98679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6" name="Rectangle 315">
            <a:extLst>
              <a:ext uri="{FF2B5EF4-FFF2-40B4-BE49-F238E27FC236}">
                <a16:creationId xmlns:a16="http://schemas.microsoft.com/office/drawing/2014/main" id="{823D821D-13B3-A6D0-02E8-783DADCE8D86}"/>
              </a:ext>
              <a:ext uri="{C183D7F6-B498-43B3-948B-1728B52AA6E4}">
                <adec:decorative xmlns:adec="http://schemas.microsoft.com/office/drawing/2017/decorative" val="1"/>
              </a:ext>
            </a:extLst>
          </p:cNvPr>
          <p:cNvSpPr/>
          <p:nvPr>
            <p:custDataLst>
              <p:tags r:id="rId316"/>
            </p:custDataLst>
          </p:nvPr>
        </p:nvSpPr>
        <p:spPr>
          <a:xfrm>
            <a:off x="99568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7" name="Rectangle 316">
            <a:extLst>
              <a:ext uri="{FF2B5EF4-FFF2-40B4-BE49-F238E27FC236}">
                <a16:creationId xmlns:a16="http://schemas.microsoft.com/office/drawing/2014/main" id="{C2D6628B-DE40-46D3-5F95-CA4EF5FDC804}"/>
              </a:ext>
              <a:ext uri="{C183D7F6-B498-43B3-948B-1728B52AA6E4}">
                <adec:decorative xmlns:adec="http://schemas.microsoft.com/office/drawing/2017/decorative" val="1"/>
              </a:ext>
            </a:extLst>
          </p:cNvPr>
          <p:cNvSpPr/>
          <p:nvPr>
            <p:custDataLst>
              <p:tags r:id="rId317"/>
            </p:custDataLst>
          </p:nvPr>
        </p:nvSpPr>
        <p:spPr>
          <a:xfrm>
            <a:off x="100457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8" name="Rectangle 317">
            <a:extLst>
              <a:ext uri="{FF2B5EF4-FFF2-40B4-BE49-F238E27FC236}">
                <a16:creationId xmlns:a16="http://schemas.microsoft.com/office/drawing/2014/main" id="{5D2984E4-F7E4-B72A-6B00-47727661AB34}"/>
              </a:ext>
              <a:ext uri="{C183D7F6-B498-43B3-948B-1728B52AA6E4}">
                <adec:decorative xmlns:adec="http://schemas.microsoft.com/office/drawing/2017/decorative" val="1"/>
              </a:ext>
            </a:extLst>
          </p:cNvPr>
          <p:cNvSpPr/>
          <p:nvPr>
            <p:custDataLst>
              <p:tags r:id="rId318"/>
            </p:custDataLst>
          </p:nvPr>
        </p:nvSpPr>
        <p:spPr>
          <a:xfrm>
            <a:off x="101346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9" name="Rectangle 318">
            <a:extLst>
              <a:ext uri="{FF2B5EF4-FFF2-40B4-BE49-F238E27FC236}">
                <a16:creationId xmlns:a16="http://schemas.microsoft.com/office/drawing/2014/main" id="{56F48400-3EA1-A91C-CAE5-0470C8222457}"/>
              </a:ext>
              <a:ext uri="{C183D7F6-B498-43B3-948B-1728B52AA6E4}">
                <adec:decorative xmlns:adec="http://schemas.microsoft.com/office/drawing/2017/decorative" val="1"/>
              </a:ext>
            </a:extLst>
          </p:cNvPr>
          <p:cNvSpPr/>
          <p:nvPr>
            <p:custDataLst>
              <p:tags r:id="rId319"/>
            </p:custDataLst>
          </p:nvPr>
        </p:nvSpPr>
        <p:spPr>
          <a:xfrm>
            <a:off x="102235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0" name="Rectangle 319">
            <a:extLst>
              <a:ext uri="{FF2B5EF4-FFF2-40B4-BE49-F238E27FC236}">
                <a16:creationId xmlns:a16="http://schemas.microsoft.com/office/drawing/2014/main" id="{26DD8690-5003-6781-35AC-BAB1388032B2}"/>
              </a:ext>
              <a:ext uri="{C183D7F6-B498-43B3-948B-1728B52AA6E4}">
                <adec:decorative xmlns:adec="http://schemas.microsoft.com/office/drawing/2017/decorative" val="1"/>
              </a:ext>
            </a:extLst>
          </p:cNvPr>
          <p:cNvSpPr/>
          <p:nvPr>
            <p:custDataLst>
              <p:tags r:id="rId320"/>
            </p:custDataLst>
          </p:nvPr>
        </p:nvSpPr>
        <p:spPr>
          <a:xfrm>
            <a:off x="103124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1" name="Rectangle 320">
            <a:extLst>
              <a:ext uri="{FF2B5EF4-FFF2-40B4-BE49-F238E27FC236}">
                <a16:creationId xmlns:a16="http://schemas.microsoft.com/office/drawing/2014/main" id="{B6C6102A-A107-DDAF-5AE2-E5AB7079E26B}"/>
              </a:ext>
              <a:ext uri="{C183D7F6-B498-43B3-948B-1728B52AA6E4}">
                <adec:decorative xmlns:adec="http://schemas.microsoft.com/office/drawing/2017/decorative" val="1"/>
              </a:ext>
            </a:extLst>
          </p:cNvPr>
          <p:cNvSpPr/>
          <p:nvPr>
            <p:custDataLst>
              <p:tags r:id="rId321"/>
            </p:custDataLst>
          </p:nvPr>
        </p:nvSpPr>
        <p:spPr>
          <a:xfrm>
            <a:off x="81788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2" name="Rectangle 321">
            <a:extLst>
              <a:ext uri="{FF2B5EF4-FFF2-40B4-BE49-F238E27FC236}">
                <a16:creationId xmlns:a16="http://schemas.microsoft.com/office/drawing/2014/main" id="{2C3223C2-E52C-55C3-1B0A-86F26439F8E3}"/>
              </a:ext>
              <a:ext uri="{C183D7F6-B498-43B3-948B-1728B52AA6E4}">
                <adec:decorative xmlns:adec="http://schemas.microsoft.com/office/drawing/2017/decorative" val="1"/>
              </a:ext>
            </a:extLst>
          </p:cNvPr>
          <p:cNvSpPr/>
          <p:nvPr>
            <p:custDataLst>
              <p:tags r:id="rId322"/>
            </p:custDataLst>
          </p:nvPr>
        </p:nvSpPr>
        <p:spPr>
          <a:xfrm>
            <a:off x="82677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3" name="Rectangle 322">
            <a:extLst>
              <a:ext uri="{FF2B5EF4-FFF2-40B4-BE49-F238E27FC236}">
                <a16:creationId xmlns:a16="http://schemas.microsoft.com/office/drawing/2014/main" id="{9EF7D4FE-8ACC-EF74-7E72-4A22C1BCF164}"/>
              </a:ext>
              <a:ext uri="{C183D7F6-B498-43B3-948B-1728B52AA6E4}">
                <adec:decorative xmlns:adec="http://schemas.microsoft.com/office/drawing/2017/decorative" val="1"/>
              </a:ext>
            </a:extLst>
          </p:cNvPr>
          <p:cNvSpPr/>
          <p:nvPr>
            <p:custDataLst>
              <p:tags r:id="rId323"/>
            </p:custDataLst>
          </p:nvPr>
        </p:nvSpPr>
        <p:spPr>
          <a:xfrm>
            <a:off x="83566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4" name="Rectangle 323">
            <a:extLst>
              <a:ext uri="{FF2B5EF4-FFF2-40B4-BE49-F238E27FC236}">
                <a16:creationId xmlns:a16="http://schemas.microsoft.com/office/drawing/2014/main" id="{E434FB53-AD3D-F891-943C-D241884EE98C}"/>
              </a:ext>
              <a:ext uri="{C183D7F6-B498-43B3-948B-1728B52AA6E4}">
                <adec:decorative xmlns:adec="http://schemas.microsoft.com/office/drawing/2017/decorative" val="1"/>
              </a:ext>
            </a:extLst>
          </p:cNvPr>
          <p:cNvSpPr/>
          <p:nvPr>
            <p:custDataLst>
              <p:tags r:id="rId324"/>
            </p:custDataLst>
          </p:nvPr>
        </p:nvSpPr>
        <p:spPr>
          <a:xfrm>
            <a:off x="84455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5" name="Rectangle 324">
            <a:extLst>
              <a:ext uri="{FF2B5EF4-FFF2-40B4-BE49-F238E27FC236}">
                <a16:creationId xmlns:a16="http://schemas.microsoft.com/office/drawing/2014/main" id="{21D80308-716A-783F-7703-27F2C56416A9}"/>
              </a:ext>
              <a:ext uri="{C183D7F6-B498-43B3-948B-1728B52AA6E4}">
                <adec:decorative xmlns:adec="http://schemas.microsoft.com/office/drawing/2017/decorative" val="1"/>
              </a:ext>
            </a:extLst>
          </p:cNvPr>
          <p:cNvSpPr/>
          <p:nvPr>
            <p:custDataLst>
              <p:tags r:id="rId325"/>
            </p:custDataLst>
          </p:nvPr>
        </p:nvSpPr>
        <p:spPr>
          <a:xfrm>
            <a:off x="85344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6" name="Rectangle 325">
            <a:extLst>
              <a:ext uri="{FF2B5EF4-FFF2-40B4-BE49-F238E27FC236}">
                <a16:creationId xmlns:a16="http://schemas.microsoft.com/office/drawing/2014/main" id="{F4C4B2BE-63D5-01DA-4C0D-61277B03855E}"/>
              </a:ext>
              <a:ext uri="{C183D7F6-B498-43B3-948B-1728B52AA6E4}">
                <adec:decorative xmlns:adec="http://schemas.microsoft.com/office/drawing/2017/decorative" val="1"/>
              </a:ext>
            </a:extLst>
          </p:cNvPr>
          <p:cNvSpPr/>
          <p:nvPr>
            <p:custDataLst>
              <p:tags r:id="rId326"/>
            </p:custDataLst>
          </p:nvPr>
        </p:nvSpPr>
        <p:spPr>
          <a:xfrm>
            <a:off x="86233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7" name="Rectangle 326">
            <a:extLst>
              <a:ext uri="{FF2B5EF4-FFF2-40B4-BE49-F238E27FC236}">
                <a16:creationId xmlns:a16="http://schemas.microsoft.com/office/drawing/2014/main" id="{C0876232-31D2-F64B-A4DD-02742D3B8460}"/>
              </a:ext>
              <a:ext uri="{C183D7F6-B498-43B3-948B-1728B52AA6E4}">
                <adec:decorative xmlns:adec="http://schemas.microsoft.com/office/drawing/2017/decorative" val="1"/>
              </a:ext>
            </a:extLst>
          </p:cNvPr>
          <p:cNvSpPr/>
          <p:nvPr>
            <p:custDataLst>
              <p:tags r:id="rId327"/>
            </p:custDataLst>
          </p:nvPr>
        </p:nvSpPr>
        <p:spPr>
          <a:xfrm>
            <a:off x="87122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8" name="Rectangle 327">
            <a:extLst>
              <a:ext uri="{FF2B5EF4-FFF2-40B4-BE49-F238E27FC236}">
                <a16:creationId xmlns:a16="http://schemas.microsoft.com/office/drawing/2014/main" id="{0DAE907D-7A47-85BD-B566-B9B8E06B0675}"/>
              </a:ext>
              <a:ext uri="{C183D7F6-B498-43B3-948B-1728B52AA6E4}">
                <adec:decorative xmlns:adec="http://schemas.microsoft.com/office/drawing/2017/decorative" val="1"/>
              </a:ext>
            </a:extLst>
          </p:cNvPr>
          <p:cNvSpPr/>
          <p:nvPr>
            <p:custDataLst>
              <p:tags r:id="rId328"/>
            </p:custDataLst>
          </p:nvPr>
        </p:nvSpPr>
        <p:spPr>
          <a:xfrm>
            <a:off x="88011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9" name="Rectangle 328">
            <a:extLst>
              <a:ext uri="{FF2B5EF4-FFF2-40B4-BE49-F238E27FC236}">
                <a16:creationId xmlns:a16="http://schemas.microsoft.com/office/drawing/2014/main" id="{1E7DF61E-561C-8C90-FBE8-811AEBA9B92A}"/>
              </a:ext>
              <a:ext uri="{C183D7F6-B498-43B3-948B-1728B52AA6E4}">
                <adec:decorative xmlns:adec="http://schemas.microsoft.com/office/drawing/2017/decorative" val="1"/>
              </a:ext>
            </a:extLst>
          </p:cNvPr>
          <p:cNvSpPr/>
          <p:nvPr>
            <p:custDataLst>
              <p:tags r:id="rId329"/>
            </p:custDataLst>
          </p:nvPr>
        </p:nvSpPr>
        <p:spPr>
          <a:xfrm>
            <a:off x="88900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0" name="Rectangle 329">
            <a:extLst>
              <a:ext uri="{FF2B5EF4-FFF2-40B4-BE49-F238E27FC236}">
                <a16:creationId xmlns:a16="http://schemas.microsoft.com/office/drawing/2014/main" id="{D250F049-311C-DCF6-8C1F-4E58CE0B1128}"/>
              </a:ext>
              <a:ext uri="{C183D7F6-B498-43B3-948B-1728B52AA6E4}">
                <adec:decorative xmlns:adec="http://schemas.microsoft.com/office/drawing/2017/decorative" val="1"/>
              </a:ext>
            </a:extLst>
          </p:cNvPr>
          <p:cNvSpPr/>
          <p:nvPr>
            <p:custDataLst>
              <p:tags r:id="rId330"/>
            </p:custDataLst>
          </p:nvPr>
        </p:nvSpPr>
        <p:spPr>
          <a:xfrm>
            <a:off x="89789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1" name="Rectangle 330">
            <a:extLst>
              <a:ext uri="{FF2B5EF4-FFF2-40B4-BE49-F238E27FC236}">
                <a16:creationId xmlns:a16="http://schemas.microsoft.com/office/drawing/2014/main" id="{9F202932-964E-7ACF-46F8-A1997B736EFE}"/>
              </a:ext>
              <a:ext uri="{C183D7F6-B498-43B3-948B-1728B52AA6E4}">
                <adec:decorative xmlns:adec="http://schemas.microsoft.com/office/drawing/2017/decorative" val="1"/>
              </a:ext>
            </a:extLst>
          </p:cNvPr>
          <p:cNvSpPr/>
          <p:nvPr>
            <p:custDataLst>
              <p:tags r:id="rId331"/>
            </p:custDataLst>
          </p:nvPr>
        </p:nvSpPr>
        <p:spPr>
          <a:xfrm>
            <a:off x="90678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2" name="Rectangle 331">
            <a:extLst>
              <a:ext uri="{FF2B5EF4-FFF2-40B4-BE49-F238E27FC236}">
                <a16:creationId xmlns:a16="http://schemas.microsoft.com/office/drawing/2014/main" id="{8F0D8A77-028E-AA6A-9D21-867935D00DC5}"/>
              </a:ext>
              <a:ext uri="{C183D7F6-B498-43B3-948B-1728B52AA6E4}">
                <adec:decorative xmlns:adec="http://schemas.microsoft.com/office/drawing/2017/decorative" val="1"/>
              </a:ext>
            </a:extLst>
          </p:cNvPr>
          <p:cNvSpPr/>
          <p:nvPr>
            <p:custDataLst>
              <p:tags r:id="rId332"/>
            </p:custDataLst>
          </p:nvPr>
        </p:nvSpPr>
        <p:spPr>
          <a:xfrm>
            <a:off x="91567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3" name="Rectangle 332">
            <a:extLst>
              <a:ext uri="{FF2B5EF4-FFF2-40B4-BE49-F238E27FC236}">
                <a16:creationId xmlns:a16="http://schemas.microsoft.com/office/drawing/2014/main" id="{596A849C-35DB-6D93-38D8-49E9CEFBE0DD}"/>
              </a:ext>
              <a:ext uri="{C183D7F6-B498-43B3-948B-1728B52AA6E4}">
                <adec:decorative xmlns:adec="http://schemas.microsoft.com/office/drawing/2017/decorative" val="1"/>
              </a:ext>
            </a:extLst>
          </p:cNvPr>
          <p:cNvSpPr/>
          <p:nvPr>
            <p:custDataLst>
              <p:tags r:id="rId333"/>
            </p:custDataLst>
          </p:nvPr>
        </p:nvSpPr>
        <p:spPr>
          <a:xfrm>
            <a:off x="92456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4" name="Rectangle 333">
            <a:extLst>
              <a:ext uri="{FF2B5EF4-FFF2-40B4-BE49-F238E27FC236}">
                <a16:creationId xmlns:a16="http://schemas.microsoft.com/office/drawing/2014/main" id="{C762BFCC-9F73-2F9C-B55A-D2A71E4F0B8C}"/>
              </a:ext>
              <a:ext uri="{C183D7F6-B498-43B3-948B-1728B52AA6E4}">
                <adec:decorative xmlns:adec="http://schemas.microsoft.com/office/drawing/2017/decorative" val="1"/>
              </a:ext>
            </a:extLst>
          </p:cNvPr>
          <p:cNvSpPr/>
          <p:nvPr>
            <p:custDataLst>
              <p:tags r:id="rId334"/>
            </p:custDataLst>
          </p:nvPr>
        </p:nvSpPr>
        <p:spPr>
          <a:xfrm>
            <a:off x="93345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5" name="Rectangle 334">
            <a:extLst>
              <a:ext uri="{FF2B5EF4-FFF2-40B4-BE49-F238E27FC236}">
                <a16:creationId xmlns:a16="http://schemas.microsoft.com/office/drawing/2014/main" id="{2A97E891-7E90-A588-937C-6152628A0C3B}"/>
              </a:ext>
              <a:ext uri="{C183D7F6-B498-43B3-948B-1728B52AA6E4}">
                <adec:decorative xmlns:adec="http://schemas.microsoft.com/office/drawing/2017/decorative" val="1"/>
              </a:ext>
            </a:extLst>
          </p:cNvPr>
          <p:cNvSpPr/>
          <p:nvPr>
            <p:custDataLst>
              <p:tags r:id="rId335"/>
            </p:custDataLst>
          </p:nvPr>
        </p:nvSpPr>
        <p:spPr>
          <a:xfrm>
            <a:off x="94234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6" name="Rectangle 335">
            <a:extLst>
              <a:ext uri="{FF2B5EF4-FFF2-40B4-BE49-F238E27FC236}">
                <a16:creationId xmlns:a16="http://schemas.microsoft.com/office/drawing/2014/main" id="{5DE74176-564F-11BB-E0B1-2953D8554FB4}"/>
              </a:ext>
              <a:ext uri="{C183D7F6-B498-43B3-948B-1728B52AA6E4}">
                <adec:decorative xmlns:adec="http://schemas.microsoft.com/office/drawing/2017/decorative" val="1"/>
              </a:ext>
            </a:extLst>
          </p:cNvPr>
          <p:cNvSpPr/>
          <p:nvPr>
            <p:custDataLst>
              <p:tags r:id="rId336"/>
            </p:custDataLst>
          </p:nvPr>
        </p:nvSpPr>
        <p:spPr>
          <a:xfrm>
            <a:off x="95123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7" name="Rectangle 336">
            <a:extLst>
              <a:ext uri="{FF2B5EF4-FFF2-40B4-BE49-F238E27FC236}">
                <a16:creationId xmlns:a16="http://schemas.microsoft.com/office/drawing/2014/main" id="{7414AF77-795E-C8A5-0DE0-F5EF026DA216}"/>
              </a:ext>
              <a:ext uri="{C183D7F6-B498-43B3-948B-1728B52AA6E4}">
                <adec:decorative xmlns:adec="http://schemas.microsoft.com/office/drawing/2017/decorative" val="1"/>
              </a:ext>
            </a:extLst>
          </p:cNvPr>
          <p:cNvSpPr/>
          <p:nvPr>
            <p:custDataLst>
              <p:tags r:id="rId337"/>
            </p:custDataLst>
          </p:nvPr>
        </p:nvSpPr>
        <p:spPr>
          <a:xfrm>
            <a:off x="96012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8" name="Rectangle 337">
            <a:extLst>
              <a:ext uri="{FF2B5EF4-FFF2-40B4-BE49-F238E27FC236}">
                <a16:creationId xmlns:a16="http://schemas.microsoft.com/office/drawing/2014/main" id="{CBFA2674-C48C-8275-7845-ACBD88FAAFD4}"/>
              </a:ext>
              <a:ext uri="{C183D7F6-B498-43B3-948B-1728B52AA6E4}">
                <adec:decorative xmlns:adec="http://schemas.microsoft.com/office/drawing/2017/decorative" val="1"/>
              </a:ext>
            </a:extLst>
          </p:cNvPr>
          <p:cNvSpPr/>
          <p:nvPr>
            <p:custDataLst>
              <p:tags r:id="rId338"/>
            </p:custDataLst>
          </p:nvPr>
        </p:nvSpPr>
        <p:spPr>
          <a:xfrm>
            <a:off x="96901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9" name="Rectangle 338">
            <a:extLst>
              <a:ext uri="{FF2B5EF4-FFF2-40B4-BE49-F238E27FC236}">
                <a16:creationId xmlns:a16="http://schemas.microsoft.com/office/drawing/2014/main" id="{AFC12E8A-C9D8-E828-4985-63954074143F}"/>
              </a:ext>
              <a:ext uri="{C183D7F6-B498-43B3-948B-1728B52AA6E4}">
                <adec:decorative xmlns:adec="http://schemas.microsoft.com/office/drawing/2017/decorative" val="1"/>
              </a:ext>
            </a:extLst>
          </p:cNvPr>
          <p:cNvSpPr/>
          <p:nvPr>
            <p:custDataLst>
              <p:tags r:id="rId339"/>
            </p:custDataLst>
          </p:nvPr>
        </p:nvSpPr>
        <p:spPr>
          <a:xfrm>
            <a:off x="97790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0" name="Rectangle 339">
            <a:extLst>
              <a:ext uri="{FF2B5EF4-FFF2-40B4-BE49-F238E27FC236}">
                <a16:creationId xmlns:a16="http://schemas.microsoft.com/office/drawing/2014/main" id="{36AB1AA9-A0F5-236C-D125-78105CDBA349}"/>
              </a:ext>
              <a:ext uri="{C183D7F6-B498-43B3-948B-1728B52AA6E4}">
                <adec:decorative xmlns:adec="http://schemas.microsoft.com/office/drawing/2017/decorative" val="1"/>
              </a:ext>
            </a:extLst>
          </p:cNvPr>
          <p:cNvSpPr/>
          <p:nvPr>
            <p:custDataLst>
              <p:tags r:id="rId340"/>
            </p:custDataLst>
          </p:nvPr>
        </p:nvSpPr>
        <p:spPr>
          <a:xfrm>
            <a:off x="98679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1" name="Rectangle 340">
            <a:extLst>
              <a:ext uri="{FF2B5EF4-FFF2-40B4-BE49-F238E27FC236}">
                <a16:creationId xmlns:a16="http://schemas.microsoft.com/office/drawing/2014/main" id="{FDD780DC-2ADB-DE17-7154-958ED927A607}"/>
              </a:ext>
              <a:ext uri="{C183D7F6-B498-43B3-948B-1728B52AA6E4}">
                <adec:decorative xmlns:adec="http://schemas.microsoft.com/office/drawing/2017/decorative" val="1"/>
              </a:ext>
            </a:extLst>
          </p:cNvPr>
          <p:cNvSpPr/>
          <p:nvPr>
            <p:custDataLst>
              <p:tags r:id="rId341"/>
            </p:custDataLst>
          </p:nvPr>
        </p:nvSpPr>
        <p:spPr>
          <a:xfrm>
            <a:off x="99568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2" name="Rectangle 341">
            <a:extLst>
              <a:ext uri="{FF2B5EF4-FFF2-40B4-BE49-F238E27FC236}">
                <a16:creationId xmlns:a16="http://schemas.microsoft.com/office/drawing/2014/main" id="{78CF463F-07FE-C20E-FFEC-49BB487D7C03}"/>
              </a:ext>
              <a:ext uri="{C183D7F6-B498-43B3-948B-1728B52AA6E4}">
                <adec:decorative xmlns:adec="http://schemas.microsoft.com/office/drawing/2017/decorative" val="1"/>
              </a:ext>
            </a:extLst>
          </p:cNvPr>
          <p:cNvSpPr/>
          <p:nvPr>
            <p:custDataLst>
              <p:tags r:id="rId342"/>
            </p:custDataLst>
          </p:nvPr>
        </p:nvSpPr>
        <p:spPr>
          <a:xfrm>
            <a:off x="100457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3" name="Rectangle 342">
            <a:extLst>
              <a:ext uri="{FF2B5EF4-FFF2-40B4-BE49-F238E27FC236}">
                <a16:creationId xmlns:a16="http://schemas.microsoft.com/office/drawing/2014/main" id="{C7880376-EB9F-7AB2-D35F-CB86D7C329AD}"/>
              </a:ext>
              <a:ext uri="{C183D7F6-B498-43B3-948B-1728B52AA6E4}">
                <adec:decorative xmlns:adec="http://schemas.microsoft.com/office/drawing/2017/decorative" val="1"/>
              </a:ext>
            </a:extLst>
          </p:cNvPr>
          <p:cNvSpPr/>
          <p:nvPr>
            <p:custDataLst>
              <p:tags r:id="rId343"/>
            </p:custDataLst>
          </p:nvPr>
        </p:nvSpPr>
        <p:spPr>
          <a:xfrm>
            <a:off x="101346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4" name="Rectangle 343">
            <a:extLst>
              <a:ext uri="{FF2B5EF4-FFF2-40B4-BE49-F238E27FC236}">
                <a16:creationId xmlns:a16="http://schemas.microsoft.com/office/drawing/2014/main" id="{FBF4F714-3F47-E4F6-CECD-3255A33DDC3C}"/>
              </a:ext>
              <a:ext uri="{C183D7F6-B498-43B3-948B-1728B52AA6E4}">
                <adec:decorative xmlns:adec="http://schemas.microsoft.com/office/drawing/2017/decorative" val="1"/>
              </a:ext>
            </a:extLst>
          </p:cNvPr>
          <p:cNvSpPr/>
          <p:nvPr>
            <p:custDataLst>
              <p:tags r:id="rId344"/>
            </p:custDataLst>
          </p:nvPr>
        </p:nvSpPr>
        <p:spPr>
          <a:xfrm>
            <a:off x="102235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5" name="Rectangle 344">
            <a:extLst>
              <a:ext uri="{FF2B5EF4-FFF2-40B4-BE49-F238E27FC236}">
                <a16:creationId xmlns:a16="http://schemas.microsoft.com/office/drawing/2014/main" id="{6E6723DC-717A-749F-1FF0-D172EE60EBB4}"/>
              </a:ext>
              <a:ext uri="{C183D7F6-B498-43B3-948B-1728B52AA6E4}">
                <adec:decorative xmlns:adec="http://schemas.microsoft.com/office/drawing/2017/decorative" val="1"/>
              </a:ext>
            </a:extLst>
          </p:cNvPr>
          <p:cNvSpPr/>
          <p:nvPr>
            <p:custDataLst>
              <p:tags r:id="rId345"/>
            </p:custDataLst>
          </p:nvPr>
        </p:nvSpPr>
        <p:spPr>
          <a:xfrm>
            <a:off x="103124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6" name="Rectangle 345">
            <a:extLst>
              <a:ext uri="{FF2B5EF4-FFF2-40B4-BE49-F238E27FC236}">
                <a16:creationId xmlns:a16="http://schemas.microsoft.com/office/drawing/2014/main" id="{8A9FC079-C274-8978-3D07-36CE65A6B394}"/>
              </a:ext>
              <a:ext uri="{C183D7F6-B498-43B3-948B-1728B52AA6E4}">
                <adec:decorative xmlns:adec="http://schemas.microsoft.com/office/drawing/2017/decorative" val="1"/>
              </a:ext>
            </a:extLst>
          </p:cNvPr>
          <p:cNvSpPr/>
          <p:nvPr>
            <p:custDataLst>
              <p:tags r:id="rId346"/>
            </p:custDataLst>
          </p:nvPr>
        </p:nvSpPr>
        <p:spPr>
          <a:xfrm>
            <a:off x="104013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7" name="Rectangle 346">
            <a:extLst>
              <a:ext uri="{FF2B5EF4-FFF2-40B4-BE49-F238E27FC236}">
                <a16:creationId xmlns:a16="http://schemas.microsoft.com/office/drawing/2014/main" id="{4A68D82F-1BAE-75BA-3CD4-AF79EC9B6543}"/>
              </a:ext>
              <a:ext uri="{C183D7F6-B498-43B3-948B-1728B52AA6E4}">
                <adec:decorative xmlns:adec="http://schemas.microsoft.com/office/drawing/2017/decorative" val="1"/>
              </a:ext>
            </a:extLst>
          </p:cNvPr>
          <p:cNvSpPr/>
          <p:nvPr>
            <p:custDataLst>
              <p:tags r:id="rId347"/>
            </p:custDataLst>
          </p:nvPr>
        </p:nvSpPr>
        <p:spPr>
          <a:xfrm>
            <a:off x="104902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8" name="Rectangle 347">
            <a:extLst>
              <a:ext uri="{FF2B5EF4-FFF2-40B4-BE49-F238E27FC236}">
                <a16:creationId xmlns:a16="http://schemas.microsoft.com/office/drawing/2014/main" id="{E4A67F6B-737C-1B60-D25F-59722CF1FF3D}"/>
              </a:ext>
              <a:ext uri="{C183D7F6-B498-43B3-948B-1728B52AA6E4}">
                <adec:decorative xmlns:adec="http://schemas.microsoft.com/office/drawing/2017/decorative" val="1"/>
              </a:ext>
            </a:extLst>
          </p:cNvPr>
          <p:cNvSpPr/>
          <p:nvPr>
            <p:custDataLst>
              <p:tags r:id="rId348"/>
            </p:custDataLst>
          </p:nvPr>
        </p:nvSpPr>
        <p:spPr>
          <a:xfrm>
            <a:off x="81788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9" name="Rectangle 348">
            <a:extLst>
              <a:ext uri="{FF2B5EF4-FFF2-40B4-BE49-F238E27FC236}">
                <a16:creationId xmlns:a16="http://schemas.microsoft.com/office/drawing/2014/main" id="{F2D9851D-C145-388E-D8FF-434D4FD0AED6}"/>
              </a:ext>
              <a:ext uri="{C183D7F6-B498-43B3-948B-1728B52AA6E4}">
                <adec:decorative xmlns:adec="http://schemas.microsoft.com/office/drawing/2017/decorative" val="1"/>
              </a:ext>
            </a:extLst>
          </p:cNvPr>
          <p:cNvSpPr/>
          <p:nvPr>
            <p:custDataLst>
              <p:tags r:id="rId349"/>
            </p:custDataLst>
          </p:nvPr>
        </p:nvSpPr>
        <p:spPr>
          <a:xfrm>
            <a:off x="82677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0" name="Rectangle 349">
            <a:extLst>
              <a:ext uri="{FF2B5EF4-FFF2-40B4-BE49-F238E27FC236}">
                <a16:creationId xmlns:a16="http://schemas.microsoft.com/office/drawing/2014/main" id="{DE136A8B-241A-932E-4B24-82FCE6C7FFAE}"/>
              </a:ext>
              <a:ext uri="{C183D7F6-B498-43B3-948B-1728B52AA6E4}">
                <adec:decorative xmlns:adec="http://schemas.microsoft.com/office/drawing/2017/decorative" val="1"/>
              </a:ext>
            </a:extLst>
          </p:cNvPr>
          <p:cNvSpPr/>
          <p:nvPr>
            <p:custDataLst>
              <p:tags r:id="rId350"/>
            </p:custDataLst>
          </p:nvPr>
        </p:nvSpPr>
        <p:spPr>
          <a:xfrm>
            <a:off x="83566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1" name="Rectangle 350">
            <a:extLst>
              <a:ext uri="{FF2B5EF4-FFF2-40B4-BE49-F238E27FC236}">
                <a16:creationId xmlns:a16="http://schemas.microsoft.com/office/drawing/2014/main" id="{9DC80AD3-D0DC-B376-5E73-1A474A92C3CC}"/>
              </a:ext>
              <a:ext uri="{C183D7F6-B498-43B3-948B-1728B52AA6E4}">
                <adec:decorative xmlns:adec="http://schemas.microsoft.com/office/drawing/2017/decorative" val="1"/>
              </a:ext>
            </a:extLst>
          </p:cNvPr>
          <p:cNvSpPr/>
          <p:nvPr>
            <p:custDataLst>
              <p:tags r:id="rId351"/>
            </p:custDataLst>
          </p:nvPr>
        </p:nvSpPr>
        <p:spPr>
          <a:xfrm>
            <a:off x="84455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2" name="Rectangle 351">
            <a:extLst>
              <a:ext uri="{FF2B5EF4-FFF2-40B4-BE49-F238E27FC236}">
                <a16:creationId xmlns:a16="http://schemas.microsoft.com/office/drawing/2014/main" id="{5E68A353-56CD-4003-476C-318F4BB42352}"/>
              </a:ext>
              <a:ext uri="{C183D7F6-B498-43B3-948B-1728B52AA6E4}">
                <adec:decorative xmlns:adec="http://schemas.microsoft.com/office/drawing/2017/decorative" val="1"/>
              </a:ext>
            </a:extLst>
          </p:cNvPr>
          <p:cNvSpPr/>
          <p:nvPr>
            <p:custDataLst>
              <p:tags r:id="rId352"/>
            </p:custDataLst>
          </p:nvPr>
        </p:nvSpPr>
        <p:spPr>
          <a:xfrm>
            <a:off x="85344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3" name="Rectangle 352">
            <a:extLst>
              <a:ext uri="{FF2B5EF4-FFF2-40B4-BE49-F238E27FC236}">
                <a16:creationId xmlns:a16="http://schemas.microsoft.com/office/drawing/2014/main" id="{FEE1E915-E7B5-E7B8-F70D-757AA886445A}"/>
              </a:ext>
              <a:ext uri="{C183D7F6-B498-43B3-948B-1728B52AA6E4}">
                <adec:decorative xmlns:adec="http://schemas.microsoft.com/office/drawing/2017/decorative" val="1"/>
              </a:ext>
            </a:extLst>
          </p:cNvPr>
          <p:cNvSpPr/>
          <p:nvPr>
            <p:custDataLst>
              <p:tags r:id="rId353"/>
            </p:custDataLst>
          </p:nvPr>
        </p:nvSpPr>
        <p:spPr>
          <a:xfrm>
            <a:off x="86233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4" name="Rectangle 353">
            <a:extLst>
              <a:ext uri="{FF2B5EF4-FFF2-40B4-BE49-F238E27FC236}">
                <a16:creationId xmlns:a16="http://schemas.microsoft.com/office/drawing/2014/main" id="{A61BE44D-7165-4D9D-5EDC-750F8CDC9A1A}"/>
              </a:ext>
              <a:ext uri="{C183D7F6-B498-43B3-948B-1728B52AA6E4}">
                <adec:decorative xmlns:adec="http://schemas.microsoft.com/office/drawing/2017/decorative" val="1"/>
              </a:ext>
            </a:extLst>
          </p:cNvPr>
          <p:cNvSpPr/>
          <p:nvPr>
            <p:custDataLst>
              <p:tags r:id="rId354"/>
            </p:custDataLst>
          </p:nvPr>
        </p:nvSpPr>
        <p:spPr>
          <a:xfrm>
            <a:off x="87122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5" name="Rectangle 354">
            <a:extLst>
              <a:ext uri="{FF2B5EF4-FFF2-40B4-BE49-F238E27FC236}">
                <a16:creationId xmlns:a16="http://schemas.microsoft.com/office/drawing/2014/main" id="{ABE56547-A32A-B653-E497-5FA1DC73D258}"/>
              </a:ext>
              <a:ext uri="{C183D7F6-B498-43B3-948B-1728B52AA6E4}">
                <adec:decorative xmlns:adec="http://schemas.microsoft.com/office/drawing/2017/decorative" val="1"/>
              </a:ext>
            </a:extLst>
          </p:cNvPr>
          <p:cNvSpPr/>
          <p:nvPr>
            <p:custDataLst>
              <p:tags r:id="rId355"/>
            </p:custDataLst>
          </p:nvPr>
        </p:nvSpPr>
        <p:spPr>
          <a:xfrm>
            <a:off x="88011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6" name="Rectangle 355">
            <a:extLst>
              <a:ext uri="{FF2B5EF4-FFF2-40B4-BE49-F238E27FC236}">
                <a16:creationId xmlns:a16="http://schemas.microsoft.com/office/drawing/2014/main" id="{DEA01816-C20B-DD72-F84B-392825F13101}"/>
              </a:ext>
              <a:ext uri="{C183D7F6-B498-43B3-948B-1728B52AA6E4}">
                <adec:decorative xmlns:adec="http://schemas.microsoft.com/office/drawing/2017/decorative" val="1"/>
              </a:ext>
            </a:extLst>
          </p:cNvPr>
          <p:cNvSpPr/>
          <p:nvPr>
            <p:custDataLst>
              <p:tags r:id="rId356"/>
            </p:custDataLst>
          </p:nvPr>
        </p:nvSpPr>
        <p:spPr>
          <a:xfrm>
            <a:off x="88900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7" name="Rectangle 356">
            <a:extLst>
              <a:ext uri="{FF2B5EF4-FFF2-40B4-BE49-F238E27FC236}">
                <a16:creationId xmlns:a16="http://schemas.microsoft.com/office/drawing/2014/main" id="{0D608A1A-F42A-31FA-B7B8-3848DA8CFE23}"/>
              </a:ext>
              <a:ext uri="{C183D7F6-B498-43B3-948B-1728B52AA6E4}">
                <adec:decorative xmlns:adec="http://schemas.microsoft.com/office/drawing/2017/decorative" val="1"/>
              </a:ext>
            </a:extLst>
          </p:cNvPr>
          <p:cNvSpPr/>
          <p:nvPr>
            <p:custDataLst>
              <p:tags r:id="rId357"/>
            </p:custDataLst>
          </p:nvPr>
        </p:nvSpPr>
        <p:spPr>
          <a:xfrm>
            <a:off x="89789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8" name="Rectangle 357">
            <a:extLst>
              <a:ext uri="{FF2B5EF4-FFF2-40B4-BE49-F238E27FC236}">
                <a16:creationId xmlns:a16="http://schemas.microsoft.com/office/drawing/2014/main" id="{4720259E-C9E1-35B3-CFB2-9CCECD00D5AB}"/>
              </a:ext>
              <a:ext uri="{C183D7F6-B498-43B3-948B-1728B52AA6E4}">
                <adec:decorative xmlns:adec="http://schemas.microsoft.com/office/drawing/2017/decorative" val="1"/>
              </a:ext>
            </a:extLst>
          </p:cNvPr>
          <p:cNvSpPr/>
          <p:nvPr>
            <p:custDataLst>
              <p:tags r:id="rId358"/>
            </p:custDataLst>
          </p:nvPr>
        </p:nvSpPr>
        <p:spPr>
          <a:xfrm>
            <a:off x="90678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9" name="Rectangle 358">
            <a:extLst>
              <a:ext uri="{FF2B5EF4-FFF2-40B4-BE49-F238E27FC236}">
                <a16:creationId xmlns:a16="http://schemas.microsoft.com/office/drawing/2014/main" id="{D6D4C048-EE1C-4D18-84D8-016B2FD61312}"/>
              </a:ext>
              <a:ext uri="{C183D7F6-B498-43B3-948B-1728B52AA6E4}">
                <adec:decorative xmlns:adec="http://schemas.microsoft.com/office/drawing/2017/decorative" val="1"/>
              </a:ext>
            </a:extLst>
          </p:cNvPr>
          <p:cNvSpPr/>
          <p:nvPr>
            <p:custDataLst>
              <p:tags r:id="rId359"/>
            </p:custDataLst>
          </p:nvPr>
        </p:nvSpPr>
        <p:spPr>
          <a:xfrm>
            <a:off x="91567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0" name="Rectangle 359">
            <a:extLst>
              <a:ext uri="{FF2B5EF4-FFF2-40B4-BE49-F238E27FC236}">
                <a16:creationId xmlns:a16="http://schemas.microsoft.com/office/drawing/2014/main" id="{EB1C35CA-C876-F3C6-F1E5-950DD3BEB59B}"/>
              </a:ext>
              <a:ext uri="{C183D7F6-B498-43B3-948B-1728B52AA6E4}">
                <adec:decorative xmlns:adec="http://schemas.microsoft.com/office/drawing/2017/decorative" val="1"/>
              </a:ext>
            </a:extLst>
          </p:cNvPr>
          <p:cNvSpPr/>
          <p:nvPr>
            <p:custDataLst>
              <p:tags r:id="rId360"/>
            </p:custDataLst>
          </p:nvPr>
        </p:nvSpPr>
        <p:spPr>
          <a:xfrm>
            <a:off x="92456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1" name="Rectangle 360">
            <a:extLst>
              <a:ext uri="{FF2B5EF4-FFF2-40B4-BE49-F238E27FC236}">
                <a16:creationId xmlns:a16="http://schemas.microsoft.com/office/drawing/2014/main" id="{0BC91A59-EA72-8DF0-8FCF-E7ACD6E937C0}"/>
              </a:ext>
              <a:ext uri="{C183D7F6-B498-43B3-948B-1728B52AA6E4}">
                <adec:decorative xmlns:adec="http://schemas.microsoft.com/office/drawing/2017/decorative" val="1"/>
              </a:ext>
            </a:extLst>
          </p:cNvPr>
          <p:cNvSpPr/>
          <p:nvPr>
            <p:custDataLst>
              <p:tags r:id="rId361"/>
            </p:custDataLst>
          </p:nvPr>
        </p:nvSpPr>
        <p:spPr>
          <a:xfrm>
            <a:off x="93345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2" name="Rectangle 361">
            <a:extLst>
              <a:ext uri="{FF2B5EF4-FFF2-40B4-BE49-F238E27FC236}">
                <a16:creationId xmlns:a16="http://schemas.microsoft.com/office/drawing/2014/main" id="{91EFD62B-789F-6703-E486-EF7C0E6975B5}"/>
              </a:ext>
              <a:ext uri="{C183D7F6-B498-43B3-948B-1728B52AA6E4}">
                <adec:decorative xmlns:adec="http://schemas.microsoft.com/office/drawing/2017/decorative" val="1"/>
              </a:ext>
            </a:extLst>
          </p:cNvPr>
          <p:cNvSpPr/>
          <p:nvPr>
            <p:custDataLst>
              <p:tags r:id="rId362"/>
            </p:custDataLst>
          </p:nvPr>
        </p:nvSpPr>
        <p:spPr>
          <a:xfrm>
            <a:off x="94234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3" name="Rectangle 362">
            <a:extLst>
              <a:ext uri="{FF2B5EF4-FFF2-40B4-BE49-F238E27FC236}">
                <a16:creationId xmlns:a16="http://schemas.microsoft.com/office/drawing/2014/main" id="{3373B7B0-C608-4A54-AD8B-FD8B5DE45C39}"/>
              </a:ext>
              <a:ext uri="{C183D7F6-B498-43B3-948B-1728B52AA6E4}">
                <adec:decorative xmlns:adec="http://schemas.microsoft.com/office/drawing/2017/decorative" val="1"/>
              </a:ext>
            </a:extLst>
          </p:cNvPr>
          <p:cNvSpPr/>
          <p:nvPr>
            <p:custDataLst>
              <p:tags r:id="rId363"/>
            </p:custDataLst>
          </p:nvPr>
        </p:nvSpPr>
        <p:spPr>
          <a:xfrm>
            <a:off x="95123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4" name="Rectangle 363">
            <a:extLst>
              <a:ext uri="{FF2B5EF4-FFF2-40B4-BE49-F238E27FC236}">
                <a16:creationId xmlns:a16="http://schemas.microsoft.com/office/drawing/2014/main" id="{40999CFE-68F4-F232-213F-A86E7882BA61}"/>
              </a:ext>
              <a:ext uri="{C183D7F6-B498-43B3-948B-1728B52AA6E4}">
                <adec:decorative xmlns:adec="http://schemas.microsoft.com/office/drawing/2017/decorative" val="1"/>
              </a:ext>
            </a:extLst>
          </p:cNvPr>
          <p:cNvSpPr/>
          <p:nvPr>
            <p:custDataLst>
              <p:tags r:id="rId364"/>
            </p:custDataLst>
          </p:nvPr>
        </p:nvSpPr>
        <p:spPr>
          <a:xfrm>
            <a:off x="96012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5" name="Rectangle 364">
            <a:extLst>
              <a:ext uri="{FF2B5EF4-FFF2-40B4-BE49-F238E27FC236}">
                <a16:creationId xmlns:a16="http://schemas.microsoft.com/office/drawing/2014/main" id="{DED2319B-5700-10EA-4F47-60CF48E7A3AB}"/>
              </a:ext>
              <a:ext uri="{C183D7F6-B498-43B3-948B-1728B52AA6E4}">
                <adec:decorative xmlns:adec="http://schemas.microsoft.com/office/drawing/2017/decorative" val="1"/>
              </a:ext>
            </a:extLst>
          </p:cNvPr>
          <p:cNvSpPr/>
          <p:nvPr>
            <p:custDataLst>
              <p:tags r:id="rId365"/>
            </p:custDataLst>
          </p:nvPr>
        </p:nvSpPr>
        <p:spPr>
          <a:xfrm>
            <a:off x="96901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6" name="Rectangle 365">
            <a:extLst>
              <a:ext uri="{FF2B5EF4-FFF2-40B4-BE49-F238E27FC236}">
                <a16:creationId xmlns:a16="http://schemas.microsoft.com/office/drawing/2014/main" id="{584E0425-B512-4B47-E4BB-F2609D8C54C2}"/>
              </a:ext>
              <a:ext uri="{C183D7F6-B498-43B3-948B-1728B52AA6E4}">
                <adec:decorative xmlns:adec="http://schemas.microsoft.com/office/drawing/2017/decorative" val="1"/>
              </a:ext>
            </a:extLst>
          </p:cNvPr>
          <p:cNvSpPr/>
          <p:nvPr>
            <p:custDataLst>
              <p:tags r:id="rId366"/>
            </p:custDataLst>
          </p:nvPr>
        </p:nvSpPr>
        <p:spPr>
          <a:xfrm>
            <a:off x="97790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7" name="Rectangle 366">
            <a:extLst>
              <a:ext uri="{FF2B5EF4-FFF2-40B4-BE49-F238E27FC236}">
                <a16:creationId xmlns:a16="http://schemas.microsoft.com/office/drawing/2014/main" id="{C0856081-8280-1CD0-1C72-825DB1B190B8}"/>
              </a:ext>
              <a:ext uri="{C183D7F6-B498-43B3-948B-1728B52AA6E4}">
                <adec:decorative xmlns:adec="http://schemas.microsoft.com/office/drawing/2017/decorative" val="1"/>
              </a:ext>
            </a:extLst>
          </p:cNvPr>
          <p:cNvSpPr/>
          <p:nvPr>
            <p:custDataLst>
              <p:tags r:id="rId367"/>
            </p:custDataLst>
          </p:nvPr>
        </p:nvSpPr>
        <p:spPr>
          <a:xfrm>
            <a:off x="98679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8" name="Rectangle 367">
            <a:extLst>
              <a:ext uri="{FF2B5EF4-FFF2-40B4-BE49-F238E27FC236}">
                <a16:creationId xmlns:a16="http://schemas.microsoft.com/office/drawing/2014/main" id="{834991CE-18A5-B3BF-4483-E796509C8A92}"/>
              </a:ext>
              <a:ext uri="{C183D7F6-B498-43B3-948B-1728B52AA6E4}">
                <adec:decorative xmlns:adec="http://schemas.microsoft.com/office/drawing/2017/decorative" val="1"/>
              </a:ext>
            </a:extLst>
          </p:cNvPr>
          <p:cNvSpPr/>
          <p:nvPr>
            <p:custDataLst>
              <p:tags r:id="rId368"/>
            </p:custDataLst>
          </p:nvPr>
        </p:nvSpPr>
        <p:spPr>
          <a:xfrm>
            <a:off x="99568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9" name="Rectangle 368">
            <a:extLst>
              <a:ext uri="{FF2B5EF4-FFF2-40B4-BE49-F238E27FC236}">
                <a16:creationId xmlns:a16="http://schemas.microsoft.com/office/drawing/2014/main" id="{367C722B-D08A-9083-ED3B-74FA5B76F1FE}"/>
              </a:ext>
              <a:ext uri="{C183D7F6-B498-43B3-948B-1728B52AA6E4}">
                <adec:decorative xmlns:adec="http://schemas.microsoft.com/office/drawing/2017/decorative" val="1"/>
              </a:ext>
            </a:extLst>
          </p:cNvPr>
          <p:cNvSpPr/>
          <p:nvPr>
            <p:custDataLst>
              <p:tags r:id="rId369"/>
            </p:custDataLst>
          </p:nvPr>
        </p:nvSpPr>
        <p:spPr>
          <a:xfrm>
            <a:off x="100457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0" name="Rectangle 369">
            <a:extLst>
              <a:ext uri="{FF2B5EF4-FFF2-40B4-BE49-F238E27FC236}">
                <a16:creationId xmlns:a16="http://schemas.microsoft.com/office/drawing/2014/main" id="{2D7B4032-46E3-44AA-4631-06A1807136B0}"/>
              </a:ext>
              <a:ext uri="{C183D7F6-B498-43B3-948B-1728B52AA6E4}">
                <adec:decorative xmlns:adec="http://schemas.microsoft.com/office/drawing/2017/decorative" val="1"/>
              </a:ext>
            </a:extLst>
          </p:cNvPr>
          <p:cNvSpPr/>
          <p:nvPr>
            <p:custDataLst>
              <p:tags r:id="rId370"/>
            </p:custDataLst>
          </p:nvPr>
        </p:nvSpPr>
        <p:spPr>
          <a:xfrm>
            <a:off x="101346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1" name="Rectangle 370">
            <a:extLst>
              <a:ext uri="{FF2B5EF4-FFF2-40B4-BE49-F238E27FC236}">
                <a16:creationId xmlns:a16="http://schemas.microsoft.com/office/drawing/2014/main" id="{D2A38177-827E-576D-C90A-9BF9D6794379}"/>
              </a:ext>
              <a:ext uri="{C183D7F6-B498-43B3-948B-1728B52AA6E4}">
                <adec:decorative xmlns:adec="http://schemas.microsoft.com/office/drawing/2017/decorative" val="1"/>
              </a:ext>
            </a:extLst>
          </p:cNvPr>
          <p:cNvSpPr/>
          <p:nvPr>
            <p:custDataLst>
              <p:tags r:id="rId371"/>
            </p:custDataLst>
          </p:nvPr>
        </p:nvSpPr>
        <p:spPr>
          <a:xfrm>
            <a:off x="102235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2" name="Rectangle 371">
            <a:extLst>
              <a:ext uri="{FF2B5EF4-FFF2-40B4-BE49-F238E27FC236}">
                <a16:creationId xmlns:a16="http://schemas.microsoft.com/office/drawing/2014/main" id="{108459A3-0000-93BF-CB19-F5024F8A54AA}"/>
              </a:ext>
              <a:ext uri="{C183D7F6-B498-43B3-948B-1728B52AA6E4}">
                <adec:decorative xmlns:adec="http://schemas.microsoft.com/office/drawing/2017/decorative" val="1"/>
              </a:ext>
            </a:extLst>
          </p:cNvPr>
          <p:cNvSpPr/>
          <p:nvPr>
            <p:custDataLst>
              <p:tags r:id="rId372"/>
            </p:custDataLst>
          </p:nvPr>
        </p:nvSpPr>
        <p:spPr>
          <a:xfrm>
            <a:off x="103124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3" name="Rectangle 372">
            <a:extLst>
              <a:ext uri="{FF2B5EF4-FFF2-40B4-BE49-F238E27FC236}">
                <a16:creationId xmlns:a16="http://schemas.microsoft.com/office/drawing/2014/main" id="{4123D2D3-01EA-E2CD-AA09-346AD5A7A5F5}"/>
              </a:ext>
              <a:ext uri="{C183D7F6-B498-43B3-948B-1728B52AA6E4}">
                <adec:decorative xmlns:adec="http://schemas.microsoft.com/office/drawing/2017/decorative" val="1"/>
              </a:ext>
            </a:extLst>
          </p:cNvPr>
          <p:cNvSpPr/>
          <p:nvPr>
            <p:custDataLst>
              <p:tags r:id="rId373"/>
            </p:custDataLst>
          </p:nvPr>
        </p:nvSpPr>
        <p:spPr>
          <a:xfrm>
            <a:off x="104013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4" name="Rectangle 373">
            <a:extLst>
              <a:ext uri="{FF2B5EF4-FFF2-40B4-BE49-F238E27FC236}">
                <a16:creationId xmlns:a16="http://schemas.microsoft.com/office/drawing/2014/main" id="{2373E63F-5032-8C79-481D-F0C241949AD3}"/>
              </a:ext>
              <a:ext uri="{C183D7F6-B498-43B3-948B-1728B52AA6E4}">
                <adec:decorative xmlns:adec="http://schemas.microsoft.com/office/drawing/2017/decorative" val="1"/>
              </a:ext>
            </a:extLst>
          </p:cNvPr>
          <p:cNvSpPr/>
          <p:nvPr>
            <p:custDataLst>
              <p:tags r:id="rId374"/>
            </p:custDataLst>
          </p:nvPr>
        </p:nvSpPr>
        <p:spPr>
          <a:xfrm>
            <a:off x="104902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5" name="Rectangle 374">
            <a:extLst>
              <a:ext uri="{FF2B5EF4-FFF2-40B4-BE49-F238E27FC236}">
                <a16:creationId xmlns:a16="http://schemas.microsoft.com/office/drawing/2014/main" id="{4F0F3C3E-C8BF-6295-1B1D-13C9E2B3E92A}"/>
              </a:ext>
              <a:ext uri="{C183D7F6-B498-43B3-948B-1728B52AA6E4}">
                <adec:decorative xmlns:adec="http://schemas.microsoft.com/office/drawing/2017/decorative" val="1"/>
              </a:ext>
            </a:extLst>
          </p:cNvPr>
          <p:cNvSpPr/>
          <p:nvPr>
            <p:custDataLst>
              <p:tags r:id="rId375"/>
            </p:custDataLst>
          </p:nvPr>
        </p:nvSpPr>
        <p:spPr>
          <a:xfrm>
            <a:off x="105791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6" name="Rectangle 375">
            <a:extLst>
              <a:ext uri="{FF2B5EF4-FFF2-40B4-BE49-F238E27FC236}">
                <a16:creationId xmlns:a16="http://schemas.microsoft.com/office/drawing/2014/main" id="{DDA3D4A3-4D26-4441-C0ED-55F18801B352}"/>
              </a:ext>
              <a:ext uri="{C183D7F6-B498-43B3-948B-1728B52AA6E4}">
                <adec:decorative xmlns:adec="http://schemas.microsoft.com/office/drawing/2017/decorative" val="1"/>
              </a:ext>
            </a:extLst>
          </p:cNvPr>
          <p:cNvSpPr/>
          <p:nvPr>
            <p:custDataLst>
              <p:tags r:id="rId376"/>
            </p:custDataLst>
          </p:nvPr>
        </p:nvSpPr>
        <p:spPr>
          <a:xfrm>
            <a:off x="106680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7" name="Rectangle 376">
            <a:extLst>
              <a:ext uri="{FF2B5EF4-FFF2-40B4-BE49-F238E27FC236}">
                <a16:creationId xmlns:a16="http://schemas.microsoft.com/office/drawing/2014/main" id="{412A3613-945A-8803-370B-742A9D8BBBAE}"/>
              </a:ext>
              <a:ext uri="{C183D7F6-B498-43B3-948B-1728B52AA6E4}">
                <adec:decorative xmlns:adec="http://schemas.microsoft.com/office/drawing/2017/decorative" val="1"/>
              </a:ext>
            </a:extLst>
          </p:cNvPr>
          <p:cNvSpPr/>
          <p:nvPr>
            <p:custDataLst>
              <p:tags r:id="rId377"/>
            </p:custDataLst>
          </p:nvPr>
        </p:nvSpPr>
        <p:spPr>
          <a:xfrm>
            <a:off x="107569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8" name="Rectangle 377">
            <a:extLst>
              <a:ext uri="{FF2B5EF4-FFF2-40B4-BE49-F238E27FC236}">
                <a16:creationId xmlns:a16="http://schemas.microsoft.com/office/drawing/2014/main" id="{5F297930-776A-908D-0F81-7343E929F6C7}"/>
              </a:ext>
              <a:ext uri="{C183D7F6-B498-43B3-948B-1728B52AA6E4}">
                <adec:decorative xmlns:adec="http://schemas.microsoft.com/office/drawing/2017/decorative" val="1"/>
              </a:ext>
            </a:extLst>
          </p:cNvPr>
          <p:cNvSpPr/>
          <p:nvPr>
            <p:custDataLst>
              <p:tags r:id="rId378"/>
            </p:custDataLst>
          </p:nvPr>
        </p:nvSpPr>
        <p:spPr>
          <a:xfrm>
            <a:off x="81788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9" name="Rectangle 378">
            <a:extLst>
              <a:ext uri="{FF2B5EF4-FFF2-40B4-BE49-F238E27FC236}">
                <a16:creationId xmlns:a16="http://schemas.microsoft.com/office/drawing/2014/main" id="{4BD61275-137E-6A08-5CBF-6CAC1629A2CC}"/>
              </a:ext>
              <a:ext uri="{C183D7F6-B498-43B3-948B-1728B52AA6E4}">
                <adec:decorative xmlns:adec="http://schemas.microsoft.com/office/drawing/2017/decorative" val="1"/>
              </a:ext>
            </a:extLst>
          </p:cNvPr>
          <p:cNvSpPr/>
          <p:nvPr>
            <p:custDataLst>
              <p:tags r:id="rId379"/>
            </p:custDataLst>
          </p:nvPr>
        </p:nvSpPr>
        <p:spPr>
          <a:xfrm>
            <a:off x="82677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0" name="Rectangle 379">
            <a:extLst>
              <a:ext uri="{FF2B5EF4-FFF2-40B4-BE49-F238E27FC236}">
                <a16:creationId xmlns:a16="http://schemas.microsoft.com/office/drawing/2014/main" id="{9A00B91F-6EA5-2032-5935-A619F99BF5FA}"/>
              </a:ext>
              <a:ext uri="{C183D7F6-B498-43B3-948B-1728B52AA6E4}">
                <adec:decorative xmlns:adec="http://schemas.microsoft.com/office/drawing/2017/decorative" val="1"/>
              </a:ext>
            </a:extLst>
          </p:cNvPr>
          <p:cNvSpPr/>
          <p:nvPr>
            <p:custDataLst>
              <p:tags r:id="rId380"/>
            </p:custDataLst>
          </p:nvPr>
        </p:nvSpPr>
        <p:spPr>
          <a:xfrm>
            <a:off x="83566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1" name="Rectangle 380">
            <a:extLst>
              <a:ext uri="{FF2B5EF4-FFF2-40B4-BE49-F238E27FC236}">
                <a16:creationId xmlns:a16="http://schemas.microsoft.com/office/drawing/2014/main" id="{88728952-69F9-1F1C-0C2E-3D19BF32D98D}"/>
              </a:ext>
              <a:ext uri="{C183D7F6-B498-43B3-948B-1728B52AA6E4}">
                <adec:decorative xmlns:adec="http://schemas.microsoft.com/office/drawing/2017/decorative" val="1"/>
              </a:ext>
            </a:extLst>
          </p:cNvPr>
          <p:cNvSpPr/>
          <p:nvPr>
            <p:custDataLst>
              <p:tags r:id="rId381"/>
            </p:custDataLst>
          </p:nvPr>
        </p:nvSpPr>
        <p:spPr>
          <a:xfrm>
            <a:off x="84455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2" name="Rectangle 381">
            <a:extLst>
              <a:ext uri="{FF2B5EF4-FFF2-40B4-BE49-F238E27FC236}">
                <a16:creationId xmlns:a16="http://schemas.microsoft.com/office/drawing/2014/main" id="{69A63581-6F54-A671-D3A6-755C29D97A43}"/>
              </a:ext>
              <a:ext uri="{C183D7F6-B498-43B3-948B-1728B52AA6E4}">
                <adec:decorative xmlns:adec="http://schemas.microsoft.com/office/drawing/2017/decorative" val="1"/>
              </a:ext>
            </a:extLst>
          </p:cNvPr>
          <p:cNvSpPr/>
          <p:nvPr>
            <p:custDataLst>
              <p:tags r:id="rId382"/>
            </p:custDataLst>
          </p:nvPr>
        </p:nvSpPr>
        <p:spPr>
          <a:xfrm>
            <a:off x="85344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3" name="Rectangle 382">
            <a:extLst>
              <a:ext uri="{FF2B5EF4-FFF2-40B4-BE49-F238E27FC236}">
                <a16:creationId xmlns:a16="http://schemas.microsoft.com/office/drawing/2014/main" id="{03BAC6BE-D24A-2D65-5F64-7090D2989A68}"/>
              </a:ext>
              <a:ext uri="{C183D7F6-B498-43B3-948B-1728B52AA6E4}">
                <adec:decorative xmlns:adec="http://schemas.microsoft.com/office/drawing/2017/decorative" val="1"/>
              </a:ext>
            </a:extLst>
          </p:cNvPr>
          <p:cNvSpPr/>
          <p:nvPr>
            <p:custDataLst>
              <p:tags r:id="rId383"/>
            </p:custDataLst>
          </p:nvPr>
        </p:nvSpPr>
        <p:spPr>
          <a:xfrm>
            <a:off x="86233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4" name="Rectangle 383">
            <a:extLst>
              <a:ext uri="{FF2B5EF4-FFF2-40B4-BE49-F238E27FC236}">
                <a16:creationId xmlns:a16="http://schemas.microsoft.com/office/drawing/2014/main" id="{C2E9A0F0-AE0E-F081-8208-8626A05F70FE}"/>
              </a:ext>
              <a:ext uri="{C183D7F6-B498-43B3-948B-1728B52AA6E4}">
                <adec:decorative xmlns:adec="http://schemas.microsoft.com/office/drawing/2017/decorative" val="1"/>
              </a:ext>
            </a:extLst>
          </p:cNvPr>
          <p:cNvSpPr/>
          <p:nvPr>
            <p:custDataLst>
              <p:tags r:id="rId384"/>
            </p:custDataLst>
          </p:nvPr>
        </p:nvSpPr>
        <p:spPr>
          <a:xfrm>
            <a:off x="87122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5" name="Rectangle 384">
            <a:extLst>
              <a:ext uri="{FF2B5EF4-FFF2-40B4-BE49-F238E27FC236}">
                <a16:creationId xmlns:a16="http://schemas.microsoft.com/office/drawing/2014/main" id="{0F7F9E86-A028-21ED-BABA-E4488FE5B410}"/>
              </a:ext>
              <a:ext uri="{C183D7F6-B498-43B3-948B-1728B52AA6E4}">
                <adec:decorative xmlns:adec="http://schemas.microsoft.com/office/drawing/2017/decorative" val="1"/>
              </a:ext>
            </a:extLst>
          </p:cNvPr>
          <p:cNvSpPr/>
          <p:nvPr>
            <p:custDataLst>
              <p:tags r:id="rId385"/>
            </p:custDataLst>
          </p:nvPr>
        </p:nvSpPr>
        <p:spPr>
          <a:xfrm>
            <a:off x="88011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6" name="Rectangle 385">
            <a:extLst>
              <a:ext uri="{FF2B5EF4-FFF2-40B4-BE49-F238E27FC236}">
                <a16:creationId xmlns:a16="http://schemas.microsoft.com/office/drawing/2014/main" id="{38EE8EAD-18DF-CF51-801A-E36316207AF2}"/>
              </a:ext>
              <a:ext uri="{C183D7F6-B498-43B3-948B-1728B52AA6E4}">
                <adec:decorative xmlns:adec="http://schemas.microsoft.com/office/drawing/2017/decorative" val="1"/>
              </a:ext>
            </a:extLst>
          </p:cNvPr>
          <p:cNvSpPr/>
          <p:nvPr>
            <p:custDataLst>
              <p:tags r:id="rId386"/>
            </p:custDataLst>
          </p:nvPr>
        </p:nvSpPr>
        <p:spPr>
          <a:xfrm>
            <a:off x="88900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7" name="Rectangle 386">
            <a:extLst>
              <a:ext uri="{FF2B5EF4-FFF2-40B4-BE49-F238E27FC236}">
                <a16:creationId xmlns:a16="http://schemas.microsoft.com/office/drawing/2014/main" id="{6BDFD501-3B78-9B70-730F-1BB64092CB92}"/>
              </a:ext>
              <a:ext uri="{C183D7F6-B498-43B3-948B-1728B52AA6E4}">
                <adec:decorative xmlns:adec="http://schemas.microsoft.com/office/drawing/2017/decorative" val="1"/>
              </a:ext>
            </a:extLst>
          </p:cNvPr>
          <p:cNvSpPr/>
          <p:nvPr>
            <p:custDataLst>
              <p:tags r:id="rId387"/>
            </p:custDataLst>
          </p:nvPr>
        </p:nvSpPr>
        <p:spPr>
          <a:xfrm>
            <a:off x="89789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8" name="Rectangle 387">
            <a:extLst>
              <a:ext uri="{FF2B5EF4-FFF2-40B4-BE49-F238E27FC236}">
                <a16:creationId xmlns:a16="http://schemas.microsoft.com/office/drawing/2014/main" id="{A3227759-DDAD-5649-A407-2A8FEF1EED39}"/>
              </a:ext>
              <a:ext uri="{C183D7F6-B498-43B3-948B-1728B52AA6E4}">
                <adec:decorative xmlns:adec="http://schemas.microsoft.com/office/drawing/2017/decorative" val="1"/>
              </a:ext>
            </a:extLst>
          </p:cNvPr>
          <p:cNvSpPr/>
          <p:nvPr>
            <p:custDataLst>
              <p:tags r:id="rId388"/>
            </p:custDataLst>
          </p:nvPr>
        </p:nvSpPr>
        <p:spPr>
          <a:xfrm>
            <a:off x="90678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9" name="Rectangle 388">
            <a:extLst>
              <a:ext uri="{FF2B5EF4-FFF2-40B4-BE49-F238E27FC236}">
                <a16:creationId xmlns:a16="http://schemas.microsoft.com/office/drawing/2014/main" id="{BB5B7345-0B73-4A0B-47E3-C1F096819B5F}"/>
              </a:ext>
              <a:ext uri="{C183D7F6-B498-43B3-948B-1728B52AA6E4}">
                <adec:decorative xmlns:adec="http://schemas.microsoft.com/office/drawing/2017/decorative" val="1"/>
              </a:ext>
            </a:extLst>
          </p:cNvPr>
          <p:cNvSpPr/>
          <p:nvPr>
            <p:custDataLst>
              <p:tags r:id="rId389"/>
            </p:custDataLst>
          </p:nvPr>
        </p:nvSpPr>
        <p:spPr>
          <a:xfrm>
            <a:off x="91567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0" name="Rectangle 389">
            <a:extLst>
              <a:ext uri="{FF2B5EF4-FFF2-40B4-BE49-F238E27FC236}">
                <a16:creationId xmlns:a16="http://schemas.microsoft.com/office/drawing/2014/main" id="{2ACAD6C8-C551-1B45-9579-0AF85078CA89}"/>
              </a:ext>
              <a:ext uri="{C183D7F6-B498-43B3-948B-1728B52AA6E4}">
                <adec:decorative xmlns:adec="http://schemas.microsoft.com/office/drawing/2017/decorative" val="1"/>
              </a:ext>
            </a:extLst>
          </p:cNvPr>
          <p:cNvSpPr/>
          <p:nvPr>
            <p:custDataLst>
              <p:tags r:id="rId390"/>
            </p:custDataLst>
          </p:nvPr>
        </p:nvSpPr>
        <p:spPr>
          <a:xfrm>
            <a:off x="92456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1" name="Rectangle 390">
            <a:extLst>
              <a:ext uri="{FF2B5EF4-FFF2-40B4-BE49-F238E27FC236}">
                <a16:creationId xmlns:a16="http://schemas.microsoft.com/office/drawing/2014/main" id="{389153E6-F2C3-D74D-A366-AD42514771F9}"/>
              </a:ext>
              <a:ext uri="{C183D7F6-B498-43B3-948B-1728B52AA6E4}">
                <adec:decorative xmlns:adec="http://schemas.microsoft.com/office/drawing/2017/decorative" val="1"/>
              </a:ext>
            </a:extLst>
          </p:cNvPr>
          <p:cNvSpPr/>
          <p:nvPr>
            <p:custDataLst>
              <p:tags r:id="rId391"/>
            </p:custDataLst>
          </p:nvPr>
        </p:nvSpPr>
        <p:spPr>
          <a:xfrm>
            <a:off x="93345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2" name="Rectangle 391">
            <a:extLst>
              <a:ext uri="{FF2B5EF4-FFF2-40B4-BE49-F238E27FC236}">
                <a16:creationId xmlns:a16="http://schemas.microsoft.com/office/drawing/2014/main" id="{D9691826-5FBD-9BF5-265F-B480FE0D2F9E}"/>
              </a:ext>
              <a:ext uri="{C183D7F6-B498-43B3-948B-1728B52AA6E4}">
                <adec:decorative xmlns:adec="http://schemas.microsoft.com/office/drawing/2017/decorative" val="1"/>
              </a:ext>
            </a:extLst>
          </p:cNvPr>
          <p:cNvSpPr/>
          <p:nvPr>
            <p:custDataLst>
              <p:tags r:id="rId392"/>
            </p:custDataLst>
          </p:nvPr>
        </p:nvSpPr>
        <p:spPr>
          <a:xfrm>
            <a:off x="94234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3" name="Rectangle 392">
            <a:extLst>
              <a:ext uri="{FF2B5EF4-FFF2-40B4-BE49-F238E27FC236}">
                <a16:creationId xmlns:a16="http://schemas.microsoft.com/office/drawing/2014/main" id="{4EA85499-441D-984C-F26E-A8AA753DFDB2}"/>
              </a:ext>
              <a:ext uri="{C183D7F6-B498-43B3-948B-1728B52AA6E4}">
                <adec:decorative xmlns:adec="http://schemas.microsoft.com/office/drawing/2017/decorative" val="1"/>
              </a:ext>
            </a:extLst>
          </p:cNvPr>
          <p:cNvSpPr/>
          <p:nvPr>
            <p:custDataLst>
              <p:tags r:id="rId393"/>
            </p:custDataLst>
          </p:nvPr>
        </p:nvSpPr>
        <p:spPr>
          <a:xfrm>
            <a:off x="95123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4" name="Rectangle 393">
            <a:extLst>
              <a:ext uri="{FF2B5EF4-FFF2-40B4-BE49-F238E27FC236}">
                <a16:creationId xmlns:a16="http://schemas.microsoft.com/office/drawing/2014/main" id="{EBB500A0-7486-A451-46F0-AA8A4A17C574}"/>
              </a:ext>
              <a:ext uri="{C183D7F6-B498-43B3-948B-1728B52AA6E4}">
                <adec:decorative xmlns:adec="http://schemas.microsoft.com/office/drawing/2017/decorative" val="1"/>
              </a:ext>
            </a:extLst>
          </p:cNvPr>
          <p:cNvSpPr/>
          <p:nvPr>
            <p:custDataLst>
              <p:tags r:id="rId394"/>
            </p:custDataLst>
          </p:nvPr>
        </p:nvSpPr>
        <p:spPr>
          <a:xfrm>
            <a:off x="96012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5" name="Rectangle 394">
            <a:extLst>
              <a:ext uri="{FF2B5EF4-FFF2-40B4-BE49-F238E27FC236}">
                <a16:creationId xmlns:a16="http://schemas.microsoft.com/office/drawing/2014/main" id="{A99AD108-7D5E-9BE6-25E2-F9DED0F42C52}"/>
              </a:ext>
              <a:ext uri="{C183D7F6-B498-43B3-948B-1728B52AA6E4}">
                <adec:decorative xmlns:adec="http://schemas.microsoft.com/office/drawing/2017/decorative" val="1"/>
              </a:ext>
            </a:extLst>
          </p:cNvPr>
          <p:cNvSpPr/>
          <p:nvPr>
            <p:custDataLst>
              <p:tags r:id="rId395"/>
            </p:custDataLst>
          </p:nvPr>
        </p:nvSpPr>
        <p:spPr>
          <a:xfrm>
            <a:off x="96901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6" name="Rectangle 395">
            <a:extLst>
              <a:ext uri="{FF2B5EF4-FFF2-40B4-BE49-F238E27FC236}">
                <a16:creationId xmlns:a16="http://schemas.microsoft.com/office/drawing/2014/main" id="{6EE8887D-A852-965D-BDFC-0DDB52E3B200}"/>
              </a:ext>
              <a:ext uri="{C183D7F6-B498-43B3-948B-1728B52AA6E4}">
                <adec:decorative xmlns:adec="http://schemas.microsoft.com/office/drawing/2017/decorative" val="1"/>
              </a:ext>
            </a:extLst>
          </p:cNvPr>
          <p:cNvSpPr/>
          <p:nvPr>
            <p:custDataLst>
              <p:tags r:id="rId396"/>
            </p:custDataLst>
          </p:nvPr>
        </p:nvSpPr>
        <p:spPr>
          <a:xfrm>
            <a:off x="97790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7" name="Rectangle 396">
            <a:extLst>
              <a:ext uri="{FF2B5EF4-FFF2-40B4-BE49-F238E27FC236}">
                <a16:creationId xmlns:a16="http://schemas.microsoft.com/office/drawing/2014/main" id="{F61D861A-6E91-16FC-3148-15C97178B1B0}"/>
              </a:ext>
              <a:ext uri="{C183D7F6-B498-43B3-948B-1728B52AA6E4}">
                <adec:decorative xmlns:adec="http://schemas.microsoft.com/office/drawing/2017/decorative" val="1"/>
              </a:ext>
            </a:extLst>
          </p:cNvPr>
          <p:cNvSpPr/>
          <p:nvPr>
            <p:custDataLst>
              <p:tags r:id="rId397"/>
            </p:custDataLst>
          </p:nvPr>
        </p:nvSpPr>
        <p:spPr>
          <a:xfrm>
            <a:off x="98679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8" name="Rectangle 397">
            <a:extLst>
              <a:ext uri="{FF2B5EF4-FFF2-40B4-BE49-F238E27FC236}">
                <a16:creationId xmlns:a16="http://schemas.microsoft.com/office/drawing/2014/main" id="{7512A1B0-EE8B-A399-4D03-56778C4420D1}"/>
              </a:ext>
              <a:ext uri="{C183D7F6-B498-43B3-948B-1728B52AA6E4}">
                <adec:decorative xmlns:adec="http://schemas.microsoft.com/office/drawing/2017/decorative" val="1"/>
              </a:ext>
            </a:extLst>
          </p:cNvPr>
          <p:cNvSpPr/>
          <p:nvPr>
            <p:custDataLst>
              <p:tags r:id="rId398"/>
            </p:custDataLst>
          </p:nvPr>
        </p:nvSpPr>
        <p:spPr>
          <a:xfrm>
            <a:off x="99568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9" name="Rectangle 398">
            <a:extLst>
              <a:ext uri="{FF2B5EF4-FFF2-40B4-BE49-F238E27FC236}">
                <a16:creationId xmlns:a16="http://schemas.microsoft.com/office/drawing/2014/main" id="{88C4A308-31E8-E809-8A9C-6BEF35E1E2F8}"/>
              </a:ext>
              <a:ext uri="{C183D7F6-B498-43B3-948B-1728B52AA6E4}">
                <adec:decorative xmlns:adec="http://schemas.microsoft.com/office/drawing/2017/decorative" val="1"/>
              </a:ext>
            </a:extLst>
          </p:cNvPr>
          <p:cNvSpPr/>
          <p:nvPr>
            <p:custDataLst>
              <p:tags r:id="rId399"/>
            </p:custDataLst>
          </p:nvPr>
        </p:nvSpPr>
        <p:spPr>
          <a:xfrm>
            <a:off x="100457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0" name="Rectangle 399">
            <a:extLst>
              <a:ext uri="{FF2B5EF4-FFF2-40B4-BE49-F238E27FC236}">
                <a16:creationId xmlns:a16="http://schemas.microsoft.com/office/drawing/2014/main" id="{80A4C48D-D163-990E-A939-8465E024A986}"/>
              </a:ext>
              <a:ext uri="{C183D7F6-B498-43B3-948B-1728B52AA6E4}">
                <adec:decorative xmlns:adec="http://schemas.microsoft.com/office/drawing/2017/decorative" val="1"/>
              </a:ext>
            </a:extLst>
          </p:cNvPr>
          <p:cNvSpPr/>
          <p:nvPr>
            <p:custDataLst>
              <p:tags r:id="rId400"/>
            </p:custDataLst>
          </p:nvPr>
        </p:nvSpPr>
        <p:spPr>
          <a:xfrm>
            <a:off x="101346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1" name="Rectangle 400">
            <a:extLst>
              <a:ext uri="{FF2B5EF4-FFF2-40B4-BE49-F238E27FC236}">
                <a16:creationId xmlns:a16="http://schemas.microsoft.com/office/drawing/2014/main" id="{1C2E5A21-CC34-52F5-E2DE-F9ACA1693A86}"/>
              </a:ext>
              <a:ext uri="{C183D7F6-B498-43B3-948B-1728B52AA6E4}">
                <adec:decorative xmlns:adec="http://schemas.microsoft.com/office/drawing/2017/decorative" val="1"/>
              </a:ext>
            </a:extLst>
          </p:cNvPr>
          <p:cNvSpPr/>
          <p:nvPr>
            <p:custDataLst>
              <p:tags r:id="rId401"/>
            </p:custDataLst>
          </p:nvPr>
        </p:nvSpPr>
        <p:spPr>
          <a:xfrm>
            <a:off x="102235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2" name="Rectangle 401">
            <a:extLst>
              <a:ext uri="{FF2B5EF4-FFF2-40B4-BE49-F238E27FC236}">
                <a16:creationId xmlns:a16="http://schemas.microsoft.com/office/drawing/2014/main" id="{47F60FE3-62F7-38F6-4265-04A2B6950F47}"/>
              </a:ext>
              <a:ext uri="{C183D7F6-B498-43B3-948B-1728B52AA6E4}">
                <adec:decorative xmlns:adec="http://schemas.microsoft.com/office/drawing/2017/decorative" val="1"/>
              </a:ext>
            </a:extLst>
          </p:cNvPr>
          <p:cNvSpPr/>
          <p:nvPr>
            <p:custDataLst>
              <p:tags r:id="rId402"/>
            </p:custDataLst>
          </p:nvPr>
        </p:nvSpPr>
        <p:spPr>
          <a:xfrm>
            <a:off x="103124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3" name="Rectangle 402">
            <a:extLst>
              <a:ext uri="{FF2B5EF4-FFF2-40B4-BE49-F238E27FC236}">
                <a16:creationId xmlns:a16="http://schemas.microsoft.com/office/drawing/2014/main" id="{58C3E7D2-979A-2E78-C700-8D283E712688}"/>
              </a:ext>
              <a:ext uri="{C183D7F6-B498-43B3-948B-1728B52AA6E4}">
                <adec:decorative xmlns:adec="http://schemas.microsoft.com/office/drawing/2017/decorative" val="1"/>
              </a:ext>
            </a:extLst>
          </p:cNvPr>
          <p:cNvSpPr/>
          <p:nvPr>
            <p:custDataLst>
              <p:tags r:id="rId403"/>
            </p:custDataLst>
          </p:nvPr>
        </p:nvSpPr>
        <p:spPr>
          <a:xfrm>
            <a:off x="104013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4" name="Rectangle 403">
            <a:extLst>
              <a:ext uri="{FF2B5EF4-FFF2-40B4-BE49-F238E27FC236}">
                <a16:creationId xmlns:a16="http://schemas.microsoft.com/office/drawing/2014/main" id="{5323EAC5-6EEA-4D2A-5207-504068D3348F}"/>
              </a:ext>
              <a:ext uri="{C183D7F6-B498-43B3-948B-1728B52AA6E4}">
                <adec:decorative xmlns:adec="http://schemas.microsoft.com/office/drawing/2017/decorative" val="1"/>
              </a:ext>
            </a:extLst>
          </p:cNvPr>
          <p:cNvSpPr/>
          <p:nvPr>
            <p:custDataLst>
              <p:tags r:id="rId404"/>
            </p:custDataLst>
          </p:nvPr>
        </p:nvSpPr>
        <p:spPr>
          <a:xfrm>
            <a:off x="104902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5" name="Rectangle 404">
            <a:extLst>
              <a:ext uri="{FF2B5EF4-FFF2-40B4-BE49-F238E27FC236}">
                <a16:creationId xmlns:a16="http://schemas.microsoft.com/office/drawing/2014/main" id="{47FFADB7-3060-0E2E-E01F-F003499841E9}"/>
              </a:ext>
              <a:ext uri="{C183D7F6-B498-43B3-948B-1728B52AA6E4}">
                <adec:decorative xmlns:adec="http://schemas.microsoft.com/office/drawing/2017/decorative" val="1"/>
              </a:ext>
            </a:extLst>
          </p:cNvPr>
          <p:cNvSpPr/>
          <p:nvPr>
            <p:custDataLst>
              <p:tags r:id="rId405"/>
            </p:custDataLst>
          </p:nvPr>
        </p:nvSpPr>
        <p:spPr>
          <a:xfrm>
            <a:off x="105791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6" name="Rectangle 405">
            <a:extLst>
              <a:ext uri="{FF2B5EF4-FFF2-40B4-BE49-F238E27FC236}">
                <a16:creationId xmlns:a16="http://schemas.microsoft.com/office/drawing/2014/main" id="{0830EB3A-2840-1EEA-54C5-D47DDD093AF1}"/>
              </a:ext>
              <a:ext uri="{C183D7F6-B498-43B3-948B-1728B52AA6E4}">
                <adec:decorative xmlns:adec="http://schemas.microsoft.com/office/drawing/2017/decorative" val="1"/>
              </a:ext>
            </a:extLst>
          </p:cNvPr>
          <p:cNvSpPr/>
          <p:nvPr>
            <p:custDataLst>
              <p:tags r:id="rId406"/>
            </p:custDataLst>
          </p:nvPr>
        </p:nvSpPr>
        <p:spPr>
          <a:xfrm>
            <a:off x="106680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7" name="Rectangle 406">
            <a:extLst>
              <a:ext uri="{FF2B5EF4-FFF2-40B4-BE49-F238E27FC236}">
                <a16:creationId xmlns:a16="http://schemas.microsoft.com/office/drawing/2014/main" id="{A1596E17-141A-3D87-8702-B42CC0A8995D}"/>
              </a:ext>
              <a:ext uri="{C183D7F6-B498-43B3-948B-1728B52AA6E4}">
                <adec:decorative xmlns:adec="http://schemas.microsoft.com/office/drawing/2017/decorative" val="1"/>
              </a:ext>
            </a:extLst>
          </p:cNvPr>
          <p:cNvSpPr/>
          <p:nvPr>
            <p:custDataLst>
              <p:tags r:id="rId407"/>
            </p:custDataLst>
          </p:nvPr>
        </p:nvSpPr>
        <p:spPr>
          <a:xfrm>
            <a:off x="107569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8" name="Rectangle 407">
            <a:extLst>
              <a:ext uri="{FF2B5EF4-FFF2-40B4-BE49-F238E27FC236}">
                <a16:creationId xmlns:a16="http://schemas.microsoft.com/office/drawing/2014/main" id="{9DD46F10-1FC1-E4DD-332A-2FD1FD2F3E66}"/>
              </a:ext>
              <a:ext uri="{C183D7F6-B498-43B3-948B-1728B52AA6E4}">
                <adec:decorative xmlns:adec="http://schemas.microsoft.com/office/drawing/2017/decorative" val="1"/>
              </a:ext>
            </a:extLst>
          </p:cNvPr>
          <p:cNvSpPr/>
          <p:nvPr>
            <p:custDataLst>
              <p:tags r:id="rId408"/>
            </p:custDataLst>
          </p:nvPr>
        </p:nvSpPr>
        <p:spPr>
          <a:xfrm>
            <a:off x="81788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9" name="Rectangle 408">
            <a:extLst>
              <a:ext uri="{FF2B5EF4-FFF2-40B4-BE49-F238E27FC236}">
                <a16:creationId xmlns:a16="http://schemas.microsoft.com/office/drawing/2014/main" id="{E5C7E10E-273A-6296-3138-1EBCEFE13E80}"/>
              </a:ext>
              <a:ext uri="{C183D7F6-B498-43B3-948B-1728B52AA6E4}">
                <adec:decorative xmlns:adec="http://schemas.microsoft.com/office/drawing/2017/decorative" val="1"/>
              </a:ext>
            </a:extLst>
          </p:cNvPr>
          <p:cNvSpPr/>
          <p:nvPr>
            <p:custDataLst>
              <p:tags r:id="rId409"/>
            </p:custDataLst>
          </p:nvPr>
        </p:nvSpPr>
        <p:spPr>
          <a:xfrm>
            <a:off x="82677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0" name="Rectangle 409">
            <a:extLst>
              <a:ext uri="{FF2B5EF4-FFF2-40B4-BE49-F238E27FC236}">
                <a16:creationId xmlns:a16="http://schemas.microsoft.com/office/drawing/2014/main" id="{DB3FF9CA-7A6B-74C4-0AF1-AD246D93982E}"/>
              </a:ext>
              <a:ext uri="{C183D7F6-B498-43B3-948B-1728B52AA6E4}">
                <adec:decorative xmlns:adec="http://schemas.microsoft.com/office/drawing/2017/decorative" val="1"/>
              </a:ext>
            </a:extLst>
          </p:cNvPr>
          <p:cNvSpPr/>
          <p:nvPr>
            <p:custDataLst>
              <p:tags r:id="rId410"/>
            </p:custDataLst>
          </p:nvPr>
        </p:nvSpPr>
        <p:spPr>
          <a:xfrm>
            <a:off x="83566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1" name="Rectangle 410">
            <a:extLst>
              <a:ext uri="{FF2B5EF4-FFF2-40B4-BE49-F238E27FC236}">
                <a16:creationId xmlns:a16="http://schemas.microsoft.com/office/drawing/2014/main" id="{E0683959-9B8F-8B7C-85DA-D5C070C6BE32}"/>
              </a:ext>
              <a:ext uri="{C183D7F6-B498-43B3-948B-1728B52AA6E4}">
                <adec:decorative xmlns:adec="http://schemas.microsoft.com/office/drawing/2017/decorative" val="1"/>
              </a:ext>
            </a:extLst>
          </p:cNvPr>
          <p:cNvSpPr/>
          <p:nvPr>
            <p:custDataLst>
              <p:tags r:id="rId411"/>
            </p:custDataLst>
          </p:nvPr>
        </p:nvSpPr>
        <p:spPr>
          <a:xfrm>
            <a:off x="84455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2" name="Rectangle 411">
            <a:extLst>
              <a:ext uri="{FF2B5EF4-FFF2-40B4-BE49-F238E27FC236}">
                <a16:creationId xmlns:a16="http://schemas.microsoft.com/office/drawing/2014/main" id="{0329C6EB-85F7-F6E2-F82C-8B05630D3491}"/>
              </a:ext>
              <a:ext uri="{C183D7F6-B498-43B3-948B-1728B52AA6E4}">
                <adec:decorative xmlns:adec="http://schemas.microsoft.com/office/drawing/2017/decorative" val="1"/>
              </a:ext>
            </a:extLst>
          </p:cNvPr>
          <p:cNvSpPr/>
          <p:nvPr>
            <p:custDataLst>
              <p:tags r:id="rId412"/>
            </p:custDataLst>
          </p:nvPr>
        </p:nvSpPr>
        <p:spPr>
          <a:xfrm>
            <a:off x="85344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3" name="Rectangle 412">
            <a:extLst>
              <a:ext uri="{FF2B5EF4-FFF2-40B4-BE49-F238E27FC236}">
                <a16:creationId xmlns:a16="http://schemas.microsoft.com/office/drawing/2014/main" id="{139539F4-7439-9EEF-048F-D8011B78CAF0}"/>
              </a:ext>
              <a:ext uri="{C183D7F6-B498-43B3-948B-1728B52AA6E4}">
                <adec:decorative xmlns:adec="http://schemas.microsoft.com/office/drawing/2017/decorative" val="1"/>
              </a:ext>
            </a:extLst>
          </p:cNvPr>
          <p:cNvSpPr/>
          <p:nvPr>
            <p:custDataLst>
              <p:tags r:id="rId413"/>
            </p:custDataLst>
          </p:nvPr>
        </p:nvSpPr>
        <p:spPr>
          <a:xfrm>
            <a:off x="86233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4" name="Rectangle 413">
            <a:extLst>
              <a:ext uri="{FF2B5EF4-FFF2-40B4-BE49-F238E27FC236}">
                <a16:creationId xmlns:a16="http://schemas.microsoft.com/office/drawing/2014/main" id="{246B5BA2-99B7-B264-1187-8E52842775D7}"/>
              </a:ext>
              <a:ext uri="{C183D7F6-B498-43B3-948B-1728B52AA6E4}">
                <adec:decorative xmlns:adec="http://schemas.microsoft.com/office/drawing/2017/decorative" val="1"/>
              </a:ext>
            </a:extLst>
          </p:cNvPr>
          <p:cNvSpPr/>
          <p:nvPr>
            <p:custDataLst>
              <p:tags r:id="rId414"/>
            </p:custDataLst>
          </p:nvPr>
        </p:nvSpPr>
        <p:spPr>
          <a:xfrm>
            <a:off x="87122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5" name="Rectangle 414">
            <a:extLst>
              <a:ext uri="{FF2B5EF4-FFF2-40B4-BE49-F238E27FC236}">
                <a16:creationId xmlns:a16="http://schemas.microsoft.com/office/drawing/2014/main" id="{5CDAC9C0-F2C6-C13D-8F00-A421EA4797EC}"/>
              </a:ext>
              <a:ext uri="{C183D7F6-B498-43B3-948B-1728B52AA6E4}">
                <adec:decorative xmlns:adec="http://schemas.microsoft.com/office/drawing/2017/decorative" val="1"/>
              </a:ext>
            </a:extLst>
          </p:cNvPr>
          <p:cNvSpPr/>
          <p:nvPr>
            <p:custDataLst>
              <p:tags r:id="rId415"/>
            </p:custDataLst>
          </p:nvPr>
        </p:nvSpPr>
        <p:spPr>
          <a:xfrm>
            <a:off x="88011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6" name="Rectangle 415">
            <a:extLst>
              <a:ext uri="{FF2B5EF4-FFF2-40B4-BE49-F238E27FC236}">
                <a16:creationId xmlns:a16="http://schemas.microsoft.com/office/drawing/2014/main" id="{4B367111-4F31-376B-4B35-8D4E16D694E2}"/>
              </a:ext>
              <a:ext uri="{C183D7F6-B498-43B3-948B-1728B52AA6E4}">
                <adec:decorative xmlns:adec="http://schemas.microsoft.com/office/drawing/2017/decorative" val="1"/>
              </a:ext>
            </a:extLst>
          </p:cNvPr>
          <p:cNvSpPr/>
          <p:nvPr>
            <p:custDataLst>
              <p:tags r:id="rId416"/>
            </p:custDataLst>
          </p:nvPr>
        </p:nvSpPr>
        <p:spPr>
          <a:xfrm>
            <a:off x="88900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7" name="Rectangle 416">
            <a:extLst>
              <a:ext uri="{FF2B5EF4-FFF2-40B4-BE49-F238E27FC236}">
                <a16:creationId xmlns:a16="http://schemas.microsoft.com/office/drawing/2014/main" id="{4DD2D7B3-6625-13D8-45FF-6933D99DAB86}"/>
              </a:ext>
              <a:ext uri="{C183D7F6-B498-43B3-948B-1728B52AA6E4}">
                <adec:decorative xmlns:adec="http://schemas.microsoft.com/office/drawing/2017/decorative" val="1"/>
              </a:ext>
            </a:extLst>
          </p:cNvPr>
          <p:cNvSpPr/>
          <p:nvPr>
            <p:custDataLst>
              <p:tags r:id="rId417"/>
            </p:custDataLst>
          </p:nvPr>
        </p:nvSpPr>
        <p:spPr>
          <a:xfrm>
            <a:off x="89789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8" name="Rectangle 417">
            <a:extLst>
              <a:ext uri="{FF2B5EF4-FFF2-40B4-BE49-F238E27FC236}">
                <a16:creationId xmlns:a16="http://schemas.microsoft.com/office/drawing/2014/main" id="{9A19628A-AAE9-1238-FE36-5BF9BA318BD5}"/>
              </a:ext>
              <a:ext uri="{C183D7F6-B498-43B3-948B-1728B52AA6E4}">
                <adec:decorative xmlns:adec="http://schemas.microsoft.com/office/drawing/2017/decorative" val="1"/>
              </a:ext>
            </a:extLst>
          </p:cNvPr>
          <p:cNvSpPr/>
          <p:nvPr>
            <p:custDataLst>
              <p:tags r:id="rId418"/>
            </p:custDataLst>
          </p:nvPr>
        </p:nvSpPr>
        <p:spPr>
          <a:xfrm>
            <a:off x="90678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9" name="Rectangle 418">
            <a:extLst>
              <a:ext uri="{FF2B5EF4-FFF2-40B4-BE49-F238E27FC236}">
                <a16:creationId xmlns:a16="http://schemas.microsoft.com/office/drawing/2014/main" id="{E6EC3E18-0513-FE34-3D7A-C172481806B3}"/>
              </a:ext>
              <a:ext uri="{C183D7F6-B498-43B3-948B-1728B52AA6E4}">
                <adec:decorative xmlns:adec="http://schemas.microsoft.com/office/drawing/2017/decorative" val="1"/>
              </a:ext>
            </a:extLst>
          </p:cNvPr>
          <p:cNvSpPr/>
          <p:nvPr>
            <p:custDataLst>
              <p:tags r:id="rId419"/>
            </p:custDataLst>
          </p:nvPr>
        </p:nvSpPr>
        <p:spPr>
          <a:xfrm>
            <a:off x="91567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0" name="Rectangle 419">
            <a:extLst>
              <a:ext uri="{FF2B5EF4-FFF2-40B4-BE49-F238E27FC236}">
                <a16:creationId xmlns:a16="http://schemas.microsoft.com/office/drawing/2014/main" id="{93614D2C-B9DF-52B1-663A-F435428E138C}"/>
              </a:ext>
              <a:ext uri="{C183D7F6-B498-43B3-948B-1728B52AA6E4}">
                <adec:decorative xmlns:adec="http://schemas.microsoft.com/office/drawing/2017/decorative" val="1"/>
              </a:ext>
            </a:extLst>
          </p:cNvPr>
          <p:cNvSpPr/>
          <p:nvPr>
            <p:custDataLst>
              <p:tags r:id="rId420"/>
            </p:custDataLst>
          </p:nvPr>
        </p:nvSpPr>
        <p:spPr>
          <a:xfrm>
            <a:off x="92456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1" name="Rectangle 420">
            <a:extLst>
              <a:ext uri="{FF2B5EF4-FFF2-40B4-BE49-F238E27FC236}">
                <a16:creationId xmlns:a16="http://schemas.microsoft.com/office/drawing/2014/main" id="{D415B177-2B93-01D9-1033-7DEEBF22EF3C}"/>
              </a:ext>
              <a:ext uri="{C183D7F6-B498-43B3-948B-1728B52AA6E4}">
                <adec:decorative xmlns:adec="http://schemas.microsoft.com/office/drawing/2017/decorative" val="1"/>
              </a:ext>
            </a:extLst>
          </p:cNvPr>
          <p:cNvSpPr/>
          <p:nvPr>
            <p:custDataLst>
              <p:tags r:id="rId421"/>
            </p:custDataLst>
          </p:nvPr>
        </p:nvSpPr>
        <p:spPr>
          <a:xfrm>
            <a:off x="93345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2" name="Rectangle 421">
            <a:extLst>
              <a:ext uri="{FF2B5EF4-FFF2-40B4-BE49-F238E27FC236}">
                <a16:creationId xmlns:a16="http://schemas.microsoft.com/office/drawing/2014/main" id="{0C6AB3E8-7FD2-D9D7-8EE3-A05ED98F3B59}"/>
              </a:ext>
              <a:ext uri="{C183D7F6-B498-43B3-948B-1728B52AA6E4}">
                <adec:decorative xmlns:adec="http://schemas.microsoft.com/office/drawing/2017/decorative" val="1"/>
              </a:ext>
            </a:extLst>
          </p:cNvPr>
          <p:cNvSpPr/>
          <p:nvPr>
            <p:custDataLst>
              <p:tags r:id="rId422"/>
            </p:custDataLst>
          </p:nvPr>
        </p:nvSpPr>
        <p:spPr>
          <a:xfrm>
            <a:off x="94234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3" name="Rectangle 422">
            <a:extLst>
              <a:ext uri="{FF2B5EF4-FFF2-40B4-BE49-F238E27FC236}">
                <a16:creationId xmlns:a16="http://schemas.microsoft.com/office/drawing/2014/main" id="{D1CBCA23-9E93-94B1-EA35-A31A05599951}"/>
              </a:ext>
              <a:ext uri="{C183D7F6-B498-43B3-948B-1728B52AA6E4}">
                <adec:decorative xmlns:adec="http://schemas.microsoft.com/office/drawing/2017/decorative" val="1"/>
              </a:ext>
            </a:extLst>
          </p:cNvPr>
          <p:cNvSpPr/>
          <p:nvPr>
            <p:custDataLst>
              <p:tags r:id="rId423"/>
            </p:custDataLst>
          </p:nvPr>
        </p:nvSpPr>
        <p:spPr>
          <a:xfrm>
            <a:off x="95123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4" name="Rectangle 423">
            <a:extLst>
              <a:ext uri="{FF2B5EF4-FFF2-40B4-BE49-F238E27FC236}">
                <a16:creationId xmlns:a16="http://schemas.microsoft.com/office/drawing/2014/main" id="{F418A57C-EC7A-59C3-9F7E-86F05589363A}"/>
              </a:ext>
              <a:ext uri="{C183D7F6-B498-43B3-948B-1728B52AA6E4}">
                <adec:decorative xmlns:adec="http://schemas.microsoft.com/office/drawing/2017/decorative" val="1"/>
              </a:ext>
            </a:extLst>
          </p:cNvPr>
          <p:cNvSpPr/>
          <p:nvPr>
            <p:custDataLst>
              <p:tags r:id="rId424"/>
            </p:custDataLst>
          </p:nvPr>
        </p:nvSpPr>
        <p:spPr>
          <a:xfrm>
            <a:off x="96012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5" name="Rectangle 424">
            <a:extLst>
              <a:ext uri="{FF2B5EF4-FFF2-40B4-BE49-F238E27FC236}">
                <a16:creationId xmlns:a16="http://schemas.microsoft.com/office/drawing/2014/main" id="{73BF4A63-8D48-493C-CA6F-9E157FA6F185}"/>
              </a:ext>
              <a:ext uri="{C183D7F6-B498-43B3-948B-1728B52AA6E4}">
                <adec:decorative xmlns:adec="http://schemas.microsoft.com/office/drawing/2017/decorative" val="1"/>
              </a:ext>
            </a:extLst>
          </p:cNvPr>
          <p:cNvSpPr/>
          <p:nvPr>
            <p:custDataLst>
              <p:tags r:id="rId425"/>
            </p:custDataLst>
          </p:nvPr>
        </p:nvSpPr>
        <p:spPr>
          <a:xfrm>
            <a:off x="96901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6" name="Rectangle 425">
            <a:extLst>
              <a:ext uri="{FF2B5EF4-FFF2-40B4-BE49-F238E27FC236}">
                <a16:creationId xmlns:a16="http://schemas.microsoft.com/office/drawing/2014/main" id="{DFF0C365-A293-F70C-0310-FA3B920FB6CE}"/>
              </a:ext>
              <a:ext uri="{C183D7F6-B498-43B3-948B-1728B52AA6E4}">
                <adec:decorative xmlns:adec="http://schemas.microsoft.com/office/drawing/2017/decorative" val="1"/>
              </a:ext>
            </a:extLst>
          </p:cNvPr>
          <p:cNvSpPr/>
          <p:nvPr>
            <p:custDataLst>
              <p:tags r:id="rId426"/>
            </p:custDataLst>
          </p:nvPr>
        </p:nvSpPr>
        <p:spPr>
          <a:xfrm>
            <a:off x="97790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7" name="Rectangle 426">
            <a:extLst>
              <a:ext uri="{FF2B5EF4-FFF2-40B4-BE49-F238E27FC236}">
                <a16:creationId xmlns:a16="http://schemas.microsoft.com/office/drawing/2014/main" id="{6D2D012D-AD62-5D8F-C810-070A068FB341}"/>
              </a:ext>
              <a:ext uri="{C183D7F6-B498-43B3-948B-1728B52AA6E4}">
                <adec:decorative xmlns:adec="http://schemas.microsoft.com/office/drawing/2017/decorative" val="1"/>
              </a:ext>
            </a:extLst>
          </p:cNvPr>
          <p:cNvSpPr/>
          <p:nvPr>
            <p:custDataLst>
              <p:tags r:id="rId427"/>
            </p:custDataLst>
          </p:nvPr>
        </p:nvSpPr>
        <p:spPr>
          <a:xfrm>
            <a:off x="98679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8" name="Rectangle 427">
            <a:extLst>
              <a:ext uri="{FF2B5EF4-FFF2-40B4-BE49-F238E27FC236}">
                <a16:creationId xmlns:a16="http://schemas.microsoft.com/office/drawing/2014/main" id="{4C56AC9E-2C75-CB28-455F-FB74DC876F85}"/>
              </a:ext>
              <a:ext uri="{C183D7F6-B498-43B3-948B-1728B52AA6E4}">
                <adec:decorative xmlns:adec="http://schemas.microsoft.com/office/drawing/2017/decorative" val="1"/>
              </a:ext>
            </a:extLst>
          </p:cNvPr>
          <p:cNvSpPr/>
          <p:nvPr>
            <p:custDataLst>
              <p:tags r:id="rId428"/>
            </p:custDataLst>
          </p:nvPr>
        </p:nvSpPr>
        <p:spPr>
          <a:xfrm>
            <a:off x="99568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9" name="Rectangle 428">
            <a:extLst>
              <a:ext uri="{FF2B5EF4-FFF2-40B4-BE49-F238E27FC236}">
                <a16:creationId xmlns:a16="http://schemas.microsoft.com/office/drawing/2014/main" id="{B0D62C03-4404-4FD0-D1D8-38FE5D49E8FB}"/>
              </a:ext>
              <a:ext uri="{C183D7F6-B498-43B3-948B-1728B52AA6E4}">
                <adec:decorative xmlns:adec="http://schemas.microsoft.com/office/drawing/2017/decorative" val="1"/>
              </a:ext>
            </a:extLst>
          </p:cNvPr>
          <p:cNvSpPr/>
          <p:nvPr>
            <p:custDataLst>
              <p:tags r:id="rId429"/>
            </p:custDataLst>
          </p:nvPr>
        </p:nvSpPr>
        <p:spPr>
          <a:xfrm>
            <a:off x="100457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0" name="Rectangle 429">
            <a:extLst>
              <a:ext uri="{FF2B5EF4-FFF2-40B4-BE49-F238E27FC236}">
                <a16:creationId xmlns:a16="http://schemas.microsoft.com/office/drawing/2014/main" id="{7A42F7AF-C78D-A506-A855-FDF205967833}"/>
              </a:ext>
              <a:ext uri="{C183D7F6-B498-43B3-948B-1728B52AA6E4}">
                <adec:decorative xmlns:adec="http://schemas.microsoft.com/office/drawing/2017/decorative" val="1"/>
              </a:ext>
            </a:extLst>
          </p:cNvPr>
          <p:cNvSpPr/>
          <p:nvPr>
            <p:custDataLst>
              <p:tags r:id="rId430"/>
            </p:custDataLst>
          </p:nvPr>
        </p:nvSpPr>
        <p:spPr>
          <a:xfrm>
            <a:off x="101346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1" name="Rectangle 430">
            <a:extLst>
              <a:ext uri="{FF2B5EF4-FFF2-40B4-BE49-F238E27FC236}">
                <a16:creationId xmlns:a16="http://schemas.microsoft.com/office/drawing/2014/main" id="{ECD1FA8F-78FB-3863-F878-A8832623C143}"/>
              </a:ext>
              <a:ext uri="{C183D7F6-B498-43B3-948B-1728B52AA6E4}">
                <adec:decorative xmlns:adec="http://schemas.microsoft.com/office/drawing/2017/decorative" val="1"/>
              </a:ext>
            </a:extLst>
          </p:cNvPr>
          <p:cNvSpPr/>
          <p:nvPr>
            <p:custDataLst>
              <p:tags r:id="rId431"/>
            </p:custDataLst>
          </p:nvPr>
        </p:nvSpPr>
        <p:spPr>
          <a:xfrm>
            <a:off x="102235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2" name="Rectangle 431">
            <a:extLst>
              <a:ext uri="{FF2B5EF4-FFF2-40B4-BE49-F238E27FC236}">
                <a16:creationId xmlns:a16="http://schemas.microsoft.com/office/drawing/2014/main" id="{D99F0041-9F4C-8ABD-9656-CD8D51793002}"/>
              </a:ext>
              <a:ext uri="{C183D7F6-B498-43B3-948B-1728B52AA6E4}">
                <adec:decorative xmlns:adec="http://schemas.microsoft.com/office/drawing/2017/decorative" val="1"/>
              </a:ext>
            </a:extLst>
          </p:cNvPr>
          <p:cNvSpPr/>
          <p:nvPr>
            <p:custDataLst>
              <p:tags r:id="rId432"/>
            </p:custDataLst>
          </p:nvPr>
        </p:nvSpPr>
        <p:spPr>
          <a:xfrm>
            <a:off x="103124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3" name="Rectangle 432">
            <a:extLst>
              <a:ext uri="{FF2B5EF4-FFF2-40B4-BE49-F238E27FC236}">
                <a16:creationId xmlns:a16="http://schemas.microsoft.com/office/drawing/2014/main" id="{0A15EF5A-9FBC-D8EB-C1E2-57D4E353A8BE}"/>
              </a:ext>
              <a:ext uri="{C183D7F6-B498-43B3-948B-1728B52AA6E4}">
                <adec:decorative xmlns:adec="http://schemas.microsoft.com/office/drawing/2017/decorative" val="1"/>
              </a:ext>
            </a:extLst>
          </p:cNvPr>
          <p:cNvSpPr/>
          <p:nvPr>
            <p:custDataLst>
              <p:tags r:id="rId433"/>
            </p:custDataLst>
          </p:nvPr>
        </p:nvSpPr>
        <p:spPr>
          <a:xfrm>
            <a:off x="104013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4" name="Rectangle 433">
            <a:extLst>
              <a:ext uri="{FF2B5EF4-FFF2-40B4-BE49-F238E27FC236}">
                <a16:creationId xmlns:a16="http://schemas.microsoft.com/office/drawing/2014/main" id="{6E4DE086-0D5D-4B7C-2566-B2E434A3453A}"/>
              </a:ext>
              <a:ext uri="{C183D7F6-B498-43B3-948B-1728B52AA6E4}">
                <adec:decorative xmlns:adec="http://schemas.microsoft.com/office/drawing/2017/decorative" val="1"/>
              </a:ext>
            </a:extLst>
          </p:cNvPr>
          <p:cNvSpPr/>
          <p:nvPr>
            <p:custDataLst>
              <p:tags r:id="rId434"/>
            </p:custDataLst>
          </p:nvPr>
        </p:nvSpPr>
        <p:spPr>
          <a:xfrm>
            <a:off x="104902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5" name="Rectangle 434">
            <a:extLst>
              <a:ext uri="{FF2B5EF4-FFF2-40B4-BE49-F238E27FC236}">
                <a16:creationId xmlns:a16="http://schemas.microsoft.com/office/drawing/2014/main" id="{38DC2BCB-0BFB-4D36-A87B-2E39680E0E56}"/>
              </a:ext>
              <a:ext uri="{C183D7F6-B498-43B3-948B-1728B52AA6E4}">
                <adec:decorative xmlns:adec="http://schemas.microsoft.com/office/drawing/2017/decorative" val="1"/>
              </a:ext>
            </a:extLst>
          </p:cNvPr>
          <p:cNvSpPr/>
          <p:nvPr>
            <p:custDataLst>
              <p:tags r:id="rId435"/>
            </p:custDataLst>
          </p:nvPr>
        </p:nvSpPr>
        <p:spPr>
          <a:xfrm>
            <a:off x="105791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6" name="Rectangle 435">
            <a:extLst>
              <a:ext uri="{FF2B5EF4-FFF2-40B4-BE49-F238E27FC236}">
                <a16:creationId xmlns:a16="http://schemas.microsoft.com/office/drawing/2014/main" id="{709DF732-66FA-52DD-D9E3-6C41B066DB14}"/>
              </a:ext>
              <a:ext uri="{C183D7F6-B498-43B3-948B-1728B52AA6E4}">
                <adec:decorative xmlns:adec="http://schemas.microsoft.com/office/drawing/2017/decorative" val="1"/>
              </a:ext>
            </a:extLst>
          </p:cNvPr>
          <p:cNvSpPr/>
          <p:nvPr>
            <p:custDataLst>
              <p:tags r:id="rId436"/>
            </p:custDataLst>
          </p:nvPr>
        </p:nvSpPr>
        <p:spPr>
          <a:xfrm>
            <a:off x="81788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7" name="Rectangle 436">
            <a:extLst>
              <a:ext uri="{FF2B5EF4-FFF2-40B4-BE49-F238E27FC236}">
                <a16:creationId xmlns:a16="http://schemas.microsoft.com/office/drawing/2014/main" id="{36039410-A22E-95BE-88AA-5FBBB82B7AA2}"/>
              </a:ext>
              <a:ext uri="{C183D7F6-B498-43B3-948B-1728B52AA6E4}">
                <adec:decorative xmlns:adec="http://schemas.microsoft.com/office/drawing/2017/decorative" val="1"/>
              </a:ext>
            </a:extLst>
          </p:cNvPr>
          <p:cNvSpPr/>
          <p:nvPr>
            <p:custDataLst>
              <p:tags r:id="rId437"/>
            </p:custDataLst>
          </p:nvPr>
        </p:nvSpPr>
        <p:spPr>
          <a:xfrm>
            <a:off x="82677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8" name="Rectangle 437">
            <a:extLst>
              <a:ext uri="{FF2B5EF4-FFF2-40B4-BE49-F238E27FC236}">
                <a16:creationId xmlns:a16="http://schemas.microsoft.com/office/drawing/2014/main" id="{7201782F-017F-1054-33C7-AA7D446C0123}"/>
              </a:ext>
              <a:ext uri="{C183D7F6-B498-43B3-948B-1728B52AA6E4}">
                <adec:decorative xmlns:adec="http://schemas.microsoft.com/office/drawing/2017/decorative" val="1"/>
              </a:ext>
            </a:extLst>
          </p:cNvPr>
          <p:cNvSpPr/>
          <p:nvPr>
            <p:custDataLst>
              <p:tags r:id="rId438"/>
            </p:custDataLst>
          </p:nvPr>
        </p:nvSpPr>
        <p:spPr>
          <a:xfrm>
            <a:off x="83566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9" name="Rectangle 438">
            <a:extLst>
              <a:ext uri="{FF2B5EF4-FFF2-40B4-BE49-F238E27FC236}">
                <a16:creationId xmlns:a16="http://schemas.microsoft.com/office/drawing/2014/main" id="{747BD66F-F4F5-9411-92B9-F8D3983DC402}"/>
              </a:ext>
              <a:ext uri="{C183D7F6-B498-43B3-948B-1728B52AA6E4}">
                <adec:decorative xmlns:adec="http://schemas.microsoft.com/office/drawing/2017/decorative" val="1"/>
              </a:ext>
            </a:extLst>
          </p:cNvPr>
          <p:cNvSpPr/>
          <p:nvPr>
            <p:custDataLst>
              <p:tags r:id="rId439"/>
            </p:custDataLst>
          </p:nvPr>
        </p:nvSpPr>
        <p:spPr>
          <a:xfrm>
            <a:off x="84455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0" name="Rectangle 439">
            <a:extLst>
              <a:ext uri="{FF2B5EF4-FFF2-40B4-BE49-F238E27FC236}">
                <a16:creationId xmlns:a16="http://schemas.microsoft.com/office/drawing/2014/main" id="{7594C438-E155-D6F7-83B8-B76D71286827}"/>
              </a:ext>
              <a:ext uri="{C183D7F6-B498-43B3-948B-1728B52AA6E4}">
                <adec:decorative xmlns:adec="http://schemas.microsoft.com/office/drawing/2017/decorative" val="1"/>
              </a:ext>
            </a:extLst>
          </p:cNvPr>
          <p:cNvSpPr/>
          <p:nvPr>
            <p:custDataLst>
              <p:tags r:id="rId440"/>
            </p:custDataLst>
          </p:nvPr>
        </p:nvSpPr>
        <p:spPr>
          <a:xfrm>
            <a:off x="85344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1" name="Rectangle 440">
            <a:extLst>
              <a:ext uri="{FF2B5EF4-FFF2-40B4-BE49-F238E27FC236}">
                <a16:creationId xmlns:a16="http://schemas.microsoft.com/office/drawing/2014/main" id="{525EFF12-E964-61A0-4D05-01A801AFC9D9}"/>
              </a:ext>
              <a:ext uri="{C183D7F6-B498-43B3-948B-1728B52AA6E4}">
                <adec:decorative xmlns:adec="http://schemas.microsoft.com/office/drawing/2017/decorative" val="1"/>
              </a:ext>
            </a:extLst>
          </p:cNvPr>
          <p:cNvSpPr/>
          <p:nvPr>
            <p:custDataLst>
              <p:tags r:id="rId441"/>
            </p:custDataLst>
          </p:nvPr>
        </p:nvSpPr>
        <p:spPr>
          <a:xfrm>
            <a:off x="86233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2" name="Rectangle 441">
            <a:extLst>
              <a:ext uri="{FF2B5EF4-FFF2-40B4-BE49-F238E27FC236}">
                <a16:creationId xmlns:a16="http://schemas.microsoft.com/office/drawing/2014/main" id="{DE7022B9-EFBD-6616-B57D-F04AF24D6DEF}"/>
              </a:ext>
              <a:ext uri="{C183D7F6-B498-43B3-948B-1728B52AA6E4}">
                <adec:decorative xmlns:adec="http://schemas.microsoft.com/office/drawing/2017/decorative" val="1"/>
              </a:ext>
            </a:extLst>
          </p:cNvPr>
          <p:cNvSpPr/>
          <p:nvPr>
            <p:custDataLst>
              <p:tags r:id="rId442"/>
            </p:custDataLst>
          </p:nvPr>
        </p:nvSpPr>
        <p:spPr>
          <a:xfrm>
            <a:off x="87122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3" name="Rectangle 442">
            <a:extLst>
              <a:ext uri="{FF2B5EF4-FFF2-40B4-BE49-F238E27FC236}">
                <a16:creationId xmlns:a16="http://schemas.microsoft.com/office/drawing/2014/main" id="{C7A84816-AE95-DD96-33EB-A364E2398C6F}"/>
              </a:ext>
              <a:ext uri="{C183D7F6-B498-43B3-948B-1728B52AA6E4}">
                <adec:decorative xmlns:adec="http://schemas.microsoft.com/office/drawing/2017/decorative" val="1"/>
              </a:ext>
            </a:extLst>
          </p:cNvPr>
          <p:cNvSpPr/>
          <p:nvPr>
            <p:custDataLst>
              <p:tags r:id="rId443"/>
            </p:custDataLst>
          </p:nvPr>
        </p:nvSpPr>
        <p:spPr>
          <a:xfrm>
            <a:off x="88011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4" name="Rectangle 443">
            <a:extLst>
              <a:ext uri="{FF2B5EF4-FFF2-40B4-BE49-F238E27FC236}">
                <a16:creationId xmlns:a16="http://schemas.microsoft.com/office/drawing/2014/main" id="{37E7B7D2-B1F3-D3A7-148C-7DE83BFD2B35}"/>
              </a:ext>
              <a:ext uri="{C183D7F6-B498-43B3-948B-1728B52AA6E4}">
                <adec:decorative xmlns:adec="http://schemas.microsoft.com/office/drawing/2017/decorative" val="1"/>
              </a:ext>
            </a:extLst>
          </p:cNvPr>
          <p:cNvSpPr/>
          <p:nvPr>
            <p:custDataLst>
              <p:tags r:id="rId444"/>
            </p:custDataLst>
          </p:nvPr>
        </p:nvSpPr>
        <p:spPr>
          <a:xfrm>
            <a:off x="88900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5" name="Rectangle 444">
            <a:extLst>
              <a:ext uri="{FF2B5EF4-FFF2-40B4-BE49-F238E27FC236}">
                <a16:creationId xmlns:a16="http://schemas.microsoft.com/office/drawing/2014/main" id="{F1D1681C-50FF-7A65-6EE1-9A5158D0257F}"/>
              </a:ext>
              <a:ext uri="{C183D7F6-B498-43B3-948B-1728B52AA6E4}">
                <adec:decorative xmlns:adec="http://schemas.microsoft.com/office/drawing/2017/decorative" val="1"/>
              </a:ext>
            </a:extLst>
          </p:cNvPr>
          <p:cNvSpPr/>
          <p:nvPr>
            <p:custDataLst>
              <p:tags r:id="rId445"/>
            </p:custDataLst>
          </p:nvPr>
        </p:nvSpPr>
        <p:spPr>
          <a:xfrm>
            <a:off x="89789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6" name="Rectangle 445">
            <a:extLst>
              <a:ext uri="{FF2B5EF4-FFF2-40B4-BE49-F238E27FC236}">
                <a16:creationId xmlns:a16="http://schemas.microsoft.com/office/drawing/2014/main" id="{281BEBD8-7B13-7F9E-CF2A-7F33B2B4C3D2}"/>
              </a:ext>
              <a:ext uri="{C183D7F6-B498-43B3-948B-1728B52AA6E4}">
                <adec:decorative xmlns:adec="http://schemas.microsoft.com/office/drawing/2017/decorative" val="1"/>
              </a:ext>
            </a:extLst>
          </p:cNvPr>
          <p:cNvSpPr/>
          <p:nvPr>
            <p:custDataLst>
              <p:tags r:id="rId446"/>
            </p:custDataLst>
          </p:nvPr>
        </p:nvSpPr>
        <p:spPr>
          <a:xfrm>
            <a:off x="90678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7" name="Rectangle 446">
            <a:extLst>
              <a:ext uri="{FF2B5EF4-FFF2-40B4-BE49-F238E27FC236}">
                <a16:creationId xmlns:a16="http://schemas.microsoft.com/office/drawing/2014/main" id="{2D44B0B3-32F2-93E3-967B-CE1E0503D6F0}"/>
              </a:ext>
              <a:ext uri="{C183D7F6-B498-43B3-948B-1728B52AA6E4}">
                <adec:decorative xmlns:adec="http://schemas.microsoft.com/office/drawing/2017/decorative" val="1"/>
              </a:ext>
            </a:extLst>
          </p:cNvPr>
          <p:cNvSpPr/>
          <p:nvPr>
            <p:custDataLst>
              <p:tags r:id="rId447"/>
            </p:custDataLst>
          </p:nvPr>
        </p:nvSpPr>
        <p:spPr>
          <a:xfrm>
            <a:off x="91567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8" name="Rectangle 447">
            <a:extLst>
              <a:ext uri="{FF2B5EF4-FFF2-40B4-BE49-F238E27FC236}">
                <a16:creationId xmlns:a16="http://schemas.microsoft.com/office/drawing/2014/main" id="{03D272E5-FCAB-52FA-86AC-AF244FB31E08}"/>
              </a:ext>
              <a:ext uri="{C183D7F6-B498-43B3-948B-1728B52AA6E4}">
                <adec:decorative xmlns:adec="http://schemas.microsoft.com/office/drawing/2017/decorative" val="1"/>
              </a:ext>
            </a:extLst>
          </p:cNvPr>
          <p:cNvSpPr/>
          <p:nvPr>
            <p:custDataLst>
              <p:tags r:id="rId448"/>
            </p:custDataLst>
          </p:nvPr>
        </p:nvSpPr>
        <p:spPr>
          <a:xfrm>
            <a:off x="92456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9" name="Rectangle 448">
            <a:extLst>
              <a:ext uri="{FF2B5EF4-FFF2-40B4-BE49-F238E27FC236}">
                <a16:creationId xmlns:a16="http://schemas.microsoft.com/office/drawing/2014/main" id="{2292DB16-522B-151D-A03A-81861D15C7A0}"/>
              </a:ext>
              <a:ext uri="{C183D7F6-B498-43B3-948B-1728B52AA6E4}">
                <adec:decorative xmlns:adec="http://schemas.microsoft.com/office/drawing/2017/decorative" val="1"/>
              </a:ext>
            </a:extLst>
          </p:cNvPr>
          <p:cNvSpPr/>
          <p:nvPr>
            <p:custDataLst>
              <p:tags r:id="rId449"/>
            </p:custDataLst>
          </p:nvPr>
        </p:nvSpPr>
        <p:spPr>
          <a:xfrm>
            <a:off x="93345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0" name="Rectangle 449">
            <a:extLst>
              <a:ext uri="{FF2B5EF4-FFF2-40B4-BE49-F238E27FC236}">
                <a16:creationId xmlns:a16="http://schemas.microsoft.com/office/drawing/2014/main" id="{03733409-5360-E0B3-C95E-C4989EBE998B}"/>
              </a:ext>
              <a:ext uri="{C183D7F6-B498-43B3-948B-1728B52AA6E4}">
                <adec:decorative xmlns:adec="http://schemas.microsoft.com/office/drawing/2017/decorative" val="1"/>
              </a:ext>
            </a:extLst>
          </p:cNvPr>
          <p:cNvSpPr/>
          <p:nvPr>
            <p:custDataLst>
              <p:tags r:id="rId450"/>
            </p:custDataLst>
          </p:nvPr>
        </p:nvSpPr>
        <p:spPr>
          <a:xfrm>
            <a:off x="94234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1" name="Rectangle 450">
            <a:extLst>
              <a:ext uri="{FF2B5EF4-FFF2-40B4-BE49-F238E27FC236}">
                <a16:creationId xmlns:a16="http://schemas.microsoft.com/office/drawing/2014/main" id="{378AE480-EF19-3B87-8F67-62AAEB0BB555}"/>
              </a:ext>
              <a:ext uri="{C183D7F6-B498-43B3-948B-1728B52AA6E4}">
                <adec:decorative xmlns:adec="http://schemas.microsoft.com/office/drawing/2017/decorative" val="1"/>
              </a:ext>
            </a:extLst>
          </p:cNvPr>
          <p:cNvSpPr/>
          <p:nvPr>
            <p:custDataLst>
              <p:tags r:id="rId451"/>
            </p:custDataLst>
          </p:nvPr>
        </p:nvSpPr>
        <p:spPr>
          <a:xfrm>
            <a:off x="95123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2" name="Rectangle 451">
            <a:extLst>
              <a:ext uri="{FF2B5EF4-FFF2-40B4-BE49-F238E27FC236}">
                <a16:creationId xmlns:a16="http://schemas.microsoft.com/office/drawing/2014/main" id="{7A93E8F6-548F-0521-68CF-200C9CB7251D}"/>
              </a:ext>
              <a:ext uri="{C183D7F6-B498-43B3-948B-1728B52AA6E4}">
                <adec:decorative xmlns:adec="http://schemas.microsoft.com/office/drawing/2017/decorative" val="1"/>
              </a:ext>
            </a:extLst>
          </p:cNvPr>
          <p:cNvSpPr/>
          <p:nvPr>
            <p:custDataLst>
              <p:tags r:id="rId452"/>
            </p:custDataLst>
          </p:nvPr>
        </p:nvSpPr>
        <p:spPr>
          <a:xfrm>
            <a:off x="96012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3" name="Rectangle 452">
            <a:extLst>
              <a:ext uri="{FF2B5EF4-FFF2-40B4-BE49-F238E27FC236}">
                <a16:creationId xmlns:a16="http://schemas.microsoft.com/office/drawing/2014/main" id="{A30E841D-9832-A7CE-7E07-DD3C3B6046F5}"/>
              </a:ext>
              <a:ext uri="{C183D7F6-B498-43B3-948B-1728B52AA6E4}">
                <adec:decorative xmlns:adec="http://schemas.microsoft.com/office/drawing/2017/decorative" val="1"/>
              </a:ext>
            </a:extLst>
          </p:cNvPr>
          <p:cNvSpPr/>
          <p:nvPr>
            <p:custDataLst>
              <p:tags r:id="rId453"/>
            </p:custDataLst>
          </p:nvPr>
        </p:nvSpPr>
        <p:spPr>
          <a:xfrm>
            <a:off x="96901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4" name="Rectangle 453">
            <a:extLst>
              <a:ext uri="{FF2B5EF4-FFF2-40B4-BE49-F238E27FC236}">
                <a16:creationId xmlns:a16="http://schemas.microsoft.com/office/drawing/2014/main" id="{8B6C3772-B3EB-EBEB-65FA-E5855651210E}"/>
              </a:ext>
              <a:ext uri="{C183D7F6-B498-43B3-948B-1728B52AA6E4}">
                <adec:decorative xmlns:adec="http://schemas.microsoft.com/office/drawing/2017/decorative" val="1"/>
              </a:ext>
            </a:extLst>
          </p:cNvPr>
          <p:cNvSpPr/>
          <p:nvPr>
            <p:custDataLst>
              <p:tags r:id="rId454"/>
            </p:custDataLst>
          </p:nvPr>
        </p:nvSpPr>
        <p:spPr>
          <a:xfrm>
            <a:off x="97790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5" name="Rectangle 454">
            <a:extLst>
              <a:ext uri="{FF2B5EF4-FFF2-40B4-BE49-F238E27FC236}">
                <a16:creationId xmlns:a16="http://schemas.microsoft.com/office/drawing/2014/main" id="{2839B9B5-2747-4A67-148B-544E5A9E66D4}"/>
              </a:ext>
              <a:ext uri="{C183D7F6-B498-43B3-948B-1728B52AA6E4}">
                <adec:decorative xmlns:adec="http://schemas.microsoft.com/office/drawing/2017/decorative" val="1"/>
              </a:ext>
            </a:extLst>
          </p:cNvPr>
          <p:cNvSpPr/>
          <p:nvPr>
            <p:custDataLst>
              <p:tags r:id="rId455"/>
            </p:custDataLst>
          </p:nvPr>
        </p:nvSpPr>
        <p:spPr>
          <a:xfrm>
            <a:off x="98679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6" name="Rectangle 455">
            <a:extLst>
              <a:ext uri="{FF2B5EF4-FFF2-40B4-BE49-F238E27FC236}">
                <a16:creationId xmlns:a16="http://schemas.microsoft.com/office/drawing/2014/main" id="{75CE1915-F669-FC73-92D4-BB13CB7671B2}"/>
              </a:ext>
              <a:ext uri="{C183D7F6-B498-43B3-948B-1728B52AA6E4}">
                <adec:decorative xmlns:adec="http://schemas.microsoft.com/office/drawing/2017/decorative" val="1"/>
              </a:ext>
            </a:extLst>
          </p:cNvPr>
          <p:cNvSpPr/>
          <p:nvPr>
            <p:custDataLst>
              <p:tags r:id="rId456"/>
            </p:custDataLst>
          </p:nvPr>
        </p:nvSpPr>
        <p:spPr>
          <a:xfrm>
            <a:off x="99568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7" name="Rectangle 456">
            <a:extLst>
              <a:ext uri="{FF2B5EF4-FFF2-40B4-BE49-F238E27FC236}">
                <a16:creationId xmlns:a16="http://schemas.microsoft.com/office/drawing/2014/main" id="{C9C83802-8EDF-CF73-E3F0-A107AF5E93A3}"/>
              </a:ext>
              <a:ext uri="{C183D7F6-B498-43B3-948B-1728B52AA6E4}">
                <adec:decorative xmlns:adec="http://schemas.microsoft.com/office/drawing/2017/decorative" val="1"/>
              </a:ext>
            </a:extLst>
          </p:cNvPr>
          <p:cNvSpPr/>
          <p:nvPr>
            <p:custDataLst>
              <p:tags r:id="rId457"/>
            </p:custDataLst>
          </p:nvPr>
        </p:nvSpPr>
        <p:spPr>
          <a:xfrm>
            <a:off x="100457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8" name="Rectangle 457">
            <a:extLst>
              <a:ext uri="{FF2B5EF4-FFF2-40B4-BE49-F238E27FC236}">
                <a16:creationId xmlns:a16="http://schemas.microsoft.com/office/drawing/2014/main" id="{9308F76A-FD65-6B54-3E13-DC016AB8EFF9}"/>
              </a:ext>
              <a:ext uri="{C183D7F6-B498-43B3-948B-1728B52AA6E4}">
                <adec:decorative xmlns:adec="http://schemas.microsoft.com/office/drawing/2017/decorative" val="1"/>
              </a:ext>
            </a:extLst>
          </p:cNvPr>
          <p:cNvSpPr/>
          <p:nvPr>
            <p:custDataLst>
              <p:tags r:id="rId458"/>
            </p:custDataLst>
          </p:nvPr>
        </p:nvSpPr>
        <p:spPr>
          <a:xfrm>
            <a:off x="101346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9" name="Rectangle 458">
            <a:extLst>
              <a:ext uri="{FF2B5EF4-FFF2-40B4-BE49-F238E27FC236}">
                <a16:creationId xmlns:a16="http://schemas.microsoft.com/office/drawing/2014/main" id="{DE10C9DF-8CFF-B061-B70B-890D5698ED18}"/>
              </a:ext>
              <a:ext uri="{C183D7F6-B498-43B3-948B-1728B52AA6E4}">
                <adec:decorative xmlns:adec="http://schemas.microsoft.com/office/drawing/2017/decorative" val="1"/>
              </a:ext>
            </a:extLst>
          </p:cNvPr>
          <p:cNvSpPr/>
          <p:nvPr>
            <p:custDataLst>
              <p:tags r:id="rId459"/>
            </p:custDataLst>
          </p:nvPr>
        </p:nvSpPr>
        <p:spPr>
          <a:xfrm>
            <a:off x="102235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0" name="Rectangle 459">
            <a:extLst>
              <a:ext uri="{FF2B5EF4-FFF2-40B4-BE49-F238E27FC236}">
                <a16:creationId xmlns:a16="http://schemas.microsoft.com/office/drawing/2014/main" id="{65DF9F6E-9E6A-B6BF-AF9F-9E5D3B6F942B}"/>
              </a:ext>
              <a:ext uri="{C183D7F6-B498-43B3-948B-1728B52AA6E4}">
                <adec:decorative xmlns:adec="http://schemas.microsoft.com/office/drawing/2017/decorative" val="1"/>
              </a:ext>
            </a:extLst>
          </p:cNvPr>
          <p:cNvSpPr/>
          <p:nvPr>
            <p:custDataLst>
              <p:tags r:id="rId460"/>
            </p:custDataLst>
          </p:nvPr>
        </p:nvSpPr>
        <p:spPr>
          <a:xfrm>
            <a:off x="103124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1" name="Rectangle 460">
            <a:extLst>
              <a:ext uri="{FF2B5EF4-FFF2-40B4-BE49-F238E27FC236}">
                <a16:creationId xmlns:a16="http://schemas.microsoft.com/office/drawing/2014/main" id="{DF43083C-91C0-0A53-4410-2FA8239E9A72}"/>
              </a:ext>
              <a:ext uri="{C183D7F6-B498-43B3-948B-1728B52AA6E4}">
                <adec:decorative xmlns:adec="http://schemas.microsoft.com/office/drawing/2017/decorative" val="1"/>
              </a:ext>
            </a:extLst>
          </p:cNvPr>
          <p:cNvSpPr/>
          <p:nvPr>
            <p:custDataLst>
              <p:tags r:id="rId461"/>
            </p:custDataLst>
          </p:nvPr>
        </p:nvSpPr>
        <p:spPr>
          <a:xfrm>
            <a:off x="104013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2" name="Rectangle 461">
            <a:extLst>
              <a:ext uri="{FF2B5EF4-FFF2-40B4-BE49-F238E27FC236}">
                <a16:creationId xmlns:a16="http://schemas.microsoft.com/office/drawing/2014/main" id="{4F0FBF10-A167-E483-A03E-8C73E5E3616D}"/>
              </a:ext>
              <a:ext uri="{C183D7F6-B498-43B3-948B-1728B52AA6E4}">
                <adec:decorative xmlns:adec="http://schemas.microsoft.com/office/drawing/2017/decorative" val="1"/>
              </a:ext>
            </a:extLst>
          </p:cNvPr>
          <p:cNvSpPr/>
          <p:nvPr>
            <p:custDataLst>
              <p:tags r:id="rId462"/>
            </p:custDataLst>
          </p:nvPr>
        </p:nvSpPr>
        <p:spPr>
          <a:xfrm>
            <a:off x="104902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3" name="Rectangle 462">
            <a:extLst>
              <a:ext uri="{FF2B5EF4-FFF2-40B4-BE49-F238E27FC236}">
                <a16:creationId xmlns:a16="http://schemas.microsoft.com/office/drawing/2014/main" id="{EF312C8F-E680-17CF-329A-E0E369564309}"/>
              </a:ext>
              <a:ext uri="{C183D7F6-B498-43B3-948B-1728B52AA6E4}">
                <adec:decorative xmlns:adec="http://schemas.microsoft.com/office/drawing/2017/decorative" val="1"/>
              </a:ext>
            </a:extLst>
          </p:cNvPr>
          <p:cNvSpPr/>
          <p:nvPr>
            <p:custDataLst>
              <p:tags r:id="rId463"/>
            </p:custDataLst>
          </p:nvPr>
        </p:nvSpPr>
        <p:spPr>
          <a:xfrm>
            <a:off x="105791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4" name="Rectangle 463">
            <a:extLst>
              <a:ext uri="{FF2B5EF4-FFF2-40B4-BE49-F238E27FC236}">
                <a16:creationId xmlns:a16="http://schemas.microsoft.com/office/drawing/2014/main" id="{437BB6DD-F2D6-A4D2-9DD6-6BAF7850BA6E}"/>
              </a:ext>
              <a:ext uri="{C183D7F6-B498-43B3-948B-1728B52AA6E4}">
                <adec:decorative xmlns:adec="http://schemas.microsoft.com/office/drawing/2017/decorative" val="1"/>
              </a:ext>
            </a:extLst>
          </p:cNvPr>
          <p:cNvSpPr/>
          <p:nvPr>
            <p:custDataLst>
              <p:tags r:id="rId464"/>
            </p:custDataLst>
          </p:nvPr>
        </p:nvSpPr>
        <p:spPr>
          <a:xfrm>
            <a:off x="106680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5" name="Rectangle 464">
            <a:extLst>
              <a:ext uri="{FF2B5EF4-FFF2-40B4-BE49-F238E27FC236}">
                <a16:creationId xmlns:a16="http://schemas.microsoft.com/office/drawing/2014/main" id="{DCF5C717-D6AC-B21B-BC92-425B427157DF}"/>
              </a:ext>
              <a:ext uri="{C183D7F6-B498-43B3-948B-1728B52AA6E4}">
                <adec:decorative xmlns:adec="http://schemas.microsoft.com/office/drawing/2017/decorative" val="1"/>
              </a:ext>
            </a:extLst>
          </p:cNvPr>
          <p:cNvSpPr/>
          <p:nvPr>
            <p:custDataLst>
              <p:tags r:id="rId465"/>
            </p:custDataLst>
          </p:nvPr>
        </p:nvSpPr>
        <p:spPr>
          <a:xfrm>
            <a:off x="107569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6" name="Rectangle 465">
            <a:extLst>
              <a:ext uri="{FF2B5EF4-FFF2-40B4-BE49-F238E27FC236}">
                <a16:creationId xmlns:a16="http://schemas.microsoft.com/office/drawing/2014/main" id="{88CC2F1E-6478-D13B-BA60-D36B9CBA8C0D}"/>
              </a:ext>
              <a:ext uri="{C183D7F6-B498-43B3-948B-1728B52AA6E4}">
                <adec:decorative xmlns:adec="http://schemas.microsoft.com/office/drawing/2017/decorative" val="1"/>
              </a:ext>
            </a:extLst>
          </p:cNvPr>
          <p:cNvSpPr/>
          <p:nvPr>
            <p:custDataLst>
              <p:tags r:id="rId466"/>
            </p:custDataLst>
          </p:nvPr>
        </p:nvSpPr>
        <p:spPr>
          <a:xfrm>
            <a:off x="81788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7" name="Rectangle 466">
            <a:extLst>
              <a:ext uri="{FF2B5EF4-FFF2-40B4-BE49-F238E27FC236}">
                <a16:creationId xmlns:a16="http://schemas.microsoft.com/office/drawing/2014/main" id="{FF1057A5-0DE8-9E24-C4B6-522CF9E28A29}"/>
              </a:ext>
              <a:ext uri="{C183D7F6-B498-43B3-948B-1728B52AA6E4}">
                <adec:decorative xmlns:adec="http://schemas.microsoft.com/office/drawing/2017/decorative" val="1"/>
              </a:ext>
            </a:extLst>
          </p:cNvPr>
          <p:cNvSpPr/>
          <p:nvPr>
            <p:custDataLst>
              <p:tags r:id="rId467"/>
            </p:custDataLst>
          </p:nvPr>
        </p:nvSpPr>
        <p:spPr>
          <a:xfrm>
            <a:off x="82677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8" name="Rectangle 467">
            <a:extLst>
              <a:ext uri="{FF2B5EF4-FFF2-40B4-BE49-F238E27FC236}">
                <a16:creationId xmlns:a16="http://schemas.microsoft.com/office/drawing/2014/main" id="{183767A8-8A2B-0933-6C1F-AFEF97DBBF10}"/>
              </a:ext>
              <a:ext uri="{C183D7F6-B498-43B3-948B-1728B52AA6E4}">
                <adec:decorative xmlns:adec="http://schemas.microsoft.com/office/drawing/2017/decorative" val="1"/>
              </a:ext>
            </a:extLst>
          </p:cNvPr>
          <p:cNvSpPr/>
          <p:nvPr>
            <p:custDataLst>
              <p:tags r:id="rId468"/>
            </p:custDataLst>
          </p:nvPr>
        </p:nvSpPr>
        <p:spPr>
          <a:xfrm>
            <a:off x="83566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9" name="Rectangle 468">
            <a:extLst>
              <a:ext uri="{FF2B5EF4-FFF2-40B4-BE49-F238E27FC236}">
                <a16:creationId xmlns:a16="http://schemas.microsoft.com/office/drawing/2014/main" id="{0EE863F4-B7DD-3DE9-811E-66182464FB9C}"/>
              </a:ext>
              <a:ext uri="{C183D7F6-B498-43B3-948B-1728B52AA6E4}">
                <adec:decorative xmlns:adec="http://schemas.microsoft.com/office/drawing/2017/decorative" val="1"/>
              </a:ext>
            </a:extLst>
          </p:cNvPr>
          <p:cNvSpPr/>
          <p:nvPr>
            <p:custDataLst>
              <p:tags r:id="rId469"/>
            </p:custDataLst>
          </p:nvPr>
        </p:nvSpPr>
        <p:spPr>
          <a:xfrm>
            <a:off x="84455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0" name="Rectangle 469">
            <a:extLst>
              <a:ext uri="{FF2B5EF4-FFF2-40B4-BE49-F238E27FC236}">
                <a16:creationId xmlns:a16="http://schemas.microsoft.com/office/drawing/2014/main" id="{4CCB31D4-4AAF-9C89-34AF-F95D40C5CD2C}"/>
              </a:ext>
              <a:ext uri="{C183D7F6-B498-43B3-948B-1728B52AA6E4}">
                <adec:decorative xmlns:adec="http://schemas.microsoft.com/office/drawing/2017/decorative" val="1"/>
              </a:ext>
            </a:extLst>
          </p:cNvPr>
          <p:cNvSpPr/>
          <p:nvPr>
            <p:custDataLst>
              <p:tags r:id="rId470"/>
            </p:custDataLst>
          </p:nvPr>
        </p:nvSpPr>
        <p:spPr>
          <a:xfrm>
            <a:off x="85344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1" name="Rectangle 470">
            <a:extLst>
              <a:ext uri="{FF2B5EF4-FFF2-40B4-BE49-F238E27FC236}">
                <a16:creationId xmlns:a16="http://schemas.microsoft.com/office/drawing/2014/main" id="{9856CF60-690E-0D8A-D609-EB6F56271957}"/>
              </a:ext>
              <a:ext uri="{C183D7F6-B498-43B3-948B-1728B52AA6E4}">
                <adec:decorative xmlns:adec="http://schemas.microsoft.com/office/drawing/2017/decorative" val="1"/>
              </a:ext>
            </a:extLst>
          </p:cNvPr>
          <p:cNvSpPr/>
          <p:nvPr>
            <p:custDataLst>
              <p:tags r:id="rId471"/>
            </p:custDataLst>
          </p:nvPr>
        </p:nvSpPr>
        <p:spPr>
          <a:xfrm>
            <a:off x="86233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2" name="Rectangle 471">
            <a:extLst>
              <a:ext uri="{FF2B5EF4-FFF2-40B4-BE49-F238E27FC236}">
                <a16:creationId xmlns:a16="http://schemas.microsoft.com/office/drawing/2014/main" id="{7F647E63-3741-80D8-9330-145F5B269B52}"/>
              </a:ext>
              <a:ext uri="{C183D7F6-B498-43B3-948B-1728B52AA6E4}">
                <adec:decorative xmlns:adec="http://schemas.microsoft.com/office/drawing/2017/decorative" val="1"/>
              </a:ext>
            </a:extLst>
          </p:cNvPr>
          <p:cNvSpPr/>
          <p:nvPr>
            <p:custDataLst>
              <p:tags r:id="rId472"/>
            </p:custDataLst>
          </p:nvPr>
        </p:nvSpPr>
        <p:spPr>
          <a:xfrm>
            <a:off x="87122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3" name="Rectangle 472">
            <a:extLst>
              <a:ext uri="{FF2B5EF4-FFF2-40B4-BE49-F238E27FC236}">
                <a16:creationId xmlns:a16="http://schemas.microsoft.com/office/drawing/2014/main" id="{42BF545F-5EA6-2FFB-EBA7-BA3AE2BEDC1F}"/>
              </a:ext>
              <a:ext uri="{C183D7F6-B498-43B3-948B-1728B52AA6E4}">
                <adec:decorative xmlns:adec="http://schemas.microsoft.com/office/drawing/2017/decorative" val="1"/>
              </a:ext>
            </a:extLst>
          </p:cNvPr>
          <p:cNvSpPr/>
          <p:nvPr>
            <p:custDataLst>
              <p:tags r:id="rId473"/>
            </p:custDataLst>
          </p:nvPr>
        </p:nvSpPr>
        <p:spPr>
          <a:xfrm>
            <a:off x="88011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4" name="Rectangle 473">
            <a:extLst>
              <a:ext uri="{FF2B5EF4-FFF2-40B4-BE49-F238E27FC236}">
                <a16:creationId xmlns:a16="http://schemas.microsoft.com/office/drawing/2014/main" id="{1E74F87B-36F1-71D8-FF39-584A44FC46FB}"/>
              </a:ext>
              <a:ext uri="{C183D7F6-B498-43B3-948B-1728B52AA6E4}">
                <adec:decorative xmlns:adec="http://schemas.microsoft.com/office/drawing/2017/decorative" val="1"/>
              </a:ext>
            </a:extLst>
          </p:cNvPr>
          <p:cNvSpPr/>
          <p:nvPr>
            <p:custDataLst>
              <p:tags r:id="rId474"/>
            </p:custDataLst>
          </p:nvPr>
        </p:nvSpPr>
        <p:spPr>
          <a:xfrm>
            <a:off x="88900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5" name="Rectangle 474">
            <a:extLst>
              <a:ext uri="{FF2B5EF4-FFF2-40B4-BE49-F238E27FC236}">
                <a16:creationId xmlns:a16="http://schemas.microsoft.com/office/drawing/2014/main" id="{C41409D3-FC0B-D1A3-1E4B-E790BD94C9FD}"/>
              </a:ext>
              <a:ext uri="{C183D7F6-B498-43B3-948B-1728B52AA6E4}">
                <adec:decorative xmlns:adec="http://schemas.microsoft.com/office/drawing/2017/decorative" val="1"/>
              </a:ext>
            </a:extLst>
          </p:cNvPr>
          <p:cNvSpPr/>
          <p:nvPr>
            <p:custDataLst>
              <p:tags r:id="rId475"/>
            </p:custDataLst>
          </p:nvPr>
        </p:nvSpPr>
        <p:spPr>
          <a:xfrm>
            <a:off x="89789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6" name="Rectangle 475">
            <a:extLst>
              <a:ext uri="{FF2B5EF4-FFF2-40B4-BE49-F238E27FC236}">
                <a16:creationId xmlns:a16="http://schemas.microsoft.com/office/drawing/2014/main" id="{05CB528D-4A67-6F0B-55ED-12322B82DE30}"/>
              </a:ext>
              <a:ext uri="{C183D7F6-B498-43B3-948B-1728B52AA6E4}">
                <adec:decorative xmlns:adec="http://schemas.microsoft.com/office/drawing/2017/decorative" val="1"/>
              </a:ext>
            </a:extLst>
          </p:cNvPr>
          <p:cNvSpPr/>
          <p:nvPr>
            <p:custDataLst>
              <p:tags r:id="rId476"/>
            </p:custDataLst>
          </p:nvPr>
        </p:nvSpPr>
        <p:spPr>
          <a:xfrm>
            <a:off x="90678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7" name="Rectangle 476">
            <a:extLst>
              <a:ext uri="{FF2B5EF4-FFF2-40B4-BE49-F238E27FC236}">
                <a16:creationId xmlns:a16="http://schemas.microsoft.com/office/drawing/2014/main" id="{E0F01E0F-EC4B-A8BB-F85A-4ED94443AF39}"/>
              </a:ext>
              <a:ext uri="{C183D7F6-B498-43B3-948B-1728B52AA6E4}">
                <adec:decorative xmlns:adec="http://schemas.microsoft.com/office/drawing/2017/decorative" val="1"/>
              </a:ext>
            </a:extLst>
          </p:cNvPr>
          <p:cNvSpPr/>
          <p:nvPr>
            <p:custDataLst>
              <p:tags r:id="rId477"/>
            </p:custDataLst>
          </p:nvPr>
        </p:nvSpPr>
        <p:spPr>
          <a:xfrm>
            <a:off x="91567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8" name="Rectangle 477">
            <a:extLst>
              <a:ext uri="{FF2B5EF4-FFF2-40B4-BE49-F238E27FC236}">
                <a16:creationId xmlns:a16="http://schemas.microsoft.com/office/drawing/2014/main" id="{65B06879-E738-9873-07F7-0F597BAED6D1}"/>
              </a:ext>
              <a:ext uri="{C183D7F6-B498-43B3-948B-1728B52AA6E4}">
                <adec:decorative xmlns:adec="http://schemas.microsoft.com/office/drawing/2017/decorative" val="1"/>
              </a:ext>
            </a:extLst>
          </p:cNvPr>
          <p:cNvSpPr/>
          <p:nvPr>
            <p:custDataLst>
              <p:tags r:id="rId478"/>
            </p:custDataLst>
          </p:nvPr>
        </p:nvSpPr>
        <p:spPr>
          <a:xfrm>
            <a:off x="92456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9" name="Rectangle 478">
            <a:extLst>
              <a:ext uri="{FF2B5EF4-FFF2-40B4-BE49-F238E27FC236}">
                <a16:creationId xmlns:a16="http://schemas.microsoft.com/office/drawing/2014/main" id="{6B7F8BA1-F53E-D4C7-CE23-F148706B610A}"/>
              </a:ext>
              <a:ext uri="{C183D7F6-B498-43B3-948B-1728B52AA6E4}">
                <adec:decorative xmlns:adec="http://schemas.microsoft.com/office/drawing/2017/decorative" val="1"/>
              </a:ext>
            </a:extLst>
          </p:cNvPr>
          <p:cNvSpPr/>
          <p:nvPr>
            <p:custDataLst>
              <p:tags r:id="rId479"/>
            </p:custDataLst>
          </p:nvPr>
        </p:nvSpPr>
        <p:spPr>
          <a:xfrm>
            <a:off x="93345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0" name="Rectangle 479">
            <a:extLst>
              <a:ext uri="{FF2B5EF4-FFF2-40B4-BE49-F238E27FC236}">
                <a16:creationId xmlns:a16="http://schemas.microsoft.com/office/drawing/2014/main" id="{7DC9029F-0381-17E4-1CA9-30570ED72AD6}"/>
              </a:ext>
              <a:ext uri="{C183D7F6-B498-43B3-948B-1728B52AA6E4}">
                <adec:decorative xmlns:adec="http://schemas.microsoft.com/office/drawing/2017/decorative" val="1"/>
              </a:ext>
            </a:extLst>
          </p:cNvPr>
          <p:cNvSpPr/>
          <p:nvPr>
            <p:custDataLst>
              <p:tags r:id="rId480"/>
            </p:custDataLst>
          </p:nvPr>
        </p:nvSpPr>
        <p:spPr>
          <a:xfrm>
            <a:off x="94234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1" name="Rectangle 480">
            <a:extLst>
              <a:ext uri="{FF2B5EF4-FFF2-40B4-BE49-F238E27FC236}">
                <a16:creationId xmlns:a16="http://schemas.microsoft.com/office/drawing/2014/main" id="{904378EC-B7E5-96AB-977A-0A369093CB29}"/>
              </a:ext>
              <a:ext uri="{C183D7F6-B498-43B3-948B-1728B52AA6E4}">
                <adec:decorative xmlns:adec="http://schemas.microsoft.com/office/drawing/2017/decorative" val="1"/>
              </a:ext>
            </a:extLst>
          </p:cNvPr>
          <p:cNvSpPr/>
          <p:nvPr>
            <p:custDataLst>
              <p:tags r:id="rId481"/>
            </p:custDataLst>
          </p:nvPr>
        </p:nvSpPr>
        <p:spPr>
          <a:xfrm>
            <a:off x="95123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2" name="Rectangle 481">
            <a:extLst>
              <a:ext uri="{FF2B5EF4-FFF2-40B4-BE49-F238E27FC236}">
                <a16:creationId xmlns:a16="http://schemas.microsoft.com/office/drawing/2014/main" id="{CD0BE51F-6303-911D-5030-3DE25286FC61}"/>
              </a:ext>
              <a:ext uri="{C183D7F6-B498-43B3-948B-1728B52AA6E4}">
                <adec:decorative xmlns:adec="http://schemas.microsoft.com/office/drawing/2017/decorative" val="1"/>
              </a:ext>
            </a:extLst>
          </p:cNvPr>
          <p:cNvSpPr/>
          <p:nvPr>
            <p:custDataLst>
              <p:tags r:id="rId482"/>
            </p:custDataLst>
          </p:nvPr>
        </p:nvSpPr>
        <p:spPr>
          <a:xfrm>
            <a:off x="96012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3" name="Rectangle 482">
            <a:extLst>
              <a:ext uri="{FF2B5EF4-FFF2-40B4-BE49-F238E27FC236}">
                <a16:creationId xmlns:a16="http://schemas.microsoft.com/office/drawing/2014/main" id="{0956D35E-C0FE-F757-7DF1-7C7DF8FBA1EE}"/>
              </a:ext>
              <a:ext uri="{C183D7F6-B498-43B3-948B-1728B52AA6E4}">
                <adec:decorative xmlns:adec="http://schemas.microsoft.com/office/drawing/2017/decorative" val="1"/>
              </a:ext>
            </a:extLst>
          </p:cNvPr>
          <p:cNvSpPr/>
          <p:nvPr>
            <p:custDataLst>
              <p:tags r:id="rId483"/>
            </p:custDataLst>
          </p:nvPr>
        </p:nvSpPr>
        <p:spPr>
          <a:xfrm>
            <a:off x="96901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4" name="Rectangle 483">
            <a:extLst>
              <a:ext uri="{FF2B5EF4-FFF2-40B4-BE49-F238E27FC236}">
                <a16:creationId xmlns:a16="http://schemas.microsoft.com/office/drawing/2014/main" id="{BAAD0139-4D07-1676-CA39-3FAAED094E9B}"/>
              </a:ext>
              <a:ext uri="{C183D7F6-B498-43B3-948B-1728B52AA6E4}">
                <adec:decorative xmlns:adec="http://schemas.microsoft.com/office/drawing/2017/decorative" val="1"/>
              </a:ext>
            </a:extLst>
          </p:cNvPr>
          <p:cNvSpPr/>
          <p:nvPr>
            <p:custDataLst>
              <p:tags r:id="rId484"/>
            </p:custDataLst>
          </p:nvPr>
        </p:nvSpPr>
        <p:spPr>
          <a:xfrm>
            <a:off x="97790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5" name="Rectangle 484">
            <a:extLst>
              <a:ext uri="{FF2B5EF4-FFF2-40B4-BE49-F238E27FC236}">
                <a16:creationId xmlns:a16="http://schemas.microsoft.com/office/drawing/2014/main" id="{41089F95-8890-30EC-D148-F8276DD36660}"/>
              </a:ext>
              <a:ext uri="{C183D7F6-B498-43B3-948B-1728B52AA6E4}">
                <adec:decorative xmlns:adec="http://schemas.microsoft.com/office/drawing/2017/decorative" val="1"/>
              </a:ext>
            </a:extLst>
          </p:cNvPr>
          <p:cNvSpPr/>
          <p:nvPr>
            <p:custDataLst>
              <p:tags r:id="rId485"/>
            </p:custDataLst>
          </p:nvPr>
        </p:nvSpPr>
        <p:spPr>
          <a:xfrm>
            <a:off x="98679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6" name="Rectangle 485">
            <a:extLst>
              <a:ext uri="{FF2B5EF4-FFF2-40B4-BE49-F238E27FC236}">
                <a16:creationId xmlns:a16="http://schemas.microsoft.com/office/drawing/2014/main" id="{F46EBEE4-E966-EE33-27D0-220AA50D1CF8}"/>
              </a:ext>
              <a:ext uri="{C183D7F6-B498-43B3-948B-1728B52AA6E4}">
                <adec:decorative xmlns:adec="http://schemas.microsoft.com/office/drawing/2017/decorative" val="1"/>
              </a:ext>
            </a:extLst>
          </p:cNvPr>
          <p:cNvSpPr/>
          <p:nvPr>
            <p:custDataLst>
              <p:tags r:id="rId486"/>
            </p:custDataLst>
          </p:nvPr>
        </p:nvSpPr>
        <p:spPr>
          <a:xfrm>
            <a:off x="99568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7" name="Rectangle 486">
            <a:extLst>
              <a:ext uri="{FF2B5EF4-FFF2-40B4-BE49-F238E27FC236}">
                <a16:creationId xmlns:a16="http://schemas.microsoft.com/office/drawing/2014/main" id="{2B0993EE-994C-C62C-F43B-00B1ECAF251A}"/>
              </a:ext>
              <a:ext uri="{C183D7F6-B498-43B3-948B-1728B52AA6E4}">
                <adec:decorative xmlns:adec="http://schemas.microsoft.com/office/drawing/2017/decorative" val="1"/>
              </a:ext>
            </a:extLst>
          </p:cNvPr>
          <p:cNvSpPr/>
          <p:nvPr>
            <p:custDataLst>
              <p:tags r:id="rId487"/>
            </p:custDataLst>
          </p:nvPr>
        </p:nvSpPr>
        <p:spPr>
          <a:xfrm>
            <a:off x="100457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8" name="Rectangle 487">
            <a:extLst>
              <a:ext uri="{FF2B5EF4-FFF2-40B4-BE49-F238E27FC236}">
                <a16:creationId xmlns:a16="http://schemas.microsoft.com/office/drawing/2014/main" id="{5B58A0DB-9F2D-CB3B-7C79-1AB0AE3D9C66}"/>
              </a:ext>
              <a:ext uri="{C183D7F6-B498-43B3-948B-1728B52AA6E4}">
                <adec:decorative xmlns:adec="http://schemas.microsoft.com/office/drawing/2017/decorative" val="1"/>
              </a:ext>
            </a:extLst>
          </p:cNvPr>
          <p:cNvSpPr/>
          <p:nvPr>
            <p:custDataLst>
              <p:tags r:id="rId488"/>
            </p:custDataLst>
          </p:nvPr>
        </p:nvSpPr>
        <p:spPr>
          <a:xfrm>
            <a:off x="101346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9" name="Rectangle 488">
            <a:extLst>
              <a:ext uri="{FF2B5EF4-FFF2-40B4-BE49-F238E27FC236}">
                <a16:creationId xmlns:a16="http://schemas.microsoft.com/office/drawing/2014/main" id="{A8A8E49C-954E-2861-23EB-EC75A87A60FC}"/>
              </a:ext>
              <a:ext uri="{C183D7F6-B498-43B3-948B-1728B52AA6E4}">
                <adec:decorative xmlns:adec="http://schemas.microsoft.com/office/drawing/2017/decorative" val="1"/>
              </a:ext>
            </a:extLst>
          </p:cNvPr>
          <p:cNvSpPr/>
          <p:nvPr>
            <p:custDataLst>
              <p:tags r:id="rId489"/>
            </p:custDataLst>
          </p:nvPr>
        </p:nvSpPr>
        <p:spPr>
          <a:xfrm>
            <a:off x="102235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0" name="Rectangle 489">
            <a:extLst>
              <a:ext uri="{FF2B5EF4-FFF2-40B4-BE49-F238E27FC236}">
                <a16:creationId xmlns:a16="http://schemas.microsoft.com/office/drawing/2014/main" id="{687F0F1F-5B41-6D8A-0F61-C9043D82A42E}"/>
              </a:ext>
              <a:ext uri="{C183D7F6-B498-43B3-948B-1728B52AA6E4}">
                <adec:decorative xmlns:adec="http://schemas.microsoft.com/office/drawing/2017/decorative" val="1"/>
              </a:ext>
            </a:extLst>
          </p:cNvPr>
          <p:cNvSpPr/>
          <p:nvPr>
            <p:custDataLst>
              <p:tags r:id="rId490"/>
            </p:custDataLst>
          </p:nvPr>
        </p:nvSpPr>
        <p:spPr>
          <a:xfrm>
            <a:off x="103124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1" name="Rectangle 490">
            <a:extLst>
              <a:ext uri="{FF2B5EF4-FFF2-40B4-BE49-F238E27FC236}">
                <a16:creationId xmlns:a16="http://schemas.microsoft.com/office/drawing/2014/main" id="{390E69B0-B214-480D-ECE2-9168F77221A2}"/>
              </a:ext>
              <a:ext uri="{C183D7F6-B498-43B3-948B-1728B52AA6E4}">
                <adec:decorative xmlns:adec="http://schemas.microsoft.com/office/drawing/2017/decorative" val="1"/>
              </a:ext>
            </a:extLst>
          </p:cNvPr>
          <p:cNvSpPr/>
          <p:nvPr>
            <p:custDataLst>
              <p:tags r:id="rId491"/>
            </p:custDataLst>
          </p:nvPr>
        </p:nvSpPr>
        <p:spPr>
          <a:xfrm>
            <a:off x="104013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2" name="Rectangle 491">
            <a:extLst>
              <a:ext uri="{FF2B5EF4-FFF2-40B4-BE49-F238E27FC236}">
                <a16:creationId xmlns:a16="http://schemas.microsoft.com/office/drawing/2014/main" id="{D850289B-7F10-AF5F-EEB8-055E108DD522}"/>
              </a:ext>
              <a:ext uri="{C183D7F6-B498-43B3-948B-1728B52AA6E4}">
                <adec:decorative xmlns:adec="http://schemas.microsoft.com/office/drawing/2017/decorative" val="1"/>
              </a:ext>
            </a:extLst>
          </p:cNvPr>
          <p:cNvSpPr/>
          <p:nvPr>
            <p:custDataLst>
              <p:tags r:id="rId492"/>
            </p:custDataLst>
          </p:nvPr>
        </p:nvSpPr>
        <p:spPr>
          <a:xfrm>
            <a:off x="104902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3" name="Rectangle 492">
            <a:extLst>
              <a:ext uri="{FF2B5EF4-FFF2-40B4-BE49-F238E27FC236}">
                <a16:creationId xmlns:a16="http://schemas.microsoft.com/office/drawing/2014/main" id="{B0FF8C42-E4C4-EC01-34FE-20AD46E884FC}"/>
              </a:ext>
              <a:ext uri="{C183D7F6-B498-43B3-948B-1728B52AA6E4}">
                <adec:decorative xmlns:adec="http://schemas.microsoft.com/office/drawing/2017/decorative" val="1"/>
              </a:ext>
            </a:extLst>
          </p:cNvPr>
          <p:cNvSpPr/>
          <p:nvPr>
            <p:custDataLst>
              <p:tags r:id="rId493"/>
            </p:custDataLst>
          </p:nvPr>
        </p:nvSpPr>
        <p:spPr>
          <a:xfrm>
            <a:off x="105791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4" name="Rectangle 493">
            <a:extLst>
              <a:ext uri="{FF2B5EF4-FFF2-40B4-BE49-F238E27FC236}">
                <a16:creationId xmlns:a16="http://schemas.microsoft.com/office/drawing/2014/main" id="{A3B951C0-FA13-9659-F5AB-DFD9F6375B45}"/>
              </a:ext>
              <a:ext uri="{C183D7F6-B498-43B3-948B-1728B52AA6E4}">
                <adec:decorative xmlns:adec="http://schemas.microsoft.com/office/drawing/2017/decorative" val="1"/>
              </a:ext>
            </a:extLst>
          </p:cNvPr>
          <p:cNvSpPr/>
          <p:nvPr>
            <p:custDataLst>
              <p:tags r:id="rId494"/>
            </p:custDataLst>
          </p:nvPr>
        </p:nvSpPr>
        <p:spPr>
          <a:xfrm>
            <a:off x="81788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5" name="Rectangle 494">
            <a:extLst>
              <a:ext uri="{FF2B5EF4-FFF2-40B4-BE49-F238E27FC236}">
                <a16:creationId xmlns:a16="http://schemas.microsoft.com/office/drawing/2014/main" id="{5B2A357E-2CCA-5A04-FA53-BAA44C11A23B}"/>
              </a:ext>
              <a:ext uri="{C183D7F6-B498-43B3-948B-1728B52AA6E4}">
                <adec:decorative xmlns:adec="http://schemas.microsoft.com/office/drawing/2017/decorative" val="1"/>
              </a:ext>
            </a:extLst>
          </p:cNvPr>
          <p:cNvSpPr/>
          <p:nvPr>
            <p:custDataLst>
              <p:tags r:id="rId495"/>
            </p:custDataLst>
          </p:nvPr>
        </p:nvSpPr>
        <p:spPr>
          <a:xfrm>
            <a:off x="82677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6" name="Rectangle 495">
            <a:extLst>
              <a:ext uri="{FF2B5EF4-FFF2-40B4-BE49-F238E27FC236}">
                <a16:creationId xmlns:a16="http://schemas.microsoft.com/office/drawing/2014/main" id="{C465C252-DA77-D5A5-CB59-7ACA92E35956}"/>
              </a:ext>
              <a:ext uri="{C183D7F6-B498-43B3-948B-1728B52AA6E4}">
                <adec:decorative xmlns:adec="http://schemas.microsoft.com/office/drawing/2017/decorative" val="1"/>
              </a:ext>
            </a:extLst>
          </p:cNvPr>
          <p:cNvSpPr/>
          <p:nvPr>
            <p:custDataLst>
              <p:tags r:id="rId496"/>
            </p:custDataLst>
          </p:nvPr>
        </p:nvSpPr>
        <p:spPr>
          <a:xfrm>
            <a:off x="83566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7" name="Rectangle 496">
            <a:extLst>
              <a:ext uri="{FF2B5EF4-FFF2-40B4-BE49-F238E27FC236}">
                <a16:creationId xmlns:a16="http://schemas.microsoft.com/office/drawing/2014/main" id="{69696DB9-AE84-87AA-AB5F-7D4CDB3E44F6}"/>
              </a:ext>
              <a:ext uri="{C183D7F6-B498-43B3-948B-1728B52AA6E4}">
                <adec:decorative xmlns:adec="http://schemas.microsoft.com/office/drawing/2017/decorative" val="1"/>
              </a:ext>
            </a:extLst>
          </p:cNvPr>
          <p:cNvSpPr/>
          <p:nvPr>
            <p:custDataLst>
              <p:tags r:id="rId497"/>
            </p:custDataLst>
          </p:nvPr>
        </p:nvSpPr>
        <p:spPr>
          <a:xfrm>
            <a:off x="84455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8" name="Rectangle 497">
            <a:extLst>
              <a:ext uri="{FF2B5EF4-FFF2-40B4-BE49-F238E27FC236}">
                <a16:creationId xmlns:a16="http://schemas.microsoft.com/office/drawing/2014/main" id="{AF8F93CB-EB24-C32C-60C3-D2261FE140AA}"/>
              </a:ext>
              <a:ext uri="{C183D7F6-B498-43B3-948B-1728B52AA6E4}">
                <adec:decorative xmlns:adec="http://schemas.microsoft.com/office/drawing/2017/decorative" val="1"/>
              </a:ext>
            </a:extLst>
          </p:cNvPr>
          <p:cNvSpPr/>
          <p:nvPr>
            <p:custDataLst>
              <p:tags r:id="rId498"/>
            </p:custDataLst>
          </p:nvPr>
        </p:nvSpPr>
        <p:spPr>
          <a:xfrm>
            <a:off x="85344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9" name="Rectangle 498">
            <a:extLst>
              <a:ext uri="{FF2B5EF4-FFF2-40B4-BE49-F238E27FC236}">
                <a16:creationId xmlns:a16="http://schemas.microsoft.com/office/drawing/2014/main" id="{2473D8C9-1DC0-D431-C36C-CFB0DCDBF27E}"/>
              </a:ext>
              <a:ext uri="{C183D7F6-B498-43B3-948B-1728B52AA6E4}">
                <adec:decorative xmlns:adec="http://schemas.microsoft.com/office/drawing/2017/decorative" val="1"/>
              </a:ext>
            </a:extLst>
          </p:cNvPr>
          <p:cNvSpPr/>
          <p:nvPr>
            <p:custDataLst>
              <p:tags r:id="rId499"/>
            </p:custDataLst>
          </p:nvPr>
        </p:nvSpPr>
        <p:spPr>
          <a:xfrm>
            <a:off x="86233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0" name="Rectangle 499">
            <a:extLst>
              <a:ext uri="{FF2B5EF4-FFF2-40B4-BE49-F238E27FC236}">
                <a16:creationId xmlns:a16="http://schemas.microsoft.com/office/drawing/2014/main" id="{7066ED1C-F262-3DC5-C501-84E9F6254474}"/>
              </a:ext>
              <a:ext uri="{C183D7F6-B498-43B3-948B-1728B52AA6E4}">
                <adec:decorative xmlns:adec="http://schemas.microsoft.com/office/drawing/2017/decorative" val="1"/>
              </a:ext>
            </a:extLst>
          </p:cNvPr>
          <p:cNvSpPr/>
          <p:nvPr>
            <p:custDataLst>
              <p:tags r:id="rId500"/>
            </p:custDataLst>
          </p:nvPr>
        </p:nvSpPr>
        <p:spPr>
          <a:xfrm>
            <a:off x="87122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1" name="Rectangle 500">
            <a:extLst>
              <a:ext uri="{FF2B5EF4-FFF2-40B4-BE49-F238E27FC236}">
                <a16:creationId xmlns:a16="http://schemas.microsoft.com/office/drawing/2014/main" id="{05261044-1E0B-1A5F-6FD4-680F216BD279}"/>
              </a:ext>
              <a:ext uri="{C183D7F6-B498-43B3-948B-1728B52AA6E4}">
                <adec:decorative xmlns:adec="http://schemas.microsoft.com/office/drawing/2017/decorative" val="1"/>
              </a:ext>
            </a:extLst>
          </p:cNvPr>
          <p:cNvSpPr/>
          <p:nvPr>
            <p:custDataLst>
              <p:tags r:id="rId501"/>
            </p:custDataLst>
          </p:nvPr>
        </p:nvSpPr>
        <p:spPr>
          <a:xfrm>
            <a:off x="88011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2" name="Rectangle 501">
            <a:extLst>
              <a:ext uri="{FF2B5EF4-FFF2-40B4-BE49-F238E27FC236}">
                <a16:creationId xmlns:a16="http://schemas.microsoft.com/office/drawing/2014/main" id="{AACF7D47-B133-488C-1BB4-2B0A7C0ADC80}"/>
              </a:ext>
              <a:ext uri="{C183D7F6-B498-43B3-948B-1728B52AA6E4}">
                <adec:decorative xmlns:adec="http://schemas.microsoft.com/office/drawing/2017/decorative" val="1"/>
              </a:ext>
            </a:extLst>
          </p:cNvPr>
          <p:cNvSpPr/>
          <p:nvPr>
            <p:custDataLst>
              <p:tags r:id="rId502"/>
            </p:custDataLst>
          </p:nvPr>
        </p:nvSpPr>
        <p:spPr>
          <a:xfrm>
            <a:off x="88900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3" name="Rectangle 502">
            <a:extLst>
              <a:ext uri="{FF2B5EF4-FFF2-40B4-BE49-F238E27FC236}">
                <a16:creationId xmlns:a16="http://schemas.microsoft.com/office/drawing/2014/main" id="{5FC9DDDB-2CC2-29FA-F8EB-E39A413335D2}"/>
              </a:ext>
              <a:ext uri="{C183D7F6-B498-43B3-948B-1728B52AA6E4}">
                <adec:decorative xmlns:adec="http://schemas.microsoft.com/office/drawing/2017/decorative" val="1"/>
              </a:ext>
            </a:extLst>
          </p:cNvPr>
          <p:cNvSpPr/>
          <p:nvPr>
            <p:custDataLst>
              <p:tags r:id="rId503"/>
            </p:custDataLst>
          </p:nvPr>
        </p:nvSpPr>
        <p:spPr>
          <a:xfrm>
            <a:off x="89789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4" name="Rectangle 503">
            <a:extLst>
              <a:ext uri="{FF2B5EF4-FFF2-40B4-BE49-F238E27FC236}">
                <a16:creationId xmlns:a16="http://schemas.microsoft.com/office/drawing/2014/main" id="{AF2D59C1-CE7C-97AC-4879-8CBCBCDF0F85}"/>
              </a:ext>
              <a:ext uri="{C183D7F6-B498-43B3-948B-1728B52AA6E4}">
                <adec:decorative xmlns:adec="http://schemas.microsoft.com/office/drawing/2017/decorative" val="1"/>
              </a:ext>
            </a:extLst>
          </p:cNvPr>
          <p:cNvSpPr/>
          <p:nvPr>
            <p:custDataLst>
              <p:tags r:id="rId504"/>
            </p:custDataLst>
          </p:nvPr>
        </p:nvSpPr>
        <p:spPr>
          <a:xfrm>
            <a:off x="90678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5" name="Rectangle 504">
            <a:extLst>
              <a:ext uri="{FF2B5EF4-FFF2-40B4-BE49-F238E27FC236}">
                <a16:creationId xmlns:a16="http://schemas.microsoft.com/office/drawing/2014/main" id="{B0D05658-B53A-0CF7-1325-0053961BDACF}"/>
              </a:ext>
              <a:ext uri="{C183D7F6-B498-43B3-948B-1728B52AA6E4}">
                <adec:decorative xmlns:adec="http://schemas.microsoft.com/office/drawing/2017/decorative" val="1"/>
              </a:ext>
            </a:extLst>
          </p:cNvPr>
          <p:cNvSpPr/>
          <p:nvPr>
            <p:custDataLst>
              <p:tags r:id="rId505"/>
            </p:custDataLst>
          </p:nvPr>
        </p:nvSpPr>
        <p:spPr>
          <a:xfrm>
            <a:off x="91567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6" name="Rectangle 505">
            <a:extLst>
              <a:ext uri="{FF2B5EF4-FFF2-40B4-BE49-F238E27FC236}">
                <a16:creationId xmlns:a16="http://schemas.microsoft.com/office/drawing/2014/main" id="{711A9EC4-5D4C-22EF-436C-1D05AFB989E4}"/>
              </a:ext>
              <a:ext uri="{C183D7F6-B498-43B3-948B-1728B52AA6E4}">
                <adec:decorative xmlns:adec="http://schemas.microsoft.com/office/drawing/2017/decorative" val="1"/>
              </a:ext>
            </a:extLst>
          </p:cNvPr>
          <p:cNvSpPr/>
          <p:nvPr>
            <p:custDataLst>
              <p:tags r:id="rId506"/>
            </p:custDataLst>
          </p:nvPr>
        </p:nvSpPr>
        <p:spPr>
          <a:xfrm>
            <a:off x="92456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7" name="Rectangle 506">
            <a:extLst>
              <a:ext uri="{FF2B5EF4-FFF2-40B4-BE49-F238E27FC236}">
                <a16:creationId xmlns:a16="http://schemas.microsoft.com/office/drawing/2014/main" id="{48677A74-1F37-8168-9E76-AE001ECBA1CA}"/>
              </a:ext>
              <a:ext uri="{C183D7F6-B498-43B3-948B-1728B52AA6E4}">
                <adec:decorative xmlns:adec="http://schemas.microsoft.com/office/drawing/2017/decorative" val="1"/>
              </a:ext>
            </a:extLst>
          </p:cNvPr>
          <p:cNvSpPr/>
          <p:nvPr>
            <p:custDataLst>
              <p:tags r:id="rId507"/>
            </p:custDataLst>
          </p:nvPr>
        </p:nvSpPr>
        <p:spPr>
          <a:xfrm>
            <a:off x="93345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8" name="Rectangle 507">
            <a:extLst>
              <a:ext uri="{FF2B5EF4-FFF2-40B4-BE49-F238E27FC236}">
                <a16:creationId xmlns:a16="http://schemas.microsoft.com/office/drawing/2014/main" id="{A5F9D54E-F88A-FC3B-EC03-14770B6B6838}"/>
              </a:ext>
              <a:ext uri="{C183D7F6-B498-43B3-948B-1728B52AA6E4}">
                <adec:decorative xmlns:adec="http://schemas.microsoft.com/office/drawing/2017/decorative" val="1"/>
              </a:ext>
            </a:extLst>
          </p:cNvPr>
          <p:cNvSpPr/>
          <p:nvPr>
            <p:custDataLst>
              <p:tags r:id="rId508"/>
            </p:custDataLst>
          </p:nvPr>
        </p:nvSpPr>
        <p:spPr>
          <a:xfrm>
            <a:off x="94234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9" name="Rectangle 508">
            <a:extLst>
              <a:ext uri="{FF2B5EF4-FFF2-40B4-BE49-F238E27FC236}">
                <a16:creationId xmlns:a16="http://schemas.microsoft.com/office/drawing/2014/main" id="{717E2B07-4314-AC11-12AF-02A2439FD467}"/>
              </a:ext>
              <a:ext uri="{C183D7F6-B498-43B3-948B-1728B52AA6E4}">
                <adec:decorative xmlns:adec="http://schemas.microsoft.com/office/drawing/2017/decorative" val="1"/>
              </a:ext>
            </a:extLst>
          </p:cNvPr>
          <p:cNvSpPr/>
          <p:nvPr>
            <p:custDataLst>
              <p:tags r:id="rId509"/>
            </p:custDataLst>
          </p:nvPr>
        </p:nvSpPr>
        <p:spPr>
          <a:xfrm>
            <a:off x="95123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0" name="Rectangle 509">
            <a:extLst>
              <a:ext uri="{FF2B5EF4-FFF2-40B4-BE49-F238E27FC236}">
                <a16:creationId xmlns:a16="http://schemas.microsoft.com/office/drawing/2014/main" id="{CAAC39C1-EBA3-F96D-4227-4E5F2041B5E8}"/>
              </a:ext>
              <a:ext uri="{C183D7F6-B498-43B3-948B-1728B52AA6E4}">
                <adec:decorative xmlns:adec="http://schemas.microsoft.com/office/drawing/2017/decorative" val="1"/>
              </a:ext>
            </a:extLst>
          </p:cNvPr>
          <p:cNvSpPr/>
          <p:nvPr>
            <p:custDataLst>
              <p:tags r:id="rId510"/>
            </p:custDataLst>
          </p:nvPr>
        </p:nvSpPr>
        <p:spPr>
          <a:xfrm>
            <a:off x="96012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1" name="Rectangle 510">
            <a:extLst>
              <a:ext uri="{FF2B5EF4-FFF2-40B4-BE49-F238E27FC236}">
                <a16:creationId xmlns:a16="http://schemas.microsoft.com/office/drawing/2014/main" id="{A7979709-AF30-C2E5-362B-2CE68C8AF51C}"/>
              </a:ext>
              <a:ext uri="{C183D7F6-B498-43B3-948B-1728B52AA6E4}">
                <adec:decorative xmlns:adec="http://schemas.microsoft.com/office/drawing/2017/decorative" val="1"/>
              </a:ext>
            </a:extLst>
          </p:cNvPr>
          <p:cNvSpPr/>
          <p:nvPr>
            <p:custDataLst>
              <p:tags r:id="rId511"/>
            </p:custDataLst>
          </p:nvPr>
        </p:nvSpPr>
        <p:spPr>
          <a:xfrm>
            <a:off x="96901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2" name="Rectangle 511">
            <a:extLst>
              <a:ext uri="{FF2B5EF4-FFF2-40B4-BE49-F238E27FC236}">
                <a16:creationId xmlns:a16="http://schemas.microsoft.com/office/drawing/2014/main" id="{016F8D30-4CC1-3003-CE93-3FEA61876160}"/>
              </a:ext>
              <a:ext uri="{C183D7F6-B498-43B3-948B-1728B52AA6E4}">
                <adec:decorative xmlns:adec="http://schemas.microsoft.com/office/drawing/2017/decorative" val="1"/>
              </a:ext>
            </a:extLst>
          </p:cNvPr>
          <p:cNvSpPr/>
          <p:nvPr>
            <p:custDataLst>
              <p:tags r:id="rId512"/>
            </p:custDataLst>
          </p:nvPr>
        </p:nvSpPr>
        <p:spPr>
          <a:xfrm>
            <a:off x="97790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3" name="Rectangle 512">
            <a:extLst>
              <a:ext uri="{FF2B5EF4-FFF2-40B4-BE49-F238E27FC236}">
                <a16:creationId xmlns:a16="http://schemas.microsoft.com/office/drawing/2014/main" id="{4F602120-878A-6870-B61B-1E957E3B444F}"/>
              </a:ext>
              <a:ext uri="{C183D7F6-B498-43B3-948B-1728B52AA6E4}">
                <adec:decorative xmlns:adec="http://schemas.microsoft.com/office/drawing/2017/decorative" val="1"/>
              </a:ext>
            </a:extLst>
          </p:cNvPr>
          <p:cNvSpPr/>
          <p:nvPr>
            <p:custDataLst>
              <p:tags r:id="rId513"/>
            </p:custDataLst>
          </p:nvPr>
        </p:nvSpPr>
        <p:spPr>
          <a:xfrm>
            <a:off x="98679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4" name="Rectangle 513">
            <a:extLst>
              <a:ext uri="{FF2B5EF4-FFF2-40B4-BE49-F238E27FC236}">
                <a16:creationId xmlns:a16="http://schemas.microsoft.com/office/drawing/2014/main" id="{0D0B6CA6-1DEB-2648-48D6-8A8AE9921F97}"/>
              </a:ext>
              <a:ext uri="{C183D7F6-B498-43B3-948B-1728B52AA6E4}">
                <adec:decorative xmlns:adec="http://schemas.microsoft.com/office/drawing/2017/decorative" val="1"/>
              </a:ext>
            </a:extLst>
          </p:cNvPr>
          <p:cNvSpPr/>
          <p:nvPr>
            <p:custDataLst>
              <p:tags r:id="rId514"/>
            </p:custDataLst>
          </p:nvPr>
        </p:nvSpPr>
        <p:spPr>
          <a:xfrm>
            <a:off x="99568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5" name="Rectangle 514">
            <a:extLst>
              <a:ext uri="{FF2B5EF4-FFF2-40B4-BE49-F238E27FC236}">
                <a16:creationId xmlns:a16="http://schemas.microsoft.com/office/drawing/2014/main" id="{04290356-8413-BBF6-92AD-84C7E6C38E07}"/>
              </a:ext>
              <a:ext uri="{C183D7F6-B498-43B3-948B-1728B52AA6E4}">
                <adec:decorative xmlns:adec="http://schemas.microsoft.com/office/drawing/2017/decorative" val="1"/>
              </a:ext>
            </a:extLst>
          </p:cNvPr>
          <p:cNvSpPr/>
          <p:nvPr>
            <p:custDataLst>
              <p:tags r:id="rId515"/>
            </p:custDataLst>
          </p:nvPr>
        </p:nvSpPr>
        <p:spPr>
          <a:xfrm>
            <a:off x="100457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6" name="Rectangle 515">
            <a:extLst>
              <a:ext uri="{FF2B5EF4-FFF2-40B4-BE49-F238E27FC236}">
                <a16:creationId xmlns:a16="http://schemas.microsoft.com/office/drawing/2014/main" id="{846DE386-5699-DDAC-28BC-2CB5C2D2F139}"/>
              </a:ext>
              <a:ext uri="{C183D7F6-B498-43B3-948B-1728B52AA6E4}">
                <adec:decorative xmlns:adec="http://schemas.microsoft.com/office/drawing/2017/decorative" val="1"/>
              </a:ext>
            </a:extLst>
          </p:cNvPr>
          <p:cNvSpPr/>
          <p:nvPr>
            <p:custDataLst>
              <p:tags r:id="rId516"/>
            </p:custDataLst>
          </p:nvPr>
        </p:nvSpPr>
        <p:spPr>
          <a:xfrm>
            <a:off x="101346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7" name="Rectangle 516">
            <a:extLst>
              <a:ext uri="{FF2B5EF4-FFF2-40B4-BE49-F238E27FC236}">
                <a16:creationId xmlns:a16="http://schemas.microsoft.com/office/drawing/2014/main" id="{33029704-9234-CBF4-3046-89F287CAA030}"/>
              </a:ext>
              <a:ext uri="{C183D7F6-B498-43B3-948B-1728B52AA6E4}">
                <adec:decorative xmlns:adec="http://schemas.microsoft.com/office/drawing/2017/decorative" val="1"/>
              </a:ext>
            </a:extLst>
          </p:cNvPr>
          <p:cNvSpPr/>
          <p:nvPr>
            <p:custDataLst>
              <p:tags r:id="rId517"/>
            </p:custDataLst>
          </p:nvPr>
        </p:nvSpPr>
        <p:spPr>
          <a:xfrm>
            <a:off x="102235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8" name="Rectangle 517">
            <a:extLst>
              <a:ext uri="{FF2B5EF4-FFF2-40B4-BE49-F238E27FC236}">
                <a16:creationId xmlns:a16="http://schemas.microsoft.com/office/drawing/2014/main" id="{1B20E2DA-A5BE-62AB-8A02-74D50E445F75}"/>
              </a:ext>
              <a:ext uri="{C183D7F6-B498-43B3-948B-1728B52AA6E4}">
                <adec:decorative xmlns:adec="http://schemas.microsoft.com/office/drawing/2017/decorative" val="1"/>
              </a:ext>
            </a:extLst>
          </p:cNvPr>
          <p:cNvSpPr/>
          <p:nvPr>
            <p:custDataLst>
              <p:tags r:id="rId518"/>
            </p:custDataLst>
          </p:nvPr>
        </p:nvSpPr>
        <p:spPr>
          <a:xfrm>
            <a:off x="103124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9" name="Rectangle 518">
            <a:extLst>
              <a:ext uri="{FF2B5EF4-FFF2-40B4-BE49-F238E27FC236}">
                <a16:creationId xmlns:a16="http://schemas.microsoft.com/office/drawing/2014/main" id="{78B613CC-4BFA-072E-1A32-9BB2503C4ED3}"/>
              </a:ext>
              <a:ext uri="{C183D7F6-B498-43B3-948B-1728B52AA6E4}">
                <adec:decorative xmlns:adec="http://schemas.microsoft.com/office/drawing/2017/decorative" val="1"/>
              </a:ext>
            </a:extLst>
          </p:cNvPr>
          <p:cNvSpPr/>
          <p:nvPr>
            <p:custDataLst>
              <p:tags r:id="rId519"/>
            </p:custDataLst>
          </p:nvPr>
        </p:nvSpPr>
        <p:spPr>
          <a:xfrm>
            <a:off x="104013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0" name="Rectangle 519">
            <a:extLst>
              <a:ext uri="{FF2B5EF4-FFF2-40B4-BE49-F238E27FC236}">
                <a16:creationId xmlns:a16="http://schemas.microsoft.com/office/drawing/2014/main" id="{1F53C01F-8AEE-C194-ADD3-D2D4370819A9}"/>
              </a:ext>
              <a:ext uri="{C183D7F6-B498-43B3-948B-1728B52AA6E4}">
                <adec:decorative xmlns:adec="http://schemas.microsoft.com/office/drawing/2017/decorative" val="1"/>
              </a:ext>
            </a:extLst>
          </p:cNvPr>
          <p:cNvSpPr/>
          <p:nvPr>
            <p:custDataLst>
              <p:tags r:id="rId520"/>
            </p:custDataLst>
          </p:nvPr>
        </p:nvSpPr>
        <p:spPr>
          <a:xfrm>
            <a:off x="104902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1" name="Rectangle 520">
            <a:extLst>
              <a:ext uri="{FF2B5EF4-FFF2-40B4-BE49-F238E27FC236}">
                <a16:creationId xmlns:a16="http://schemas.microsoft.com/office/drawing/2014/main" id="{24C20231-1D22-F356-9575-25ACE4D421A5}"/>
              </a:ext>
              <a:ext uri="{C183D7F6-B498-43B3-948B-1728B52AA6E4}">
                <adec:decorative xmlns:adec="http://schemas.microsoft.com/office/drawing/2017/decorative" val="1"/>
              </a:ext>
            </a:extLst>
          </p:cNvPr>
          <p:cNvSpPr/>
          <p:nvPr>
            <p:custDataLst>
              <p:tags r:id="rId521"/>
            </p:custDataLst>
          </p:nvPr>
        </p:nvSpPr>
        <p:spPr>
          <a:xfrm>
            <a:off x="105791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2" name="Rectangle 521">
            <a:extLst>
              <a:ext uri="{FF2B5EF4-FFF2-40B4-BE49-F238E27FC236}">
                <a16:creationId xmlns:a16="http://schemas.microsoft.com/office/drawing/2014/main" id="{24002EF2-C92E-BAEF-90EF-EBB8E8E4BD04}"/>
              </a:ext>
              <a:ext uri="{C183D7F6-B498-43B3-948B-1728B52AA6E4}">
                <adec:decorative xmlns:adec="http://schemas.microsoft.com/office/drawing/2017/decorative" val="1"/>
              </a:ext>
            </a:extLst>
          </p:cNvPr>
          <p:cNvSpPr/>
          <p:nvPr>
            <p:custDataLst>
              <p:tags r:id="rId522"/>
            </p:custDataLst>
          </p:nvPr>
        </p:nvSpPr>
        <p:spPr>
          <a:xfrm>
            <a:off x="106680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3" name="Rectangle 522">
            <a:extLst>
              <a:ext uri="{FF2B5EF4-FFF2-40B4-BE49-F238E27FC236}">
                <a16:creationId xmlns:a16="http://schemas.microsoft.com/office/drawing/2014/main" id="{AA0EB000-0C48-7CDD-FC85-9A9DEFD729E7}"/>
              </a:ext>
              <a:ext uri="{C183D7F6-B498-43B3-948B-1728B52AA6E4}">
                <adec:decorative xmlns:adec="http://schemas.microsoft.com/office/drawing/2017/decorative" val="1"/>
              </a:ext>
            </a:extLst>
          </p:cNvPr>
          <p:cNvSpPr/>
          <p:nvPr>
            <p:custDataLst>
              <p:tags r:id="rId523"/>
            </p:custDataLst>
          </p:nvPr>
        </p:nvSpPr>
        <p:spPr>
          <a:xfrm>
            <a:off x="107569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4" name="Rectangle 523">
            <a:extLst>
              <a:ext uri="{FF2B5EF4-FFF2-40B4-BE49-F238E27FC236}">
                <a16:creationId xmlns:a16="http://schemas.microsoft.com/office/drawing/2014/main" id="{12324ED4-CD49-2D64-4436-9DBF961939FE}"/>
              </a:ext>
              <a:ext uri="{C183D7F6-B498-43B3-948B-1728B52AA6E4}">
                <adec:decorative xmlns:adec="http://schemas.microsoft.com/office/drawing/2017/decorative" val="1"/>
              </a:ext>
            </a:extLst>
          </p:cNvPr>
          <p:cNvSpPr/>
          <p:nvPr>
            <p:custDataLst>
              <p:tags r:id="rId524"/>
            </p:custDataLst>
          </p:nvPr>
        </p:nvSpPr>
        <p:spPr>
          <a:xfrm>
            <a:off x="81788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5" name="Rectangle 524">
            <a:extLst>
              <a:ext uri="{FF2B5EF4-FFF2-40B4-BE49-F238E27FC236}">
                <a16:creationId xmlns:a16="http://schemas.microsoft.com/office/drawing/2014/main" id="{9A00ECA6-CEB3-D18E-A4E6-49AFCC3F7C31}"/>
              </a:ext>
              <a:ext uri="{C183D7F6-B498-43B3-948B-1728B52AA6E4}">
                <adec:decorative xmlns:adec="http://schemas.microsoft.com/office/drawing/2017/decorative" val="1"/>
              </a:ext>
            </a:extLst>
          </p:cNvPr>
          <p:cNvSpPr/>
          <p:nvPr>
            <p:custDataLst>
              <p:tags r:id="rId525"/>
            </p:custDataLst>
          </p:nvPr>
        </p:nvSpPr>
        <p:spPr>
          <a:xfrm>
            <a:off x="82677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6" name="Rectangle 525">
            <a:extLst>
              <a:ext uri="{FF2B5EF4-FFF2-40B4-BE49-F238E27FC236}">
                <a16:creationId xmlns:a16="http://schemas.microsoft.com/office/drawing/2014/main" id="{FEB3B4D0-D148-9671-6013-8FEC0C0643A6}"/>
              </a:ext>
              <a:ext uri="{C183D7F6-B498-43B3-948B-1728B52AA6E4}">
                <adec:decorative xmlns:adec="http://schemas.microsoft.com/office/drawing/2017/decorative" val="1"/>
              </a:ext>
            </a:extLst>
          </p:cNvPr>
          <p:cNvSpPr/>
          <p:nvPr>
            <p:custDataLst>
              <p:tags r:id="rId526"/>
            </p:custDataLst>
          </p:nvPr>
        </p:nvSpPr>
        <p:spPr>
          <a:xfrm>
            <a:off x="83566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7" name="Rectangle 526">
            <a:extLst>
              <a:ext uri="{FF2B5EF4-FFF2-40B4-BE49-F238E27FC236}">
                <a16:creationId xmlns:a16="http://schemas.microsoft.com/office/drawing/2014/main" id="{F61AE6BF-6C8D-8702-FD68-2F9804365A70}"/>
              </a:ext>
              <a:ext uri="{C183D7F6-B498-43B3-948B-1728B52AA6E4}">
                <adec:decorative xmlns:adec="http://schemas.microsoft.com/office/drawing/2017/decorative" val="1"/>
              </a:ext>
            </a:extLst>
          </p:cNvPr>
          <p:cNvSpPr/>
          <p:nvPr>
            <p:custDataLst>
              <p:tags r:id="rId527"/>
            </p:custDataLst>
          </p:nvPr>
        </p:nvSpPr>
        <p:spPr>
          <a:xfrm>
            <a:off x="84455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8" name="Rectangle 527">
            <a:extLst>
              <a:ext uri="{FF2B5EF4-FFF2-40B4-BE49-F238E27FC236}">
                <a16:creationId xmlns:a16="http://schemas.microsoft.com/office/drawing/2014/main" id="{0C50527C-033D-F527-A665-037F0F9AB0E8}"/>
              </a:ext>
              <a:ext uri="{C183D7F6-B498-43B3-948B-1728B52AA6E4}">
                <adec:decorative xmlns:adec="http://schemas.microsoft.com/office/drawing/2017/decorative" val="1"/>
              </a:ext>
            </a:extLst>
          </p:cNvPr>
          <p:cNvSpPr/>
          <p:nvPr>
            <p:custDataLst>
              <p:tags r:id="rId528"/>
            </p:custDataLst>
          </p:nvPr>
        </p:nvSpPr>
        <p:spPr>
          <a:xfrm>
            <a:off x="85344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9" name="Rectangle 528">
            <a:extLst>
              <a:ext uri="{FF2B5EF4-FFF2-40B4-BE49-F238E27FC236}">
                <a16:creationId xmlns:a16="http://schemas.microsoft.com/office/drawing/2014/main" id="{932C1182-A841-7C81-4B08-7F9322E37F7D}"/>
              </a:ext>
              <a:ext uri="{C183D7F6-B498-43B3-948B-1728B52AA6E4}">
                <adec:decorative xmlns:adec="http://schemas.microsoft.com/office/drawing/2017/decorative" val="1"/>
              </a:ext>
            </a:extLst>
          </p:cNvPr>
          <p:cNvSpPr/>
          <p:nvPr>
            <p:custDataLst>
              <p:tags r:id="rId529"/>
            </p:custDataLst>
          </p:nvPr>
        </p:nvSpPr>
        <p:spPr>
          <a:xfrm>
            <a:off x="86233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0" name="Rectangle 529">
            <a:extLst>
              <a:ext uri="{FF2B5EF4-FFF2-40B4-BE49-F238E27FC236}">
                <a16:creationId xmlns:a16="http://schemas.microsoft.com/office/drawing/2014/main" id="{7439C7AA-B96E-EC6D-B792-461CBF41CE60}"/>
              </a:ext>
              <a:ext uri="{C183D7F6-B498-43B3-948B-1728B52AA6E4}">
                <adec:decorative xmlns:adec="http://schemas.microsoft.com/office/drawing/2017/decorative" val="1"/>
              </a:ext>
            </a:extLst>
          </p:cNvPr>
          <p:cNvSpPr/>
          <p:nvPr>
            <p:custDataLst>
              <p:tags r:id="rId530"/>
            </p:custDataLst>
          </p:nvPr>
        </p:nvSpPr>
        <p:spPr>
          <a:xfrm>
            <a:off x="87122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1" name="Rectangle 530">
            <a:extLst>
              <a:ext uri="{FF2B5EF4-FFF2-40B4-BE49-F238E27FC236}">
                <a16:creationId xmlns:a16="http://schemas.microsoft.com/office/drawing/2014/main" id="{FB6E5D13-CEF2-FAE4-FAB9-163761341E1A}"/>
              </a:ext>
              <a:ext uri="{C183D7F6-B498-43B3-948B-1728B52AA6E4}">
                <adec:decorative xmlns:adec="http://schemas.microsoft.com/office/drawing/2017/decorative" val="1"/>
              </a:ext>
            </a:extLst>
          </p:cNvPr>
          <p:cNvSpPr/>
          <p:nvPr>
            <p:custDataLst>
              <p:tags r:id="rId531"/>
            </p:custDataLst>
          </p:nvPr>
        </p:nvSpPr>
        <p:spPr>
          <a:xfrm>
            <a:off x="88011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2" name="Rectangle 531">
            <a:extLst>
              <a:ext uri="{FF2B5EF4-FFF2-40B4-BE49-F238E27FC236}">
                <a16:creationId xmlns:a16="http://schemas.microsoft.com/office/drawing/2014/main" id="{37C0CA15-3A45-5219-730C-264CE31FBFB8}"/>
              </a:ext>
              <a:ext uri="{C183D7F6-B498-43B3-948B-1728B52AA6E4}">
                <adec:decorative xmlns:adec="http://schemas.microsoft.com/office/drawing/2017/decorative" val="1"/>
              </a:ext>
            </a:extLst>
          </p:cNvPr>
          <p:cNvSpPr/>
          <p:nvPr>
            <p:custDataLst>
              <p:tags r:id="rId532"/>
            </p:custDataLst>
          </p:nvPr>
        </p:nvSpPr>
        <p:spPr>
          <a:xfrm>
            <a:off x="88900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3" name="Rectangle 532">
            <a:extLst>
              <a:ext uri="{FF2B5EF4-FFF2-40B4-BE49-F238E27FC236}">
                <a16:creationId xmlns:a16="http://schemas.microsoft.com/office/drawing/2014/main" id="{A7CDF1FC-86E8-92FE-8E88-2B544768E8D2}"/>
              </a:ext>
              <a:ext uri="{C183D7F6-B498-43B3-948B-1728B52AA6E4}">
                <adec:decorative xmlns:adec="http://schemas.microsoft.com/office/drawing/2017/decorative" val="1"/>
              </a:ext>
            </a:extLst>
          </p:cNvPr>
          <p:cNvSpPr/>
          <p:nvPr>
            <p:custDataLst>
              <p:tags r:id="rId533"/>
            </p:custDataLst>
          </p:nvPr>
        </p:nvSpPr>
        <p:spPr>
          <a:xfrm>
            <a:off x="89789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4" name="Rectangle 533">
            <a:extLst>
              <a:ext uri="{FF2B5EF4-FFF2-40B4-BE49-F238E27FC236}">
                <a16:creationId xmlns:a16="http://schemas.microsoft.com/office/drawing/2014/main" id="{BC5268F0-61E7-86CD-DCE6-4679D41248BC}"/>
              </a:ext>
              <a:ext uri="{C183D7F6-B498-43B3-948B-1728B52AA6E4}">
                <adec:decorative xmlns:adec="http://schemas.microsoft.com/office/drawing/2017/decorative" val="1"/>
              </a:ext>
            </a:extLst>
          </p:cNvPr>
          <p:cNvSpPr/>
          <p:nvPr>
            <p:custDataLst>
              <p:tags r:id="rId534"/>
            </p:custDataLst>
          </p:nvPr>
        </p:nvSpPr>
        <p:spPr>
          <a:xfrm>
            <a:off x="90678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5" name="Rectangle 534">
            <a:extLst>
              <a:ext uri="{FF2B5EF4-FFF2-40B4-BE49-F238E27FC236}">
                <a16:creationId xmlns:a16="http://schemas.microsoft.com/office/drawing/2014/main" id="{22DC8BC8-313B-3B81-F007-67E54F185838}"/>
              </a:ext>
              <a:ext uri="{C183D7F6-B498-43B3-948B-1728B52AA6E4}">
                <adec:decorative xmlns:adec="http://schemas.microsoft.com/office/drawing/2017/decorative" val="1"/>
              </a:ext>
            </a:extLst>
          </p:cNvPr>
          <p:cNvSpPr/>
          <p:nvPr>
            <p:custDataLst>
              <p:tags r:id="rId535"/>
            </p:custDataLst>
          </p:nvPr>
        </p:nvSpPr>
        <p:spPr>
          <a:xfrm>
            <a:off x="91567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6" name="Rectangle 535">
            <a:extLst>
              <a:ext uri="{FF2B5EF4-FFF2-40B4-BE49-F238E27FC236}">
                <a16:creationId xmlns:a16="http://schemas.microsoft.com/office/drawing/2014/main" id="{062AD8AA-298D-B937-C878-D92A366BEE61}"/>
              </a:ext>
              <a:ext uri="{C183D7F6-B498-43B3-948B-1728B52AA6E4}">
                <adec:decorative xmlns:adec="http://schemas.microsoft.com/office/drawing/2017/decorative" val="1"/>
              </a:ext>
            </a:extLst>
          </p:cNvPr>
          <p:cNvSpPr/>
          <p:nvPr>
            <p:custDataLst>
              <p:tags r:id="rId536"/>
            </p:custDataLst>
          </p:nvPr>
        </p:nvSpPr>
        <p:spPr>
          <a:xfrm>
            <a:off x="92456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7" name="Rectangle 536">
            <a:extLst>
              <a:ext uri="{FF2B5EF4-FFF2-40B4-BE49-F238E27FC236}">
                <a16:creationId xmlns:a16="http://schemas.microsoft.com/office/drawing/2014/main" id="{67A8CB0C-1873-3D2D-C4E7-C4EDE2B38700}"/>
              </a:ext>
              <a:ext uri="{C183D7F6-B498-43B3-948B-1728B52AA6E4}">
                <adec:decorative xmlns:adec="http://schemas.microsoft.com/office/drawing/2017/decorative" val="1"/>
              </a:ext>
            </a:extLst>
          </p:cNvPr>
          <p:cNvSpPr/>
          <p:nvPr>
            <p:custDataLst>
              <p:tags r:id="rId537"/>
            </p:custDataLst>
          </p:nvPr>
        </p:nvSpPr>
        <p:spPr>
          <a:xfrm>
            <a:off x="93345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8" name="Rectangle 537">
            <a:extLst>
              <a:ext uri="{FF2B5EF4-FFF2-40B4-BE49-F238E27FC236}">
                <a16:creationId xmlns:a16="http://schemas.microsoft.com/office/drawing/2014/main" id="{DBBE9E4B-F0C3-281B-A817-DF724FA53BB2}"/>
              </a:ext>
              <a:ext uri="{C183D7F6-B498-43B3-948B-1728B52AA6E4}">
                <adec:decorative xmlns:adec="http://schemas.microsoft.com/office/drawing/2017/decorative" val="1"/>
              </a:ext>
            </a:extLst>
          </p:cNvPr>
          <p:cNvSpPr/>
          <p:nvPr>
            <p:custDataLst>
              <p:tags r:id="rId538"/>
            </p:custDataLst>
          </p:nvPr>
        </p:nvSpPr>
        <p:spPr>
          <a:xfrm>
            <a:off x="94234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9" name="Rectangle 538">
            <a:extLst>
              <a:ext uri="{FF2B5EF4-FFF2-40B4-BE49-F238E27FC236}">
                <a16:creationId xmlns:a16="http://schemas.microsoft.com/office/drawing/2014/main" id="{B065EF92-9DA0-4CB0-B279-4FB5E39789EC}"/>
              </a:ext>
              <a:ext uri="{C183D7F6-B498-43B3-948B-1728B52AA6E4}">
                <adec:decorative xmlns:adec="http://schemas.microsoft.com/office/drawing/2017/decorative" val="1"/>
              </a:ext>
            </a:extLst>
          </p:cNvPr>
          <p:cNvSpPr/>
          <p:nvPr>
            <p:custDataLst>
              <p:tags r:id="rId539"/>
            </p:custDataLst>
          </p:nvPr>
        </p:nvSpPr>
        <p:spPr>
          <a:xfrm>
            <a:off x="95123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0" name="Rectangle 539">
            <a:extLst>
              <a:ext uri="{FF2B5EF4-FFF2-40B4-BE49-F238E27FC236}">
                <a16:creationId xmlns:a16="http://schemas.microsoft.com/office/drawing/2014/main" id="{AEF148C3-E9AC-054E-62D6-06738575FD40}"/>
              </a:ext>
              <a:ext uri="{C183D7F6-B498-43B3-948B-1728B52AA6E4}">
                <adec:decorative xmlns:adec="http://schemas.microsoft.com/office/drawing/2017/decorative" val="1"/>
              </a:ext>
            </a:extLst>
          </p:cNvPr>
          <p:cNvSpPr/>
          <p:nvPr>
            <p:custDataLst>
              <p:tags r:id="rId540"/>
            </p:custDataLst>
          </p:nvPr>
        </p:nvSpPr>
        <p:spPr>
          <a:xfrm>
            <a:off x="96012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1" name="Rectangle 540">
            <a:extLst>
              <a:ext uri="{FF2B5EF4-FFF2-40B4-BE49-F238E27FC236}">
                <a16:creationId xmlns:a16="http://schemas.microsoft.com/office/drawing/2014/main" id="{AC148F2A-AC43-9EDB-3E62-6165E271A89E}"/>
              </a:ext>
              <a:ext uri="{C183D7F6-B498-43B3-948B-1728B52AA6E4}">
                <adec:decorative xmlns:adec="http://schemas.microsoft.com/office/drawing/2017/decorative" val="1"/>
              </a:ext>
            </a:extLst>
          </p:cNvPr>
          <p:cNvSpPr/>
          <p:nvPr>
            <p:custDataLst>
              <p:tags r:id="rId541"/>
            </p:custDataLst>
          </p:nvPr>
        </p:nvSpPr>
        <p:spPr>
          <a:xfrm>
            <a:off x="96901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2" name="Rectangle 541">
            <a:extLst>
              <a:ext uri="{FF2B5EF4-FFF2-40B4-BE49-F238E27FC236}">
                <a16:creationId xmlns:a16="http://schemas.microsoft.com/office/drawing/2014/main" id="{4B5580F7-C2E7-8328-7837-16E0758E335F}"/>
              </a:ext>
              <a:ext uri="{C183D7F6-B498-43B3-948B-1728B52AA6E4}">
                <adec:decorative xmlns:adec="http://schemas.microsoft.com/office/drawing/2017/decorative" val="1"/>
              </a:ext>
            </a:extLst>
          </p:cNvPr>
          <p:cNvSpPr/>
          <p:nvPr>
            <p:custDataLst>
              <p:tags r:id="rId542"/>
            </p:custDataLst>
          </p:nvPr>
        </p:nvSpPr>
        <p:spPr>
          <a:xfrm>
            <a:off x="97790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3" name="Rectangle 542">
            <a:extLst>
              <a:ext uri="{FF2B5EF4-FFF2-40B4-BE49-F238E27FC236}">
                <a16:creationId xmlns:a16="http://schemas.microsoft.com/office/drawing/2014/main" id="{6E2AB1AF-C16D-88CF-6D20-2C572D13E221}"/>
              </a:ext>
              <a:ext uri="{C183D7F6-B498-43B3-948B-1728B52AA6E4}">
                <adec:decorative xmlns:adec="http://schemas.microsoft.com/office/drawing/2017/decorative" val="1"/>
              </a:ext>
            </a:extLst>
          </p:cNvPr>
          <p:cNvSpPr/>
          <p:nvPr>
            <p:custDataLst>
              <p:tags r:id="rId543"/>
            </p:custDataLst>
          </p:nvPr>
        </p:nvSpPr>
        <p:spPr>
          <a:xfrm>
            <a:off x="98679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4" name="Rectangle 543">
            <a:extLst>
              <a:ext uri="{FF2B5EF4-FFF2-40B4-BE49-F238E27FC236}">
                <a16:creationId xmlns:a16="http://schemas.microsoft.com/office/drawing/2014/main" id="{83A28B1E-47AF-1AC5-42B2-E85F76A33537}"/>
              </a:ext>
              <a:ext uri="{C183D7F6-B498-43B3-948B-1728B52AA6E4}">
                <adec:decorative xmlns:adec="http://schemas.microsoft.com/office/drawing/2017/decorative" val="1"/>
              </a:ext>
            </a:extLst>
          </p:cNvPr>
          <p:cNvSpPr/>
          <p:nvPr>
            <p:custDataLst>
              <p:tags r:id="rId544"/>
            </p:custDataLst>
          </p:nvPr>
        </p:nvSpPr>
        <p:spPr>
          <a:xfrm>
            <a:off x="99568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5" name="Rectangle 544">
            <a:extLst>
              <a:ext uri="{FF2B5EF4-FFF2-40B4-BE49-F238E27FC236}">
                <a16:creationId xmlns:a16="http://schemas.microsoft.com/office/drawing/2014/main" id="{466E387B-ADC0-2EE1-14F4-CDEDC7AB4417}"/>
              </a:ext>
              <a:ext uri="{C183D7F6-B498-43B3-948B-1728B52AA6E4}">
                <adec:decorative xmlns:adec="http://schemas.microsoft.com/office/drawing/2017/decorative" val="1"/>
              </a:ext>
            </a:extLst>
          </p:cNvPr>
          <p:cNvSpPr/>
          <p:nvPr>
            <p:custDataLst>
              <p:tags r:id="rId545"/>
            </p:custDataLst>
          </p:nvPr>
        </p:nvSpPr>
        <p:spPr>
          <a:xfrm>
            <a:off x="100457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6" name="Rectangle 545">
            <a:extLst>
              <a:ext uri="{FF2B5EF4-FFF2-40B4-BE49-F238E27FC236}">
                <a16:creationId xmlns:a16="http://schemas.microsoft.com/office/drawing/2014/main" id="{F985DBC8-E9F9-6297-B20E-A677E4FA506D}"/>
              </a:ext>
              <a:ext uri="{C183D7F6-B498-43B3-948B-1728B52AA6E4}">
                <adec:decorative xmlns:adec="http://schemas.microsoft.com/office/drawing/2017/decorative" val="1"/>
              </a:ext>
            </a:extLst>
          </p:cNvPr>
          <p:cNvSpPr/>
          <p:nvPr>
            <p:custDataLst>
              <p:tags r:id="rId546"/>
            </p:custDataLst>
          </p:nvPr>
        </p:nvSpPr>
        <p:spPr>
          <a:xfrm>
            <a:off x="101346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7" name="Rectangle 546">
            <a:extLst>
              <a:ext uri="{FF2B5EF4-FFF2-40B4-BE49-F238E27FC236}">
                <a16:creationId xmlns:a16="http://schemas.microsoft.com/office/drawing/2014/main" id="{B62E33B5-1516-9F20-F2D1-EFFAEB1AA8A3}"/>
              </a:ext>
              <a:ext uri="{C183D7F6-B498-43B3-948B-1728B52AA6E4}">
                <adec:decorative xmlns:adec="http://schemas.microsoft.com/office/drawing/2017/decorative" val="1"/>
              </a:ext>
            </a:extLst>
          </p:cNvPr>
          <p:cNvSpPr/>
          <p:nvPr>
            <p:custDataLst>
              <p:tags r:id="rId547"/>
            </p:custDataLst>
          </p:nvPr>
        </p:nvSpPr>
        <p:spPr>
          <a:xfrm>
            <a:off x="102235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8" name="Rectangle 547">
            <a:extLst>
              <a:ext uri="{FF2B5EF4-FFF2-40B4-BE49-F238E27FC236}">
                <a16:creationId xmlns:a16="http://schemas.microsoft.com/office/drawing/2014/main" id="{DB0137D5-87B6-CADE-0DFD-CF0286122280}"/>
              </a:ext>
              <a:ext uri="{C183D7F6-B498-43B3-948B-1728B52AA6E4}">
                <adec:decorative xmlns:adec="http://schemas.microsoft.com/office/drawing/2017/decorative" val="1"/>
              </a:ext>
            </a:extLst>
          </p:cNvPr>
          <p:cNvSpPr/>
          <p:nvPr>
            <p:custDataLst>
              <p:tags r:id="rId548"/>
            </p:custDataLst>
          </p:nvPr>
        </p:nvSpPr>
        <p:spPr>
          <a:xfrm>
            <a:off x="103124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9" name="Rectangle 548">
            <a:extLst>
              <a:ext uri="{FF2B5EF4-FFF2-40B4-BE49-F238E27FC236}">
                <a16:creationId xmlns:a16="http://schemas.microsoft.com/office/drawing/2014/main" id="{E07063EC-4E77-084A-94DA-FA6D9A48F908}"/>
              </a:ext>
              <a:ext uri="{C183D7F6-B498-43B3-948B-1728B52AA6E4}">
                <adec:decorative xmlns:adec="http://schemas.microsoft.com/office/drawing/2017/decorative" val="1"/>
              </a:ext>
            </a:extLst>
          </p:cNvPr>
          <p:cNvSpPr/>
          <p:nvPr>
            <p:custDataLst>
              <p:tags r:id="rId549"/>
            </p:custDataLst>
          </p:nvPr>
        </p:nvSpPr>
        <p:spPr>
          <a:xfrm>
            <a:off x="104013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0" name="Rectangle 549">
            <a:extLst>
              <a:ext uri="{FF2B5EF4-FFF2-40B4-BE49-F238E27FC236}">
                <a16:creationId xmlns:a16="http://schemas.microsoft.com/office/drawing/2014/main" id="{2841B97B-86C9-1FB3-89D6-7115F4B906E3}"/>
              </a:ext>
              <a:ext uri="{C183D7F6-B498-43B3-948B-1728B52AA6E4}">
                <adec:decorative xmlns:adec="http://schemas.microsoft.com/office/drawing/2017/decorative" val="1"/>
              </a:ext>
            </a:extLst>
          </p:cNvPr>
          <p:cNvSpPr/>
          <p:nvPr>
            <p:custDataLst>
              <p:tags r:id="rId550"/>
            </p:custDataLst>
          </p:nvPr>
        </p:nvSpPr>
        <p:spPr>
          <a:xfrm>
            <a:off x="104902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1" name="Rectangle 550">
            <a:extLst>
              <a:ext uri="{FF2B5EF4-FFF2-40B4-BE49-F238E27FC236}">
                <a16:creationId xmlns:a16="http://schemas.microsoft.com/office/drawing/2014/main" id="{9FE60C0B-A82A-84DD-8109-AEB466AE5FAE}"/>
              </a:ext>
              <a:ext uri="{C183D7F6-B498-43B3-948B-1728B52AA6E4}">
                <adec:decorative xmlns:adec="http://schemas.microsoft.com/office/drawing/2017/decorative" val="1"/>
              </a:ext>
            </a:extLst>
          </p:cNvPr>
          <p:cNvSpPr/>
          <p:nvPr>
            <p:custDataLst>
              <p:tags r:id="rId551"/>
            </p:custDataLst>
          </p:nvPr>
        </p:nvSpPr>
        <p:spPr>
          <a:xfrm>
            <a:off x="105791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2" name="Rectangle 551">
            <a:extLst>
              <a:ext uri="{FF2B5EF4-FFF2-40B4-BE49-F238E27FC236}">
                <a16:creationId xmlns:a16="http://schemas.microsoft.com/office/drawing/2014/main" id="{AFC0B591-4C55-0513-E208-7448A1D75810}"/>
              </a:ext>
              <a:ext uri="{C183D7F6-B498-43B3-948B-1728B52AA6E4}">
                <adec:decorative xmlns:adec="http://schemas.microsoft.com/office/drawing/2017/decorative" val="1"/>
              </a:ext>
            </a:extLst>
          </p:cNvPr>
          <p:cNvSpPr/>
          <p:nvPr>
            <p:custDataLst>
              <p:tags r:id="rId552"/>
            </p:custDataLst>
          </p:nvPr>
        </p:nvSpPr>
        <p:spPr>
          <a:xfrm>
            <a:off x="106680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3" name="Rectangle 552">
            <a:extLst>
              <a:ext uri="{FF2B5EF4-FFF2-40B4-BE49-F238E27FC236}">
                <a16:creationId xmlns:a16="http://schemas.microsoft.com/office/drawing/2014/main" id="{500F8D9E-BB91-866D-0956-3E00EF60CD84}"/>
              </a:ext>
              <a:ext uri="{C183D7F6-B498-43B3-948B-1728B52AA6E4}">
                <adec:decorative xmlns:adec="http://schemas.microsoft.com/office/drawing/2017/decorative" val="1"/>
              </a:ext>
            </a:extLst>
          </p:cNvPr>
          <p:cNvSpPr/>
          <p:nvPr>
            <p:custDataLst>
              <p:tags r:id="rId553"/>
            </p:custDataLst>
          </p:nvPr>
        </p:nvSpPr>
        <p:spPr>
          <a:xfrm>
            <a:off x="107569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4" name="Rectangle 553">
            <a:extLst>
              <a:ext uri="{FF2B5EF4-FFF2-40B4-BE49-F238E27FC236}">
                <a16:creationId xmlns:a16="http://schemas.microsoft.com/office/drawing/2014/main" id="{7FF98457-4F92-CFDC-348C-E553BB29E779}"/>
              </a:ext>
              <a:ext uri="{C183D7F6-B498-43B3-948B-1728B52AA6E4}">
                <adec:decorative xmlns:adec="http://schemas.microsoft.com/office/drawing/2017/decorative" val="1"/>
              </a:ext>
            </a:extLst>
          </p:cNvPr>
          <p:cNvSpPr/>
          <p:nvPr>
            <p:custDataLst>
              <p:tags r:id="rId554"/>
            </p:custDataLst>
          </p:nvPr>
        </p:nvSpPr>
        <p:spPr>
          <a:xfrm>
            <a:off x="81788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5" name="Rectangle 554">
            <a:extLst>
              <a:ext uri="{FF2B5EF4-FFF2-40B4-BE49-F238E27FC236}">
                <a16:creationId xmlns:a16="http://schemas.microsoft.com/office/drawing/2014/main" id="{AFB2B114-E7BC-B94B-5662-D126BA31AF6F}"/>
              </a:ext>
              <a:ext uri="{C183D7F6-B498-43B3-948B-1728B52AA6E4}">
                <adec:decorative xmlns:adec="http://schemas.microsoft.com/office/drawing/2017/decorative" val="1"/>
              </a:ext>
            </a:extLst>
          </p:cNvPr>
          <p:cNvSpPr/>
          <p:nvPr>
            <p:custDataLst>
              <p:tags r:id="rId555"/>
            </p:custDataLst>
          </p:nvPr>
        </p:nvSpPr>
        <p:spPr>
          <a:xfrm>
            <a:off x="82677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6" name="Rectangle 555">
            <a:extLst>
              <a:ext uri="{FF2B5EF4-FFF2-40B4-BE49-F238E27FC236}">
                <a16:creationId xmlns:a16="http://schemas.microsoft.com/office/drawing/2014/main" id="{44C151A8-372F-478F-16D9-3C2726647066}"/>
              </a:ext>
              <a:ext uri="{C183D7F6-B498-43B3-948B-1728B52AA6E4}">
                <adec:decorative xmlns:adec="http://schemas.microsoft.com/office/drawing/2017/decorative" val="1"/>
              </a:ext>
            </a:extLst>
          </p:cNvPr>
          <p:cNvSpPr/>
          <p:nvPr>
            <p:custDataLst>
              <p:tags r:id="rId556"/>
            </p:custDataLst>
          </p:nvPr>
        </p:nvSpPr>
        <p:spPr>
          <a:xfrm>
            <a:off x="83566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7" name="Rectangle 556">
            <a:extLst>
              <a:ext uri="{FF2B5EF4-FFF2-40B4-BE49-F238E27FC236}">
                <a16:creationId xmlns:a16="http://schemas.microsoft.com/office/drawing/2014/main" id="{BDB81036-6D4B-DDB4-CFFF-AF4B9AB20E0B}"/>
              </a:ext>
              <a:ext uri="{C183D7F6-B498-43B3-948B-1728B52AA6E4}">
                <adec:decorative xmlns:adec="http://schemas.microsoft.com/office/drawing/2017/decorative" val="1"/>
              </a:ext>
            </a:extLst>
          </p:cNvPr>
          <p:cNvSpPr/>
          <p:nvPr>
            <p:custDataLst>
              <p:tags r:id="rId557"/>
            </p:custDataLst>
          </p:nvPr>
        </p:nvSpPr>
        <p:spPr>
          <a:xfrm>
            <a:off x="84455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8" name="Rectangle 557">
            <a:extLst>
              <a:ext uri="{FF2B5EF4-FFF2-40B4-BE49-F238E27FC236}">
                <a16:creationId xmlns:a16="http://schemas.microsoft.com/office/drawing/2014/main" id="{EBA8443B-6FDE-1335-4332-F493A539BB56}"/>
              </a:ext>
              <a:ext uri="{C183D7F6-B498-43B3-948B-1728B52AA6E4}">
                <adec:decorative xmlns:adec="http://schemas.microsoft.com/office/drawing/2017/decorative" val="1"/>
              </a:ext>
            </a:extLst>
          </p:cNvPr>
          <p:cNvSpPr/>
          <p:nvPr>
            <p:custDataLst>
              <p:tags r:id="rId558"/>
            </p:custDataLst>
          </p:nvPr>
        </p:nvSpPr>
        <p:spPr>
          <a:xfrm>
            <a:off x="85344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9" name="Rectangle 558">
            <a:extLst>
              <a:ext uri="{FF2B5EF4-FFF2-40B4-BE49-F238E27FC236}">
                <a16:creationId xmlns:a16="http://schemas.microsoft.com/office/drawing/2014/main" id="{AB2AF3C1-10E5-F863-1561-038BD5C9F307}"/>
              </a:ext>
              <a:ext uri="{C183D7F6-B498-43B3-948B-1728B52AA6E4}">
                <adec:decorative xmlns:adec="http://schemas.microsoft.com/office/drawing/2017/decorative" val="1"/>
              </a:ext>
            </a:extLst>
          </p:cNvPr>
          <p:cNvSpPr/>
          <p:nvPr>
            <p:custDataLst>
              <p:tags r:id="rId559"/>
            </p:custDataLst>
          </p:nvPr>
        </p:nvSpPr>
        <p:spPr>
          <a:xfrm>
            <a:off x="86233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0" name="Rectangle 559">
            <a:extLst>
              <a:ext uri="{FF2B5EF4-FFF2-40B4-BE49-F238E27FC236}">
                <a16:creationId xmlns:a16="http://schemas.microsoft.com/office/drawing/2014/main" id="{0E2FB6ED-907D-6673-8923-E6C32EABA0B7}"/>
              </a:ext>
              <a:ext uri="{C183D7F6-B498-43B3-948B-1728B52AA6E4}">
                <adec:decorative xmlns:adec="http://schemas.microsoft.com/office/drawing/2017/decorative" val="1"/>
              </a:ext>
            </a:extLst>
          </p:cNvPr>
          <p:cNvSpPr/>
          <p:nvPr>
            <p:custDataLst>
              <p:tags r:id="rId560"/>
            </p:custDataLst>
          </p:nvPr>
        </p:nvSpPr>
        <p:spPr>
          <a:xfrm>
            <a:off x="87122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1" name="Rectangle 560">
            <a:extLst>
              <a:ext uri="{FF2B5EF4-FFF2-40B4-BE49-F238E27FC236}">
                <a16:creationId xmlns:a16="http://schemas.microsoft.com/office/drawing/2014/main" id="{4DA388DD-396E-EC4D-7957-2F0F13CD4A7A}"/>
              </a:ext>
              <a:ext uri="{C183D7F6-B498-43B3-948B-1728B52AA6E4}">
                <adec:decorative xmlns:adec="http://schemas.microsoft.com/office/drawing/2017/decorative" val="1"/>
              </a:ext>
            </a:extLst>
          </p:cNvPr>
          <p:cNvSpPr/>
          <p:nvPr>
            <p:custDataLst>
              <p:tags r:id="rId561"/>
            </p:custDataLst>
          </p:nvPr>
        </p:nvSpPr>
        <p:spPr>
          <a:xfrm>
            <a:off x="88011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2" name="Rectangle 561">
            <a:extLst>
              <a:ext uri="{FF2B5EF4-FFF2-40B4-BE49-F238E27FC236}">
                <a16:creationId xmlns:a16="http://schemas.microsoft.com/office/drawing/2014/main" id="{0053F9EA-DA4E-304F-9B5C-F93D3C5320BF}"/>
              </a:ext>
              <a:ext uri="{C183D7F6-B498-43B3-948B-1728B52AA6E4}">
                <adec:decorative xmlns:adec="http://schemas.microsoft.com/office/drawing/2017/decorative" val="1"/>
              </a:ext>
            </a:extLst>
          </p:cNvPr>
          <p:cNvSpPr/>
          <p:nvPr>
            <p:custDataLst>
              <p:tags r:id="rId562"/>
            </p:custDataLst>
          </p:nvPr>
        </p:nvSpPr>
        <p:spPr>
          <a:xfrm>
            <a:off x="88900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3" name="Rectangle 562">
            <a:extLst>
              <a:ext uri="{FF2B5EF4-FFF2-40B4-BE49-F238E27FC236}">
                <a16:creationId xmlns:a16="http://schemas.microsoft.com/office/drawing/2014/main" id="{67EFDC4D-C005-8F4A-B02E-387BD68D6112}"/>
              </a:ext>
              <a:ext uri="{C183D7F6-B498-43B3-948B-1728B52AA6E4}">
                <adec:decorative xmlns:adec="http://schemas.microsoft.com/office/drawing/2017/decorative" val="1"/>
              </a:ext>
            </a:extLst>
          </p:cNvPr>
          <p:cNvSpPr/>
          <p:nvPr>
            <p:custDataLst>
              <p:tags r:id="rId563"/>
            </p:custDataLst>
          </p:nvPr>
        </p:nvSpPr>
        <p:spPr>
          <a:xfrm>
            <a:off x="89789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4" name="Rectangle 563">
            <a:extLst>
              <a:ext uri="{FF2B5EF4-FFF2-40B4-BE49-F238E27FC236}">
                <a16:creationId xmlns:a16="http://schemas.microsoft.com/office/drawing/2014/main" id="{A3E78358-24E2-9AC4-1C8A-B3B4ECE3FC2A}"/>
              </a:ext>
              <a:ext uri="{C183D7F6-B498-43B3-948B-1728B52AA6E4}">
                <adec:decorative xmlns:adec="http://schemas.microsoft.com/office/drawing/2017/decorative" val="1"/>
              </a:ext>
            </a:extLst>
          </p:cNvPr>
          <p:cNvSpPr/>
          <p:nvPr>
            <p:custDataLst>
              <p:tags r:id="rId564"/>
            </p:custDataLst>
          </p:nvPr>
        </p:nvSpPr>
        <p:spPr>
          <a:xfrm>
            <a:off x="90678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5" name="Rectangle 564">
            <a:extLst>
              <a:ext uri="{FF2B5EF4-FFF2-40B4-BE49-F238E27FC236}">
                <a16:creationId xmlns:a16="http://schemas.microsoft.com/office/drawing/2014/main" id="{CEA98242-9A60-E80B-EBC4-2F8A6220A59D}"/>
              </a:ext>
              <a:ext uri="{C183D7F6-B498-43B3-948B-1728B52AA6E4}">
                <adec:decorative xmlns:adec="http://schemas.microsoft.com/office/drawing/2017/decorative" val="1"/>
              </a:ext>
            </a:extLst>
          </p:cNvPr>
          <p:cNvSpPr/>
          <p:nvPr>
            <p:custDataLst>
              <p:tags r:id="rId565"/>
            </p:custDataLst>
          </p:nvPr>
        </p:nvSpPr>
        <p:spPr>
          <a:xfrm>
            <a:off x="91567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6" name="Rectangle 565">
            <a:extLst>
              <a:ext uri="{FF2B5EF4-FFF2-40B4-BE49-F238E27FC236}">
                <a16:creationId xmlns:a16="http://schemas.microsoft.com/office/drawing/2014/main" id="{53F7DC60-3517-A9EF-5008-47480A57A8E7}"/>
              </a:ext>
              <a:ext uri="{C183D7F6-B498-43B3-948B-1728B52AA6E4}">
                <adec:decorative xmlns:adec="http://schemas.microsoft.com/office/drawing/2017/decorative" val="1"/>
              </a:ext>
            </a:extLst>
          </p:cNvPr>
          <p:cNvSpPr/>
          <p:nvPr>
            <p:custDataLst>
              <p:tags r:id="rId566"/>
            </p:custDataLst>
          </p:nvPr>
        </p:nvSpPr>
        <p:spPr>
          <a:xfrm>
            <a:off x="92456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7" name="Rectangle 566">
            <a:extLst>
              <a:ext uri="{FF2B5EF4-FFF2-40B4-BE49-F238E27FC236}">
                <a16:creationId xmlns:a16="http://schemas.microsoft.com/office/drawing/2014/main" id="{040E55FB-1FE2-DC37-0B71-046B4C2A8CF6}"/>
              </a:ext>
              <a:ext uri="{C183D7F6-B498-43B3-948B-1728B52AA6E4}">
                <adec:decorative xmlns:adec="http://schemas.microsoft.com/office/drawing/2017/decorative" val="1"/>
              </a:ext>
            </a:extLst>
          </p:cNvPr>
          <p:cNvSpPr/>
          <p:nvPr>
            <p:custDataLst>
              <p:tags r:id="rId567"/>
            </p:custDataLst>
          </p:nvPr>
        </p:nvSpPr>
        <p:spPr>
          <a:xfrm>
            <a:off x="93345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8" name="Rectangle 567">
            <a:extLst>
              <a:ext uri="{FF2B5EF4-FFF2-40B4-BE49-F238E27FC236}">
                <a16:creationId xmlns:a16="http://schemas.microsoft.com/office/drawing/2014/main" id="{24DEBB7F-5537-9928-9E98-C2CCACD00A37}"/>
              </a:ext>
              <a:ext uri="{C183D7F6-B498-43B3-948B-1728B52AA6E4}">
                <adec:decorative xmlns:adec="http://schemas.microsoft.com/office/drawing/2017/decorative" val="1"/>
              </a:ext>
            </a:extLst>
          </p:cNvPr>
          <p:cNvSpPr/>
          <p:nvPr>
            <p:custDataLst>
              <p:tags r:id="rId568"/>
            </p:custDataLst>
          </p:nvPr>
        </p:nvSpPr>
        <p:spPr>
          <a:xfrm>
            <a:off x="94234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9" name="Rectangle 568">
            <a:extLst>
              <a:ext uri="{FF2B5EF4-FFF2-40B4-BE49-F238E27FC236}">
                <a16:creationId xmlns:a16="http://schemas.microsoft.com/office/drawing/2014/main" id="{026B2EAA-1267-B517-7FE7-29393440B934}"/>
              </a:ext>
              <a:ext uri="{C183D7F6-B498-43B3-948B-1728B52AA6E4}">
                <adec:decorative xmlns:adec="http://schemas.microsoft.com/office/drawing/2017/decorative" val="1"/>
              </a:ext>
            </a:extLst>
          </p:cNvPr>
          <p:cNvSpPr/>
          <p:nvPr>
            <p:custDataLst>
              <p:tags r:id="rId569"/>
            </p:custDataLst>
          </p:nvPr>
        </p:nvSpPr>
        <p:spPr>
          <a:xfrm>
            <a:off x="95123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0" name="Rectangle 569">
            <a:extLst>
              <a:ext uri="{FF2B5EF4-FFF2-40B4-BE49-F238E27FC236}">
                <a16:creationId xmlns:a16="http://schemas.microsoft.com/office/drawing/2014/main" id="{CE7B2D75-1E9C-9DC7-E6A6-FF273F9A9B43}"/>
              </a:ext>
              <a:ext uri="{C183D7F6-B498-43B3-948B-1728B52AA6E4}">
                <adec:decorative xmlns:adec="http://schemas.microsoft.com/office/drawing/2017/decorative" val="1"/>
              </a:ext>
            </a:extLst>
          </p:cNvPr>
          <p:cNvSpPr/>
          <p:nvPr>
            <p:custDataLst>
              <p:tags r:id="rId570"/>
            </p:custDataLst>
          </p:nvPr>
        </p:nvSpPr>
        <p:spPr>
          <a:xfrm>
            <a:off x="96012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1" name="Rectangle 570">
            <a:extLst>
              <a:ext uri="{FF2B5EF4-FFF2-40B4-BE49-F238E27FC236}">
                <a16:creationId xmlns:a16="http://schemas.microsoft.com/office/drawing/2014/main" id="{03445663-4706-49E9-290D-81D7BAEA01D9}"/>
              </a:ext>
              <a:ext uri="{C183D7F6-B498-43B3-948B-1728B52AA6E4}">
                <adec:decorative xmlns:adec="http://schemas.microsoft.com/office/drawing/2017/decorative" val="1"/>
              </a:ext>
            </a:extLst>
          </p:cNvPr>
          <p:cNvSpPr/>
          <p:nvPr>
            <p:custDataLst>
              <p:tags r:id="rId571"/>
            </p:custDataLst>
          </p:nvPr>
        </p:nvSpPr>
        <p:spPr>
          <a:xfrm>
            <a:off x="96901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2" name="Rectangle 571">
            <a:extLst>
              <a:ext uri="{FF2B5EF4-FFF2-40B4-BE49-F238E27FC236}">
                <a16:creationId xmlns:a16="http://schemas.microsoft.com/office/drawing/2014/main" id="{1E2FA091-8B7D-6DF4-BF82-7254D9F97DBB}"/>
              </a:ext>
              <a:ext uri="{C183D7F6-B498-43B3-948B-1728B52AA6E4}">
                <adec:decorative xmlns:adec="http://schemas.microsoft.com/office/drawing/2017/decorative" val="1"/>
              </a:ext>
            </a:extLst>
          </p:cNvPr>
          <p:cNvSpPr/>
          <p:nvPr>
            <p:custDataLst>
              <p:tags r:id="rId572"/>
            </p:custDataLst>
          </p:nvPr>
        </p:nvSpPr>
        <p:spPr>
          <a:xfrm>
            <a:off x="97790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3" name="Rectangle 572">
            <a:extLst>
              <a:ext uri="{FF2B5EF4-FFF2-40B4-BE49-F238E27FC236}">
                <a16:creationId xmlns:a16="http://schemas.microsoft.com/office/drawing/2014/main" id="{2621A81A-7C21-65AF-E7D2-81EC3FD4ADBA}"/>
              </a:ext>
              <a:ext uri="{C183D7F6-B498-43B3-948B-1728B52AA6E4}">
                <adec:decorative xmlns:adec="http://schemas.microsoft.com/office/drawing/2017/decorative" val="1"/>
              </a:ext>
            </a:extLst>
          </p:cNvPr>
          <p:cNvSpPr/>
          <p:nvPr>
            <p:custDataLst>
              <p:tags r:id="rId573"/>
            </p:custDataLst>
          </p:nvPr>
        </p:nvSpPr>
        <p:spPr>
          <a:xfrm>
            <a:off x="98679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4" name="Rectangle 573">
            <a:extLst>
              <a:ext uri="{FF2B5EF4-FFF2-40B4-BE49-F238E27FC236}">
                <a16:creationId xmlns:a16="http://schemas.microsoft.com/office/drawing/2014/main" id="{E02146E8-2622-7FCD-C2AB-5D8439942D8B}"/>
              </a:ext>
              <a:ext uri="{C183D7F6-B498-43B3-948B-1728B52AA6E4}">
                <adec:decorative xmlns:adec="http://schemas.microsoft.com/office/drawing/2017/decorative" val="1"/>
              </a:ext>
            </a:extLst>
          </p:cNvPr>
          <p:cNvSpPr/>
          <p:nvPr>
            <p:custDataLst>
              <p:tags r:id="rId574"/>
            </p:custDataLst>
          </p:nvPr>
        </p:nvSpPr>
        <p:spPr>
          <a:xfrm>
            <a:off x="99568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5" name="Rectangle 574">
            <a:extLst>
              <a:ext uri="{FF2B5EF4-FFF2-40B4-BE49-F238E27FC236}">
                <a16:creationId xmlns:a16="http://schemas.microsoft.com/office/drawing/2014/main" id="{4709ED02-5401-4AA1-02C0-CFE3077BA378}"/>
              </a:ext>
              <a:ext uri="{C183D7F6-B498-43B3-948B-1728B52AA6E4}">
                <adec:decorative xmlns:adec="http://schemas.microsoft.com/office/drawing/2017/decorative" val="1"/>
              </a:ext>
            </a:extLst>
          </p:cNvPr>
          <p:cNvSpPr/>
          <p:nvPr>
            <p:custDataLst>
              <p:tags r:id="rId575"/>
            </p:custDataLst>
          </p:nvPr>
        </p:nvSpPr>
        <p:spPr>
          <a:xfrm>
            <a:off x="100457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6" name="Rectangle 575">
            <a:extLst>
              <a:ext uri="{FF2B5EF4-FFF2-40B4-BE49-F238E27FC236}">
                <a16:creationId xmlns:a16="http://schemas.microsoft.com/office/drawing/2014/main" id="{47083EDE-7D28-789E-55EA-1D145AC233BD}"/>
              </a:ext>
              <a:ext uri="{C183D7F6-B498-43B3-948B-1728B52AA6E4}">
                <adec:decorative xmlns:adec="http://schemas.microsoft.com/office/drawing/2017/decorative" val="1"/>
              </a:ext>
            </a:extLst>
          </p:cNvPr>
          <p:cNvSpPr/>
          <p:nvPr>
            <p:custDataLst>
              <p:tags r:id="rId576"/>
            </p:custDataLst>
          </p:nvPr>
        </p:nvSpPr>
        <p:spPr>
          <a:xfrm>
            <a:off x="101346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7" name="Rectangle 576">
            <a:extLst>
              <a:ext uri="{FF2B5EF4-FFF2-40B4-BE49-F238E27FC236}">
                <a16:creationId xmlns:a16="http://schemas.microsoft.com/office/drawing/2014/main" id="{9C43FB59-0D89-D48E-EF04-43D6E332DC47}"/>
              </a:ext>
              <a:ext uri="{C183D7F6-B498-43B3-948B-1728B52AA6E4}">
                <adec:decorative xmlns:adec="http://schemas.microsoft.com/office/drawing/2017/decorative" val="1"/>
              </a:ext>
            </a:extLst>
          </p:cNvPr>
          <p:cNvSpPr/>
          <p:nvPr>
            <p:custDataLst>
              <p:tags r:id="rId577"/>
            </p:custDataLst>
          </p:nvPr>
        </p:nvSpPr>
        <p:spPr>
          <a:xfrm>
            <a:off x="102235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8" name="Rectangle 577">
            <a:extLst>
              <a:ext uri="{FF2B5EF4-FFF2-40B4-BE49-F238E27FC236}">
                <a16:creationId xmlns:a16="http://schemas.microsoft.com/office/drawing/2014/main" id="{B6751A45-E855-D202-93DC-044AA600600D}"/>
              </a:ext>
              <a:ext uri="{C183D7F6-B498-43B3-948B-1728B52AA6E4}">
                <adec:decorative xmlns:adec="http://schemas.microsoft.com/office/drawing/2017/decorative" val="1"/>
              </a:ext>
            </a:extLst>
          </p:cNvPr>
          <p:cNvSpPr/>
          <p:nvPr>
            <p:custDataLst>
              <p:tags r:id="rId578"/>
            </p:custDataLst>
          </p:nvPr>
        </p:nvSpPr>
        <p:spPr>
          <a:xfrm>
            <a:off x="103124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9" name="Rectangle 578">
            <a:extLst>
              <a:ext uri="{FF2B5EF4-FFF2-40B4-BE49-F238E27FC236}">
                <a16:creationId xmlns:a16="http://schemas.microsoft.com/office/drawing/2014/main" id="{37778543-8959-0E3E-F240-E63ED1D6B29E}"/>
              </a:ext>
              <a:ext uri="{C183D7F6-B498-43B3-948B-1728B52AA6E4}">
                <adec:decorative xmlns:adec="http://schemas.microsoft.com/office/drawing/2017/decorative" val="1"/>
              </a:ext>
            </a:extLst>
          </p:cNvPr>
          <p:cNvSpPr/>
          <p:nvPr>
            <p:custDataLst>
              <p:tags r:id="rId579"/>
            </p:custDataLst>
          </p:nvPr>
        </p:nvSpPr>
        <p:spPr>
          <a:xfrm>
            <a:off x="104013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0" name="Rectangle 579">
            <a:extLst>
              <a:ext uri="{FF2B5EF4-FFF2-40B4-BE49-F238E27FC236}">
                <a16:creationId xmlns:a16="http://schemas.microsoft.com/office/drawing/2014/main" id="{CE676038-3431-5A49-1D58-75AB8ED92A4A}"/>
              </a:ext>
              <a:ext uri="{C183D7F6-B498-43B3-948B-1728B52AA6E4}">
                <adec:decorative xmlns:adec="http://schemas.microsoft.com/office/drawing/2017/decorative" val="1"/>
              </a:ext>
            </a:extLst>
          </p:cNvPr>
          <p:cNvSpPr/>
          <p:nvPr>
            <p:custDataLst>
              <p:tags r:id="rId580"/>
            </p:custDataLst>
          </p:nvPr>
        </p:nvSpPr>
        <p:spPr>
          <a:xfrm>
            <a:off x="81788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1" name="Rectangle 580">
            <a:extLst>
              <a:ext uri="{FF2B5EF4-FFF2-40B4-BE49-F238E27FC236}">
                <a16:creationId xmlns:a16="http://schemas.microsoft.com/office/drawing/2014/main" id="{495DAE2A-9EEF-24A8-8208-01BD628441C3}"/>
              </a:ext>
              <a:ext uri="{C183D7F6-B498-43B3-948B-1728B52AA6E4}">
                <adec:decorative xmlns:adec="http://schemas.microsoft.com/office/drawing/2017/decorative" val="1"/>
              </a:ext>
            </a:extLst>
          </p:cNvPr>
          <p:cNvSpPr/>
          <p:nvPr>
            <p:custDataLst>
              <p:tags r:id="rId581"/>
            </p:custDataLst>
          </p:nvPr>
        </p:nvSpPr>
        <p:spPr>
          <a:xfrm>
            <a:off x="82677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2" name="Rectangle 581">
            <a:extLst>
              <a:ext uri="{FF2B5EF4-FFF2-40B4-BE49-F238E27FC236}">
                <a16:creationId xmlns:a16="http://schemas.microsoft.com/office/drawing/2014/main" id="{AC585CA1-BB2B-0875-6E09-4DF439BD09F9}"/>
              </a:ext>
              <a:ext uri="{C183D7F6-B498-43B3-948B-1728B52AA6E4}">
                <adec:decorative xmlns:adec="http://schemas.microsoft.com/office/drawing/2017/decorative" val="1"/>
              </a:ext>
            </a:extLst>
          </p:cNvPr>
          <p:cNvSpPr/>
          <p:nvPr>
            <p:custDataLst>
              <p:tags r:id="rId582"/>
            </p:custDataLst>
          </p:nvPr>
        </p:nvSpPr>
        <p:spPr>
          <a:xfrm>
            <a:off x="83566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3" name="Rectangle 582">
            <a:extLst>
              <a:ext uri="{FF2B5EF4-FFF2-40B4-BE49-F238E27FC236}">
                <a16:creationId xmlns:a16="http://schemas.microsoft.com/office/drawing/2014/main" id="{78D751A5-5B98-62E7-2C8D-A2C249644259}"/>
              </a:ext>
              <a:ext uri="{C183D7F6-B498-43B3-948B-1728B52AA6E4}">
                <adec:decorative xmlns:adec="http://schemas.microsoft.com/office/drawing/2017/decorative" val="1"/>
              </a:ext>
            </a:extLst>
          </p:cNvPr>
          <p:cNvSpPr/>
          <p:nvPr>
            <p:custDataLst>
              <p:tags r:id="rId583"/>
            </p:custDataLst>
          </p:nvPr>
        </p:nvSpPr>
        <p:spPr>
          <a:xfrm>
            <a:off x="84455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4" name="Rectangle 583">
            <a:extLst>
              <a:ext uri="{FF2B5EF4-FFF2-40B4-BE49-F238E27FC236}">
                <a16:creationId xmlns:a16="http://schemas.microsoft.com/office/drawing/2014/main" id="{55A5203D-94DA-8647-331A-42C5E6ACE540}"/>
              </a:ext>
              <a:ext uri="{C183D7F6-B498-43B3-948B-1728B52AA6E4}">
                <adec:decorative xmlns:adec="http://schemas.microsoft.com/office/drawing/2017/decorative" val="1"/>
              </a:ext>
            </a:extLst>
          </p:cNvPr>
          <p:cNvSpPr/>
          <p:nvPr>
            <p:custDataLst>
              <p:tags r:id="rId584"/>
            </p:custDataLst>
          </p:nvPr>
        </p:nvSpPr>
        <p:spPr>
          <a:xfrm>
            <a:off x="85344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5" name="Rectangle 584">
            <a:extLst>
              <a:ext uri="{FF2B5EF4-FFF2-40B4-BE49-F238E27FC236}">
                <a16:creationId xmlns:a16="http://schemas.microsoft.com/office/drawing/2014/main" id="{B7588976-BF8C-D770-9375-8AF3418D404E}"/>
              </a:ext>
              <a:ext uri="{C183D7F6-B498-43B3-948B-1728B52AA6E4}">
                <adec:decorative xmlns:adec="http://schemas.microsoft.com/office/drawing/2017/decorative" val="1"/>
              </a:ext>
            </a:extLst>
          </p:cNvPr>
          <p:cNvSpPr/>
          <p:nvPr>
            <p:custDataLst>
              <p:tags r:id="rId585"/>
            </p:custDataLst>
          </p:nvPr>
        </p:nvSpPr>
        <p:spPr>
          <a:xfrm>
            <a:off x="86233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6" name="Rectangle 585">
            <a:extLst>
              <a:ext uri="{FF2B5EF4-FFF2-40B4-BE49-F238E27FC236}">
                <a16:creationId xmlns:a16="http://schemas.microsoft.com/office/drawing/2014/main" id="{18E48E0F-943A-1BB7-C6E0-C70D10383C50}"/>
              </a:ext>
              <a:ext uri="{C183D7F6-B498-43B3-948B-1728B52AA6E4}">
                <adec:decorative xmlns:adec="http://schemas.microsoft.com/office/drawing/2017/decorative" val="1"/>
              </a:ext>
            </a:extLst>
          </p:cNvPr>
          <p:cNvSpPr/>
          <p:nvPr>
            <p:custDataLst>
              <p:tags r:id="rId586"/>
            </p:custDataLst>
          </p:nvPr>
        </p:nvSpPr>
        <p:spPr>
          <a:xfrm>
            <a:off x="87122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7" name="Rectangle 586">
            <a:extLst>
              <a:ext uri="{FF2B5EF4-FFF2-40B4-BE49-F238E27FC236}">
                <a16:creationId xmlns:a16="http://schemas.microsoft.com/office/drawing/2014/main" id="{A99AD944-B70F-E67E-29CE-FADBE89F670E}"/>
              </a:ext>
              <a:ext uri="{C183D7F6-B498-43B3-948B-1728B52AA6E4}">
                <adec:decorative xmlns:adec="http://schemas.microsoft.com/office/drawing/2017/decorative" val="1"/>
              </a:ext>
            </a:extLst>
          </p:cNvPr>
          <p:cNvSpPr/>
          <p:nvPr>
            <p:custDataLst>
              <p:tags r:id="rId587"/>
            </p:custDataLst>
          </p:nvPr>
        </p:nvSpPr>
        <p:spPr>
          <a:xfrm>
            <a:off x="88011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8" name="Rectangle 587">
            <a:extLst>
              <a:ext uri="{FF2B5EF4-FFF2-40B4-BE49-F238E27FC236}">
                <a16:creationId xmlns:a16="http://schemas.microsoft.com/office/drawing/2014/main" id="{5B9F1E56-67DA-4A78-837A-7DBD06169887}"/>
              </a:ext>
              <a:ext uri="{C183D7F6-B498-43B3-948B-1728B52AA6E4}">
                <adec:decorative xmlns:adec="http://schemas.microsoft.com/office/drawing/2017/decorative" val="1"/>
              </a:ext>
            </a:extLst>
          </p:cNvPr>
          <p:cNvSpPr/>
          <p:nvPr>
            <p:custDataLst>
              <p:tags r:id="rId588"/>
            </p:custDataLst>
          </p:nvPr>
        </p:nvSpPr>
        <p:spPr>
          <a:xfrm>
            <a:off x="88900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9" name="Rectangle 588">
            <a:extLst>
              <a:ext uri="{FF2B5EF4-FFF2-40B4-BE49-F238E27FC236}">
                <a16:creationId xmlns:a16="http://schemas.microsoft.com/office/drawing/2014/main" id="{0896D250-79F0-32D6-7D6B-96EEF11A5A0D}"/>
              </a:ext>
              <a:ext uri="{C183D7F6-B498-43B3-948B-1728B52AA6E4}">
                <adec:decorative xmlns:adec="http://schemas.microsoft.com/office/drawing/2017/decorative" val="1"/>
              </a:ext>
            </a:extLst>
          </p:cNvPr>
          <p:cNvSpPr/>
          <p:nvPr>
            <p:custDataLst>
              <p:tags r:id="rId589"/>
            </p:custDataLst>
          </p:nvPr>
        </p:nvSpPr>
        <p:spPr>
          <a:xfrm>
            <a:off x="89789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0" name="Rectangle 589">
            <a:extLst>
              <a:ext uri="{FF2B5EF4-FFF2-40B4-BE49-F238E27FC236}">
                <a16:creationId xmlns:a16="http://schemas.microsoft.com/office/drawing/2014/main" id="{919F2563-AB92-9D83-EE56-108163F9F6D6}"/>
              </a:ext>
              <a:ext uri="{C183D7F6-B498-43B3-948B-1728B52AA6E4}">
                <adec:decorative xmlns:adec="http://schemas.microsoft.com/office/drawing/2017/decorative" val="1"/>
              </a:ext>
            </a:extLst>
          </p:cNvPr>
          <p:cNvSpPr/>
          <p:nvPr>
            <p:custDataLst>
              <p:tags r:id="rId590"/>
            </p:custDataLst>
          </p:nvPr>
        </p:nvSpPr>
        <p:spPr>
          <a:xfrm>
            <a:off x="90678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1" name="Rectangle 590">
            <a:extLst>
              <a:ext uri="{FF2B5EF4-FFF2-40B4-BE49-F238E27FC236}">
                <a16:creationId xmlns:a16="http://schemas.microsoft.com/office/drawing/2014/main" id="{A587EAD8-8F99-AAA0-2AD1-1348CAF305CA}"/>
              </a:ext>
              <a:ext uri="{C183D7F6-B498-43B3-948B-1728B52AA6E4}">
                <adec:decorative xmlns:adec="http://schemas.microsoft.com/office/drawing/2017/decorative" val="1"/>
              </a:ext>
            </a:extLst>
          </p:cNvPr>
          <p:cNvSpPr/>
          <p:nvPr>
            <p:custDataLst>
              <p:tags r:id="rId591"/>
            </p:custDataLst>
          </p:nvPr>
        </p:nvSpPr>
        <p:spPr>
          <a:xfrm>
            <a:off x="91567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2" name="Rectangle 591">
            <a:extLst>
              <a:ext uri="{FF2B5EF4-FFF2-40B4-BE49-F238E27FC236}">
                <a16:creationId xmlns:a16="http://schemas.microsoft.com/office/drawing/2014/main" id="{AB5C28DE-29DF-397D-49BB-15D451120E3F}"/>
              </a:ext>
              <a:ext uri="{C183D7F6-B498-43B3-948B-1728B52AA6E4}">
                <adec:decorative xmlns:adec="http://schemas.microsoft.com/office/drawing/2017/decorative" val="1"/>
              </a:ext>
            </a:extLst>
          </p:cNvPr>
          <p:cNvSpPr/>
          <p:nvPr>
            <p:custDataLst>
              <p:tags r:id="rId592"/>
            </p:custDataLst>
          </p:nvPr>
        </p:nvSpPr>
        <p:spPr>
          <a:xfrm>
            <a:off x="92456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3" name="Rectangle 592">
            <a:extLst>
              <a:ext uri="{FF2B5EF4-FFF2-40B4-BE49-F238E27FC236}">
                <a16:creationId xmlns:a16="http://schemas.microsoft.com/office/drawing/2014/main" id="{8550F716-66AD-17E0-28C9-5E8055454B3A}"/>
              </a:ext>
              <a:ext uri="{C183D7F6-B498-43B3-948B-1728B52AA6E4}">
                <adec:decorative xmlns:adec="http://schemas.microsoft.com/office/drawing/2017/decorative" val="1"/>
              </a:ext>
            </a:extLst>
          </p:cNvPr>
          <p:cNvSpPr/>
          <p:nvPr>
            <p:custDataLst>
              <p:tags r:id="rId593"/>
            </p:custDataLst>
          </p:nvPr>
        </p:nvSpPr>
        <p:spPr>
          <a:xfrm>
            <a:off x="93345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4" name="Rectangle 593">
            <a:extLst>
              <a:ext uri="{FF2B5EF4-FFF2-40B4-BE49-F238E27FC236}">
                <a16:creationId xmlns:a16="http://schemas.microsoft.com/office/drawing/2014/main" id="{4060DB99-A44B-3505-AF1E-A5FDC81BA426}"/>
              </a:ext>
              <a:ext uri="{C183D7F6-B498-43B3-948B-1728B52AA6E4}">
                <adec:decorative xmlns:adec="http://schemas.microsoft.com/office/drawing/2017/decorative" val="1"/>
              </a:ext>
            </a:extLst>
          </p:cNvPr>
          <p:cNvSpPr/>
          <p:nvPr>
            <p:custDataLst>
              <p:tags r:id="rId594"/>
            </p:custDataLst>
          </p:nvPr>
        </p:nvSpPr>
        <p:spPr>
          <a:xfrm>
            <a:off x="94234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5" name="Rectangle 594">
            <a:extLst>
              <a:ext uri="{FF2B5EF4-FFF2-40B4-BE49-F238E27FC236}">
                <a16:creationId xmlns:a16="http://schemas.microsoft.com/office/drawing/2014/main" id="{A4AC9254-9E2D-2D10-C1AF-42D5821FD5CE}"/>
              </a:ext>
              <a:ext uri="{C183D7F6-B498-43B3-948B-1728B52AA6E4}">
                <adec:decorative xmlns:adec="http://schemas.microsoft.com/office/drawing/2017/decorative" val="1"/>
              </a:ext>
            </a:extLst>
          </p:cNvPr>
          <p:cNvSpPr/>
          <p:nvPr>
            <p:custDataLst>
              <p:tags r:id="rId595"/>
            </p:custDataLst>
          </p:nvPr>
        </p:nvSpPr>
        <p:spPr>
          <a:xfrm>
            <a:off x="95123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6" name="Rectangle 595">
            <a:extLst>
              <a:ext uri="{FF2B5EF4-FFF2-40B4-BE49-F238E27FC236}">
                <a16:creationId xmlns:a16="http://schemas.microsoft.com/office/drawing/2014/main" id="{1D02E670-2FFD-C52F-6CB3-A105F8763297}"/>
              </a:ext>
              <a:ext uri="{C183D7F6-B498-43B3-948B-1728B52AA6E4}">
                <adec:decorative xmlns:adec="http://schemas.microsoft.com/office/drawing/2017/decorative" val="1"/>
              </a:ext>
            </a:extLst>
          </p:cNvPr>
          <p:cNvSpPr/>
          <p:nvPr>
            <p:custDataLst>
              <p:tags r:id="rId596"/>
            </p:custDataLst>
          </p:nvPr>
        </p:nvSpPr>
        <p:spPr>
          <a:xfrm>
            <a:off x="96012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7" name="Rectangle 596">
            <a:extLst>
              <a:ext uri="{FF2B5EF4-FFF2-40B4-BE49-F238E27FC236}">
                <a16:creationId xmlns:a16="http://schemas.microsoft.com/office/drawing/2014/main" id="{3A845DFE-8ADF-1A74-09EA-8A6C61870134}"/>
              </a:ext>
              <a:ext uri="{C183D7F6-B498-43B3-948B-1728B52AA6E4}">
                <adec:decorative xmlns:adec="http://schemas.microsoft.com/office/drawing/2017/decorative" val="1"/>
              </a:ext>
            </a:extLst>
          </p:cNvPr>
          <p:cNvSpPr/>
          <p:nvPr>
            <p:custDataLst>
              <p:tags r:id="rId597"/>
            </p:custDataLst>
          </p:nvPr>
        </p:nvSpPr>
        <p:spPr>
          <a:xfrm>
            <a:off x="96901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8" name="Rectangle 597">
            <a:extLst>
              <a:ext uri="{FF2B5EF4-FFF2-40B4-BE49-F238E27FC236}">
                <a16:creationId xmlns:a16="http://schemas.microsoft.com/office/drawing/2014/main" id="{51AA145A-FB5A-591D-F810-C34CD9182C91}"/>
              </a:ext>
              <a:ext uri="{C183D7F6-B498-43B3-948B-1728B52AA6E4}">
                <adec:decorative xmlns:adec="http://schemas.microsoft.com/office/drawing/2017/decorative" val="1"/>
              </a:ext>
            </a:extLst>
          </p:cNvPr>
          <p:cNvSpPr/>
          <p:nvPr>
            <p:custDataLst>
              <p:tags r:id="rId598"/>
            </p:custDataLst>
          </p:nvPr>
        </p:nvSpPr>
        <p:spPr>
          <a:xfrm>
            <a:off x="97790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9" name="Rectangle 598">
            <a:extLst>
              <a:ext uri="{FF2B5EF4-FFF2-40B4-BE49-F238E27FC236}">
                <a16:creationId xmlns:a16="http://schemas.microsoft.com/office/drawing/2014/main" id="{414C68F9-4B68-4B6B-2E59-8E7447584095}"/>
              </a:ext>
              <a:ext uri="{C183D7F6-B498-43B3-948B-1728B52AA6E4}">
                <adec:decorative xmlns:adec="http://schemas.microsoft.com/office/drawing/2017/decorative" val="1"/>
              </a:ext>
            </a:extLst>
          </p:cNvPr>
          <p:cNvSpPr/>
          <p:nvPr>
            <p:custDataLst>
              <p:tags r:id="rId599"/>
            </p:custDataLst>
          </p:nvPr>
        </p:nvSpPr>
        <p:spPr>
          <a:xfrm>
            <a:off x="98679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0" name="Rectangle 599">
            <a:extLst>
              <a:ext uri="{FF2B5EF4-FFF2-40B4-BE49-F238E27FC236}">
                <a16:creationId xmlns:a16="http://schemas.microsoft.com/office/drawing/2014/main" id="{626C9D65-4F1D-4C72-9124-B4F910A5538D}"/>
              </a:ext>
              <a:ext uri="{C183D7F6-B498-43B3-948B-1728B52AA6E4}">
                <adec:decorative xmlns:adec="http://schemas.microsoft.com/office/drawing/2017/decorative" val="1"/>
              </a:ext>
            </a:extLst>
          </p:cNvPr>
          <p:cNvSpPr/>
          <p:nvPr>
            <p:custDataLst>
              <p:tags r:id="rId600"/>
            </p:custDataLst>
          </p:nvPr>
        </p:nvSpPr>
        <p:spPr>
          <a:xfrm>
            <a:off x="99568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1" name="Rectangle 600">
            <a:extLst>
              <a:ext uri="{FF2B5EF4-FFF2-40B4-BE49-F238E27FC236}">
                <a16:creationId xmlns:a16="http://schemas.microsoft.com/office/drawing/2014/main" id="{5BCA5340-6597-AE44-9EB8-D9DDB8E300C7}"/>
              </a:ext>
              <a:ext uri="{C183D7F6-B498-43B3-948B-1728B52AA6E4}">
                <adec:decorative xmlns:adec="http://schemas.microsoft.com/office/drawing/2017/decorative" val="1"/>
              </a:ext>
            </a:extLst>
          </p:cNvPr>
          <p:cNvSpPr/>
          <p:nvPr>
            <p:custDataLst>
              <p:tags r:id="rId601"/>
            </p:custDataLst>
          </p:nvPr>
        </p:nvSpPr>
        <p:spPr>
          <a:xfrm>
            <a:off x="100457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2" name="Rectangle 601">
            <a:extLst>
              <a:ext uri="{FF2B5EF4-FFF2-40B4-BE49-F238E27FC236}">
                <a16:creationId xmlns:a16="http://schemas.microsoft.com/office/drawing/2014/main" id="{F74539DF-37D0-B0C7-5039-B7F50E265F95}"/>
              </a:ext>
              <a:ext uri="{C183D7F6-B498-43B3-948B-1728B52AA6E4}">
                <adec:decorative xmlns:adec="http://schemas.microsoft.com/office/drawing/2017/decorative" val="1"/>
              </a:ext>
            </a:extLst>
          </p:cNvPr>
          <p:cNvSpPr/>
          <p:nvPr>
            <p:custDataLst>
              <p:tags r:id="rId602"/>
            </p:custDataLst>
          </p:nvPr>
        </p:nvSpPr>
        <p:spPr>
          <a:xfrm>
            <a:off x="101346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3" name="Rectangle 602">
            <a:extLst>
              <a:ext uri="{FF2B5EF4-FFF2-40B4-BE49-F238E27FC236}">
                <a16:creationId xmlns:a16="http://schemas.microsoft.com/office/drawing/2014/main" id="{54A1346D-5E53-46D6-898E-6EE67C00FBEF}"/>
              </a:ext>
              <a:ext uri="{C183D7F6-B498-43B3-948B-1728B52AA6E4}">
                <adec:decorative xmlns:adec="http://schemas.microsoft.com/office/drawing/2017/decorative" val="1"/>
              </a:ext>
            </a:extLst>
          </p:cNvPr>
          <p:cNvSpPr/>
          <p:nvPr>
            <p:custDataLst>
              <p:tags r:id="rId603"/>
            </p:custDataLst>
          </p:nvPr>
        </p:nvSpPr>
        <p:spPr>
          <a:xfrm>
            <a:off x="102235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4" name="Rectangle 603">
            <a:extLst>
              <a:ext uri="{FF2B5EF4-FFF2-40B4-BE49-F238E27FC236}">
                <a16:creationId xmlns:a16="http://schemas.microsoft.com/office/drawing/2014/main" id="{52856C1F-8EB0-F4E9-0159-C7B535C89C73}"/>
              </a:ext>
              <a:ext uri="{C183D7F6-B498-43B3-948B-1728B52AA6E4}">
                <adec:decorative xmlns:adec="http://schemas.microsoft.com/office/drawing/2017/decorative" val="1"/>
              </a:ext>
            </a:extLst>
          </p:cNvPr>
          <p:cNvSpPr/>
          <p:nvPr>
            <p:custDataLst>
              <p:tags r:id="rId604"/>
            </p:custDataLst>
          </p:nvPr>
        </p:nvSpPr>
        <p:spPr>
          <a:xfrm>
            <a:off x="103124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5" name="Rectangle 604">
            <a:extLst>
              <a:ext uri="{FF2B5EF4-FFF2-40B4-BE49-F238E27FC236}">
                <a16:creationId xmlns:a16="http://schemas.microsoft.com/office/drawing/2014/main" id="{1F735C04-34F4-B485-E5F6-8F4B7B2F1F47}"/>
              </a:ext>
              <a:ext uri="{C183D7F6-B498-43B3-948B-1728B52AA6E4}">
                <adec:decorative xmlns:adec="http://schemas.microsoft.com/office/drawing/2017/decorative" val="1"/>
              </a:ext>
            </a:extLst>
          </p:cNvPr>
          <p:cNvSpPr/>
          <p:nvPr>
            <p:custDataLst>
              <p:tags r:id="rId605"/>
            </p:custDataLst>
          </p:nvPr>
        </p:nvSpPr>
        <p:spPr>
          <a:xfrm>
            <a:off x="104013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6" name="Rectangle 605">
            <a:extLst>
              <a:ext uri="{FF2B5EF4-FFF2-40B4-BE49-F238E27FC236}">
                <a16:creationId xmlns:a16="http://schemas.microsoft.com/office/drawing/2014/main" id="{6E875CA1-CC97-6B6D-DC6B-8932BF187140}"/>
              </a:ext>
              <a:ext uri="{C183D7F6-B498-43B3-948B-1728B52AA6E4}">
                <adec:decorative xmlns:adec="http://schemas.microsoft.com/office/drawing/2017/decorative" val="1"/>
              </a:ext>
            </a:extLst>
          </p:cNvPr>
          <p:cNvSpPr/>
          <p:nvPr>
            <p:custDataLst>
              <p:tags r:id="rId606"/>
            </p:custDataLst>
          </p:nvPr>
        </p:nvSpPr>
        <p:spPr>
          <a:xfrm>
            <a:off x="104902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7" name="Rectangle 606">
            <a:extLst>
              <a:ext uri="{FF2B5EF4-FFF2-40B4-BE49-F238E27FC236}">
                <a16:creationId xmlns:a16="http://schemas.microsoft.com/office/drawing/2014/main" id="{034245FB-9613-0343-884A-715FE1C75DAF}"/>
              </a:ext>
              <a:ext uri="{C183D7F6-B498-43B3-948B-1728B52AA6E4}">
                <adec:decorative xmlns:adec="http://schemas.microsoft.com/office/drawing/2017/decorative" val="1"/>
              </a:ext>
            </a:extLst>
          </p:cNvPr>
          <p:cNvSpPr/>
          <p:nvPr>
            <p:custDataLst>
              <p:tags r:id="rId607"/>
            </p:custDataLst>
          </p:nvPr>
        </p:nvSpPr>
        <p:spPr>
          <a:xfrm>
            <a:off x="105791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8" name="Rectangle 607">
            <a:extLst>
              <a:ext uri="{FF2B5EF4-FFF2-40B4-BE49-F238E27FC236}">
                <a16:creationId xmlns:a16="http://schemas.microsoft.com/office/drawing/2014/main" id="{E0E273A2-6ADD-9F3E-4741-45FE61F07DA5}"/>
              </a:ext>
              <a:ext uri="{C183D7F6-B498-43B3-948B-1728B52AA6E4}">
                <adec:decorative xmlns:adec="http://schemas.microsoft.com/office/drawing/2017/decorative" val="1"/>
              </a:ext>
            </a:extLst>
          </p:cNvPr>
          <p:cNvSpPr/>
          <p:nvPr>
            <p:custDataLst>
              <p:tags r:id="rId608"/>
            </p:custDataLst>
          </p:nvPr>
        </p:nvSpPr>
        <p:spPr>
          <a:xfrm>
            <a:off x="106680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9" name="Rectangle 608">
            <a:extLst>
              <a:ext uri="{FF2B5EF4-FFF2-40B4-BE49-F238E27FC236}">
                <a16:creationId xmlns:a16="http://schemas.microsoft.com/office/drawing/2014/main" id="{3A88FA98-4069-9A23-C52B-2D5085D30175}"/>
              </a:ext>
              <a:ext uri="{C183D7F6-B498-43B3-948B-1728B52AA6E4}">
                <adec:decorative xmlns:adec="http://schemas.microsoft.com/office/drawing/2017/decorative" val="1"/>
              </a:ext>
            </a:extLst>
          </p:cNvPr>
          <p:cNvSpPr/>
          <p:nvPr>
            <p:custDataLst>
              <p:tags r:id="rId609"/>
            </p:custDataLst>
          </p:nvPr>
        </p:nvSpPr>
        <p:spPr>
          <a:xfrm>
            <a:off x="107569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0" name="Rectangle 609">
            <a:extLst>
              <a:ext uri="{FF2B5EF4-FFF2-40B4-BE49-F238E27FC236}">
                <a16:creationId xmlns:a16="http://schemas.microsoft.com/office/drawing/2014/main" id="{269AB4D5-BD03-EEEA-5CCC-32388525A240}"/>
              </a:ext>
              <a:ext uri="{C183D7F6-B498-43B3-948B-1728B52AA6E4}">
                <adec:decorative xmlns:adec="http://schemas.microsoft.com/office/drawing/2017/decorative" val="1"/>
              </a:ext>
            </a:extLst>
          </p:cNvPr>
          <p:cNvSpPr/>
          <p:nvPr>
            <p:custDataLst>
              <p:tags r:id="rId610"/>
            </p:custDataLst>
          </p:nvPr>
        </p:nvSpPr>
        <p:spPr>
          <a:xfrm>
            <a:off x="81788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1" name="Rectangle 610">
            <a:extLst>
              <a:ext uri="{FF2B5EF4-FFF2-40B4-BE49-F238E27FC236}">
                <a16:creationId xmlns:a16="http://schemas.microsoft.com/office/drawing/2014/main" id="{5A80A3F1-81CB-517D-62E9-6F0A3B937D86}"/>
              </a:ext>
              <a:ext uri="{C183D7F6-B498-43B3-948B-1728B52AA6E4}">
                <adec:decorative xmlns:adec="http://schemas.microsoft.com/office/drawing/2017/decorative" val="1"/>
              </a:ext>
            </a:extLst>
          </p:cNvPr>
          <p:cNvSpPr/>
          <p:nvPr>
            <p:custDataLst>
              <p:tags r:id="rId611"/>
            </p:custDataLst>
          </p:nvPr>
        </p:nvSpPr>
        <p:spPr>
          <a:xfrm>
            <a:off x="82677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2" name="Rectangle 611">
            <a:extLst>
              <a:ext uri="{FF2B5EF4-FFF2-40B4-BE49-F238E27FC236}">
                <a16:creationId xmlns:a16="http://schemas.microsoft.com/office/drawing/2014/main" id="{1782592F-5D47-D61F-4006-1F3152A1E8B8}"/>
              </a:ext>
              <a:ext uri="{C183D7F6-B498-43B3-948B-1728B52AA6E4}">
                <adec:decorative xmlns:adec="http://schemas.microsoft.com/office/drawing/2017/decorative" val="1"/>
              </a:ext>
            </a:extLst>
          </p:cNvPr>
          <p:cNvSpPr/>
          <p:nvPr>
            <p:custDataLst>
              <p:tags r:id="rId612"/>
            </p:custDataLst>
          </p:nvPr>
        </p:nvSpPr>
        <p:spPr>
          <a:xfrm>
            <a:off x="83566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3" name="Rectangle 612">
            <a:extLst>
              <a:ext uri="{FF2B5EF4-FFF2-40B4-BE49-F238E27FC236}">
                <a16:creationId xmlns:a16="http://schemas.microsoft.com/office/drawing/2014/main" id="{1A160956-29FB-8BE0-E895-A7B42A0994D9}"/>
              </a:ext>
              <a:ext uri="{C183D7F6-B498-43B3-948B-1728B52AA6E4}">
                <adec:decorative xmlns:adec="http://schemas.microsoft.com/office/drawing/2017/decorative" val="1"/>
              </a:ext>
            </a:extLst>
          </p:cNvPr>
          <p:cNvSpPr/>
          <p:nvPr>
            <p:custDataLst>
              <p:tags r:id="rId613"/>
            </p:custDataLst>
          </p:nvPr>
        </p:nvSpPr>
        <p:spPr>
          <a:xfrm>
            <a:off x="84455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4" name="Rectangle 613">
            <a:extLst>
              <a:ext uri="{FF2B5EF4-FFF2-40B4-BE49-F238E27FC236}">
                <a16:creationId xmlns:a16="http://schemas.microsoft.com/office/drawing/2014/main" id="{11AA8402-CC57-A180-C6F4-3DC7537686CE}"/>
              </a:ext>
              <a:ext uri="{C183D7F6-B498-43B3-948B-1728B52AA6E4}">
                <adec:decorative xmlns:adec="http://schemas.microsoft.com/office/drawing/2017/decorative" val="1"/>
              </a:ext>
            </a:extLst>
          </p:cNvPr>
          <p:cNvSpPr/>
          <p:nvPr>
            <p:custDataLst>
              <p:tags r:id="rId614"/>
            </p:custDataLst>
          </p:nvPr>
        </p:nvSpPr>
        <p:spPr>
          <a:xfrm>
            <a:off x="85344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5" name="Rectangle 614">
            <a:extLst>
              <a:ext uri="{FF2B5EF4-FFF2-40B4-BE49-F238E27FC236}">
                <a16:creationId xmlns:a16="http://schemas.microsoft.com/office/drawing/2014/main" id="{03DB510C-6957-1890-D72E-0B098F656181}"/>
              </a:ext>
              <a:ext uri="{C183D7F6-B498-43B3-948B-1728B52AA6E4}">
                <adec:decorative xmlns:adec="http://schemas.microsoft.com/office/drawing/2017/decorative" val="1"/>
              </a:ext>
            </a:extLst>
          </p:cNvPr>
          <p:cNvSpPr/>
          <p:nvPr>
            <p:custDataLst>
              <p:tags r:id="rId615"/>
            </p:custDataLst>
          </p:nvPr>
        </p:nvSpPr>
        <p:spPr>
          <a:xfrm>
            <a:off x="86233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6" name="Rectangle 615">
            <a:extLst>
              <a:ext uri="{FF2B5EF4-FFF2-40B4-BE49-F238E27FC236}">
                <a16:creationId xmlns:a16="http://schemas.microsoft.com/office/drawing/2014/main" id="{0A0173D4-723E-E1F4-7C25-C2474C3157C1}"/>
              </a:ext>
              <a:ext uri="{C183D7F6-B498-43B3-948B-1728B52AA6E4}">
                <adec:decorative xmlns:adec="http://schemas.microsoft.com/office/drawing/2017/decorative" val="1"/>
              </a:ext>
            </a:extLst>
          </p:cNvPr>
          <p:cNvSpPr/>
          <p:nvPr>
            <p:custDataLst>
              <p:tags r:id="rId616"/>
            </p:custDataLst>
          </p:nvPr>
        </p:nvSpPr>
        <p:spPr>
          <a:xfrm>
            <a:off x="87122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7" name="Rectangle 616">
            <a:extLst>
              <a:ext uri="{FF2B5EF4-FFF2-40B4-BE49-F238E27FC236}">
                <a16:creationId xmlns:a16="http://schemas.microsoft.com/office/drawing/2014/main" id="{378301C0-8A04-74DD-2AAC-400FC4B7F9BA}"/>
              </a:ext>
              <a:ext uri="{C183D7F6-B498-43B3-948B-1728B52AA6E4}">
                <adec:decorative xmlns:adec="http://schemas.microsoft.com/office/drawing/2017/decorative" val="1"/>
              </a:ext>
            </a:extLst>
          </p:cNvPr>
          <p:cNvSpPr/>
          <p:nvPr>
            <p:custDataLst>
              <p:tags r:id="rId617"/>
            </p:custDataLst>
          </p:nvPr>
        </p:nvSpPr>
        <p:spPr>
          <a:xfrm>
            <a:off x="88011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8" name="Rectangle 617">
            <a:extLst>
              <a:ext uri="{FF2B5EF4-FFF2-40B4-BE49-F238E27FC236}">
                <a16:creationId xmlns:a16="http://schemas.microsoft.com/office/drawing/2014/main" id="{1605CB58-21EB-420A-8C56-8D30B0E06E32}"/>
              </a:ext>
              <a:ext uri="{C183D7F6-B498-43B3-948B-1728B52AA6E4}">
                <adec:decorative xmlns:adec="http://schemas.microsoft.com/office/drawing/2017/decorative" val="1"/>
              </a:ext>
            </a:extLst>
          </p:cNvPr>
          <p:cNvSpPr/>
          <p:nvPr>
            <p:custDataLst>
              <p:tags r:id="rId618"/>
            </p:custDataLst>
          </p:nvPr>
        </p:nvSpPr>
        <p:spPr>
          <a:xfrm>
            <a:off x="88900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9" name="Rectangle 618">
            <a:extLst>
              <a:ext uri="{FF2B5EF4-FFF2-40B4-BE49-F238E27FC236}">
                <a16:creationId xmlns:a16="http://schemas.microsoft.com/office/drawing/2014/main" id="{519455F1-E913-E43E-98E3-8B9557825307}"/>
              </a:ext>
              <a:ext uri="{C183D7F6-B498-43B3-948B-1728B52AA6E4}">
                <adec:decorative xmlns:adec="http://schemas.microsoft.com/office/drawing/2017/decorative" val="1"/>
              </a:ext>
            </a:extLst>
          </p:cNvPr>
          <p:cNvSpPr/>
          <p:nvPr>
            <p:custDataLst>
              <p:tags r:id="rId619"/>
            </p:custDataLst>
          </p:nvPr>
        </p:nvSpPr>
        <p:spPr>
          <a:xfrm>
            <a:off x="89789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0" name="Rectangle 619">
            <a:extLst>
              <a:ext uri="{FF2B5EF4-FFF2-40B4-BE49-F238E27FC236}">
                <a16:creationId xmlns:a16="http://schemas.microsoft.com/office/drawing/2014/main" id="{46B27C02-703E-4916-B9C8-4EC295A0F47D}"/>
              </a:ext>
              <a:ext uri="{C183D7F6-B498-43B3-948B-1728B52AA6E4}">
                <adec:decorative xmlns:adec="http://schemas.microsoft.com/office/drawing/2017/decorative" val="1"/>
              </a:ext>
            </a:extLst>
          </p:cNvPr>
          <p:cNvSpPr/>
          <p:nvPr>
            <p:custDataLst>
              <p:tags r:id="rId620"/>
            </p:custDataLst>
          </p:nvPr>
        </p:nvSpPr>
        <p:spPr>
          <a:xfrm>
            <a:off x="90678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1" name="Rectangle 620">
            <a:extLst>
              <a:ext uri="{FF2B5EF4-FFF2-40B4-BE49-F238E27FC236}">
                <a16:creationId xmlns:a16="http://schemas.microsoft.com/office/drawing/2014/main" id="{B9D8B111-E70E-BD36-EABF-02FCE0159A73}"/>
              </a:ext>
              <a:ext uri="{C183D7F6-B498-43B3-948B-1728B52AA6E4}">
                <adec:decorative xmlns:adec="http://schemas.microsoft.com/office/drawing/2017/decorative" val="1"/>
              </a:ext>
            </a:extLst>
          </p:cNvPr>
          <p:cNvSpPr/>
          <p:nvPr>
            <p:custDataLst>
              <p:tags r:id="rId621"/>
            </p:custDataLst>
          </p:nvPr>
        </p:nvSpPr>
        <p:spPr>
          <a:xfrm>
            <a:off x="91567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2" name="Rectangle 621">
            <a:extLst>
              <a:ext uri="{FF2B5EF4-FFF2-40B4-BE49-F238E27FC236}">
                <a16:creationId xmlns:a16="http://schemas.microsoft.com/office/drawing/2014/main" id="{23A0FF82-2D20-7270-BA83-20B96DEE573E}"/>
              </a:ext>
              <a:ext uri="{C183D7F6-B498-43B3-948B-1728B52AA6E4}">
                <adec:decorative xmlns:adec="http://schemas.microsoft.com/office/drawing/2017/decorative" val="1"/>
              </a:ext>
            </a:extLst>
          </p:cNvPr>
          <p:cNvSpPr/>
          <p:nvPr>
            <p:custDataLst>
              <p:tags r:id="rId622"/>
            </p:custDataLst>
          </p:nvPr>
        </p:nvSpPr>
        <p:spPr>
          <a:xfrm>
            <a:off x="92456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3" name="Rectangle 622">
            <a:extLst>
              <a:ext uri="{FF2B5EF4-FFF2-40B4-BE49-F238E27FC236}">
                <a16:creationId xmlns:a16="http://schemas.microsoft.com/office/drawing/2014/main" id="{60D47A22-168E-D418-6279-7AD6430DB0E3}"/>
              </a:ext>
              <a:ext uri="{C183D7F6-B498-43B3-948B-1728B52AA6E4}">
                <adec:decorative xmlns:adec="http://schemas.microsoft.com/office/drawing/2017/decorative" val="1"/>
              </a:ext>
            </a:extLst>
          </p:cNvPr>
          <p:cNvSpPr/>
          <p:nvPr>
            <p:custDataLst>
              <p:tags r:id="rId623"/>
            </p:custDataLst>
          </p:nvPr>
        </p:nvSpPr>
        <p:spPr>
          <a:xfrm>
            <a:off x="93345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4" name="Rectangle 623">
            <a:extLst>
              <a:ext uri="{FF2B5EF4-FFF2-40B4-BE49-F238E27FC236}">
                <a16:creationId xmlns:a16="http://schemas.microsoft.com/office/drawing/2014/main" id="{A725D320-E6D9-29B1-1527-83D44AF7860F}"/>
              </a:ext>
              <a:ext uri="{C183D7F6-B498-43B3-948B-1728B52AA6E4}">
                <adec:decorative xmlns:adec="http://schemas.microsoft.com/office/drawing/2017/decorative" val="1"/>
              </a:ext>
            </a:extLst>
          </p:cNvPr>
          <p:cNvSpPr/>
          <p:nvPr>
            <p:custDataLst>
              <p:tags r:id="rId624"/>
            </p:custDataLst>
          </p:nvPr>
        </p:nvSpPr>
        <p:spPr>
          <a:xfrm>
            <a:off x="94234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5" name="Rectangle 624">
            <a:extLst>
              <a:ext uri="{FF2B5EF4-FFF2-40B4-BE49-F238E27FC236}">
                <a16:creationId xmlns:a16="http://schemas.microsoft.com/office/drawing/2014/main" id="{88B24C37-A186-5A46-1E88-450A087EA1AD}"/>
              </a:ext>
              <a:ext uri="{C183D7F6-B498-43B3-948B-1728B52AA6E4}">
                <adec:decorative xmlns:adec="http://schemas.microsoft.com/office/drawing/2017/decorative" val="1"/>
              </a:ext>
            </a:extLst>
          </p:cNvPr>
          <p:cNvSpPr/>
          <p:nvPr>
            <p:custDataLst>
              <p:tags r:id="rId625"/>
            </p:custDataLst>
          </p:nvPr>
        </p:nvSpPr>
        <p:spPr>
          <a:xfrm>
            <a:off x="95123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6" name="Rectangle 625">
            <a:extLst>
              <a:ext uri="{FF2B5EF4-FFF2-40B4-BE49-F238E27FC236}">
                <a16:creationId xmlns:a16="http://schemas.microsoft.com/office/drawing/2014/main" id="{CD057BD5-326B-C7A1-C82B-2CB67FB2586D}"/>
              </a:ext>
              <a:ext uri="{C183D7F6-B498-43B3-948B-1728B52AA6E4}">
                <adec:decorative xmlns:adec="http://schemas.microsoft.com/office/drawing/2017/decorative" val="1"/>
              </a:ext>
            </a:extLst>
          </p:cNvPr>
          <p:cNvSpPr/>
          <p:nvPr>
            <p:custDataLst>
              <p:tags r:id="rId626"/>
            </p:custDataLst>
          </p:nvPr>
        </p:nvSpPr>
        <p:spPr>
          <a:xfrm>
            <a:off x="96012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7" name="Rectangle 626">
            <a:extLst>
              <a:ext uri="{FF2B5EF4-FFF2-40B4-BE49-F238E27FC236}">
                <a16:creationId xmlns:a16="http://schemas.microsoft.com/office/drawing/2014/main" id="{A53C9537-5811-2EE2-C28A-F0D447632EB9}"/>
              </a:ext>
              <a:ext uri="{C183D7F6-B498-43B3-948B-1728B52AA6E4}">
                <adec:decorative xmlns:adec="http://schemas.microsoft.com/office/drawing/2017/decorative" val="1"/>
              </a:ext>
            </a:extLst>
          </p:cNvPr>
          <p:cNvSpPr/>
          <p:nvPr>
            <p:custDataLst>
              <p:tags r:id="rId627"/>
            </p:custDataLst>
          </p:nvPr>
        </p:nvSpPr>
        <p:spPr>
          <a:xfrm>
            <a:off x="96901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8" name="Rectangle 627">
            <a:extLst>
              <a:ext uri="{FF2B5EF4-FFF2-40B4-BE49-F238E27FC236}">
                <a16:creationId xmlns:a16="http://schemas.microsoft.com/office/drawing/2014/main" id="{AFBC5656-8539-965A-8DE6-A77CA23C3E41}"/>
              </a:ext>
              <a:ext uri="{C183D7F6-B498-43B3-948B-1728B52AA6E4}">
                <adec:decorative xmlns:adec="http://schemas.microsoft.com/office/drawing/2017/decorative" val="1"/>
              </a:ext>
            </a:extLst>
          </p:cNvPr>
          <p:cNvSpPr/>
          <p:nvPr>
            <p:custDataLst>
              <p:tags r:id="rId628"/>
            </p:custDataLst>
          </p:nvPr>
        </p:nvSpPr>
        <p:spPr>
          <a:xfrm>
            <a:off x="97790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9" name="Rectangle 628">
            <a:extLst>
              <a:ext uri="{FF2B5EF4-FFF2-40B4-BE49-F238E27FC236}">
                <a16:creationId xmlns:a16="http://schemas.microsoft.com/office/drawing/2014/main" id="{6932157D-5274-0569-445C-E13FED56E584}"/>
              </a:ext>
              <a:ext uri="{C183D7F6-B498-43B3-948B-1728B52AA6E4}">
                <adec:decorative xmlns:adec="http://schemas.microsoft.com/office/drawing/2017/decorative" val="1"/>
              </a:ext>
            </a:extLst>
          </p:cNvPr>
          <p:cNvSpPr/>
          <p:nvPr>
            <p:custDataLst>
              <p:tags r:id="rId629"/>
            </p:custDataLst>
          </p:nvPr>
        </p:nvSpPr>
        <p:spPr>
          <a:xfrm>
            <a:off x="98679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0" name="Rectangle 629">
            <a:extLst>
              <a:ext uri="{FF2B5EF4-FFF2-40B4-BE49-F238E27FC236}">
                <a16:creationId xmlns:a16="http://schemas.microsoft.com/office/drawing/2014/main" id="{95D509AB-AFF8-58C3-2A97-C5BA7FD287EC}"/>
              </a:ext>
              <a:ext uri="{C183D7F6-B498-43B3-948B-1728B52AA6E4}">
                <adec:decorative xmlns:adec="http://schemas.microsoft.com/office/drawing/2017/decorative" val="1"/>
              </a:ext>
            </a:extLst>
          </p:cNvPr>
          <p:cNvSpPr/>
          <p:nvPr>
            <p:custDataLst>
              <p:tags r:id="rId630"/>
            </p:custDataLst>
          </p:nvPr>
        </p:nvSpPr>
        <p:spPr>
          <a:xfrm>
            <a:off x="99568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1" name="Rectangle 630">
            <a:extLst>
              <a:ext uri="{FF2B5EF4-FFF2-40B4-BE49-F238E27FC236}">
                <a16:creationId xmlns:a16="http://schemas.microsoft.com/office/drawing/2014/main" id="{3E99EF45-0B1A-4057-66AA-4FC004F93112}"/>
              </a:ext>
              <a:ext uri="{C183D7F6-B498-43B3-948B-1728B52AA6E4}">
                <adec:decorative xmlns:adec="http://schemas.microsoft.com/office/drawing/2017/decorative" val="1"/>
              </a:ext>
            </a:extLst>
          </p:cNvPr>
          <p:cNvSpPr/>
          <p:nvPr>
            <p:custDataLst>
              <p:tags r:id="rId631"/>
            </p:custDataLst>
          </p:nvPr>
        </p:nvSpPr>
        <p:spPr>
          <a:xfrm>
            <a:off x="100457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2" name="Rectangle 631">
            <a:extLst>
              <a:ext uri="{FF2B5EF4-FFF2-40B4-BE49-F238E27FC236}">
                <a16:creationId xmlns:a16="http://schemas.microsoft.com/office/drawing/2014/main" id="{22DF3C70-AB50-75EC-B75E-32EC4E8B8FAA}"/>
              </a:ext>
              <a:ext uri="{C183D7F6-B498-43B3-948B-1728B52AA6E4}">
                <adec:decorative xmlns:adec="http://schemas.microsoft.com/office/drawing/2017/decorative" val="1"/>
              </a:ext>
            </a:extLst>
          </p:cNvPr>
          <p:cNvSpPr/>
          <p:nvPr>
            <p:custDataLst>
              <p:tags r:id="rId632"/>
            </p:custDataLst>
          </p:nvPr>
        </p:nvSpPr>
        <p:spPr>
          <a:xfrm>
            <a:off x="101346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3" name="Rectangle 632">
            <a:extLst>
              <a:ext uri="{FF2B5EF4-FFF2-40B4-BE49-F238E27FC236}">
                <a16:creationId xmlns:a16="http://schemas.microsoft.com/office/drawing/2014/main" id="{18E168A9-1F22-B2D2-731D-63DCB5EE6E12}"/>
              </a:ext>
              <a:ext uri="{C183D7F6-B498-43B3-948B-1728B52AA6E4}">
                <adec:decorative xmlns:adec="http://schemas.microsoft.com/office/drawing/2017/decorative" val="1"/>
              </a:ext>
            </a:extLst>
          </p:cNvPr>
          <p:cNvSpPr/>
          <p:nvPr>
            <p:custDataLst>
              <p:tags r:id="rId633"/>
            </p:custDataLst>
          </p:nvPr>
        </p:nvSpPr>
        <p:spPr>
          <a:xfrm>
            <a:off x="102235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4" name="Rectangle 633">
            <a:extLst>
              <a:ext uri="{FF2B5EF4-FFF2-40B4-BE49-F238E27FC236}">
                <a16:creationId xmlns:a16="http://schemas.microsoft.com/office/drawing/2014/main" id="{086E9EA6-7A99-1A86-314C-CB2E45CF2F64}"/>
              </a:ext>
              <a:ext uri="{C183D7F6-B498-43B3-948B-1728B52AA6E4}">
                <adec:decorative xmlns:adec="http://schemas.microsoft.com/office/drawing/2017/decorative" val="1"/>
              </a:ext>
            </a:extLst>
          </p:cNvPr>
          <p:cNvSpPr/>
          <p:nvPr>
            <p:custDataLst>
              <p:tags r:id="rId634"/>
            </p:custDataLst>
          </p:nvPr>
        </p:nvSpPr>
        <p:spPr>
          <a:xfrm>
            <a:off x="103124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5" name="Rectangle 634">
            <a:extLst>
              <a:ext uri="{FF2B5EF4-FFF2-40B4-BE49-F238E27FC236}">
                <a16:creationId xmlns:a16="http://schemas.microsoft.com/office/drawing/2014/main" id="{B6E1C317-574A-49FA-0F78-2001E088B856}"/>
              </a:ext>
              <a:ext uri="{C183D7F6-B498-43B3-948B-1728B52AA6E4}">
                <adec:decorative xmlns:adec="http://schemas.microsoft.com/office/drawing/2017/decorative" val="1"/>
              </a:ext>
            </a:extLst>
          </p:cNvPr>
          <p:cNvSpPr/>
          <p:nvPr>
            <p:custDataLst>
              <p:tags r:id="rId635"/>
            </p:custDataLst>
          </p:nvPr>
        </p:nvSpPr>
        <p:spPr>
          <a:xfrm>
            <a:off x="104013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6" name="Rectangle 635">
            <a:extLst>
              <a:ext uri="{FF2B5EF4-FFF2-40B4-BE49-F238E27FC236}">
                <a16:creationId xmlns:a16="http://schemas.microsoft.com/office/drawing/2014/main" id="{4219143C-D335-6D21-CD2B-7BE2E27D3772}"/>
              </a:ext>
              <a:ext uri="{C183D7F6-B498-43B3-948B-1728B52AA6E4}">
                <adec:decorative xmlns:adec="http://schemas.microsoft.com/office/drawing/2017/decorative" val="1"/>
              </a:ext>
            </a:extLst>
          </p:cNvPr>
          <p:cNvSpPr/>
          <p:nvPr>
            <p:custDataLst>
              <p:tags r:id="rId636"/>
            </p:custDataLst>
          </p:nvPr>
        </p:nvSpPr>
        <p:spPr>
          <a:xfrm>
            <a:off x="104902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7" name="Rectangle 636">
            <a:extLst>
              <a:ext uri="{FF2B5EF4-FFF2-40B4-BE49-F238E27FC236}">
                <a16:creationId xmlns:a16="http://schemas.microsoft.com/office/drawing/2014/main" id="{12BCE515-B1E3-F389-BC76-FEC404012CC4}"/>
              </a:ext>
              <a:ext uri="{C183D7F6-B498-43B3-948B-1728B52AA6E4}">
                <adec:decorative xmlns:adec="http://schemas.microsoft.com/office/drawing/2017/decorative" val="1"/>
              </a:ext>
            </a:extLst>
          </p:cNvPr>
          <p:cNvSpPr/>
          <p:nvPr>
            <p:custDataLst>
              <p:tags r:id="rId637"/>
            </p:custDataLst>
          </p:nvPr>
        </p:nvSpPr>
        <p:spPr>
          <a:xfrm>
            <a:off x="81788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8" name="Rectangle 637">
            <a:extLst>
              <a:ext uri="{FF2B5EF4-FFF2-40B4-BE49-F238E27FC236}">
                <a16:creationId xmlns:a16="http://schemas.microsoft.com/office/drawing/2014/main" id="{18E73E69-B933-9AAA-473B-A397E5525E3A}"/>
              </a:ext>
              <a:ext uri="{C183D7F6-B498-43B3-948B-1728B52AA6E4}">
                <adec:decorative xmlns:adec="http://schemas.microsoft.com/office/drawing/2017/decorative" val="1"/>
              </a:ext>
            </a:extLst>
          </p:cNvPr>
          <p:cNvSpPr/>
          <p:nvPr>
            <p:custDataLst>
              <p:tags r:id="rId638"/>
            </p:custDataLst>
          </p:nvPr>
        </p:nvSpPr>
        <p:spPr>
          <a:xfrm>
            <a:off x="82677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9" name="Rectangle 638">
            <a:extLst>
              <a:ext uri="{FF2B5EF4-FFF2-40B4-BE49-F238E27FC236}">
                <a16:creationId xmlns:a16="http://schemas.microsoft.com/office/drawing/2014/main" id="{89CCDCBF-17AE-39E2-99A8-1F857A61D9FC}"/>
              </a:ext>
              <a:ext uri="{C183D7F6-B498-43B3-948B-1728B52AA6E4}">
                <adec:decorative xmlns:adec="http://schemas.microsoft.com/office/drawing/2017/decorative" val="1"/>
              </a:ext>
            </a:extLst>
          </p:cNvPr>
          <p:cNvSpPr/>
          <p:nvPr>
            <p:custDataLst>
              <p:tags r:id="rId639"/>
            </p:custDataLst>
          </p:nvPr>
        </p:nvSpPr>
        <p:spPr>
          <a:xfrm>
            <a:off x="83566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0" name="Rectangle 639">
            <a:extLst>
              <a:ext uri="{FF2B5EF4-FFF2-40B4-BE49-F238E27FC236}">
                <a16:creationId xmlns:a16="http://schemas.microsoft.com/office/drawing/2014/main" id="{8AFDCB10-7BBE-0F95-05C4-CD3FFA28B710}"/>
              </a:ext>
              <a:ext uri="{C183D7F6-B498-43B3-948B-1728B52AA6E4}">
                <adec:decorative xmlns:adec="http://schemas.microsoft.com/office/drawing/2017/decorative" val="1"/>
              </a:ext>
            </a:extLst>
          </p:cNvPr>
          <p:cNvSpPr/>
          <p:nvPr>
            <p:custDataLst>
              <p:tags r:id="rId640"/>
            </p:custDataLst>
          </p:nvPr>
        </p:nvSpPr>
        <p:spPr>
          <a:xfrm>
            <a:off x="84455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1" name="Rectangle 640">
            <a:extLst>
              <a:ext uri="{FF2B5EF4-FFF2-40B4-BE49-F238E27FC236}">
                <a16:creationId xmlns:a16="http://schemas.microsoft.com/office/drawing/2014/main" id="{AC6F89B2-D0A9-EF82-26F2-45EE62CCC406}"/>
              </a:ext>
              <a:ext uri="{C183D7F6-B498-43B3-948B-1728B52AA6E4}">
                <adec:decorative xmlns:adec="http://schemas.microsoft.com/office/drawing/2017/decorative" val="1"/>
              </a:ext>
            </a:extLst>
          </p:cNvPr>
          <p:cNvSpPr/>
          <p:nvPr>
            <p:custDataLst>
              <p:tags r:id="rId641"/>
            </p:custDataLst>
          </p:nvPr>
        </p:nvSpPr>
        <p:spPr>
          <a:xfrm>
            <a:off x="85344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2" name="Rectangle 641">
            <a:extLst>
              <a:ext uri="{FF2B5EF4-FFF2-40B4-BE49-F238E27FC236}">
                <a16:creationId xmlns:a16="http://schemas.microsoft.com/office/drawing/2014/main" id="{63BBEF4F-13A0-1203-D4C6-33781A61A469}"/>
              </a:ext>
              <a:ext uri="{C183D7F6-B498-43B3-948B-1728B52AA6E4}">
                <adec:decorative xmlns:adec="http://schemas.microsoft.com/office/drawing/2017/decorative" val="1"/>
              </a:ext>
            </a:extLst>
          </p:cNvPr>
          <p:cNvSpPr/>
          <p:nvPr>
            <p:custDataLst>
              <p:tags r:id="rId642"/>
            </p:custDataLst>
          </p:nvPr>
        </p:nvSpPr>
        <p:spPr>
          <a:xfrm>
            <a:off x="86233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3" name="Rectangle 642">
            <a:extLst>
              <a:ext uri="{FF2B5EF4-FFF2-40B4-BE49-F238E27FC236}">
                <a16:creationId xmlns:a16="http://schemas.microsoft.com/office/drawing/2014/main" id="{BBD6757E-7E48-D9E8-3931-F5B4677184A2}"/>
              </a:ext>
              <a:ext uri="{C183D7F6-B498-43B3-948B-1728B52AA6E4}">
                <adec:decorative xmlns:adec="http://schemas.microsoft.com/office/drawing/2017/decorative" val="1"/>
              </a:ext>
            </a:extLst>
          </p:cNvPr>
          <p:cNvSpPr/>
          <p:nvPr>
            <p:custDataLst>
              <p:tags r:id="rId643"/>
            </p:custDataLst>
          </p:nvPr>
        </p:nvSpPr>
        <p:spPr>
          <a:xfrm>
            <a:off x="87122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4" name="Rectangle 643">
            <a:extLst>
              <a:ext uri="{FF2B5EF4-FFF2-40B4-BE49-F238E27FC236}">
                <a16:creationId xmlns:a16="http://schemas.microsoft.com/office/drawing/2014/main" id="{55430094-927E-611E-C4E2-F4D676A87F9E}"/>
              </a:ext>
              <a:ext uri="{C183D7F6-B498-43B3-948B-1728B52AA6E4}">
                <adec:decorative xmlns:adec="http://schemas.microsoft.com/office/drawing/2017/decorative" val="1"/>
              </a:ext>
            </a:extLst>
          </p:cNvPr>
          <p:cNvSpPr/>
          <p:nvPr>
            <p:custDataLst>
              <p:tags r:id="rId644"/>
            </p:custDataLst>
          </p:nvPr>
        </p:nvSpPr>
        <p:spPr>
          <a:xfrm>
            <a:off x="88011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5" name="Rectangle 644">
            <a:extLst>
              <a:ext uri="{FF2B5EF4-FFF2-40B4-BE49-F238E27FC236}">
                <a16:creationId xmlns:a16="http://schemas.microsoft.com/office/drawing/2014/main" id="{0F003ED2-6536-F062-95C4-CDD044E10A6F}"/>
              </a:ext>
              <a:ext uri="{C183D7F6-B498-43B3-948B-1728B52AA6E4}">
                <adec:decorative xmlns:adec="http://schemas.microsoft.com/office/drawing/2017/decorative" val="1"/>
              </a:ext>
            </a:extLst>
          </p:cNvPr>
          <p:cNvSpPr/>
          <p:nvPr>
            <p:custDataLst>
              <p:tags r:id="rId645"/>
            </p:custDataLst>
          </p:nvPr>
        </p:nvSpPr>
        <p:spPr>
          <a:xfrm>
            <a:off x="88900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6" name="Rectangle 645">
            <a:extLst>
              <a:ext uri="{FF2B5EF4-FFF2-40B4-BE49-F238E27FC236}">
                <a16:creationId xmlns:a16="http://schemas.microsoft.com/office/drawing/2014/main" id="{4D784D64-AC17-B7CD-A2C3-076D9F1991D1}"/>
              </a:ext>
              <a:ext uri="{C183D7F6-B498-43B3-948B-1728B52AA6E4}">
                <adec:decorative xmlns:adec="http://schemas.microsoft.com/office/drawing/2017/decorative" val="1"/>
              </a:ext>
            </a:extLst>
          </p:cNvPr>
          <p:cNvSpPr/>
          <p:nvPr>
            <p:custDataLst>
              <p:tags r:id="rId646"/>
            </p:custDataLst>
          </p:nvPr>
        </p:nvSpPr>
        <p:spPr>
          <a:xfrm>
            <a:off x="89789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7" name="Rectangle 646">
            <a:extLst>
              <a:ext uri="{FF2B5EF4-FFF2-40B4-BE49-F238E27FC236}">
                <a16:creationId xmlns:a16="http://schemas.microsoft.com/office/drawing/2014/main" id="{5DF39A55-7259-B9A9-7B28-20FB06EF8DFD}"/>
              </a:ext>
              <a:ext uri="{C183D7F6-B498-43B3-948B-1728B52AA6E4}">
                <adec:decorative xmlns:adec="http://schemas.microsoft.com/office/drawing/2017/decorative" val="1"/>
              </a:ext>
            </a:extLst>
          </p:cNvPr>
          <p:cNvSpPr/>
          <p:nvPr>
            <p:custDataLst>
              <p:tags r:id="rId647"/>
            </p:custDataLst>
          </p:nvPr>
        </p:nvSpPr>
        <p:spPr>
          <a:xfrm>
            <a:off x="90678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8" name="Rectangle 647">
            <a:extLst>
              <a:ext uri="{FF2B5EF4-FFF2-40B4-BE49-F238E27FC236}">
                <a16:creationId xmlns:a16="http://schemas.microsoft.com/office/drawing/2014/main" id="{CC88D83F-B328-14F5-10C5-169662C79302}"/>
              </a:ext>
              <a:ext uri="{C183D7F6-B498-43B3-948B-1728B52AA6E4}">
                <adec:decorative xmlns:adec="http://schemas.microsoft.com/office/drawing/2017/decorative" val="1"/>
              </a:ext>
            </a:extLst>
          </p:cNvPr>
          <p:cNvSpPr/>
          <p:nvPr>
            <p:custDataLst>
              <p:tags r:id="rId648"/>
            </p:custDataLst>
          </p:nvPr>
        </p:nvSpPr>
        <p:spPr>
          <a:xfrm>
            <a:off x="91567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9" name="Rectangle 648">
            <a:extLst>
              <a:ext uri="{FF2B5EF4-FFF2-40B4-BE49-F238E27FC236}">
                <a16:creationId xmlns:a16="http://schemas.microsoft.com/office/drawing/2014/main" id="{D9BF89D4-EB5A-7014-5FBB-F52E088DEE1E}"/>
              </a:ext>
              <a:ext uri="{C183D7F6-B498-43B3-948B-1728B52AA6E4}">
                <adec:decorative xmlns:adec="http://schemas.microsoft.com/office/drawing/2017/decorative" val="1"/>
              </a:ext>
            </a:extLst>
          </p:cNvPr>
          <p:cNvSpPr/>
          <p:nvPr>
            <p:custDataLst>
              <p:tags r:id="rId649"/>
            </p:custDataLst>
          </p:nvPr>
        </p:nvSpPr>
        <p:spPr>
          <a:xfrm>
            <a:off x="92456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0" name="Rectangle 649">
            <a:extLst>
              <a:ext uri="{FF2B5EF4-FFF2-40B4-BE49-F238E27FC236}">
                <a16:creationId xmlns:a16="http://schemas.microsoft.com/office/drawing/2014/main" id="{39C4B633-0A0E-AE2C-E089-347B6AC6B051}"/>
              </a:ext>
              <a:ext uri="{C183D7F6-B498-43B3-948B-1728B52AA6E4}">
                <adec:decorative xmlns:adec="http://schemas.microsoft.com/office/drawing/2017/decorative" val="1"/>
              </a:ext>
            </a:extLst>
          </p:cNvPr>
          <p:cNvSpPr/>
          <p:nvPr>
            <p:custDataLst>
              <p:tags r:id="rId650"/>
            </p:custDataLst>
          </p:nvPr>
        </p:nvSpPr>
        <p:spPr>
          <a:xfrm>
            <a:off x="93345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1" name="Rectangle 650">
            <a:extLst>
              <a:ext uri="{FF2B5EF4-FFF2-40B4-BE49-F238E27FC236}">
                <a16:creationId xmlns:a16="http://schemas.microsoft.com/office/drawing/2014/main" id="{B1C6D938-F6BE-5EF6-9144-D164A3D6EDC9}"/>
              </a:ext>
              <a:ext uri="{C183D7F6-B498-43B3-948B-1728B52AA6E4}">
                <adec:decorative xmlns:adec="http://schemas.microsoft.com/office/drawing/2017/decorative" val="1"/>
              </a:ext>
            </a:extLst>
          </p:cNvPr>
          <p:cNvSpPr/>
          <p:nvPr>
            <p:custDataLst>
              <p:tags r:id="rId651"/>
            </p:custDataLst>
          </p:nvPr>
        </p:nvSpPr>
        <p:spPr>
          <a:xfrm>
            <a:off x="94234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2" name="Rectangle 651">
            <a:extLst>
              <a:ext uri="{FF2B5EF4-FFF2-40B4-BE49-F238E27FC236}">
                <a16:creationId xmlns:a16="http://schemas.microsoft.com/office/drawing/2014/main" id="{2671CEBA-0E3E-F6A2-8B9D-1FF4CE7010DC}"/>
              </a:ext>
              <a:ext uri="{C183D7F6-B498-43B3-948B-1728B52AA6E4}">
                <adec:decorative xmlns:adec="http://schemas.microsoft.com/office/drawing/2017/decorative" val="1"/>
              </a:ext>
            </a:extLst>
          </p:cNvPr>
          <p:cNvSpPr/>
          <p:nvPr>
            <p:custDataLst>
              <p:tags r:id="rId652"/>
            </p:custDataLst>
          </p:nvPr>
        </p:nvSpPr>
        <p:spPr>
          <a:xfrm>
            <a:off x="95123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3" name="Rectangle 652">
            <a:extLst>
              <a:ext uri="{FF2B5EF4-FFF2-40B4-BE49-F238E27FC236}">
                <a16:creationId xmlns:a16="http://schemas.microsoft.com/office/drawing/2014/main" id="{AAF34F0E-A21F-503E-D34B-35243CA5426C}"/>
              </a:ext>
              <a:ext uri="{C183D7F6-B498-43B3-948B-1728B52AA6E4}">
                <adec:decorative xmlns:adec="http://schemas.microsoft.com/office/drawing/2017/decorative" val="1"/>
              </a:ext>
            </a:extLst>
          </p:cNvPr>
          <p:cNvSpPr/>
          <p:nvPr>
            <p:custDataLst>
              <p:tags r:id="rId653"/>
            </p:custDataLst>
          </p:nvPr>
        </p:nvSpPr>
        <p:spPr>
          <a:xfrm>
            <a:off x="96012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4" name="Rectangle 653">
            <a:extLst>
              <a:ext uri="{FF2B5EF4-FFF2-40B4-BE49-F238E27FC236}">
                <a16:creationId xmlns:a16="http://schemas.microsoft.com/office/drawing/2014/main" id="{B92222CB-135C-E9DE-B0C8-B2C88FD01EE9}"/>
              </a:ext>
              <a:ext uri="{C183D7F6-B498-43B3-948B-1728B52AA6E4}">
                <adec:decorative xmlns:adec="http://schemas.microsoft.com/office/drawing/2017/decorative" val="1"/>
              </a:ext>
            </a:extLst>
          </p:cNvPr>
          <p:cNvSpPr/>
          <p:nvPr>
            <p:custDataLst>
              <p:tags r:id="rId654"/>
            </p:custDataLst>
          </p:nvPr>
        </p:nvSpPr>
        <p:spPr>
          <a:xfrm>
            <a:off x="96901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5" name="Rectangle 654">
            <a:extLst>
              <a:ext uri="{FF2B5EF4-FFF2-40B4-BE49-F238E27FC236}">
                <a16:creationId xmlns:a16="http://schemas.microsoft.com/office/drawing/2014/main" id="{78B7BB24-62FE-BA01-F5C6-C0131AAD86BA}"/>
              </a:ext>
              <a:ext uri="{C183D7F6-B498-43B3-948B-1728B52AA6E4}">
                <adec:decorative xmlns:adec="http://schemas.microsoft.com/office/drawing/2017/decorative" val="1"/>
              </a:ext>
            </a:extLst>
          </p:cNvPr>
          <p:cNvSpPr/>
          <p:nvPr>
            <p:custDataLst>
              <p:tags r:id="rId655"/>
            </p:custDataLst>
          </p:nvPr>
        </p:nvSpPr>
        <p:spPr>
          <a:xfrm>
            <a:off x="97790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6" name="Rectangle 655">
            <a:extLst>
              <a:ext uri="{FF2B5EF4-FFF2-40B4-BE49-F238E27FC236}">
                <a16:creationId xmlns:a16="http://schemas.microsoft.com/office/drawing/2014/main" id="{015B0DEB-54DB-CBBC-5ED1-872DFF6976DB}"/>
              </a:ext>
              <a:ext uri="{C183D7F6-B498-43B3-948B-1728B52AA6E4}">
                <adec:decorative xmlns:adec="http://schemas.microsoft.com/office/drawing/2017/decorative" val="1"/>
              </a:ext>
            </a:extLst>
          </p:cNvPr>
          <p:cNvSpPr/>
          <p:nvPr>
            <p:custDataLst>
              <p:tags r:id="rId656"/>
            </p:custDataLst>
          </p:nvPr>
        </p:nvSpPr>
        <p:spPr>
          <a:xfrm>
            <a:off x="98679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7" name="Rectangle 656">
            <a:extLst>
              <a:ext uri="{FF2B5EF4-FFF2-40B4-BE49-F238E27FC236}">
                <a16:creationId xmlns:a16="http://schemas.microsoft.com/office/drawing/2014/main" id="{3AF8F82C-3F1C-F305-9C9C-C9F208311B0F}"/>
              </a:ext>
              <a:ext uri="{C183D7F6-B498-43B3-948B-1728B52AA6E4}">
                <adec:decorative xmlns:adec="http://schemas.microsoft.com/office/drawing/2017/decorative" val="1"/>
              </a:ext>
            </a:extLst>
          </p:cNvPr>
          <p:cNvSpPr/>
          <p:nvPr>
            <p:custDataLst>
              <p:tags r:id="rId657"/>
            </p:custDataLst>
          </p:nvPr>
        </p:nvSpPr>
        <p:spPr>
          <a:xfrm>
            <a:off x="99568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8" name="Rectangle 657">
            <a:extLst>
              <a:ext uri="{FF2B5EF4-FFF2-40B4-BE49-F238E27FC236}">
                <a16:creationId xmlns:a16="http://schemas.microsoft.com/office/drawing/2014/main" id="{3A7B7FC0-48BA-15DF-9BB0-C7F7C442C268}"/>
              </a:ext>
              <a:ext uri="{C183D7F6-B498-43B3-948B-1728B52AA6E4}">
                <adec:decorative xmlns:adec="http://schemas.microsoft.com/office/drawing/2017/decorative" val="1"/>
              </a:ext>
            </a:extLst>
          </p:cNvPr>
          <p:cNvSpPr/>
          <p:nvPr>
            <p:custDataLst>
              <p:tags r:id="rId658"/>
            </p:custDataLst>
          </p:nvPr>
        </p:nvSpPr>
        <p:spPr>
          <a:xfrm>
            <a:off x="100457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9" name="Rectangle 658">
            <a:extLst>
              <a:ext uri="{FF2B5EF4-FFF2-40B4-BE49-F238E27FC236}">
                <a16:creationId xmlns:a16="http://schemas.microsoft.com/office/drawing/2014/main" id="{54A38FB7-415C-8067-D140-8BFC2DD80BC9}"/>
              </a:ext>
              <a:ext uri="{C183D7F6-B498-43B3-948B-1728B52AA6E4}">
                <adec:decorative xmlns:adec="http://schemas.microsoft.com/office/drawing/2017/decorative" val="1"/>
              </a:ext>
            </a:extLst>
          </p:cNvPr>
          <p:cNvSpPr/>
          <p:nvPr>
            <p:custDataLst>
              <p:tags r:id="rId659"/>
            </p:custDataLst>
          </p:nvPr>
        </p:nvSpPr>
        <p:spPr>
          <a:xfrm>
            <a:off x="101346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0" name="Rectangle 659">
            <a:extLst>
              <a:ext uri="{FF2B5EF4-FFF2-40B4-BE49-F238E27FC236}">
                <a16:creationId xmlns:a16="http://schemas.microsoft.com/office/drawing/2014/main" id="{4E8C0A4A-A393-C591-DBB9-256F0AE7243B}"/>
              </a:ext>
              <a:ext uri="{C183D7F6-B498-43B3-948B-1728B52AA6E4}">
                <adec:decorative xmlns:adec="http://schemas.microsoft.com/office/drawing/2017/decorative" val="1"/>
              </a:ext>
            </a:extLst>
          </p:cNvPr>
          <p:cNvSpPr/>
          <p:nvPr>
            <p:custDataLst>
              <p:tags r:id="rId660"/>
            </p:custDataLst>
          </p:nvPr>
        </p:nvSpPr>
        <p:spPr>
          <a:xfrm>
            <a:off x="102235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1" name="Rectangle 660">
            <a:extLst>
              <a:ext uri="{FF2B5EF4-FFF2-40B4-BE49-F238E27FC236}">
                <a16:creationId xmlns:a16="http://schemas.microsoft.com/office/drawing/2014/main" id="{CEF6C854-74AA-25E3-CD2E-3B21819BC7E1}"/>
              </a:ext>
              <a:ext uri="{C183D7F6-B498-43B3-948B-1728B52AA6E4}">
                <adec:decorative xmlns:adec="http://schemas.microsoft.com/office/drawing/2017/decorative" val="1"/>
              </a:ext>
            </a:extLst>
          </p:cNvPr>
          <p:cNvSpPr/>
          <p:nvPr>
            <p:custDataLst>
              <p:tags r:id="rId661"/>
            </p:custDataLst>
          </p:nvPr>
        </p:nvSpPr>
        <p:spPr>
          <a:xfrm>
            <a:off x="103124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2" name="Rectangle 661">
            <a:extLst>
              <a:ext uri="{FF2B5EF4-FFF2-40B4-BE49-F238E27FC236}">
                <a16:creationId xmlns:a16="http://schemas.microsoft.com/office/drawing/2014/main" id="{8E8EEC83-967C-7151-513A-A96D9E6E1816}"/>
              </a:ext>
              <a:ext uri="{C183D7F6-B498-43B3-948B-1728B52AA6E4}">
                <adec:decorative xmlns:adec="http://schemas.microsoft.com/office/drawing/2017/decorative" val="1"/>
              </a:ext>
            </a:extLst>
          </p:cNvPr>
          <p:cNvSpPr/>
          <p:nvPr>
            <p:custDataLst>
              <p:tags r:id="rId662"/>
            </p:custDataLst>
          </p:nvPr>
        </p:nvSpPr>
        <p:spPr>
          <a:xfrm>
            <a:off x="104013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3" name="Rectangle 662">
            <a:extLst>
              <a:ext uri="{FF2B5EF4-FFF2-40B4-BE49-F238E27FC236}">
                <a16:creationId xmlns:a16="http://schemas.microsoft.com/office/drawing/2014/main" id="{BD4010E9-91E3-61B1-4482-5183BD6DEB46}"/>
              </a:ext>
              <a:ext uri="{C183D7F6-B498-43B3-948B-1728B52AA6E4}">
                <adec:decorative xmlns:adec="http://schemas.microsoft.com/office/drawing/2017/decorative" val="1"/>
              </a:ext>
            </a:extLst>
          </p:cNvPr>
          <p:cNvSpPr/>
          <p:nvPr>
            <p:custDataLst>
              <p:tags r:id="rId663"/>
            </p:custDataLst>
          </p:nvPr>
        </p:nvSpPr>
        <p:spPr>
          <a:xfrm>
            <a:off x="104902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4" name="Rectangle 663">
            <a:extLst>
              <a:ext uri="{FF2B5EF4-FFF2-40B4-BE49-F238E27FC236}">
                <a16:creationId xmlns:a16="http://schemas.microsoft.com/office/drawing/2014/main" id="{6D68A816-81CC-496E-CA94-10240CEFC977}"/>
              </a:ext>
              <a:ext uri="{C183D7F6-B498-43B3-948B-1728B52AA6E4}">
                <adec:decorative xmlns:adec="http://schemas.microsoft.com/office/drawing/2017/decorative" val="1"/>
              </a:ext>
            </a:extLst>
          </p:cNvPr>
          <p:cNvSpPr/>
          <p:nvPr>
            <p:custDataLst>
              <p:tags r:id="rId664"/>
            </p:custDataLst>
          </p:nvPr>
        </p:nvSpPr>
        <p:spPr>
          <a:xfrm>
            <a:off x="105791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5" name="Rectangle 664">
            <a:extLst>
              <a:ext uri="{FF2B5EF4-FFF2-40B4-BE49-F238E27FC236}">
                <a16:creationId xmlns:a16="http://schemas.microsoft.com/office/drawing/2014/main" id="{B2D27CF6-7AD7-83FC-B91E-61BEE5160D43}"/>
              </a:ext>
              <a:ext uri="{C183D7F6-B498-43B3-948B-1728B52AA6E4}">
                <adec:decorative xmlns:adec="http://schemas.microsoft.com/office/drawing/2017/decorative" val="1"/>
              </a:ext>
            </a:extLst>
          </p:cNvPr>
          <p:cNvSpPr/>
          <p:nvPr>
            <p:custDataLst>
              <p:tags r:id="rId665"/>
            </p:custDataLst>
          </p:nvPr>
        </p:nvSpPr>
        <p:spPr>
          <a:xfrm>
            <a:off x="81788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6" name="Rectangle 665">
            <a:extLst>
              <a:ext uri="{FF2B5EF4-FFF2-40B4-BE49-F238E27FC236}">
                <a16:creationId xmlns:a16="http://schemas.microsoft.com/office/drawing/2014/main" id="{8F8D7BE0-9E1B-4B58-9400-3E57F1DEB85E}"/>
              </a:ext>
              <a:ext uri="{C183D7F6-B498-43B3-948B-1728B52AA6E4}">
                <adec:decorative xmlns:adec="http://schemas.microsoft.com/office/drawing/2017/decorative" val="1"/>
              </a:ext>
            </a:extLst>
          </p:cNvPr>
          <p:cNvSpPr/>
          <p:nvPr>
            <p:custDataLst>
              <p:tags r:id="rId666"/>
            </p:custDataLst>
          </p:nvPr>
        </p:nvSpPr>
        <p:spPr>
          <a:xfrm>
            <a:off x="82677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7" name="Rectangle 666">
            <a:extLst>
              <a:ext uri="{FF2B5EF4-FFF2-40B4-BE49-F238E27FC236}">
                <a16:creationId xmlns:a16="http://schemas.microsoft.com/office/drawing/2014/main" id="{1069AAF0-E461-DA30-1F1C-C1BA3E74C00D}"/>
              </a:ext>
              <a:ext uri="{C183D7F6-B498-43B3-948B-1728B52AA6E4}">
                <adec:decorative xmlns:adec="http://schemas.microsoft.com/office/drawing/2017/decorative" val="1"/>
              </a:ext>
            </a:extLst>
          </p:cNvPr>
          <p:cNvSpPr/>
          <p:nvPr>
            <p:custDataLst>
              <p:tags r:id="rId667"/>
            </p:custDataLst>
          </p:nvPr>
        </p:nvSpPr>
        <p:spPr>
          <a:xfrm>
            <a:off x="83566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8" name="Rectangle 667">
            <a:extLst>
              <a:ext uri="{FF2B5EF4-FFF2-40B4-BE49-F238E27FC236}">
                <a16:creationId xmlns:a16="http://schemas.microsoft.com/office/drawing/2014/main" id="{0A6B634D-6C37-1E4A-11CC-2798700F2629}"/>
              </a:ext>
              <a:ext uri="{C183D7F6-B498-43B3-948B-1728B52AA6E4}">
                <adec:decorative xmlns:adec="http://schemas.microsoft.com/office/drawing/2017/decorative" val="1"/>
              </a:ext>
            </a:extLst>
          </p:cNvPr>
          <p:cNvSpPr/>
          <p:nvPr>
            <p:custDataLst>
              <p:tags r:id="rId668"/>
            </p:custDataLst>
          </p:nvPr>
        </p:nvSpPr>
        <p:spPr>
          <a:xfrm>
            <a:off x="84455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9" name="Rectangle 668">
            <a:extLst>
              <a:ext uri="{FF2B5EF4-FFF2-40B4-BE49-F238E27FC236}">
                <a16:creationId xmlns:a16="http://schemas.microsoft.com/office/drawing/2014/main" id="{961AC325-CF07-A88F-5345-A8E865CEC68E}"/>
              </a:ext>
              <a:ext uri="{C183D7F6-B498-43B3-948B-1728B52AA6E4}">
                <adec:decorative xmlns:adec="http://schemas.microsoft.com/office/drawing/2017/decorative" val="1"/>
              </a:ext>
            </a:extLst>
          </p:cNvPr>
          <p:cNvSpPr/>
          <p:nvPr>
            <p:custDataLst>
              <p:tags r:id="rId669"/>
            </p:custDataLst>
          </p:nvPr>
        </p:nvSpPr>
        <p:spPr>
          <a:xfrm>
            <a:off x="85344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0" name="Rectangle 669">
            <a:extLst>
              <a:ext uri="{FF2B5EF4-FFF2-40B4-BE49-F238E27FC236}">
                <a16:creationId xmlns:a16="http://schemas.microsoft.com/office/drawing/2014/main" id="{508C8AEE-3770-055C-838A-ACF1B49D4A6D}"/>
              </a:ext>
              <a:ext uri="{C183D7F6-B498-43B3-948B-1728B52AA6E4}">
                <adec:decorative xmlns:adec="http://schemas.microsoft.com/office/drawing/2017/decorative" val="1"/>
              </a:ext>
            </a:extLst>
          </p:cNvPr>
          <p:cNvSpPr/>
          <p:nvPr>
            <p:custDataLst>
              <p:tags r:id="rId670"/>
            </p:custDataLst>
          </p:nvPr>
        </p:nvSpPr>
        <p:spPr>
          <a:xfrm>
            <a:off x="86233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1" name="Rectangle 670">
            <a:extLst>
              <a:ext uri="{FF2B5EF4-FFF2-40B4-BE49-F238E27FC236}">
                <a16:creationId xmlns:a16="http://schemas.microsoft.com/office/drawing/2014/main" id="{C80BC0E9-B144-4189-EBF8-7EA9CCFBA6F2}"/>
              </a:ext>
              <a:ext uri="{C183D7F6-B498-43B3-948B-1728B52AA6E4}">
                <adec:decorative xmlns:adec="http://schemas.microsoft.com/office/drawing/2017/decorative" val="1"/>
              </a:ext>
            </a:extLst>
          </p:cNvPr>
          <p:cNvSpPr/>
          <p:nvPr>
            <p:custDataLst>
              <p:tags r:id="rId671"/>
            </p:custDataLst>
          </p:nvPr>
        </p:nvSpPr>
        <p:spPr>
          <a:xfrm>
            <a:off x="87122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2" name="Rectangle 671">
            <a:extLst>
              <a:ext uri="{FF2B5EF4-FFF2-40B4-BE49-F238E27FC236}">
                <a16:creationId xmlns:a16="http://schemas.microsoft.com/office/drawing/2014/main" id="{5C7A1E6B-5117-6996-3704-075243B405D0}"/>
              </a:ext>
              <a:ext uri="{C183D7F6-B498-43B3-948B-1728B52AA6E4}">
                <adec:decorative xmlns:adec="http://schemas.microsoft.com/office/drawing/2017/decorative" val="1"/>
              </a:ext>
            </a:extLst>
          </p:cNvPr>
          <p:cNvSpPr/>
          <p:nvPr>
            <p:custDataLst>
              <p:tags r:id="rId672"/>
            </p:custDataLst>
          </p:nvPr>
        </p:nvSpPr>
        <p:spPr>
          <a:xfrm>
            <a:off x="88011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3" name="Rectangle 672">
            <a:extLst>
              <a:ext uri="{FF2B5EF4-FFF2-40B4-BE49-F238E27FC236}">
                <a16:creationId xmlns:a16="http://schemas.microsoft.com/office/drawing/2014/main" id="{EC8A97F3-70C5-B180-A787-37C1F9AF2030}"/>
              </a:ext>
              <a:ext uri="{C183D7F6-B498-43B3-948B-1728B52AA6E4}">
                <adec:decorative xmlns:adec="http://schemas.microsoft.com/office/drawing/2017/decorative" val="1"/>
              </a:ext>
            </a:extLst>
          </p:cNvPr>
          <p:cNvSpPr/>
          <p:nvPr>
            <p:custDataLst>
              <p:tags r:id="rId673"/>
            </p:custDataLst>
          </p:nvPr>
        </p:nvSpPr>
        <p:spPr>
          <a:xfrm>
            <a:off x="88900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4" name="Rectangle 673">
            <a:extLst>
              <a:ext uri="{FF2B5EF4-FFF2-40B4-BE49-F238E27FC236}">
                <a16:creationId xmlns:a16="http://schemas.microsoft.com/office/drawing/2014/main" id="{66D3965E-4887-BE37-DC46-82780F1B1F46}"/>
              </a:ext>
              <a:ext uri="{C183D7F6-B498-43B3-948B-1728B52AA6E4}">
                <adec:decorative xmlns:adec="http://schemas.microsoft.com/office/drawing/2017/decorative" val="1"/>
              </a:ext>
            </a:extLst>
          </p:cNvPr>
          <p:cNvSpPr/>
          <p:nvPr>
            <p:custDataLst>
              <p:tags r:id="rId674"/>
            </p:custDataLst>
          </p:nvPr>
        </p:nvSpPr>
        <p:spPr>
          <a:xfrm>
            <a:off x="89789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5" name="Rectangle 674">
            <a:extLst>
              <a:ext uri="{FF2B5EF4-FFF2-40B4-BE49-F238E27FC236}">
                <a16:creationId xmlns:a16="http://schemas.microsoft.com/office/drawing/2014/main" id="{BE9C14B6-C18D-B943-945C-8CC732456B1B}"/>
              </a:ext>
              <a:ext uri="{C183D7F6-B498-43B3-948B-1728B52AA6E4}">
                <adec:decorative xmlns:adec="http://schemas.microsoft.com/office/drawing/2017/decorative" val="1"/>
              </a:ext>
            </a:extLst>
          </p:cNvPr>
          <p:cNvSpPr/>
          <p:nvPr>
            <p:custDataLst>
              <p:tags r:id="rId675"/>
            </p:custDataLst>
          </p:nvPr>
        </p:nvSpPr>
        <p:spPr>
          <a:xfrm>
            <a:off x="90678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6" name="Rectangle 675">
            <a:extLst>
              <a:ext uri="{FF2B5EF4-FFF2-40B4-BE49-F238E27FC236}">
                <a16:creationId xmlns:a16="http://schemas.microsoft.com/office/drawing/2014/main" id="{155D477A-6636-D473-C015-A8F4DD087BA0}"/>
              </a:ext>
              <a:ext uri="{C183D7F6-B498-43B3-948B-1728B52AA6E4}">
                <adec:decorative xmlns:adec="http://schemas.microsoft.com/office/drawing/2017/decorative" val="1"/>
              </a:ext>
            </a:extLst>
          </p:cNvPr>
          <p:cNvSpPr/>
          <p:nvPr>
            <p:custDataLst>
              <p:tags r:id="rId676"/>
            </p:custDataLst>
          </p:nvPr>
        </p:nvSpPr>
        <p:spPr>
          <a:xfrm>
            <a:off x="91567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7" name="Rectangle 676">
            <a:extLst>
              <a:ext uri="{FF2B5EF4-FFF2-40B4-BE49-F238E27FC236}">
                <a16:creationId xmlns:a16="http://schemas.microsoft.com/office/drawing/2014/main" id="{FF6DAEFF-58B0-9A63-2A53-43E1F84428D3}"/>
              </a:ext>
              <a:ext uri="{C183D7F6-B498-43B3-948B-1728B52AA6E4}">
                <adec:decorative xmlns:adec="http://schemas.microsoft.com/office/drawing/2017/decorative" val="1"/>
              </a:ext>
            </a:extLst>
          </p:cNvPr>
          <p:cNvSpPr/>
          <p:nvPr>
            <p:custDataLst>
              <p:tags r:id="rId677"/>
            </p:custDataLst>
          </p:nvPr>
        </p:nvSpPr>
        <p:spPr>
          <a:xfrm>
            <a:off x="92456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8" name="Rectangle 677">
            <a:extLst>
              <a:ext uri="{FF2B5EF4-FFF2-40B4-BE49-F238E27FC236}">
                <a16:creationId xmlns:a16="http://schemas.microsoft.com/office/drawing/2014/main" id="{0AEFD8BC-A390-611F-7107-79C0429401B3}"/>
              </a:ext>
              <a:ext uri="{C183D7F6-B498-43B3-948B-1728B52AA6E4}">
                <adec:decorative xmlns:adec="http://schemas.microsoft.com/office/drawing/2017/decorative" val="1"/>
              </a:ext>
            </a:extLst>
          </p:cNvPr>
          <p:cNvSpPr/>
          <p:nvPr>
            <p:custDataLst>
              <p:tags r:id="rId678"/>
            </p:custDataLst>
          </p:nvPr>
        </p:nvSpPr>
        <p:spPr>
          <a:xfrm>
            <a:off x="93345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9" name="Rectangle 678">
            <a:extLst>
              <a:ext uri="{FF2B5EF4-FFF2-40B4-BE49-F238E27FC236}">
                <a16:creationId xmlns:a16="http://schemas.microsoft.com/office/drawing/2014/main" id="{E8B857E1-AED4-3115-7DC6-5B067247E83D}"/>
              </a:ext>
              <a:ext uri="{C183D7F6-B498-43B3-948B-1728B52AA6E4}">
                <adec:decorative xmlns:adec="http://schemas.microsoft.com/office/drawing/2017/decorative" val="1"/>
              </a:ext>
            </a:extLst>
          </p:cNvPr>
          <p:cNvSpPr/>
          <p:nvPr>
            <p:custDataLst>
              <p:tags r:id="rId679"/>
            </p:custDataLst>
          </p:nvPr>
        </p:nvSpPr>
        <p:spPr>
          <a:xfrm>
            <a:off x="94234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0" name="Rectangle 679">
            <a:extLst>
              <a:ext uri="{FF2B5EF4-FFF2-40B4-BE49-F238E27FC236}">
                <a16:creationId xmlns:a16="http://schemas.microsoft.com/office/drawing/2014/main" id="{5699DD32-0DA8-901A-8FDE-1FC01F99484B}"/>
              </a:ext>
              <a:ext uri="{C183D7F6-B498-43B3-948B-1728B52AA6E4}">
                <adec:decorative xmlns:adec="http://schemas.microsoft.com/office/drawing/2017/decorative" val="1"/>
              </a:ext>
            </a:extLst>
          </p:cNvPr>
          <p:cNvSpPr/>
          <p:nvPr>
            <p:custDataLst>
              <p:tags r:id="rId680"/>
            </p:custDataLst>
          </p:nvPr>
        </p:nvSpPr>
        <p:spPr>
          <a:xfrm>
            <a:off x="95123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1" name="Rectangle 680">
            <a:extLst>
              <a:ext uri="{FF2B5EF4-FFF2-40B4-BE49-F238E27FC236}">
                <a16:creationId xmlns:a16="http://schemas.microsoft.com/office/drawing/2014/main" id="{B4F87D5E-02B8-0C55-9D64-24D41E027670}"/>
              </a:ext>
              <a:ext uri="{C183D7F6-B498-43B3-948B-1728B52AA6E4}">
                <adec:decorative xmlns:adec="http://schemas.microsoft.com/office/drawing/2017/decorative" val="1"/>
              </a:ext>
            </a:extLst>
          </p:cNvPr>
          <p:cNvSpPr/>
          <p:nvPr>
            <p:custDataLst>
              <p:tags r:id="rId681"/>
            </p:custDataLst>
          </p:nvPr>
        </p:nvSpPr>
        <p:spPr>
          <a:xfrm>
            <a:off x="96012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2" name="Rectangle 681">
            <a:extLst>
              <a:ext uri="{FF2B5EF4-FFF2-40B4-BE49-F238E27FC236}">
                <a16:creationId xmlns:a16="http://schemas.microsoft.com/office/drawing/2014/main" id="{C9290CD5-67E8-2662-D7CB-43C88BB2C6CB}"/>
              </a:ext>
              <a:ext uri="{C183D7F6-B498-43B3-948B-1728B52AA6E4}">
                <adec:decorative xmlns:adec="http://schemas.microsoft.com/office/drawing/2017/decorative" val="1"/>
              </a:ext>
            </a:extLst>
          </p:cNvPr>
          <p:cNvSpPr/>
          <p:nvPr>
            <p:custDataLst>
              <p:tags r:id="rId682"/>
            </p:custDataLst>
          </p:nvPr>
        </p:nvSpPr>
        <p:spPr>
          <a:xfrm>
            <a:off x="96901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3" name="Rectangle 682">
            <a:extLst>
              <a:ext uri="{FF2B5EF4-FFF2-40B4-BE49-F238E27FC236}">
                <a16:creationId xmlns:a16="http://schemas.microsoft.com/office/drawing/2014/main" id="{C07A71F7-929C-62A1-E22F-EF22C1FAAB89}"/>
              </a:ext>
              <a:ext uri="{C183D7F6-B498-43B3-948B-1728B52AA6E4}">
                <adec:decorative xmlns:adec="http://schemas.microsoft.com/office/drawing/2017/decorative" val="1"/>
              </a:ext>
            </a:extLst>
          </p:cNvPr>
          <p:cNvSpPr/>
          <p:nvPr>
            <p:custDataLst>
              <p:tags r:id="rId683"/>
            </p:custDataLst>
          </p:nvPr>
        </p:nvSpPr>
        <p:spPr>
          <a:xfrm>
            <a:off x="97790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4" name="Rectangle 683">
            <a:extLst>
              <a:ext uri="{FF2B5EF4-FFF2-40B4-BE49-F238E27FC236}">
                <a16:creationId xmlns:a16="http://schemas.microsoft.com/office/drawing/2014/main" id="{FE2B4F96-09D7-A51D-45B1-7D8C48A56A67}"/>
              </a:ext>
              <a:ext uri="{C183D7F6-B498-43B3-948B-1728B52AA6E4}">
                <adec:decorative xmlns:adec="http://schemas.microsoft.com/office/drawing/2017/decorative" val="1"/>
              </a:ext>
            </a:extLst>
          </p:cNvPr>
          <p:cNvSpPr/>
          <p:nvPr>
            <p:custDataLst>
              <p:tags r:id="rId684"/>
            </p:custDataLst>
          </p:nvPr>
        </p:nvSpPr>
        <p:spPr>
          <a:xfrm>
            <a:off x="98679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5" name="Rectangle 684">
            <a:extLst>
              <a:ext uri="{FF2B5EF4-FFF2-40B4-BE49-F238E27FC236}">
                <a16:creationId xmlns:a16="http://schemas.microsoft.com/office/drawing/2014/main" id="{348CAAF7-B126-B263-2BBE-FFF856E97274}"/>
              </a:ext>
              <a:ext uri="{C183D7F6-B498-43B3-948B-1728B52AA6E4}">
                <adec:decorative xmlns:adec="http://schemas.microsoft.com/office/drawing/2017/decorative" val="1"/>
              </a:ext>
            </a:extLst>
          </p:cNvPr>
          <p:cNvSpPr/>
          <p:nvPr>
            <p:custDataLst>
              <p:tags r:id="rId685"/>
            </p:custDataLst>
          </p:nvPr>
        </p:nvSpPr>
        <p:spPr>
          <a:xfrm>
            <a:off x="99568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6" name="Rectangle 685">
            <a:extLst>
              <a:ext uri="{FF2B5EF4-FFF2-40B4-BE49-F238E27FC236}">
                <a16:creationId xmlns:a16="http://schemas.microsoft.com/office/drawing/2014/main" id="{D23AF41E-F1FD-E7E9-FFCA-0C17E4AA8543}"/>
              </a:ext>
              <a:ext uri="{C183D7F6-B498-43B3-948B-1728B52AA6E4}">
                <adec:decorative xmlns:adec="http://schemas.microsoft.com/office/drawing/2017/decorative" val="1"/>
              </a:ext>
            </a:extLst>
          </p:cNvPr>
          <p:cNvSpPr/>
          <p:nvPr>
            <p:custDataLst>
              <p:tags r:id="rId686"/>
            </p:custDataLst>
          </p:nvPr>
        </p:nvSpPr>
        <p:spPr>
          <a:xfrm>
            <a:off x="100457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7" name="Rectangle 686">
            <a:extLst>
              <a:ext uri="{FF2B5EF4-FFF2-40B4-BE49-F238E27FC236}">
                <a16:creationId xmlns:a16="http://schemas.microsoft.com/office/drawing/2014/main" id="{6D9FEE33-4ABF-716B-9FD8-66EC2C45E59B}"/>
              </a:ext>
              <a:ext uri="{C183D7F6-B498-43B3-948B-1728B52AA6E4}">
                <adec:decorative xmlns:adec="http://schemas.microsoft.com/office/drawing/2017/decorative" val="1"/>
              </a:ext>
            </a:extLst>
          </p:cNvPr>
          <p:cNvSpPr/>
          <p:nvPr>
            <p:custDataLst>
              <p:tags r:id="rId687"/>
            </p:custDataLst>
          </p:nvPr>
        </p:nvSpPr>
        <p:spPr>
          <a:xfrm>
            <a:off x="101346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8" name="Rectangle 687">
            <a:extLst>
              <a:ext uri="{FF2B5EF4-FFF2-40B4-BE49-F238E27FC236}">
                <a16:creationId xmlns:a16="http://schemas.microsoft.com/office/drawing/2014/main" id="{D33B5D7D-AC6E-95F0-2194-6FA9808EA466}"/>
              </a:ext>
              <a:ext uri="{C183D7F6-B498-43B3-948B-1728B52AA6E4}">
                <adec:decorative xmlns:adec="http://schemas.microsoft.com/office/drawing/2017/decorative" val="1"/>
              </a:ext>
            </a:extLst>
          </p:cNvPr>
          <p:cNvSpPr/>
          <p:nvPr>
            <p:custDataLst>
              <p:tags r:id="rId688"/>
            </p:custDataLst>
          </p:nvPr>
        </p:nvSpPr>
        <p:spPr>
          <a:xfrm>
            <a:off x="102235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9" name="Rectangle 688">
            <a:extLst>
              <a:ext uri="{FF2B5EF4-FFF2-40B4-BE49-F238E27FC236}">
                <a16:creationId xmlns:a16="http://schemas.microsoft.com/office/drawing/2014/main" id="{CF56B6A2-7215-B1EC-A3E1-C81ACF84876D}"/>
              </a:ext>
              <a:ext uri="{C183D7F6-B498-43B3-948B-1728B52AA6E4}">
                <adec:decorative xmlns:adec="http://schemas.microsoft.com/office/drawing/2017/decorative" val="1"/>
              </a:ext>
            </a:extLst>
          </p:cNvPr>
          <p:cNvSpPr/>
          <p:nvPr>
            <p:custDataLst>
              <p:tags r:id="rId689"/>
            </p:custDataLst>
          </p:nvPr>
        </p:nvSpPr>
        <p:spPr>
          <a:xfrm>
            <a:off x="103124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0" name="Rectangle 689">
            <a:extLst>
              <a:ext uri="{FF2B5EF4-FFF2-40B4-BE49-F238E27FC236}">
                <a16:creationId xmlns:a16="http://schemas.microsoft.com/office/drawing/2014/main" id="{C8706622-B404-EEF4-3E96-A08834D76D26}"/>
              </a:ext>
              <a:ext uri="{C183D7F6-B498-43B3-948B-1728B52AA6E4}">
                <adec:decorative xmlns:adec="http://schemas.microsoft.com/office/drawing/2017/decorative" val="1"/>
              </a:ext>
            </a:extLst>
          </p:cNvPr>
          <p:cNvSpPr/>
          <p:nvPr>
            <p:custDataLst>
              <p:tags r:id="rId690"/>
            </p:custDataLst>
          </p:nvPr>
        </p:nvSpPr>
        <p:spPr>
          <a:xfrm>
            <a:off x="104013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1" name="Rectangle 690">
            <a:extLst>
              <a:ext uri="{FF2B5EF4-FFF2-40B4-BE49-F238E27FC236}">
                <a16:creationId xmlns:a16="http://schemas.microsoft.com/office/drawing/2014/main" id="{7A622E9F-005E-BC48-FD07-F4592FDFB339}"/>
              </a:ext>
              <a:ext uri="{C183D7F6-B498-43B3-948B-1728B52AA6E4}">
                <adec:decorative xmlns:adec="http://schemas.microsoft.com/office/drawing/2017/decorative" val="1"/>
              </a:ext>
            </a:extLst>
          </p:cNvPr>
          <p:cNvSpPr/>
          <p:nvPr>
            <p:custDataLst>
              <p:tags r:id="rId691"/>
            </p:custDataLst>
          </p:nvPr>
        </p:nvSpPr>
        <p:spPr>
          <a:xfrm>
            <a:off x="104902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2" name="Rectangle 691">
            <a:extLst>
              <a:ext uri="{FF2B5EF4-FFF2-40B4-BE49-F238E27FC236}">
                <a16:creationId xmlns:a16="http://schemas.microsoft.com/office/drawing/2014/main" id="{9E877627-7E02-5AC3-8C99-25B4D3E85474}"/>
              </a:ext>
              <a:ext uri="{C183D7F6-B498-43B3-948B-1728B52AA6E4}">
                <adec:decorative xmlns:adec="http://schemas.microsoft.com/office/drawing/2017/decorative" val="1"/>
              </a:ext>
            </a:extLst>
          </p:cNvPr>
          <p:cNvSpPr/>
          <p:nvPr>
            <p:custDataLst>
              <p:tags r:id="rId692"/>
            </p:custDataLst>
          </p:nvPr>
        </p:nvSpPr>
        <p:spPr>
          <a:xfrm>
            <a:off x="105791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3" name="Rectangle 692">
            <a:extLst>
              <a:ext uri="{FF2B5EF4-FFF2-40B4-BE49-F238E27FC236}">
                <a16:creationId xmlns:a16="http://schemas.microsoft.com/office/drawing/2014/main" id="{A3F45656-A762-AED9-E288-4492FF2120AD}"/>
              </a:ext>
              <a:ext uri="{C183D7F6-B498-43B3-948B-1728B52AA6E4}">
                <adec:decorative xmlns:adec="http://schemas.microsoft.com/office/drawing/2017/decorative" val="1"/>
              </a:ext>
            </a:extLst>
          </p:cNvPr>
          <p:cNvSpPr/>
          <p:nvPr>
            <p:custDataLst>
              <p:tags r:id="rId693"/>
            </p:custDataLst>
          </p:nvPr>
        </p:nvSpPr>
        <p:spPr>
          <a:xfrm>
            <a:off x="106680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4" name="Rectangle 693">
            <a:extLst>
              <a:ext uri="{FF2B5EF4-FFF2-40B4-BE49-F238E27FC236}">
                <a16:creationId xmlns:a16="http://schemas.microsoft.com/office/drawing/2014/main" id="{3740E108-9530-310A-B629-E9748F7EEAA3}"/>
              </a:ext>
              <a:ext uri="{C183D7F6-B498-43B3-948B-1728B52AA6E4}">
                <adec:decorative xmlns:adec="http://schemas.microsoft.com/office/drawing/2017/decorative" val="1"/>
              </a:ext>
            </a:extLst>
          </p:cNvPr>
          <p:cNvSpPr/>
          <p:nvPr>
            <p:custDataLst>
              <p:tags r:id="rId694"/>
            </p:custDataLst>
          </p:nvPr>
        </p:nvSpPr>
        <p:spPr>
          <a:xfrm>
            <a:off x="107569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5" name="Rectangle 694">
            <a:extLst>
              <a:ext uri="{FF2B5EF4-FFF2-40B4-BE49-F238E27FC236}">
                <a16:creationId xmlns:a16="http://schemas.microsoft.com/office/drawing/2014/main" id="{29AE829E-EFC7-FD4B-8850-C91A134D2583}"/>
              </a:ext>
              <a:ext uri="{C183D7F6-B498-43B3-948B-1728B52AA6E4}">
                <adec:decorative xmlns:adec="http://schemas.microsoft.com/office/drawing/2017/decorative" val="1"/>
              </a:ext>
            </a:extLst>
          </p:cNvPr>
          <p:cNvSpPr/>
          <p:nvPr>
            <p:custDataLst>
              <p:tags r:id="rId695"/>
            </p:custDataLst>
          </p:nvPr>
        </p:nvSpPr>
        <p:spPr>
          <a:xfrm>
            <a:off x="81788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6" name="Rectangle 695">
            <a:extLst>
              <a:ext uri="{FF2B5EF4-FFF2-40B4-BE49-F238E27FC236}">
                <a16:creationId xmlns:a16="http://schemas.microsoft.com/office/drawing/2014/main" id="{1792E4C6-47DA-F44D-71C1-661169E9F91B}"/>
              </a:ext>
              <a:ext uri="{C183D7F6-B498-43B3-948B-1728B52AA6E4}">
                <adec:decorative xmlns:adec="http://schemas.microsoft.com/office/drawing/2017/decorative" val="1"/>
              </a:ext>
            </a:extLst>
          </p:cNvPr>
          <p:cNvSpPr/>
          <p:nvPr>
            <p:custDataLst>
              <p:tags r:id="rId696"/>
            </p:custDataLst>
          </p:nvPr>
        </p:nvSpPr>
        <p:spPr>
          <a:xfrm>
            <a:off x="82677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7" name="Rectangle 696">
            <a:extLst>
              <a:ext uri="{FF2B5EF4-FFF2-40B4-BE49-F238E27FC236}">
                <a16:creationId xmlns:a16="http://schemas.microsoft.com/office/drawing/2014/main" id="{8FD889A5-8306-6516-5F14-260B67CEA475}"/>
              </a:ext>
              <a:ext uri="{C183D7F6-B498-43B3-948B-1728B52AA6E4}">
                <adec:decorative xmlns:adec="http://schemas.microsoft.com/office/drawing/2017/decorative" val="1"/>
              </a:ext>
            </a:extLst>
          </p:cNvPr>
          <p:cNvSpPr/>
          <p:nvPr>
            <p:custDataLst>
              <p:tags r:id="rId697"/>
            </p:custDataLst>
          </p:nvPr>
        </p:nvSpPr>
        <p:spPr>
          <a:xfrm>
            <a:off x="83566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8" name="Rectangle 697">
            <a:extLst>
              <a:ext uri="{FF2B5EF4-FFF2-40B4-BE49-F238E27FC236}">
                <a16:creationId xmlns:a16="http://schemas.microsoft.com/office/drawing/2014/main" id="{6D573A2E-DFE1-1C0E-E4E4-331D449A6217}"/>
              </a:ext>
              <a:ext uri="{C183D7F6-B498-43B3-948B-1728B52AA6E4}">
                <adec:decorative xmlns:adec="http://schemas.microsoft.com/office/drawing/2017/decorative" val="1"/>
              </a:ext>
            </a:extLst>
          </p:cNvPr>
          <p:cNvSpPr/>
          <p:nvPr>
            <p:custDataLst>
              <p:tags r:id="rId698"/>
            </p:custDataLst>
          </p:nvPr>
        </p:nvSpPr>
        <p:spPr>
          <a:xfrm>
            <a:off x="84455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9" name="Rectangle 698">
            <a:extLst>
              <a:ext uri="{FF2B5EF4-FFF2-40B4-BE49-F238E27FC236}">
                <a16:creationId xmlns:a16="http://schemas.microsoft.com/office/drawing/2014/main" id="{C141C491-CF93-507A-A998-6237C7B22613}"/>
              </a:ext>
              <a:ext uri="{C183D7F6-B498-43B3-948B-1728B52AA6E4}">
                <adec:decorative xmlns:adec="http://schemas.microsoft.com/office/drawing/2017/decorative" val="1"/>
              </a:ext>
            </a:extLst>
          </p:cNvPr>
          <p:cNvSpPr/>
          <p:nvPr>
            <p:custDataLst>
              <p:tags r:id="rId699"/>
            </p:custDataLst>
          </p:nvPr>
        </p:nvSpPr>
        <p:spPr>
          <a:xfrm>
            <a:off x="85344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0" name="Rectangle 699">
            <a:extLst>
              <a:ext uri="{FF2B5EF4-FFF2-40B4-BE49-F238E27FC236}">
                <a16:creationId xmlns:a16="http://schemas.microsoft.com/office/drawing/2014/main" id="{09A0D161-D7AB-7224-19D7-102B8B2F70E6}"/>
              </a:ext>
              <a:ext uri="{C183D7F6-B498-43B3-948B-1728B52AA6E4}">
                <adec:decorative xmlns:adec="http://schemas.microsoft.com/office/drawing/2017/decorative" val="1"/>
              </a:ext>
            </a:extLst>
          </p:cNvPr>
          <p:cNvSpPr/>
          <p:nvPr>
            <p:custDataLst>
              <p:tags r:id="rId700"/>
            </p:custDataLst>
          </p:nvPr>
        </p:nvSpPr>
        <p:spPr>
          <a:xfrm>
            <a:off x="86233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1" name="Rectangle 700">
            <a:extLst>
              <a:ext uri="{FF2B5EF4-FFF2-40B4-BE49-F238E27FC236}">
                <a16:creationId xmlns:a16="http://schemas.microsoft.com/office/drawing/2014/main" id="{02702F1C-9BBC-5F39-57EF-234CD819A9A3}"/>
              </a:ext>
              <a:ext uri="{C183D7F6-B498-43B3-948B-1728B52AA6E4}">
                <adec:decorative xmlns:adec="http://schemas.microsoft.com/office/drawing/2017/decorative" val="1"/>
              </a:ext>
            </a:extLst>
          </p:cNvPr>
          <p:cNvSpPr/>
          <p:nvPr>
            <p:custDataLst>
              <p:tags r:id="rId701"/>
            </p:custDataLst>
          </p:nvPr>
        </p:nvSpPr>
        <p:spPr>
          <a:xfrm>
            <a:off x="87122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2" name="Rectangle 701">
            <a:extLst>
              <a:ext uri="{FF2B5EF4-FFF2-40B4-BE49-F238E27FC236}">
                <a16:creationId xmlns:a16="http://schemas.microsoft.com/office/drawing/2014/main" id="{BED9FBA5-3A63-3D31-B5A0-0FDBC9628281}"/>
              </a:ext>
              <a:ext uri="{C183D7F6-B498-43B3-948B-1728B52AA6E4}">
                <adec:decorative xmlns:adec="http://schemas.microsoft.com/office/drawing/2017/decorative" val="1"/>
              </a:ext>
            </a:extLst>
          </p:cNvPr>
          <p:cNvSpPr/>
          <p:nvPr>
            <p:custDataLst>
              <p:tags r:id="rId702"/>
            </p:custDataLst>
          </p:nvPr>
        </p:nvSpPr>
        <p:spPr>
          <a:xfrm>
            <a:off x="88011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3" name="Rectangle 702">
            <a:extLst>
              <a:ext uri="{FF2B5EF4-FFF2-40B4-BE49-F238E27FC236}">
                <a16:creationId xmlns:a16="http://schemas.microsoft.com/office/drawing/2014/main" id="{3568D02A-127C-C951-0050-744F52AF439E}"/>
              </a:ext>
              <a:ext uri="{C183D7F6-B498-43B3-948B-1728B52AA6E4}">
                <adec:decorative xmlns:adec="http://schemas.microsoft.com/office/drawing/2017/decorative" val="1"/>
              </a:ext>
            </a:extLst>
          </p:cNvPr>
          <p:cNvSpPr/>
          <p:nvPr>
            <p:custDataLst>
              <p:tags r:id="rId703"/>
            </p:custDataLst>
          </p:nvPr>
        </p:nvSpPr>
        <p:spPr>
          <a:xfrm>
            <a:off x="88900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4" name="Rectangle 703">
            <a:extLst>
              <a:ext uri="{FF2B5EF4-FFF2-40B4-BE49-F238E27FC236}">
                <a16:creationId xmlns:a16="http://schemas.microsoft.com/office/drawing/2014/main" id="{135C96EE-0ADB-CD09-1B23-C95E32F54604}"/>
              </a:ext>
              <a:ext uri="{C183D7F6-B498-43B3-948B-1728B52AA6E4}">
                <adec:decorative xmlns:adec="http://schemas.microsoft.com/office/drawing/2017/decorative" val="1"/>
              </a:ext>
            </a:extLst>
          </p:cNvPr>
          <p:cNvSpPr/>
          <p:nvPr>
            <p:custDataLst>
              <p:tags r:id="rId704"/>
            </p:custDataLst>
          </p:nvPr>
        </p:nvSpPr>
        <p:spPr>
          <a:xfrm>
            <a:off x="89789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5" name="Rectangle 704">
            <a:extLst>
              <a:ext uri="{FF2B5EF4-FFF2-40B4-BE49-F238E27FC236}">
                <a16:creationId xmlns:a16="http://schemas.microsoft.com/office/drawing/2014/main" id="{C9FE648B-5519-74D2-6B2C-E4695CE8AA01}"/>
              </a:ext>
              <a:ext uri="{C183D7F6-B498-43B3-948B-1728B52AA6E4}">
                <adec:decorative xmlns:adec="http://schemas.microsoft.com/office/drawing/2017/decorative" val="1"/>
              </a:ext>
            </a:extLst>
          </p:cNvPr>
          <p:cNvSpPr/>
          <p:nvPr>
            <p:custDataLst>
              <p:tags r:id="rId705"/>
            </p:custDataLst>
          </p:nvPr>
        </p:nvSpPr>
        <p:spPr>
          <a:xfrm>
            <a:off x="90678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6" name="Rectangle 705">
            <a:extLst>
              <a:ext uri="{FF2B5EF4-FFF2-40B4-BE49-F238E27FC236}">
                <a16:creationId xmlns:a16="http://schemas.microsoft.com/office/drawing/2014/main" id="{C2DA4AFB-2B50-C3AD-8A03-8858B37F6C9B}"/>
              </a:ext>
              <a:ext uri="{C183D7F6-B498-43B3-948B-1728B52AA6E4}">
                <adec:decorative xmlns:adec="http://schemas.microsoft.com/office/drawing/2017/decorative" val="1"/>
              </a:ext>
            </a:extLst>
          </p:cNvPr>
          <p:cNvSpPr/>
          <p:nvPr>
            <p:custDataLst>
              <p:tags r:id="rId706"/>
            </p:custDataLst>
          </p:nvPr>
        </p:nvSpPr>
        <p:spPr>
          <a:xfrm>
            <a:off x="91567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7" name="Rectangle 706">
            <a:extLst>
              <a:ext uri="{FF2B5EF4-FFF2-40B4-BE49-F238E27FC236}">
                <a16:creationId xmlns:a16="http://schemas.microsoft.com/office/drawing/2014/main" id="{0662A13F-C85A-A993-196D-AF104153EA85}"/>
              </a:ext>
              <a:ext uri="{C183D7F6-B498-43B3-948B-1728B52AA6E4}">
                <adec:decorative xmlns:adec="http://schemas.microsoft.com/office/drawing/2017/decorative" val="1"/>
              </a:ext>
            </a:extLst>
          </p:cNvPr>
          <p:cNvSpPr/>
          <p:nvPr>
            <p:custDataLst>
              <p:tags r:id="rId707"/>
            </p:custDataLst>
          </p:nvPr>
        </p:nvSpPr>
        <p:spPr>
          <a:xfrm>
            <a:off x="92456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8" name="Rectangle 707">
            <a:extLst>
              <a:ext uri="{FF2B5EF4-FFF2-40B4-BE49-F238E27FC236}">
                <a16:creationId xmlns:a16="http://schemas.microsoft.com/office/drawing/2014/main" id="{A87BC040-A117-4B35-E7EE-9F7B969BDB34}"/>
              </a:ext>
              <a:ext uri="{C183D7F6-B498-43B3-948B-1728B52AA6E4}">
                <adec:decorative xmlns:adec="http://schemas.microsoft.com/office/drawing/2017/decorative" val="1"/>
              </a:ext>
            </a:extLst>
          </p:cNvPr>
          <p:cNvSpPr/>
          <p:nvPr>
            <p:custDataLst>
              <p:tags r:id="rId708"/>
            </p:custDataLst>
          </p:nvPr>
        </p:nvSpPr>
        <p:spPr>
          <a:xfrm>
            <a:off x="93345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9" name="Rectangle 708">
            <a:extLst>
              <a:ext uri="{FF2B5EF4-FFF2-40B4-BE49-F238E27FC236}">
                <a16:creationId xmlns:a16="http://schemas.microsoft.com/office/drawing/2014/main" id="{669417AA-9DE7-1CAF-360A-2F025345859D}"/>
              </a:ext>
              <a:ext uri="{C183D7F6-B498-43B3-948B-1728B52AA6E4}">
                <adec:decorative xmlns:adec="http://schemas.microsoft.com/office/drawing/2017/decorative" val="1"/>
              </a:ext>
            </a:extLst>
          </p:cNvPr>
          <p:cNvSpPr/>
          <p:nvPr>
            <p:custDataLst>
              <p:tags r:id="rId709"/>
            </p:custDataLst>
          </p:nvPr>
        </p:nvSpPr>
        <p:spPr>
          <a:xfrm>
            <a:off x="94234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0" name="Rectangle 709">
            <a:extLst>
              <a:ext uri="{FF2B5EF4-FFF2-40B4-BE49-F238E27FC236}">
                <a16:creationId xmlns:a16="http://schemas.microsoft.com/office/drawing/2014/main" id="{753CA0D7-A0A8-55E9-AE05-1A02F2AA9AB0}"/>
              </a:ext>
              <a:ext uri="{C183D7F6-B498-43B3-948B-1728B52AA6E4}">
                <adec:decorative xmlns:adec="http://schemas.microsoft.com/office/drawing/2017/decorative" val="1"/>
              </a:ext>
            </a:extLst>
          </p:cNvPr>
          <p:cNvSpPr/>
          <p:nvPr>
            <p:custDataLst>
              <p:tags r:id="rId710"/>
            </p:custDataLst>
          </p:nvPr>
        </p:nvSpPr>
        <p:spPr>
          <a:xfrm>
            <a:off x="95123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1" name="Rectangle 710">
            <a:extLst>
              <a:ext uri="{FF2B5EF4-FFF2-40B4-BE49-F238E27FC236}">
                <a16:creationId xmlns:a16="http://schemas.microsoft.com/office/drawing/2014/main" id="{03E74D82-FA3A-6EB3-D8DE-3A73E37AFA53}"/>
              </a:ext>
              <a:ext uri="{C183D7F6-B498-43B3-948B-1728B52AA6E4}">
                <adec:decorative xmlns:adec="http://schemas.microsoft.com/office/drawing/2017/decorative" val="1"/>
              </a:ext>
            </a:extLst>
          </p:cNvPr>
          <p:cNvSpPr/>
          <p:nvPr>
            <p:custDataLst>
              <p:tags r:id="rId711"/>
            </p:custDataLst>
          </p:nvPr>
        </p:nvSpPr>
        <p:spPr>
          <a:xfrm>
            <a:off x="96012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2" name="Rectangle 711">
            <a:extLst>
              <a:ext uri="{FF2B5EF4-FFF2-40B4-BE49-F238E27FC236}">
                <a16:creationId xmlns:a16="http://schemas.microsoft.com/office/drawing/2014/main" id="{CB74FCB9-2EB2-1716-C849-2323A392CDDF}"/>
              </a:ext>
              <a:ext uri="{C183D7F6-B498-43B3-948B-1728B52AA6E4}">
                <adec:decorative xmlns:adec="http://schemas.microsoft.com/office/drawing/2017/decorative" val="1"/>
              </a:ext>
            </a:extLst>
          </p:cNvPr>
          <p:cNvSpPr/>
          <p:nvPr>
            <p:custDataLst>
              <p:tags r:id="rId712"/>
            </p:custDataLst>
          </p:nvPr>
        </p:nvSpPr>
        <p:spPr>
          <a:xfrm>
            <a:off x="96901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3" name="Rectangle 712">
            <a:extLst>
              <a:ext uri="{FF2B5EF4-FFF2-40B4-BE49-F238E27FC236}">
                <a16:creationId xmlns:a16="http://schemas.microsoft.com/office/drawing/2014/main" id="{98B2CC7D-22AC-57EB-76C9-A0A9046E6729}"/>
              </a:ext>
              <a:ext uri="{C183D7F6-B498-43B3-948B-1728B52AA6E4}">
                <adec:decorative xmlns:adec="http://schemas.microsoft.com/office/drawing/2017/decorative" val="1"/>
              </a:ext>
            </a:extLst>
          </p:cNvPr>
          <p:cNvSpPr/>
          <p:nvPr>
            <p:custDataLst>
              <p:tags r:id="rId713"/>
            </p:custDataLst>
          </p:nvPr>
        </p:nvSpPr>
        <p:spPr>
          <a:xfrm>
            <a:off x="97790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4" name="Rectangle 713">
            <a:extLst>
              <a:ext uri="{FF2B5EF4-FFF2-40B4-BE49-F238E27FC236}">
                <a16:creationId xmlns:a16="http://schemas.microsoft.com/office/drawing/2014/main" id="{7D3B1A56-5915-7F8B-7E10-5815C753DF93}"/>
              </a:ext>
              <a:ext uri="{C183D7F6-B498-43B3-948B-1728B52AA6E4}">
                <adec:decorative xmlns:adec="http://schemas.microsoft.com/office/drawing/2017/decorative" val="1"/>
              </a:ext>
            </a:extLst>
          </p:cNvPr>
          <p:cNvSpPr/>
          <p:nvPr>
            <p:custDataLst>
              <p:tags r:id="rId714"/>
            </p:custDataLst>
          </p:nvPr>
        </p:nvSpPr>
        <p:spPr>
          <a:xfrm>
            <a:off x="98679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5" name="Rectangle 714">
            <a:extLst>
              <a:ext uri="{FF2B5EF4-FFF2-40B4-BE49-F238E27FC236}">
                <a16:creationId xmlns:a16="http://schemas.microsoft.com/office/drawing/2014/main" id="{3A582C68-E241-436C-40E9-89EEE154C10F}"/>
              </a:ext>
              <a:ext uri="{C183D7F6-B498-43B3-948B-1728B52AA6E4}">
                <adec:decorative xmlns:adec="http://schemas.microsoft.com/office/drawing/2017/decorative" val="1"/>
              </a:ext>
            </a:extLst>
          </p:cNvPr>
          <p:cNvSpPr/>
          <p:nvPr>
            <p:custDataLst>
              <p:tags r:id="rId715"/>
            </p:custDataLst>
          </p:nvPr>
        </p:nvSpPr>
        <p:spPr>
          <a:xfrm>
            <a:off x="99568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6" name="Rectangle 715">
            <a:extLst>
              <a:ext uri="{FF2B5EF4-FFF2-40B4-BE49-F238E27FC236}">
                <a16:creationId xmlns:a16="http://schemas.microsoft.com/office/drawing/2014/main" id="{D34C8096-7563-4D5E-52AC-FAE9D4679D23}"/>
              </a:ext>
              <a:ext uri="{C183D7F6-B498-43B3-948B-1728B52AA6E4}">
                <adec:decorative xmlns:adec="http://schemas.microsoft.com/office/drawing/2017/decorative" val="1"/>
              </a:ext>
            </a:extLst>
          </p:cNvPr>
          <p:cNvSpPr/>
          <p:nvPr>
            <p:custDataLst>
              <p:tags r:id="rId716"/>
            </p:custDataLst>
          </p:nvPr>
        </p:nvSpPr>
        <p:spPr>
          <a:xfrm>
            <a:off x="100457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7" name="Rectangle 716">
            <a:extLst>
              <a:ext uri="{FF2B5EF4-FFF2-40B4-BE49-F238E27FC236}">
                <a16:creationId xmlns:a16="http://schemas.microsoft.com/office/drawing/2014/main" id="{79B568EE-EF8C-2552-2CD3-DE5EFFE1EF1F}"/>
              </a:ext>
              <a:ext uri="{C183D7F6-B498-43B3-948B-1728B52AA6E4}">
                <adec:decorative xmlns:adec="http://schemas.microsoft.com/office/drawing/2017/decorative" val="1"/>
              </a:ext>
            </a:extLst>
          </p:cNvPr>
          <p:cNvSpPr/>
          <p:nvPr>
            <p:custDataLst>
              <p:tags r:id="rId717"/>
            </p:custDataLst>
          </p:nvPr>
        </p:nvSpPr>
        <p:spPr>
          <a:xfrm>
            <a:off x="101346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8" name="Rectangle 717">
            <a:extLst>
              <a:ext uri="{FF2B5EF4-FFF2-40B4-BE49-F238E27FC236}">
                <a16:creationId xmlns:a16="http://schemas.microsoft.com/office/drawing/2014/main" id="{1EBB4437-1F4A-8C7B-6FBF-1C3D0E0CB61D}"/>
              </a:ext>
              <a:ext uri="{C183D7F6-B498-43B3-948B-1728B52AA6E4}">
                <adec:decorative xmlns:adec="http://schemas.microsoft.com/office/drawing/2017/decorative" val="1"/>
              </a:ext>
            </a:extLst>
          </p:cNvPr>
          <p:cNvSpPr/>
          <p:nvPr>
            <p:custDataLst>
              <p:tags r:id="rId718"/>
            </p:custDataLst>
          </p:nvPr>
        </p:nvSpPr>
        <p:spPr>
          <a:xfrm>
            <a:off x="102235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9" name="Rectangle 718">
            <a:extLst>
              <a:ext uri="{FF2B5EF4-FFF2-40B4-BE49-F238E27FC236}">
                <a16:creationId xmlns:a16="http://schemas.microsoft.com/office/drawing/2014/main" id="{6989A4BC-AB86-1468-6526-DD1A4431175B}"/>
              </a:ext>
              <a:ext uri="{C183D7F6-B498-43B3-948B-1728B52AA6E4}">
                <adec:decorative xmlns:adec="http://schemas.microsoft.com/office/drawing/2017/decorative" val="1"/>
              </a:ext>
            </a:extLst>
          </p:cNvPr>
          <p:cNvSpPr/>
          <p:nvPr>
            <p:custDataLst>
              <p:tags r:id="rId719"/>
            </p:custDataLst>
          </p:nvPr>
        </p:nvSpPr>
        <p:spPr>
          <a:xfrm>
            <a:off x="103124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0" name="Rectangle 719">
            <a:extLst>
              <a:ext uri="{FF2B5EF4-FFF2-40B4-BE49-F238E27FC236}">
                <a16:creationId xmlns:a16="http://schemas.microsoft.com/office/drawing/2014/main" id="{E176B74A-9FE2-0136-B447-B292EE93D191}"/>
              </a:ext>
              <a:ext uri="{C183D7F6-B498-43B3-948B-1728B52AA6E4}">
                <adec:decorative xmlns:adec="http://schemas.microsoft.com/office/drawing/2017/decorative" val="1"/>
              </a:ext>
            </a:extLst>
          </p:cNvPr>
          <p:cNvSpPr/>
          <p:nvPr>
            <p:custDataLst>
              <p:tags r:id="rId720"/>
            </p:custDataLst>
          </p:nvPr>
        </p:nvSpPr>
        <p:spPr>
          <a:xfrm>
            <a:off x="104013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1" name="Rectangle 720">
            <a:extLst>
              <a:ext uri="{FF2B5EF4-FFF2-40B4-BE49-F238E27FC236}">
                <a16:creationId xmlns:a16="http://schemas.microsoft.com/office/drawing/2014/main" id="{CE4C0A5F-1FD5-8844-B164-04B66F958555}"/>
              </a:ext>
              <a:ext uri="{C183D7F6-B498-43B3-948B-1728B52AA6E4}">
                <adec:decorative xmlns:adec="http://schemas.microsoft.com/office/drawing/2017/decorative" val="1"/>
              </a:ext>
            </a:extLst>
          </p:cNvPr>
          <p:cNvSpPr/>
          <p:nvPr>
            <p:custDataLst>
              <p:tags r:id="rId721"/>
            </p:custDataLst>
          </p:nvPr>
        </p:nvSpPr>
        <p:spPr>
          <a:xfrm>
            <a:off x="104902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2" name="Rectangle 721">
            <a:extLst>
              <a:ext uri="{FF2B5EF4-FFF2-40B4-BE49-F238E27FC236}">
                <a16:creationId xmlns:a16="http://schemas.microsoft.com/office/drawing/2014/main" id="{92B0ED98-9B5F-ABC8-9E62-CF6E2E8784C1}"/>
              </a:ext>
              <a:ext uri="{C183D7F6-B498-43B3-948B-1728B52AA6E4}">
                <adec:decorative xmlns:adec="http://schemas.microsoft.com/office/drawing/2017/decorative" val="1"/>
              </a:ext>
            </a:extLst>
          </p:cNvPr>
          <p:cNvSpPr/>
          <p:nvPr>
            <p:custDataLst>
              <p:tags r:id="rId722"/>
            </p:custDataLst>
          </p:nvPr>
        </p:nvSpPr>
        <p:spPr>
          <a:xfrm>
            <a:off x="105791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3" name="Rectangle 722">
            <a:extLst>
              <a:ext uri="{FF2B5EF4-FFF2-40B4-BE49-F238E27FC236}">
                <a16:creationId xmlns:a16="http://schemas.microsoft.com/office/drawing/2014/main" id="{207BE860-F9E6-F021-F59C-FD67831CDE56}"/>
              </a:ext>
              <a:ext uri="{C183D7F6-B498-43B3-948B-1728B52AA6E4}">
                <adec:decorative xmlns:adec="http://schemas.microsoft.com/office/drawing/2017/decorative" val="1"/>
              </a:ext>
            </a:extLst>
          </p:cNvPr>
          <p:cNvSpPr/>
          <p:nvPr>
            <p:custDataLst>
              <p:tags r:id="rId723"/>
            </p:custDataLst>
          </p:nvPr>
        </p:nvSpPr>
        <p:spPr>
          <a:xfrm>
            <a:off x="106680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4" name="Rectangle 723">
            <a:extLst>
              <a:ext uri="{FF2B5EF4-FFF2-40B4-BE49-F238E27FC236}">
                <a16:creationId xmlns:a16="http://schemas.microsoft.com/office/drawing/2014/main" id="{87AB5C9F-2B18-24B1-DDA5-9E7C260238A0}"/>
              </a:ext>
              <a:ext uri="{C183D7F6-B498-43B3-948B-1728B52AA6E4}">
                <adec:decorative xmlns:adec="http://schemas.microsoft.com/office/drawing/2017/decorative" val="1"/>
              </a:ext>
            </a:extLst>
          </p:cNvPr>
          <p:cNvSpPr/>
          <p:nvPr>
            <p:custDataLst>
              <p:tags r:id="rId724"/>
            </p:custDataLst>
          </p:nvPr>
        </p:nvSpPr>
        <p:spPr>
          <a:xfrm>
            <a:off x="107569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5" name="Rectangle 724">
            <a:extLst>
              <a:ext uri="{FF2B5EF4-FFF2-40B4-BE49-F238E27FC236}">
                <a16:creationId xmlns:a16="http://schemas.microsoft.com/office/drawing/2014/main" id="{FE70DCD3-B891-C343-931A-9239E0247125}"/>
              </a:ext>
              <a:ext uri="{C183D7F6-B498-43B3-948B-1728B52AA6E4}">
                <adec:decorative xmlns:adec="http://schemas.microsoft.com/office/drawing/2017/decorative" val="1"/>
              </a:ext>
            </a:extLst>
          </p:cNvPr>
          <p:cNvSpPr/>
          <p:nvPr>
            <p:custDataLst>
              <p:tags r:id="rId725"/>
            </p:custDataLst>
          </p:nvPr>
        </p:nvSpPr>
        <p:spPr>
          <a:xfrm>
            <a:off x="81788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6" name="Rectangle 725">
            <a:extLst>
              <a:ext uri="{FF2B5EF4-FFF2-40B4-BE49-F238E27FC236}">
                <a16:creationId xmlns:a16="http://schemas.microsoft.com/office/drawing/2014/main" id="{04A7E562-B648-C76D-1755-F9FEF9B14CA8}"/>
              </a:ext>
              <a:ext uri="{C183D7F6-B498-43B3-948B-1728B52AA6E4}">
                <adec:decorative xmlns:adec="http://schemas.microsoft.com/office/drawing/2017/decorative" val="1"/>
              </a:ext>
            </a:extLst>
          </p:cNvPr>
          <p:cNvSpPr/>
          <p:nvPr>
            <p:custDataLst>
              <p:tags r:id="rId726"/>
            </p:custDataLst>
          </p:nvPr>
        </p:nvSpPr>
        <p:spPr>
          <a:xfrm>
            <a:off x="82677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7" name="Rectangle 726">
            <a:extLst>
              <a:ext uri="{FF2B5EF4-FFF2-40B4-BE49-F238E27FC236}">
                <a16:creationId xmlns:a16="http://schemas.microsoft.com/office/drawing/2014/main" id="{92A2CC06-002C-899C-B548-502A4DA9BCC1}"/>
              </a:ext>
              <a:ext uri="{C183D7F6-B498-43B3-948B-1728B52AA6E4}">
                <adec:decorative xmlns:adec="http://schemas.microsoft.com/office/drawing/2017/decorative" val="1"/>
              </a:ext>
            </a:extLst>
          </p:cNvPr>
          <p:cNvSpPr/>
          <p:nvPr>
            <p:custDataLst>
              <p:tags r:id="rId727"/>
            </p:custDataLst>
          </p:nvPr>
        </p:nvSpPr>
        <p:spPr>
          <a:xfrm>
            <a:off x="83566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8" name="Rectangle 727">
            <a:extLst>
              <a:ext uri="{FF2B5EF4-FFF2-40B4-BE49-F238E27FC236}">
                <a16:creationId xmlns:a16="http://schemas.microsoft.com/office/drawing/2014/main" id="{C6FDACFA-852F-1773-74A8-9A1CC8505B47}"/>
              </a:ext>
              <a:ext uri="{C183D7F6-B498-43B3-948B-1728B52AA6E4}">
                <adec:decorative xmlns:adec="http://schemas.microsoft.com/office/drawing/2017/decorative" val="1"/>
              </a:ext>
            </a:extLst>
          </p:cNvPr>
          <p:cNvSpPr/>
          <p:nvPr>
            <p:custDataLst>
              <p:tags r:id="rId728"/>
            </p:custDataLst>
          </p:nvPr>
        </p:nvSpPr>
        <p:spPr>
          <a:xfrm>
            <a:off x="84455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9" name="Rectangle 728">
            <a:extLst>
              <a:ext uri="{FF2B5EF4-FFF2-40B4-BE49-F238E27FC236}">
                <a16:creationId xmlns:a16="http://schemas.microsoft.com/office/drawing/2014/main" id="{2A9B3617-398C-815B-C266-2DCFE193698D}"/>
              </a:ext>
              <a:ext uri="{C183D7F6-B498-43B3-948B-1728B52AA6E4}">
                <adec:decorative xmlns:adec="http://schemas.microsoft.com/office/drawing/2017/decorative" val="1"/>
              </a:ext>
            </a:extLst>
          </p:cNvPr>
          <p:cNvSpPr/>
          <p:nvPr>
            <p:custDataLst>
              <p:tags r:id="rId729"/>
            </p:custDataLst>
          </p:nvPr>
        </p:nvSpPr>
        <p:spPr>
          <a:xfrm>
            <a:off x="85344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0" name="Rectangle 729">
            <a:extLst>
              <a:ext uri="{FF2B5EF4-FFF2-40B4-BE49-F238E27FC236}">
                <a16:creationId xmlns:a16="http://schemas.microsoft.com/office/drawing/2014/main" id="{CB0C8F69-1217-51DA-E9DD-2EF3A6A56D39}"/>
              </a:ext>
              <a:ext uri="{C183D7F6-B498-43B3-948B-1728B52AA6E4}">
                <adec:decorative xmlns:adec="http://schemas.microsoft.com/office/drawing/2017/decorative" val="1"/>
              </a:ext>
            </a:extLst>
          </p:cNvPr>
          <p:cNvSpPr/>
          <p:nvPr>
            <p:custDataLst>
              <p:tags r:id="rId730"/>
            </p:custDataLst>
          </p:nvPr>
        </p:nvSpPr>
        <p:spPr>
          <a:xfrm>
            <a:off x="86233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1" name="Rectangle 730">
            <a:extLst>
              <a:ext uri="{FF2B5EF4-FFF2-40B4-BE49-F238E27FC236}">
                <a16:creationId xmlns:a16="http://schemas.microsoft.com/office/drawing/2014/main" id="{07E9B992-3AEE-2B85-E462-865C62969882}"/>
              </a:ext>
              <a:ext uri="{C183D7F6-B498-43B3-948B-1728B52AA6E4}">
                <adec:decorative xmlns:adec="http://schemas.microsoft.com/office/drawing/2017/decorative" val="1"/>
              </a:ext>
            </a:extLst>
          </p:cNvPr>
          <p:cNvSpPr/>
          <p:nvPr>
            <p:custDataLst>
              <p:tags r:id="rId731"/>
            </p:custDataLst>
          </p:nvPr>
        </p:nvSpPr>
        <p:spPr>
          <a:xfrm>
            <a:off x="87122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2" name="Rectangle 731">
            <a:extLst>
              <a:ext uri="{FF2B5EF4-FFF2-40B4-BE49-F238E27FC236}">
                <a16:creationId xmlns:a16="http://schemas.microsoft.com/office/drawing/2014/main" id="{A2228B00-09DD-5723-A4C2-CABC23AD405E}"/>
              </a:ext>
              <a:ext uri="{C183D7F6-B498-43B3-948B-1728B52AA6E4}">
                <adec:decorative xmlns:adec="http://schemas.microsoft.com/office/drawing/2017/decorative" val="1"/>
              </a:ext>
            </a:extLst>
          </p:cNvPr>
          <p:cNvSpPr/>
          <p:nvPr>
            <p:custDataLst>
              <p:tags r:id="rId732"/>
            </p:custDataLst>
          </p:nvPr>
        </p:nvSpPr>
        <p:spPr>
          <a:xfrm>
            <a:off x="88011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3" name="Rectangle 732">
            <a:extLst>
              <a:ext uri="{FF2B5EF4-FFF2-40B4-BE49-F238E27FC236}">
                <a16:creationId xmlns:a16="http://schemas.microsoft.com/office/drawing/2014/main" id="{0AF2F116-382C-687C-B988-83C7F2ABD58F}"/>
              </a:ext>
              <a:ext uri="{C183D7F6-B498-43B3-948B-1728B52AA6E4}">
                <adec:decorative xmlns:adec="http://schemas.microsoft.com/office/drawing/2017/decorative" val="1"/>
              </a:ext>
            </a:extLst>
          </p:cNvPr>
          <p:cNvSpPr/>
          <p:nvPr>
            <p:custDataLst>
              <p:tags r:id="rId733"/>
            </p:custDataLst>
          </p:nvPr>
        </p:nvSpPr>
        <p:spPr>
          <a:xfrm>
            <a:off x="88900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4" name="Rectangle 733">
            <a:extLst>
              <a:ext uri="{FF2B5EF4-FFF2-40B4-BE49-F238E27FC236}">
                <a16:creationId xmlns:a16="http://schemas.microsoft.com/office/drawing/2014/main" id="{F1AFC680-6D32-B902-7712-3CB481929954}"/>
              </a:ext>
              <a:ext uri="{C183D7F6-B498-43B3-948B-1728B52AA6E4}">
                <adec:decorative xmlns:adec="http://schemas.microsoft.com/office/drawing/2017/decorative" val="1"/>
              </a:ext>
            </a:extLst>
          </p:cNvPr>
          <p:cNvSpPr/>
          <p:nvPr>
            <p:custDataLst>
              <p:tags r:id="rId734"/>
            </p:custDataLst>
          </p:nvPr>
        </p:nvSpPr>
        <p:spPr>
          <a:xfrm>
            <a:off x="89789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5" name="Rectangle 734">
            <a:extLst>
              <a:ext uri="{FF2B5EF4-FFF2-40B4-BE49-F238E27FC236}">
                <a16:creationId xmlns:a16="http://schemas.microsoft.com/office/drawing/2014/main" id="{1E3BEAE6-BB13-7EF0-53A5-BA66278398AE}"/>
              </a:ext>
              <a:ext uri="{C183D7F6-B498-43B3-948B-1728B52AA6E4}">
                <adec:decorative xmlns:adec="http://schemas.microsoft.com/office/drawing/2017/decorative" val="1"/>
              </a:ext>
            </a:extLst>
          </p:cNvPr>
          <p:cNvSpPr/>
          <p:nvPr>
            <p:custDataLst>
              <p:tags r:id="rId735"/>
            </p:custDataLst>
          </p:nvPr>
        </p:nvSpPr>
        <p:spPr>
          <a:xfrm>
            <a:off x="90678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6" name="Rectangle 735">
            <a:extLst>
              <a:ext uri="{FF2B5EF4-FFF2-40B4-BE49-F238E27FC236}">
                <a16:creationId xmlns:a16="http://schemas.microsoft.com/office/drawing/2014/main" id="{11C4EB66-3936-FE4C-24F1-142A0678D6D9}"/>
              </a:ext>
              <a:ext uri="{C183D7F6-B498-43B3-948B-1728B52AA6E4}">
                <adec:decorative xmlns:adec="http://schemas.microsoft.com/office/drawing/2017/decorative" val="1"/>
              </a:ext>
            </a:extLst>
          </p:cNvPr>
          <p:cNvSpPr/>
          <p:nvPr>
            <p:custDataLst>
              <p:tags r:id="rId736"/>
            </p:custDataLst>
          </p:nvPr>
        </p:nvSpPr>
        <p:spPr>
          <a:xfrm>
            <a:off x="91567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7" name="Rectangle 736">
            <a:extLst>
              <a:ext uri="{FF2B5EF4-FFF2-40B4-BE49-F238E27FC236}">
                <a16:creationId xmlns:a16="http://schemas.microsoft.com/office/drawing/2014/main" id="{FF74986A-05B8-6D19-A1A8-B18F3E9637EA}"/>
              </a:ext>
              <a:ext uri="{C183D7F6-B498-43B3-948B-1728B52AA6E4}">
                <adec:decorative xmlns:adec="http://schemas.microsoft.com/office/drawing/2017/decorative" val="1"/>
              </a:ext>
            </a:extLst>
          </p:cNvPr>
          <p:cNvSpPr/>
          <p:nvPr>
            <p:custDataLst>
              <p:tags r:id="rId737"/>
            </p:custDataLst>
          </p:nvPr>
        </p:nvSpPr>
        <p:spPr>
          <a:xfrm>
            <a:off x="92456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8" name="Rectangle 737">
            <a:extLst>
              <a:ext uri="{FF2B5EF4-FFF2-40B4-BE49-F238E27FC236}">
                <a16:creationId xmlns:a16="http://schemas.microsoft.com/office/drawing/2014/main" id="{5C326C9B-0604-99C2-C872-500B1A5983B3}"/>
              </a:ext>
              <a:ext uri="{C183D7F6-B498-43B3-948B-1728B52AA6E4}">
                <adec:decorative xmlns:adec="http://schemas.microsoft.com/office/drawing/2017/decorative" val="1"/>
              </a:ext>
            </a:extLst>
          </p:cNvPr>
          <p:cNvSpPr/>
          <p:nvPr>
            <p:custDataLst>
              <p:tags r:id="rId738"/>
            </p:custDataLst>
          </p:nvPr>
        </p:nvSpPr>
        <p:spPr>
          <a:xfrm>
            <a:off x="93345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9" name="Rectangle 738">
            <a:extLst>
              <a:ext uri="{FF2B5EF4-FFF2-40B4-BE49-F238E27FC236}">
                <a16:creationId xmlns:a16="http://schemas.microsoft.com/office/drawing/2014/main" id="{D65035A6-03B0-83CE-8476-70190C699DDF}"/>
              </a:ext>
              <a:ext uri="{C183D7F6-B498-43B3-948B-1728B52AA6E4}">
                <adec:decorative xmlns:adec="http://schemas.microsoft.com/office/drawing/2017/decorative" val="1"/>
              </a:ext>
            </a:extLst>
          </p:cNvPr>
          <p:cNvSpPr/>
          <p:nvPr>
            <p:custDataLst>
              <p:tags r:id="rId739"/>
            </p:custDataLst>
          </p:nvPr>
        </p:nvSpPr>
        <p:spPr>
          <a:xfrm>
            <a:off x="94234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0" name="Rectangle 739">
            <a:extLst>
              <a:ext uri="{FF2B5EF4-FFF2-40B4-BE49-F238E27FC236}">
                <a16:creationId xmlns:a16="http://schemas.microsoft.com/office/drawing/2014/main" id="{CC7A5C10-13E9-C29B-CACC-95CB27A04ADC}"/>
              </a:ext>
              <a:ext uri="{C183D7F6-B498-43B3-948B-1728B52AA6E4}">
                <adec:decorative xmlns:adec="http://schemas.microsoft.com/office/drawing/2017/decorative" val="1"/>
              </a:ext>
            </a:extLst>
          </p:cNvPr>
          <p:cNvSpPr/>
          <p:nvPr>
            <p:custDataLst>
              <p:tags r:id="rId740"/>
            </p:custDataLst>
          </p:nvPr>
        </p:nvSpPr>
        <p:spPr>
          <a:xfrm>
            <a:off x="95123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1" name="Rectangle 740">
            <a:extLst>
              <a:ext uri="{FF2B5EF4-FFF2-40B4-BE49-F238E27FC236}">
                <a16:creationId xmlns:a16="http://schemas.microsoft.com/office/drawing/2014/main" id="{CF7A0744-8190-A850-F463-C47E43B7F461}"/>
              </a:ext>
              <a:ext uri="{C183D7F6-B498-43B3-948B-1728B52AA6E4}">
                <adec:decorative xmlns:adec="http://schemas.microsoft.com/office/drawing/2017/decorative" val="1"/>
              </a:ext>
            </a:extLst>
          </p:cNvPr>
          <p:cNvSpPr/>
          <p:nvPr>
            <p:custDataLst>
              <p:tags r:id="rId741"/>
            </p:custDataLst>
          </p:nvPr>
        </p:nvSpPr>
        <p:spPr>
          <a:xfrm>
            <a:off x="96012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2" name="Rectangle 741">
            <a:extLst>
              <a:ext uri="{FF2B5EF4-FFF2-40B4-BE49-F238E27FC236}">
                <a16:creationId xmlns:a16="http://schemas.microsoft.com/office/drawing/2014/main" id="{A06BFF23-BBE0-3F42-E87C-8FFA983AF90A}"/>
              </a:ext>
              <a:ext uri="{C183D7F6-B498-43B3-948B-1728B52AA6E4}">
                <adec:decorative xmlns:adec="http://schemas.microsoft.com/office/drawing/2017/decorative" val="1"/>
              </a:ext>
            </a:extLst>
          </p:cNvPr>
          <p:cNvSpPr/>
          <p:nvPr>
            <p:custDataLst>
              <p:tags r:id="rId742"/>
            </p:custDataLst>
          </p:nvPr>
        </p:nvSpPr>
        <p:spPr>
          <a:xfrm>
            <a:off x="96901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3" name="Rectangle 742">
            <a:extLst>
              <a:ext uri="{FF2B5EF4-FFF2-40B4-BE49-F238E27FC236}">
                <a16:creationId xmlns:a16="http://schemas.microsoft.com/office/drawing/2014/main" id="{0AC6F973-47CC-BCAC-D053-D9590C4E6F7F}"/>
              </a:ext>
              <a:ext uri="{C183D7F6-B498-43B3-948B-1728B52AA6E4}">
                <adec:decorative xmlns:adec="http://schemas.microsoft.com/office/drawing/2017/decorative" val="1"/>
              </a:ext>
            </a:extLst>
          </p:cNvPr>
          <p:cNvSpPr/>
          <p:nvPr>
            <p:custDataLst>
              <p:tags r:id="rId743"/>
            </p:custDataLst>
          </p:nvPr>
        </p:nvSpPr>
        <p:spPr>
          <a:xfrm>
            <a:off x="97790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4" name="Rectangle 743">
            <a:extLst>
              <a:ext uri="{FF2B5EF4-FFF2-40B4-BE49-F238E27FC236}">
                <a16:creationId xmlns:a16="http://schemas.microsoft.com/office/drawing/2014/main" id="{AAE8F5D9-1CC3-E203-9DAB-E7BCD8A14A52}"/>
              </a:ext>
              <a:ext uri="{C183D7F6-B498-43B3-948B-1728B52AA6E4}">
                <adec:decorative xmlns:adec="http://schemas.microsoft.com/office/drawing/2017/decorative" val="1"/>
              </a:ext>
            </a:extLst>
          </p:cNvPr>
          <p:cNvSpPr/>
          <p:nvPr>
            <p:custDataLst>
              <p:tags r:id="rId744"/>
            </p:custDataLst>
          </p:nvPr>
        </p:nvSpPr>
        <p:spPr>
          <a:xfrm>
            <a:off x="98679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5" name="Rectangle 744">
            <a:extLst>
              <a:ext uri="{FF2B5EF4-FFF2-40B4-BE49-F238E27FC236}">
                <a16:creationId xmlns:a16="http://schemas.microsoft.com/office/drawing/2014/main" id="{DC549053-A90E-98AD-1091-0CCCE9687BF0}"/>
              </a:ext>
              <a:ext uri="{C183D7F6-B498-43B3-948B-1728B52AA6E4}">
                <adec:decorative xmlns:adec="http://schemas.microsoft.com/office/drawing/2017/decorative" val="1"/>
              </a:ext>
            </a:extLst>
          </p:cNvPr>
          <p:cNvSpPr/>
          <p:nvPr>
            <p:custDataLst>
              <p:tags r:id="rId745"/>
            </p:custDataLst>
          </p:nvPr>
        </p:nvSpPr>
        <p:spPr>
          <a:xfrm>
            <a:off x="99568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6" name="Rectangle 745">
            <a:extLst>
              <a:ext uri="{FF2B5EF4-FFF2-40B4-BE49-F238E27FC236}">
                <a16:creationId xmlns:a16="http://schemas.microsoft.com/office/drawing/2014/main" id="{CC7B7B50-F7A3-1F3C-128A-3B48E228C310}"/>
              </a:ext>
              <a:ext uri="{C183D7F6-B498-43B3-948B-1728B52AA6E4}">
                <adec:decorative xmlns:adec="http://schemas.microsoft.com/office/drawing/2017/decorative" val="1"/>
              </a:ext>
            </a:extLst>
          </p:cNvPr>
          <p:cNvSpPr/>
          <p:nvPr>
            <p:custDataLst>
              <p:tags r:id="rId746"/>
            </p:custDataLst>
          </p:nvPr>
        </p:nvSpPr>
        <p:spPr>
          <a:xfrm>
            <a:off x="100457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7" name="Rectangle 746">
            <a:extLst>
              <a:ext uri="{FF2B5EF4-FFF2-40B4-BE49-F238E27FC236}">
                <a16:creationId xmlns:a16="http://schemas.microsoft.com/office/drawing/2014/main" id="{29CE2BD8-C4C6-EDD9-AEEC-AAC9A975C7C2}"/>
              </a:ext>
              <a:ext uri="{C183D7F6-B498-43B3-948B-1728B52AA6E4}">
                <adec:decorative xmlns:adec="http://schemas.microsoft.com/office/drawing/2017/decorative" val="1"/>
              </a:ext>
            </a:extLst>
          </p:cNvPr>
          <p:cNvSpPr/>
          <p:nvPr>
            <p:custDataLst>
              <p:tags r:id="rId747"/>
            </p:custDataLst>
          </p:nvPr>
        </p:nvSpPr>
        <p:spPr>
          <a:xfrm>
            <a:off x="101346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8" name="Rectangle 747">
            <a:extLst>
              <a:ext uri="{FF2B5EF4-FFF2-40B4-BE49-F238E27FC236}">
                <a16:creationId xmlns:a16="http://schemas.microsoft.com/office/drawing/2014/main" id="{8D38535C-DFCD-9E78-A041-DB5F8274EE84}"/>
              </a:ext>
              <a:ext uri="{C183D7F6-B498-43B3-948B-1728B52AA6E4}">
                <adec:decorative xmlns:adec="http://schemas.microsoft.com/office/drawing/2017/decorative" val="1"/>
              </a:ext>
            </a:extLst>
          </p:cNvPr>
          <p:cNvSpPr/>
          <p:nvPr>
            <p:custDataLst>
              <p:tags r:id="rId748"/>
            </p:custDataLst>
          </p:nvPr>
        </p:nvSpPr>
        <p:spPr>
          <a:xfrm>
            <a:off x="102235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9" name="Rectangle 748">
            <a:extLst>
              <a:ext uri="{FF2B5EF4-FFF2-40B4-BE49-F238E27FC236}">
                <a16:creationId xmlns:a16="http://schemas.microsoft.com/office/drawing/2014/main" id="{2EC6600D-0CD4-4DE2-F58B-197A31370514}"/>
              </a:ext>
              <a:ext uri="{C183D7F6-B498-43B3-948B-1728B52AA6E4}">
                <adec:decorative xmlns:adec="http://schemas.microsoft.com/office/drawing/2017/decorative" val="1"/>
              </a:ext>
            </a:extLst>
          </p:cNvPr>
          <p:cNvSpPr/>
          <p:nvPr>
            <p:custDataLst>
              <p:tags r:id="rId749"/>
            </p:custDataLst>
          </p:nvPr>
        </p:nvSpPr>
        <p:spPr>
          <a:xfrm>
            <a:off x="103124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0" name="Rectangle 749">
            <a:extLst>
              <a:ext uri="{FF2B5EF4-FFF2-40B4-BE49-F238E27FC236}">
                <a16:creationId xmlns:a16="http://schemas.microsoft.com/office/drawing/2014/main" id="{B8F4983C-8AF8-44AD-C5B2-0FC7D4DEC88A}"/>
              </a:ext>
              <a:ext uri="{C183D7F6-B498-43B3-948B-1728B52AA6E4}">
                <adec:decorative xmlns:adec="http://schemas.microsoft.com/office/drawing/2017/decorative" val="1"/>
              </a:ext>
            </a:extLst>
          </p:cNvPr>
          <p:cNvSpPr/>
          <p:nvPr>
            <p:custDataLst>
              <p:tags r:id="rId750"/>
            </p:custDataLst>
          </p:nvPr>
        </p:nvSpPr>
        <p:spPr>
          <a:xfrm>
            <a:off x="104013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1" name="Rectangle 750">
            <a:extLst>
              <a:ext uri="{FF2B5EF4-FFF2-40B4-BE49-F238E27FC236}">
                <a16:creationId xmlns:a16="http://schemas.microsoft.com/office/drawing/2014/main" id="{CEDA2567-1FAA-E44C-A840-546B5F6A9DFA}"/>
              </a:ext>
              <a:ext uri="{C183D7F6-B498-43B3-948B-1728B52AA6E4}">
                <adec:decorative xmlns:adec="http://schemas.microsoft.com/office/drawing/2017/decorative" val="1"/>
              </a:ext>
            </a:extLst>
          </p:cNvPr>
          <p:cNvSpPr/>
          <p:nvPr>
            <p:custDataLst>
              <p:tags r:id="rId751"/>
            </p:custDataLst>
          </p:nvPr>
        </p:nvSpPr>
        <p:spPr>
          <a:xfrm>
            <a:off x="104902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2" name="Rectangle 751">
            <a:extLst>
              <a:ext uri="{FF2B5EF4-FFF2-40B4-BE49-F238E27FC236}">
                <a16:creationId xmlns:a16="http://schemas.microsoft.com/office/drawing/2014/main" id="{521BACFA-21A2-704F-BEAC-970166101A4D}"/>
              </a:ext>
              <a:ext uri="{C183D7F6-B498-43B3-948B-1728B52AA6E4}">
                <adec:decorative xmlns:adec="http://schemas.microsoft.com/office/drawing/2017/decorative" val="1"/>
              </a:ext>
            </a:extLst>
          </p:cNvPr>
          <p:cNvSpPr/>
          <p:nvPr>
            <p:custDataLst>
              <p:tags r:id="rId752"/>
            </p:custDataLst>
          </p:nvPr>
        </p:nvSpPr>
        <p:spPr>
          <a:xfrm>
            <a:off x="105791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3" name="Rectangle 752">
            <a:extLst>
              <a:ext uri="{FF2B5EF4-FFF2-40B4-BE49-F238E27FC236}">
                <a16:creationId xmlns:a16="http://schemas.microsoft.com/office/drawing/2014/main" id="{97C8F441-9EFE-A5E8-D393-DB5F71A5E103}"/>
              </a:ext>
              <a:ext uri="{C183D7F6-B498-43B3-948B-1728B52AA6E4}">
                <adec:decorative xmlns:adec="http://schemas.microsoft.com/office/drawing/2017/decorative" val="1"/>
              </a:ext>
            </a:extLst>
          </p:cNvPr>
          <p:cNvSpPr/>
          <p:nvPr>
            <p:custDataLst>
              <p:tags r:id="rId753"/>
            </p:custDataLst>
          </p:nvPr>
        </p:nvSpPr>
        <p:spPr>
          <a:xfrm>
            <a:off x="106680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4" name="Rectangle 753">
            <a:extLst>
              <a:ext uri="{FF2B5EF4-FFF2-40B4-BE49-F238E27FC236}">
                <a16:creationId xmlns:a16="http://schemas.microsoft.com/office/drawing/2014/main" id="{AB10649F-246E-FBF5-8B39-649D38C7BB00}"/>
              </a:ext>
              <a:ext uri="{C183D7F6-B498-43B3-948B-1728B52AA6E4}">
                <adec:decorative xmlns:adec="http://schemas.microsoft.com/office/drawing/2017/decorative" val="1"/>
              </a:ext>
            </a:extLst>
          </p:cNvPr>
          <p:cNvSpPr/>
          <p:nvPr>
            <p:custDataLst>
              <p:tags r:id="rId754"/>
            </p:custDataLst>
          </p:nvPr>
        </p:nvSpPr>
        <p:spPr>
          <a:xfrm>
            <a:off x="81788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5" name="Rectangle 754">
            <a:extLst>
              <a:ext uri="{FF2B5EF4-FFF2-40B4-BE49-F238E27FC236}">
                <a16:creationId xmlns:a16="http://schemas.microsoft.com/office/drawing/2014/main" id="{9F1E2D0E-912F-0F06-4041-4774559F8AE8}"/>
              </a:ext>
              <a:ext uri="{C183D7F6-B498-43B3-948B-1728B52AA6E4}">
                <adec:decorative xmlns:adec="http://schemas.microsoft.com/office/drawing/2017/decorative" val="1"/>
              </a:ext>
            </a:extLst>
          </p:cNvPr>
          <p:cNvSpPr/>
          <p:nvPr>
            <p:custDataLst>
              <p:tags r:id="rId755"/>
            </p:custDataLst>
          </p:nvPr>
        </p:nvSpPr>
        <p:spPr>
          <a:xfrm>
            <a:off x="82677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6" name="Rectangle 755">
            <a:extLst>
              <a:ext uri="{FF2B5EF4-FFF2-40B4-BE49-F238E27FC236}">
                <a16:creationId xmlns:a16="http://schemas.microsoft.com/office/drawing/2014/main" id="{A9B1C77A-0B4D-A645-8420-AB1B952B00C3}"/>
              </a:ext>
              <a:ext uri="{C183D7F6-B498-43B3-948B-1728B52AA6E4}">
                <adec:decorative xmlns:adec="http://schemas.microsoft.com/office/drawing/2017/decorative" val="1"/>
              </a:ext>
            </a:extLst>
          </p:cNvPr>
          <p:cNvSpPr/>
          <p:nvPr>
            <p:custDataLst>
              <p:tags r:id="rId756"/>
            </p:custDataLst>
          </p:nvPr>
        </p:nvSpPr>
        <p:spPr>
          <a:xfrm>
            <a:off x="83566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7" name="Rectangle 756">
            <a:extLst>
              <a:ext uri="{FF2B5EF4-FFF2-40B4-BE49-F238E27FC236}">
                <a16:creationId xmlns:a16="http://schemas.microsoft.com/office/drawing/2014/main" id="{178A7618-9120-78D0-1B62-5CC8BA3C05E3}"/>
              </a:ext>
              <a:ext uri="{C183D7F6-B498-43B3-948B-1728B52AA6E4}">
                <adec:decorative xmlns:adec="http://schemas.microsoft.com/office/drawing/2017/decorative" val="1"/>
              </a:ext>
            </a:extLst>
          </p:cNvPr>
          <p:cNvSpPr/>
          <p:nvPr>
            <p:custDataLst>
              <p:tags r:id="rId757"/>
            </p:custDataLst>
          </p:nvPr>
        </p:nvSpPr>
        <p:spPr>
          <a:xfrm>
            <a:off x="84455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8" name="Rectangle 757">
            <a:extLst>
              <a:ext uri="{FF2B5EF4-FFF2-40B4-BE49-F238E27FC236}">
                <a16:creationId xmlns:a16="http://schemas.microsoft.com/office/drawing/2014/main" id="{8A72AB08-C665-BA49-B947-90153A5ADD26}"/>
              </a:ext>
              <a:ext uri="{C183D7F6-B498-43B3-948B-1728B52AA6E4}">
                <adec:decorative xmlns:adec="http://schemas.microsoft.com/office/drawing/2017/decorative" val="1"/>
              </a:ext>
            </a:extLst>
          </p:cNvPr>
          <p:cNvSpPr/>
          <p:nvPr>
            <p:custDataLst>
              <p:tags r:id="rId758"/>
            </p:custDataLst>
          </p:nvPr>
        </p:nvSpPr>
        <p:spPr>
          <a:xfrm>
            <a:off x="85344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9" name="Rectangle 758">
            <a:extLst>
              <a:ext uri="{FF2B5EF4-FFF2-40B4-BE49-F238E27FC236}">
                <a16:creationId xmlns:a16="http://schemas.microsoft.com/office/drawing/2014/main" id="{47DF82B8-B4BC-173B-8638-7C24D3A7FAD1}"/>
              </a:ext>
              <a:ext uri="{C183D7F6-B498-43B3-948B-1728B52AA6E4}">
                <adec:decorative xmlns:adec="http://schemas.microsoft.com/office/drawing/2017/decorative" val="1"/>
              </a:ext>
            </a:extLst>
          </p:cNvPr>
          <p:cNvSpPr/>
          <p:nvPr>
            <p:custDataLst>
              <p:tags r:id="rId759"/>
            </p:custDataLst>
          </p:nvPr>
        </p:nvSpPr>
        <p:spPr>
          <a:xfrm>
            <a:off x="86233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0" name="Rectangle 759">
            <a:extLst>
              <a:ext uri="{FF2B5EF4-FFF2-40B4-BE49-F238E27FC236}">
                <a16:creationId xmlns:a16="http://schemas.microsoft.com/office/drawing/2014/main" id="{6613083E-3451-22E6-FACD-2173A5D55B54}"/>
              </a:ext>
              <a:ext uri="{C183D7F6-B498-43B3-948B-1728B52AA6E4}">
                <adec:decorative xmlns:adec="http://schemas.microsoft.com/office/drawing/2017/decorative" val="1"/>
              </a:ext>
            </a:extLst>
          </p:cNvPr>
          <p:cNvSpPr/>
          <p:nvPr>
            <p:custDataLst>
              <p:tags r:id="rId760"/>
            </p:custDataLst>
          </p:nvPr>
        </p:nvSpPr>
        <p:spPr>
          <a:xfrm>
            <a:off x="87122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1" name="Rectangle 760">
            <a:extLst>
              <a:ext uri="{FF2B5EF4-FFF2-40B4-BE49-F238E27FC236}">
                <a16:creationId xmlns:a16="http://schemas.microsoft.com/office/drawing/2014/main" id="{EFC05C37-A440-D935-1BF4-685DFD53C38A}"/>
              </a:ext>
              <a:ext uri="{C183D7F6-B498-43B3-948B-1728B52AA6E4}">
                <adec:decorative xmlns:adec="http://schemas.microsoft.com/office/drawing/2017/decorative" val="1"/>
              </a:ext>
            </a:extLst>
          </p:cNvPr>
          <p:cNvSpPr/>
          <p:nvPr>
            <p:custDataLst>
              <p:tags r:id="rId761"/>
            </p:custDataLst>
          </p:nvPr>
        </p:nvSpPr>
        <p:spPr>
          <a:xfrm>
            <a:off x="88011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2" name="Rectangle 761">
            <a:extLst>
              <a:ext uri="{FF2B5EF4-FFF2-40B4-BE49-F238E27FC236}">
                <a16:creationId xmlns:a16="http://schemas.microsoft.com/office/drawing/2014/main" id="{4F851571-E66A-B32D-3C87-2FAFB73D73A7}"/>
              </a:ext>
              <a:ext uri="{C183D7F6-B498-43B3-948B-1728B52AA6E4}">
                <adec:decorative xmlns:adec="http://schemas.microsoft.com/office/drawing/2017/decorative" val="1"/>
              </a:ext>
            </a:extLst>
          </p:cNvPr>
          <p:cNvSpPr/>
          <p:nvPr>
            <p:custDataLst>
              <p:tags r:id="rId762"/>
            </p:custDataLst>
          </p:nvPr>
        </p:nvSpPr>
        <p:spPr>
          <a:xfrm>
            <a:off x="88900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3" name="Rectangle 762">
            <a:extLst>
              <a:ext uri="{FF2B5EF4-FFF2-40B4-BE49-F238E27FC236}">
                <a16:creationId xmlns:a16="http://schemas.microsoft.com/office/drawing/2014/main" id="{B9B939CC-4427-EAD9-826E-81E590D2F9EA}"/>
              </a:ext>
              <a:ext uri="{C183D7F6-B498-43B3-948B-1728B52AA6E4}">
                <adec:decorative xmlns:adec="http://schemas.microsoft.com/office/drawing/2017/decorative" val="1"/>
              </a:ext>
            </a:extLst>
          </p:cNvPr>
          <p:cNvSpPr/>
          <p:nvPr>
            <p:custDataLst>
              <p:tags r:id="rId763"/>
            </p:custDataLst>
          </p:nvPr>
        </p:nvSpPr>
        <p:spPr>
          <a:xfrm>
            <a:off x="89789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4" name="Rectangle 763">
            <a:extLst>
              <a:ext uri="{FF2B5EF4-FFF2-40B4-BE49-F238E27FC236}">
                <a16:creationId xmlns:a16="http://schemas.microsoft.com/office/drawing/2014/main" id="{47AE54DC-3665-65AA-6C5A-B70A2FF9F922}"/>
              </a:ext>
              <a:ext uri="{C183D7F6-B498-43B3-948B-1728B52AA6E4}">
                <adec:decorative xmlns:adec="http://schemas.microsoft.com/office/drawing/2017/decorative" val="1"/>
              </a:ext>
            </a:extLst>
          </p:cNvPr>
          <p:cNvSpPr/>
          <p:nvPr>
            <p:custDataLst>
              <p:tags r:id="rId764"/>
            </p:custDataLst>
          </p:nvPr>
        </p:nvSpPr>
        <p:spPr>
          <a:xfrm>
            <a:off x="90678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5" name="Rectangle 764">
            <a:extLst>
              <a:ext uri="{FF2B5EF4-FFF2-40B4-BE49-F238E27FC236}">
                <a16:creationId xmlns:a16="http://schemas.microsoft.com/office/drawing/2014/main" id="{5C0F34EC-E064-76F2-7A60-A62DDE583A71}"/>
              </a:ext>
              <a:ext uri="{C183D7F6-B498-43B3-948B-1728B52AA6E4}">
                <adec:decorative xmlns:adec="http://schemas.microsoft.com/office/drawing/2017/decorative" val="1"/>
              </a:ext>
            </a:extLst>
          </p:cNvPr>
          <p:cNvSpPr/>
          <p:nvPr>
            <p:custDataLst>
              <p:tags r:id="rId765"/>
            </p:custDataLst>
          </p:nvPr>
        </p:nvSpPr>
        <p:spPr>
          <a:xfrm>
            <a:off x="91567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6" name="Rectangle 765">
            <a:extLst>
              <a:ext uri="{FF2B5EF4-FFF2-40B4-BE49-F238E27FC236}">
                <a16:creationId xmlns:a16="http://schemas.microsoft.com/office/drawing/2014/main" id="{28EC9FCF-58E1-2D40-09D7-C914955645D3}"/>
              </a:ext>
              <a:ext uri="{C183D7F6-B498-43B3-948B-1728B52AA6E4}">
                <adec:decorative xmlns:adec="http://schemas.microsoft.com/office/drawing/2017/decorative" val="1"/>
              </a:ext>
            </a:extLst>
          </p:cNvPr>
          <p:cNvSpPr/>
          <p:nvPr>
            <p:custDataLst>
              <p:tags r:id="rId766"/>
            </p:custDataLst>
          </p:nvPr>
        </p:nvSpPr>
        <p:spPr>
          <a:xfrm>
            <a:off x="92456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7" name="Rectangle 766">
            <a:extLst>
              <a:ext uri="{FF2B5EF4-FFF2-40B4-BE49-F238E27FC236}">
                <a16:creationId xmlns:a16="http://schemas.microsoft.com/office/drawing/2014/main" id="{1A318F79-6A07-5F62-6044-FD5731DFEED7}"/>
              </a:ext>
              <a:ext uri="{C183D7F6-B498-43B3-948B-1728B52AA6E4}">
                <adec:decorative xmlns:adec="http://schemas.microsoft.com/office/drawing/2017/decorative" val="1"/>
              </a:ext>
            </a:extLst>
          </p:cNvPr>
          <p:cNvSpPr/>
          <p:nvPr>
            <p:custDataLst>
              <p:tags r:id="rId767"/>
            </p:custDataLst>
          </p:nvPr>
        </p:nvSpPr>
        <p:spPr>
          <a:xfrm>
            <a:off x="93345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8" name="Rectangle 767">
            <a:extLst>
              <a:ext uri="{FF2B5EF4-FFF2-40B4-BE49-F238E27FC236}">
                <a16:creationId xmlns:a16="http://schemas.microsoft.com/office/drawing/2014/main" id="{FD9ABFF2-EB5C-C8CA-C786-EF32552B4B17}"/>
              </a:ext>
              <a:ext uri="{C183D7F6-B498-43B3-948B-1728B52AA6E4}">
                <adec:decorative xmlns:adec="http://schemas.microsoft.com/office/drawing/2017/decorative" val="1"/>
              </a:ext>
            </a:extLst>
          </p:cNvPr>
          <p:cNvSpPr/>
          <p:nvPr>
            <p:custDataLst>
              <p:tags r:id="rId768"/>
            </p:custDataLst>
          </p:nvPr>
        </p:nvSpPr>
        <p:spPr>
          <a:xfrm>
            <a:off x="94234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9" name="Rectangle 768">
            <a:extLst>
              <a:ext uri="{FF2B5EF4-FFF2-40B4-BE49-F238E27FC236}">
                <a16:creationId xmlns:a16="http://schemas.microsoft.com/office/drawing/2014/main" id="{ACDC3AF1-9A4D-C265-F847-380D512A08EC}"/>
              </a:ext>
              <a:ext uri="{C183D7F6-B498-43B3-948B-1728B52AA6E4}">
                <adec:decorative xmlns:adec="http://schemas.microsoft.com/office/drawing/2017/decorative" val="1"/>
              </a:ext>
            </a:extLst>
          </p:cNvPr>
          <p:cNvSpPr/>
          <p:nvPr>
            <p:custDataLst>
              <p:tags r:id="rId769"/>
            </p:custDataLst>
          </p:nvPr>
        </p:nvSpPr>
        <p:spPr>
          <a:xfrm>
            <a:off x="95123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0" name="Rectangle 769">
            <a:extLst>
              <a:ext uri="{FF2B5EF4-FFF2-40B4-BE49-F238E27FC236}">
                <a16:creationId xmlns:a16="http://schemas.microsoft.com/office/drawing/2014/main" id="{FFC29B1B-15D5-4AED-DFED-E5781ED68F00}"/>
              </a:ext>
              <a:ext uri="{C183D7F6-B498-43B3-948B-1728B52AA6E4}">
                <adec:decorative xmlns:adec="http://schemas.microsoft.com/office/drawing/2017/decorative" val="1"/>
              </a:ext>
            </a:extLst>
          </p:cNvPr>
          <p:cNvSpPr/>
          <p:nvPr>
            <p:custDataLst>
              <p:tags r:id="rId770"/>
            </p:custDataLst>
          </p:nvPr>
        </p:nvSpPr>
        <p:spPr>
          <a:xfrm>
            <a:off x="96012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1" name="Rectangle 770">
            <a:extLst>
              <a:ext uri="{FF2B5EF4-FFF2-40B4-BE49-F238E27FC236}">
                <a16:creationId xmlns:a16="http://schemas.microsoft.com/office/drawing/2014/main" id="{8CE2DA5D-3CB8-ADE8-621C-A84335BB346A}"/>
              </a:ext>
              <a:ext uri="{C183D7F6-B498-43B3-948B-1728B52AA6E4}">
                <adec:decorative xmlns:adec="http://schemas.microsoft.com/office/drawing/2017/decorative" val="1"/>
              </a:ext>
            </a:extLst>
          </p:cNvPr>
          <p:cNvSpPr/>
          <p:nvPr>
            <p:custDataLst>
              <p:tags r:id="rId771"/>
            </p:custDataLst>
          </p:nvPr>
        </p:nvSpPr>
        <p:spPr>
          <a:xfrm>
            <a:off x="96901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2" name="Rectangle 771">
            <a:extLst>
              <a:ext uri="{FF2B5EF4-FFF2-40B4-BE49-F238E27FC236}">
                <a16:creationId xmlns:a16="http://schemas.microsoft.com/office/drawing/2014/main" id="{89FC06CC-222A-5808-3064-DB309D9F43CB}"/>
              </a:ext>
              <a:ext uri="{C183D7F6-B498-43B3-948B-1728B52AA6E4}">
                <adec:decorative xmlns:adec="http://schemas.microsoft.com/office/drawing/2017/decorative" val="1"/>
              </a:ext>
            </a:extLst>
          </p:cNvPr>
          <p:cNvSpPr/>
          <p:nvPr>
            <p:custDataLst>
              <p:tags r:id="rId772"/>
            </p:custDataLst>
          </p:nvPr>
        </p:nvSpPr>
        <p:spPr>
          <a:xfrm>
            <a:off x="97790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3" name="Rectangle 772">
            <a:extLst>
              <a:ext uri="{FF2B5EF4-FFF2-40B4-BE49-F238E27FC236}">
                <a16:creationId xmlns:a16="http://schemas.microsoft.com/office/drawing/2014/main" id="{AD2E5F1F-ECC5-148D-D0B4-C569348D6093}"/>
              </a:ext>
              <a:ext uri="{C183D7F6-B498-43B3-948B-1728B52AA6E4}">
                <adec:decorative xmlns:adec="http://schemas.microsoft.com/office/drawing/2017/decorative" val="1"/>
              </a:ext>
            </a:extLst>
          </p:cNvPr>
          <p:cNvSpPr/>
          <p:nvPr>
            <p:custDataLst>
              <p:tags r:id="rId773"/>
            </p:custDataLst>
          </p:nvPr>
        </p:nvSpPr>
        <p:spPr>
          <a:xfrm>
            <a:off x="98679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4" name="Rectangle 773">
            <a:extLst>
              <a:ext uri="{FF2B5EF4-FFF2-40B4-BE49-F238E27FC236}">
                <a16:creationId xmlns:a16="http://schemas.microsoft.com/office/drawing/2014/main" id="{D8F1CC13-4F97-E393-6335-59B69713F340}"/>
              </a:ext>
              <a:ext uri="{C183D7F6-B498-43B3-948B-1728B52AA6E4}">
                <adec:decorative xmlns:adec="http://schemas.microsoft.com/office/drawing/2017/decorative" val="1"/>
              </a:ext>
            </a:extLst>
          </p:cNvPr>
          <p:cNvSpPr/>
          <p:nvPr>
            <p:custDataLst>
              <p:tags r:id="rId774"/>
            </p:custDataLst>
          </p:nvPr>
        </p:nvSpPr>
        <p:spPr>
          <a:xfrm>
            <a:off x="99568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5" name="Rectangle 774">
            <a:extLst>
              <a:ext uri="{FF2B5EF4-FFF2-40B4-BE49-F238E27FC236}">
                <a16:creationId xmlns:a16="http://schemas.microsoft.com/office/drawing/2014/main" id="{07619D3E-B254-B234-BFBD-21ABEADD8B10}"/>
              </a:ext>
              <a:ext uri="{C183D7F6-B498-43B3-948B-1728B52AA6E4}">
                <adec:decorative xmlns:adec="http://schemas.microsoft.com/office/drawing/2017/decorative" val="1"/>
              </a:ext>
            </a:extLst>
          </p:cNvPr>
          <p:cNvSpPr/>
          <p:nvPr>
            <p:custDataLst>
              <p:tags r:id="rId775"/>
            </p:custDataLst>
          </p:nvPr>
        </p:nvSpPr>
        <p:spPr>
          <a:xfrm>
            <a:off x="100457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6" name="Rectangle 775">
            <a:extLst>
              <a:ext uri="{FF2B5EF4-FFF2-40B4-BE49-F238E27FC236}">
                <a16:creationId xmlns:a16="http://schemas.microsoft.com/office/drawing/2014/main" id="{C88A3723-C77F-C90D-7F33-85BBA16FF86B}"/>
              </a:ext>
              <a:ext uri="{C183D7F6-B498-43B3-948B-1728B52AA6E4}">
                <adec:decorative xmlns:adec="http://schemas.microsoft.com/office/drawing/2017/decorative" val="1"/>
              </a:ext>
            </a:extLst>
          </p:cNvPr>
          <p:cNvSpPr/>
          <p:nvPr>
            <p:custDataLst>
              <p:tags r:id="rId776"/>
            </p:custDataLst>
          </p:nvPr>
        </p:nvSpPr>
        <p:spPr>
          <a:xfrm>
            <a:off x="101346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7" name="Rectangle 776">
            <a:extLst>
              <a:ext uri="{FF2B5EF4-FFF2-40B4-BE49-F238E27FC236}">
                <a16:creationId xmlns:a16="http://schemas.microsoft.com/office/drawing/2014/main" id="{E9870FA7-EC31-051A-F290-5D836837402B}"/>
              </a:ext>
              <a:ext uri="{C183D7F6-B498-43B3-948B-1728B52AA6E4}">
                <adec:decorative xmlns:adec="http://schemas.microsoft.com/office/drawing/2017/decorative" val="1"/>
              </a:ext>
            </a:extLst>
          </p:cNvPr>
          <p:cNvSpPr/>
          <p:nvPr>
            <p:custDataLst>
              <p:tags r:id="rId777"/>
            </p:custDataLst>
          </p:nvPr>
        </p:nvSpPr>
        <p:spPr>
          <a:xfrm>
            <a:off x="102235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8" name="Rectangle 777">
            <a:extLst>
              <a:ext uri="{FF2B5EF4-FFF2-40B4-BE49-F238E27FC236}">
                <a16:creationId xmlns:a16="http://schemas.microsoft.com/office/drawing/2014/main" id="{35DD4464-7778-A3E5-1C2D-26B5225ADA37}"/>
              </a:ext>
              <a:ext uri="{C183D7F6-B498-43B3-948B-1728B52AA6E4}">
                <adec:decorative xmlns:adec="http://schemas.microsoft.com/office/drawing/2017/decorative" val="1"/>
              </a:ext>
            </a:extLst>
          </p:cNvPr>
          <p:cNvSpPr/>
          <p:nvPr>
            <p:custDataLst>
              <p:tags r:id="rId778"/>
            </p:custDataLst>
          </p:nvPr>
        </p:nvSpPr>
        <p:spPr>
          <a:xfrm>
            <a:off x="103124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9" name="Rectangle 778">
            <a:extLst>
              <a:ext uri="{FF2B5EF4-FFF2-40B4-BE49-F238E27FC236}">
                <a16:creationId xmlns:a16="http://schemas.microsoft.com/office/drawing/2014/main" id="{D9B123C6-5ACE-244A-048E-D7760CB22055}"/>
              </a:ext>
              <a:ext uri="{C183D7F6-B498-43B3-948B-1728B52AA6E4}">
                <adec:decorative xmlns:adec="http://schemas.microsoft.com/office/drawing/2017/decorative" val="1"/>
              </a:ext>
            </a:extLst>
          </p:cNvPr>
          <p:cNvSpPr/>
          <p:nvPr>
            <p:custDataLst>
              <p:tags r:id="rId779"/>
            </p:custDataLst>
          </p:nvPr>
        </p:nvSpPr>
        <p:spPr>
          <a:xfrm>
            <a:off x="104013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0" name="Rectangle 779">
            <a:extLst>
              <a:ext uri="{FF2B5EF4-FFF2-40B4-BE49-F238E27FC236}">
                <a16:creationId xmlns:a16="http://schemas.microsoft.com/office/drawing/2014/main" id="{264EA88B-2245-0136-AA43-32531E61D5A1}"/>
              </a:ext>
              <a:ext uri="{C183D7F6-B498-43B3-948B-1728B52AA6E4}">
                <adec:decorative xmlns:adec="http://schemas.microsoft.com/office/drawing/2017/decorative" val="1"/>
              </a:ext>
            </a:extLst>
          </p:cNvPr>
          <p:cNvSpPr/>
          <p:nvPr>
            <p:custDataLst>
              <p:tags r:id="rId780"/>
            </p:custDataLst>
          </p:nvPr>
        </p:nvSpPr>
        <p:spPr>
          <a:xfrm>
            <a:off x="104902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1" name="Rectangle 780">
            <a:extLst>
              <a:ext uri="{FF2B5EF4-FFF2-40B4-BE49-F238E27FC236}">
                <a16:creationId xmlns:a16="http://schemas.microsoft.com/office/drawing/2014/main" id="{D08CD7FD-2A12-1F0F-4E21-06D968804F26}"/>
              </a:ext>
              <a:ext uri="{C183D7F6-B498-43B3-948B-1728B52AA6E4}">
                <adec:decorative xmlns:adec="http://schemas.microsoft.com/office/drawing/2017/decorative" val="1"/>
              </a:ext>
            </a:extLst>
          </p:cNvPr>
          <p:cNvSpPr/>
          <p:nvPr>
            <p:custDataLst>
              <p:tags r:id="rId781"/>
            </p:custDataLst>
          </p:nvPr>
        </p:nvSpPr>
        <p:spPr>
          <a:xfrm>
            <a:off x="105791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2" name="Rectangle 781">
            <a:extLst>
              <a:ext uri="{FF2B5EF4-FFF2-40B4-BE49-F238E27FC236}">
                <a16:creationId xmlns:a16="http://schemas.microsoft.com/office/drawing/2014/main" id="{CE7EF38F-0C18-98DC-25E9-F07E5C0C0239}"/>
              </a:ext>
              <a:ext uri="{C183D7F6-B498-43B3-948B-1728B52AA6E4}">
                <adec:decorative xmlns:adec="http://schemas.microsoft.com/office/drawing/2017/decorative" val="1"/>
              </a:ext>
            </a:extLst>
          </p:cNvPr>
          <p:cNvSpPr/>
          <p:nvPr>
            <p:custDataLst>
              <p:tags r:id="rId782"/>
            </p:custDataLst>
          </p:nvPr>
        </p:nvSpPr>
        <p:spPr>
          <a:xfrm>
            <a:off x="106680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3" name="Rectangle 782">
            <a:extLst>
              <a:ext uri="{FF2B5EF4-FFF2-40B4-BE49-F238E27FC236}">
                <a16:creationId xmlns:a16="http://schemas.microsoft.com/office/drawing/2014/main" id="{976FC10A-0C6B-BDF2-5ECF-F267793CF662}"/>
              </a:ext>
              <a:ext uri="{C183D7F6-B498-43B3-948B-1728B52AA6E4}">
                <adec:decorative xmlns:adec="http://schemas.microsoft.com/office/drawing/2017/decorative" val="1"/>
              </a:ext>
            </a:extLst>
          </p:cNvPr>
          <p:cNvSpPr/>
          <p:nvPr>
            <p:custDataLst>
              <p:tags r:id="rId783"/>
            </p:custDataLst>
          </p:nvPr>
        </p:nvSpPr>
        <p:spPr>
          <a:xfrm>
            <a:off x="81788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4" name="Rectangle 783">
            <a:extLst>
              <a:ext uri="{FF2B5EF4-FFF2-40B4-BE49-F238E27FC236}">
                <a16:creationId xmlns:a16="http://schemas.microsoft.com/office/drawing/2014/main" id="{080752C8-19D2-37CD-63F9-06690DA77F82}"/>
              </a:ext>
              <a:ext uri="{C183D7F6-B498-43B3-948B-1728B52AA6E4}">
                <adec:decorative xmlns:adec="http://schemas.microsoft.com/office/drawing/2017/decorative" val="1"/>
              </a:ext>
            </a:extLst>
          </p:cNvPr>
          <p:cNvSpPr/>
          <p:nvPr>
            <p:custDataLst>
              <p:tags r:id="rId784"/>
            </p:custDataLst>
          </p:nvPr>
        </p:nvSpPr>
        <p:spPr>
          <a:xfrm>
            <a:off x="82677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5" name="Rectangle 784">
            <a:extLst>
              <a:ext uri="{FF2B5EF4-FFF2-40B4-BE49-F238E27FC236}">
                <a16:creationId xmlns:a16="http://schemas.microsoft.com/office/drawing/2014/main" id="{E73FE005-FADC-E821-A6B5-DAABC8A16B29}"/>
              </a:ext>
              <a:ext uri="{C183D7F6-B498-43B3-948B-1728B52AA6E4}">
                <adec:decorative xmlns:adec="http://schemas.microsoft.com/office/drawing/2017/decorative" val="1"/>
              </a:ext>
            </a:extLst>
          </p:cNvPr>
          <p:cNvSpPr/>
          <p:nvPr>
            <p:custDataLst>
              <p:tags r:id="rId785"/>
            </p:custDataLst>
          </p:nvPr>
        </p:nvSpPr>
        <p:spPr>
          <a:xfrm>
            <a:off x="83566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6" name="Rectangle 785">
            <a:extLst>
              <a:ext uri="{FF2B5EF4-FFF2-40B4-BE49-F238E27FC236}">
                <a16:creationId xmlns:a16="http://schemas.microsoft.com/office/drawing/2014/main" id="{87C91E22-A6CC-5AAE-6CF3-B9C1767B2A2D}"/>
              </a:ext>
              <a:ext uri="{C183D7F6-B498-43B3-948B-1728B52AA6E4}">
                <adec:decorative xmlns:adec="http://schemas.microsoft.com/office/drawing/2017/decorative" val="1"/>
              </a:ext>
            </a:extLst>
          </p:cNvPr>
          <p:cNvSpPr/>
          <p:nvPr>
            <p:custDataLst>
              <p:tags r:id="rId786"/>
            </p:custDataLst>
          </p:nvPr>
        </p:nvSpPr>
        <p:spPr>
          <a:xfrm>
            <a:off x="84455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7" name="Rectangle 786">
            <a:extLst>
              <a:ext uri="{FF2B5EF4-FFF2-40B4-BE49-F238E27FC236}">
                <a16:creationId xmlns:a16="http://schemas.microsoft.com/office/drawing/2014/main" id="{AB87C521-BA8A-9F32-E91E-F3872049C2CB}"/>
              </a:ext>
              <a:ext uri="{C183D7F6-B498-43B3-948B-1728B52AA6E4}">
                <adec:decorative xmlns:adec="http://schemas.microsoft.com/office/drawing/2017/decorative" val="1"/>
              </a:ext>
            </a:extLst>
          </p:cNvPr>
          <p:cNvSpPr/>
          <p:nvPr>
            <p:custDataLst>
              <p:tags r:id="rId787"/>
            </p:custDataLst>
          </p:nvPr>
        </p:nvSpPr>
        <p:spPr>
          <a:xfrm>
            <a:off x="85344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8" name="Rectangle 787">
            <a:extLst>
              <a:ext uri="{FF2B5EF4-FFF2-40B4-BE49-F238E27FC236}">
                <a16:creationId xmlns:a16="http://schemas.microsoft.com/office/drawing/2014/main" id="{0AFE73C8-B787-1300-E6EF-04205221F948}"/>
              </a:ext>
              <a:ext uri="{C183D7F6-B498-43B3-948B-1728B52AA6E4}">
                <adec:decorative xmlns:adec="http://schemas.microsoft.com/office/drawing/2017/decorative" val="1"/>
              </a:ext>
            </a:extLst>
          </p:cNvPr>
          <p:cNvSpPr/>
          <p:nvPr>
            <p:custDataLst>
              <p:tags r:id="rId788"/>
            </p:custDataLst>
          </p:nvPr>
        </p:nvSpPr>
        <p:spPr>
          <a:xfrm>
            <a:off x="86233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9" name="Rectangle 788">
            <a:extLst>
              <a:ext uri="{FF2B5EF4-FFF2-40B4-BE49-F238E27FC236}">
                <a16:creationId xmlns:a16="http://schemas.microsoft.com/office/drawing/2014/main" id="{64080F13-9B51-2771-CF81-CE2A635EDF12}"/>
              </a:ext>
              <a:ext uri="{C183D7F6-B498-43B3-948B-1728B52AA6E4}">
                <adec:decorative xmlns:adec="http://schemas.microsoft.com/office/drawing/2017/decorative" val="1"/>
              </a:ext>
            </a:extLst>
          </p:cNvPr>
          <p:cNvSpPr/>
          <p:nvPr>
            <p:custDataLst>
              <p:tags r:id="rId789"/>
            </p:custDataLst>
          </p:nvPr>
        </p:nvSpPr>
        <p:spPr>
          <a:xfrm>
            <a:off x="87122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0" name="Rectangle 789">
            <a:extLst>
              <a:ext uri="{FF2B5EF4-FFF2-40B4-BE49-F238E27FC236}">
                <a16:creationId xmlns:a16="http://schemas.microsoft.com/office/drawing/2014/main" id="{E4430F22-1EE0-26A9-9D93-52F4102F303F}"/>
              </a:ext>
              <a:ext uri="{C183D7F6-B498-43B3-948B-1728B52AA6E4}">
                <adec:decorative xmlns:adec="http://schemas.microsoft.com/office/drawing/2017/decorative" val="1"/>
              </a:ext>
            </a:extLst>
          </p:cNvPr>
          <p:cNvSpPr/>
          <p:nvPr>
            <p:custDataLst>
              <p:tags r:id="rId790"/>
            </p:custDataLst>
          </p:nvPr>
        </p:nvSpPr>
        <p:spPr>
          <a:xfrm>
            <a:off x="88011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1" name="Rectangle 790">
            <a:extLst>
              <a:ext uri="{FF2B5EF4-FFF2-40B4-BE49-F238E27FC236}">
                <a16:creationId xmlns:a16="http://schemas.microsoft.com/office/drawing/2014/main" id="{B89FB61D-F98B-EF38-4D44-0A54AD5D3C64}"/>
              </a:ext>
              <a:ext uri="{C183D7F6-B498-43B3-948B-1728B52AA6E4}">
                <adec:decorative xmlns:adec="http://schemas.microsoft.com/office/drawing/2017/decorative" val="1"/>
              </a:ext>
            </a:extLst>
          </p:cNvPr>
          <p:cNvSpPr/>
          <p:nvPr>
            <p:custDataLst>
              <p:tags r:id="rId791"/>
            </p:custDataLst>
          </p:nvPr>
        </p:nvSpPr>
        <p:spPr>
          <a:xfrm>
            <a:off x="88900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2" name="Rectangle 791">
            <a:extLst>
              <a:ext uri="{FF2B5EF4-FFF2-40B4-BE49-F238E27FC236}">
                <a16:creationId xmlns:a16="http://schemas.microsoft.com/office/drawing/2014/main" id="{4F790C66-A5AC-6ABB-ED14-E7B309CC0CAB}"/>
              </a:ext>
              <a:ext uri="{C183D7F6-B498-43B3-948B-1728B52AA6E4}">
                <adec:decorative xmlns:adec="http://schemas.microsoft.com/office/drawing/2017/decorative" val="1"/>
              </a:ext>
            </a:extLst>
          </p:cNvPr>
          <p:cNvSpPr/>
          <p:nvPr>
            <p:custDataLst>
              <p:tags r:id="rId792"/>
            </p:custDataLst>
          </p:nvPr>
        </p:nvSpPr>
        <p:spPr>
          <a:xfrm>
            <a:off x="89789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3" name="Rectangle 792">
            <a:extLst>
              <a:ext uri="{FF2B5EF4-FFF2-40B4-BE49-F238E27FC236}">
                <a16:creationId xmlns:a16="http://schemas.microsoft.com/office/drawing/2014/main" id="{49680FDD-38F5-5DB2-E2DE-CEFA1C74957E}"/>
              </a:ext>
              <a:ext uri="{C183D7F6-B498-43B3-948B-1728B52AA6E4}">
                <adec:decorative xmlns:adec="http://schemas.microsoft.com/office/drawing/2017/decorative" val="1"/>
              </a:ext>
            </a:extLst>
          </p:cNvPr>
          <p:cNvSpPr/>
          <p:nvPr>
            <p:custDataLst>
              <p:tags r:id="rId793"/>
            </p:custDataLst>
          </p:nvPr>
        </p:nvSpPr>
        <p:spPr>
          <a:xfrm>
            <a:off x="90678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4" name="Rectangle 793">
            <a:extLst>
              <a:ext uri="{FF2B5EF4-FFF2-40B4-BE49-F238E27FC236}">
                <a16:creationId xmlns:a16="http://schemas.microsoft.com/office/drawing/2014/main" id="{ADEE9AED-45E2-32BF-9C29-E89AC852ECA4}"/>
              </a:ext>
              <a:ext uri="{C183D7F6-B498-43B3-948B-1728B52AA6E4}">
                <adec:decorative xmlns:adec="http://schemas.microsoft.com/office/drawing/2017/decorative" val="1"/>
              </a:ext>
            </a:extLst>
          </p:cNvPr>
          <p:cNvSpPr/>
          <p:nvPr>
            <p:custDataLst>
              <p:tags r:id="rId794"/>
            </p:custDataLst>
          </p:nvPr>
        </p:nvSpPr>
        <p:spPr>
          <a:xfrm>
            <a:off x="91567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5" name="Rectangle 794">
            <a:extLst>
              <a:ext uri="{FF2B5EF4-FFF2-40B4-BE49-F238E27FC236}">
                <a16:creationId xmlns:a16="http://schemas.microsoft.com/office/drawing/2014/main" id="{74260F67-A03A-6E7F-FB6B-ECB38BAB8EC4}"/>
              </a:ext>
              <a:ext uri="{C183D7F6-B498-43B3-948B-1728B52AA6E4}">
                <adec:decorative xmlns:adec="http://schemas.microsoft.com/office/drawing/2017/decorative" val="1"/>
              </a:ext>
            </a:extLst>
          </p:cNvPr>
          <p:cNvSpPr/>
          <p:nvPr>
            <p:custDataLst>
              <p:tags r:id="rId795"/>
            </p:custDataLst>
          </p:nvPr>
        </p:nvSpPr>
        <p:spPr>
          <a:xfrm>
            <a:off x="92456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6" name="Rectangle 795">
            <a:extLst>
              <a:ext uri="{FF2B5EF4-FFF2-40B4-BE49-F238E27FC236}">
                <a16:creationId xmlns:a16="http://schemas.microsoft.com/office/drawing/2014/main" id="{99C37821-1C92-213A-955A-E82DB6615DBE}"/>
              </a:ext>
              <a:ext uri="{C183D7F6-B498-43B3-948B-1728B52AA6E4}">
                <adec:decorative xmlns:adec="http://schemas.microsoft.com/office/drawing/2017/decorative" val="1"/>
              </a:ext>
            </a:extLst>
          </p:cNvPr>
          <p:cNvSpPr/>
          <p:nvPr>
            <p:custDataLst>
              <p:tags r:id="rId796"/>
            </p:custDataLst>
          </p:nvPr>
        </p:nvSpPr>
        <p:spPr>
          <a:xfrm>
            <a:off x="93345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7" name="Rectangle 796">
            <a:extLst>
              <a:ext uri="{FF2B5EF4-FFF2-40B4-BE49-F238E27FC236}">
                <a16:creationId xmlns:a16="http://schemas.microsoft.com/office/drawing/2014/main" id="{7203D0FD-D67E-7993-0A4E-499E42EE4B95}"/>
              </a:ext>
              <a:ext uri="{C183D7F6-B498-43B3-948B-1728B52AA6E4}">
                <adec:decorative xmlns:adec="http://schemas.microsoft.com/office/drawing/2017/decorative" val="1"/>
              </a:ext>
            </a:extLst>
          </p:cNvPr>
          <p:cNvSpPr/>
          <p:nvPr>
            <p:custDataLst>
              <p:tags r:id="rId797"/>
            </p:custDataLst>
          </p:nvPr>
        </p:nvSpPr>
        <p:spPr>
          <a:xfrm>
            <a:off x="94234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8" name="Rectangle 797">
            <a:extLst>
              <a:ext uri="{FF2B5EF4-FFF2-40B4-BE49-F238E27FC236}">
                <a16:creationId xmlns:a16="http://schemas.microsoft.com/office/drawing/2014/main" id="{206D037C-572E-F98C-E7F1-1C4AEAC2080F}"/>
              </a:ext>
              <a:ext uri="{C183D7F6-B498-43B3-948B-1728B52AA6E4}">
                <adec:decorative xmlns:adec="http://schemas.microsoft.com/office/drawing/2017/decorative" val="1"/>
              </a:ext>
            </a:extLst>
          </p:cNvPr>
          <p:cNvSpPr/>
          <p:nvPr>
            <p:custDataLst>
              <p:tags r:id="rId798"/>
            </p:custDataLst>
          </p:nvPr>
        </p:nvSpPr>
        <p:spPr>
          <a:xfrm>
            <a:off x="95123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9" name="Rectangle 798">
            <a:extLst>
              <a:ext uri="{FF2B5EF4-FFF2-40B4-BE49-F238E27FC236}">
                <a16:creationId xmlns:a16="http://schemas.microsoft.com/office/drawing/2014/main" id="{7FEC1CDE-0F9F-C1B6-4AF1-C4DBD86D6EBF}"/>
              </a:ext>
              <a:ext uri="{C183D7F6-B498-43B3-948B-1728B52AA6E4}">
                <adec:decorative xmlns:adec="http://schemas.microsoft.com/office/drawing/2017/decorative" val="1"/>
              </a:ext>
            </a:extLst>
          </p:cNvPr>
          <p:cNvSpPr/>
          <p:nvPr>
            <p:custDataLst>
              <p:tags r:id="rId799"/>
            </p:custDataLst>
          </p:nvPr>
        </p:nvSpPr>
        <p:spPr>
          <a:xfrm>
            <a:off x="96012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0" name="Rectangle 799">
            <a:extLst>
              <a:ext uri="{FF2B5EF4-FFF2-40B4-BE49-F238E27FC236}">
                <a16:creationId xmlns:a16="http://schemas.microsoft.com/office/drawing/2014/main" id="{41763B12-F3AD-D4D7-2C7B-883FE96287BF}"/>
              </a:ext>
              <a:ext uri="{C183D7F6-B498-43B3-948B-1728B52AA6E4}">
                <adec:decorative xmlns:adec="http://schemas.microsoft.com/office/drawing/2017/decorative" val="1"/>
              </a:ext>
            </a:extLst>
          </p:cNvPr>
          <p:cNvSpPr/>
          <p:nvPr>
            <p:custDataLst>
              <p:tags r:id="rId800"/>
            </p:custDataLst>
          </p:nvPr>
        </p:nvSpPr>
        <p:spPr>
          <a:xfrm>
            <a:off x="96901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1" name="Rectangle 800">
            <a:extLst>
              <a:ext uri="{FF2B5EF4-FFF2-40B4-BE49-F238E27FC236}">
                <a16:creationId xmlns:a16="http://schemas.microsoft.com/office/drawing/2014/main" id="{700C731C-510F-F8E4-4F89-9E0045E41442}"/>
              </a:ext>
              <a:ext uri="{C183D7F6-B498-43B3-948B-1728B52AA6E4}">
                <adec:decorative xmlns:adec="http://schemas.microsoft.com/office/drawing/2017/decorative" val="1"/>
              </a:ext>
            </a:extLst>
          </p:cNvPr>
          <p:cNvSpPr/>
          <p:nvPr>
            <p:custDataLst>
              <p:tags r:id="rId801"/>
            </p:custDataLst>
          </p:nvPr>
        </p:nvSpPr>
        <p:spPr>
          <a:xfrm>
            <a:off x="97790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2" name="Rectangle 801">
            <a:extLst>
              <a:ext uri="{FF2B5EF4-FFF2-40B4-BE49-F238E27FC236}">
                <a16:creationId xmlns:a16="http://schemas.microsoft.com/office/drawing/2014/main" id="{3D9B1521-11FB-9101-4B5B-919493CC9409}"/>
              </a:ext>
              <a:ext uri="{C183D7F6-B498-43B3-948B-1728B52AA6E4}">
                <adec:decorative xmlns:adec="http://schemas.microsoft.com/office/drawing/2017/decorative" val="1"/>
              </a:ext>
            </a:extLst>
          </p:cNvPr>
          <p:cNvSpPr/>
          <p:nvPr>
            <p:custDataLst>
              <p:tags r:id="rId802"/>
            </p:custDataLst>
          </p:nvPr>
        </p:nvSpPr>
        <p:spPr>
          <a:xfrm>
            <a:off x="98679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3" name="Rectangle 802">
            <a:extLst>
              <a:ext uri="{FF2B5EF4-FFF2-40B4-BE49-F238E27FC236}">
                <a16:creationId xmlns:a16="http://schemas.microsoft.com/office/drawing/2014/main" id="{D8B8E5B5-23D0-A3A5-747C-613E0FBE9CB7}"/>
              </a:ext>
              <a:ext uri="{C183D7F6-B498-43B3-948B-1728B52AA6E4}">
                <adec:decorative xmlns:adec="http://schemas.microsoft.com/office/drawing/2017/decorative" val="1"/>
              </a:ext>
            </a:extLst>
          </p:cNvPr>
          <p:cNvSpPr/>
          <p:nvPr>
            <p:custDataLst>
              <p:tags r:id="rId803"/>
            </p:custDataLst>
          </p:nvPr>
        </p:nvSpPr>
        <p:spPr>
          <a:xfrm>
            <a:off x="99568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4" name="Rectangle 803">
            <a:extLst>
              <a:ext uri="{FF2B5EF4-FFF2-40B4-BE49-F238E27FC236}">
                <a16:creationId xmlns:a16="http://schemas.microsoft.com/office/drawing/2014/main" id="{3E914125-1814-AD7D-3E25-BE3E7B740F42}"/>
              </a:ext>
              <a:ext uri="{C183D7F6-B498-43B3-948B-1728B52AA6E4}">
                <adec:decorative xmlns:adec="http://schemas.microsoft.com/office/drawing/2017/decorative" val="1"/>
              </a:ext>
            </a:extLst>
          </p:cNvPr>
          <p:cNvSpPr/>
          <p:nvPr>
            <p:custDataLst>
              <p:tags r:id="rId804"/>
            </p:custDataLst>
          </p:nvPr>
        </p:nvSpPr>
        <p:spPr>
          <a:xfrm>
            <a:off x="100457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5" name="Rectangle 804">
            <a:extLst>
              <a:ext uri="{FF2B5EF4-FFF2-40B4-BE49-F238E27FC236}">
                <a16:creationId xmlns:a16="http://schemas.microsoft.com/office/drawing/2014/main" id="{A785E5AE-905D-8E7C-3663-0A6361CFE5FA}"/>
              </a:ext>
              <a:ext uri="{C183D7F6-B498-43B3-948B-1728B52AA6E4}">
                <adec:decorative xmlns:adec="http://schemas.microsoft.com/office/drawing/2017/decorative" val="1"/>
              </a:ext>
            </a:extLst>
          </p:cNvPr>
          <p:cNvSpPr/>
          <p:nvPr>
            <p:custDataLst>
              <p:tags r:id="rId805"/>
            </p:custDataLst>
          </p:nvPr>
        </p:nvSpPr>
        <p:spPr>
          <a:xfrm>
            <a:off x="101346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6" name="Rectangle 805">
            <a:extLst>
              <a:ext uri="{FF2B5EF4-FFF2-40B4-BE49-F238E27FC236}">
                <a16:creationId xmlns:a16="http://schemas.microsoft.com/office/drawing/2014/main" id="{F46B36B9-C65D-2655-10DB-FA567795A70A}"/>
              </a:ext>
              <a:ext uri="{C183D7F6-B498-43B3-948B-1728B52AA6E4}">
                <adec:decorative xmlns:adec="http://schemas.microsoft.com/office/drawing/2017/decorative" val="1"/>
              </a:ext>
            </a:extLst>
          </p:cNvPr>
          <p:cNvSpPr/>
          <p:nvPr>
            <p:custDataLst>
              <p:tags r:id="rId806"/>
            </p:custDataLst>
          </p:nvPr>
        </p:nvSpPr>
        <p:spPr>
          <a:xfrm>
            <a:off x="102235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7" name="Rectangle 806">
            <a:extLst>
              <a:ext uri="{FF2B5EF4-FFF2-40B4-BE49-F238E27FC236}">
                <a16:creationId xmlns:a16="http://schemas.microsoft.com/office/drawing/2014/main" id="{C43B6AE2-D21A-EDD8-DC21-8A9F2BEBFBAE}"/>
              </a:ext>
              <a:ext uri="{C183D7F6-B498-43B3-948B-1728B52AA6E4}">
                <adec:decorative xmlns:adec="http://schemas.microsoft.com/office/drawing/2017/decorative" val="1"/>
              </a:ext>
            </a:extLst>
          </p:cNvPr>
          <p:cNvSpPr/>
          <p:nvPr>
            <p:custDataLst>
              <p:tags r:id="rId807"/>
            </p:custDataLst>
          </p:nvPr>
        </p:nvSpPr>
        <p:spPr>
          <a:xfrm>
            <a:off x="103124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8" name="Rectangle 807">
            <a:extLst>
              <a:ext uri="{FF2B5EF4-FFF2-40B4-BE49-F238E27FC236}">
                <a16:creationId xmlns:a16="http://schemas.microsoft.com/office/drawing/2014/main" id="{0049A615-A2F2-567C-8B20-83E099242DC0}"/>
              </a:ext>
              <a:ext uri="{C183D7F6-B498-43B3-948B-1728B52AA6E4}">
                <adec:decorative xmlns:adec="http://schemas.microsoft.com/office/drawing/2017/decorative" val="1"/>
              </a:ext>
            </a:extLst>
          </p:cNvPr>
          <p:cNvSpPr/>
          <p:nvPr>
            <p:custDataLst>
              <p:tags r:id="rId808"/>
            </p:custDataLst>
          </p:nvPr>
        </p:nvSpPr>
        <p:spPr>
          <a:xfrm>
            <a:off x="104013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9" name="Rectangle 808">
            <a:extLst>
              <a:ext uri="{FF2B5EF4-FFF2-40B4-BE49-F238E27FC236}">
                <a16:creationId xmlns:a16="http://schemas.microsoft.com/office/drawing/2014/main" id="{573AA21C-BF6C-B912-1F35-08303DA115B1}"/>
              </a:ext>
              <a:ext uri="{C183D7F6-B498-43B3-948B-1728B52AA6E4}">
                <adec:decorative xmlns:adec="http://schemas.microsoft.com/office/drawing/2017/decorative" val="1"/>
              </a:ext>
            </a:extLst>
          </p:cNvPr>
          <p:cNvSpPr/>
          <p:nvPr>
            <p:custDataLst>
              <p:tags r:id="rId809"/>
            </p:custDataLst>
          </p:nvPr>
        </p:nvSpPr>
        <p:spPr>
          <a:xfrm>
            <a:off x="104902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0" name="Rectangle 809">
            <a:extLst>
              <a:ext uri="{FF2B5EF4-FFF2-40B4-BE49-F238E27FC236}">
                <a16:creationId xmlns:a16="http://schemas.microsoft.com/office/drawing/2014/main" id="{1EBE5F97-E04C-A9D8-5126-1DE717A57BE5}"/>
              </a:ext>
              <a:ext uri="{C183D7F6-B498-43B3-948B-1728B52AA6E4}">
                <adec:decorative xmlns:adec="http://schemas.microsoft.com/office/drawing/2017/decorative" val="1"/>
              </a:ext>
            </a:extLst>
          </p:cNvPr>
          <p:cNvSpPr/>
          <p:nvPr>
            <p:custDataLst>
              <p:tags r:id="rId810"/>
            </p:custDataLst>
          </p:nvPr>
        </p:nvSpPr>
        <p:spPr>
          <a:xfrm>
            <a:off x="105791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1" name="Rectangle 810">
            <a:extLst>
              <a:ext uri="{FF2B5EF4-FFF2-40B4-BE49-F238E27FC236}">
                <a16:creationId xmlns:a16="http://schemas.microsoft.com/office/drawing/2014/main" id="{CD0E30BE-05F3-F767-3B74-750C54739E15}"/>
              </a:ext>
              <a:ext uri="{C183D7F6-B498-43B3-948B-1728B52AA6E4}">
                <adec:decorative xmlns:adec="http://schemas.microsoft.com/office/drawing/2017/decorative" val="1"/>
              </a:ext>
            </a:extLst>
          </p:cNvPr>
          <p:cNvSpPr/>
          <p:nvPr>
            <p:custDataLst>
              <p:tags r:id="rId811"/>
            </p:custDataLst>
          </p:nvPr>
        </p:nvSpPr>
        <p:spPr>
          <a:xfrm>
            <a:off x="106680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2" name="Rectangle 811">
            <a:extLst>
              <a:ext uri="{FF2B5EF4-FFF2-40B4-BE49-F238E27FC236}">
                <a16:creationId xmlns:a16="http://schemas.microsoft.com/office/drawing/2014/main" id="{63D1422D-A5F7-B139-5B66-F6C55F5F4D5E}"/>
              </a:ext>
              <a:ext uri="{C183D7F6-B498-43B3-948B-1728B52AA6E4}">
                <adec:decorative xmlns:adec="http://schemas.microsoft.com/office/drawing/2017/decorative" val="1"/>
              </a:ext>
            </a:extLst>
          </p:cNvPr>
          <p:cNvSpPr/>
          <p:nvPr>
            <p:custDataLst>
              <p:tags r:id="rId812"/>
            </p:custDataLst>
          </p:nvPr>
        </p:nvSpPr>
        <p:spPr>
          <a:xfrm>
            <a:off x="107569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3" name="Rectangle 812">
            <a:extLst>
              <a:ext uri="{FF2B5EF4-FFF2-40B4-BE49-F238E27FC236}">
                <a16:creationId xmlns:a16="http://schemas.microsoft.com/office/drawing/2014/main" id="{72DB70B2-AE94-AD4C-44B9-26DB51B3E544}"/>
              </a:ext>
              <a:ext uri="{C183D7F6-B498-43B3-948B-1728B52AA6E4}">
                <adec:decorative xmlns:adec="http://schemas.microsoft.com/office/drawing/2017/decorative" val="1"/>
              </a:ext>
            </a:extLst>
          </p:cNvPr>
          <p:cNvSpPr/>
          <p:nvPr>
            <p:custDataLst>
              <p:tags r:id="rId813"/>
            </p:custDataLst>
          </p:nvPr>
        </p:nvSpPr>
        <p:spPr>
          <a:xfrm>
            <a:off x="81788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4" name="Rectangle 813">
            <a:extLst>
              <a:ext uri="{FF2B5EF4-FFF2-40B4-BE49-F238E27FC236}">
                <a16:creationId xmlns:a16="http://schemas.microsoft.com/office/drawing/2014/main" id="{1E36CDD6-835D-7B98-AA09-A48FF60F7080}"/>
              </a:ext>
              <a:ext uri="{C183D7F6-B498-43B3-948B-1728B52AA6E4}">
                <adec:decorative xmlns:adec="http://schemas.microsoft.com/office/drawing/2017/decorative" val="1"/>
              </a:ext>
            </a:extLst>
          </p:cNvPr>
          <p:cNvSpPr/>
          <p:nvPr>
            <p:custDataLst>
              <p:tags r:id="rId814"/>
            </p:custDataLst>
          </p:nvPr>
        </p:nvSpPr>
        <p:spPr>
          <a:xfrm>
            <a:off x="82677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5" name="Rectangle 814">
            <a:extLst>
              <a:ext uri="{FF2B5EF4-FFF2-40B4-BE49-F238E27FC236}">
                <a16:creationId xmlns:a16="http://schemas.microsoft.com/office/drawing/2014/main" id="{055E52BD-48E0-64EE-DEB7-E5A9EA7AE25A}"/>
              </a:ext>
              <a:ext uri="{C183D7F6-B498-43B3-948B-1728B52AA6E4}">
                <adec:decorative xmlns:adec="http://schemas.microsoft.com/office/drawing/2017/decorative" val="1"/>
              </a:ext>
            </a:extLst>
          </p:cNvPr>
          <p:cNvSpPr/>
          <p:nvPr>
            <p:custDataLst>
              <p:tags r:id="rId815"/>
            </p:custDataLst>
          </p:nvPr>
        </p:nvSpPr>
        <p:spPr>
          <a:xfrm>
            <a:off x="83566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6" name="Rectangle 815">
            <a:extLst>
              <a:ext uri="{FF2B5EF4-FFF2-40B4-BE49-F238E27FC236}">
                <a16:creationId xmlns:a16="http://schemas.microsoft.com/office/drawing/2014/main" id="{7E01AE83-02E7-B7E6-E07B-2BBD4A81B1E6}"/>
              </a:ext>
              <a:ext uri="{C183D7F6-B498-43B3-948B-1728B52AA6E4}">
                <adec:decorative xmlns:adec="http://schemas.microsoft.com/office/drawing/2017/decorative" val="1"/>
              </a:ext>
            </a:extLst>
          </p:cNvPr>
          <p:cNvSpPr/>
          <p:nvPr>
            <p:custDataLst>
              <p:tags r:id="rId816"/>
            </p:custDataLst>
          </p:nvPr>
        </p:nvSpPr>
        <p:spPr>
          <a:xfrm>
            <a:off x="84455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7" name="Rectangle 816">
            <a:extLst>
              <a:ext uri="{FF2B5EF4-FFF2-40B4-BE49-F238E27FC236}">
                <a16:creationId xmlns:a16="http://schemas.microsoft.com/office/drawing/2014/main" id="{DA539793-C0AD-204D-D26B-5489620A390B}"/>
              </a:ext>
              <a:ext uri="{C183D7F6-B498-43B3-948B-1728B52AA6E4}">
                <adec:decorative xmlns:adec="http://schemas.microsoft.com/office/drawing/2017/decorative" val="1"/>
              </a:ext>
            </a:extLst>
          </p:cNvPr>
          <p:cNvSpPr/>
          <p:nvPr>
            <p:custDataLst>
              <p:tags r:id="rId817"/>
            </p:custDataLst>
          </p:nvPr>
        </p:nvSpPr>
        <p:spPr>
          <a:xfrm>
            <a:off x="85344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8" name="Rectangle 817">
            <a:extLst>
              <a:ext uri="{FF2B5EF4-FFF2-40B4-BE49-F238E27FC236}">
                <a16:creationId xmlns:a16="http://schemas.microsoft.com/office/drawing/2014/main" id="{0273557E-62FD-CEC0-6F45-1F1A7AC27B60}"/>
              </a:ext>
              <a:ext uri="{C183D7F6-B498-43B3-948B-1728B52AA6E4}">
                <adec:decorative xmlns:adec="http://schemas.microsoft.com/office/drawing/2017/decorative" val="1"/>
              </a:ext>
            </a:extLst>
          </p:cNvPr>
          <p:cNvSpPr/>
          <p:nvPr>
            <p:custDataLst>
              <p:tags r:id="rId818"/>
            </p:custDataLst>
          </p:nvPr>
        </p:nvSpPr>
        <p:spPr>
          <a:xfrm>
            <a:off x="86233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9" name="Rectangle 818">
            <a:extLst>
              <a:ext uri="{FF2B5EF4-FFF2-40B4-BE49-F238E27FC236}">
                <a16:creationId xmlns:a16="http://schemas.microsoft.com/office/drawing/2014/main" id="{47BAB327-3E49-DB9D-738D-D03DF4860DB1}"/>
              </a:ext>
              <a:ext uri="{C183D7F6-B498-43B3-948B-1728B52AA6E4}">
                <adec:decorative xmlns:adec="http://schemas.microsoft.com/office/drawing/2017/decorative" val="1"/>
              </a:ext>
            </a:extLst>
          </p:cNvPr>
          <p:cNvSpPr/>
          <p:nvPr>
            <p:custDataLst>
              <p:tags r:id="rId819"/>
            </p:custDataLst>
          </p:nvPr>
        </p:nvSpPr>
        <p:spPr>
          <a:xfrm>
            <a:off x="87122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0" name="Rectangle 819">
            <a:extLst>
              <a:ext uri="{FF2B5EF4-FFF2-40B4-BE49-F238E27FC236}">
                <a16:creationId xmlns:a16="http://schemas.microsoft.com/office/drawing/2014/main" id="{401A305A-7463-D8F6-1073-281DDAEEE772}"/>
              </a:ext>
              <a:ext uri="{C183D7F6-B498-43B3-948B-1728B52AA6E4}">
                <adec:decorative xmlns:adec="http://schemas.microsoft.com/office/drawing/2017/decorative" val="1"/>
              </a:ext>
            </a:extLst>
          </p:cNvPr>
          <p:cNvSpPr/>
          <p:nvPr>
            <p:custDataLst>
              <p:tags r:id="rId820"/>
            </p:custDataLst>
          </p:nvPr>
        </p:nvSpPr>
        <p:spPr>
          <a:xfrm>
            <a:off x="88011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1" name="Rectangle 820">
            <a:extLst>
              <a:ext uri="{FF2B5EF4-FFF2-40B4-BE49-F238E27FC236}">
                <a16:creationId xmlns:a16="http://schemas.microsoft.com/office/drawing/2014/main" id="{1195CBC3-700A-158A-0690-7D83ACC425D2}"/>
              </a:ext>
              <a:ext uri="{C183D7F6-B498-43B3-948B-1728B52AA6E4}">
                <adec:decorative xmlns:adec="http://schemas.microsoft.com/office/drawing/2017/decorative" val="1"/>
              </a:ext>
            </a:extLst>
          </p:cNvPr>
          <p:cNvSpPr/>
          <p:nvPr>
            <p:custDataLst>
              <p:tags r:id="rId821"/>
            </p:custDataLst>
          </p:nvPr>
        </p:nvSpPr>
        <p:spPr>
          <a:xfrm>
            <a:off x="88900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2" name="Rectangle 821">
            <a:extLst>
              <a:ext uri="{FF2B5EF4-FFF2-40B4-BE49-F238E27FC236}">
                <a16:creationId xmlns:a16="http://schemas.microsoft.com/office/drawing/2014/main" id="{35F4775C-B980-57D5-448B-46757D300376}"/>
              </a:ext>
              <a:ext uri="{C183D7F6-B498-43B3-948B-1728B52AA6E4}">
                <adec:decorative xmlns:adec="http://schemas.microsoft.com/office/drawing/2017/decorative" val="1"/>
              </a:ext>
            </a:extLst>
          </p:cNvPr>
          <p:cNvSpPr/>
          <p:nvPr>
            <p:custDataLst>
              <p:tags r:id="rId822"/>
            </p:custDataLst>
          </p:nvPr>
        </p:nvSpPr>
        <p:spPr>
          <a:xfrm>
            <a:off x="89789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3" name="Rectangle 822">
            <a:extLst>
              <a:ext uri="{FF2B5EF4-FFF2-40B4-BE49-F238E27FC236}">
                <a16:creationId xmlns:a16="http://schemas.microsoft.com/office/drawing/2014/main" id="{E1D41221-A9E2-7BD5-68A7-1DBC0E4C540C}"/>
              </a:ext>
              <a:ext uri="{C183D7F6-B498-43B3-948B-1728B52AA6E4}">
                <adec:decorative xmlns:adec="http://schemas.microsoft.com/office/drawing/2017/decorative" val="1"/>
              </a:ext>
            </a:extLst>
          </p:cNvPr>
          <p:cNvSpPr/>
          <p:nvPr>
            <p:custDataLst>
              <p:tags r:id="rId823"/>
            </p:custDataLst>
          </p:nvPr>
        </p:nvSpPr>
        <p:spPr>
          <a:xfrm>
            <a:off x="90678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4" name="Rectangle 823">
            <a:extLst>
              <a:ext uri="{FF2B5EF4-FFF2-40B4-BE49-F238E27FC236}">
                <a16:creationId xmlns:a16="http://schemas.microsoft.com/office/drawing/2014/main" id="{780CC0FE-276D-5241-FE6C-CD636FD9A100}"/>
              </a:ext>
              <a:ext uri="{C183D7F6-B498-43B3-948B-1728B52AA6E4}">
                <adec:decorative xmlns:adec="http://schemas.microsoft.com/office/drawing/2017/decorative" val="1"/>
              </a:ext>
            </a:extLst>
          </p:cNvPr>
          <p:cNvSpPr/>
          <p:nvPr>
            <p:custDataLst>
              <p:tags r:id="rId824"/>
            </p:custDataLst>
          </p:nvPr>
        </p:nvSpPr>
        <p:spPr>
          <a:xfrm>
            <a:off x="91567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5" name="Rectangle 824">
            <a:extLst>
              <a:ext uri="{FF2B5EF4-FFF2-40B4-BE49-F238E27FC236}">
                <a16:creationId xmlns:a16="http://schemas.microsoft.com/office/drawing/2014/main" id="{7500BCA2-DCDF-0F43-BFF2-82C33DBC5DF3}"/>
              </a:ext>
              <a:ext uri="{C183D7F6-B498-43B3-948B-1728B52AA6E4}">
                <adec:decorative xmlns:adec="http://schemas.microsoft.com/office/drawing/2017/decorative" val="1"/>
              </a:ext>
            </a:extLst>
          </p:cNvPr>
          <p:cNvSpPr/>
          <p:nvPr>
            <p:custDataLst>
              <p:tags r:id="rId825"/>
            </p:custDataLst>
          </p:nvPr>
        </p:nvSpPr>
        <p:spPr>
          <a:xfrm>
            <a:off x="92456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6" name="Rectangle 825">
            <a:extLst>
              <a:ext uri="{FF2B5EF4-FFF2-40B4-BE49-F238E27FC236}">
                <a16:creationId xmlns:a16="http://schemas.microsoft.com/office/drawing/2014/main" id="{4DFB596F-285A-6782-9ABA-897958DD1D59}"/>
              </a:ext>
              <a:ext uri="{C183D7F6-B498-43B3-948B-1728B52AA6E4}">
                <adec:decorative xmlns:adec="http://schemas.microsoft.com/office/drawing/2017/decorative" val="1"/>
              </a:ext>
            </a:extLst>
          </p:cNvPr>
          <p:cNvSpPr/>
          <p:nvPr>
            <p:custDataLst>
              <p:tags r:id="rId826"/>
            </p:custDataLst>
          </p:nvPr>
        </p:nvSpPr>
        <p:spPr>
          <a:xfrm>
            <a:off x="93345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7" name="Rectangle 826">
            <a:extLst>
              <a:ext uri="{FF2B5EF4-FFF2-40B4-BE49-F238E27FC236}">
                <a16:creationId xmlns:a16="http://schemas.microsoft.com/office/drawing/2014/main" id="{72312C23-7DDF-E02F-64A9-68A4247F1C3A}"/>
              </a:ext>
              <a:ext uri="{C183D7F6-B498-43B3-948B-1728B52AA6E4}">
                <adec:decorative xmlns:adec="http://schemas.microsoft.com/office/drawing/2017/decorative" val="1"/>
              </a:ext>
            </a:extLst>
          </p:cNvPr>
          <p:cNvSpPr/>
          <p:nvPr>
            <p:custDataLst>
              <p:tags r:id="rId827"/>
            </p:custDataLst>
          </p:nvPr>
        </p:nvSpPr>
        <p:spPr>
          <a:xfrm>
            <a:off x="94234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8" name="Rectangle 827">
            <a:extLst>
              <a:ext uri="{FF2B5EF4-FFF2-40B4-BE49-F238E27FC236}">
                <a16:creationId xmlns:a16="http://schemas.microsoft.com/office/drawing/2014/main" id="{1D051F89-B341-E213-2FF1-A3CB1D664383}"/>
              </a:ext>
              <a:ext uri="{C183D7F6-B498-43B3-948B-1728B52AA6E4}">
                <adec:decorative xmlns:adec="http://schemas.microsoft.com/office/drawing/2017/decorative" val="1"/>
              </a:ext>
            </a:extLst>
          </p:cNvPr>
          <p:cNvSpPr/>
          <p:nvPr>
            <p:custDataLst>
              <p:tags r:id="rId828"/>
            </p:custDataLst>
          </p:nvPr>
        </p:nvSpPr>
        <p:spPr>
          <a:xfrm>
            <a:off x="95123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9" name="Rectangle 828">
            <a:extLst>
              <a:ext uri="{FF2B5EF4-FFF2-40B4-BE49-F238E27FC236}">
                <a16:creationId xmlns:a16="http://schemas.microsoft.com/office/drawing/2014/main" id="{EB5E579F-56C9-E9FE-D523-91FFC2FECD70}"/>
              </a:ext>
              <a:ext uri="{C183D7F6-B498-43B3-948B-1728B52AA6E4}">
                <adec:decorative xmlns:adec="http://schemas.microsoft.com/office/drawing/2017/decorative" val="1"/>
              </a:ext>
            </a:extLst>
          </p:cNvPr>
          <p:cNvSpPr/>
          <p:nvPr>
            <p:custDataLst>
              <p:tags r:id="rId829"/>
            </p:custDataLst>
          </p:nvPr>
        </p:nvSpPr>
        <p:spPr>
          <a:xfrm>
            <a:off x="96012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0" name="Rectangle 829">
            <a:extLst>
              <a:ext uri="{FF2B5EF4-FFF2-40B4-BE49-F238E27FC236}">
                <a16:creationId xmlns:a16="http://schemas.microsoft.com/office/drawing/2014/main" id="{AC3907CA-9644-C5E7-A3F1-D34B2C9C2A68}"/>
              </a:ext>
              <a:ext uri="{C183D7F6-B498-43B3-948B-1728B52AA6E4}">
                <adec:decorative xmlns:adec="http://schemas.microsoft.com/office/drawing/2017/decorative" val="1"/>
              </a:ext>
            </a:extLst>
          </p:cNvPr>
          <p:cNvSpPr/>
          <p:nvPr>
            <p:custDataLst>
              <p:tags r:id="rId830"/>
            </p:custDataLst>
          </p:nvPr>
        </p:nvSpPr>
        <p:spPr>
          <a:xfrm>
            <a:off x="96901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1" name="Rectangle 830">
            <a:extLst>
              <a:ext uri="{FF2B5EF4-FFF2-40B4-BE49-F238E27FC236}">
                <a16:creationId xmlns:a16="http://schemas.microsoft.com/office/drawing/2014/main" id="{C908BA88-E6B0-E631-FA66-D0E73CB1A1A3}"/>
              </a:ext>
              <a:ext uri="{C183D7F6-B498-43B3-948B-1728B52AA6E4}">
                <adec:decorative xmlns:adec="http://schemas.microsoft.com/office/drawing/2017/decorative" val="1"/>
              </a:ext>
            </a:extLst>
          </p:cNvPr>
          <p:cNvSpPr/>
          <p:nvPr>
            <p:custDataLst>
              <p:tags r:id="rId831"/>
            </p:custDataLst>
          </p:nvPr>
        </p:nvSpPr>
        <p:spPr>
          <a:xfrm>
            <a:off x="97790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2" name="Rectangle 831">
            <a:extLst>
              <a:ext uri="{FF2B5EF4-FFF2-40B4-BE49-F238E27FC236}">
                <a16:creationId xmlns:a16="http://schemas.microsoft.com/office/drawing/2014/main" id="{57F3B491-F969-F3DA-653C-4655A065D472}"/>
              </a:ext>
              <a:ext uri="{C183D7F6-B498-43B3-948B-1728B52AA6E4}">
                <adec:decorative xmlns:adec="http://schemas.microsoft.com/office/drawing/2017/decorative" val="1"/>
              </a:ext>
            </a:extLst>
          </p:cNvPr>
          <p:cNvSpPr/>
          <p:nvPr>
            <p:custDataLst>
              <p:tags r:id="rId832"/>
            </p:custDataLst>
          </p:nvPr>
        </p:nvSpPr>
        <p:spPr>
          <a:xfrm>
            <a:off x="98679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3" name="Rectangle 832">
            <a:extLst>
              <a:ext uri="{FF2B5EF4-FFF2-40B4-BE49-F238E27FC236}">
                <a16:creationId xmlns:a16="http://schemas.microsoft.com/office/drawing/2014/main" id="{089BF1F2-6CBD-DA93-18DC-B1A3F4A6E336}"/>
              </a:ext>
              <a:ext uri="{C183D7F6-B498-43B3-948B-1728B52AA6E4}">
                <adec:decorative xmlns:adec="http://schemas.microsoft.com/office/drawing/2017/decorative" val="1"/>
              </a:ext>
            </a:extLst>
          </p:cNvPr>
          <p:cNvSpPr/>
          <p:nvPr>
            <p:custDataLst>
              <p:tags r:id="rId833"/>
            </p:custDataLst>
          </p:nvPr>
        </p:nvSpPr>
        <p:spPr>
          <a:xfrm>
            <a:off x="99568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4" name="Rectangle 833">
            <a:extLst>
              <a:ext uri="{FF2B5EF4-FFF2-40B4-BE49-F238E27FC236}">
                <a16:creationId xmlns:a16="http://schemas.microsoft.com/office/drawing/2014/main" id="{73DEE01B-CF6F-6CD4-D6AA-A41DAE7198CC}"/>
              </a:ext>
              <a:ext uri="{C183D7F6-B498-43B3-948B-1728B52AA6E4}">
                <adec:decorative xmlns:adec="http://schemas.microsoft.com/office/drawing/2017/decorative" val="1"/>
              </a:ext>
            </a:extLst>
          </p:cNvPr>
          <p:cNvSpPr/>
          <p:nvPr>
            <p:custDataLst>
              <p:tags r:id="rId834"/>
            </p:custDataLst>
          </p:nvPr>
        </p:nvSpPr>
        <p:spPr>
          <a:xfrm>
            <a:off x="100457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5" name="Rectangle 834">
            <a:extLst>
              <a:ext uri="{FF2B5EF4-FFF2-40B4-BE49-F238E27FC236}">
                <a16:creationId xmlns:a16="http://schemas.microsoft.com/office/drawing/2014/main" id="{5D353D7D-A8A5-38EA-9349-14181FF0207A}"/>
              </a:ext>
              <a:ext uri="{C183D7F6-B498-43B3-948B-1728B52AA6E4}">
                <adec:decorative xmlns:adec="http://schemas.microsoft.com/office/drawing/2017/decorative" val="1"/>
              </a:ext>
            </a:extLst>
          </p:cNvPr>
          <p:cNvSpPr/>
          <p:nvPr>
            <p:custDataLst>
              <p:tags r:id="rId835"/>
            </p:custDataLst>
          </p:nvPr>
        </p:nvSpPr>
        <p:spPr>
          <a:xfrm>
            <a:off x="101346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6" name="Rectangle 835">
            <a:extLst>
              <a:ext uri="{FF2B5EF4-FFF2-40B4-BE49-F238E27FC236}">
                <a16:creationId xmlns:a16="http://schemas.microsoft.com/office/drawing/2014/main" id="{F3798988-2E69-B715-F2F9-15B87435327E}"/>
              </a:ext>
              <a:ext uri="{C183D7F6-B498-43B3-948B-1728B52AA6E4}">
                <adec:decorative xmlns:adec="http://schemas.microsoft.com/office/drawing/2017/decorative" val="1"/>
              </a:ext>
            </a:extLst>
          </p:cNvPr>
          <p:cNvSpPr/>
          <p:nvPr>
            <p:custDataLst>
              <p:tags r:id="rId836"/>
            </p:custDataLst>
          </p:nvPr>
        </p:nvSpPr>
        <p:spPr>
          <a:xfrm>
            <a:off x="102235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7" name="Rectangle 836">
            <a:extLst>
              <a:ext uri="{FF2B5EF4-FFF2-40B4-BE49-F238E27FC236}">
                <a16:creationId xmlns:a16="http://schemas.microsoft.com/office/drawing/2014/main" id="{5CA352F5-226C-E5BD-E3D7-50F30D8A451E}"/>
              </a:ext>
              <a:ext uri="{C183D7F6-B498-43B3-948B-1728B52AA6E4}">
                <adec:decorative xmlns:adec="http://schemas.microsoft.com/office/drawing/2017/decorative" val="1"/>
              </a:ext>
            </a:extLst>
          </p:cNvPr>
          <p:cNvSpPr/>
          <p:nvPr>
            <p:custDataLst>
              <p:tags r:id="rId837"/>
            </p:custDataLst>
          </p:nvPr>
        </p:nvSpPr>
        <p:spPr>
          <a:xfrm>
            <a:off x="103124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8" name="Rectangle 837">
            <a:extLst>
              <a:ext uri="{FF2B5EF4-FFF2-40B4-BE49-F238E27FC236}">
                <a16:creationId xmlns:a16="http://schemas.microsoft.com/office/drawing/2014/main" id="{F526208E-CA40-FC5A-50F0-91C2D3EF4C0B}"/>
              </a:ext>
              <a:ext uri="{C183D7F6-B498-43B3-948B-1728B52AA6E4}">
                <adec:decorative xmlns:adec="http://schemas.microsoft.com/office/drawing/2017/decorative" val="1"/>
              </a:ext>
            </a:extLst>
          </p:cNvPr>
          <p:cNvSpPr/>
          <p:nvPr>
            <p:custDataLst>
              <p:tags r:id="rId838"/>
            </p:custDataLst>
          </p:nvPr>
        </p:nvSpPr>
        <p:spPr>
          <a:xfrm>
            <a:off x="104013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9" name="Rectangle 838">
            <a:extLst>
              <a:ext uri="{FF2B5EF4-FFF2-40B4-BE49-F238E27FC236}">
                <a16:creationId xmlns:a16="http://schemas.microsoft.com/office/drawing/2014/main" id="{5D78D90C-4A9D-4780-ABE4-32DAF3401957}"/>
              </a:ext>
              <a:ext uri="{C183D7F6-B498-43B3-948B-1728B52AA6E4}">
                <adec:decorative xmlns:adec="http://schemas.microsoft.com/office/drawing/2017/decorative" val="1"/>
              </a:ext>
            </a:extLst>
          </p:cNvPr>
          <p:cNvSpPr/>
          <p:nvPr>
            <p:custDataLst>
              <p:tags r:id="rId839"/>
            </p:custDataLst>
          </p:nvPr>
        </p:nvSpPr>
        <p:spPr>
          <a:xfrm>
            <a:off x="104902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0" name="Rectangle 839">
            <a:extLst>
              <a:ext uri="{FF2B5EF4-FFF2-40B4-BE49-F238E27FC236}">
                <a16:creationId xmlns:a16="http://schemas.microsoft.com/office/drawing/2014/main" id="{A7FFCC0C-A598-9794-0678-E2965D181C53}"/>
              </a:ext>
              <a:ext uri="{C183D7F6-B498-43B3-948B-1728B52AA6E4}">
                <adec:decorative xmlns:adec="http://schemas.microsoft.com/office/drawing/2017/decorative" val="1"/>
              </a:ext>
            </a:extLst>
          </p:cNvPr>
          <p:cNvSpPr/>
          <p:nvPr>
            <p:custDataLst>
              <p:tags r:id="rId840"/>
            </p:custDataLst>
          </p:nvPr>
        </p:nvSpPr>
        <p:spPr>
          <a:xfrm>
            <a:off x="105791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Tree>
    <p:custDataLst>
      <p:tags r:id="rId1"/>
    </p:custDataLst>
    <p:extLst>
      <p:ext uri="{BB962C8B-B14F-4D97-AF65-F5344CB8AC3E}">
        <p14:creationId xmlns:p14="http://schemas.microsoft.com/office/powerpoint/2010/main" val="33114823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5432C-6EE4-3A48-B260-083AF2E7E36A}"/>
              </a:ext>
              <a:ext uri="{C183D7F6-B498-43B3-948B-1728B52AA6E4}">
                <adec:decorative xmlns:adec="http://schemas.microsoft.com/office/drawing/2017/decorative" val="1"/>
              </a:ext>
            </a:extLst>
          </p:cNvPr>
          <p:cNvSpPr>
            <a:spLocks noGrp="1"/>
          </p:cNvSpPr>
          <p:nvPr>
            <p:ph type="title"/>
            <p:custDataLst>
              <p:tags r:id="rId2"/>
            </p:custDataLst>
          </p:nvPr>
        </p:nvSpPr>
        <p:spPr/>
        <p:txBody>
          <a:bodyPr/>
          <a:lstStyle/>
          <a:p>
            <a:r>
              <a:rPr lang="en-GB" dirty="0"/>
              <a:t>What do you think are the most important shared values for historians?</a:t>
            </a:r>
            <a:endParaRPr lang="en-FI" dirty="0"/>
          </a:p>
        </p:txBody>
      </p:sp>
      <p:sp>
        <p:nvSpPr>
          <p:cNvPr id="3" name="Content Placeholder 2">
            <a:extLst>
              <a:ext uri="{FF2B5EF4-FFF2-40B4-BE49-F238E27FC236}">
                <a16:creationId xmlns:a16="http://schemas.microsoft.com/office/drawing/2014/main" id="{69BB87DD-025D-AE43-4A03-910135B61E5D}"/>
              </a:ext>
              <a:ext uri="{C183D7F6-B498-43B3-948B-1728B52AA6E4}">
                <adec:decorative xmlns:adec="http://schemas.microsoft.com/office/drawing/2017/decorative" val="1"/>
              </a:ext>
            </a:extLst>
          </p:cNvPr>
          <p:cNvSpPr>
            <a:spLocks noGrp="1"/>
          </p:cNvSpPr>
          <p:nvPr>
            <p:ph sz="quarter" idx="13"/>
            <p:custDataLst>
              <p:tags r:id="rId3"/>
            </p:custDataLst>
          </p:nvPr>
        </p:nvSpPr>
        <p:spPr/>
        <p:txBody>
          <a:bodyPr/>
          <a:lstStyle/>
          <a:p>
            <a:pPr marL="0" indent="0">
              <a:buNone/>
            </a:pPr>
            <a:r>
              <a:rPr lang="en-FI"/>
              <a:t> </a:t>
            </a:r>
            <a:endParaRPr lang="en-FI" dirty="0"/>
          </a:p>
        </p:txBody>
      </p:sp>
      <p:sp>
        <p:nvSpPr>
          <p:cNvPr id="4" name="Rectangle 3">
            <a:extLst>
              <a:ext uri="{FF2B5EF4-FFF2-40B4-BE49-F238E27FC236}">
                <a16:creationId xmlns:a16="http://schemas.microsoft.com/office/drawing/2014/main" id="{2027D873-2C0C-2FAE-C285-94FF890F42D0}"/>
              </a:ext>
              <a:ext uri="{C183D7F6-B498-43B3-948B-1728B52AA6E4}">
                <adec:decorative xmlns:adec="http://schemas.microsoft.com/office/drawing/2017/decorative" val="1"/>
              </a:ext>
            </a:extLst>
          </p:cNvPr>
          <p:cNvSpPr/>
          <p:nvPr>
            <p:custDataLst>
              <p:tags r:id="rId4"/>
            </p:custDataLst>
          </p:nvPr>
        </p:nvSpPr>
        <p:spPr>
          <a:xfrm>
            <a:off x="-2540000" y="190500"/>
            <a:ext cx="0" cy="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5" name="Rectangle 4">
            <a:extLst>
              <a:ext uri="{FF2B5EF4-FFF2-40B4-BE49-F238E27FC236}">
                <a16:creationId xmlns:a16="http://schemas.microsoft.com/office/drawing/2014/main" id="{98B97BF0-4D4C-481C-67BC-B5E1C2041849}"/>
              </a:ext>
              <a:ext uri="{C183D7F6-B498-43B3-948B-1728B52AA6E4}">
                <adec:decorative xmlns:adec="http://schemas.microsoft.com/office/drawing/2017/decorative" val="1"/>
              </a:ext>
            </a:extLst>
          </p:cNvPr>
          <p:cNvSpPr/>
          <p:nvPr>
            <p:custDataLst>
              <p:tags r:id="rId5"/>
            </p:custDataLst>
          </p:nvPr>
        </p:nvSpPr>
        <p:spPr>
          <a:xfrm>
            <a:off x="-2540000" y="381000"/>
            <a:ext cx="0" cy="0"/>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dirty="0"/>
          </a:p>
        </p:txBody>
      </p:sp>
      <p:sp>
        <p:nvSpPr>
          <p:cNvPr id="6" name="Rectangle 5">
            <a:extLst>
              <a:ext uri="{FF2B5EF4-FFF2-40B4-BE49-F238E27FC236}">
                <a16:creationId xmlns:a16="http://schemas.microsoft.com/office/drawing/2014/main" id="{6D7F7CD5-3FCD-C7F7-C116-CBEA49170231}"/>
              </a:ext>
              <a:ext uri="{C183D7F6-B498-43B3-948B-1728B52AA6E4}">
                <adec:decorative xmlns:adec="http://schemas.microsoft.com/office/drawing/2017/decorative" val="1"/>
              </a:ext>
            </a:extLst>
          </p:cNvPr>
          <p:cNvSpPr/>
          <p:nvPr>
            <p:custDataLst>
              <p:tags r:id="rId6"/>
            </p:custDataLst>
          </p:nvPr>
        </p:nvSpPr>
        <p:spPr>
          <a:xfrm>
            <a:off x="-2540000" y="0"/>
            <a:ext cx="0" cy="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7" name="Rectangle 6">
            <a:extLst>
              <a:ext uri="{FF2B5EF4-FFF2-40B4-BE49-F238E27FC236}">
                <a16:creationId xmlns:a16="http://schemas.microsoft.com/office/drawing/2014/main" id="{0B62CD57-B2E9-F4BD-279D-974AA1F84153}"/>
              </a:ext>
              <a:ext uri="{C183D7F6-B498-43B3-948B-1728B52AA6E4}">
                <adec:decorative xmlns:adec="http://schemas.microsoft.com/office/drawing/2017/decorative" val="1"/>
              </a:ext>
            </a:extLst>
          </p:cNvPr>
          <p:cNvSpPr/>
          <p:nvPr>
            <p:custDataLst>
              <p:tags r:id="rId7"/>
            </p:custDataLst>
          </p:nvPr>
        </p:nvSpPr>
        <p:spPr>
          <a:xfrm>
            <a:off x="-2540000" y="571500"/>
            <a:ext cx="0" cy="0"/>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8" name="Rectangle 7">
            <a:extLst>
              <a:ext uri="{FF2B5EF4-FFF2-40B4-BE49-F238E27FC236}">
                <a16:creationId xmlns:a16="http://schemas.microsoft.com/office/drawing/2014/main" id="{0E70DA46-7AE2-44B7-7C46-36BE5904F3BD}"/>
              </a:ext>
              <a:ext uri="{C183D7F6-B498-43B3-948B-1728B52AA6E4}">
                <adec:decorative xmlns:adec="http://schemas.microsoft.com/office/drawing/2017/decorative" val="1"/>
              </a:ext>
            </a:extLst>
          </p:cNvPr>
          <p:cNvSpPr/>
          <p:nvPr>
            <p:custDataLst>
              <p:tags r:id="rId8"/>
            </p:custDataLst>
          </p:nvPr>
        </p:nvSpPr>
        <p:spPr>
          <a:xfrm>
            <a:off x="-2540000" y="762000"/>
            <a:ext cx="0" cy="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9" name="Rectangle 8">
            <a:extLst>
              <a:ext uri="{FF2B5EF4-FFF2-40B4-BE49-F238E27FC236}">
                <a16:creationId xmlns:a16="http://schemas.microsoft.com/office/drawing/2014/main" id="{2FA965C6-2143-8D42-170D-2D8FFD20C58E}"/>
              </a:ext>
              <a:ext uri="{C183D7F6-B498-43B3-948B-1728B52AA6E4}">
                <adec:decorative xmlns:adec="http://schemas.microsoft.com/office/drawing/2017/decorative" val="1"/>
              </a:ext>
            </a:extLst>
          </p:cNvPr>
          <p:cNvSpPr/>
          <p:nvPr>
            <p:custDataLst>
              <p:tags r:id="rId9"/>
            </p:custDataLst>
          </p:nvPr>
        </p:nvSpPr>
        <p:spPr>
          <a:xfrm>
            <a:off x="-2540000" y="952500"/>
            <a:ext cx="0" cy="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10" name="Rounded Rectangle 9">
            <a:extLst>
              <a:ext uri="{FF2B5EF4-FFF2-40B4-BE49-F238E27FC236}">
                <a16:creationId xmlns:a16="http://schemas.microsoft.com/office/drawing/2014/main" id="{B3FE25FC-0639-4F90-8598-5234DCC07EC4}"/>
              </a:ext>
            </a:extLst>
          </p:cNvPr>
          <p:cNvSpPr/>
          <p:nvPr>
            <p:custDataLst>
              <p:tags r:id="rId10"/>
            </p:custDataLst>
          </p:nvPr>
        </p:nvSpPr>
        <p:spPr>
          <a:xfrm>
            <a:off x="63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a:t>
            </a:r>
          </a:p>
        </p:txBody>
      </p:sp>
      <p:sp>
        <p:nvSpPr>
          <p:cNvPr id="11" name="Rounded Rectangle 10">
            <a:extLst>
              <a:ext uri="{FF2B5EF4-FFF2-40B4-BE49-F238E27FC236}">
                <a16:creationId xmlns:a16="http://schemas.microsoft.com/office/drawing/2014/main" id="{AA063E0E-BFFC-43F3-84DB-29898CD74E25}"/>
              </a:ext>
              <a:ext uri="{C183D7F6-B498-43B3-948B-1728B52AA6E4}">
                <adec:decorative xmlns:adec="http://schemas.microsoft.com/office/drawing/2017/decorative" val="1"/>
              </a:ext>
            </a:extLst>
          </p:cNvPr>
          <p:cNvSpPr/>
          <p:nvPr>
            <p:custDataLst>
              <p:tags r:id="rId11"/>
            </p:custDataLst>
          </p:nvPr>
        </p:nvSpPr>
        <p:spPr>
          <a:xfrm>
            <a:off x="10096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Question slide</a:t>
            </a:r>
          </a:p>
        </p:txBody>
      </p:sp>
      <p:sp>
        <p:nvSpPr>
          <p:cNvPr id="12" name="Snip Same Side Corner Rectangle 11">
            <a:extLst>
              <a:ext uri="{FF2B5EF4-FFF2-40B4-BE49-F238E27FC236}">
                <a16:creationId xmlns:a16="http://schemas.microsoft.com/office/drawing/2014/main" id="{36F9D4CA-3AD9-4CBC-AC61-BF0622C2BB65}"/>
              </a:ext>
              <a:ext uri="{C183D7F6-B498-43B3-948B-1728B52AA6E4}">
                <adec:decorative xmlns:adec="http://schemas.microsoft.com/office/drawing/2017/decorative" val="1"/>
              </a:ext>
            </a:extLst>
          </p:cNvPr>
          <p:cNvSpPr/>
          <p:nvPr>
            <p:custDataLst>
              <p:tags r:id="rId12"/>
            </p:custDataLst>
          </p:nvPr>
        </p:nvSpPr>
        <p:spPr>
          <a:xfrm>
            <a:off x="165100" y="254000"/>
            <a:ext cx="177800" cy="127000"/>
          </a:xfrm>
          <a:prstGeom prst="snip2Same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 name="Oval 12">
            <a:extLst>
              <a:ext uri="{FF2B5EF4-FFF2-40B4-BE49-F238E27FC236}">
                <a16:creationId xmlns:a16="http://schemas.microsoft.com/office/drawing/2014/main" id="{14A4E6FD-30BB-463F-88AD-9066DBE1453D}"/>
              </a:ext>
              <a:ext uri="{C183D7F6-B498-43B3-948B-1728B52AA6E4}">
                <adec:decorative xmlns:adec="http://schemas.microsoft.com/office/drawing/2017/decorative" val="1"/>
              </a:ext>
            </a:extLst>
          </p:cNvPr>
          <p:cNvSpPr/>
          <p:nvPr>
            <p:custDataLst>
              <p:tags r:id="rId13"/>
            </p:custDataLst>
          </p:nvPr>
        </p:nvSpPr>
        <p:spPr>
          <a:xfrm>
            <a:off x="190500" y="127000"/>
            <a:ext cx="127000" cy="127000"/>
          </a:xfrm>
          <a:prstGeom prst="ellipse">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 name="Oval 13">
            <a:extLst>
              <a:ext uri="{FF2B5EF4-FFF2-40B4-BE49-F238E27FC236}">
                <a16:creationId xmlns:a16="http://schemas.microsoft.com/office/drawing/2014/main" id="{E610E805-9BDE-401A-A019-C2970C35A9AA}"/>
              </a:ext>
              <a:ext uri="{C183D7F6-B498-43B3-948B-1728B52AA6E4}">
                <adec:decorative xmlns:adec="http://schemas.microsoft.com/office/drawing/2017/decorative" val="1"/>
              </a:ext>
            </a:extLst>
          </p:cNvPr>
          <p:cNvSpPr/>
          <p:nvPr>
            <p:custDataLst>
              <p:tags r:id="rId14"/>
            </p:custDataLst>
          </p:nvPr>
        </p:nvSpPr>
        <p:spPr>
          <a:xfrm>
            <a:off x="11341100" y="6007100"/>
            <a:ext cx="762000" cy="762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rIns="0" rtlCol="0" anchor="ctr" anchorCtr="1"/>
          <a:lstStyle/>
          <a:p>
            <a:pPr algn="l"/>
            <a:endParaRPr lang="en-GB"/>
          </a:p>
        </p:txBody>
      </p:sp>
      <p:sp>
        <p:nvSpPr>
          <p:cNvPr id="15" name="TextBox 14">
            <a:extLst>
              <a:ext uri="{FF2B5EF4-FFF2-40B4-BE49-F238E27FC236}">
                <a16:creationId xmlns:a16="http://schemas.microsoft.com/office/drawing/2014/main" id="{A3A54D28-BBDE-4C5C-901C-028958209DF6}"/>
              </a:ext>
            </a:extLst>
          </p:cNvPr>
          <p:cNvSpPr txBox="1"/>
          <p:nvPr>
            <p:custDataLst>
              <p:tags r:id="rId15"/>
            </p:custDataLst>
          </p:nvPr>
        </p:nvSpPr>
        <p:spPr>
          <a:xfrm>
            <a:off x="3429000" y="88900"/>
            <a:ext cx="2413000" cy="381000"/>
          </a:xfrm>
          <a:prstGeom prst="rect">
            <a:avLst/>
          </a:prstGeom>
          <a:noFill/>
        </p:spPr>
        <p:txBody>
          <a:bodyPr vertOverflow="overflow" vert="horz" wrap="square" rtlCol="0" anchor="t">
            <a:spAutoFit/>
          </a:bodyPr>
          <a:lstStyle/>
          <a:p>
            <a:pPr algn="l"/>
            <a:r>
              <a:rPr lang="en-GB"/>
              <a:t>Join at: </a:t>
            </a:r>
            <a:r>
              <a:rPr lang="en-GB" b="1"/>
              <a:t>vevox.app</a:t>
            </a:r>
            <a:endParaRPr lang="en-GB"/>
          </a:p>
        </p:txBody>
      </p:sp>
      <p:sp>
        <p:nvSpPr>
          <p:cNvPr id="16" name="TextBox 15">
            <a:extLst>
              <a:ext uri="{FF2B5EF4-FFF2-40B4-BE49-F238E27FC236}">
                <a16:creationId xmlns:a16="http://schemas.microsoft.com/office/drawing/2014/main" id="{2BA75926-B115-41C0-9787-9CA745F1B8ED}"/>
              </a:ext>
            </a:extLst>
          </p:cNvPr>
          <p:cNvSpPr txBox="1"/>
          <p:nvPr>
            <p:custDataLst>
              <p:tags r:id="rId16"/>
            </p:custDataLst>
          </p:nvPr>
        </p:nvSpPr>
        <p:spPr>
          <a:xfrm>
            <a:off x="6350000" y="101600"/>
            <a:ext cx="2413000" cy="381000"/>
          </a:xfrm>
          <a:prstGeom prst="rect">
            <a:avLst/>
          </a:prstGeom>
          <a:noFill/>
        </p:spPr>
        <p:txBody>
          <a:bodyPr vertOverflow="overflow" vert="horz" wrap="square" rtlCol="0" anchor="t">
            <a:spAutoFit/>
          </a:bodyPr>
          <a:lstStyle/>
          <a:p>
            <a:pPr algn="l"/>
            <a:r>
              <a:rPr lang="en-GB"/>
              <a:t>ID: </a:t>
            </a:r>
            <a:r>
              <a:rPr lang="en-GB" b="1"/>
              <a:t>XXX-XXX-XXX</a:t>
            </a:r>
            <a:endParaRPr lang="en-GB"/>
          </a:p>
        </p:txBody>
      </p:sp>
      <p:sp>
        <p:nvSpPr>
          <p:cNvPr id="17" name="Rectangle 16">
            <a:extLst>
              <a:ext uri="{FF2B5EF4-FFF2-40B4-BE49-F238E27FC236}">
                <a16:creationId xmlns:a16="http://schemas.microsoft.com/office/drawing/2014/main" id="{A9EF7535-2D9C-41F7-91EA-571A54ECFCE4}"/>
              </a:ext>
              <a:ext uri="{C183D7F6-B498-43B3-948B-1728B52AA6E4}">
                <adec:decorative xmlns:adec="http://schemas.microsoft.com/office/drawing/2017/decorative" val="1"/>
              </a:ext>
            </a:extLst>
          </p:cNvPr>
          <p:cNvSpPr/>
          <p:nvPr>
            <p:custDataLst>
              <p:tags r:id="rId17"/>
            </p:custDataLst>
          </p:nvPr>
        </p:nvSpPr>
        <p:spPr>
          <a:xfrm>
            <a:off x="838200" y="1798320"/>
            <a:ext cx="10515600" cy="4429760"/>
          </a:xfrm>
          <a:prstGeom prst="rect">
            <a:avLst/>
          </a:prstGeom>
          <a:solidFill>
            <a:srgbClr val="156082">
              <a:alpha val="0"/>
            </a:srgbClr>
          </a:solidFill>
          <a:ln w="12700" cap="flat" cmpd="sng" algn="ctr">
            <a:noFill/>
            <a:prstDash val="dash"/>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Tree>
    <p:custDataLst>
      <p:tags r:id="rId1"/>
    </p:custDataLst>
    <p:extLst>
      <p:ext uri="{BB962C8B-B14F-4D97-AF65-F5344CB8AC3E}">
        <p14:creationId xmlns:p14="http://schemas.microsoft.com/office/powerpoint/2010/main" val="41250736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5432C-6EE4-3A48-B260-083AF2E7E36A}"/>
              </a:ext>
              <a:ext uri="{C183D7F6-B498-43B3-948B-1728B52AA6E4}">
                <adec:decorative xmlns:adec="http://schemas.microsoft.com/office/drawing/2017/decorative" val="1"/>
              </a:ext>
            </a:extLst>
          </p:cNvPr>
          <p:cNvSpPr>
            <a:spLocks noGrp="1"/>
          </p:cNvSpPr>
          <p:nvPr>
            <p:ph type="title"/>
            <p:custDataLst>
              <p:tags r:id="rId2"/>
            </p:custDataLst>
          </p:nvPr>
        </p:nvSpPr>
        <p:spPr/>
        <p:txBody>
          <a:bodyPr/>
          <a:lstStyle/>
          <a:p>
            <a:r>
              <a:rPr lang="en-GB" dirty="0"/>
              <a:t>What do you think are the most important shared values for historians?</a:t>
            </a:r>
            <a:endParaRPr lang="en-FI" dirty="0"/>
          </a:p>
        </p:txBody>
      </p:sp>
      <p:sp>
        <p:nvSpPr>
          <p:cNvPr id="3" name="Content Placeholder 2">
            <a:extLst>
              <a:ext uri="{FF2B5EF4-FFF2-40B4-BE49-F238E27FC236}">
                <a16:creationId xmlns:a16="http://schemas.microsoft.com/office/drawing/2014/main" id="{69BB87DD-025D-AE43-4A03-910135B61E5D}"/>
              </a:ext>
              <a:ext uri="{C183D7F6-B498-43B3-948B-1728B52AA6E4}">
                <adec:decorative xmlns:adec="http://schemas.microsoft.com/office/drawing/2017/decorative" val="1"/>
              </a:ext>
            </a:extLst>
          </p:cNvPr>
          <p:cNvSpPr>
            <a:spLocks noGrp="1"/>
          </p:cNvSpPr>
          <p:nvPr>
            <p:ph sz="quarter" idx="13"/>
            <p:custDataLst>
              <p:tags r:id="rId3"/>
            </p:custDataLst>
          </p:nvPr>
        </p:nvSpPr>
        <p:spPr/>
        <p:txBody>
          <a:bodyPr/>
          <a:lstStyle/>
          <a:p>
            <a:pPr marL="0" indent="0">
              <a:buNone/>
            </a:pPr>
            <a:r>
              <a:rPr lang="en-FI"/>
              <a:t> </a:t>
            </a:r>
            <a:endParaRPr lang="en-FI" dirty="0"/>
          </a:p>
        </p:txBody>
      </p:sp>
      <p:sp>
        <p:nvSpPr>
          <p:cNvPr id="4" name="Rectangle 3">
            <a:extLst>
              <a:ext uri="{FF2B5EF4-FFF2-40B4-BE49-F238E27FC236}">
                <a16:creationId xmlns:a16="http://schemas.microsoft.com/office/drawing/2014/main" id="{2027D873-2C0C-2FAE-C285-94FF890F42D0}"/>
              </a:ext>
              <a:ext uri="{C183D7F6-B498-43B3-948B-1728B52AA6E4}">
                <adec:decorative xmlns:adec="http://schemas.microsoft.com/office/drawing/2017/decorative" val="1"/>
              </a:ext>
            </a:extLst>
          </p:cNvPr>
          <p:cNvSpPr/>
          <p:nvPr>
            <p:custDataLst>
              <p:tags r:id="rId4"/>
            </p:custDataLst>
          </p:nvPr>
        </p:nvSpPr>
        <p:spPr>
          <a:xfrm>
            <a:off x="-2540000" y="190500"/>
            <a:ext cx="0" cy="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5" name="Rectangle 4">
            <a:extLst>
              <a:ext uri="{FF2B5EF4-FFF2-40B4-BE49-F238E27FC236}">
                <a16:creationId xmlns:a16="http://schemas.microsoft.com/office/drawing/2014/main" id="{98B97BF0-4D4C-481C-67BC-B5E1C2041849}"/>
              </a:ext>
              <a:ext uri="{C183D7F6-B498-43B3-948B-1728B52AA6E4}">
                <adec:decorative xmlns:adec="http://schemas.microsoft.com/office/drawing/2017/decorative" val="1"/>
              </a:ext>
            </a:extLst>
          </p:cNvPr>
          <p:cNvSpPr/>
          <p:nvPr>
            <p:custDataLst>
              <p:tags r:id="rId5"/>
            </p:custDataLst>
          </p:nvPr>
        </p:nvSpPr>
        <p:spPr>
          <a:xfrm>
            <a:off x="-2540000" y="381000"/>
            <a:ext cx="0" cy="0"/>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dirty="0"/>
          </a:p>
        </p:txBody>
      </p:sp>
      <p:sp>
        <p:nvSpPr>
          <p:cNvPr id="6" name="Rectangle 5">
            <a:extLst>
              <a:ext uri="{FF2B5EF4-FFF2-40B4-BE49-F238E27FC236}">
                <a16:creationId xmlns:a16="http://schemas.microsoft.com/office/drawing/2014/main" id="{6D7F7CD5-3FCD-C7F7-C116-CBEA49170231}"/>
              </a:ext>
              <a:ext uri="{C183D7F6-B498-43B3-948B-1728B52AA6E4}">
                <adec:decorative xmlns:adec="http://schemas.microsoft.com/office/drawing/2017/decorative" val="1"/>
              </a:ext>
            </a:extLst>
          </p:cNvPr>
          <p:cNvSpPr/>
          <p:nvPr>
            <p:custDataLst>
              <p:tags r:id="rId6"/>
            </p:custDataLst>
          </p:nvPr>
        </p:nvSpPr>
        <p:spPr>
          <a:xfrm>
            <a:off x="-2540000" y="0"/>
            <a:ext cx="0" cy="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7" name="Rectangle 6">
            <a:extLst>
              <a:ext uri="{FF2B5EF4-FFF2-40B4-BE49-F238E27FC236}">
                <a16:creationId xmlns:a16="http://schemas.microsoft.com/office/drawing/2014/main" id="{0B62CD57-B2E9-F4BD-279D-974AA1F84153}"/>
              </a:ext>
              <a:ext uri="{C183D7F6-B498-43B3-948B-1728B52AA6E4}">
                <adec:decorative xmlns:adec="http://schemas.microsoft.com/office/drawing/2017/decorative" val="1"/>
              </a:ext>
            </a:extLst>
          </p:cNvPr>
          <p:cNvSpPr/>
          <p:nvPr>
            <p:custDataLst>
              <p:tags r:id="rId7"/>
            </p:custDataLst>
          </p:nvPr>
        </p:nvSpPr>
        <p:spPr>
          <a:xfrm>
            <a:off x="-2540000" y="571500"/>
            <a:ext cx="0" cy="0"/>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8" name="Rectangle 7">
            <a:extLst>
              <a:ext uri="{FF2B5EF4-FFF2-40B4-BE49-F238E27FC236}">
                <a16:creationId xmlns:a16="http://schemas.microsoft.com/office/drawing/2014/main" id="{0E70DA46-7AE2-44B7-7C46-36BE5904F3BD}"/>
              </a:ext>
              <a:ext uri="{C183D7F6-B498-43B3-948B-1728B52AA6E4}">
                <adec:decorative xmlns:adec="http://schemas.microsoft.com/office/drawing/2017/decorative" val="1"/>
              </a:ext>
            </a:extLst>
          </p:cNvPr>
          <p:cNvSpPr/>
          <p:nvPr>
            <p:custDataLst>
              <p:tags r:id="rId8"/>
            </p:custDataLst>
          </p:nvPr>
        </p:nvSpPr>
        <p:spPr>
          <a:xfrm>
            <a:off x="-2540000" y="762000"/>
            <a:ext cx="0" cy="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9" name="Rectangle 8">
            <a:extLst>
              <a:ext uri="{FF2B5EF4-FFF2-40B4-BE49-F238E27FC236}">
                <a16:creationId xmlns:a16="http://schemas.microsoft.com/office/drawing/2014/main" id="{2FA965C6-2143-8D42-170D-2D8FFD20C58E}"/>
              </a:ext>
              <a:ext uri="{C183D7F6-B498-43B3-948B-1728B52AA6E4}">
                <adec:decorative xmlns:adec="http://schemas.microsoft.com/office/drawing/2017/decorative" val="1"/>
              </a:ext>
            </a:extLst>
          </p:cNvPr>
          <p:cNvSpPr/>
          <p:nvPr>
            <p:custDataLst>
              <p:tags r:id="rId9"/>
            </p:custDataLst>
          </p:nvPr>
        </p:nvSpPr>
        <p:spPr>
          <a:xfrm>
            <a:off x="-2540000" y="952500"/>
            <a:ext cx="0" cy="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10" name="Rounded Rectangle 9">
            <a:extLst>
              <a:ext uri="{FF2B5EF4-FFF2-40B4-BE49-F238E27FC236}">
                <a16:creationId xmlns:a16="http://schemas.microsoft.com/office/drawing/2014/main" id="{C7614FD7-B623-4531-9FE7-7E6DBADDAB5F}"/>
              </a:ext>
            </a:extLst>
          </p:cNvPr>
          <p:cNvSpPr/>
          <p:nvPr>
            <p:custDataLst>
              <p:tags r:id="rId10"/>
            </p:custDataLst>
          </p:nvPr>
        </p:nvSpPr>
        <p:spPr>
          <a:xfrm>
            <a:off x="63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a:t>
            </a:r>
          </a:p>
        </p:txBody>
      </p:sp>
      <p:sp>
        <p:nvSpPr>
          <p:cNvPr id="11" name="Rounded Rectangle 10">
            <a:extLst>
              <a:ext uri="{FF2B5EF4-FFF2-40B4-BE49-F238E27FC236}">
                <a16:creationId xmlns:a16="http://schemas.microsoft.com/office/drawing/2014/main" id="{FC3FD432-3B66-4550-A3E4-A090D16ED7DD}"/>
              </a:ext>
              <a:ext uri="{C183D7F6-B498-43B3-948B-1728B52AA6E4}">
                <adec:decorative xmlns:adec="http://schemas.microsoft.com/office/drawing/2017/decorative" val="1"/>
              </a:ext>
            </a:extLst>
          </p:cNvPr>
          <p:cNvSpPr/>
          <p:nvPr>
            <p:custDataLst>
              <p:tags r:id="rId11"/>
            </p:custDataLst>
          </p:nvPr>
        </p:nvSpPr>
        <p:spPr>
          <a:xfrm>
            <a:off x="10096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Results slide</a:t>
            </a:r>
          </a:p>
        </p:txBody>
      </p:sp>
      <p:sp>
        <p:nvSpPr>
          <p:cNvPr id="12" name="Snip Same Side Corner Rectangle 11">
            <a:extLst>
              <a:ext uri="{FF2B5EF4-FFF2-40B4-BE49-F238E27FC236}">
                <a16:creationId xmlns:a16="http://schemas.microsoft.com/office/drawing/2014/main" id="{9451D786-3B26-4BBA-B08C-249A8CB1CF6E}"/>
              </a:ext>
              <a:ext uri="{C183D7F6-B498-43B3-948B-1728B52AA6E4}">
                <adec:decorative xmlns:adec="http://schemas.microsoft.com/office/drawing/2017/decorative" val="1"/>
              </a:ext>
            </a:extLst>
          </p:cNvPr>
          <p:cNvSpPr/>
          <p:nvPr>
            <p:custDataLst>
              <p:tags r:id="rId12"/>
            </p:custDataLst>
          </p:nvPr>
        </p:nvSpPr>
        <p:spPr>
          <a:xfrm>
            <a:off x="165100" y="254000"/>
            <a:ext cx="177800" cy="127000"/>
          </a:xfrm>
          <a:prstGeom prst="snip2Same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 name="Oval 12">
            <a:extLst>
              <a:ext uri="{FF2B5EF4-FFF2-40B4-BE49-F238E27FC236}">
                <a16:creationId xmlns:a16="http://schemas.microsoft.com/office/drawing/2014/main" id="{E4CC7DEA-0B01-474C-AB89-CF53D9C4DE9A}"/>
              </a:ext>
              <a:ext uri="{C183D7F6-B498-43B3-948B-1728B52AA6E4}">
                <adec:decorative xmlns:adec="http://schemas.microsoft.com/office/drawing/2017/decorative" val="1"/>
              </a:ext>
            </a:extLst>
          </p:cNvPr>
          <p:cNvSpPr/>
          <p:nvPr>
            <p:custDataLst>
              <p:tags r:id="rId13"/>
            </p:custDataLst>
          </p:nvPr>
        </p:nvSpPr>
        <p:spPr>
          <a:xfrm>
            <a:off x="190500" y="127000"/>
            <a:ext cx="127000" cy="127000"/>
          </a:xfrm>
          <a:prstGeom prst="ellipse">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 name="TextBox 13">
            <a:extLst>
              <a:ext uri="{FF2B5EF4-FFF2-40B4-BE49-F238E27FC236}">
                <a16:creationId xmlns:a16="http://schemas.microsoft.com/office/drawing/2014/main" id="{B0E5142B-8419-44EA-8F7C-AFC3D2118FD4}"/>
              </a:ext>
            </a:extLst>
          </p:cNvPr>
          <p:cNvSpPr txBox="1"/>
          <p:nvPr>
            <p:custDataLst>
              <p:tags r:id="rId14"/>
            </p:custDataLst>
          </p:nvPr>
        </p:nvSpPr>
        <p:spPr>
          <a:xfrm>
            <a:off x="3429000" y="88900"/>
            <a:ext cx="2413000" cy="381000"/>
          </a:xfrm>
          <a:prstGeom prst="rect">
            <a:avLst/>
          </a:prstGeom>
          <a:noFill/>
        </p:spPr>
        <p:txBody>
          <a:bodyPr vertOverflow="overflow" vert="horz" wrap="square" rtlCol="0" anchor="t">
            <a:spAutoFit/>
          </a:bodyPr>
          <a:lstStyle/>
          <a:p>
            <a:pPr algn="l"/>
            <a:r>
              <a:rPr lang="en-GB"/>
              <a:t>Join at: </a:t>
            </a:r>
            <a:r>
              <a:rPr lang="en-GB" b="1"/>
              <a:t>vevox.app</a:t>
            </a:r>
            <a:endParaRPr lang="en-GB"/>
          </a:p>
        </p:txBody>
      </p:sp>
      <p:sp>
        <p:nvSpPr>
          <p:cNvPr id="15" name="TextBox 14">
            <a:extLst>
              <a:ext uri="{FF2B5EF4-FFF2-40B4-BE49-F238E27FC236}">
                <a16:creationId xmlns:a16="http://schemas.microsoft.com/office/drawing/2014/main" id="{96084858-5AD0-4BA5-A24C-9CFDDDFF30C3}"/>
              </a:ext>
            </a:extLst>
          </p:cNvPr>
          <p:cNvSpPr txBox="1"/>
          <p:nvPr>
            <p:custDataLst>
              <p:tags r:id="rId15"/>
            </p:custDataLst>
          </p:nvPr>
        </p:nvSpPr>
        <p:spPr>
          <a:xfrm>
            <a:off x="6350000" y="101600"/>
            <a:ext cx="2413000" cy="381000"/>
          </a:xfrm>
          <a:prstGeom prst="rect">
            <a:avLst/>
          </a:prstGeom>
          <a:noFill/>
        </p:spPr>
        <p:txBody>
          <a:bodyPr vertOverflow="overflow" vert="horz" wrap="square" rtlCol="0" anchor="t">
            <a:spAutoFit/>
          </a:bodyPr>
          <a:lstStyle/>
          <a:p>
            <a:pPr algn="l"/>
            <a:r>
              <a:rPr lang="en-GB"/>
              <a:t>ID: </a:t>
            </a:r>
            <a:r>
              <a:rPr lang="en-GB" b="1"/>
              <a:t>XXX-XXX-XXX</a:t>
            </a:r>
            <a:endParaRPr lang="en-GB"/>
          </a:p>
        </p:txBody>
      </p:sp>
      <p:sp>
        <p:nvSpPr>
          <p:cNvPr id="16" name="Rectangle 15">
            <a:extLst>
              <a:ext uri="{FF2B5EF4-FFF2-40B4-BE49-F238E27FC236}">
                <a16:creationId xmlns:a16="http://schemas.microsoft.com/office/drawing/2014/main" id="{AE086985-0361-452F-A69E-21AB5CF85B27}"/>
              </a:ext>
              <a:ext uri="{C183D7F6-B498-43B3-948B-1728B52AA6E4}">
                <adec:decorative xmlns:adec="http://schemas.microsoft.com/office/drawing/2017/decorative" val="1"/>
              </a:ext>
            </a:extLst>
          </p:cNvPr>
          <p:cNvSpPr/>
          <p:nvPr>
            <p:custDataLst>
              <p:tags r:id="rId16"/>
            </p:custDataLst>
          </p:nvPr>
        </p:nvSpPr>
        <p:spPr>
          <a:xfrm>
            <a:off x="838200" y="1798320"/>
            <a:ext cx="10515600" cy="4429760"/>
          </a:xfrm>
          <a:prstGeom prst="rect">
            <a:avLst/>
          </a:prstGeom>
          <a:solidFill>
            <a:srgbClr val="156082">
              <a:alpha val="0"/>
            </a:srgbClr>
          </a:solidFill>
          <a:ln w="12700" cap="flat" cmpd="sng" algn="ctr">
            <a:noFill/>
            <a:prstDash val="dash"/>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 name="Rectangle 16">
            <a:extLst>
              <a:ext uri="{FF2B5EF4-FFF2-40B4-BE49-F238E27FC236}">
                <a16:creationId xmlns:a16="http://schemas.microsoft.com/office/drawing/2014/main" id="{8A4BF7F4-0242-47E1-AF2C-8D5761DAAF09}"/>
              </a:ext>
              <a:ext uri="{C183D7F6-B498-43B3-948B-1728B52AA6E4}">
                <adec:decorative xmlns:adec="http://schemas.microsoft.com/office/drawing/2017/decorative" val="1"/>
              </a:ext>
            </a:extLst>
          </p:cNvPr>
          <p:cNvSpPr/>
          <p:nvPr>
            <p:custDataLst>
              <p:tags r:id="rId17"/>
            </p:custDataLst>
          </p:nvPr>
        </p:nvSpPr>
        <p:spPr>
          <a:xfrm>
            <a:off x="0" y="5486400"/>
            <a:ext cx="12192000" cy="1219200"/>
          </a:xfrm>
          <a:prstGeom prst="rect">
            <a:avLst/>
          </a:prstGeom>
          <a:solidFill>
            <a:srgbClr val="666666">
              <a:alpha val="40000"/>
            </a:srgbClr>
          </a:solidFill>
          <a:ln w="12700" cap="flat" cmpd="sng" algn="ctr">
            <a:solidFill>
              <a:srgbClr val="808080">
                <a:alpha val="40000"/>
              </a:srgbClr>
            </a:solidFill>
            <a:prstDash val="dash"/>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ctr" anchorCtr="1"/>
          <a:lstStyle/>
          <a:p>
            <a:pPr algn="l"/>
            <a:r>
              <a:rPr lang="en-GB" sz="8000">
                <a:solidFill>
                  <a:srgbClr val="FFFFFF"/>
                </a:solidFill>
              </a:rPr>
              <a:t>RESULTS SLIDE</a:t>
            </a:r>
          </a:p>
        </p:txBody>
      </p:sp>
    </p:spTree>
    <p:custDataLst>
      <p:tags r:id="rId1"/>
    </p:custDataLst>
    <p:extLst>
      <p:ext uri="{BB962C8B-B14F-4D97-AF65-F5344CB8AC3E}">
        <p14:creationId xmlns:p14="http://schemas.microsoft.com/office/powerpoint/2010/main" val="3613989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337A4-30D3-5FD4-52B3-E72B85034F17}"/>
              </a:ext>
            </a:extLst>
          </p:cNvPr>
          <p:cNvSpPr>
            <a:spLocks noGrp="1"/>
          </p:cNvSpPr>
          <p:nvPr>
            <p:ph type="title"/>
          </p:nvPr>
        </p:nvSpPr>
        <p:spPr/>
        <p:txBody>
          <a:bodyPr/>
          <a:lstStyle/>
          <a:p>
            <a:r>
              <a:rPr lang="en-GB" dirty="0"/>
              <a:t>Lecture outline</a:t>
            </a:r>
          </a:p>
        </p:txBody>
      </p:sp>
      <p:sp>
        <p:nvSpPr>
          <p:cNvPr id="3" name="Content Placeholder 2">
            <a:extLst>
              <a:ext uri="{FF2B5EF4-FFF2-40B4-BE49-F238E27FC236}">
                <a16:creationId xmlns:a16="http://schemas.microsoft.com/office/drawing/2014/main" id="{5A691B86-1E27-3BEC-20F1-D05BACB057D6}"/>
              </a:ext>
            </a:extLst>
          </p:cNvPr>
          <p:cNvSpPr>
            <a:spLocks noGrp="1"/>
          </p:cNvSpPr>
          <p:nvPr>
            <p:ph idx="1"/>
          </p:nvPr>
        </p:nvSpPr>
        <p:spPr/>
        <p:txBody>
          <a:bodyPr>
            <a:normAutofit fontScale="92500" lnSpcReduction="20000"/>
          </a:bodyPr>
          <a:lstStyle/>
          <a:p>
            <a:r>
              <a:rPr lang="en-GB" dirty="0"/>
              <a:t>What is generative AI? What can it do, and what can’t it do?</a:t>
            </a:r>
          </a:p>
          <a:p>
            <a:r>
              <a:rPr lang="en-GB" dirty="0"/>
              <a:t>What are the shared values of historians?</a:t>
            </a:r>
          </a:p>
          <a:p>
            <a:r>
              <a:rPr lang="en-GB" dirty="0"/>
              <a:t>How does AI fit into our work as historians? How might AI be useful for historians? </a:t>
            </a:r>
          </a:p>
          <a:p>
            <a:endParaRPr lang="en-GB" dirty="0"/>
          </a:p>
          <a:p>
            <a:endParaRPr lang="en-GB" dirty="0"/>
          </a:p>
          <a:p>
            <a:r>
              <a:rPr lang="en-GB" dirty="0"/>
              <a:t>Caveat: AI is developing every day – some of this information may already be out of date!</a:t>
            </a:r>
          </a:p>
          <a:p>
            <a:pPr marL="0" indent="0">
              <a:buNone/>
            </a:pPr>
            <a:r>
              <a:rPr lang="en-GB" dirty="0"/>
              <a:t> </a:t>
            </a:r>
          </a:p>
          <a:p>
            <a:r>
              <a:rPr lang="en-GB" dirty="0"/>
              <a:t>Note: the History UG handbook has been updated *today* with more information on our AI policy – please read this before your seminar!</a:t>
            </a:r>
          </a:p>
        </p:txBody>
      </p:sp>
    </p:spTree>
    <p:extLst>
      <p:ext uri="{BB962C8B-B14F-4D97-AF65-F5344CB8AC3E}">
        <p14:creationId xmlns:p14="http://schemas.microsoft.com/office/powerpoint/2010/main" val="34559329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2431C-027A-D162-ACAC-4728C9FF3035}"/>
              </a:ext>
            </a:extLst>
          </p:cNvPr>
          <p:cNvSpPr>
            <a:spLocks noGrp="1"/>
          </p:cNvSpPr>
          <p:nvPr>
            <p:ph type="title"/>
          </p:nvPr>
        </p:nvSpPr>
        <p:spPr/>
        <p:txBody>
          <a:bodyPr>
            <a:normAutofit fontScale="90000"/>
          </a:bodyPr>
          <a:lstStyle/>
          <a:p>
            <a:r>
              <a:rPr lang="en-GB" sz="3600" dirty="0"/>
              <a:t>American Historical Association, ‘Shared Values of Historians’ in Statement on Standards of Professional Conduct</a:t>
            </a:r>
            <a:br>
              <a:rPr lang="en-GB" dirty="0"/>
            </a:br>
            <a:r>
              <a:rPr lang="en-GB" sz="2200" dirty="0">
                <a:hlinkClick r:id="rId2"/>
              </a:rPr>
              <a:t>https://www.historians.org/resource/statement-on-standards-of-professional-conduct/</a:t>
            </a:r>
            <a:r>
              <a:rPr lang="en-GB" sz="2200" dirty="0"/>
              <a:t> </a:t>
            </a:r>
            <a:endParaRPr lang="en-GB" dirty="0"/>
          </a:p>
        </p:txBody>
      </p:sp>
      <p:sp>
        <p:nvSpPr>
          <p:cNvPr id="3" name="Content Placeholder 2">
            <a:extLst>
              <a:ext uri="{FF2B5EF4-FFF2-40B4-BE49-F238E27FC236}">
                <a16:creationId xmlns:a16="http://schemas.microsoft.com/office/drawing/2014/main" id="{B8F588B1-213C-BDA9-A381-1A56BCDDD632}"/>
              </a:ext>
            </a:extLst>
          </p:cNvPr>
          <p:cNvSpPr>
            <a:spLocks noGrp="1"/>
          </p:cNvSpPr>
          <p:nvPr>
            <p:ph idx="1"/>
          </p:nvPr>
        </p:nvSpPr>
        <p:spPr/>
        <p:txBody>
          <a:bodyPr>
            <a:normAutofit fontScale="70000" lnSpcReduction="20000"/>
          </a:bodyPr>
          <a:lstStyle/>
          <a:p>
            <a:r>
              <a:rPr lang="en-GB" b="1" dirty="0"/>
              <a:t>Critical dialogue</a:t>
            </a:r>
            <a:r>
              <a:rPr lang="en-GB" dirty="0"/>
              <a:t>: understanding the past collectively, incorporating multiple perspectives and those previously unrepresented</a:t>
            </a:r>
          </a:p>
          <a:p>
            <a:r>
              <a:rPr lang="en-GB" b="1" dirty="0"/>
              <a:t>Trust and respect</a:t>
            </a:r>
            <a:r>
              <a:rPr lang="en-GB" dirty="0"/>
              <a:t>: practicing our craft with integrity and </a:t>
            </a:r>
            <a:r>
              <a:rPr lang="en-GB" dirty="0" err="1"/>
              <a:t>honoring</a:t>
            </a:r>
            <a:r>
              <a:rPr lang="en-GB" dirty="0"/>
              <a:t> the integrity of the historical record; ensuring that evidence is not invented, altered, removed, ignored or destroyed</a:t>
            </a:r>
          </a:p>
          <a:p>
            <a:r>
              <a:rPr lang="en-GB" b="1" dirty="0"/>
              <a:t>Documenting sources</a:t>
            </a:r>
            <a:r>
              <a:rPr lang="en-GB" dirty="0"/>
              <a:t>: using references, bibliographies and other scholarly apparatus accurately and thoroughly enables future historians to follow a clear trail </a:t>
            </a:r>
          </a:p>
          <a:p>
            <a:r>
              <a:rPr lang="en-GB" b="1" dirty="0"/>
              <a:t>Acknowledging one’s debts to the work of other historians</a:t>
            </a:r>
            <a:r>
              <a:rPr lang="en-GB" dirty="0"/>
              <a:t>: abhorring plagiarism and fraud, and citing our sources clearly</a:t>
            </a:r>
          </a:p>
          <a:p>
            <a:r>
              <a:rPr lang="en-GB" b="1" dirty="0"/>
              <a:t>Having a point of view</a:t>
            </a:r>
            <a:r>
              <a:rPr lang="en-GB" dirty="0"/>
              <a:t>: understanding that all knowledge is situated in time and place, and open to interpretation</a:t>
            </a:r>
          </a:p>
          <a:p>
            <a:r>
              <a:rPr lang="en-GB" b="1" dirty="0"/>
              <a:t>Accepting multiple, conflicting perspectives</a:t>
            </a:r>
            <a:r>
              <a:rPr lang="en-GB" dirty="0"/>
              <a:t>: seeking to understand the views of others, both in the past and amongst historians</a:t>
            </a:r>
          </a:p>
          <a:p>
            <a:r>
              <a:rPr lang="en-GB" b="1" dirty="0"/>
              <a:t>Mutual respect and constructive criticism</a:t>
            </a:r>
            <a:r>
              <a:rPr lang="en-GB" dirty="0"/>
              <a:t>: disagreeing with civility and using reasoned discourse</a:t>
            </a:r>
            <a:endParaRPr lang="en-GB" b="1" dirty="0"/>
          </a:p>
          <a:p>
            <a:endParaRPr lang="en-GB" b="1" dirty="0"/>
          </a:p>
        </p:txBody>
      </p:sp>
    </p:spTree>
    <p:extLst>
      <p:ext uri="{BB962C8B-B14F-4D97-AF65-F5344CB8AC3E}">
        <p14:creationId xmlns:p14="http://schemas.microsoft.com/office/powerpoint/2010/main" val="3408707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73002-1B1F-2CB0-30DC-B9D76ED42C2D}"/>
              </a:ext>
            </a:extLst>
          </p:cNvPr>
          <p:cNvSpPr>
            <a:spLocks noGrp="1"/>
          </p:cNvSpPr>
          <p:nvPr>
            <p:ph type="title"/>
          </p:nvPr>
        </p:nvSpPr>
        <p:spPr/>
        <p:txBody>
          <a:bodyPr/>
          <a:lstStyle/>
          <a:p>
            <a:r>
              <a:rPr lang="en-GB" dirty="0"/>
              <a:t>AI and the work of historians</a:t>
            </a:r>
          </a:p>
        </p:txBody>
      </p:sp>
      <p:sp>
        <p:nvSpPr>
          <p:cNvPr id="3" name="Text Placeholder 2">
            <a:extLst>
              <a:ext uri="{FF2B5EF4-FFF2-40B4-BE49-F238E27FC236}">
                <a16:creationId xmlns:a16="http://schemas.microsoft.com/office/drawing/2014/main" id="{50D064E2-BA25-F67B-63C5-DDEEEC23380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8077037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73E187-6524-0D10-29FD-8BA3C9CA8A03}"/>
              </a:ext>
            </a:extLst>
          </p:cNvPr>
          <p:cNvSpPr>
            <a:spLocks noGrp="1"/>
          </p:cNvSpPr>
          <p:nvPr>
            <p:ph type="title"/>
          </p:nvPr>
        </p:nvSpPr>
        <p:spPr/>
        <p:txBody>
          <a:bodyPr/>
          <a:lstStyle/>
          <a:p>
            <a:r>
              <a:rPr lang="en-GB" dirty="0"/>
              <a:t>Will AI make historians obsolete? </a:t>
            </a:r>
          </a:p>
        </p:txBody>
      </p:sp>
      <p:sp>
        <p:nvSpPr>
          <p:cNvPr id="5" name="Content Placeholder 4">
            <a:extLst>
              <a:ext uri="{FF2B5EF4-FFF2-40B4-BE49-F238E27FC236}">
                <a16:creationId xmlns:a16="http://schemas.microsoft.com/office/drawing/2014/main" id="{982BFDCA-2D3A-8937-00E5-4A89A59BF0D0}"/>
              </a:ext>
            </a:extLst>
          </p:cNvPr>
          <p:cNvSpPr>
            <a:spLocks noGrp="1"/>
          </p:cNvSpPr>
          <p:nvPr>
            <p:ph idx="1"/>
          </p:nvPr>
        </p:nvSpPr>
        <p:spPr/>
        <p:txBody>
          <a:bodyPr>
            <a:normAutofit lnSpcReduction="10000"/>
          </a:bodyPr>
          <a:lstStyle/>
          <a:p>
            <a:r>
              <a:rPr lang="en-GB" dirty="0"/>
              <a:t>Microsoft researcher report: </a:t>
            </a:r>
            <a:br>
              <a:rPr lang="en-GB" dirty="0"/>
            </a:br>
            <a:r>
              <a:rPr lang="en-GB" dirty="0"/>
              <a:t>“Working With AI” (July 2025) </a:t>
            </a:r>
            <a:br>
              <a:rPr lang="en-GB" dirty="0"/>
            </a:br>
            <a:r>
              <a:rPr lang="en-GB" dirty="0"/>
              <a:t>identified that 91% of a historian’s</a:t>
            </a:r>
            <a:br>
              <a:rPr lang="en-GB" dirty="0"/>
            </a:br>
            <a:r>
              <a:rPr lang="en-GB" dirty="0"/>
              <a:t>“work activities” could be done </a:t>
            </a:r>
            <a:br>
              <a:rPr lang="en-GB" dirty="0"/>
            </a:br>
            <a:r>
              <a:rPr lang="en-GB" dirty="0"/>
              <a:t>by generative AI</a:t>
            </a:r>
          </a:p>
          <a:p>
            <a:endParaRPr lang="en-GB" dirty="0"/>
          </a:p>
          <a:p>
            <a:r>
              <a:rPr lang="en-GB" dirty="0"/>
              <a:t>Chris Campbell, ‘The Historian in the Age of AI’ (December 2025): “It makes its ignorance of a historian’s job particularly clear by classifying it as ‘knowledge work’ – in other words, historians know things about the past, and since AI can know things about the past too, up to 91% of their work can be completed by it.”</a:t>
            </a:r>
          </a:p>
        </p:txBody>
      </p:sp>
      <p:pic>
        <p:nvPicPr>
          <p:cNvPr id="7" name="Picture 6">
            <a:extLst>
              <a:ext uri="{FF2B5EF4-FFF2-40B4-BE49-F238E27FC236}">
                <a16:creationId xmlns:a16="http://schemas.microsoft.com/office/drawing/2014/main" id="{058AB678-6BF0-7D00-272E-EEA57CC8692E}"/>
              </a:ext>
            </a:extLst>
          </p:cNvPr>
          <p:cNvPicPr>
            <a:picLocks noChangeAspect="1"/>
          </p:cNvPicPr>
          <p:nvPr/>
        </p:nvPicPr>
        <p:blipFill>
          <a:blip r:embed="rId2"/>
          <a:stretch>
            <a:fillRect/>
          </a:stretch>
        </p:blipFill>
        <p:spPr>
          <a:xfrm>
            <a:off x="6433860" y="1690688"/>
            <a:ext cx="5479133" cy="1603355"/>
          </a:xfrm>
          <a:prstGeom prst="rect">
            <a:avLst/>
          </a:prstGeom>
        </p:spPr>
      </p:pic>
    </p:spTree>
    <p:extLst>
      <p:ext uri="{BB962C8B-B14F-4D97-AF65-F5344CB8AC3E}">
        <p14:creationId xmlns:p14="http://schemas.microsoft.com/office/powerpoint/2010/main" val="18601997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19E41-1B4D-B86F-3297-BC3D4562B685}"/>
              </a:ext>
            </a:extLst>
          </p:cNvPr>
          <p:cNvSpPr>
            <a:spLocks noGrp="1"/>
          </p:cNvSpPr>
          <p:nvPr>
            <p:ph type="title"/>
          </p:nvPr>
        </p:nvSpPr>
        <p:spPr/>
        <p:txBody>
          <a:bodyPr>
            <a:normAutofit fontScale="90000"/>
          </a:bodyPr>
          <a:lstStyle/>
          <a:p>
            <a:r>
              <a:rPr lang="en-GB" sz="4000" dirty="0"/>
              <a:t>What are the key strengths and skills of a historian?</a:t>
            </a:r>
            <a:br>
              <a:rPr lang="en-GB" dirty="0"/>
            </a:br>
            <a:r>
              <a:rPr lang="en-GB" sz="4000" dirty="0"/>
              <a:t>In your first week at Warwick, you said… </a:t>
            </a:r>
            <a:endParaRPr lang="en-GB" dirty="0"/>
          </a:p>
        </p:txBody>
      </p:sp>
      <p:pic>
        <p:nvPicPr>
          <p:cNvPr id="5" name="Picture 4">
            <a:extLst>
              <a:ext uri="{FF2B5EF4-FFF2-40B4-BE49-F238E27FC236}">
                <a16:creationId xmlns:a16="http://schemas.microsoft.com/office/drawing/2014/main" id="{7AC14C63-E458-CFDB-F058-9416A2DED81F}"/>
              </a:ext>
            </a:extLst>
          </p:cNvPr>
          <p:cNvPicPr>
            <a:picLocks noChangeAspect="1"/>
          </p:cNvPicPr>
          <p:nvPr/>
        </p:nvPicPr>
        <p:blipFill>
          <a:blip r:embed="rId2"/>
          <a:stretch>
            <a:fillRect/>
          </a:stretch>
        </p:blipFill>
        <p:spPr>
          <a:xfrm>
            <a:off x="1393633" y="1505516"/>
            <a:ext cx="9404733" cy="4987359"/>
          </a:xfrm>
          <a:prstGeom prst="rect">
            <a:avLst/>
          </a:prstGeom>
        </p:spPr>
      </p:pic>
    </p:spTree>
    <p:extLst>
      <p:ext uri="{BB962C8B-B14F-4D97-AF65-F5344CB8AC3E}">
        <p14:creationId xmlns:p14="http://schemas.microsoft.com/office/powerpoint/2010/main" val="20679345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A6752-0594-2601-9172-8A8CD0BE274D}"/>
              </a:ext>
            </a:extLst>
          </p:cNvPr>
          <p:cNvSpPr>
            <a:spLocks noGrp="1"/>
          </p:cNvSpPr>
          <p:nvPr>
            <p:ph type="title"/>
          </p:nvPr>
        </p:nvSpPr>
        <p:spPr/>
        <p:txBody>
          <a:bodyPr>
            <a:normAutofit fontScale="90000"/>
          </a:bodyPr>
          <a:lstStyle/>
          <a:p>
            <a:r>
              <a:rPr lang="en-GB" sz="3100" dirty="0"/>
              <a:t>American Historical Association, ‘The Value of Historical Expertise’ in Guiding Principles for Artificial Intelligence in History Education</a:t>
            </a:r>
            <a:br>
              <a:rPr lang="en-GB" dirty="0"/>
            </a:br>
            <a:r>
              <a:rPr lang="en-GB" sz="2000" dirty="0">
                <a:hlinkClick r:id="rId2"/>
              </a:rPr>
              <a:t>https://www.historians.org/resource/guiding-principles-for-artificial-intelligence-in-history-education/#expertise</a:t>
            </a:r>
            <a:r>
              <a:rPr lang="en-GB" sz="2000" dirty="0"/>
              <a:t> </a:t>
            </a:r>
            <a:endParaRPr lang="en-GB" dirty="0"/>
          </a:p>
        </p:txBody>
      </p:sp>
      <p:sp>
        <p:nvSpPr>
          <p:cNvPr id="3" name="Content Placeholder 2">
            <a:extLst>
              <a:ext uri="{FF2B5EF4-FFF2-40B4-BE49-F238E27FC236}">
                <a16:creationId xmlns:a16="http://schemas.microsoft.com/office/drawing/2014/main" id="{743731AF-6D28-190E-FC2A-F09598472D04}"/>
              </a:ext>
            </a:extLst>
          </p:cNvPr>
          <p:cNvSpPr>
            <a:spLocks noGrp="1"/>
          </p:cNvSpPr>
          <p:nvPr>
            <p:ph idx="1"/>
          </p:nvPr>
        </p:nvSpPr>
        <p:spPr/>
        <p:txBody>
          <a:bodyPr>
            <a:normAutofit fontScale="92500" lnSpcReduction="10000"/>
          </a:bodyPr>
          <a:lstStyle/>
          <a:p>
            <a:pPr marL="0" indent="0">
              <a:buNone/>
            </a:pPr>
            <a:r>
              <a:rPr lang="en-GB" dirty="0"/>
              <a:t>“Historical inquiry involves gathering information, making connections, and interpreting evidence in ways that reflect both an individual mind and established disciplinary standards. As </a:t>
            </a:r>
            <a:r>
              <a:rPr lang="en-GB" b="1" dirty="0"/>
              <a:t>a deeply human </a:t>
            </a:r>
            <a:r>
              <a:rPr lang="en-GB" b="1" dirty="0" err="1"/>
              <a:t>endeavor</a:t>
            </a:r>
            <a:r>
              <a:rPr lang="en-GB" dirty="0"/>
              <a:t>, writing history is both science and art… [Gen AI tools] do not think historically; they predict based on past data rather than questioning or reinterpreting it… AI cannot surprise us with new historical arguments, creative </a:t>
            </a:r>
            <a:r>
              <a:rPr lang="en-GB" dirty="0" err="1"/>
              <a:t>reframings</a:t>
            </a:r>
            <a:r>
              <a:rPr lang="en-GB" dirty="0"/>
              <a:t>, unpublished materials, or original narratives that challenge established understandings… </a:t>
            </a:r>
          </a:p>
          <a:p>
            <a:pPr marL="0" indent="0">
              <a:buNone/>
            </a:pPr>
            <a:r>
              <a:rPr lang="en-GB" dirty="0"/>
              <a:t>these </a:t>
            </a:r>
            <a:r>
              <a:rPr lang="en-GB" b="1" dirty="0"/>
              <a:t>tools cannot substitute for rigorous historical methods</a:t>
            </a:r>
            <a:r>
              <a:rPr lang="en-GB" dirty="0"/>
              <a:t>: finding new sources, posing generative questions, weighing evidence, assessing context, grappling with uncertainty, and constructing original arguments.”</a:t>
            </a:r>
          </a:p>
        </p:txBody>
      </p:sp>
    </p:spTree>
    <p:extLst>
      <p:ext uri="{BB962C8B-B14F-4D97-AF65-F5344CB8AC3E}">
        <p14:creationId xmlns:p14="http://schemas.microsoft.com/office/powerpoint/2010/main" val="17239640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42D11-F837-A99B-308C-C79577D5DA64}"/>
              </a:ext>
            </a:extLst>
          </p:cNvPr>
          <p:cNvSpPr>
            <a:spLocks noGrp="1"/>
          </p:cNvSpPr>
          <p:nvPr>
            <p:ph type="title"/>
          </p:nvPr>
        </p:nvSpPr>
        <p:spPr/>
        <p:txBody>
          <a:bodyPr>
            <a:normAutofit fontScale="90000"/>
          </a:bodyPr>
          <a:lstStyle/>
          <a:p>
            <a:r>
              <a:rPr lang="en-GB" sz="4000" dirty="0"/>
              <a:t>James Poskett, ‘AI and the Myth of the Total Archive’</a:t>
            </a:r>
            <a:br>
              <a:rPr lang="en-GB" dirty="0"/>
            </a:br>
            <a:r>
              <a:rPr lang="en-GB" sz="2700" dirty="0">
                <a:hlinkClick r:id="rId2"/>
              </a:rPr>
              <a:t>https://withoutmachines.substack.com/p/ai-and-the-myth-of-the-total-archive</a:t>
            </a:r>
            <a:r>
              <a:rPr lang="en-GB" sz="2700" dirty="0"/>
              <a:t> </a:t>
            </a:r>
            <a:endParaRPr lang="en-GB" dirty="0"/>
          </a:p>
        </p:txBody>
      </p:sp>
      <p:sp>
        <p:nvSpPr>
          <p:cNvPr id="3" name="Content Placeholder 2">
            <a:extLst>
              <a:ext uri="{FF2B5EF4-FFF2-40B4-BE49-F238E27FC236}">
                <a16:creationId xmlns:a16="http://schemas.microsoft.com/office/drawing/2014/main" id="{96BC0FD1-FCB8-D200-6912-FFCE75F22707}"/>
              </a:ext>
            </a:extLst>
          </p:cNvPr>
          <p:cNvSpPr>
            <a:spLocks noGrp="1"/>
          </p:cNvSpPr>
          <p:nvPr>
            <p:ph idx="1"/>
          </p:nvPr>
        </p:nvSpPr>
        <p:spPr/>
        <p:txBody>
          <a:bodyPr>
            <a:normAutofit lnSpcReduction="10000"/>
          </a:bodyPr>
          <a:lstStyle/>
          <a:p>
            <a:pPr marL="0" indent="0">
              <a:buNone/>
            </a:pPr>
            <a:r>
              <a:rPr lang="en-GB" dirty="0"/>
              <a:t>“there’s another obvious part of historical research which cannot be done by AI. It’s called “</a:t>
            </a:r>
            <a:r>
              <a:rPr lang="en-GB" b="1" dirty="0"/>
              <a:t>going to an archive</a:t>
            </a:r>
            <a:r>
              <a:rPr lang="en-GB" dirty="0"/>
              <a:t>”. Yes, historians get in a car, or on a bus, or sometimes on a plane, and go to a library or alike… Once we get there, we turn the pages of old bits of paper, and begin reading, transcribing, and taking notes. AI can’t do that for one simple reason—this stuff isn’t on the Internet… the vast majority of the world’s manuscripts, have not been digitised and, frankly, never will…</a:t>
            </a:r>
          </a:p>
          <a:p>
            <a:pPr marL="0" indent="0">
              <a:buNone/>
            </a:pPr>
            <a:r>
              <a:rPr lang="en-GB" dirty="0"/>
              <a:t>If I had to guess, I’d say that LLMs have likely been trained on less than half of the world’s entire textual output. And if we expand that to include historical sources beyond the textual, </a:t>
            </a:r>
            <a:r>
              <a:rPr lang="en-GB" b="1" dirty="0"/>
              <a:t>LLMs have barely scratched the surface</a:t>
            </a:r>
            <a:r>
              <a:rPr lang="en-GB" dirty="0"/>
              <a:t>.”</a:t>
            </a:r>
          </a:p>
        </p:txBody>
      </p:sp>
    </p:spTree>
    <p:extLst>
      <p:ext uri="{BB962C8B-B14F-4D97-AF65-F5344CB8AC3E}">
        <p14:creationId xmlns:p14="http://schemas.microsoft.com/office/powerpoint/2010/main" val="32155328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3FBBD-5B3A-2B93-A9AB-B2426268DD9F}"/>
              </a:ext>
            </a:extLst>
          </p:cNvPr>
          <p:cNvSpPr>
            <a:spLocks noGrp="1"/>
          </p:cNvSpPr>
          <p:nvPr>
            <p:ph type="title"/>
          </p:nvPr>
        </p:nvSpPr>
        <p:spPr/>
        <p:txBody>
          <a:bodyPr>
            <a:noAutofit/>
          </a:bodyPr>
          <a:lstStyle/>
          <a:p>
            <a:r>
              <a:rPr lang="en-GB" sz="3600" dirty="0"/>
              <a:t>Graham Burnett, ‘Will the Humanities Survive Artificial Intelligence?’ </a:t>
            </a:r>
            <a:r>
              <a:rPr lang="en-GB" sz="3600" i="1" dirty="0"/>
              <a:t>The New Yorker</a:t>
            </a:r>
            <a:r>
              <a:rPr lang="en-GB" sz="3600" dirty="0"/>
              <a:t> (26 April 2025)</a:t>
            </a:r>
          </a:p>
        </p:txBody>
      </p:sp>
      <p:sp>
        <p:nvSpPr>
          <p:cNvPr id="3" name="Content Placeholder 2">
            <a:extLst>
              <a:ext uri="{FF2B5EF4-FFF2-40B4-BE49-F238E27FC236}">
                <a16:creationId xmlns:a16="http://schemas.microsoft.com/office/drawing/2014/main" id="{4D810F02-E1DE-9414-E9AA-39F184C07C8A}"/>
              </a:ext>
            </a:extLst>
          </p:cNvPr>
          <p:cNvSpPr>
            <a:spLocks noGrp="1"/>
          </p:cNvSpPr>
          <p:nvPr>
            <p:ph idx="1"/>
          </p:nvPr>
        </p:nvSpPr>
        <p:spPr/>
        <p:txBody>
          <a:bodyPr>
            <a:normAutofit fontScale="92500" lnSpcReduction="10000"/>
          </a:bodyPr>
          <a:lstStyle/>
          <a:p>
            <a:pPr marL="0" indent="0">
              <a:buNone/>
            </a:pPr>
            <a:r>
              <a:rPr lang="en-GB" dirty="0"/>
              <a:t>“</a:t>
            </a:r>
            <a:r>
              <a:rPr lang="en-GB" b="1" dirty="0"/>
              <a:t>factory-style scholarly productivity was never the essence of the humanities. The real project was always us: the work of understanding, and not the accumulation of facts</a:t>
            </a:r>
            <a:r>
              <a:rPr lang="en-GB" dirty="0"/>
              <a:t>… no amount of peer-reviewed scholarship, no data set, can resolve the central questions that confront every human being: How to live? What to do? How to face death? </a:t>
            </a:r>
          </a:p>
          <a:p>
            <a:pPr marL="0" indent="0">
              <a:buNone/>
            </a:pPr>
            <a:r>
              <a:rPr lang="en-GB" dirty="0"/>
              <a:t>The answers to those questions aren’t out there in the world, waiting to be discovered. They aren’t resolved by “knowledge production.” They are the work of being, not knowing—and knowing alone is utterly unequal to the task… </a:t>
            </a:r>
          </a:p>
          <a:p>
            <a:pPr marL="0" indent="0">
              <a:buNone/>
            </a:pPr>
            <a:r>
              <a:rPr lang="en-GB" b="1" dirty="0"/>
              <a:t>to be human is not to have answers. It is to have questions</a:t>
            </a:r>
            <a:r>
              <a:rPr lang="en-GB" dirty="0"/>
              <a:t>—and to live with them. The machines can’t do that for us. Not now, not ever.”</a:t>
            </a:r>
          </a:p>
        </p:txBody>
      </p:sp>
    </p:spTree>
    <p:extLst>
      <p:ext uri="{BB962C8B-B14F-4D97-AF65-F5344CB8AC3E}">
        <p14:creationId xmlns:p14="http://schemas.microsoft.com/office/powerpoint/2010/main" val="19309830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55BB4-ABF4-CF4D-8A4D-E18546248222}"/>
              </a:ext>
            </a:extLst>
          </p:cNvPr>
          <p:cNvSpPr>
            <a:spLocks noGrp="1"/>
          </p:cNvSpPr>
          <p:nvPr>
            <p:ph type="title"/>
          </p:nvPr>
        </p:nvSpPr>
        <p:spPr/>
        <p:txBody>
          <a:bodyPr>
            <a:normAutofit/>
          </a:bodyPr>
          <a:lstStyle/>
          <a:p>
            <a:r>
              <a:rPr lang="en-GB" sz="4000" dirty="0"/>
              <a:t>How might AI be useful to historians? </a:t>
            </a:r>
            <a:endParaRPr lang="en-GB" dirty="0"/>
          </a:p>
        </p:txBody>
      </p:sp>
      <p:sp>
        <p:nvSpPr>
          <p:cNvPr id="3" name="Content Placeholder 2">
            <a:extLst>
              <a:ext uri="{FF2B5EF4-FFF2-40B4-BE49-F238E27FC236}">
                <a16:creationId xmlns:a16="http://schemas.microsoft.com/office/drawing/2014/main" id="{632C2845-506F-7423-A3A4-D1393C976180}"/>
              </a:ext>
            </a:extLst>
          </p:cNvPr>
          <p:cNvSpPr>
            <a:spLocks noGrp="1"/>
          </p:cNvSpPr>
          <p:nvPr>
            <p:ph idx="1"/>
          </p:nvPr>
        </p:nvSpPr>
        <p:spPr/>
        <p:txBody>
          <a:bodyPr>
            <a:normAutofit fontScale="92500"/>
          </a:bodyPr>
          <a:lstStyle/>
          <a:p>
            <a:r>
              <a:rPr lang="en-GB" dirty="0"/>
              <a:t>Locating relevant secondary literature in the early stages of research </a:t>
            </a:r>
          </a:p>
          <a:p>
            <a:r>
              <a:rPr lang="en-GB" dirty="0"/>
              <a:t>Navigating large data sets and digital collections</a:t>
            </a:r>
          </a:p>
          <a:p>
            <a:pPr lvl="1"/>
            <a:r>
              <a:rPr lang="en-GB" dirty="0"/>
              <a:t>Identifying themes, patterns, or connections in large data sets</a:t>
            </a:r>
          </a:p>
          <a:p>
            <a:pPr lvl="1"/>
            <a:r>
              <a:rPr lang="en-GB" dirty="0"/>
              <a:t>Training LLMs to extract specific information from sources to create a dataset </a:t>
            </a:r>
          </a:p>
          <a:p>
            <a:r>
              <a:rPr lang="en-GB" dirty="0"/>
              <a:t>Translation and transcription</a:t>
            </a:r>
          </a:p>
          <a:p>
            <a:pPr lvl="1"/>
            <a:r>
              <a:rPr lang="en-GB" dirty="0"/>
              <a:t>Transcription of oral history interviews </a:t>
            </a:r>
          </a:p>
          <a:p>
            <a:pPr lvl="1"/>
            <a:r>
              <a:rPr lang="en-GB" dirty="0"/>
              <a:t>Handwriting-to-text conversion</a:t>
            </a:r>
          </a:p>
          <a:p>
            <a:r>
              <a:rPr lang="en-GB" dirty="0"/>
              <a:t>Critically interrogating AI itself as a knowledge system</a:t>
            </a:r>
          </a:p>
          <a:p>
            <a:r>
              <a:rPr lang="en-GB" b="1" dirty="0"/>
              <a:t>See UG Handbook for a list of acceptable and unacceptable uses of AI in history assignments </a:t>
            </a:r>
          </a:p>
          <a:p>
            <a:pPr lvl="1"/>
            <a:endParaRPr lang="en-GB" dirty="0"/>
          </a:p>
        </p:txBody>
      </p:sp>
    </p:spTree>
    <p:extLst>
      <p:ext uri="{BB962C8B-B14F-4D97-AF65-F5344CB8AC3E}">
        <p14:creationId xmlns:p14="http://schemas.microsoft.com/office/powerpoint/2010/main" val="1161294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C8F46-E62E-1D0E-201D-0A72A5410100}"/>
              </a:ext>
            </a:extLst>
          </p:cNvPr>
          <p:cNvSpPr>
            <a:spLocks noGrp="1"/>
          </p:cNvSpPr>
          <p:nvPr>
            <p:ph type="title"/>
          </p:nvPr>
        </p:nvSpPr>
        <p:spPr/>
        <p:txBody>
          <a:bodyPr>
            <a:normAutofit fontScale="90000"/>
          </a:bodyPr>
          <a:lstStyle/>
          <a:p>
            <a:r>
              <a:rPr lang="en-GB" dirty="0"/>
              <a:t>Tatiana But, ‘AI in Historical Research: 2025 Insights and Trends’</a:t>
            </a:r>
            <a:br>
              <a:rPr lang="en-GB" dirty="0"/>
            </a:br>
            <a:r>
              <a:rPr lang="en-GB" sz="2700" dirty="0">
                <a:hlinkClick r:id="rId2"/>
              </a:rPr>
              <a:t>https://www.historica.org/blog/ai-in-historical-research-2025-insights-and-trends</a:t>
            </a:r>
            <a:r>
              <a:rPr lang="en-GB" sz="2700" dirty="0"/>
              <a:t> </a:t>
            </a:r>
            <a:endParaRPr lang="en-GB" dirty="0"/>
          </a:p>
        </p:txBody>
      </p:sp>
      <p:sp>
        <p:nvSpPr>
          <p:cNvPr id="3" name="Content Placeholder 2">
            <a:extLst>
              <a:ext uri="{FF2B5EF4-FFF2-40B4-BE49-F238E27FC236}">
                <a16:creationId xmlns:a16="http://schemas.microsoft.com/office/drawing/2014/main" id="{63CB686A-49FF-7AEF-3189-953A4A9D1365}"/>
              </a:ext>
            </a:extLst>
          </p:cNvPr>
          <p:cNvSpPr>
            <a:spLocks noGrp="1"/>
          </p:cNvSpPr>
          <p:nvPr>
            <p:ph idx="1"/>
          </p:nvPr>
        </p:nvSpPr>
        <p:spPr/>
        <p:txBody>
          <a:bodyPr>
            <a:normAutofit fontScale="92500" lnSpcReduction="20000"/>
          </a:bodyPr>
          <a:lstStyle/>
          <a:p>
            <a:pPr marL="0" indent="0">
              <a:buNone/>
            </a:pPr>
            <a:r>
              <a:rPr lang="en-GB" dirty="0"/>
              <a:t>In 2025, AI is proving to be an increasingly indispensable partner in historical research, </a:t>
            </a:r>
            <a:r>
              <a:rPr lang="en-GB" b="1" dirty="0"/>
              <a:t>not by replacing human expertise but by amplifying it. </a:t>
            </a:r>
            <a:r>
              <a:rPr lang="en-GB" dirty="0"/>
              <a:t>Across diverse applications—from large-scale text analysis and manuscript preservation to multilingual translation and postcolonial scholarship—AI enables historians to process vast data, uncover hidden patterns, and engage with sources in novel ways.</a:t>
            </a:r>
          </a:p>
          <a:p>
            <a:pPr marL="0" indent="0">
              <a:buNone/>
            </a:pPr>
            <a:r>
              <a:rPr lang="en-GB" dirty="0"/>
              <a:t>At the same time, these </a:t>
            </a:r>
            <a:r>
              <a:rPr lang="en-GB" b="1" dirty="0"/>
              <a:t>advancements highlight enduring responsibilities: the interpretive judgment, ethical considerations, and critical oversight that only human scholars can provide</a:t>
            </a:r>
            <a:r>
              <a:rPr lang="en-GB" dirty="0"/>
              <a:t>… </a:t>
            </a:r>
          </a:p>
          <a:p>
            <a:pPr marL="0" indent="0">
              <a:buNone/>
            </a:pPr>
            <a:r>
              <a:rPr lang="en-GB" dirty="0"/>
              <a:t>The future of historical inquiry lies not in choosing between humans or machines, but in a collaborative synergy where AI tools expand the horizons of scholarship while historians remain the guiding intellects behind interpretation, argumentation, and ethical stewardship.”</a:t>
            </a:r>
          </a:p>
        </p:txBody>
      </p:sp>
    </p:spTree>
    <p:extLst>
      <p:ext uri="{BB962C8B-B14F-4D97-AF65-F5344CB8AC3E}">
        <p14:creationId xmlns:p14="http://schemas.microsoft.com/office/powerpoint/2010/main" val="26203080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A11F8-3FC4-ED3B-1947-289D87D48231}"/>
              </a:ext>
            </a:extLst>
          </p:cNvPr>
          <p:cNvSpPr>
            <a:spLocks noGrp="1"/>
          </p:cNvSpPr>
          <p:nvPr>
            <p:ph type="title"/>
          </p:nvPr>
        </p:nvSpPr>
        <p:spPr/>
        <p:txBody>
          <a:bodyPr>
            <a:normAutofit fontScale="90000"/>
          </a:bodyPr>
          <a:lstStyle/>
          <a:p>
            <a:r>
              <a:rPr lang="en-GB" dirty="0"/>
              <a:t>Example: Jacob Forward, PhD research on </a:t>
            </a:r>
            <a:r>
              <a:rPr lang="en-GB"/>
              <a:t>US presidential </a:t>
            </a:r>
            <a:r>
              <a:rPr lang="en-GB" dirty="0"/>
              <a:t>rhetoric</a:t>
            </a:r>
            <a:br>
              <a:rPr lang="en-GB" dirty="0"/>
            </a:br>
            <a:r>
              <a:rPr lang="en-GB" sz="2400" dirty="0">
                <a:hlinkClick r:id="rId2"/>
              </a:rPr>
              <a:t>https://www.hist.cam.ac.uk/news/history-age-ai</a:t>
            </a:r>
            <a:r>
              <a:rPr lang="en-GB" sz="2400" dirty="0"/>
              <a:t> </a:t>
            </a:r>
            <a:endParaRPr lang="en-GB" dirty="0"/>
          </a:p>
        </p:txBody>
      </p:sp>
      <p:sp>
        <p:nvSpPr>
          <p:cNvPr id="3" name="Content Placeholder 2">
            <a:extLst>
              <a:ext uri="{FF2B5EF4-FFF2-40B4-BE49-F238E27FC236}">
                <a16:creationId xmlns:a16="http://schemas.microsoft.com/office/drawing/2014/main" id="{6C78CC71-EA23-329A-C1DC-32B08853AC04}"/>
              </a:ext>
            </a:extLst>
          </p:cNvPr>
          <p:cNvSpPr>
            <a:spLocks noGrp="1"/>
          </p:cNvSpPr>
          <p:nvPr>
            <p:ph idx="1"/>
          </p:nvPr>
        </p:nvSpPr>
        <p:spPr/>
        <p:txBody>
          <a:bodyPr>
            <a:normAutofit fontScale="92500" lnSpcReduction="10000"/>
          </a:bodyPr>
          <a:lstStyle/>
          <a:p>
            <a:r>
              <a:rPr lang="en-GB" dirty="0"/>
              <a:t>Project examines the language of crisis in post-Cold War American politics – examination of c. 20 million words</a:t>
            </a:r>
          </a:p>
          <a:p>
            <a:pPr marL="0" indent="0">
              <a:buNone/>
            </a:pPr>
            <a:r>
              <a:rPr lang="en-GB" dirty="0"/>
              <a:t>“A good way of thinking about how best to involve AI in one’s work is to consider, what if there were two, three or four of me? What would I task each “me” with?...  I calculated that it would have taken ten months of reading – nine to five – for me to work through my last example. Instead, using my AI model took seven hours… [But] This is a search layer, an initial stage of analysis, not the final stage… [and the AI model took 8 months to refine]</a:t>
            </a:r>
          </a:p>
          <a:p>
            <a:pPr marL="0" indent="0">
              <a:buNone/>
            </a:pPr>
            <a:r>
              <a:rPr lang="en-GB" dirty="0"/>
              <a:t>By understanding this technology, its limitations and capabilities more deeply, I've become more acutely aware of what makes me human, and therefore different from this technology.”</a:t>
            </a:r>
          </a:p>
        </p:txBody>
      </p:sp>
    </p:spTree>
    <p:extLst>
      <p:ext uri="{BB962C8B-B14F-4D97-AF65-F5344CB8AC3E}">
        <p14:creationId xmlns:p14="http://schemas.microsoft.com/office/powerpoint/2010/main" val="322906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5432C-6EE4-3A48-B260-083AF2E7E36A}"/>
              </a:ext>
              <a:ext uri="{C183D7F6-B498-43B3-948B-1728B52AA6E4}">
                <adec:decorative xmlns:adec="http://schemas.microsoft.com/office/drawing/2017/decorative" val="1"/>
              </a:ext>
            </a:extLst>
          </p:cNvPr>
          <p:cNvSpPr>
            <a:spLocks noGrp="1"/>
          </p:cNvSpPr>
          <p:nvPr>
            <p:ph type="title"/>
            <p:custDataLst>
              <p:tags r:id="rId2"/>
            </p:custDataLst>
          </p:nvPr>
        </p:nvSpPr>
        <p:spPr/>
        <p:txBody>
          <a:bodyPr/>
          <a:lstStyle/>
          <a:p>
            <a:r>
              <a:rPr lang="en-FI"/>
              <a:t>Join the Vevox session </a:t>
            </a:r>
          </a:p>
        </p:txBody>
      </p:sp>
      <p:sp>
        <p:nvSpPr>
          <p:cNvPr id="3" name="Content Placeholder 2">
            <a:extLst>
              <a:ext uri="{FF2B5EF4-FFF2-40B4-BE49-F238E27FC236}">
                <a16:creationId xmlns:a16="http://schemas.microsoft.com/office/drawing/2014/main" id="{69BB87DD-025D-AE43-4A03-910135B61E5D}"/>
              </a:ext>
              <a:ext uri="{C183D7F6-B498-43B3-948B-1728B52AA6E4}">
                <adec:decorative xmlns:adec="http://schemas.microsoft.com/office/drawing/2017/decorative" val="1"/>
              </a:ext>
            </a:extLst>
          </p:cNvPr>
          <p:cNvSpPr>
            <a:spLocks noGrp="1"/>
          </p:cNvSpPr>
          <p:nvPr>
            <p:ph sz="quarter" idx="13"/>
            <p:custDataLst>
              <p:tags r:id="rId3"/>
            </p:custDataLst>
          </p:nvPr>
        </p:nvSpPr>
        <p:spPr/>
        <p:txBody>
          <a:bodyPr/>
          <a:lstStyle/>
          <a:p>
            <a:pPr marL="0" indent="0">
              <a:buNone/>
            </a:pPr>
            <a:r>
              <a:rPr lang="en-FI"/>
              <a:t> </a:t>
            </a:r>
            <a:endParaRPr lang="en-FI" dirty="0"/>
          </a:p>
        </p:txBody>
      </p:sp>
      <p:sp>
        <p:nvSpPr>
          <p:cNvPr id="4" name="TextBox 3">
            <a:extLst>
              <a:ext uri="{FF2B5EF4-FFF2-40B4-BE49-F238E27FC236}">
                <a16:creationId xmlns:a16="http://schemas.microsoft.com/office/drawing/2014/main" id="{2AD364F7-C132-4AB4-BE55-6E401CBDE877}"/>
              </a:ext>
            </a:extLst>
          </p:cNvPr>
          <p:cNvSpPr txBox="1"/>
          <p:nvPr>
            <p:custDataLst>
              <p:tags r:id="rId4"/>
            </p:custDataLst>
          </p:nvPr>
        </p:nvSpPr>
        <p:spPr>
          <a:xfrm>
            <a:off x="838200" y="1798320"/>
            <a:ext cx="7340600" cy="4429760"/>
          </a:xfrm>
          <a:prstGeom prst="rect">
            <a:avLst/>
          </a:prstGeom>
          <a:noFill/>
        </p:spPr>
        <p:txBody>
          <a:bodyPr vertOverflow="overflow" vert="horz" wrap="square" rtlCol="0" anchor="t">
            <a:spAutoFit/>
          </a:bodyPr>
          <a:lstStyle/>
          <a:p>
            <a:pPr algn="l"/>
            <a:r>
              <a:rPr lang="en-GB" sz="3500"/>
              <a:t>Go to </a:t>
            </a:r>
            <a:r>
              <a:rPr lang="en-GB" sz="3500" b="1"/>
              <a:t>vevox.app</a:t>
            </a:r>
            <a:endParaRPr lang="en-GB" sz="3500"/>
          </a:p>
          <a:p>
            <a:pPr algn="l"/>
            <a:endParaRPr lang="en-GB" sz="3500"/>
          </a:p>
          <a:p>
            <a:pPr algn="l"/>
            <a:r>
              <a:rPr lang="en-GB" sz="3500"/>
              <a:t>Enter the session ID: </a:t>
            </a:r>
            <a:r>
              <a:rPr lang="en-GB" sz="3500" b="1"/>
              <a:t>132-919-298</a:t>
            </a:r>
            <a:endParaRPr lang="en-GB" sz="3500"/>
          </a:p>
          <a:p>
            <a:pPr algn="l"/>
            <a:endParaRPr lang="en-GB" sz="3500"/>
          </a:p>
          <a:p>
            <a:pPr algn="l"/>
            <a:r>
              <a:rPr lang="en-GB" sz="3500"/>
              <a:t>Or scan the QR code</a:t>
            </a:r>
          </a:p>
        </p:txBody>
      </p:sp>
      <p:sp>
        <p:nvSpPr>
          <p:cNvPr id="5" name="Rectangle 4" descr="QR-code">
            <a:extLst>
              <a:ext uri="{FF2B5EF4-FFF2-40B4-BE49-F238E27FC236}">
                <a16:creationId xmlns:a16="http://schemas.microsoft.com/office/drawing/2014/main" id="{97FE9460-1C79-490D-84EB-82792554176C}"/>
              </a:ext>
            </a:extLst>
          </p:cNvPr>
          <p:cNvSpPr/>
          <p:nvPr>
            <p:custDataLst>
              <p:tags r:id="rId5"/>
            </p:custDataLst>
          </p:nvPr>
        </p:nvSpPr>
        <p:spPr>
          <a:xfrm>
            <a:off x="8178800" y="1948179"/>
            <a:ext cx="2755900" cy="2755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 name="Rectangle 5">
            <a:extLst>
              <a:ext uri="{FF2B5EF4-FFF2-40B4-BE49-F238E27FC236}">
                <a16:creationId xmlns:a16="http://schemas.microsoft.com/office/drawing/2014/main" id="{40201939-C936-406B-8341-BA91B2657022}"/>
              </a:ext>
              <a:ext uri="{C183D7F6-B498-43B3-948B-1728B52AA6E4}">
                <adec:decorative xmlns:adec="http://schemas.microsoft.com/office/drawing/2017/decorative" val="1"/>
              </a:ext>
            </a:extLst>
          </p:cNvPr>
          <p:cNvSpPr/>
          <p:nvPr>
            <p:custDataLst>
              <p:tags r:id="rId6"/>
            </p:custDataLst>
          </p:nvPr>
        </p:nvSpPr>
        <p:spPr>
          <a:xfrm>
            <a:off x="81788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 name="Rectangle 6">
            <a:extLst>
              <a:ext uri="{FF2B5EF4-FFF2-40B4-BE49-F238E27FC236}">
                <a16:creationId xmlns:a16="http://schemas.microsoft.com/office/drawing/2014/main" id="{D5785A8A-5913-45F6-83E1-19ED30A1C2E8}"/>
              </a:ext>
              <a:ext uri="{C183D7F6-B498-43B3-948B-1728B52AA6E4}">
                <adec:decorative xmlns:adec="http://schemas.microsoft.com/office/drawing/2017/decorative" val="1"/>
              </a:ext>
            </a:extLst>
          </p:cNvPr>
          <p:cNvSpPr/>
          <p:nvPr>
            <p:custDataLst>
              <p:tags r:id="rId7"/>
            </p:custDataLst>
          </p:nvPr>
        </p:nvSpPr>
        <p:spPr>
          <a:xfrm>
            <a:off x="82677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 name="Rectangle 7">
            <a:extLst>
              <a:ext uri="{FF2B5EF4-FFF2-40B4-BE49-F238E27FC236}">
                <a16:creationId xmlns:a16="http://schemas.microsoft.com/office/drawing/2014/main" id="{737905D7-7419-4143-9D92-6FA60BD7F614}"/>
              </a:ext>
              <a:ext uri="{C183D7F6-B498-43B3-948B-1728B52AA6E4}">
                <adec:decorative xmlns:adec="http://schemas.microsoft.com/office/drawing/2017/decorative" val="1"/>
              </a:ext>
            </a:extLst>
          </p:cNvPr>
          <p:cNvSpPr/>
          <p:nvPr>
            <p:custDataLst>
              <p:tags r:id="rId8"/>
            </p:custDataLst>
          </p:nvPr>
        </p:nvSpPr>
        <p:spPr>
          <a:xfrm>
            <a:off x="83566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 name="Rectangle 8">
            <a:extLst>
              <a:ext uri="{FF2B5EF4-FFF2-40B4-BE49-F238E27FC236}">
                <a16:creationId xmlns:a16="http://schemas.microsoft.com/office/drawing/2014/main" id="{C7371F6A-DE24-42BD-A202-9E07CA961C0D}"/>
              </a:ext>
              <a:ext uri="{C183D7F6-B498-43B3-948B-1728B52AA6E4}">
                <adec:decorative xmlns:adec="http://schemas.microsoft.com/office/drawing/2017/decorative" val="1"/>
              </a:ext>
            </a:extLst>
          </p:cNvPr>
          <p:cNvSpPr/>
          <p:nvPr>
            <p:custDataLst>
              <p:tags r:id="rId9"/>
            </p:custDataLst>
          </p:nvPr>
        </p:nvSpPr>
        <p:spPr>
          <a:xfrm>
            <a:off x="84455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 name="Rectangle 9">
            <a:extLst>
              <a:ext uri="{FF2B5EF4-FFF2-40B4-BE49-F238E27FC236}">
                <a16:creationId xmlns:a16="http://schemas.microsoft.com/office/drawing/2014/main" id="{636A52F7-2C4E-47C5-8835-55A587ECDE71}"/>
              </a:ext>
              <a:ext uri="{C183D7F6-B498-43B3-948B-1728B52AA6E4}">
                <adec:decorative xmlns:adec="http://schemas.microsoft.com/office/drawing/2017/decorative" val="1"/>
              </a:ext>
            </a:extLst>
          </p:cNvPr>
          <p:cNvSpPr/>
          <p:nvPr>
            <p:custDataLst>
              <p:tags r:id="rId10"/>
            </p:custDataLst>
          </p:nvPr>
        </p:nvSpPr>
        <p:spPr>
          <a:xfrm>
            <a:off x="85344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 name="Rectangle 10">
            <a:extLst>
              <a:ext uri="{FF2B5EF4-FFF2-40B4-BE49-F238E27FC236}">
                <a16:creationId xmlns:a16="http://schemas.microsoft.com/office/drawing/2014/main" id="{6C060E52-4F9C-4DB4-8F74-4912B508AC07}"/>
              </a:ext>
              <a:ext uri="{C183D7F6-B498-43B3-948B-1728B52AA6E4}">
                <adec:decorative xmlns:adec="http://schemas.microsoft.com/office/drawing/2017/decorative" val="1"/>
              </a:ext>
            </a:extLst>
          </p:cNvPr>
          <p:cNvSpPr/>
          <p:nvPr>
            <p:custDataLst>
              <p:tags r:id="rId11"/>
            </p:custDataLst>
          </p:nvPr>
        </p:nvSpPr>
        <p:spPr>
          <a:xfrm>
            <a:off x="86233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 name="Rectangle 11">
            <a:extLst>
              <a:ext uri="{FF2B5EF4-FFF2-40B4-BE49-F238E27FC236}">
                <a16:creationId xmlns:a16="http://schemas.microsoft.com/office/drawing/2014/main" id="{66427A09-4B6E-48CB-9F11-6F35351359EE}"/>
              </a:ext>
              <a:ext uri="{C183D7F6-B498-43B3-948B-1728B52AA6E4}">
                <adec:decorative xmlns:adec="http://schemas.microsoft.com/office/drawing/2017/decorative" val="1"/>
              </a:ext>
            </a:extLst>
          </p:cNvPr>
          <p:cNvSpPr/>
          <p:nvPr>
            <p:custDataLst>
              <p:tags r:id="rId12"/>
            </p:custDataLst>
          </p:nvPr>
        </p:nvSpPr>
        <p:spPr>
          <a:xfrm>
            <a:off x="87122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 name="Rectangle 12">
            <a:extLst>
              <a:ext uri="{FF2B5EF4-FFF2-40B4-BE49-F238E27FC236}">
                <a16:creationId xmlns:a16="http://schemas.microsoft.com/office/drawing/2014/main" id="{11D99645-09EB-4EC0-8161-3F6B0C4F32EF}"/>
              </a:ext>
              <a:ext uri="{C183D7F6-B498-43B3-948B-1728B52AA6E4}">
                <adec:decorative xmlns:adec="http://schemas.microsoft.com/office/drawing/2017/decorative" val="1"/>
              </a:ext>
            </a:extLst>
          </p:cNvPr>
          <p:cNvSpPr/>
          <p:nvPr>
            <p:custDataLst>
              <p:tags r:id="rId13"/>
            </p:custDataLst>
          </p:nvPr>
        </p:nvSpPr>
        <p:spPr>
          <a:xfrm>
            <a:off x="88011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 name="Rectangle 13">
            <a:extLst>
              <a:ext uri="{FF2B5EF4-FFF2-40B4-BE49-F238E27FC236}">
                <a16:creationId xmlns:a16="http://schemas.microsoft.com/office/drawing/2014/main" id="{F5177966-3068-4BE1-94AF-61786799D83A}"/>
              </a:ext>
              <a:ext uri="{C183D7F6-B498-43B3-948B-1728B52AA6E4}">
                <adec:decorative xmlns:adec="http://schemas.microsoft.com/office/drawing/2017/decorative" val="1"/>
              </a:ext>
            </a:extLst>
          </p:cNvPr>
          <p:cNvSpPr/>
          <p:nvPr>
            <p:custDataLst>
              <p:tags r:id="rId14"/>
            </p:custDataLst>
          </p:nvPr>
        </p:nvSpPr>
        <p:spPr>
          <a:xfrm>
            <a:off x="88900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 name="Rectangle 14">
            <a:extLst>
              <a:ext uri="{FF2B5EF4-FFF2-40B4-BE49-F238E27FC236}">
                <a16:creationId xmlns:a16="http://schemas.microsoft.com/office/drawing/2014/main" id="{E861057D-4FEC-4BA8-9794-77B04D5FBBC2}"/>
              </a:ext>
              <a:ext uri="{C183D7F6-B498-43B3-948B-1728B52AA6E4}">
                <adec:decorative xmlns:adec="http://schemas.microsoft.com/office/drawing/2017/decorative" val="1"/>
              </a:ext>
            </a:extLst>
          </p:cNvPr>
          <p:cNvSpPr/>
          <p:nvPr>
            <p:custDataLst>
              <p:tags r:id="rId15"/>
            </p:custDataLst>
          </p:nvPr>
        </p:nvSpPr>
        <p:spPr>
          <a:xfrm>
            <a:off x="89789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 name="Rectangle 15">
            <a:extLst>
              <a:ext uri="{FF2B5EF4-FFF2-40B4-BE49-F238E27FC236}">
                <a16:creationId xmlns:a16="http://schemas.microsoft.com/office/drawing/2014/main" id="{5C00A0E3-496A-48DA-80F1-F4C23B13CF7B}"/>
              </a:ext>
              <a:ext uri="{C183D7F6-B498-43B3-948B-1728B52AA6E4}">
                <adec:decorative xmlns:adec="http://schemas.microsoft.com/office/drawing/2017/decorative" val="1"/>
              </a:ext>
            </a:extLst>
          </p:cNvPr>
          <p:cNvSpPr/>
          <p:nvPr>
            <p:custDataLst>
              <p:tags r:id="rId16"/>
            </p:custDataLst>
          </p:nvPr>
        </p:nvSpPr>
        <p:spPr>
          <a:xfrm>
            <a:off x="90678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 name="Rectangle 16">
            <a:extLst>
              <a:ext uri="{FF2B5EF4-FFF2-40B4-BE49-F238E27FC236}">
                <a16:creationId xmlns:a16="http://schemas.microsoft.com/office/drawing/2014/main" id="{521E4A02-338D-456C-9B59-1F45C3AF3AAD}"/>
              </a:ext>
              <a:ext uri="{C183D7F6-B498-43B3-948B-1728B52AA6E4}">
                <adec:decorative xmlns:adec="http://schemas.microsoft.com/office/drawing/2017/decorative" val="1"/>
              </a:ext>
            </a:extLst>
          </p:cNvPr>
          <p:cNvSpPr/>
          <p:nvPr>
            <p:custDataLst>
              <p:tags r:id="rId17"/>
            </p:custDataLst>
          </p:nvPr>
        </p:nvSpPr>
        <p:spPr>
          <a:xfrm>
            <a:off x="91567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 name="Rectangle 17">
            <a:extLst>
              <a:ext uri="{FF2B5EF4-FFF2-40B4-BE49-F238E27FC236}">
                <a16:creationId xmlns:a16="http://schemas.microsoft.com/office/drawing/2014/main" id="{4AB5B475-A165-4E8F-8477-DA006FD76A0A}"/>
              </a:ext>
              <a:ext uri="{C183D7F6-B498-43B3-948B-1728B52AA6E4}">
                <adec:decorative xmlns:adec="http://schemas.microsoft.com/office/drawing/2017/decorative" val="1"/>
              </a:ext>
            </a:extLst>
          </p:cNvPr>
          <p:cNvSpPr/>
          <p:nvPr>
            <p:custDataLst>
              <p:tags r:id="rId18"/>
            </p:custDataLst>
          </p:nvPr>
        </p:nvSpPr>
        <p:spPr>
          <a:xfrm>
            <a:off x="92456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 name="Rectangle 18">
            <a:extLst>
              <a:ext uri="{FF2B5EF4-FFF2-40B4-BE49-F238E27FC236}">
                <a16:creationId xmlns:a16="http://schemas.microsoft.com/office/drawing/2014/main" id="{945D2388-3583-4817-B0CD-1DD9B4E6A2B6}"/>
              </a:ext>
              <a:ext uri="{C183D7F6-B498-43B3-948B-1728B52AA6E4}">
                <adec:decorative xmlns:adec="http://schemas.microsoft.com/office/drawing/2017/decorative" val="1"/>
              </a:ext>
            </a:extLst>
          </p:cNvPr>
          <p:cNvSpPr/>
          <p:nvPr>
            <p:custDataLst>
              <p:tags r:id="rId19"/>
            </p:custDataLst>
          </p:nvPr>
        </p:nvSpPr>
        <p:spPr>
          <a:xfrm>
            <a:off x="93345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 name="Rectangle 19">
            <a:extLst>
              <a:ext uri="{FF2B5EF4-FFF2-40B4-BE49-F238E27FC236}">
                <a16:creationId xmlns:a16="http://schemas.microsoft.com/office/drawing/2014/main" id="{C425EFBA-FD47-49A3-AD9A-D5F34CF0EB20}"/>
              </a:ext>
              <a:ext uri="{C183D7F6-B498-43B3-948B-1728B52AA6E4}">
                <adec:decorative xmlns:adec="http://schemas.microsoft.com/office/drawing/2017/decorative" val="1"/>
              </a:ext>
            </a:extLst>
          </p:cNvPr>
          <p:cNvSpPr/>
          <p:nvPr>
            <p:custDataLst>
              <p:tags r:id="rId20"/>
            </p:custDataLst>
          </p:nvPr>
        </p:nvSpPr>
        <p:spPr>
          <a:xfrm>
            <a:off x="94234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 name="Rectangle 20">
            <a:extLst>
              <a:ext uri="{FF2B5EF4-FFF2-40B4-BE49-F238E27FC236}">
                <a16:creationId xmlns:a16="http://schemas.microsoft.com/office/drawing/2014/main" id="{762BA216-524A-46B9-B00C-6922CD3FF0A8}"/>
              </a:ext>
              <a:ext uri="{C183D7F6-B498-43B3-948B-1728B52AA6E4}">
                <adec:decorative xmlns:adec="http://schemas.microsoft.com/office/drawing/2017/decorative" val="1"/>
              </a:ext>
            </a:extLst>
          </p:cNvPr>
          <p:cNvSpPr/>
          <p:nvPr>
            <p:custDataLst>
              <p:tags r:id="rId21"/>
            </p:custDataLst>
          </p:nvPr>
        </p:nvSpPr>
        <p:spPr>
          <a:xfrm>
            <a:off x="95123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 name="Rectangle 21">
            <a:extLst>
              <a:ext uri="{FF2B5EF4-FFF2-40B4-BE49-F238E27FC236}">
                <a16:creationId xmlns:a16="http://schemas.microsoft.com/office/drawing/2014/main" id="{EAA62DB6-ABCF-4FCB-8812-32A70151D262}"/>
              </a:ext>
              <a:ext uri="{C183D7F6-B498-43B3-948B-1728B52AA6E4}">
                <adec:decorative xmlns:adec="http://schemas.microsoft.com/office/drawing/2017/decorative" val="1"/>
              </a:ext>
            </a:extLst>
          </p:cNvPr>
          <p:cNvSpPr/>
          <p:nvPr>
            <p:custDataLst>
              <p:tags r:id="rId22"/>
            </p:custDataLst>
          </p:nvPr>
        </p:nvSpPr>
        <p:spPr>
          <a:xfrm>
            <a:off x="96012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 name="Rectangle 22">
            <a:extLst>
              <a:ext uri="{FF2B5EF4-FFF2-40B4-BE49-F238E27FC236}">
                <a16:creationId xmlns:a16="http://schemas.microsoft.com/office/drawing/2014/main" id="{B27723FB-5D94-49CC-BAE8-A39A8618B6E0}"/>
              </a:ext>
              <a:ext uri="{C183D7F6-B498-43B3-948B-1728B52AA6E4}">
                <adec:decorative xmlns:adec="http://schemas.microsoft.com/office/drawing/2017/decorative" val="1"/>
              </a:ext>
            </a:extLst>
          </p:cNvPr>
          <p:cNvSpPr/>
          <p:nvPr>
            <p:custDataLst>
              <p:tags r:id="rId23"/>
            </p:custDataLst>
          </p:nvPr>
        </p:nvSpPr>
        <p:spPr>
          <a:xfrm>
            <a:off x="96901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 name="Rectangle 23">
            <a:extLst>
              <a:ext uri="{FF2B5EF4-FFF2-40B4-BE49-F238E27FC236}">
                <a16:creationId xmlns:a16="http://schemas.microsoft.com/office/drawing/2014/main" id="{14202B71-A8C2-4823-B656-62051121B2EC}"/>
              </a:ext>
              <a:ext uri="{C183D7F6-B498-43B3-948B-1728B52AA6E4}">
                <adec:decorative xmlns:adec="http://schemas.microsoft.com/office/drawing/2017/decorative" val="1"/>
              </a:ext>
            </a:extLst>
          </p:cNvPr>
          <p:cNvSpPr/>
          <p:nvPr>
            <p:custDataLst>
              <p:tags r:id="rId24"/>
            </p:custDataLst>
          </p:nvPr>
        </p:nvSpPr>
        <p:spPr>
          <a:xfrm>
            <a:off x="97790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 name="Rectangle 24">
            <a:extLst>
              <a:ext uri="{FF2B5EF4-FFF2-40B4-BE49-F238E27FC236}">
                <a16:creationId xmlns:a16="http://schemas.microsoft.com/office/drawing/2014/main" id="{A35F62BF-BD11-4DBF-A3CF-89C891AA98FB}"/>
              </a:ext>
              <a:ext uri="{C183D7F6-B498-43B3-948B-1728B52AA6E4}">
                <adec:decorative xmlns:adec="http://schemas.microsoft.com/office/drawing/2017/decorative" val="1"/>
              </a:ext>
            </a:extLst>
          </p:cNvPr>
          <p:cNvSpPr/>
          <p:nvPr>
            <p:custDataLst>
              <p:tags r:id="rId25"/>
            </p:custDataLst>
          </p:nvPr>
        </p:nvSpPr>
        <p:spPr>
          <a:xfrm>
            <a:off x="98679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 name="Rectangle 25">
            <a:extLst>
              <a:ext uri="{FF2B5EF4-FFF2-40B4-BE49-F238E27FC236}">
                <a16:creationId xmlns:a16="http://schemas.microsoft.com/office/drawing/2014/main" id="{3BC202E1-86D1-41D5-80EC-75AE0EFDE8C8}"/>
              </a:ext>
              <a:ext uri="{C183D7F6-B498-43B3-948B-1728B52AA6E4}">
                <adec:decorative xmlns:adec="http://schemas.microsoft.com/office/drawing/2017/decorative" val="1"/>
              </a:ext>
            </a:extLst>
          </p:cNvPr>
          <p:cNvSpPr/>
          <p:nvPr>
            <p:custDataLst>
              <p:tags r:id="rId26"/>
            </p:custDataLst>
          </p:nvPr>
        </p:nvSpPr>
        <p:spPr>
          <a:xfrm>
            <a:off x="99568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 name="Rectangle 26">
            <a:extLst>
              <a:ext uri="{FF2B5EF4-FFF2-40B4-BE49-F238E27FC236}">
                <a16:creationId xmlns:a16="http://schemas.microsoft.com/office/drawing/2014/main" id="{FDE67E7E-9B0D-4984-B964-151B166C2062}"/>
              </a:ext>
              <a:ext uri="{C183D7F6-B498-43B3-948B-1728B52AA6E4}">
                <adec:decorative xmlns:adec="http://schemas.microsoft.com/office/drawing/2017/decorative" val="1"/>
              </a:ext>
            </a:extLst>
          </p:cNvPr>
          <p:cNvSpPr/>
          <p:nvPr>
            <p:custDataLst>
              <p:tags r:id="rId27"/>
            </p:custDataLst>
          </p:nvPr>
        </p:nvSpPr>
        <p:spPr>
          <a:xfrm>
            <a:off x="100457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 name="Rectangle 27">
            <a:extLst>
              <a:ext uri="{FF2B5EF4-FFF2-40B4-BE49-F238E27FC236}">
                <a16:creationId xmlns:a16="http://schemas.microsoft.com/office/drawing/2014/main" id="{F66016D1-A038-4A93-8E9F-3B91A2A9A35F}"/>
              </a:ext>
              <a:ext uri="{C183D7F6-B498-43B3-948B-1728B52AA6E4}">
                <adec:decorative xmlns:adec="http://schemas.microsoft.com/office/drawing/2017/decorative" val="1"/>
              </a:ext>
            </a:extLst>
          </p:cNvPr>
          <p:cNvSpPr/>
          <p:nvPr>
            <p:custDataLst>
              <p:tags r:id="rId28"/>
            </p:custDataLst>
          </p:nvPr>
        </p:nvSpPr>
        <p:spPr>
          <a:xfrm>
            <a:off x="10134600" y="2037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 name="Rectangle 28">
            <a:extLst>
              <a:ext uri="{FF2B5EF4-FFF2-40B4-BE49-F238E27FC236}">
                <a16:creationId xmlns:a16="http://schemas.microsoft.com/office/drawing/2014/main" id="{774DA590-72BF-4E1C-96E7-68DDC5CDE2CA}"/>
              </a:ext>
              <a:ext uri="{C183D7F6-B498-43B3-948B-1728B52AA6E4}">
                <adec:decorative xmlns:adec="http://schemas.microsoft.com/office/drawing/2017/decorative" val="1"/>
              </a:ext>
            </a:extLst>
          </p:cNvPr>
          <p:cNvSpPr/>
          <p:nvPr>
            <p:custDataLst>
              <p:tags r:id="rId29"/>
            </p:custDataLst>
          </p:nvPr>
        </p:nvSpPr>
        <p:spPr>
          <a:xfrm>
            <a:off x="102235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 name="Rectangle 29">
            <a:extLst>
              <a:ext uri="{FF2B5EF4-FFF2-40B4-BE49-F238E27FC236}">
                <a16:creationId xmlns:a16="http://schemas.microsoft.com/office/drawing/2014/main" id="{04BFC9B1-5B95-4B1C-9691-FC3C1AC7D7A1}"/>
              </a:ext>
              <a:ext uri="{C183D7F6-B498-43B3-948B-1728B52AA6E4}">
                <adec:decorative xmlns:adec="http://schemas.microsoft.com/office/drawing/2017/decorative" val="1"/>
              </a:ext>
            </a:extLst>
          </p:cNvPr>
          <p:cNvSpPr/>
          <p:nvPr>
            <p:custDataLst>
              <p:tags r:id="rId30"/>
            </p:custDataLst>
          </p:nvPr>
        </p:nvSpPr>
        <p:spPr>
          <a:xfrm>
            <a:off x="103124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 name="Rectangle 30">
            <a:extLst>
              <a:ext uri="{FF2B5EF4-FFF2-40B4-BE49-F238E27FC236}">
                <a16:creationId xmlns:a16="http://schemas.microsoft.com/office/drawing/2014/main" id="{4465D909-500F-4D4E-907D-B77E4CD217AD}"/>
              </a:ext>
              <a:ext uri="{C183D7F6-B498-43B3-948B-1728B52AA6E4}">
                <adec:decorative xmlns:adec="http://schemas.microsoft.com/office/drawing/2017/decorative" val="1"/>
              </a:ext>
            </a:extLst>
          </p:cNvPr>
          <p:cNvSpPr/>
          <p:nvPr>
            <p:custDataLst>
              <p:tags r:id="rId31"/>
            </p:custDataLst>
          </p:nvPr>
        </p:nvSpPr>
        <p:spPr>
          <a:xfrm>
            <a:off x="104013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 name="Rectangle 31">
            <a:extLst>
              <a:ext uri="{FF2B5EF4-FFF2-40B4-BE49-F238E27FC236}">
                <a16:creationId xmlns:a16="http://schemas.microsoft.com/office/drawing/2014/main" id="{695C5497-9EB5-49E8-A44A-584BDEABEEAB}"/>
              </a:ext>
              <a:ext uri="{C183D7F6-B498-43B3-948B-1728B52AA6E4}">
                <adec:decorative xmlns:adec="http://schemas.microsoft.com/office/drawing/2017/decorative" val="1"/>
              </a:ext>
            </a:extLst>
          </p:cNvPr>
          <p:cNvSpPr/>
          <p:nvPr>
            <p:custDataLst>
              <p:tags r:id="rId32"/>
            </p:custDataLst>
          </p:nvPr>
        </p:nvSpPr>
        <p:spPr>
          <a:xfrm>
            <a:off x="104902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 name="Rectangle 32">
            <a:extLst>
              <a:ext uri="{FF2B5EF4-FFF2-40B4-BE49-F238E27FC236}">
                <a16:creationId xmlns:a16="http://schemas.microsoft.com/office/drawing/2014/main" id="{C0AA28BE-394E-4E61-A75D-478D56A80A66}"/>
              </a:ext>
              <a:ext uri="{C183D7F6-B498-43B3-948B-1728B52AA6E4}">
                <adec:decorative xmlns:adec="http://schemas.microsoft.com/office/drawing/2017/decorative" val="1"/>
              </a:ext>
            </a:extLst>
          </p:cNvPr>
          <p:cNvSpPr/>
          <p:nvPr>
            <p:custDataLst>
              <p:tags r:id="rId33"/>
            </p:custDataLst>
          </p:nvPr>
        </p:nvSpPr>
        <p:spPr>
          <a:xfrm>
            <a:off x="105791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 name="Rectangle 33">
            <a:extLst>
              <a:ext uri="{FF2B5EF4-FFF2-40B4-BE49-F238E27FC236}">
                <a16:creationId xmlns:a16="http://schemas.microsoft.com/office/drawing/2014/main" id="{22946A0B-BBB2-4BBE-BF0D-0882CE59FD01}"/>
              </a:ext>
              <a:ext uri="{C183D7F6-B498-43B3-948B-1728B52AA6E4}">
                <adec:decorative xmlns:adec="http://schemas.microsoft.com/office/drawing/2017/decorative" val="1"/>
              </a:ext>
            </a:extLst>
          </p:cNvPr>
          <p:cNvSpPr/>
          <p:nvPr>
            <p:custDataLst>
              <p:tags r:id="rId34"/>
            </p:custDataLst>
          </p:nvPr>
        </p:nvSpPr>
        <p:spPr>
          <a:xfrm>
            <a:off x="106680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 name="Rectangle 34">
            <a:extLst>
              <a:ext uri="{FF2B5EF4-FFF2-40B4-BE49-F238E27FC236}">
                <a16:creationId xmlns:a16="http://schemas.microsoft.com/office/drawing/2014/main" id="{FF258834-E302-4E45-AE2A-B54A61AABC31}"/>
              </a:ext>
              <a:ext uri="{C183D7F6-B498-43B3-948B-1728B52AA6E4}">
                <adec:decorative xmlns:adec="http://schemas.microsoft.com/office/drawing/2017/decorative" val="1"/>
              </a:ext>
            </a:extLst>
          </p:cNvPr>
          <p:cNvSpPr/>
          <p:nvPr>
            <p:custDataLst>
              <p:tags r:id="rId35"/>
            </p:custDataLst>
          </p:nvPr>
        </p:nvSpPr>
        <p:spPr>
          <a:xfrm>
            <a:off x="10756900" y="2037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 name="Rectangle 35">
            <a:extLst>
              <a:ext uri="{FF2B5EF4-FFF2-40B4-BE49-F238E27FC236}">
                <a16:creationId xmlns:a16="http://schemas.microsoft.com/office/drawing/2014/main" id="{63D2125F-4556-4BB2-A1D2-1CF0D2E66FD4}"/>
              </a:ext>
              <a:ext uri="{C183D7F6-B498-43B3-948B-1728B52AA6E4}">
                <adec:decorative xmlns:adec="http://schemas.microsoft.com/office/drawing/2017/decorative" val="1"/>
              </a:ext>
            </a:extLst>
          </p:cNvPr>
          <p:cNvSpPr/>
          <p:nvPr>
            <p:custDataLst>
              <p:tags r:id="rId36"/>
            </p:custDataLst>
          </p:nvPr>
        </p:nvSpPr>
        <p:spPr>
          <a:xfrm>
            <a:off x="81788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 name="Rectangle 36">
            <a:extLst>
              <a:ext uri="{FF2B5EF4-FFF2-40B4-BE49-F238E27FC236}">
                <a16:creationId xmlns:a16="http://schemas.microsoft.com/office/drawing/2014/main" id="{3B9A8BD5-6B1A-43C3-B720-9C55734C8EE3}"/>
              </a:ext>
              <a:ext uri="{C183D7F6-B498-43B3-948B-1728B52AA6E4}">
                <adec:decorative xmlns:adec="http://schemas.microsoft.com/office/drawing/2017/decorative" val="1"/>
              </a:ext>
            </a:extLst>
          </p:cNvPr>
          <p:cNvSpPr/>
          <p:nvPr>
            <p:custDataLst>
              <p:tags r:id="rId37"/>
            </p:custDataLst>
          </p:nvPr>
        </p:nvSpPr>
        <p:spPr>
          <a:xfrm>
            <a:off x="82677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 name="Rectangle 37">
            <a:extLst>
              <a:ext uri="{FF2B5EF4-FFF2-40B4-BE49-F238E27FC236}">
                <a16:creationId xmlns:a16="http://schemas.microsoft.com/office/drawing/2014/main" id="{DAC76ED2-A28C-4A1C-9C5A-D8EC36EBE222}"/>
              </a:ext>
              <a:ext uri="{C183D7F6-B498-43B3-948B-1728B52AA6E4}">
                <adec:decorative xmlns:adec="http://schemas.microsoft.com/office/drawing/2017/decorative" val="1"/>
              </a:ext>
            </a:extLst>
          </p:cNvPr>
          <p:cNvSpPr/>
          <p:nvPr>
            <p:custDataLst>
              <p:tags r:id="rId38"/>
            </p:custDataLst>
          </p:nvPr>
        </p:nvSpPr>
        <p:spPr>
          <a:xfrm>
            <a:off x="83566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 name="Rectangle 38">
            <a:extLst>
              <a:ext uri="{FF2B5EF4-FFF2-40B4-BE49-F238E27FC236}">
                <a16:creationId xmlns:a16="http://schemas.microsoft.com/office/drawing/2014/main" id="{1C81BFBF-C181-4898-A34C-FF9038398950}"/>
              </a:ext>
              <a:ext uri="{C183D7F6-B498-43B3-948B-1728B52AA6E4}">
                <adec:decorative xmlns:adec="http://schemas.microsoft.com/office/drawing/2017/decorative" val="1"/>
              </a:ext>
            </a:extLst>
          </p:cNvPr>
          <p:cNvSpPr/>
          <p:nvPr>
            <p:custDataLst>
              <p:tags r:id="rId39"/>
            </p:custDataLst>
          </p:nvPr>
        </p:nvSpPr>
        <p:spPr>
          <a:xfrm>
            <a:off x="84455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 name="Rectangle 39">
            <a:extLst>
              <a:ext uri="{FF2B5EF4-FFF2-40B4-BE49-F238E27FC236}">
                <a16:creationId xmlns:a16="http://schemas.microsoft.com/office/drawing/2014/main" id="{AEFDF859-2625-4724-829D-911529838590}"/>
              </a:ext>
              <a:ext uri="{C183D7F6-B498-43B3-948B-1728B52AA6E4}">
                <adec:decorative xmlns:adec="http://schemas.microsoft.com/office/drawing/2017/decorative" val="1"/>
              </a:ext>
            </a:extLst>
          </p:cNvPr>
          <p:cNvSpPr/>
          <p:nvPr>
            <p:custDataLst>
              <p:tags r:id="rId40"/>
            </p:custDataLst>
          </p:nvPr>
        </p:nvSpPr>
        <p:spPr>
          <a:xfrm>
            <a:off x="85344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 name="Rectangle 40">
            <a:extLst>
              <a:ext uri="{FF2B5EF4-FFF2-40B4-BE49-F238E27FC236}">
                <a16:creationId xmlns:a16="http://schemas.microsoft.com/office/drawing/2014/main" id="{DB8A8467-0B5D-4BCF-B256-08963F95418D}"/>
              </a:ext>
              <a:ext uri="{C183D7F6-B498-43B3-948B-1728B52AA6E4}">
                <adec:decorative xmlns:adec="http://schemas.microsoft.com/office/drawing/2017/decorative" val="1"/>
              </a:ext>
            </a:extLst>
          </p:cNvPr>
          <p:cNvSpPr/>
          <p:nvPr>
            <p:custDataLst>
              <p:tags r:id="rId41"/>
            </p:custDataLst>
          </p:nvPr>
        </p:nvSpPr>
        <p:spPr>
          <a:xfrm>
            <a:off x="86233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 name="Rectangle 41">
            <a:extLst>
              <a:ext uri="{FF2B5EF4-FFF2-40B4-BE49-F238E27FC236}">
                <a16:creationId xmlns:a16="http://schemas.microsoft.com/office/drawing/2014/main" id="{6A2C918B-A2B3-4A48-BC54-C99297CCA4D5}"/>
              </a:ext>
              <a:ext uri="{C183D7F6-B498-43B3-948B-1728B52AA6E4}">
                <adec:decorative xmlns:adec="http://schemas.microsoft.com/office/drawing/2017/decorative" val="1"/>
              </a:ext>
            </a:extLst>
          </p:cNvPr>
          <p:cNvSpPr/>
          <p:nvPr>
            <p:custDataLst>
              <p:tags r:id="rId42"/>
            </p:custDataLst>
          </p:nvPr>
        </p:nvSpPr>
        <p:spPr>
          <a:xfrm>
            <a:off x="87122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 name="Rectangle 42">
            <a:extLst>
              <a:ext uri="{FF2B5EF4-FFF2-40B4-BE49-F238E27FC236}">
                <a16:creationId xmlns:a16="http://schemas.microsoft.com/office/drawing/2014/main" id="{9E11A591-B657-4316-A56E-CB5F22BD099C}"/>
              </a:ext>
              <a:ext uri="{C183D7F6-B498-43B3-948B-1728B52AA6E4}">
                <adec:decorative xmlns:adec="http://schemas.microsoft.com/office/drawing/2017/decorative" val="1"/>
              </a:ext>
            </a:extLst>
          </p:cNvPr>
          <p:cNvSpPr/>
          <p:nvPr>
            <p:custDataLst>
              <p:tags r:id="rId43"/>
            </p:custDataLst>
          </p:nvPr>
        </p:nvSpPr>
        <p:spPr>
          <a:xfrm>
            <a:off x="88011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 name="Rectangle 43">
            <a:extLst>
              <a:ext uri="{FF2B5EF4-FFF2-40B4-BE49-F238E27FC236}">
                <a16:creationId xmlns:a16="http://schemas.microsoft.com/office/drawing/2014/main" id="{433E5BBC-18D8-46B8-9D6F-DE7AE5EF3B7D}"/>
              </a:ext>
              <a:ext uri="{C183D7F6-B498-43B3-948B-1728B52AA6E4}">
                <adec:decorative xmlns:adec="http://schemas.microsoft.com/office/drawing/2017/decorative" val="1"/>
              </a:ext>
            </a:extLst>
          </p:cNvPr>
          <p:cNvSpPr/>
          <p:nvPr>
            <p:custDataLst>
              <p:tags r:id="rId44"/>
            </p:custDataLst>
          </p:nvPr>
        </p:nvSpPr>
        <p:spPr>
          <a:xfrm>
            <a:off x="88900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 name="Rectangle 44">
            <a:extLst>
              <a:ext uri="{FF2B5EF4-FFF2-40B4-BE49-F238E27FC236}">
                <a16:creationId xmlns:a16="http://schemas.microsoft.com/office/drawing/2014/main" id="{FA4CB56D-C3B9-48D9-BDE9-896E605DD97C}"/>
              </a:ext>
              <a:ext uri="{C183D7F6-B498-43B3-948B-1728B52AA6E4}">
                <adec:decorative xmlns:adec="http://schemas.microsoft.com/office/drawing/2017/decorative" val="1"/>
              </a:ext>
            </a:extLst>
          </p:cNvPr>
          <p:cNvSpPr/>
          <p:nvPr>
            <p:custDataLst>
              <p:tags r:id="rId45"/>
            </p:custDataLst>
          </p:nvPr>
        </p:nvSpPr>
        <p:spPr>
          <a:xfrm>
            <a:off x="89789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 name="Rectangle 45">
            <a:extLst>
              <a:ext uri="{FF2B5EF4-FFF2-40B4-BE49-F238E27FC236}">
                <a16:creationId xmlns:a16="http://schemas.microsoft.com/office/drawing/2014/main" id="{4D4FEE60-3151-4AE2-97C7-058B9D177C9C}"/>
              </a:ext>
              <a:ext uri="{C183D7F6-B498-43B3-948B-1728B52AA6E4}">
                <adec:decorative xmlns:adec="http://schemas.microsoft.com/office/drawing/2017/decorative" val="1"/>
              </a:ext>
            </a:extLst>
          </p:cNvPr>
          <p:cNvSpPr/>
          <p:nvPr>
            <p:custDataLst>
              <p:tags r:id="rId46"/>
            </p:custDataLst>
          </p:nvPr>
        </p:nvSpPr>
        <p:spPr>
          <a:xfrm>
            <a:off x="90678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 name="Rectangle 46">
            <a:extLst>
              <a:ext uri="{FF2B5EF4-FFF2-40B4-BE49-F238E27FC236}">
                <a16:creationId xmlns:a16="http://schemas.microsoft.com/office/drawing/2014/main" id="{64B2179B-E7E6-4EBF-89A8-5879DD917418}"/>
              </a:ext>
              <a:ext uri="{C183D7F6-B498-43B3-948B-1728B52AA6E4}">
                <adec:decorative xmlns:adec="http://schemas.microsoft.com/office/drawing/2017/decorative" val="1"/>
              </a:ext>
            </a:extLst>
          </p:cNvPr>
          <p:cNvSpPr/>
          <p:nvPr>
            <p:custDataLst>
              <p:tags r:id="rId47"/>
            </p:custDataLst>
          </p:nvPr>
        </p:nvSpPr>
        <p:spPr>
          <a:xfrm>
            <a:off x="91567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 name="Rectangle 47">
            <a:extLst>
              <a:ext uri="{FF2B5EF4-FFF2-40B4-BE49-F238E27FC236}">
                <a16:creationId xmlns:a16="http://schemas.microsoft.com/office/drawing/2014/main" id="{9E8AB6C5-2823-4BBB-8CA3-13F473309581}"/>
              </a:ext>
              <a:ext uri="{C183D7F6-B498-43B3-948B-1728B52AA6E4}">
                <adec:decorative xmlns:adec="http://schemas.microsoft.com/office/drawing/2017/decorative" val="1"/>
              </a:ext>
            </a:extLst>
          </p:cNvPr>
          <p:cNvSpPr/>
          <p:nvPr>
            <p:custDataLst>
              <p:tags r:id="rId48"/>
            </p:custDataLst>
          </p:nvPr>
        </p:nvSpPr>
        <p:spPr>
          <a:xfrm>
            <a:off x="92456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 name="Rectangle 48">
            <a:extLst>
              <a:ext uri="{FF2B5EF4-FFF2-40B4-BE49-F238E27FC236}">
                <a16:creationId xmlns:a16="http://schemas.microsoft.com/office/drawing/2014/main" id="{60FE97F4-F0DE-4555-8398-2F51A4A91B52}"/>
              </a:ext>
              <a:ext uri="{C183D7F6-B498-43B3-948B-1728B52AA6E4}">
                <adec:decorative xmlns:adec="http://schemas.microsoft.com/office/drawing/2017/decorative" val="1"/>
              </a:ext>
            </a:extLst>
          </p:cNvPr>
          <p:cNvSpPr/>
          <p:nvPr>
            <p:custDataLst>
              <p:tags r:id="rId49"/>
            </p:custDataLst>
          </p:nvPr>
        </p:nvSpPr>
        <p:spPr>
          <a:xfrm>
            <a:off x="93345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 name="Rectangle 49">
            <a:extLst>
              <a:ext uri="{FF2B5EF4-FFF2-40B4-BE49-F238E27FC236}">
                <a16:creationId xmlns:a16="http://schemas.microsoft.com/office/drawing/2014/main" id="{2434075A-CECC-4E33-B491-169B855F7748}"/>
              </a:ext>
              <a:ext uri="{C183D7F6-B498-43B3-948B-1728B52AA6E4}">
                <adec:decorative xmlns:adec="http://schemas.microsoft.com/office/drawing/2017/decorative" val="1"/>
              </a:ext>
            </a:extLst>
          </p:cNvPr>
          <p:cNvSpPr/>
          <p:nvPr>
            <p:custDataLst>
              <p:tags r:id="rId50"/>
            </p:custDataLst>
          </p:nvPr>
        </p:nvSpPr>
        <p:spPr>
          <a:xfrm>
            <a:off x="94234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 name="Rectangle 50">
            <a:extLst>
              <a:ext uri="{FF2B5EF4-FFF2-40B4-BE49-F238E27FC236}">
                <a16:creationId xmlns:a16="http://schemas.microsoft.com/office/drawing/2014/main" id="{4594D08F-5389-4970-8F76-463F72C4C8BC}"/>
              </a:ext>
              <a:ext uri="{C183D7F6-B498-43B3-948B-1728B52AA6E4}">
                <adec:decorative xmlns:adec="http://schemas.microsoft.com/office/drawing/2017/decorative" val="1"/>
              </a:ext>
            </a:extLst>
          </p:cNvPr>
          <p:cNvSpPr/>
          <p:nvPr>
            <p:custDataLst>
              <p:tags r:id="rId51"/>
            </p:custDataLst>
          </p:nvPr>
        </p:nvSpPr>
        <p:spPr>
          <a:xfrm>
            <a:off x="95123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 name="Rectangle 51">
            <a:extLst>
              <a:ext uri="{FF2B5EF4-FFF2-40B4-BE49-F238E27FC236}">
                <a16:creationId xmlns:a16="http://schemas.microsoft.com/office/drawing/2014/main" id="{40AAAF14-B8BB-4844-AF72-C40E960018F5}"/>
              </a:ext>
              <a:ext uri="{C183D7F6-B498-43B3-948B-1728B52AA6E4}">
                <adec:decorative xmlns:adec="http://schemas.microsoft.com/office/drawing/2017/decorative" val="1"/>
              </a:ext>
            </a:extLst>
          </p:cNvPr>
          <p:cNvSpPr/>
          <p:nvPr>
            <p:custDataLst>
              <p:tags r:id="rId52"/>
            </p:custDataLst>
          </p:nvPr>
        </p:nvSpPr>
        <p:spPr>
          <a:xfrm>
            <a:off x="96012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 name="Rectangle 52">
            <a:extLst>
              <a:ext uri="{FF2B5EF4-FFF2-40B4-BE49-F238E27FC236}">
                <a16:creationId xmlns:a16="http://schemas.microsoft.com/office/drawing/2014/main" id="{ACB3AD6B-8187-4A04-BDFB-C5F4E89FBA19}"/>
              </a:ext>
              <a:ext uri="{C183D7F6-B498-43B3-948B-1728B52AA6E4}">
                <adec:decorative xmlns:adec="http://schemas.microsoft.com/office/drawing/2017/decorative" val="1"/>
              </a:ext>
            </a:extLst>
          </p:cNvPr>
          <p:cNvSpPr/>
          <p:nvPr>
            <p:custDataLst>
              <p:tags r:id="rId53"/>
            </p:custDataLst>
          </p:nvPr>
        </p:nvSpPr>
        <p:spPr>
          <a:xfrm>
            <a:off x="96901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 name="Rectangle 53">
            <a:extLst>
              <a:ext uri="{FF2B5EF4-FFF2-40B4-BE49-F238E27FC236}">
                <a16:creationId xmlns:a16="http://schemas.microsoft.com/office/drawing/2014/main" id="{87285C2A-BE5D-4928-BD25-42C2E4F57F24}"/>
              </a:ext>
              <a:ext uri="{C183D7F6-B498-43B3-948B-1728B52AA6E4}">
                <adec:decorative xmlns:adec="http://schemas.microsoft.com/office/drawing/2017/decorative" val="1"/>
              </a:ext>
            </a:extLst>
          </p:cNvPr>
          <p:cNvSpPr/>
          <p:nvPr>
            <p:custDataLst>
              <p:tags r:id="rId54"/>
            </p:custDataLst>
          </p:nvPr>
        </p:nvSpPr>
        <p:spPr>
          <a:xfrm>
            <a:off x="97790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 name="Rectangle 54">
            <a:extLst>
              <a:ext uri="{FF2B5EF4-FFF2-40B4-BE49-F238E27FC236}">
                <a16:creationId xmlns:a16="http://schemas.microsoft.com/office/drawing/2014/main" id="{D39EE4DC-2C02-4B80-9D93-6B1D91F49126}"/>
              </a:ext>
              <a:ext uri="{C183D7F6-B498-43B3-948B-1728B52AA6E4}">
                <adec:decorative xmlns:adec="http://schemas.microsoft.com/office/drawing/2017/decorative" val="1"/>
              </a:ext>
            </a:extLst>
          </p:cNvPr>
          <p:cNvSpPr/>
          <p:nvPr>
            <p:custDataLst>
              <p:tags r:id="rId55"/>
            </p:custDataLst>
          </p:nvPr>
        </p:nvSpPr>
        <p:spPr>
          <a:xfrm>
            <a:off x="98679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 name="Rectangle 55">
            <a:extLst>
              <a:ext uri="{FF2B5EF4-FFF2-40B4-BE49-F238E27FC236}">
                <a16:creationId xmlns:a16="http://schemas.microsoft.com/office/drawing/2014/main" id="{278A055B-5B05-4E77-8CDF-B2CAB2DD1141}"/>
              </a:ext>
              <a:ext uri="{C183D7F6-B498-43B3-948B-1728B52AA6E4}">
                <adec:decorative xmlns:adec="http://schemas.microsoft.com/office/drawing/2017/decorative" val="1"/>
              </a:ext>
            </a:extLst>
          </p:cNvPr>
          <p:cNvSpPr/>
          <p:nvPr>
            <p:custDataLst>
              <p:tags r:id="rId56"/>
            </p:custDataLst>
          </p:nvPr>
        </p:nvSpPr>
        <p:spPr>
          <a:xfrm>
            <a:off x="99568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 name="Rectangle 56">
            <a:extLst>
              <a:ext uri="{FF2B5EF4-FFF2-40B4-BE49-F238E27FC236}">
                <a16:creationId xmlns:a16="http://schemas.microsoft.com/office/drawing/2014/main" id="{E98406DE-639E-48B2-ACE7-028AFEBF804B}"/>
              </a:ext>
              <a:ext uri="{C183D7F6-B498-43B3-948B-1728B52AA6E4}">
                <adec:decorative xmlns:adec="http://schemas.microsoft.com/office/drawing/2017/decorative" val="1"/>
              </a:ext>
            </a:extLst>
          </p:cNvPr>
          <p:cNvSpPr/>
          <p:nvPr>
            <p:custDataLst>
              <p:tags r:id="rId57"/>
            </p:custDataLst>
          </p:nvPr>
        </p:nvSpPr>
        <p:spPr>
          <a:xfrm>
            <a:off x="100457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 name="Rectangle 57">
            <a:extLst>
              <a:ext uri="{FF2B5EF4-FFF2-40B4-BE49-F238E27FC236}">
                <a16:creationId xmlns:a16="http://schemas.microsoft.com/office/drawing/2014/main" id="{A6D3E32C-AF26-4D4B-89CB-4108AD53302E}"/>
              </a:ext>
              <a:ext uri="{C183D7F6-B498-43B3-948B-1728B52AA6E4}">
                <adec:decorative xmlns:adec="http://schemas.microsoft.com/office/drawing/2017/decorative" val="1"/>
              </a:ext>
            </a:extLst>
          </p:cNvPr>
          <p:cNvSpPr/>
          <p:nvPr>
            <p:custDataLst>
              <p:tags r:id="rId58"/>
            </p:custDataLst>
          </p:nvPr>
        </p:nvSpPr>
        <p:spPr>
          <a:xfrm>
            <a:off x="101346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 name="Rectangle 58">
            <a:extLst>
              <a:ext uri="{FF2B5EF4-FFF2-40B4-BE49-F238E27FC236}">
                <a16:creationId xmlns:a16="http://schemas.microsoft.com/office/drawing/2014/main" id="{33394099-3590-4EED-BCC5-6330AAA77106}"/>
              </a:ext>
              <a:ext uri="{C183D7F6-B498-43B3-948B-1728B52AA6E4}">
                <adec:decorative xmlns:adec="http://schemas.microsoft.com/office/drawing/2017/decorative" val="1"/>
              </a:ext>
            </a:extLst>
          </p:cNvPr>
          <p:cNvSpPr/>
          <p:nvPr>
            <p:custDataLst>
              <p:tags r:id="rId59"/>
            </p:custDataLst>
          </p:nvPr>
        </p:nvSpPr>
        <p:spPr>
          <a:xfrm>
            <a:off x="102235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 name="Rectangle 59">
            <a:extLst>
              <a:ext uri="{FF2B5EF4-FFF2-40B4-BE49-F238E27FC236}">
                <a16:creationId xmlns:a16="http://schemas.microsoft.com/office/drawing/2014/main" id="{18D2B769-2FD7-4306-81D2-74025E05C199}"/>
              </a:ext>
              <a:ext uri="{C183D7F6-B498-43B3-948B-1728B52AA6E4}">
                <adec:decorative xmlns:adec="http://schemas.microsoft.com/office/drawing/2017/decorative" val="1"/>
              </a:ext>
            </a:extLst>
          </p:cNvPr>
          <p:cNvSpPr/>
          <p:nvPr>
            <p:custDataLst>
              <p:tags r:id="rId60"/>
            </p:custDataLst>
          </p:nvPr>
        </p:nvSpPr>
        <p:spPr>
          <a:xfrm>
            <a:off x="103124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 name="Rectangle 60">
            <a:extLst>
              <a:ext uri="{FF2B5EF4-FFF2-40B4-BE49-F238E27FC236}">
                <a16:creationId xmlns:a16="http://schemas.microsoft.com/office/drawing/2014/main" id="{0F19310B-61B4-41C6-B4C8-CC2D352527E9}"/>
              </a:ext>
              <a:ext uri="{C183D7F6-B498-43B3-948B-1728B52AA6E4}">
                <adec:decorative xmlns:adec="http://schemas.microsoft.com/office/drawing/2017/decorative" val="1"/>
              </a:ext>
            </a:extLst>
          </p:cNvPr>
          <p:cNvSpPr/>
          <p:nvPr>
            <p:custDataLst>
              <p:tags r:id="rId61"/>
            </p:custDataLst>
          </p:nvPr>
        </p:nvSpPr>
        <p:spPr>
          <a:xfrm>
            <a:off x="104013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 name="Rectangle 61">
            <a:extLst>
              <a:ext uri="{FF2B5EF4-FFF2-40B4-BE49-F238E27FC236}">
                <a16:creationId xmlns:a16="http://schemas.microsoft.com/office/drawing/2014/main" id="{3333F2EB-1617-41AC-B500-C0006718D96E}"/>
              </a:ext>
              <a:ext uri="{C183D7F6-B498-43B3-948B-1728B52AA6E4}">
                <adec:decorative xmlns:adec="http://schemas.microsoft.com/office/drawing/2017/decorative" val="1"/>
              </a:ext>
            </a:extLst>
          </p:cNvPr>
          <p:cNvSpPr/>
          <p:nvPr>
            <p:custDataLst>
              <p:tags r:id="rId62"/>
            </p:custDataLst>
          </p:nvPr>
        </p:nvSpPr>
        <p:spPr>
          <a:xfrm>
            <a:off x="104902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 name="Rectangle 62">
            <a:extLst>
              <a:ext uri="{FF2B5EF4-FFF2-40B4-BE49-F238E27FC236}">
                <a16:creationId xmlns:a16="http://schemas.microsoft.com/office/drawing/2014/main" id="{A995CA76-3AC8-47CF-9567-D127DDA1A461}"/>
              </a:ext>
              <a:ext uri="{C183D7F6-B498-43B3-948B-1728B52AA6E4}">
                <adec:decorative xmlns:adec="http://schemas.microsoft.com/office/drawing/2017/decorative" val="1"/>
              </a:ext>
            </a:extLst>
          </p:cNvPr>
          <p:cNvSpPr/>
          <p:nvPr>
            <p:custDataLst>
              <p:tags r:id="rId63"/>
            </p:custDataLst>
          </p:nvPr>
        </p:nvSpPr>
        <p:spPr>
          <a:xfrm>
            <a:off x="105791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 name="Rectangle 63">
            <a:extLst>
              <a:ext uri="{FF2B5EF4-FFF2-40B4-BE49-F238E27FC236}">
                <a16:creationId xmlns:a16="http://schemas.microsoft.com/office/drawing/2014/main" id="{8FE6C911-D4DA-4E4A-86F6-43A061B86B17}"/>
              </a:ext>
              <a:ext uri="{C183D7F6-B498-43B3-948B-1728B52AA6E4}">
                <adec:decorative xmlns:adec="http://schemas.microsoft.com/office/drawing/2017/decorative" val="1"/>
              </a:ext>
            </a:extLst>
          </p:cNvPr>
          <p:cNvSpPr/>
          <p:nvPr>
            <p:custDataLst>
              <p:tags r:id="rId64"/>
            </p:custDataLst>
          </p:nvPr>
        </p:nvSpPr>
        <p:spPr>
          <a:xfrm>
            <a:off x="10668000" y="2125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 name="Rectangle 64">
            <a:extLst>
              <a:ext uri="{FF2B5EF4-FFF2-40B4-BE49-F238E27FC236}">
                <a16:creationId xmlns:a16="http://schemas.microsoft.com/office/drawing/2014/main" id="{11F4DBF0-D017-441D-9DE6-3EFC7226281C}"/>
              </a:ext>
              <a:ext uri="{C183D7F6-B498-43B3-948B-1728B52AA6E4}">
                <adec:decorative xmlns:adec="http://schemas.microsoft.com/office/drawing/2017/decorative" val="1"/>
              </a:ext>
            </a:extLst>
          </p:cNvPr>
          <p:cNvSpPr/>
          <p:nvPr>
            <p:custDataLst>
              <p:tags r:id="rId65"/>
            </p:custDataLst>
          </p:nvPr>
        </p:nvSpPr>
        <p:spPr>
          <a:xfrm>
            <a:off x="10756900" y="2125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 name="Rectangle 65">
            <a:extLst>
              <a:ext uri="{FF2B5EF4-FFF2-40B4-BE49-F238E27FC236}">
                <a16:creationId xmlns:a16="http://schemas.microsoft.com/office/drawing/2014/main" id="{0093731E-956C-4345-A828-085B605E5533}"/>
              </a:ext>
              <a:ext uri="{C183D7F6-B498-43B3-948B-1728B52AA6E4}">
                <adec:decorative xmlns:adec="http://schemas.microsoft.com/office/drawing/2017/decorative" val="1"/>
              </a:ext>
            </a:extLst>
          </p:cNvPr>
          <p:cNvSpPr/>
          <p:nvPr>
            <p:custDataLst>
              <p:tags r:id="rId66"/>
            </p:custDataLst>
          </p:nvPr>
        </p:nvSpPr>
        <p:spPr>
          <a:xfrm>
            <a:off x="81788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 name="Rectangle 66">
            <a:extLst>
              <a:ext uri="{FF2B5EF4-FFF2-40B4-BE49-F238E27FC236}">
                <a16:creationId xmlns:a16="http://schemas.microsoft.com/office/drawing/2014/main" id="{25D8911B-3119-4A7F-B8C7-C06DE4B9C665}"/>
              </a:ext>
              <a:ext uri="{C183D7F6-B498-43B3-948B-1728B52AA6E4}">
                <adec:decorative xmlns:adec="http://schemas.microsoft.com/office/drawing/2017/decorative" val="1"/>
              </a:ext>
            </a:extLst>
          </p:cNvPr>
          <p:cNvSpPr/>
          <p:nvPr>
            <p:custDataLst>
              <p:tags r:id="rId67"/>
            </p:custDataLst>
          </p:nvPr>
        </p:nvSpPr>
        <p:spPr>
          <a:xfrm>
            <a:off x="82677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 name="Rectangle 67">
            <a:extLst>
              <a:ext uri="{FF2B5EF4-FFF2-40B4-BE49-F238E27FC236}">
                <a16:creationId xmlns:a16="http://schemas.microsoft.com/office/drawing/2014/main" id="{6CE5D661-9BA8-4DAE-A94C-52726FD82FF6}"/>
              </a:ext>
              <a:ext uri="{C183D7F6-B498-43B3-948B-1728B52AA6E4}">
                <adec:decorative xmlns:adec="http://schemas.microsoft.com/office/drawing/2017/decorative" val="1"/>
              </a:ext>
            </a:extLst>
          </p:cNvPr>
          <p:cNvSpPr/>
          <p:nvPr>
            <p:custDataLst>
              <p:tags r:id="rId68"/>
            </p:custDataLst>
          </p:nvPr>
        </p:nvSpPr>
        <p:spPr>
          <a:xfrm>
            <a:off x="83566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 name="Rectangle 68">
            <a:extLst>
              <a:ext uri="{FF2B5EF4-FFF2-40B4-BE49-F238E27FC236}">
                <a16:creationId xmlns:a16="http://schemas.microsoft.com/office/drawing/2014/main" id="{22DBC1ED-95AE-41C1-BF5F-BA1D181F27DD}"/>
              </a:ext>
              <a:ext uri="{C183D7F6-B498-43B3-948B-1728B52AA6E4}">
                <adec:decorative xmlns:adec="http://schemas.microsoft.com/office/drawing/2017/decorative" val="1"/>
              </a:ext>
            </a:extLst>
          </p:cNvPr>
          <p:cNvSpPr/>
          <p:nvPr>
            <p:custDataLst>
              <p:tags r:id="rId69"/>
            </p:custDataLst>
          </p:nvPr>
        </p:nvSpPr>
        <p:spPr>
          <a:xfrm>
            <a:off x="84455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 name="Rectangle 69">
            <a:extLst>
              <a:ext uri="{FF2B5EF4-FFF2-40B4-BE49-F238E27FC236}">
                <a16:creationId xmlns:a16="http://schemas.microsoft.com/office/drawing/2014/main" id="{67D06E29-6620-4A17-8ABE-CE964737659B}"/>
              </a:ext>
              <a:ext uri="{C183D7F6-B498-43B3-948B-1728B52AA6E4}">
                <adec:decorative xmlns:adec="http://schemas.microsoft.com/office/drawing/2017/decorative" val="1"/>
              </a:ext>
            </a:extLst>
          </p:cNvPr>
          <p:cNvSpPr/>
          <p:nvPr>
            <p:custDataLst>
              <p:tags r:id="rId70"/>
            </p:custDataLst>
          </p:nvPr>
        </p:nvSpPr>
        <p:spPr>
          <a:xfrm>
            <a:off x="85344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 name="Rectangle 70">
            <a:extLst>
              <a:ext uri="{FF2B5EF4-FFF2-40B4-BE49-F238E27FC236}">
                <a16:creationId xmlns:a16="http://schemas.microsoft.com/office/drawing/2014/main" id="{40F20883-7EEA-477A-87AD-7FC8A5D79ADF}"/>
              </a:ext>
              <a:ext uri="{C183D7F6-B498-43B3-948B-1728B52AA6E4}">
                <adec:decorative xmlns:adec="http://schemas.microsoft.com/office/drawing/2017/decorative" val="1"/>
              </a:ext>
            </a:extLst>
          </p:cNvPr>
          <p:cNvSpPr/>
          <p:nvPr>
            <p:custDataLst>
              <p:tags r:id="rId71"/>
            </p:custDataLst>
          </p:nvPr>
        </p:nvSpPr>
        <p:spPr>
          <a:xfrm>
            <a:off x="86233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 name="Rectangle 71">
            <a:extLst>
              <a:ext uri="{FF2B5EF4-FFF2-40B4-BE49-F238E27FC236}">
                <a16:creationId xmlns:a16="http://schemas.microsoft.com/office/drawing/2014/main" id="{D05EC8D4-E7D8-4F75-8FB6-DBD421E55169}"/>
              </a:ext>
              <a:ext uri="{C183D7F6-B498-43B3-948B-1728B52AA6E4}">
                <adec:decorative xmlns:adec="http://schemas.microsoft.com/office/drawing/2017/decorative" val="1"/>
              </a:ext>
            </a:extLst>
          </p:cNvPr>
          <p:cNvSpPr/>
          <p:nvPr>
            <p:custDataLst>
              <p:tags r:id="rId72"/>
            </p:custDataLst>
          </p:nvPr>
        </p:nvSpPr>
        <p:spPr>
          <a:xfrm>
            <a:off x="87122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 name="Rectangle 72">
            <a:extLst>
              <a:ext uri="{FF2B5EF4-FFF2-40B4-BE49-F238E27FC236}">
                <a16:creationId xmlns:a16="http://schemas.microsoft.com/office/drawing/2014/main" id="{39F873A0-09FC-4454-BDF0-51DEC5311183}"/>
              </a:ext>
              <a:ext uri="{C183D7F6-B498-43B3-948B-1728B52AA6E4}">
                <adec:decorative xmlns:adec="http://schemas.microsoft.com/office/drawing/2017/decorative" val="1"/>
              </a:ext>
            </a:extLst>
          </p:cNvPr>
          <p:cNvSpPr/>
          <p:nvPr>
            <p:custDataLst>
              <p:tags r:id="rId73"/>
            </p:custDataLst>
          </p:nvPr>
        </p:nvSpPr>
        <p:spPr>
          <a:xfrm>
            <a:off x="88011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 name="Rectangle 73">
            <a:extLst>
              <a:ext uri="{FF2B5EF4-FFF2-40B4-BE49-F238E27FC236}">
                <a16:creationId xmlns:a16="http://schemas.microsoft.com/office/drawing/2014/main" id="{F00178A8-E0F3-4911-9748-593158405A72}"/>
              </a:ext>
              <a:ext uri="{C183D7F6-B498-43B3-948B-1728B52AA6E4}">
                <adec:decorative xmlns:adec="http://schemas.microsoft.com/office/drawing/2017/decorative" val="1"/>
              </a:ext>
            </a:extLst>
          </p:cNvPr>
          <p:cNvSpPr/>
          <p:nvPr>
            <p:custDataLst>
              <p:tags r:id="rId74"/>
            </p:custDataLst>
          </p:nvPr>
        </p:nvSpPr>
        <p:spPr>
          <a:xfrm>
            <a:off x="88900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 name="Rectangle 74">
            <a:extLst>
              <a:ext uri="{FF2B5EF4-FFF2-40B4-BE49-F238E27FC236}">
                <a16:creationId xmlns:a16="http://schemas.microsoft.com/office/drawing/2014/main" id="{778D5D95-90F6-4DE2-B6C0-37AE426B64B7}"/>
              </a:ext>
              <a:ext uri="{C183D7F6-B498-43B3-948B-1728B52AA6E4}">
                <adec:decorative xmlns:adec="http://schemas.microsoft.com/office/drawing/2017/decorative" val="1"/>
              </a:ext>
            </a:extLst>
          </p:cNvPr>
          <p:cNvSpPr/>
          <p:nvPr>
            <p:custDataLst>
              <p:tags r:id="rId75"/>
            </p:custDataLst>
          </p:nvPr>
        </p:nvSpPr>
        <p:spPr>
          <a:xfrm>
            <a:off x="89789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 name="Rectangle 75">
            <a:extLst>
              <a:ext uri="{FF2B5EF4-FFF2-40B4-BE49-F238E27FC236}">
                <a16:creationId xmlns:a16="http://schemas.microsoft.com/office/drawing/2014/main" id="{E7A024DC-A92A-465D-BFD1-41246124A1F8}"/>
              </a:ext>
              <a:ext uri="{C183D7F6-B498-43B3-948B-1728B52AA6E4}">
                <adec:decorative xmlns:adec="http://schemas.microsoft.com/office/drawing/2017/decorative" val="1"/>
              </a:ext>
            </a:extLst>
          </p:cNvPr>
          <p:cNvSpPr/>
          <p:nvPr>
            <p:custDataLst>
              <p:tags r:id="rId76"/>
            </p:custDataLst>
          </p:nvPr>
        </p:nvSpPr>
        <p:spPr>
          <a:xfrm>
            <a:off x="90678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 name="Rectangle 76">
            <a:extLst>
              <a:ext uri="{FF2B5EF4-FFF2-40B4-BE49-F238E27FC236}">
                <a16:creationId xmlns:a16="http://schemas.microsoft.com/office/drawing/2014/main" id="{E5288126-F7B3-4E27-91DB-9A5ACFCDF835}"/>
              </a:ext>
              <a:ext uri="{C183D7F6-B498-43B3-948B-1728B52AA6E4}">
                <adec:decorative xmlns:adec="http://schemas.microsoft.com/office/drawing/2017/decorative" val="1"/>
              </a:ext>
            </a:extLst>
          </p:cNvPr>
          <p:cNvSpPr/>
          <p:nvPr>
            <p:custDataLst>
              <p:tags r:id="rId77"/>
            </p:custDataLst>
          </p:nvPr>
        </p:nvSpPr>
        <p:spPr>
          <a:xfrm>
            <a:off x="91567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 name="Rectangle 77">
            <a:extLst>
              <a:ext uri="{FF2B5EF4-FFF2-40B4-BE49-F238E27FC236}">
                <a16:creationId xmlns:a16="http://schemas.microsoft.com/office/drawing/2014/main" id="{41AEE138-0839-40CD-9868-7D886BA3BD37}"/>
              </a:ext>
              <a:ext uri="{C183D7F6-B498-43B3-948B-1728B52AA6E4}">
                <adec:decorative xmlns:adec="http://schemas.microsoft.com/office/drawing/2017/decorative" val="1"/>
              </a:ext>
            </a:extLst>
          </p:cNvPr>
          <p:cNvSpPr/>
          <p:nvPr>
            <p:custDataLst>
              <p:tags r:id="rId78"/>
            </p:custDataLst>
          </p:nvPr>
        </p:nvSpPr>
        <p:spPr>
          <a:xfrm>
            <a:off x="92456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 name="Rectangle 78">
            <a:extLst>
              <a:ext uri="{FF2B5EF4-FFF2-40B4-BE49-F238E27FC236}">
                <a16:creationId xmlns:a16="http://schemas.microsoft.com/office/drawing/2014/main" id="{178A0968-D061-47FD-B7BD-0673ADD0D704}"/>
              </a:ext>
              <a:ext uri="{C183D7F6-B498-43B3-948B-1728B52AA6E4}">
                <adec:decorative xmlns:adec="http://schemas.microsoft.com/office/drawing/2017/decorative" val="1"/>
              </a:ext>
            </a:extLst>
          </p:cNvPr>
          <p:cNvSpPr/>
          <p:nvPr>
            <p:custDataLst>
              <p:tags r:id="rId79"/>
            </p:custDataLst>
          </p:nvPr>
        </p:nvSpPr>
        <p:spPr>
          <a:xfrm>
            <a:off x="93345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 name="Rectangle 79">
            <a:extLst>
              <a:ext uri="{FF2B5EF4-FFF2-40B4-BE49-F238E27FC236}">
                <a16:creationId xmlns:a16="http://schemas.microsoft.com/office/drawing/2014/main" id="{E6F74098-C067-4FA3-BCF3-F6A3341EA579}"/>
              </a:ext>
              <a:ext uri="{C183D7F6-B498-43B3-948B-1728B52AA6E4}">
                <adec:decorative xmlns:adec="http://schemas.microsoft.com/office/drawing/2017/decorative" val="1"/>
              </a:ext>
            </a:extLst>
          </p:cNvPr>
          <p:cNvSpPr/>
          <p:nvPr>
            <p:custDataLst>
              <p:tags r:id="rId80"/>
            </p:custDataLst>
          </p:nvPr>
        </p:nvSpPr>
        <p:spPr>
          <a:xfrm>
            <a:off x="94234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 name="Rectangle 80">
            <a:extLst>
              <a:ext uri="{FF2B5EF4-FFF2-40B4-BE49-F238E27FC236}">
                <a16:creationId xmlns:a16="http://schemas.microsoft.com/office/drawing/2014/main" id="{C6E0050F-0CB3-4AD1-B3A7-EEE6885E3F94}"/>
              </a:ext>
              <a:ext uri="{C183D7F6-B498-43B3-948B-1728B52AA6E4}">
                <adec:decorative xmlns:adec="http://schemas.microsoft.com/office/drawing/2017/decorative" val="1"/>
              </a:ext>
            </a:extLst>
          </p:cNvPr>
          <p:cNvSpPr/>
          <p:nvPr>
            <p:custDataLst>
              <p:tags r:id="rId81"/>
            </p:custDataLst>
          </p:nvPr>
        </p:nvSpPr>
        <p:spPr>
          <a:xfrm>
            <a:off x="95123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 name="Rectangle 81">
            <a:extLst>
              <a:ext uri="{FF2B5EF4-FFF2-40B4-BE49-F238E27FC236}">
                <a16:creationId xmlns:a16="http://schemas.microsoft.com/office/drawing/2014/main" id="{939A0623-80B6-40F8-B67D-979B591C1DEE}"/>
              </a:ext>
              <a:ext uri="{C183D7F6-B498-43B3-948B-1728B52AA6E4}">
                <adec:decorative xmlns:adec="http://schemas.microsoft.com/office/drawing/2017/decorative" val="1"/>
              </a:ext>
            </a:extLst>
          </p:cNvPr>
          <p:cNvSpPr/>
          <p:nvPr>
            <p:custDataLst>
              <p:tags r:id="rId82"/>
            </p:custDataLst>
          </p:nvPr>
        </p:nvSpPr>
        <p:spPr>
          <a:xfrm>
            <a:off x="96012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 name="Rectangle 82">
            <a:extLst>
              <a:ext uri="{FF2B5EF4-FFF2-40B4-BE49-F238E27FC236}">
                <a16:creationId xmlns:a16="http://schemas.microsoft.com/office/drawing/2014/main" id="{F6C6BC6E-7D9A-4F90-AEAC-524337D3DE33}"/>
              </a:ext>
              <a:ext uri="{C183D7F6-B498-43B3-948B-1728B52AA6E4}">
                <adec:decorative xmlns:adec="http://schemas.microsoft.com/office/drawing/2017/decorative" val="1"/>
              </a:ext>
            </a:extLst>
          </p:cNvPr>
          <p:cNvSpPr/>
          <p:nvPr>
            <p:custDataLst>
              <p:tags r:id="rId83"/>
            </p:custDataLst>
          </p:nvPr>
        </p:nvSpPr>
        <p:spPr>
          <a:xfrm>
            <a:off x="96901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 name="Rectangle 83">
            <a:extLst>
              <a:ext uri="{FF2B5EF4-FFF2-40B4-BE49-F238E27FC236}">
                <a16:creationId xmlns:a16="http://schemas.microsoft.com/office/drawing/2014/main" id="{19B3A5A1-6DE8-4E55-ABFE-0A79D6C14042}"/>
              </a:ext>
              <a:ext uri="{C183D7F6-B498-43B3-948B-1728B52AA6E4}">
                <adec:decorative xmlns:adec="http://schemas.microsoft.com/office/drawing/2017/decorative" val="1"/>
              </a:ext>
            </a:extLst>
          </p:cNvPr>
          <p:cNvSpPr/>
          <p:nvPr>
            <p:custDataLst>
              <p:tags r:id="rId84"/>
            </p:custDataLst>
          </p:nvPr>
        </p:nvSpPr>
        <p:spPr>
          <a:xfrm>
            <a:off x="97790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5" name="Rectangle 84">
            <a:extLst>
              <a:ext uri="{FF2B5EF4-FFF2-40B4-BE49-F238E27FC236}">
                <a16:creationId xmlns:a16="http://schemas.microsoft.com/office/drawing/2014/main" id="{12A15E27-8B53-474D-830F-4E2C299FF616}"/>
              </a:ext>
              <a:ext uri="{C183D7F6-B498-43B3-948B-1728B52AA6E4}">
                <adec:decorative xmlns:adec="http://schemas.microsoft.com/office/drawing/2017/decorative" val="1"/>
              </a:ext>
            </a:extLst>
          </p:cNvPr>
          <p:cNvSpPr/>
          <p:nvPr>
            <p:custDataLst>
              <p:tags r:id="rId85"/>
            </p:custDataLst>
          </p:nvPr>
        </p:nvSpPr>
        <p:spPr>
          <a:xfrm>
            <a:off x="98679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6" name="Rectangle 85">
            <a:extLst>
              <a:ext uri="{FF2B5EF4-FFF2-40B4-BE49-F238E27FC236}">
                <a16:creationId xmlns:a16="http://schemas.microsoft.com/office/drawing/2014/main" id="{DABC4CDD-7C59-4ACB-9BB4-7261ED6E6056}"/>
              </a:ext>
              <a:ext uri="{C183D7F6-B498-43B3-948B-1728B52AA6E4}">
                <adec:decorative xmlns:adec="http://schemas.microsoft.com/office/drawing/2017/decorative" val="1"/>
              </a:ext>
            </a:extLst>
          </p:cNvPr>
          <p:cNvSpPr/>
          <p:nvPr>
            <p:custDataLst>
              <p:tags r:id="rId86"/>
            </p:custDataLst>
          </p:nvPr>
        </p:nvSpPr>
        <p:spPr>
          <a:xfrm>
            <a:off x="99568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7" name="Rectangle 86">
            <a:extLst>
              <a:ext uri="{FF2B5EF4-FFF2-40B4-BE49-F238E27FC236}">
                <a16:creationId xmlns:a16="http://schemas.microsoft.com/office/drawing/2014/main" id="{6A1887B1-BF46-40B1-9031-60EFD6AE066F}"/>
              </a:ext>
              <a:ext uri="{C183D7F6-B498-43B3-948B-1728B52AA6E4}">
                <adec:decorative xmlns:adec="http://schemas.microsoft.com/office/drawing/2017/decorative" val="1"/>
              </a:ext>
            </a:extLst>
          </p:cNvPr>
          <p:cNvSpPr/>
          <p:nvPr>
            <p:custDataLst>
              <p:tags r:id="rId87"/>
            </p:custDataLst>
          </p:nvPr>
        </p:nvSpPr>
        <p:spPr>
          <a:xfrm>
            <a:off x="100457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8" name="Rectangle 87">
            <a:extLst>
              <a:ext uri="{FF2B5EF4-FFF2-40B4-BE49-F238E27FC236}">
                <a16:creationId xmlns:a16="http://schemas.microsoft.com/office/drawing/2014/main" id="{B8A71A9D-7379-47A5-A2C5-1F51E1608A32}"/>
              </a:ext>
              <a:ext uri="{C183D7F6-B498-43B3-948B-1728B52AA6E4}">
                <adec:decorative xmlns:adec="http://schemas.microsoft.com/office/drawing/2017/decorative" val="1"/>
              </a:ext>
            </a:extLst>
          </p:cNvPr>
          <p:cNvSpPr/>
          <p:nvPr>
            <p:custDataLst>
              <p:tags r:id="rId88"/>
            </p:custDataLst>
          </p:nvPr>
        </p:nvSpPr>
        <p:spPr>
          <a:xfrm>
            <a:off x="101346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9" name="Rectangle 88">
            <a:extLst>
              <a:ext uri="{FF2B5EF4-FFF2-40B4-BE49-F238E27FC236}">
                <a16:creationId xmlns:a16="http://schemas.microsoft.com/office/drawing/2014/main" id="{42E59634-301E-4D2A-BCC5-E1683010C46D}"/>
              </a:ext>
              <a:ext uri="{C183D7F6-B498-43B3-948B-1728B52AA6E4}">
                <adec:decorative xmlns:adec="http://schemas.microsoft.com/office/drawing/2017/decorative" val="1"/>
              </a:ext>
            </a:extLst>
          </p:cNvPr>
          <p:cNvSpPr/>
          <p:nvPr>
            <p:custDataLst>
              <p:tags r:id="rId89"/>
            </p:custDataLst>
          </p:nvPr>
        </p:nvSpPr>
        <p:spPr>
          <a:xfrm>
            <a:off x="102235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0" name="Rectangle 89">
            <a:extLst>
              <a:ext uri="{FF2B5EF4-FFF2-40B4-BE49-F238E27FC236}">
                <a16:creationId xmlns:a16="http://schemas.microsoft.com/office/drawing/2014/main" id="{654934D4-D375-444A-861E-55358C95DEDB}"/>
              </a:ext>
              <a:ext uri="{C183D7F6-B498-43B3-948B-1728B52AA6E4}">
                <adec:decorative xmlns:adec="http://schemas.microsoft.com/office/drawing/2017/decorative" val="1"/>
              </a:ext>
            </a:extLst>
          </p:cNvPr>
          <p:cNvSpPr/>
          <p:nvPr>
            <p:custDataLst>
              <p:tags r:id="rId90"/>
            </p:custDataLst>
          </p:nvPr>
        </p:nvSpPr>
        <p:spPr>
          <a:xfrm>
            <a:off x="103124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1" name="Rectangle 90">
            <a:extLst>
              <a:ext uri="{FF2B5EF4-FFF2-40B4-BE49-F238E27FC236}">
                <a16:creationId xmlns:a16="http://schemas.microsoft.com/office/drawing/2014/main" id="{4489D69E-5D4A-4EC9-8A14-86F415A18003}"/>
              </a:ext>
              <a:ext uri="{C183D7F6-B498-43B3-948B-1728B52AA6E4}">
                <adec:decorative xmlns:adec="http://schemas.microsoft.com/office/drawing/2017/decorative" val="1"/>
              </a:ext>
            </a:extLst>
          </p:cNvPr>
          <p:cNvSpPr/>
          <p:nvPr>
            <p:custDataLst>
              <p:tags r:id="rId91"/>
            </p:custDataLst>
          </p:nvPr>
        </p:nvSpPr>
        <p:spPr>
          <a:xfrm>
            <a:off x="104013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2" name="Rectangle 91">
            <a:extLst>
              <a:ext uri="{FF2B5EF4-FFF2-40B4-BE49-F238E27FC236}">
                <a16:creationId xmlns:a16="http://schemas.microsoft.com/office/drawing/2014/main" id="{95509952-2B24-4710-B7AB-E0015C7530FA}"/>
              </a:ext>
              <a:ext uri="{C183D7F6-B498-43B3-948B-1728B52AA6E4}">
                <adec:decorative xmlns:adec="http://schemas.microsoft.com/office/drawing/2017/decorative" val="1"/>
              </a:ext>
            </a:extLst>
          </p:cNvPr>
          <p:cNvSpPr/>
          <p:nvPr>
            <p:custDataLst>
              <p:tags r:id="rId92"/>
            </p:custDataLst>
          </p:nvPr>
        </p:nvSpPr>
        <p:spPr>
          <a:xfrm>
            <a:off x="104902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3" name="Rectangle 92">
            <a:extLst>
              <a:ext uri="{FF2B5EF4-FFF2-40B4-BE49-F238E27FC236}">
                <a16:creationId xmlns:a16="http://schemas.microsoft.com/office/drawing/2014/main" id="{54856CA2-0E98-4322-B40B-A3920FC23D5C}"/>
              </a:ext>
              <a:ext uri="{C183D7F6-B498-43B3-948B-1728B52AA6E4}">
                <adec:decorative xmlns:adec="http://schemas.microsoft.com/office/drawing/2017/decorative" val="1"/>
              </a:ext>
            </a:extLst>
          </p:cNvPr>
          <p:cNvSpPr/>
          <p:nvPr>
            <p:custDataLst>
              <p:tags r:id="rId93"/>
            </p:custDataLst>
          </p:nvPr>
        </p:nvSpPr>
        <p:spPr>
          <a:xfrm>
            <a:off x="105791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4" name="Rectangle 93">
            <a:extLst>
              <a:ext uri="{FF2B5EF4-FFF2-40B4-BE49-F238E27FC236}">
                <a16:creationId xmlns:a16="http://schemas.microsoft.com/office/drawing/2014/main" id="{D855E03E-EC9B-49CD-9FA3-91B67CE12744}"/>
              </a:ext>
              <a:ext uri="{C183D7F6-B498-43B3-948B-1728B52AA6E4}">
                <adec:decorative xmlns:adec="http://schemas.microsoft.com/office/drawing/2017/decorative" val="1"/>
              </a:ext>
            </a:extLst>
          </p:cNvPr>
          <p:cNvSpPr/>
          <p:nvPr>
            <p:custDataLst>
              <p:tags r:id="rId94"/>
            </p:custDataLst>
          </p:nvPr>
        </p:nvSpPr>
        <p:spPr>
          <a:xfrm>
            <a:off x="10668000" y="2214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5" name="Rectangle 94">
            <a:extLst>
              <a:ext uri="{FF2B5EF4-FFF2-40B4-BE49-F238E27FC236}">
                <a16:creationId xmlns:a16="http://schemas.microsoft.com/office/drawing/2014/main" id="{2DF2EFB5-1479-45AA-9F0B-D1BA3FEFFC5A}"/>
              </a:ext>
              <a:ext uri="{C183D7F6-B498-43B3-948B-1728B52AA6E4}">
                <adec:decorative xmlns:adec="http://schemas.microsoft.com/office/drawing/2017/decorative" val="1"/>
              </a:ext>
            </a:extLst>
          </p:cNvPr>
          <p:cNvSpPr/>
          <p:nvPr>
            <p:custDataLst>
              <p:tags r:id="rId95"/>
            </p:custDataLst>
          </p:nvPr>
        </p:nvSpPr>
        <p:spPr>
          <a:xfrm>
            <a:off x="10756900" y="2214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6" name="Rectangle 95">
            <a:extLst>
              <a:ext uri="{FF2B5EF4-FFF2-40B4-BE49-F238E27FC236}">
                <a16:creationId xmlns:a16="http://schemas.microsoft.com/office/drawing/2014/main" id="{3926C34D-7B98-430F-A62C-447338D7DD89}"/>
              </a:ext>
              <a:ext uri="{C183D7F6-B498-43B3-948B-1728B52AA6E4}">
                <adec:decorative xmlns:adec="http://schemas.microsoft.com/office/drawing/2017/decorative" val="1"/>
              </a:ext>
            </a:extLst>
          </p:cNvPr>
          <p:cNvSpPr/>
          <p:nvPr>
            <p:custDataLst>
              <p:tags r:id="rId96"/>
            </p:custDataLst>
          </p:nvPr>
        </p:nvSpPr>
        <p:spPr>
          <a:xfrm>
            <a:off x="81788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7" name="Rectangle 96">
            <a:extLst>
              <a:ext uri="{FF2B5EF4-FFF2-40B4-BE49-F238E27FC236}">
                <a16:creationId xmlns:a16="http://schemas.microsoft.com/office/drawing/2014/main" id="{4100F249-F4AF-49E9-AD64-93E2ACB5B022}"/>
              </a:ext>
              <a:ext uri="{C183D7F6-B498-43B3-948B-1728B52AA6E4}">
                <adec:decorative xmlns:adec="http://schemas.microsoft.com/office/drawing/2017/decorative" val="1"/>
              </a:ext>
            </a:extLst>
          </p:cNvPr>
          <p:cNvSpPr/>
          <p:nvPr>
            <p:custDataLst>
              <p:tags r:id="rId97"/>
            </p:custDataLst>
          </p:nvPr>
        </p:nvSpPr>
        <p:spPr>
          <a:xfrm>
            <a:off x="82677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8" name="Rectangle 97">
            <a:extLst>
              <a:ext uri="{FF2B5EF4-FFF2-40B4-BE49-F238E27FC236}">
                <a16:creationId xmlns:a16="http://schemas.microsoft.com/office/drawing/2014/main" id="{1B5A60B0-189A-4C87-8AB1-39E6E8D84852}"/>
              </a:ext>
              <a:ext uri="{C183D7F6-B498-43B3-948B-1728B52AA6E4}">
                <adec:decorative xmlns:adec="http://schemas.microsoft.com/office/drawing/2017/decorative" val="1"/>
              </a:ext>
            </a:extLst>
          </p:cNvPr>
          <p:cNvSpPr/>
          <p:nvPr>
            <p:custDataLst>
              <p:tags r:id="rId98"/>
            </p:custDataLst>
          </p:nvPr>
        </p:nvSpPr>
        <p:spPr>
          <a:xfrm>
            <a:off x="83566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99" name="Rectangle 98">
            <a:extLst>
              <a:ext uri="{FF2B5EF4-FFF2-40B4-BE49-F238E27FC236}">
                <a16:creationId xmlns:a16="http://schemas.microsoft.com/office/drawing/2014/main" id="{6C9BD4A3-C5B2-4762-A8F3-CC8D0C74A44C}"/>
              </a:ext>
              <a:ext uri="{C183D7F6-B498-43B3-948B-1728B52AA6E4}">
                <adec:decorative xmlns:adec="http://schemas.microsoft.com/office/drawing/2017/decorative" val="1"/>
              </a:ext>
            </a:extLst>
          </p:cNvPr>
          <p:cNvSpPr/>
          <p:nvPr>
            <p:custDataLst>
              <p:tags r:id="rId99"/>
            </p:custDataLst>
          </p:nvPr>
        </p:nvSpPr>
        <p:spPr>
          <a:xfrm>
            <a:off x="84455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0" name="Rectangle 99">
            <a:extLst>
              <a:ext uri="{FF2B5EF4-FFF2-40B4-BE49-F238E27FC236}">
                <a16:creationId xmlns:a16="http://schemas.microsoft.com/office/drawing/2014/main" id="{06ECD775-8A32-4D08-9CC6-FBC9CF99DD6F}"/>
              </a:ext>
              <a:ext uri="{C183D7F6-B498-43B3-948B-1728B52AA6E4}">
                <adec:decorative xmlns:adec="http://schemas.microsoft.com/office/drawing/2017/decorative" val="1"/>
              </a:ext>
            </a:extLst>
          </p:cNvPr>
          <p:cNvSpPr/>
          <p:nvPr>
            <p:custDataLst>
              <p:tags r:id="rId100"/>
            </p:custDataLst>
          </p:nvPr>
        </p:nvSpPr>
        <p:spPr>
          <a:xfrm>
            <a:off x="85344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1" name="Rectangle 100">
            <a:extLst>
              <a:ext uri="{FF2B5EF4-FFF2-40B4-BE49-F238E27FC236}">
                <a16:creationId xmlns:a16="http://schemas.microsoft.com/office/drawing/2014/main" id="{D75B0713-6C01-4202-AA94-FBE6BAF99662}"/>
              </a:ext>
              <a:ext uri="{C183D7F6-B498-43B3-948B-1728B52AA6E4}">
                <adec:decorative xmlns:adec="http://schemas.microsoft.com/office/drawing/2017/decorative" val="1"/>
              </a:ext>
            </a:extLst>
          </p:cNvPr>
          <p:cNvSpPr/>
          <p:nvPr>
            <p:custDataLst>
              <p:tags r:id="rId101"/>
            </p:custDataLst>
          </p:nvPr>
        </p:nvSpPr>
        <p:spPr>
          <a:xfrm>
            <a:off x="86233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2" name="Rectangle 101">
            <a:extLst>
              <a:ext uri="{FF2B5EF4-FFF2-40B4-BE49-F238E27FC236}">
                <a16:creationId xmlns:a16="http://schemas.microsoft.com/office/drawing/2014/main" id="{1B8528D6-1471-45F8-A4B6-D2EC909F1AD2}"/>
              </a:ext>
              <a:ext uri="{C183D7F6-B498-43B3-948B-1728B52AA6E4}">
                <adec:decorative xmlns:adec="http://schemas.microsoft.com/office/drawing/2017/decorative" val="1"/>
              </a:ext>
            </a:extLst>
          </p:cNvPr>
          <p:cNvSpPr/>
          <p:nvPr>
            <p:custDataLst>
              <p:tags r:id="rId102"/>
            </p:custDataLst>
          </p:nvPr>
        </p:nvSpPr>
        <p:spPr>
          <a:xfrm>
            <a:off x="87122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3" name="Rectangle 102">
            <a:extLst>
              <a:ext uri="{FF2B5EF4-FFF2-40B4-BE49-F238E27FC236}">
                <a16:creationId xmlns:a16="http://schemas.microsoft.com/office/drawing/2014/main" id="{B50AF8C7-D1FD-4465-9C16-401EC6990F60}"/>
              </a:ext>
              <a:ext uri="{C183D7F6-B498-43B3-948B-1728B52AA6E4}">
                <adec:decorative xmlns:adec="http://schemas.microsoft.com/office/drawing/2017/decorative" val="1"/>
              </a:ext>
            </a:extLst>
          </p:cNvPr>
          <p:cNvSpPr/>
          <p:nvPr>
            <p:custDataLst>
              <p:tags r:id="rId103"/>
            </p:custDataLst>
          </p:nvPr>
        </p:nvSpPr>
        <p:spPr>
          <a:xfrm>
            <a:off x="88011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4" name="Rectangle 103">
            <a:extLst>
              <a:ext uri="{FF2B5EF4-FFF2-40B4-BE49-F238E27FC236}">
                <a16:creationId xmlns:a16="http://schemas.microsoft.com/office/drawing/2014/main" id="{F97A2DE4-7D9C-4804-AA92-0B91DBC817F7}"/>
              </a:ext>
              <a:ext uri="{C183D7F6-B498-43B3-948B-1728B52AA6E4}">
                <adec:decorative xmlns:adec="http://schemas.microsoft.com/office/drawing/2017/decorative" val="1"/>
              </a:ext>
            </a:extLst>
          </p:cNvPr>
          <p:cNvSpPr/>
          <p:nvPr>
            <p:custDataLst>
              <p:tags r:id="rId104"/>
            </p:custDataLst>
          </p:nvPr>
        </p:nvSpPr>
        <p:spPr>
          <a:xfrm>
            <a:off x="88900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5" name="Rectangle 104">
            <a:extLst>
              <a:ext uri="{FF2B5EF4-FFF2-40B4-BE49-F238E27FC236}">
                <a16:creationId xmlns:a16="http://schemas.microsoft.com/office/drawing/2014/main" id="{F8B69A0D-1090-4311-B328-F598BD47CA7A}"/>
              </a:ext>
              <a:ext uri="{C183D7F6-B498-43B3-948B-1728B52AA6E4}">
                <adec:decorative xmlns:adec="http://schemas.microsoft.com/office/drawing/2017/decorative" val="1"/>
              </a:ext>
            </a:extLst>
          </p:cNvPr>
          <p:cNvSpPr/>
          <p:nvPr>
            <p:custDataLst>
              <p:tags r:id="rId105"/>
            </p:custDataLst>
          </p:nvPr>
        </p:nvSpPr>
        <p:spPr>
          <a:xfrm>
            <a:off x="89789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6" name="Rectangle 105">
            <a:extLst>
              <a:ext uri="{FF2B5EF4-FFF2-40B4-BE49-F238E27FC236}">
                <a16:creationId xmlns:a16="http://schemas.microsoft.com/office/drawing/2014/main" id="{F18D9C0A-D5CB-481A-BF6F-DBA5727DDED8}"/>
              </a:ext>
              <a:ext uri="{C183D7F6-B498-43B3-948B-1728B52AA6E4}">
                <adec:decorative xmlns:adec="http://schemas.microsoft.com/office/drawing/2017/decorative" val="1"/>
              </a:ext>
            </a:extLst>
          </p:cNvPr>
          <p:cNvSpPr/>
          <p:nvPr>
            <p:custDataLst>
              <p:tags r:id="rId106"/>
            </p:custDataLst>
          </p:nvPr>
        </p:nvSpPr>
        <p:spPr>
          <a:xfrm>
            <a:off x="90678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7" name="Rectangle 106">
            <a:extLst>
              <a:ext uri="{FF2B5EF4-FFF2-40B4-BE49-F238E27FC236}">
                <a16:creationId xmlns:a16="http://schemas.microsoft.com/office/drawing/2014/main" id="{306258F5-17C8-4441-838B-F8CA92CCC999}"/>
              </a:ext>
              <a:ext uri="{C183D7F6-B498-43B3-948B-1728B52AA6E4}">
                <adec:decorative xmlns:adec="http://schemas.microsoft.com/office/drawing/2017/decorative" val="1"/>
              </a:ext>
            </a:extLst>
          </p:cNvPr>
          <p:cNvSpPr/>
          <p:nvPr>
            <p:custDataLst>
              <p:tags r:id="rId107"/>
            </p:custDataLst>
          </p:nvPr>
        </p:nvSpPr>
        <p:spPr>
          <a:xfrm>
            <a:off x="91567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8" name="Rectangle 107">
            <a:extLst>
              <a:ext uri="{FF2B5EF4-FFF2-40B4-BE49-F238E27FC236}">
                <a16:creationId xmlns:a16="http://schemas.microsoft.com/office/drawing/2014/main" id="{27CC6811-CAC7-48CC-953C-B059C108F17E}"/>
              </a:ext>
              <a:ext uri="{C183D7F6-B498-43B3-948B-1728B52AA6E4}">
                <adec:decorative xmlns:adec="http://schemas.microsoft.com/office/drawing/2017/decorative" val="1"/>
              </a:ext>
            </a:extLst>
          </p:cNvPr>
          <p:cNvSpPr/>
          <p:nvPr>
            <p:custDataLst>
              <p:tags r:id="rId108"/>
            </p:custDataLst>
          </p:nvPr>
        </p:nvSpPr>
        <p:spPr>
          <a:xfrm>
            <a:off x="92456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09" name="Rectangle 108">
            <a:extLst>
              <a:ext uri="{FF2B5EF4-FFF2-40B4-BE49-F238E27FC236}">
                <a16:creationId xmlns:a16="http://schemas.microsoft.com/office/drawing/2014/main" id="{416DCDFD-4D38-48FB-9F87-C0769E5BFCC7}"/>
              </a:ext>
              <a:ext uri="{C183D7F6-B498-43B3-948B-1728B52AA6E4}">
                <adec:decorative xmlns:adec="http://schemas.microsoft.com/office/drawing/2017/decorative" val="1"/>
              </a:ext>
            </a:extLst>
          </p:cNvPr>
          <p:cNvSpPr/>
          <p:nvPr>
            <p:custDataLst>
              <p:tags r:id="rId109"/>
            </p:custDataLst>
          </p:nvPr>
        </p:nvSpPr>
        <p:spPr>
          <a:xfrm>
            <a:off x="93345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0" name="Rectangle 109">
            <a:extLst>
              <a:ext uri="{FF2B5EF4-FFF2-40B4-BE49-F238E27FC236}">
                <a16:creationId xmlns:a16="http://schemas.microsoft.com/office/drawing/2014/main" id="{0716C24F-30CB-4FFD-9555-CDE4872D875B}"/>
              </a:ext>
              <a:ext uri="{C183D7F6-B498-43B3-948B-1728B52AA6E4}">
                <adec:decorative xmlns:adec="http://schemas.microsoft.com/office/drawing/2017/decorative" val="1"/>
              </a:ext>
            </a:extLst>
          </p:cNvPr>
          <p:cNvSpPr/>
          <p:nvPr>
            <p:custDataLst>
              <p:tags r:id="rId110"/>
            </p:custDataLst>
          </p:nvPr>
        </p:nvSpPr>
        <p:spPr>
          <a:xfrm>
            <a:off x="94234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1" name="Rectangle 110">
            <a:extLst>
              <a:ext uri="{FF2B5EF4-FFF2-40B4-BE49-F238E27FC236}">
                <a16:creationId xmlns:a16="http://schemas.microsoft.com/office/drawing/2014/main" id="{85AC0B93-A62F-470E-8762-EAC97DF3333D}"/>
              </a:ext>
              <a:ext uri="{C183D7F6-B498-43B3-948B-1728B52AA6E4}">
                <adec:decorative xmlns:adec="http://schemas.microsoft.com/office/drawing/2017/decorative" val="1"/>
              </a:ext>
            </a:extLst>
          </p:cNvPr>
          <p:cNvSpPr/>
          <p:nvPr>
            <p:custDataLst>
              <p:tags r:id="rId111"/>
            </p:custDataLst>
          </p:nvPr>
        </p:nvSpPr>
        <p:spPr>
          <a:xfrm>
            <a:off x="95123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2" name="Rectangle 111">
            <a:extLst>
              <a:ext uri="{FF2B5EF4-FFF2-40B4-BE49-F238E27FC236}">
                <a16:creationId xmlns:a16="http://schemas.microsoft.com/office/drawing/2014/main" id="{FC9049AC-9B27-464C-8372-F02AE1C9EEA8}"/>
              </a:ext>
              <a:ext uri="{C183D7F6-B498-43B3-948B-1728B52AA6E4}">
                <adec:decorative xmlns:adec="http://schemas.microsoft.com/office/drawing/2017/decorative" val="1"/>
              </a:ext>
            </a:extLst>
          </p:cNvPr>
          <p:cNvSpPr/>
          <p:nvPr>
            <p:custDataLst>
              <p:tags r:id="rId112"/>
            </p:custDataLst>
          </p:nvPr>
        </p:nvSpPr>
        <p:spPr>
          <a:xfrm>
            <a:off x="96012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3" name="Rectangle 112">
            <a:extLst>
              <a:ext uri="{FF2B5EF4-FFF2-40B4-BE49-F238E27FC236}">
                <a16:creationId xmlns:a16="http://schemas.microsoft.com/office/drawing/2014/main" id="{A9FF7D40-AEA5-4C52-B295-A2E41EA52366}"/>
              </a:ext>
              <a:ext uri="{C183D7F6-B498-43B3-948B-1728B52AA6E4}">
                <adec:decorative xmlns:adec="http://schemas.microsoft.com/office/drawing/2017/decorative" val="1"/>
              </a:ext>
            </a:extLst>
          </p:cNvPr>
          <p:cNvSpPr/>
          <p:nvPr>
            <p:custDataLst>
              <p:tags r:id="rId113"/>
            </p:custDataLst>
          </p:nvPr>
        </p:nvSpPr>
        <p:spPr>
          <a:xfrm>
            <a:off x="96901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4" name="Rectangle 113">
            <a:extLst>
              <a:ext uri="{FF2B5EF4-FFF2-40B4-BE49-F238E27FC236}">
                <a16:creationId xmlns:a16="http://schemas.microsoft.com/office/drawing/2014/main" id="{FBB707BC-EC79-497D-ADD4-5681E8FEF317}"/>
              </a:ext>
              <a:ext uri="{C183D7F6-B498-43B3-948B-1728B52AA6E4}">
                <adec:decorative xmlns:adec="http://schemas.microsoft.com/office/drawing/2017/decorative" val="1"/>
              </a:ext>
            </a:extLst>
          </p:cNvPr>
          <p:cNvSpPr/>
          <p:nvPr>
            <p:custDataLst>
              <p:tags r:id="rId114"/>
            </p:custDataLst>
          </p:nvPr>
        </p:nvSpPr>
        <p:spPr>
          <a:xfrm>
            <a:off x="97790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5" name="Rectangle 114">
            <a:extLst>
              <a:ext uri="{FF2B5EF4-FFF2-40B4-BE49-F238E27FC236}">
                <a16:creationId xmlns:a16="http://schemas.microsoft.com/office/drawing/2014/main" id="{C3FFE815-BBB2-441C-BE5D-BD9BCA919FDA}"/>
              </a:ext>
              <a:ext uri="{C183D7F6-B498-43B3-948B-1728B52AA6E4}">
                <adec:decorative xmlns:adec="http://schemas.microsoft.com/office/drawing/2017/decorative" val="1"/>
              </a:ext>
            </a:extLst>
          </p:cNvPr>
          <p:cNvSpPr/>
          <p:nvPr>
            <p:custDataLst>
              <p:tags r:id="rId115"/>
            </p:custDataLst>
          </p:nvPr>
        </p:nvSpPr>
        <p:spPr>
          <a:xfrm>
            <a:off x="98679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6" name="Rectangle 115">
            <a:extLst>
              <a:ext uri="{FF2B5EF4-FFF2-40B4-BE49-F238E27FC236}">
                <a16:creationId xmlns:a16="http://schemas.microsoft.com/office/drawing/2014/main" id="{E33BAD96-5614-4373-B5D1-027E3D7DCADE}"/>
              </a:ext>
              <a:ext uri="{C183D7F6-B498-43B3-948B-1728B52AA6E4}">
                <adec:decorative xmlns:adec="http://schemas.microsoft.com/office/drawing/2017/decorative" val="1"/>
              </a:ext>
            </a:extLst>
          </p:cNvPr>
          <p:cNvSpPr/>
          <p:nvPr>
            <p:custDataLst>
              <p:tags r:id="rId116"/>
            </p:custDataLst>
          </p:nvPr>
        </p:nvSpPr>
        <p:spPr>
          <a:xfrm>
            <a:off x="99568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7" name="Rectangle 116">
            <a:extLst>
              <a:ext uri="{FF2B5EF4-FFF2-40B4-BE49-F238E27FC236}">
                <a16:creationId xmlns:a16="http://schemas.microsoft.com/office/drawing/2014/main" id="{9522B499-487A-4362-A434-CB0B1DEAD148}"/>
              </a:ext>
              <a:ext uri="{C183D7F6-B498-43B3-948B-1728B52AA6E4}">
                <adec:decorative xmlns:adec="http://schemas.microsoft.com/office/drawing/2017/decorative" val="1"/>
              </a:ext>
            </a:extLst>
          </p:cNvPr>
          <p:cNvSpPr/>
          <p:nvPr>
            <p:custDataLst>
              <p:tags r:id="rId117"/>
            </p:custDataLst>
          </p:nvPr>
        </p:nvSpPr>
        <p:spPr>
          <a:xfrm>
            <a:off x="100457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8" name="Rectangle 117">
            <a:extLst>
              <a:ext uri="{FF2B5EF4-FFF2-40B4-BE49-F238E27FC236}">
                <a16:creationId xmlns:a16="http://schemas.microsoft.com/office/drawing/2014/main" id="{AF1A1EBF-F97C-4CA2-992F-5B75E159B679}"/>
              </a:ext>
              <a:ext uri="{C183D7F6-B498-43B3-948B-1728B52AA6E4}">
                <adec:decorative xmlns:adec="http://schemas.microsoft.com/office/drawing/2017/decorative" val="1"/>
              </a:ext>
            </a:extLst>
          </p:cNvPr>
          <p:cNvSpPr/>
          <p:nvPr>
            <p:custDataLst>
              <p:tags r:id="rId118"/>
            </p:custDataLst>
          </p:nvPr>
        </p:nvSpPr>
        <p:spPr>
          <a:xfrm>
            <a:off x="101346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19" name="Rectangle 118">
            <a:extLst>
              <a:ext uri="{FF2B5EF4-FFF2-40B4-BE49-F238E27FC236}">
                <a16:creationId xmlns:a16="http://schemas.microsoft.com/office/drawing/2014/main" id="{16A06AB1-7330-41E7-9B1D-B506F1391E0A}"/>
              </a:ext>
              <a:ext uri="{C183D7F6-B498-43B3-948B-1728B52AA6E4}">
                <adec:decorative xmlns:adec="http://schemas.microsoft.com/office/drawing/2017/decorative" val="1"/>
              </a:ext>
            </a:extLst>
          </p:cNvPr>
          <p:cNvSpPr/>
          <p:nvPr>
            <p:custDataLst>
              <p:tags r:id="rId119"/>
            </p:custDataLst>
          </p:nvPr>
        </p:nvSpPr>
        <p:spPr>
          <a:xfrm>
            <a:off x="102235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0" name="Rectangle 119">
            <a:extLst>
              <a:ext uri="{FF2B5EF4-FFF2-40B4-BE49-F238E27FC236}">
                <a16:creationId xmlns:a16="http://schemas.microsoft.com/office/drawing/2014/main" id="{3CC0CDCF-7D42-4F01-A532-89718FE8BD30}"/>
              </a:ext>
              <a:ext uri="{C183D7F6-B498-43B3-948B-1728B52AA6E4}">
                <adec:decorative xmlns:adec="http://schemas.microsoft.com/office/drawing/2017/decorative" val="1"/>
              </a:ext>
            </a:extLst>
          </p:cNvPr>
          <p:cNvSpPr/>
          <p:nvPr>
            <p:custDataLst>
              <p:tags r:id="rId120"/>
            </p:custDataLst>
          </p:nvPr>
        </p:nvSpPr>
        <p:spPr>
          <a:xfrm>
            <a:off x="103124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1" name="Rectangle 120">
            <a:extLst>
              <a:ext uri="{FF2B5EF4-FFF2-40B4-BE49-F238E27FC236}">
                <a16:creationId xmlns:a16="http://schemas.microsoft.com/office/drawing/2014/main" id="{69893DA4-9E35-4FC8-8507-567AB9C89408}"/>
              </a:ext>
              <a:ext uri="{C183D7F6-B498-43B3-948B-1728B52AA6E4}">
                <adec:decorative xmlns:adec="http://schemas.microsoft.com/office/drawing/2017/decorative" val="1"/>
              </a:ext>
            </a:extLst>
          </p:cNvPr>
          <p:cNvSpPr/>
          <p:nvPr>
            <p:custDataLst>
              <p:tags r:id="rId121"/>
            </p:custDataLst>
          </p:nvPr>
        </p:nvSpPr>
        <p:spPr>
          <a:xfrm>
            <a:off x="104013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2" name="Rectangle 121">
            <a:extLst>
              <a:ext uri="{FF2B5EF4-FFF2-40B4-BE49-F238E27FC236}">
                <a16:creationId xmlns:a16="http://schemas.microsoft.com/office/drawing/2014/main" id="{8351F3BB-341F-4E2B-BCD7-E415204307DF}"/>
              </a:ext>
              <a:ext uri="{C183D7F6-B498-43B3-948B-1728B52AA6E4}">
                <adec:decorative xmlns:adec="http://schemas.microsoft.com/office/drawing/2017/decorative" val="1"/>
              </a:ext>
            </a:extLst>
          </p:cNvPr>
          <p:cNvSpPr/>
          <p:nvPr>
            <p:custDataLst>
              <p:tags r:id="rId122"/>
            </p:custDataLst>
          </p:nvPr>
        </p:nvSpPr>
        <p:spPr>
          <a:xfrm>
            <a:off x="104902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3" name="Rectangle 122">
            <a:extLst>
              <a:ext uri="{FF2B5EF4-FFF2-40B4-BE49-F238E27FC236}">
                <a16:creationId xmlns:a16="http://schemas.microsoft.com/office/drawing/2014/main" id="{C3741A11-9EEA-4E76-BAFB-C90C1D09D67A}"/>
              </a:ext>
              <a:ext uri="{C183D7F6-B498-43B3-948B-1728B52AA6E4}">
                <adec:decorative xmlns:adec="http://schemas.microsoft.com/office/drawing/2017/decorative" val="1"/>
              </a:ext>
            </a:extLst>
          </p:cNvPr>
          <p:cNvSpPr/>
          <p:nvPr>
            <p:custDataLst>
              <p:tags r:id="rId123"/>
            </p:custDataLst>
          </p:nvPr>
        </p:nvSpPr>
        <p:spPr>
          <a:xfrm>
            <a:off x="105791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4" name="Rectangle 123">
            <a:extLst>
              <a:ext uri="{FF2B5EF4-FFF2-40B4-BE49-F238E27FC236}">
                <a16:creationId xmlns:a16="http://schemas.microsoft.com/office/drawing/2014/main" id="{5E1584C5-B0EE-4CFA-9F2E-F44BA15A170F}"/>
              </a:ext>
              <a:ext uri="{C183D7F6-B498-43B3-948B-1728B52AA6E4}">
                <adec:decorative xmlns:adec="http://schemas.microsoft.com/office/drawing/2017/decorative" val="1"/>
              </a:ext>
            </a:extLst>
          </p:cNvPr>
          <p:cNvSpPr/>
          <p:nvPr>
            <p:custDataLst>
              <p:tags r:id="rId124"/>
            </p:custDataLst>
          </p:nvPr>
        </p:nvSpPr>
        <p:spPr>
          <a:xfrm>
            <a:off x="10668000" y="2303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5" name="Rectangle 124">
            <a:extLst>
              <a:ext uri="{FF2B5EF4-FFF2-40B4-BE49-F238E27FC236}">
                <a16:creationId xmlns:a16="http://schemas.microsoft.com/office/drawing/2014/main" id="{73F8BC4F-4F2A-43C6-91D4-B2B38B712E52}"/>
              </a:ext>
              <a:ext uri="{C183D7F6-B498-43B3-948B-1728B52AA6E4}">
                <adec:decorative xmlns:adec="http://schemas.microsoft.com/office/drawing/2017/decorative" val="1"/>
              </a:ext>
            </a:extLst>
          </p:cNvPr>
          <p:cNvSpPr/>
          <p:nvPr>
            <p:custDataLst>
              <p:tags r:id="rId125"/>
            </p:custDataLst>
          </p:nvPr>
        </p:nvSpPr>
        <p:spPr>
          <a:xfrm>
            <a:off x="10756900" y="2303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6" name="Rectangle 125">
            <a:extLst>
              <a:ext uri="{FF2B5EF4-FFF2-40B4-BE49-F238E27FC236}">
                <a16:creationId xmlns:a16="http://schemas.microsoft.com/office/drawing/2014/main" id="{779EE448-323A-4B46-BFFB-DF82680A8765}"/>
              </a:ext>
              <a:ext uri="{C183D7F6-B498-43B3-948B-1728B52AA6E4}">
                <adec:decorative xmlns:adec="http://schemas.microsoft.com/office/drawing/2017/decorative" val="1"/>
              </a:ext>
            </a:extLst>
          </p:cNvPr>
          <p:cNvSpPr/>
          <p:nvPr>
            <p:custDataLst>
              <p:tags r:id="rId126"/>
            </p:custDataLst>
          </p:nvPr>
        </p:nvSpPr>
        <p:spPr>
          <a:xfrm>
            <a:off x="81788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7" name="Rectangle 126">
            <a:extLst>
              <a:ext uri="{FF2B5EF4-FFF2-40B4-BE49-F238E27FC236}">
                <a16:creationId xmlns:a16="http://schemas.microsoft.com/office/drawing/2014/main" id="{EE80917A-409D-4484-8248-79153E91CCA0}"/>
              </a:ext>
              <a:ext uri="{C183D7F6-B498-43B3-948B-1728B52AA6E4}">
                <adec:decorative xmlns:adec="http://schemas.microsoft.com/office/drawing/2017/decorative" val="1"/>
              </a:ext>
            </a:extLst>
          </p:cNvPr>
          <p:cNvSpPr/>
          <p:nvPr>
            <p:custDataLst>
              <p:tags r:id="rId127"/>
            </p:custDataLst>
          </p:nvPr>
        </p:nvSpPr>
        <p:spPr>
          <a:xfrm>
            <a:off x="82677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8" name="Rectangle 127">
            <a:extLst>
              <a:ext uri="{FF2B5EF4-FFF2-40B4-BE49-F238E27FC236}">
                <a16:creationId xmlns:a16="http://schemas.microsoft.com/office/drawing/2014/main" id="{4A236237-06EC-444D-AE0A-C9D3E9991623}"/>
              </a:ext>
              <a:ext uri="{C183D7F6-B498-43B3-948B-1728B52AA6E4}">
                <adec:decorative xmlns:adec="http://schemas.microsoft.com/office/drawing/2017/decorative" val="1"/>
              </a:ext>
            </a:extLst>
          </p:cNvPr>
          <p:cNvSpPr/>
          <p:nvPr>
            <p:custDataLst>
              <p:tags r:id="rId128"/>
            </p:custDataLst>
          </p:nvPr>
        </p:nvSpPr>
        <p:spPr>
          <a:xfrm>
            <a:off x="83566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29" name="Rectangle 128">
            <a:extLst>
              <a:ext uri="{FF2B5EF4-FFF2-40B4-BE49-F238E27FC236}">
                <a16:creationId xmlns:a16="http://schemas.microsoft.com/office/drawing/2014/main" id="{429AF1F5-B8B8-4E63-BF02-00056F822FD9}"/>
              </a:ext>
              <a:ext uri="{C183D7F6-B498-43B3-948B-1728B52AA6E4}">
                <adec:decorative xmlns:adec="http://schemas.microsoft.com/office/drawing/2017/decorative" val="1"/>
              </a:ext>
            </a:extLst>
          </p:cNvPr>
          <p:cNvSpPr/>
          <p:nvPr>
            <p:custDataLst>
              <p:tags r:id="rId129"/>
            </p:custDataLst>
          </p:nvPr>
        </p:nvSpPr>
        <p:spPr>
          <a:xfrm>
            <a:off x="84455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0" name="Rectangle 129">
            <a:extLst>
              <a:ext uri="{FF2B5EF4-FFF2-40B4-BE49-F238E27FC236}">
                <a16:creationId xmlns:a16="http://schemas.microsoft.com/office/drawing/2014/main" id="{2A7FA925-32E0-43F1-B429-59F5B7455EFE}"/>
              </a:ext>
              <a:ext uri="{C183D7F6-B498-43B3-948B-1728B52AA6E4}">
                <adec:decorative xmlns:adec="http://schemas.microsoft.com/office/drawing/2017/decorative" val="1"/>
              </a:ext>
            </a:extLst>
          </p:cNvPr>
          <p:cNvSpPr/>
          <p:nvPr>
            <p:custDataLst>
              <p:tags r:id="rId130"/>
            </p:custDataLst>
          </p:nvPr>
        </p:nvSpPr>
        <p:spPr>
          <a:xfrm>
            <a:off x="85344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1" name="Rectangle 130">
            <a:extLst>
              <a:ext uri="{FF2B5EF4-FFF2-40B4-BE49-F238E27FC236}">
                <a16:creationId xmlns:a16="http://schemas.microsoft.com/office/drawing/2014/main" id="{A12DB18F-760C-4E0A-940E-BAE4383FFD83}"/>
              </a:ext>
              <a:ext uri="{C183D7F6-B498-43B3-948B-1728B52AA6E4}">
                <adec:decorative xmlns:adec="http://schemas.microsoft.com/office/drawing/2017/decorative" val="1"/>
              </a:ext>
            </a:extLst>
          </p:cNvPr>
          <p:cNvSpPr/>
          <p:nvPr>
            <p:custDataLst>
              <p:tags r:id="rId131"/>
            </p:custDataLst>
          </p:nvPr>
        </p:nvSpPr>
        <p:spPr>
          <a:xfrm>
            <a:off x="86233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2" name="Rectangle 131">
            <a:extLst>
              <a:ext uri="{FF2B5EF4-FFF2-40B4-BE49-F238E27FC236}">
                <a16:creationId xmlns:a16="http://schemas.microsoft.com/office/drawing/2014/main" id="{50B27038-5A12-4EA7-A079-C5DB60C744C5}"/>
              </a:ext>
              <a:ext uri="{C183D7F6-B498-43B3-948B-1728B52AA6E4}">
                <adec:decorative xmlns:adec="http://schemas.microsoft.com/office/drawing/2017/decorative" val="1"/>
              </a:ext>
            </a:extLst>
          </p:cNvPr>
          <p:cNvSpPr/>
          <p:nvPr>
            <p:custDataLst>
              <p:tags r:id="rId132"/>
            </p:custDataLst>
          </p:nvPr>
        </p:nvSpPr>
        <p:spPr>
          <a:xfrm>
            <a:off x="87122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3" name="Rectangle 132">
            <a:extLst>
              <a:ext uri="{FF2B5EF4-FFF2-40B4-BE49-F238E27FC236}">
                <a16:creationId xmlns:a16="http://schemas.microsoft.com/office/drawing/2014/main" id="{6AA74E26-4086-48B2-80EB-D9757E45E9D2}"/>
              </a:ext>
              <a:ext uri="{C183D7F6-B498-43B3-948B-1728B52AA6E4}">
                <adec:decorative xmlns:adec="http://schemas.microsoft.com/office/drawing/2017/decorative" val="1"/>
              </a:ext>
            </a:extLst>
          </p:cNvPr>
          <p:cNvSpPr/>
          <p:nvPr>
            <p:custDataLst>
              <p:tags r:id="rId133"/>
            </p:custDataLst>
          </p:nvPr>
        </p:nvSpPr>
        <p:spPr>
          <a:xfrm>
            <a:off x="88011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4" name="Rectangle 133">
            <a:extLst>
              <a:ext uri="{FF2B5EF4-FFF2-40B4-BE49-F238E27FC236}">
                <a16:creationId xmlns:a16="http://schemas.microsoft.com/office/drawing/2014/main" id="{502BF1F1-443C-471D-B30D-5131A5B9B696}"/>
              </a:ext>
              <a:ext uri="{C183D7F6-B498-43B3-948B-1728B52AA6E4}">
                <adec:decorative xmlns:adec="http://schemas.microsoft.com/office/drawing/2017/decorative" val="1"/>
              </a:ext>
            </a:extLst>
          </p:cNvPr>
          <p:cNvSpPr/>
          <p:nvPr>
            <p:custDataLst>
              <p:tags r:id="rId134"/>
            </p:custDataLst>
          </p:nvPr>
        </p:nvSpPr>
        <p:spPr>
          <a:xfrm>
            <a:off x="88900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5" name="Rectangle 134">
            <a:extLst>
              <a:ext uri="{FF2B5EF4-FFF2-40B4-BE49-F238E27FC236}">
                <a16:creationId xmlns:a16="http://schemas.microsoft.com/office/drawing/2014/main" id="{B14D8E3E-AF48-434D-AAAF-F256D1185D4E}"/>
              </a:ext>
              <a:ext uri="{C183D7F6-B498-43B3-948B-1728B52AA6E4}">
                <adec:decorative xmlns:adec="http://schemas.microsoft.com/office/drawing/2017/decorative" val="1"/>
              </a:ext>
            </a:extLst>
          </p:cNvPr>
          <p:cNvSpPr/>
          <p:nvPr>
            <p:custDataLst>
              <p:tags r:id="rId135"/>
            </p:custDataLst>
          </p:nvPr>
        </p:nvSpPr>
        <p:spPr>
          <a:xfrm>
            <a:off x="89789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6" name="Rectangle 135">
            <a:extLst>
              <a:ext uri="{FF2B5EF4-FFF2-40B4-BE49-F238E27FC236}">
                <a16:creationId xmlns:a16="http://schemas.microsoft.com/office/drawing/2014/main" id="{6D3CD72B-9BCB-4C8D-82FE-6F6BF650B7BF}"/>
              </a:ext>
              <a:ext uri="{C183D7F6-B498-43B3-948B-1728B52AA6E4}">
                <adec:decorative xmlns:adec="http://schemas.microsoft.com/office/drawing/2017/decorative" val="1"/>
              </a:ext>
            </a:extLst>
          </p:cNvPr>
          <p:cNvSpPr/>
          <p:nvPr>
            <p:custDataLst>
              <p:tags r:id="rId136"/>
            </p:custDataLst>
          </p:nvPr>
        </p:nvSpPr>
        <p:spPr>
          <a:xfrm>
            <a:off x="90678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7" name="Rectangle 136">
            <a:extLst>
              <a:ext uri="{FF2B5EF4-FFF2-40B4-BE49-F238E27FC236}">
                <a16:creationId xmlns:a16="http://schemas.microsoft.com/office/drawing/2014/main" id="{B1BC36C3-C430-40F4-8173-FC10C9A8A5FA}"/>
              </a:ext>
              <a:ext uri="{C183D7F6-B498-43B3-948B-1728B52AA6E4}">
                <adec:decorative xmlns:adec="http://schemas.microsoft.com/office/drawing/2017/decorative" val="1"/>
              </a:ext>
            </a:extLst>
          </p:cNvPr>
          <p:cNvSpPr/>
          <p:nvPr>
            <p:custDataLst>
              <p:tags r:id="rId137"/>
            </p:custDataLst>
          </p:nvPr>
        </p:nvSpPr>
        <p:spPr>
          <a:xfrm>
            <a:off x="91567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8" name="Rectangle 137">
            <a:extLst>
              <a:ext uri="{FF2B5EF4-FFF2-40B4-BE49-F238E27FC236}">
                <a16:creationId xmlns:a16="http://schemas.microsoft.com/office/drawing/2014/main" id="{1F51F45D-899C-4EAE-8B34-C6E992AAAB36}"/>
              </a:ext>
              <a:ext uri="{C183D7F6-B498-43B3-948B-1728B52AA6E4}">
                <adec:decorative xmlns:adec="http://schemas.microsoft.com/office/drawing/2017/decorative" val="1"/>
              </a:ext>
            </a:extLst>
          </p:cNvPr>
          <p:cNvSpPr/>
          <p:nvPr>
            <p:custDataLst>
              <p:tags r:id="rId138"/>
            </p:custDataLst>
          </p:nvPr>
        </p:nvSpPr>
        <p:spPr>
          <a:xfrm>
            <a:off x="92456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9" name="Rectangle 138">
            <a:extLst>
              <a:ext uri="{FF2B5EF4-FFF2-40B4-BE49-F238E27FC236}">
                <a16:creationId xmlns:a16="http://schemas.microsoft.com/office/drawing/2014/main" id="{98AEDD0F-235B-4C99-AC39-30245FF56E0B}"/>
              </a:ext>
              <a:ext uri="{C183D7F6-B498-43B3-948B-1728B52AA6E4}">
                <adec:decorative xmlns:adec="http://schemas.microsoft.com/office/drawing/2017/decorative" val="1"/>
              </a:ext>
            </a:extLst>
          </p:cNvPr>
          <p:cNvSpPr/>
          <p:nvPr>
            <p:custDataLst>
              <p:tags r:id="rId139"/>
            </p:custDataLst>
          </p:nvPr>
        </p:nvSpPr>
        <p:spPr>
          <a:xfrm>
            <a:off x="93345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0" name="Rectangle 139">
            <a:extLst>
              <a:ext uri="{FF2B5EF4-FFF2-40B4-BE49-F238E27FC236}">
                <a16:creationId xmlns:a16="http://schemas.microsoft.com/office/drawing/2014/main" id="{A1EA2C31-27FE-44DA-8BB9-264A1FBB40F2}"/>
              </a:ext>
              <a:ext uri="{C183D7F6-B498-43B3-948B-1728B52AA6E4}">
                <adec:decorative xmlns:adec="http://schemas.microsoft.com/office/drawing/2017/decorative" val="1"/>
              </a:ext>
            </a:extLst>
          </p:cNvPr>
          <p:cNvSpPr/>
          <p:nvPr>
            <p:custDataLst>
              <p:tags r:id="rId140"/>
            </p:custDataLst>
          </p:nvPr>
        </p:nvSpPr>
        <p:spPr>
          <a:xfrm>
            <a:off x="94234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1" name="Rectangle 140">
            <a:extLst>
              <a:ext uri="{FF2B5EF4-FFF2-40B4-BE49-F238E27FC236}">
                <a16:creationId xmlns:a16="http://schemas.microsoft.com/office/drawing/2014/main" id="{845BEC5C-DAEE-453E-9CE7-8F8C0C275AE5}"/>
              </a:ext>
              <a:ext uri="{C183D7F6-B498-43B3-948B-1728B52AA6E4}">
                <adec:decorative xmlns:adec="http://schemas.microsoft.com/office/drawing/2017/decorative" val="1"/>
              </a:ext>
            </a:extLst>
          </p:cNvPr>
          <p:cNvSpPr/>
          <p:nvPr>
            <p:custDataLst>
              <p:tags r:id="rId141"/>
            </p:custDataLst>
          </p:nvPr>
        </p:nvSpPr>
        <p:spPr>
          <a:xfrm>
            <a:off x="95123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2" name="Rectangle 141">
            <a:extLst>
              <a:ext uri="{FF2B5EF4-FFF2-40B4-BE49-F238E27FC236}">
                <a16:creationId xmlns:a16="http://schemas.microsoft.com/office/drawing/2014/main" id="{54C5DB8D-119D-401B-B3C3-96FCB53A7EDE}"/>
              </a:ext>
              <a:ext uri="{C183D7F6-B498-43B3-948B-1728B52AA6E4}">
                <adec:decorative xmlns:adec="http://schemas.microsoft.com/office/drawing/2017/decorative" val="1"/>
              </a:ext>
            </a:extLst>
          </p:cNvPr>
          <p:cNvSpPr/>
          <p:nvPr>
            <p:custDataLst>
              <p:tags r:id="rId142"/>
            </p:custDataLst>
          </p:nvPr>
        </p:nvSpPr>
        <p:spPr>
          <a:xfrm>
            <a:off x="96012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3" name="Rectangle 142">
            <a:extLst>
              <a:ext uri="{FF2B5EF4-FFF2-40B4-BE49-F238E27FC236}">
                <a16:creationId xmlns:a16="http://schemas.microsoft.com/office/drawing/2014/main" id="{51634BAF-9103-4A05-9275-3260902BB94C}"/>
              </a:ext>
              <a:ext uri="{C183D7F6-B498-43B3-948B-1728B52AA6E4}">
                <adec:decorative xmlns:adec="http://schemas.microsoft.com/office/drawing/2017/decorative" val="1"/>
              </a:ext>
            </a:extLst>
          </p:cNvPr>
          <p:cNvSpPr/>
          <p:nvPr>
            <p:custDataLst>
              <p:tags r:id="rId143"/>
            </p:custDataLst>
          </p:nvPr>
        </p:nvSpPr>
        <p:spPr>
          <a:xfrm>
            <a:off x="96901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4" name="Rectangle 143">
            <a:extLst>
              <a:ext uri="{FF2B5EF4-FFF2-40B4-BE49-F238E27FC236}">
                <a16:creationId xmlns:a16="http://schemas.microsoft.com/office/drawing/2014/main" id="{30FCEDD3-8364-4413-9061-B7B61124ECA4}"/>
              </a:ext>
              <a:ext uri="{C183D7F6-B498-43B3-948B-1728B52AA6E4}">
                <adec:decorative xmlns:adec="http://schemas.microsoft.com/office/drawing/2017/decorative" val="1"/>
              </a:ext>
            </a:extLst>
          </p:cNvPr>
          <p:cNvSpPr/>
          <p:nvPr>
            <p:custDataLst>
              <p:tags r:id="rId144"/>
            </p:custDataLst>
          </p:nvPr>
        </p:nvSpPr>
        <p:spPr>
          <a:xfrm>
            <a:off x="97790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5" name="Rectangle 144">
            <a:extLst>
              <a:ext uri="{FF2B5EF4-FFF2-40B4-BE49-F238E27FC236}">
                <a16:creationId xmlns:a16="http://schemas.microsoft.com/office/drawing/2014/main" id="{162305C8-5EDF-4AF6-9CF2-E71E597FC4CD}"/>
              </a:ext>
              <a:ext uri="{C183D7F6-B498-43B3-948B-1728B52AA6E4}">
                <adec:decorative xmlns:adec="http://schemas.microsoft.com/office/drawing/2017/decorative" val="1"/>
              </a:ext>
            </a:extLst>
          </p:cNvPr>
          <p:cNvSpPr/>
          <p:nvPr>
            <p:custDataLst>
              <p:tags r:id="rId145"/>
            </p:custDataLst>
          </p:nvPr>
        </p:nvSpPr>
        <p:spPr>
          <a:xfrm>
            <a:off x="98679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6" name="Rectangle 145">
            <a:extLst>
              <a:ext uri="{FF2B5EF4-FFF2-40B4-BE49-F238E27FC236}">
                <a16:creationId xmlns:a16="http://schemas.microsoft.com/office/drawing/2014/main" id="{58D4C228-77D8-4014-A2E4-72D0B6701684}"/>
              </a:ext>
              <a:ext uri="{C183D7F6-B498-43B3-948B-1728B52AA6E4}">
                <adec:decorative xmlns:adec="http://schemas.microsoft.com/office/drawing/2017/decorative" val="1"/>
              </a:ext>
            </a:extLst>
          </p:cNvPr>
          <p:cNvSpPr/>
          <p:nvPr>
            <p:custDataLst>
              <p:tags r:id="rId146"/>
            </p:custDataLst>
          </p:nvPr>
        </p:nvSpPr>
        <p:spPr>
          <a:xfrm>
            <a:off x="99568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7" name="Rectangle 146">
            <a:extLst>
              <a:ext uri="{FF2B5EF4-FFF2-40B4-BE49-F238E27FC236}">
                <a16:creationId xmlns:a16="http://schemas.microsoft.com/office/drawing/2014/main" id="{6EF4FD8C-ACCF-4310-9A97-3657228A0772}"/>
              </a:ext>
              <a:ext uri="{C183D7F6-B498-43B3-948B-1728B52AA6E4}">
                <adec:decorative xmlns:adec="http://schemas.microsoft.com/office/drawing/2017/decorative" val="1"/>
              </a:ext>
            </a:extLst>
          </p:cNvPr>
          <p:cNvSpPr/>
          <p:nvPr>
            <p:custDataLst>
              <p:tags r:id="rId147"/>
            </p:custDataLst>
          </p:nvPr>
        </p:nvSpPr>
        <p:spPr>
          <a:xfrm>
            <a:off x="100457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8" name="Rectangle 147">
            <a:extLst>
              <a:ext uri="{FF2B5EF4-FFF2-40B4-BE49-F238E27FC236}">
                <a16:creationId xmlns:a16="http://schemas.microsoft.com/office/drawing/2014/main" id="{C1F235DC-4711-4913-9465-107B598C6197}"/>
              </a:ext>
              <a:ext uri="{C183D7F6-B498-43B3-948B-1728B52AA6E4}">
                <adec:decorative xmlns:adec="http://schemas.microsoft.com/office/drawing/2017/decorative" val="1"/>
              </a:ext>
            </a:extLst>
          </p:cNvPr>
          <p:cNvSpPr/>
          <p:nvPr>
            <p:custDataLst>
              <p:tags r:id="rId148"/>
            </p:custDataLst>
          </p:nvPr>
        </p:nvSpPr>
        <p:spPr>
          <a:xfrm>
            <a:off x="101346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9" name="Rectangle 148">
            <a:extLst>
              <a:ext uri="{FF2B5EF4-FFF2-40B4-BE49-F238E27FC236}">
                <a16:creationId xmlns:a16="http://schemas.microsoft.com/office/drawing/2014/main" id="{0479EDEC-5288-4A8D-A654-6486D2CFD972}"/>
              </a:ext>
              <a:ext uri="{C183D7F6-B498-43B3-948B-1728B52AA6E4}">
                <adec:decorative xmlns:adec="http://schemas.microsoft.com/office/drawing/2017/decorative" val="1"/>
              </a:ext>
            </a:extLst>
          </p:cNvPr>
          <p:cNvSpPr/>
          <p:nvPr>
            <p:custDataLst>
              <p:tags r:id="rId149"/>
            </p:custDataLst>
          </p:nvPr>
        </p:nvSpPr>
        <p:spPr>
          <a:xfrm>
            <a:off x="102235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0" name="Rectangle 149">
            <a:extLst>
              <a:ext uri="{FF2B5EF4-FFF2-40B4-BE49-F238E27FC236}">
                <a16:creationId xmlns:a16="http://schemas.microsoft.com/office/drawing/2014/main" id="{C07429F7-7D75-4A1A-A441-9892DD8F9034}"/>
              </a:ext>
              <a:ext uri="{C183D7F6-B498-43B3-948B-1728B52AA6E4}">
                <adec:decorative xmlns:adec="http://schemas.microsoft.com/office/drawing/2017/decorative" val="1"/>
              </a:ext>
            </a:extLst>
          </p:cNvPr>
          <p:cNvSpPr/>
          <p:nvPr>
            <p:custDataLst>
              <p:tags r:id="rId150"/>
            </p:custDataLst>
          </p:nvPr>
        </p:nvSpPr>
        <p:spPr>
          <a:xfrm>
            <a:off x="103124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1" name="Rectangle 150">
            <a:extLst>
              <a:ext uri="{FF2B5EF4-FFF2-40B4-BE49-F238E27FC236}">
                <a16:creationId xmlns:a16="http://schemas.microsoft.com/office/drawing/2014/main" id="{3A8B27C3-6D76-485F-A031-D35E4C01D6F9}"/>
              </a:ext>
              <a:ext uri="{C183D7F6-B498-43B3-948B-1728B52AA6E4}">
                <adec:decorative xmlns:adec="http://schemas.microsoft.com/office/drawing/2017/decorative" val="1"/>
              </a:ext>
            </a:extLst>
          </p:cNvPr>
          <p:cNvSpPr/>
          <p:nvPr>
            <p:custDataLst>
              <p:tags r:id="rId151"/>
            </p:custDataLst>
          </p:nvPr>
        </p:nvSpPr>
        <p:spPr>
          <a:xfrm>
            <a:off x="104013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2" name="Rectangle 151">
            <a:extLst>
              <a:ext uri="{FF2B5EF4-FFF2-40B4-BE49-F238E27FC236}">
                <a16:creationId xmlns:a16="http://schemas.microsoft.com/office/drawing/2014/main" id="{66FA116D-6BBE-4F85-9BE5-20624F60B30A}"/>
              </a:ext>
              <a:ext uri="{C183D7F6-B498-43B3-948B-1728B52AA6E4}">
                <adec:decorative xmlns:adec="http://schemas.microsoft.com/office/drawing/2017/decorative" val="1"/>
              </a:ext>
            </a:extLst>
          </p:cNvPr>
          <p:cNvSpPr/>
          <p:nvPr>
            <p:custDataLst>
              <p:tags r:id="rId152"/>
            </p:custDataLst>
          </p:nvPr>
        </p:nvSpPr>
        <p:spPr>
          <a:xfrm>
            <a:off x="104902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3" name="Rectangle 152">
            <a:extLst>
              <a:ext uri="{FF2B5EF4-FFF2-40B4-BE49-F238E27FC236}">
                <a16:creationId xmlns:a16="http://schemas.microsoft.com/office/drawing/2014/main" id="{E9F8F001-F2A3-4039-982A-840E8B9DF225}"/>
              </a:ext>
              <a:ext uri="{C183D7F6-B498-43B3-948B-1728B52AA6E4}">
                <adec:decorative xmlns:adec="http://schemas.microsoft.com/office/drawing/2017/decorative" val="1"/>
              </a:ext>
            </a:extLst>
          </p:cNvPr>
          <p:cNvSpPr/>
          <p:nvPr>
            <p:custDataLst>
              <p:tags r:id="rId153"/>
            </p:custDataLst>
          </p:nvPr>
        </p:nvSpPr>
        <p:spPr>
          <a:xfrm>
            <a:off x="105791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4" name="Rectangle 153">
            <a:extLst>
              <a:ext uri="{FF2B5EF4-FFF2-40B4-BE49-F238E27FC236}">
                <a16:creationId xmlns:a16="http://schemas.microsoft.com/office/drawing/2014/main" id="{A6CD209E-9B62-4317-866E-478557B95081}"/>
              </a:ext>
              <a:ext uri="{C183D7F6-B498-43B3-948B-1728B52AA6E4}">
                <adec:decorative xmlns:adec="http://schemas.microsoft.com/office/drawing/2017/decorative" val="1"/>
              </a:ext>
            </a:extLst>
          </p:cNvPr>
          <p:cNvSpPr/>
          <p:nvPr>
            <p:custDataLst>
              <p:tags r:id="rId154"/>
            </p:custDataLst>
          </p:nvPr>
        </p:nvSpPr>
        <p:spPr>
          <a:xfrm>
            <a:off x="10668000" y="2392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5" name="Rectangle 154">
            <a:extLst>
              <a:ext uri="{FF2B5EF4-FFF2-40B4-BE49-F238E27FC236}">
                <a16:creationId xmlns:a16="http://schemas.microsoft.com/office/drawing/2014/main" id="{5902550B-6866-4647-84A8-35D96B607053}"/>
              </a:ext>
              <a:ext uri="{C183D7F6-B498-43B3-948B-1728B52AA6E4}">
                <adec:decorative xmlns:adec="http://schemas.microsoft.com/office/drawing/2017/decorative" val="1"/>
              </a:ext>
            </a:extLst>
          </p:cNvPr>
          <p:cNvSpPr/>
          <p:nvPr>
            <p:custDataLst>
              <p:tags r:id="rId155"/>
            </p:custDataLst>
          </p:nvPr>
        </p:nvSpPr>
        <p:spPr>
          <a:xfrm>
            <a:off x="10756900" y="2392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6" name="Rectangle 155">
            <a:extLst>
              <a:ext uri="{FF2B5EF4-FFF2-40B4-BE49-F238E27FC236}">
                <a16:creationId xmlns:a16="http://schemas.microsoft.com/office/drawing/2014/main" id="{6D8DC6B9-D2CC-4A85-A10C-C3C58C7EF04F}"/>
              </a:ext>
              <a:ext uri="{C183D7F6-B498-43B3-948B-1728B52AA6E4}">
                <adec:decorative xmlns:adec="http://schemas.microsoft.com/office/drawing/2017/decorative" val="1"/>
              </a:ext>
            </a:extLst>
          </p:cNvPr>
          <p:cNvSpPr/>
          <p:nvPr>
            <p:custDataLst>
              <p:tags r:id="rId156"/>
            </p:custDataLst>
          </p:nvPr>
        </p:nvSpPr>
        <p:spPr>
          <a:xfrm>
            <a:off x="81788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7" name="Rectangle 156">
            <a:extLst>
              <a:ext uri="{FF2B5EF4-FFF2-40B4-BE49-F238E27FC236}">
                <a16:creationId xmlns:a16="http://schemas.microsoft.com/office/drawing/2014/main" id="{3DAB14D9-C6E2-4613-AA9C-4DB3D722EAE7}"/>
              </a:ext>
              <a:ext uri="{C183D7F6-B498-43B3-948B-1728B52AA6E4}">
                <adec:decorative xmlns:adec="http://schemas.microsoft.com/office/drawing/2017/decorative" val="1"/>
              </a:ext>
            </a:extLst>
          </p:cNvPr>
          <p:cNvSpPr/>
          <p:nvPr>
            <p:custDataLst>
              <p:tags r:id="rId157"/>
            </p:custDataLst>
          </p:nvPr>
        </p:nvSpPr>
        <p:spPr>
          <a:xfrm>
            <a:off x="82677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8" name="Rectangle 157">
            <a:extLst>
              <a:ext uri="{FF2B5EF4-FFF2-40B4-BE49-F238E27FC236}">
                <a16:creationId xmlns:a16="http://schemas.microsoft.com/office/drawing/2014/main" id="{DE388FD0-624A-4E46-B215-ECE1C6FFD03C}"/>
              </a:ext>
              <a:ext uri="{C183D7F6-B498-43B3-948B-1728B52AA6E4}">
                <adec:decorative xmlns:adec="http://schemas.microsoft.com/office/drawing/2017/decorative" val="1"/>
              </a:ext>
            </a:extLst>
          </p:cNvPr>
          <p:cNvSpPr/>
          <p:nvPr>
            <p:custDataLst>
              <p:tags r:id="rId158"/>
            </p:custDataLst>
          </p:nvPr>
        </p:nvSpPr>
        <p:spPr>
          <a:xfrm>
            <a:off x="83566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59" name="Rectangle 158">
            <a:extLst>
              <a:ext uri="{FF2B5EF4-FFF2-40B4-BE49-F238E27FC236}">
                <a16:creationId xmlns:a16="http://schemas.microsoft.com/office/drawing/2014/main" id="{72F7C476-2DBB-4943-9FF4-8F626CE0478C}"/>
              </a:ext>
              <a:ext uri="{C183D7F6-B498-43B3-948B-1728B52AA6E4}">
                <adec:decorative xmlns:adec="http://schemas.microsoft.com/office/drawing/2017/decorative" val="1"/>
              </a:ext>
            </a:extLst>
          </p:cNvPr>
          <p:cNvSpPr/>
          <p:nvPr>
            <p:custDataLst>
              <p:tags r:id="rId159"/>
            </p:custDataLst>
          </p:nvPr>
        </p:nvSpPr>
        <p:spPr>
          <a:xfrm>
            <a:off x="84455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0" name="Rectangle 159">
            <a:extLst>
              <a:ext uri="{FF2B5EF4-FFF2-40B4-BE49-F238E27FC236}">
                <a16:creationId xmlns:a16="http://schemas.microsoft.com/office/drawing/2014/main" id="{43036CF0-77CE-46CD-A922-AD358A14B8DE}"/>
              </a:ext>
              <a:ext uri="{C183D7F6-B498-43B3-948B-1728B52AA6E4}">
                <adec:decorative xmlns:adec="http://schemas.microsoft.com/office/drawing/2017/decorative" val="1"/>
              </a:ext>
            </a:extLst>
          </p:cNvPr>
          <p:cNvSpPr/>
          <p:nvPr>
            <p:custDataLst>
              <p:tags r:id="rId160"/>
            </p:custDataLst>
          </p:nvPr>
        </p:nvSpPr>
        <p:spPr>
          <a:xfrm>
            <a:off x="85344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1" name="Rectangle 160">
            <a:extLst>
              <a:ext uri="{FF2B5EF4-FFF2-40B4-BE49-F238E27FC236}">
                <a16:creationId xmlns:a16="http://schemas.microsoft.com/office/drawing/2014/main" id="{21812498-1B49-4F13-9DDE-94811C973AC2}"/>
              </a:ext>
              <a:ext uri="{C183D7F6-B498-43B3-948B-1728B52AA6E4}">
                <adec:decorative xmlns:adec="http://schemas.microsoft.com/office/drawing/2017/decorative" val="1"/>
              </a:ext>
            </a:extLst>
          </p:cNvPr>
          <p:cNvSpPr/>
          <p:nvPr>
            <p:custDataLst>
              <p:tags r:id="rId161"/>
            </p:custDataLst>
          </p:nvPr>
        </p:nvSpPr>
        <p:spPr>
          <a:xfrm>
            <a:off x="86233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2" name="Rectangle 161">
            <a:extLst>
              <a:ext uri="{FF2B5EF4-FFF2-40B4-BE49-F238E27FC236}">
                <a16:creationId xmlns:a16="http://schemas.microsoft.com/office/drawing/2014/main" id="{C3056B63-39D0-4067-9483-26F778CAE4F0}"/>
              </a:ext>
              <a:ext uri="{C183D7F6-B498-43B3-948B-1728B52AA6E4}">
                <adec:decorative xmlns:adec="http://schemas.microsoft.com/office/drawing/2017/decorative" val="1"/>
              </a:ext>
            </a:extLst>
          </p:cNvPr>
          <p:cNvSpPr/>
          <p:nvPr>
            <p:custDataLst>
              <p:tags r:id="rId162"/>
            </p:custDataLst>
          </p:nvPr>
        </p:nvSpPr>
        <p:spPr>
          <a:xfrm>
            <a:off x="87122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3" name="Rectangle 162">
            <a:extLst>
              <a:ext uri="{FF2B5EF4-FFF2-40B4-BE49-F238E27FC236}">
                <a16:creationId xmlns:a16="http://schemas.microsoft.com/office/drawing/2014/main" id="{1CD57844-6580-4126-8F2A-B053B9E26230}"/>
              </a:ext>
              <a:ext uri="{C183D7F6-B498-43B3-948B-1728B52AA6E4}">
                <adec:decorative xmlns:adec="http://schemas.microsoft.com/office/drawing/2017/decorative" val="1"/>
              </a:ext>
            </a:extLst>
          </p:cNvPr>
          <p:cNvSpPr/>
          <p:nvPr>
            <p:custDataLst>
              <p:tags r:id="rId163"/>
            </p:custDataLst>
          </p:nvPr>
        </p:nvSpPr>
        <p:spPr>
          <a:xfrm>
            <a:off x="88011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4" name="Rectangle 163">
            <a:extLst>
              <a:ext uri="{FF2B5EF4-FFF2-40B4-BE49-F238E27FC236}">
                <a16:creationId xmlns:a16="http://schemas.microsoft.com/office/drawing/2014/main" id="{3ABF1FD7-B8E2-4A64-ABED-3476151FE3E0}"/>
              </a:ext>
              <a:ext uri="{C183D7F6-B498-43B3-948B-1728B52AA6E4}">
                <adec:decorative xmlns:adec="http://schemas.microsoft.com/office/drawing/2017/decorative" val="1"/>
              </a:ext>
            </a:extLst>
          </p:cNvPr>
          <p:cNvSpPr/>
          <p:nvPr>
            <p:custDataLst>
              <p:tags r:id="rId164"/>
            </p:custDataLst>
          </p:nvPr>
        </p:nvSpPr>
        <p:spPr>
          <a:xfrm>
            <a:off x="88900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5" name="Rectangle 164">
            <a:extLst>
              <a:ext uri="{FF2B5EF4-FFF2-40B4-BE49-F238E27FC236}">
                <a16:creationId xmlns:a16="http://schemas.microsoft.com/office/drawing/2014/main" id="{AF7FA4BD-D7C5-409C-8C87-5F422EE79826}"/>
              </a:ext>
              <a:ext uri="{C183D7F6-B498-43B3-948B-1728B52AA6E4}">
                <adec:decorative xmlns:adec="http://schemas.microsoft.com/office/drawing/2017/decorative" val="1"/>
              </a:ext>
            </a:extLst>
          </p:cNvPr>
          <p:cNvSpPr/>
          <p:nvPr>
            <p:custDataLst>
              <p:tags r:id="rId165"/>
            </p:custDataLst>
          </p:nvPr>
        </p:nvSpPr>
        <p:spPr>
          <a:xfrm>
            <a:off x="89789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6" name="Rectangle 165">
            <a:extLst>
              <a:ext uri="{FF2B5EF4-FFF2-40B4-BE49-F238E27FC236}">
                <a16:creationId xmlns:a16="http://schemas.microsoft.com/office/drawing/2014/main" id="{90745DE8-517F-4C5D-AD3B-54E39754760B}"/>
              </a:ext>
              <a:ext uri="{C183D7F6-B498-43B3-948B-1728B52AA6E4}">
                <adec:decorative xmlns:adec="http://schemas.microsoft.com/office/drawing/2017/decorative" val="1"/>
              </a:ext>
            </a:extLst>
          </p:cNvPr>
          <p:cNvSpPr/>
          <p:nvPr>
            <p:custDataLst>
              <p:tags r:id="rId166"/>
            </p:custDataLst>
          </p:nvPr>
        </p:nvSpPr>
        <p:spPr>
          <a:xfrm>
            <a:off x="90678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7" name="Rectangle 166">
            <a:extLst>
              <a:ext uri="{FF2B5EF4-FFF2-40B4-BE49-F238E27FC236}">
                <a16:creationId xmlns:a16="http://schemas.microsoft.com/office/drawing/2014/main" id="{69F8933F-4AF4-4E72-B5E6-E3258054BABE}"/>
              </a:ext>
              <a:ext uri="{C183D7F6-B498-43B3-948B-1728B52AA6E4}">
                <adec:decorative xmlns:adec="http://schemas.microsoft.com/office/drawing/2017/decorative" val="1"/>
              </a:ext>
            </a:extLst>
          </p:cNvPr>
          <p:cNvSpPr/>
          <p:nvPr>
            <p:custDataLst>
              <p:tags r:id="rId167"/>
            </p:custDataLst>
          </p:nvPr>
        </p:nvSpPr>
        <p:spPr>
          <a:xfrm>
            <a:off x="91567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8" name="Rectangle 167">
            <a:extLst>
              <a:ext uri="{FF2B5EF4-FFF2-40B4-BE49-F238E27FC236}">
                <a16:creationId xmlns:a16="http://schemas.microsoft.com/office/drawing/2014/main" id="{65245627-F6BD-4200-BB87-D5D0C626C46E}"/>
              </a:ext>
              <a:ext uri="{C183D7F6-B498-43B3-948B-1728B52AA6E4}">
                <adec:decorative xmlns:adec="http://schemas.microsoft.com/office/drawing/2017/decorative" val="1"/>
              </a:ext>
            </a:extLst>
          </p:cNvPr>
          <p:cNvSpPr/>
          <p:nvPr>
            <p:custDataLst>
              <p:tags r:id="rId168"/>
            </p:custDataLst>
          </p:nvPr>
        </p:nvSpPr>
        <p:spPr>
          <a:xfrm>
            <a:off x="92456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69" name="Rectangle 168">
            <a:extLst>
              <a:ext uri="{FF2B5EF4-FFF2-40B4-BE49-F238E27FC236}">
                <a16:creationId xmlns:a16="http://schemas.microsoft.com/office/drawing/2014/main" id="{ECD91AFF-235D-44E7-BEBC-8FAA88557253}"/>
              </a:ext>
              <a:ext uri="{C183D7F6-B498-43B3-948B-1728B52AA6E4}">
                <adec:decorative xmlns:adec="http://schemas.microsoft.com/office/drawing/2017/decorative" val="1"/>
              </a:ext>
            </a:extLst>
          </p:cNvPr>
          <p:cNvSpPr/>
          <p:nvPr>
            <p:custDataLst>
              <p:tags r:id="rId169"/>
            </p:custDataLst>
          </p:nvPr>
        </p:nvSpPr>
        <p:spPr>
          <a:xfrm>
            <a:off x="93345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0" name="Rectangle 169">
            <a:extLst>
              <a:ext uri="{FF2B5EF4-FFF2-40B4-BE49-F238E27FC236}">
                <a16:creationId xmlns:a16="http://schemas.microsoft.com/office/drawing/2014/main" id="{72F4AFC6-5858-42C9-A297-AB205C04FE6E}"/>
              </a:ext>
              <a:ext uri="{C183D7F6-B498-43B3-948B-1728B52AA6E4}">
                <adec:decorative xmlns:adec="http://schemas.microsoft.com/office/drawing/2017/decorative" val="1"/>
              </a:ext>
            </a:extLst>
          </p:cNvPr>
          <p:cNvSpPr/>
          <p:nvPr>
            <p:custDataLst>
              <p:tags r:id="rId170"/>
            </p:custDataLst>
          </p:nvPr>
        </p:nvSpPr>
        <p:spPr>
          <a:xfrm>
            <a:off x="94234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1" name="Rectangle 170">
            <a:extLst>
              <a:ext uri="{FF2B5EF4-FFF2-40B4-BE49-F238E27FC236}">
                <a16:creationId xmlns:a16="http://schemas.microsoft.com/office/drawing/2014/main" id="{9EB579B2-F924-4876-B7A0-872BBF3D381F}"/>
              </a:ext>
              <a:ext uri="{C183D7F6-B498-43B3-948B-1728B52AA6E4}">
                <adec:decorative xmlns:adec="http://schemas.microsoft.com/office/drawing/2017/decorative" val="1"/>
              </a:ext>
            </a:extLst>
          </p:cNvPr>
          <p:cNvSpPr/>
          <p:nvPr>
            <p:custDataLst>
              <p:tags r:id="rId171"/>
            </p:custDataLst>
          </p:nvPr>
        </p:nvSpPr>
        <p:spPr>
          <a:xfrm>
            <a:off x="95123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2" name="Rectangle 171">
            <a:extLst>
              <a:ext uri="{FF2B5EF4-FFF2-40B4-BE49-F238E27FC236}">
                <a16:creationId xmlns:a16="http://schemas.microsoft.com/office/drawing/2014/main" id="{02A0746D-F077-421B-B7F5-83D4BA16361D}"/>
              </a:ext>
              <a:ext uri="{C183D7F6-B498-43B3-948B-1728B52AA6E4}">
                <adec:decorative xmlns:adec="http://schemas.microsoft.com/office/drawing/2017/decorative" val="1"/>
              </a:ext>
            </a:extLst>
          </p:cNvPr>
          <p:cNvSpPr/>
          <p:nvPr>
            <p:custDataLst>
              <p:tags r:id="rId172"/>
            </p:custDataLst>
          </p:nvPr>
        </p:nvSpPr>
        <p:spPr>
          <a:xfrm>
            <a:off x="96012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3" name="Rectangle 172">
            <a:extLst>
              <a:ext uri="{FF2B5EF4-FFF2-40B4-BE49-F238E27FC236}">
                <a16:creationId xmlns:a16="http://schemas.microsoft.com/office/drawing/2014/main" id="{7546C6AC-E4F9-4F49-9ECA-07F749AC6B8E}"/>
              </a:ext>
              <a:ext uri="{C183D7F6-B498-43B3-948B-1728B52AA6E4}">
                <adec:decorative xmlns:adec="http://schemas.microsoft.com/office/drawing/2017/decorative" val="1"/>
              </a:ext>
            </a:extLst>
          </p:cNvPr>
          <p:cNvSpPr/>
          <p:nvPr>
            <p:custDataLst>
              <p:tags r:id="rId173"/>
            </p:custDataLst>
          </p:nvPr>
        </p:nvSpPr>
        <p:spPr>
          <a:xfrm>
            <a:off x="96901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4" name="Rectangle 173">
            <a:extLst>
              <a:ext uri="{FF2B5EF4-FFF2-40B4-BE49-F238E27FC236}">
                <a16:creationId xmlns:a16="http://schemas.microsoft.com/office/drawing/2014/main" id="{01D0D32B-54A3-4F0E-AE4F-EF6162C5FFF3}"/>
              </a:ext>
              <a:ext uri="{C183D7F6-B498-43B3-948B-1728B52AA6E4}">
                <adec:decorative xmlns:adec="http://schemas.microsoft.com/office/drawing/2017/decorative" val="1"/>
              </a:ext>
            </a:extLst>
          </p:cNvPr>
          <p:cNvSpPr/>
          <p:nvPr>
            <p:custDataLst>
              <p:tags r:id="rId174"/>
            </p:custDataLst>
          </p:nvPr>
        </p:nvSpPr>
        <p:spPr>
          <a:xfrm>
            <a:off x="97790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5" name="Rectangle 174">
            <a:extLst>
              <a:ext uri="{FF2B5EF4-FFF2-40B4-BE49-F238E27FC236}">
                <a16:creationId xmlns:a16="http://schemas.microsoft.com/office/drawing/2014/main" id="{47F3D75A-DC3E-4434-8AB5-201CE6B402D9}"/>
              </a:ext>
              <a:ext uri="{C183D7F6-B498-43B3-948B-1728B52AA6E4}">
                <adec:decorative xmlns:adec="http://schemas.microsoft.com/office/drawing/2017/decorative" val="1"/>
              </a:ext>
            </a:extLst>
          </p:cNvPr>
          <p:cNvSpPr/>
          <p:nvPr>
            <p:custDataLst>
              <p:tags r:id="rId175"/>
            </p:custDataLst>
          </p:nvPr>
        </p:nvSpPr>
        <p:spPr>
          <a:xfrm>
            <a:off x="98679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6" name="Rectangle 175">
            <a:extLst>
              <a:ext uri="{FF2B5EF4-FFF2-40B4-BE49-F238E27FC236}">
                <a16:creationId xmlns:a16="http://schemas.microsoft.com/office/drawing/2014/main" id="{65610E21-A6B1-4513-ADA7-9A6CC5B88527}"/>
              </a:ext>
              <a:ext uri="{C183D7F6-B498-43B3-948B-1728B52AA6E4}">
                <adec:decorative xmlns:adec="http://schemas.microsoft.com/office/drawing/2017/decorative" val="1"/>
              </a:ext>
            </a:extLst>
          </p:cNvPr>
          <p:cNvSpPr/>
          <p:nvPr>
            <p:custDataLst>
              <p:tags r:id="rId176"/>
            </p:custDataLst>
          </p:nvPr>
        </p:nvSpPr>
        <p:spPr>
          <a:xfrm>
            <a:off x="99568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7" name="Rectangle 176">
            <a:extLst>
              <a:ext uri="{FF2B5EF4-FFF2-40B4-BE49-F238E27FC236}">
                <a16:creationId xmlns:a16="http://schemas.microsoft.com/office/drawing/2014/main" id="{41871A1B-BFE0-4D19-9654-EDA430667C42}"/>
              </a:ext>
              <a:ext uri="{C183D7F6-B498-43B3-948B-1728B52AA6E4}">
                <adec:decorative xmlns:adec="http://schemas.microsoft.com/office/drawing/2017/decorative" val="1"/>
              </a:ext>
            </a:extLst>
          </p:cNvPr>
          <p:cNvSpPr/>
          <p:nvPr>
            <p:custDataLst>
              <p:tags r:id="rId177"/>
            </p:custDataLst>
          </p:nvPr>
        </p:nvSpPr>
        <p:spPr>
          <a:xfrm>
            <a:off x="100457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8" name="Rectangle 177">
            <a:extLst>
              <a:ext uri="{FF2B5EF4-FFF2-40B4-BE49-F238E27FC236}">
                <a16:creationId xmlns:a16="http://schemas.microsoft.com/office/drawing/2014/main" id="{A057AFEB-9404-473A-8CC7-D420D273FF81}"/>
              </a:ext>
              <a:ext uri="{C183D7F6-B498-43B3-948B-1728B52AA6E4}">
                <adec:decorative xmlns:adec="http://schemas.microsoft.com/office/drawing/2017/decorative" val="1"/>
              </a:ext>
            </a:extLst>
          </p:cNvPr>
          <p:cNvSpPr/>
          <p:nvPr>
            <p:custDataLst>
              <p:tags r:id="rId178"/>
            </p:custDataLst>
          </p:nvPr>
        </p:nvSpPr>
        <p:spPr>
          <a:xfrm>
            <a:off x="101346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9" name="Rectangle 178">
            <a:extLst>
              <a:ext uri="{FF2B5EF4-FFF2-40B4-BE49-F238E27FC236}">
                <a16:creationId xmlns:a16="http://schemas.microsoft.com/office/drawing/2014/main" id="{4B5CAB5A-F35E-402E-A733-57F783BA31DD}"/>
              </a:ext>
              <a:ext uri="{C183D7F6-B498-43B3-948B-1728B52AA6E4}">
                <adec:decorative xmlns:adec="http://schemas.microsoft.com/office/drawing/2017/decorative" val="1"/>
              </a:ext>
            </a:extLst>
          </p:cNvPr>
          <p:cNvSpPr/>
          <p:nvPr>
            <p:custDataLst>
              <p:tags r:id="rId179"/>
            </p:custDataLst>
          </p:nvPr>
        </p:nvSpPr>
        <p:spPr>
          <a:xfrm>
            <a:off x="102235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0" name="Rectangle 179">
            <a:extLst>
              <a:ext uri="{FF2B5EF4-FFF2-40B4-BE49-F238E27FC236}">
                <a16:creationId xmlns:a16="http://schemas.microsoft.com/office/drawing/2014/main" id="{8A454757-4383-4E4A-BF3B-F633FF4051D5}"/>
              </a:ext>
              <a:ext uri="{C183D7F6-B498-43B3-948B-1728B52AA6E4}">
                <adec:decorative xmlns:adec="http://schemas.microsoft.com/office/drawing/2017/decorative" val="1"/>
              </a:ext>
            </a:extLst>
          </p:cNvPr>
          <p:cNvSpPr/>
          <p:nvPr>
            <p:custDataLst>
              <p:tags r:id="rId180"/>
            </p:custDataLst>
          </p:nvPr>
        </p:nvSpPr>
        <p:spPr>
          <a:xfrm>
            <a:off x="103124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1" name="Rectangle 180">
            <a:extLst>
              <a:ext uri="{FF2B5EF4-FFF2-40B4-BE49-F238E27FC236}">
                <a16:creationId xmlns:a16="http://schemas.microsoft.com/office/drawing/2014/main" id="{803E7C6F-896B-416A-A2CA-1B9ADA971C38}"/>
              </a:ext>
              <a:ext uri="{C183D7F6-B498-43B3-948B-1728B52AA6E4}">
                <adec:decorative xmlns:adec="http://schemas.microsoft.com/office/drawing/2017/decorative" val="1"/>
              </a:ext>
            </a:extLst>
          </p:cNvPr>
          <p:cNvSpPr/>
          <p:nvPr>
            <p:custDataLst>
              <p:tags r:id="rId181"/>
            </p:custDataLst>
          </p:nvPr>
        </p:nvSpPr>
        <p:spPr>
          <a:xfrm>
            <a:off x="104013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2" name="Rectangle 181">
            <a:extLst>
              <a:ext uri="{FF2B5EF4-FFF2-40B4-BE49-F238E27FC236}">
                <a16:creationId xmlns:a16="http://schemas.microsoft.com/office/drawing/2014/main" id="{AE1257D8-BFA9-44EA-8B0B-AF5CF4E1DD0B}"/>
              </a:ext>
              <a:ext uri="{C183D7F6-B498-43B3-948B-1728B52AA6E4}">
                <adec:decorative xmlns:adec="http://schemas.microsoft.com/office/drawing/2017/decorative" val="1"/>
              </a:ext>
            </a:extLst>
          </p:cNvPr>
          <p:cNvSpPr/>
          <p:nvPr>
            <p:custDataLst>
              <p:tags r:id="rId182"/>
            </p:custDataLst>
          </p:nvPr>
        </p:nvSpPr>
        <p:spPr>
          <a:xfrm>
            <a:off x="104902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3" name="Rectangle 182">
            <a:extLst>
              <a:ext uri="{FF2B5EF4-FFF2-40B4-BE49-F238E27FC236}">
                <a16:creationId xmlns:a16="http://schemas.microsoft.com/office/drawing/2014/main" id="{724C0FB2-29DB-4B66-8AC8-C182A1584B2B}"/>
              </a:ext>
              <a:ext uri="{C183D7F6-B498-43B3-948B-1728B52AA6E4}">
                <adec:decorative xmlns:adec="http://schemas.microsoft.com/office/drawing/2017/decorative" val="1"/>
              </a:ext>
            </a:extLst>
          </p:cNvPr>
          <p:cNvSpPr/>
          <p:nvPr>
            <p:custDataLst>
              <p:tags r:id="rId183"/>
            </p:custDataLst>
          </p:nvPr>
        </p:nvSpPr>
        <p:spPr>
          <a:xfrm>
            <a:off x="105791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4" name="Rectangle 183">
            <a:extLst>
              <a:ext uri="{FF2B5EF4-FFF2-40B4-BE49-F238E27FC236}">
                <a16:creationId xmlns:a16="http://schemas.microsoft.com/office/drawing/2014/main" id="{FC790BCA-B156-4093-AE80-18B54F9C29D8}"/>
              </a:ext>
              <a:ext uri="{C183D7F6-B498-43B3-948B-1728B52AA6E4}">
                <adec:decorative xmlns:adec="http://schemas.microsoft.com/office/drawing/2017/decorative" val="1"/>
              </a:ext>
            </a:extLst>
          </p:cNvPr>
          <p:cNvSpPr/>
          <p:nvPr>
            <p:custDataLst>
              <p:tags r:id="rId184"/>
            </p:custDataLst>
          </p:nvPr>
        </p:nvSpPr>
        <p:spPr>
          <a:xfrm>
            <a:off x="10668000" y="2481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5" name="Rectangle 184">
            <a:extLst>
              <a:ext uri="{FF2B5EF4-FFF2-40B4-BE49-F238E27FC236}">
                <a16:creationId xmlns:a16="http://schemas.microsoft.com/office/drawing/2014/main" id="{94F0933B-55B9-46C0-BF70-45FC05111A9E}"/>
              </a:ext>
              <a:ext uri="{C183D7F6-B498-43B3-948B-1728B52AA6E4}">
                <adec:decorative xmlns:adec="http://schemas.microsoft.com/office/drawing/2017/decorative" val="1"/>
              </a:ext>
            </a:extLst>
          </p:cNvPr>
          <p:cNvSpPr/>
          <p:nvPr>
            <p:custDataLst>
              <p:tags r:id="rId185"/>
            </p:custDataLst>
          </p:nvPr>
        </p:nvSpPr>
        <p:spPr>
          <a:xfrm>
            <a:off x="10756900" y="2481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6" name="Rectangle 185">
            <a:extLst>
              <a:ext uri="{FF2B5EF4-FFF2-40B4-BE49-F238E27FC236}">
                <a16:creationId xmlns:a16="http://schemas.microsoft.com/office/drawing/2014/main" id="{AF0CB403-4616-42AA-8364-F96CEF55DF58}"/>
              </a:ext>
              <a:ext uri="{C183D7F6-B498-43B3-948B-1728B52AA6E4}">
                <adec:decorative xmlns:adec="http://schemas.microsoft.com/office/drawing/2017/decorative" val="1"/>
              </a:ext>
            </a:extLst>
          </p:cNvPr>
          <p:cNvSpPr/>
          <p:nvPr>
            <p:custDataLst>
              <p:tags r:id="rId186"/>
            </p:custDataLst>
          </p:nvPr>
        </p:nvSpPr>
        <p:spPr>
          <a:xfrm>
            <a:off x="81788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7" name="Rectangle 186">
            <a:extLst>
              <a:ext uri="{FF2B5EF4-FFF2-40B4-BE49-F238E27FC236}">
                <a16:creationId xmlns:a16="http://schemas.microsoft.com/office/drawing/2014/main" id="{D999B314-2DC5-4751-8193-955BFEB133AF}"/>
              </a:ext>
              <a:ext uri="{C183D7F6-B498-43B3-948B-1728B52AA6E4}">
                <adec:decorative xmlns:adec="http://schemas.microsoft.com/office/drawing/2017/decorative" val="1"/>
              </a:ext>
            </a:extLst>
          </p:cNvPr>
          <p:cNvSpPr/>
          <p:nvPr>
            <p:custDataLst>
              <p:tags r:id="rId187"/>
            </p:custDataLst>
          </p:nvPr>
        </p:nvSpPr>
        <p:spPr>
          <a:xfrm>
            <a:off x="82677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8" name="Rectangle 187">
            <a:extLst>
              <a:ext uri="{FF2B5EF4-FFF2-40B4-BE49-F238E27FC236}">
                <a16:creationId xmlns:a16="http://schemas.microsoft.com/office/drawing/2014/main" id="{6C07EA91-BA19-41B0-8495-198633E3251E}"/>
              </a:ext>
              <a:ext uri="{C183D7F6-B498-43B3-948B-1728B52AA6E4}">
                <adec:decorative xmlns:adec="http://schemas.microsoft.com/office/drawing/2017/decorative" val="1"/>
              </a:ext>
            </a:extLst>
          </p:cNvPr>
          <p:cNvSpPr/>
          <p:nvPr>
            <p:custDataLst>
              <p:tags r:id="rId188"/>
            </p:custDataLst>
          </p:nvPr>
        </p:nvSpPr>
        <p:spPr>
          <a:xfrm>
            <a:off x="83566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89" name="Rectangle 188">
            <a:extLst>
              <a:ext uri="{FF2B5EF4-FFF2-40B4-BE49-F238E27FC236}">
                <a16:creationId xmlns:a16="http://schemas.microsoft.com/office/drawing/2014/main" id="{66770B1E-9E43-40D0-B3C9-34646A143D0E}"/>
              </a:ext>
              <a:ext uri="{C183D7F6-B498-43B3-948B-1728B52AA6E4}">
                <adec:decorative xmlns:adec="http://schemas.microsoft.com/office/drawing/2017/decorative" val="1"/>
              </a:ext>
            </a:extLst>
          </p:cNvPr>
          <p:cNvSpPr/>
          <p:nvPr>
            <p:custDataLst>
              <p:tags r:id="rId189"/>
            </p:custDataLst>
          </p:nvPr>
        </p:nvSpPr>
        <p:spPr>
          <a:xfrm>
            <a:off x="84455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0" name="Rectangle 189">
            <a:extLst>
              <a:ext uri="{FF2B5EF4-FFF2-40B4-BE49-F238E27FC236}">
                <a16:creationId xmlns:a16="http://schemas.microsoft.com/office/drawing/2014/main" id="{FEF0BE6B-787E-4430-8332-3D6F7D99A314}"/>
              </a:ext>
              <a:ext uri="{C183D7F6-B498-43B3-948B-1728B52AA6E4}">
                <adec:decorative xmlns:adec="http://schemas.microsoft.com/office/drawing/2017/decorative" val="1"/>
              </a:ext>
            </a:extLst>
          </p:cNvPr>
          <p:cNvSpPr/>
          <p:nvPr>
            <p:custDataLst>
              <p:tags r:id="rId190"/>
            </p:custDataLst>
          </p:nvPr>
        </p:nvSpPr>
        <p:spPr>
          <a:xfrm>
            <a:off x="85344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1" name="Rectangle 190">
            <a:extLst>
              <a:ext uri="{FF2B5EF4-FFF2-40B4-BE49-F238E27FC236}">
                <a16:creationId xmlns:a16="http://schemas.microsoft.com/office/drawing/2014/main" id="{AFBB6385-35FE-4F9E-946D-1415737E87B7}"/>
              </a:ext>
              <a:ext uri="{C183D7F6-B498-43B3-948B-1728B52AA6E4}">
                <adec:decorative xmlns:adec="http://schemas.microsoft.com/office/drawing/2017/decorative" val="1"/>
              </a:ext>
            </a:extLst>
          </p:cNvPr>
          <p:cNvSpPr/>
          <p:nvPr>
            <p:custDataLst>
              <p:tags r:id="rId191"/>
            </p:custDataLst>
          </p:nvPr>
        </p:nvSpPr>
        <p:spPr>
          <a:xfrm>
            <a:off x="86233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2" name="Rectangle 191">
            <a:extLst>
              <a:ext uri="{FF2B5EF4-FFF2-40B4-BE49-F238E27FC236}">
                <a16:creationId xmlns:a16="http://schemas.microsoft.com/office/drawing/2014/main" id="{E3431A76-76AE-4A44-AF80-16D3A1EE3CF9}"/>
              </a:ext>
              <a:ext uri="{C183D7F6-B498-43B3-948B-1728B52AA6E4}">
                <adec:decorative xmlns:adec="http://schemas.microsoft.com/office/drawing/2017/decorative" val="1"/>
              </a:ext>
            </a:extLst>
          </p:cNvPr>
          <p:cNvSpPr/>
          <p:nvPr>
            <p:custDataLst>
              <p:tags r:id="rId192"/>
            </p:custDataLst>
          </p:nvPr>
        </p:nvSpPr>
        <p:spPr>
          <a:xfrm>
            <a:off x="87122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3" name="Rectangle 192">
            <a:extLst>
              <a:ext uri="{FF2B5EF4-FFF2-40B4-BE49-F238E27FC236}">
                <a16:creationId xmlns:a16="http://schemas.microsoft.com/office/drawing/2014/main" id="{8883DDBA-C269-44C1-8213-F10300D87ECC}"/>
              </a:ext>
              <a:ext uri="{C183D7F6-B498-43B3-948B-1728B52AA6E4}">
                <adec:decorative xmlns:adec="http://schemas.microsoft.com/office/drawing/2017/decorative" val="1"/>
              </a:ext>
            </a:extLst>
          </p:cNvPr>
          <p:cNvSpPr/>
          <p:nvPr>
            <p:custDataLst>
              <p:tags r:id="rId193"/>
            </p:custDataLst>
          </p:nvPr>
        </p:nvSpPr>
        <p:spPr>
          <a:xfrm>
            <a:off x="88011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4" name="Rectangle 193">
            <a:extLst>
              <a:ext uri="{FF2B5EF4-FFF2-40B4-BE49-F238E27FC236}">
                <a16:creationId xmlns:a16="http://schemas.microsoft.com/office/drawing/2014/main" id="{5F9C292B-B41A-41AE-938F-A32147091B6D}"/>
              </a:ext>
              <a:ext uri="{C183D7F6-B498-43B3-948B-1728B52AA6E4}">
                <adec:decorative xmlns:adec="http://schemas.microsoft.com/office/drawing/2017/decorative" val="1"/>
              </a:ext>
            </a:extLst>
          </p:cNvPr>
          <p:cNvSpPr/>
          <p:nvPr>
            <p:custDataLst>
              <p:tags r:id="rId194"/>
            </p:custDataLst>
          </p:nvPr>
        </p:nvSpPr>
        <p:spPr>
          <a:xfrm>
            <a:off x="88900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5" name="Rectangle 194">
            <a:extLst>
              <a:ext uri="{FF2B5EF4-FFF2-40B4-BE49-F238E27FC236}">
                <a16:creationId xmlns:a16="http://schemas.microsoft.com/office/drawing/2014/main" id="{9C67D894-6686-4499-AB71-CF3F0B486F0E}"/>
              </a:ext>
              <a:ext uri="{C183D7F6-B498-43B3-948B-1728B52AA6E4}">
                <adec:decorative xmlns:adec="http://schemas.microsoft.com/office/drawing/2017/decorative" val="1"/>
              </a:ext>
            </a:extLst>
          </p:cNvPr>
          <p:cNvSpPr/>
          <p:nvPr>
            <p:custDataLst>
              <p:tags r:id="rId195"/>
            </p:custDataLst>
          </p:nvPr>
        </p:nvSpPr>
        <p:spPr>
          <a:xfrm>
            <a:off x="89789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6" name="Rectangle 195">
            <a:extLst>
              <a:ext uri="{FF2B5EF4-FFF2-40B4-BE49-F238E27FC236}">
                <a16:creationId xmlns:a16="http://schemas.microsoft.com/office/drawing/2014/main" id="{325BD78E-C96A-45D1-8AFF-FCCDDF9F9A7A}"/>
              </a:ext>
              <a:ext uri="{C183D7F6-B498-43B3-948B-1728B52AA6E4}">
                <adec:decorative xmlns:adec="http://schemas.microsoft.com/office/drawing/2017/decorative" val="1"/>
              </a:ext>
            </a:extLst>
          </p:cNvPr>
          <p:cNvSpPr/>
          <p:nvPr>
            <p:custDataLst>
              <p:tags r:id="rId196"/>
            </p:custDataLst>
          </p:nvPr>
        </p:nvSpPr>
        <p:spPr>
          <a:xfrm>
            <a:off x="90678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7" name="Rectangle 196">
            <a:extLst>
              <a:ext uri="{FF2B5EF4-FFF2-40B4-BE49-F238E27FC236}">
                <a16:creationId xmlns:a16="http://schemas.microsoft.com/office/drawing/2014/main" id="{0D3C2E73-7AC6-4220-BBBD-A5DB0D5FCAC6}"/>
              </a:ext>
              <a:ext uri="{C183D7F6-B498-43B3-948B-1728B52AA6E4}">
                <adec:decorative xmlns:adec="http://schemas.microsoft.com/office/drawing/2017/decorative" val="1"/>
              </a:ext>
            </a:extLst>
          </p:cNvPr>
          <p:cNvSpPr/>
          <p:nvPr>
            <p:custDataLst>
              <p:tags r:id="rId197"/>
            </p:custDataLst>
          </p:nvPr>
        </p:nvSpPr>
        <p:spPr>
          <a:xfrm>
            <a:off x="91567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8" name="Rectangle 197">
            <a:extLst>
              <a:ext uri="{FF2B5EF4-FFF2-40B4-BE49-F238E27FC236}">
                <a16:creationId xmlns:a16="http://schemas.microsoft.com/office/drawing/2014/main" id="{13C03BF2-C08C-4A78-BED3-39237FE243BF}"/>
              </a:ext>
              <a:ext uri="{C183D7F6-B498-43B3-948B-1728B52AA6E4}">
                <adec:decorative xmlns:adec="http://schemas.microsoft.com/office/drawing/2017/decorative" val="1"/>
              </a:ext>
            </a:extLst>
          </p:cNvPr>
          <p:cNvSpPr/>
          <p:nvPr>
            <p:custDataLst>
              <p:tags r:id="rId198"/>
            </p:custDataLst>
          </p:nvPr>
        </p:nvSpPr>
        <p:spPr>
          <a:xfrm>
            <a:off x="92456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99" name="Rectangle 198">
            <a:extLst>
              <a:ext uri="{FF2B5EF4-FFF2-40B4-BE49-F238E27FC236}">
                <a16:creationId xmlns:a16="http://schemas.microsoft.com/office/drawing/2014/main" id="{E838736B-9319-485F-BAB6-53977FB7780D}"/>
              </a:ext>
              <a:ext uri="{C183D7F6-B498-43B3-948B-1728B52AA6E4}">
                <adec:decorative xmlns:adec="http://schemas.microsoft.com/office/drawing/2017/decorative" val="1"/>
              </a:ext>
            </a:extLst>
          </p:cNvPr>
          <p:cNvSpPr/>
          <p:nvPr>
            <p:custDataLst>
              <p:tags r:id="rId199"/>
            </p:custDataLst>
          </p:nvPr>
        </p:nvSpPr>
        <p:spPr>
          <a:xfrm>
            <a:off x="93345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0" name="Rectangle 199">
            <a:extLst>
              <a:ext uri="{FF2B5EF4-FFF2-40B4-BE49-F238E27FC236}">
                <a16:creationId xmlns:a16="http://schemas.microsoft.com/office/drawing/2014/main" id="{C1DF6AB0-700A-4F99-8D04-038554233DBD}"/>
              </a:ext>
              <a:ext uri="{C183D7F6-B498-43B3-948B-1728B52AA6E4}">
                <adec:decorative xmlns:adec="http://schemas.microsoft.com/office/drawing/2017/decorative" val="1"/>
              </a:ext>
            </a:extLst>
          </p:cNvPr>
          <p:cNvSpPr/>
          <p:nvPr>
            <p:custDataLst>
              <p:tags r:id="rId200"/>
            </p:custDataLst>
          </p:nvPr>
        </p:nvSpPr>
        <p:spPr>
          <a:xfrm>
            <a:off x="94234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1" name="Rectangle 200">
            <a:extLst>
              <a:ext uri="{FF2B5EF4-FFF2-40B4-BE49-F238E27FC236}">
                <a16:creationId xmlns:a16="http://schemas.microsoft.com/office/drawing/2014/main" id="{B4CDCAF0-8D1E-48B8-87CE-0184B92C183C}"/>
              </a:ext>
              <a:ext uri="{C183D7F6-B498-43B3-948B-1728B52AA6E4}">
                <adec:decorative xmlns:adec="http://schemas.microsoft.com/office/drawing/2017/decorative" val="1"/>
              </a:ext>
            </a:extLst>
          </p:cNvPr>
          <p:cNvSpPr/>
          <p:nvPr>
            <p:custDataLst>
              <p:tags r:id="rId201"/>
            </p:custDataLst>
          </p:nvPr>
        </p:nvSpPr>
        <p:spPr>
          <a:xfrm>
            <a:off x="95123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2" name="Rectangle 201">
            <a:extLst>
              <a:ext uri="{FF2B5EF4-FFF2-40B4-BE49-F238E27FC236}">
                <a16:creationId xmlns:a16="http://schemas.microsoft.com/office/drawing/2014/main" id="{26ADBF50-CA1F-4D86-9DDF-1D8AC260DDF2}"/>
              </a:ext>
              <a:ext uri="{C183D7F6-B498-43B3-948B-1728B52AA6E4}">
                <adec:decorative xmlns:adec="http://schemas.microsoft.com/office/drawing/2017/decorative" val="1"/>
              </a:ext>
            </a:extLst>
          </p:cNvPr>
          <p:cNvSpPr/>
          <p:nvPr>
            <p:custDataLst>
              <p:tags r:id="rId202"/>
            </p:custDataLst>
          </p:nvPr>
        </p:nvSpPr>
        <p:spPr>
          <a:xfrm>
            <a:off x="96012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3" name="Rectangle 202">
            <a:extLst>
              <a:ext uri="{FF2B5EF4-FFF2-40B4-BE49-F238E27FC236}">
                <a16:creationId xmlns:a16="http://schemas.microsoft.com/office/drawing/2014/main" id="{C84F7CA8-5684-4567-BF68-1DF9767158B1}"/>
              </a:ext>
              <a:ext uri="{C183D7F6-B498-43B3-948B-1728B52AA6E4}">
                <adec:decorative xmlns:adec="http://schemas.microsoft.com/office/drawing/2017/decorative" val="1"/>
              </a:ext>
            </a:extLst>
          </p:cNvPr>
          <p:cNvSpPr/>
          <p:nvPr>
            <p:custDataLst>
              <p:tags r:id="rId203"/>
            </p:custDataLst>
          </p:nvPr>
        </p:nvSpPr>
        <p:spPr>
          <a:xfrm>
            <a:off x="96901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4" name="Rectangle 203">
            <a:extLst>
              <a:ext uri="{FF2B5EF4-FFF2-40B4-BE49-F238E27FC236}">
                <a16:creationId xmlns:a16="http://schemas.microsoft.com/office/drawing/2014/main" id="{CAE97F07-266B-42C5-BA8E-3AF498BEF173}"/>
              </a:ext>
              <a:ext uri="{C183D7F6-B498-43B3-948B-1728B52AA6E4}">
                <adec:decorative xmlns:adec="http://schemas.microsoft.com/office/drawing/2017/decorative" val="1"/>
              </a:ext>
            </a:extLst>
          </p:cNvPr>
          <p:cNvSpPr/>
          <p:nvPr>
            <p:custDataLst>
              <p:tags r:id="rId204"/>
            </p:custDataLst>
          </p:nvPr>
        </p:nvSpPr>
        <p:spPr>
          <a:xfrm>
            <a:off x="97790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5" name="Rectangle 204">
            <a:extLst>
              <a:ext uri="{FF2B5EF4-FFF2-40B4-BE49-F238E27FC236}">
                <a16:creationId xmlns:a16="http://schemas.microsoft.com/office/drawing/2014/main" id="{610563B1-3005-4678-A9BC-701C9FF4A9AB}"/>
              </a:ext>
              <a:ext uri="{C183D7F6-B498-43B3-948B-1728B52AA6E4}">
                <adec:decorative xmlns:adec="http://schemas.microsoft.com/office/drawing/2017/decorative" val="1"/>
              </a:ext>
            </a:extLst>
          </p:cNvPr>
          <p:cNvSpPr/>
          <p:nvPr>
            <p:custDataLst>
              <p:tags r:id="rId205"/>
            </p:custDataLst>
          </p:nvPr>
        </p:nvSpPr>
        <p:spPr>
          <a:xfrm>
            <a:off x="98679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6" name="Rectangle 205">
            <a:extLst>
              <a:ext uri="{FF2B5EF4-FFF2-40B4-BE49-F238E27FC236}">
                <a16:creationId xmlns:a16="http://schemas.microsoft.com/office/drawing/2014/main" id="{303D978A-4E69-43FD-880B-61416CE77DA3}"/>
              </a:ext>
              <a:ext uri="{C183D7F6-B498-43B3-948B-1728B52AA6E4}">
                <adec:decorative xmlns:adec="http://schemas.microsoft.com/office/drawing/2017/decorative" val="1"/>
              </a:ext>
            </a:extLst>
          </p:cNvPr>
          <p:cNvSpPr/>
          <p:nvPr>
            <p:custDataLst>
              <p:tags r:id="rId206"/>
            </p:custDataLst>
          </p:nvPr>
        </p:nvSpPr>
        <p:spPr>
          <a:xfrm>
            <a:off x="99568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7" name="Rectangle 206">
            <a:extLst>
              <a:ext uri="{FF2B5EF4-FFF2-40B4-BE49-F238E27FC236}">
                <a16:creationId xmlns:a16="http://schemas.microsoft.com/office/drawing/2014/main" id="{19F84941-33F8-4043-AD8B-15C3475EA7A9}"/>
              </a:ext>
              <a:ext uri="{C183D7F6-B498-43B3-948B-1728B52AA6E4}">
                <adec:decorative xmlns:adec="http://schemas.microsoft.com/office/drawing/2017/decorative" val="1"/>
              </a:ext>
            </a:extLst>
          </p:cNvPr>
          <p:cNvSpPr/>
          <p:nvPr>
            <p:custDataLst>
              <p:tags r:id="rId207"/>
            </p:custDataLst>
          </p:nvPr>
        </p:nvSpPr>
        <p:spPr>
          <a:xfrm>
            <a:off x="100457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8" name="Rectangle 207">
            <a:extLst>
              <a:ext uri="{FF2B5EF4-FFF2-40B4-BE49-F238E27FC236}">
                <a16:creationId xmlns:a16="http://schemas.microsoft.com/office/drawing/2014/main" id="{26D92F38-7E93-4F26-A791-627891A79CC1}"/>
              </a:ext>
              <a:ext uri="{C183D7F6-B498-43B3-948B-1728B52AA6E4}">
                <adec:decorative xmlns:adec="http://schemas.microsoft.com/office/drawing/2017/decorative" val="1"/>
              </a:ext>
            </a:extLst>
          </p:cNvPr>
          <p:cNvSpPr/>
          <p:nvPr>
            <p:custDataLst>
              <p:tags r:id="rId208"/>
            </p:custDataLst>
          </p:nvPr>
        </p:nvSpPr>
        <p:spPr>
          <a:xfrm>
            <a:off x="10134600" y="2570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09" name="Rectangle 208">
            <a:extLst>
              <a:ext uri="{FF2B5EF4-FFF2-40B4-BE49-F238E27FC236}">
                <a16:creationId xmlns:a16="http://schemas.microsoft.com/office/drawing/2014/main" id="{C8BAE250-0EE0-42C8-BAD6-51946162D749}"/>
              </a:ext>
              <a:ext uri="{C183D7F6-B498-43B3-948B-1728B52AA6E4}">
                <adec:decorative xmlns:adec="http://schemas.microsoft.com/office/drawing/2017/decorative" val="1"/>
              </a:ext>
            </a:extLst>
          </p:cNvPr>
          <p:cNvSpPr/>
          <p:nvPr>
            <p:custDataLst>
              <p:tags r:id="rId209"/>
            </p:custDataLst>
          </p:nvPr>
        </p:nvSpPr>
        <p:spPr>
          <a:xfrm>
            <a:off x="102235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0" name="Rectangle 209">
            <a:extLst>
              <a:ext uri="{FF2B5EF4-FFF2-40B4-BE49-F238E27FC236}">
                <a16:creationId xmlns:a16="http://schemas.microsoft.com/office/drawing/2014/main" id="{62289FE6-F128-4999-9D4C-DC204EC9D585}"/>
              </a:ext>
              <a:ext uri="{C183D7F6-B498-43B3-948B-1728B52AA6E4}">
                <adec:decorative xmlns:adec="http://schemas.microsoft.com/office/drawing/2017/decorative" val="1"/>
              </a:ext>
            </a:extLst>
          </p:cNvPr>
          <p:cNvSpPr/>
          <p:nvPr>
            <p:custDataLst>
              <p:tags r:id="rId210"/>
            </p:custDataLst>
          </p:nvPr>
        </p:nvSpPr>
        <p:spPr>
          <a:xfrm>
            <a:off x="103124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1" name="Rectangle 210">
            <a:extLst>
              <a:ext uri="{FF2B5EF4-FFF2-40B4-BE49-F238E27FC236}">
                <a16:creationId xmlns:a16="http://schemas.microsoft.com/office/drawing/2014/main" id="{3BD9ADAB-6D70-4839-B9C0-53FF4D03F2DE}"/>
              </a:ext>
              <a:ext uri="{C183D7F6-B498-43B3-948B-1728B52AA6E4}">
                <adec:decorative xmlns:adec="http://schemas.microsoft.com/office/drawing/2017/decorative" val="1"/>
              </a:ext>
            </a:extLst>
          </p:cNvPr>
          <p:cNvSpPr/>
          <p:nvPr>
            <p:custDataLst>
              <p:tags r:id="rId211"/>
            </p:custDataLst>
          </p:nvPr>
        </p:nvSpPr>
        <p:spPr>
          <a:xfrm>
            <a:off x="104013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2" name="Rectangle 211">
            <a:extLst>
              <a:ext uri="{FF2B5EF4-FFF2-40B4-BE49-F238E27FC236}">
                <a16:creationId xmlns:a16="http://schemas.microsoft.com/office/drawing/2014/main" id="{E63290B9-1821-4E24-9D32-75A00527F40E}"/>
              </a:ext>
              <a:ext uri="{C183D7F6-B498-43B3-948B-1728B52AA6E4}">
                <adec:decorative xmlns:adec="http://schemas.microsoft.com/office/drawing/2017/decorative" val="1"/>
              </a:ext>
            </a:extLst>
          </p:cNvPr>
          <p:cNvSpPr/>
          <p:nvPr>
            <p:custDataLst>
              <p:tags r:id="rId212"/>
            </p:custDataLst>
          </p:nvPr>
        </p:nvSpPr>
        <p:spPr>
          <a:xfrm>
            <a:off x="104902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3" name="Rectangle 212">
            <a:extLst>
              <a:ext uri="{FF2B5EF4-FFF2-40B4-BE49-F238E27FC236}">
                <a16:creationId xmlns:a16="http://schemas.microsoft.com/office/drawing/2014/main" id="{BA99680A-7F0D-4D1C-BBEF-F850B519CC07}"/>
              </a:ext>
              <a:ext uri="{C183D7F6-B498-43B3-948B-1728B52AA6E4}">
                <adec:decorative xmlns:adec="http://schemas.microsoft.com/office/drawing/2017/decorative" val="1"/>
              </a:ext>
            </a:extLst>
          </p:cNvPr>
          <p:cNvSpPr/>
          <p:nvPr>
            <p:custDataLst>
              <p:tags r:id="rId213"/>
            </p:custDataLst>
          </p:nvPr>
        </p:nvSpPr>
        <p:spPr>
          <a:xfrm>
            <a:off x="105791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4" name="Rectangle 213">
            <a:extLst>
              <a:ext uri="{FF2B5EF4-FFF2-40B4-BE49-F238E27FC236}">
                <a16:creationId xmlns:a16="http://schemas.microsoft.com/office/drawing/2014/main" id="{9D00285B-7FAD-4ACF-966F-B43CB3372785}"/>
              </a:ext>
              <a:ext uri="{C183D7F6-B498-43B3-948B-1728B52AA6E4}">
                <adec:decorative xmlns:adec="http://schemas.microsoft.com/office/drawing/2017/decorative" val="1"/>
              </a:ext>
            </a:extLst>
          </p:cNvPr>
          <p:cNvSpPr/>
          <p:nvPr>
            <p:custDataLst>
              <p:tags r:id="rId214"/>
            </p:custDataLst>
          </p:nvPr>
        </p:nvSpPr>
        <p:spPr>
          <a:xfrm>
            <a:off x="106680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5" name="Rectangle 214">
            <a:extLst>
              <a:ext uri="{FF2B5EF4-FFF2-40B4-BE49-F238E27FC236}">
                <a16:creationId xmlns:a16="http://schemas.microsoft.com/office/drawing/2014/main" id="{BA06EBD5-612A-416F-B0D5-EC7C28AF76C5}"/>
              </a:ext>
              <a:ext uri="{C183D7F6-B498-43B3-948B-1728B52AA6E4}">
                <adec:decorative xmlns:adec="http://schemas.microsoft.com/office/drawing/2017/decorative" val="1"/>
              </a:ext>
            </a:extLst>
          </p:cNvPr>
          <p:cNvSpPr/>
          <p:nvPr>
            <p:custDataLst>
              <p:tags r:id="rId215"/>
            </p:custDataLst>
          </p:nvPr>
        </p:nvSpPr>
        <p:spPr>
          <a:xfrm>
            <a:off x="10756900" y="2570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6" name="Rectangle 215">
            <a:extLst>
              <a:ext uri="{FF2B5EF4-FFF2-40B4-BE49-F238E27FC236}">
                <a16:creationId xmlns:a16="http://schemas.microsoft.com/office/drawing/2014/main" id="{778A6145-A198-4FC7-8A6D-8D6081878C31}"/>
              </a:ext>
              <a:ext uri="{C183D7F6-B498-43B3-948B-1728B52AA6E4}">
                <adec:decorative xmlns:adec="http://schemas.microsoft.com/office/drawing/2017/decorative" val="1"/>
              </a:ext>
            </a:extLst>
          </p:cNvPr>
          <p:cNvSpPr/>
          <p:nvPr>
            <p:custDataLst>
              <p:tags r:id="rId216"/>
            </p:custDataLst>
          </p:nvPr>
        </p:nvSpPr>
        <p:spPr>
          <a:xfrm>
            <a:off x="81788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7" name="Rectangle 216">
            <a:extLst>
              <a:ext uri="{FF2B5EF4-FFF2-40B4-BE49-F238E27FC236}">
                <a16:creationId xmlns:a16="http://schemas.microsoft.com/office/drawing/2014/main" id="{3E4686AE-4FE9-4991-8CEB-148D86FF567C}"/>
              </a:ext>
              <a:ext uri="{C183D7F6-B498-43B3-948B-1728B52AA6E4}">
                <adec:decorative xmlns:adec="http://schemas.microsoft.com/office/drawing/2017/decorative" val="1"/>
              </a:ext>
            </a:extLst>
          </p:cNvPr>
          <p:cNvSpPr/>
          <p:nvPr>
            <p:custDataLst>
              <p:tags r:id="rId217"/>
            </p:custDataLst>
          </p:nvPr>
        </p:nvSpPr>
        <p:spPr>
          <a:xfrm>
            <a:off x="82677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8" name="Rectangle 217">
            <a:extLst>
              <a:ext uri="{FF2B5EF4-FFF2-40B4-BE49-F238E27FC236}">
                <a16:creationId xmlns:a16="http://schemas.microsoft.com/office/drawing/2014/main" id="{793B1E13-CA1E-4CD8-BB05-EF305DBFF430}"/>
              </a:ext>
              <a:ext uri="{C183D7F6-B498-43B3-948B-1728B52AA6E4}">
                <adec:decorative xmlns:adec="http://schemas.microsoft.com/office/drawing/2017/decorative" val="1"/>
              </a:ext>
            </a:extLst>
          </p:cNvPr>
          <p:cNvSpPr/>
          <p:nvPr>
            <p:custDataLst>
              <p:tags r:id="rId218"/>
            </p:custDataLst>
          </p:nvPr>
        </p:nvSpPr>
        <p:spPr>
          <a:xfrm>
            <a:off x="83566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19" name="Rectangle 218">
            <a:extLst>
              <a:ext uri="{FF2B5EF4-FFF2-40B4-BE49-F238E27FC236}">
                <a16:creationId xmlns:a16="http://schemas.microsoft.com/office/drawing/2014/main" id="{3568E737-2460-4DC3-A1F1-7368BAE9BA55}"/>
              </a:ext>
              <a:ext uri="{C183D7F6-B498-43B3-948B-1728B52AA6E4}">
                <adec:decorative xmlns:adec="http://schemas.microsoft.com/office/drawing/2017/decorative" val="1"/>
              </a:ext>
            </a:extLst>
          </p:cNvPr>
          <p:cNvSpPr/>
          <p:nvPr>
            <p:custDataLst>
              <p:tags r:id="rId219"/>
            </p:custDataLst>
          </p:nvPr>
        </p:nvSpPr>
        <p:spPr>
          <a:xfrm>
            <a:off x="84455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0" name="Rectangle 219">
            <a:extLst>
              <a:ext uri="{FF2B5EF4-FFF2-40B4-BE49-F238E27FC236}">
                <a16:creationId xmlns:a16="http://schemas.microsoft.com/office/drawing/2014/main" id="{71F18C92-DD86-4482-9669-0D2606B02FD5}"/>
              </a:ext>
              <a:ext uri="{C183D7F6-B498-43B3-948B-1728B52AA6E4}">
                <adec:decorative xmlns:adec="http://schemas.microsoft.com/office/drawing/2017/decorative" val="1"/>
              </a:ext>
            </a:extLst>
          </p:cNvPr>
          <p:cNvSpPr/>
          <p:nvPr>
            <p:custDataLst>
              <p:tags r:id="rId220"/>
            </p:custDataLst>
          </p:nvPr>
        </p:nvSpPr>
        <p:spPr>
          <a:xfrm>
            <a:off x="85344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1" name="Rectangle 220">
            <a:extLst>
              <a:ext uri="{FF2B5EF4-FFF2-40B4-BE49-F238E27FC236}">
                <a16:creationId xmlns:a16="http://schemas.microsoft.com/office/drawing/2014/main" id="{F90D4104-CC08-408D-938D-856150B44747}"/>
              </a:ext>
              <a:ext uri="{C183D7F6-B498-43B3-948B-1728B52AA6E4}">
                <adec:decorative xmlns:adec="http://schemas.microsoft.com/office/drawing/2017/decorative" val="1"/>
              </a:ext>
            </a:extLst>
          </p:cNvPr>
          <p:cNvSpPr/>
          <p:nvPr>
            <p:custDataLst>
              <p:tags r:id="rId221"/>
            </p:custDataLst>
          </p:nvPr>
        </p:nvSpPr>
        <p:spPr>
          <a:xfrm>
            <a:off x="86233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2" name="Rectangle 221">
            <a:extLst>
              <a:ext uri="{FF2B5EF4-FFF2-40B4-BE49-F238E27FC236}">
                <a16:creationId xmlns:a16="http://schemas.microsoft.com/office/drawing/2014/main" id="{929846D4-0D36-456C-8ED7-EBCE68C5AFD2}"/>
              </a:ext>
              <a:ext uri="{C183D7F6-B498-43B3-948B-1728B52AA6E4}">
                <adec:decorative xmlns:adec="http://schemas.microsoft.com/office/drawing/2017/decorative" val="1"/>
              </a:ext>
            </a:extLst>
          </p:cNvPr>
          <p:cNvSpPr/>
          <p:nvPr>
            <p:custDataLst>
              <p:tags r:id="rId222"/>
            </p:custDataLst>
          </p:nvPr>
        </p:nvSpPr>
        <p:spPr>
          <a:xfrm>
            <a:off x="87122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3" name="Rectangle 222">
            <a:extLst>
              <a:ext uri="{FF2B5EF4-FFF2-40B4-BE49-F238E27FC236}">
                <a16:creationId xmlns:a16="http://schemas.microsoft.com/office/drawing/2014/main" id="{6E5BF8B3-BCE5-4148-B474-E19758283F8E}"/>
              </a:ext>
              <a:ext uri="{C183D7F6-B498-43B3-948B-1728B52AA6E4}">
                <adec:decorative xmlns:adec="http://schemas.microsoft.com/office/drawing/2017/decorative" val="1"/>
              </a:ext>
            </a:extLst>
          </p:cNvPr>
          <p:cNvSpPr/>
          <p:nvPr>
            <p:custDataLst>
              <p:tags r:id="rId223"/>
            </p:custDataLst>
          </p:nvPr>
        </p:nvSpPr>
        <p:spPr>
          <a:xfrm>
            <a:off x="88011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4" name="Rectangle 223">
            <a:extLst>
              <a:ext uri="{FF2B5EF4-FFF2-40B4-BE49-F238E27FC236}">
                <a16:creationId xmlns:a16="http://schemas.microsoft.com/office/drawing/2014/main" id="{12180D44-025F-4F5C-A61F-D087585FF634}"/>
              </a:ext>
              <a:ext uri="{C183D7F6-B498-43B3-948B-1728B52AA6E4}">
                <adec:decorative xmlns:adec="http://schemas.microsoft.com/office/drawing/2017/decorative" val="1"/>
              </a:ext>
            </a:extLst>
          </p:cNvPr>
          <p:cNvSpPr/>
          <p:nvPr>
            <p:custDataLst>
              <p:tags r:id="rId224"/>
            </p:custDataLst>
          </p:nvPr>
        </p:nvSpPr>
        <p:spPr>
          <a:xfrm>
            <a:off x="88900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5" name="Rectangle 224">
            <a:extLst>
              <a:ext uri="{FF2B5EF4-FFF2-40B4-BE49-F238E27FC236}">
                <a16:creationId xmlns:a16="http://schemas.microsoft.com/office/drawing/2014/main" id="{663DF4D1-9D25-4A97-A3CF-0CD4007BBE90}"/>
              </a:ext>
              <a:ext uri="{C183D7F6-B498-43B3-948B-1728B52AA6E4}">
                <adec:decorative xmlns:adec="http://schemas.microsoft.com/office/drawing/2017/decorative" val="1"/>
              </a:ext>
            </a:extLst>
          </p:cNvPr>
          <p:cNvSpPr/>
          <p:nvPr>
            <p:custDataLst>
              <p:tags r:id="rId225"/>
            </p:custDataLst>
          </p:nvPr>
        </p:nvSpPr>
        <p:spPr>
          <a:xfrm>
            <a:off x="89789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6" name="Rectangle 225">
            <a:extLst>
              <a:ext uri="{FF2B5EF4-FFF2-40B4-BE49-F238E27FC236}">
                <a16:creationId xmlns:a16="http://schemas.microsoft.com/office/drawing/2014/main" id="{6EB9B9EF-A39B-49B6-90B7-D38439DF34DD}"/>
              </a:ext>
              <a:ext uri="{C183D7F6-B498-43B3-948B-1728B52AA6E4}">
                <adec:decorative xmlns:adec="http://schemas.microsoft.com/office/drawing/2017/decorative" val="1"/>
              </a:ext>
            </a:extLst>
          </p:cNvPr>
          <p:cNvSpPr/>
          <p:nvPr>
            <p:custDataLst>
              <p:tags r:id="rId226"/>
            </p:custDataLst>
          </p:nvPr>
        </p:nvSpPr>
        <p:spPr>
          <a:xfrm>
            <a:off x="90678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7" name="Rectangle 226">
            <a:extLst>
              <a:ext uri="{FF2B5EF4-FFF2-40B4-BE49-F238E27FC236}">
                <a16:creationId xmlns:a16="http://schemas.microsoft.com/office/drawing/2014/main" id="{E13FA9BC-4720-4209-944F-7E175788C4C2}"/>
              </a:ext>
              <a:ext uri="{C183D7F6-B498-43B3-948B-1728B52AA6E4}">
                <adec:decorative xmlns:adec="http://schemas.microsoft.com/office/drawing/2017/decorative" val="1"/>
              </a:ext>
            </a:extLst>
          </p:cNvPr>
          <p:cNvSpPr/>
          <p:nvPr>
            <p:custDataLst>
              <p:tags r:id="rId227"/>
            </p:custDataLst>
          </p:nvPr>
        </p:nvSpPr>
        <p:spPr>
          <a:xfrm>
            <a:off x="91567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8" name="Rectangle 227">
            <a:extLst>
              <a:ext uri="{FF2B5EF4-FFF2-40B4-BE49-F238E27FC236}">
                <a16:creationId xmlns:a16="http://schemas.microsoft.com/office/drawing/2014/main" id="{9FFCF259-DC37-4978-9356-9BDC1488E2D4}"/>
              </a:ext>
              <a:ext uri="{C183D7F6-B498-43B3-948B-1728B52AA6E4}">
                <adec:decorative xmlns:adec="http://schemas.microsoft.com/office/drawing/2017/decorative" val="1"/>
              </a:ext>
            </a:extLst>
          </p:cNvPr>
          <p:cNvSpPr/>
          <p:nvPr>
            <p:custDataLst>
              <p:tags r:id="rId228"/>
            </p:custDataLst>
          </p:nvPr>
        </p:nvSpPr>
        <p:spPr>
          <a:xfrm>
            <a:off x="92456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29" name="Rectangle 228">
            <a:extLst>
              <a:ext uri="{FF2B5EF4-FFF2-40B4-BE49-F238E27FC236}">
                <a16:creationId xmlns:a16="http://schemas.microsoft.com/office/drawing/2014/main" id="{7439A73C-2E8D-4752-B7F6-FC6D028232A6}"/>
              </a:ext>
              <a:ext uri="{C183D7F6-B498-43B3-948B-1728B52AA6E4}">
                <adec:decorative xmlns:adec="http://schemas.microsoft.com/office/drawing/2017/decorative" val="1"/>
              </a:ext>
            </a:extLst>
          </p:cNvPr>
          <p:cNvSpPr/>
          <p:nvPr>
            <p:custDataLst>
              <p:tags r:id="rId229"/>
            </p:custDataLst>
          </p:nvPr>
        </p:nvSpPr>
        <p:spPr>
          <a:xfrm>
            <a:off x="93345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0" name="Rectangle 229">
            <a:extLst>
              <a:ext uri="{FF2B5EF4-FFF2-40B4-BE49-F238E27FC236}">
                <a16:creationId xmlns:a16="http://schemas.microsoft.com/office/drawing/2014/main" id="{744B6346-1838-4CBA-9A12-90222D101602}"/>
              </a:ext>
              <a:ext uri="{C183D7F6-B498-43B3-948B-1728B52AA6E4}">
                <adec:decorative xmlns:adec="http://schemas.microsoft.com/office/drawing/2017/decorative" val="1"/>
              </a:ext>
            </a:extLst>
          </p:cNvPr>
          <p:cNvSpPr/>
          <p:nvPr>
            <p:custDataLst>
              <p:tags r:id="rId230"/>
            </p:custDataLst>
          </p:nvPr>
        </p:nvSpPr>
        <p:spPr>
          <a:xfrm>
            <a:off x="94234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1" name="Rectangle 230">
            <a:extLst>
              <a:ext uri="{FF2B5EF4-FFF2-40B4-BE49-F238E27FC236}">
                <a16:creationId xmlns:a16="http://schemas.microsoft.com/office/drawing/2014/main" id="{13AA70DD-943B-4D3F-81D9-54A3B51F1550}"/>
              </a:ext>
              <a:ext uri="{C183D7F6-B498-43B3-948B-1728B52AA6E4}">
                <adec:decorative xmlns:adec="http://schemas.microsoft.com/office/drawing/2017/decorative" val="1"/>
              </a:ext>
            </a:extLst>
          </p:cNvPr>
          <p:cNvSpPr/>
          <p:nvPr>
            <p:custDataLst>
              <p:tags r:id="rId231"/>
            </p:custDataLst>
          </p:nvPr>
        </p:nvSpPr>
        <p:spPr>
          <a:xfrm>
            <a:off x="95123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2" name="Rectangle 231">
            <a:extLst>
              <a:ext uri="{FF2B5EF4-FFF2-40B4-BE49-F238E27FC236}">
                <a16:creationId xmlns:a16="http://schemas.microsoft.com/office/drawing/2014/main" id="{7C0851C8-BE9E-4431-8951-0B859D519A21}"/>
              </a:ext>
              <a:ext uri="{C183D7F6-B498-43B3-948B-1728B52AA6E4}">
                <adec:decorative xmlns:adec="http://schemas.microsoft.com/office/drawing/2017/decorative" val="1"/>
              </a:ext>
            </a:extLst>
          </p:cNvPr>
          <p:cNvSpPr/>
          <p:nvPr>
            <p:custDataLst>
              <p:tags r:id="rId232"/>
            </p:custDataLst>
          </p:nvPr>
        </p:nvSpPr>
        <p:spPr>
          <a:xfrm>
            <a:off x="96012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3" name="Rectangle 232">
            <a:extLst>
              <a:ext uri="{FF2B5EF4-FFF2-40B4-BE49-F238E27FC236}">
                <a16:creationId xmlns:a16="http://schemas.microsoft.com/office/drawing/2014/main" id="{F325A904-2694-4FC4-91B5-5C1A178E9E22}"/>
              </a:ext>
              <a:ext uri="{C183D7F6-B498-43B3-948B-1728B52AA6E4}">
                <adec:decorative xmlns:adec="http://schemas.microsoft.com/office/drawing/2017/decorative" val="1"/>
              </a:ext>
            </a:extLst>
          </p:cNvPr>
          <p:cNvSpPr/>
          <p:nvPr>
            <p:custDataLst>
              <p:tags r:id="rId233"/>
            </p:custDataLst>
          </p:nvPr>
        </p:nvSpPr>
        <p:spPr>
          <a:xfrm>
            <a:off x="96901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4" name="Rectangle 233">
            <a:extLst>
              <a:ext uri="{FF2B5EF4-FFF2-40B4-BE49-F238E27FC236}">
                <a16:creationId xmlns:a16="http://schemas.microsoft.com/office/drawing/2014/main" id="{93B0A28C-110E-456A-83D6-E4EABB0FF586}"/>
              </a:ext>
              <a:ext uri="{C183D7F6-B498-43B3-948B-1728B52AA6E4}">
                <adec:decorative xmlns:adec="http://schemas.microsoft.com/office/drawing/2017/decorative" val="1"/>
              </a:ext>
            </a:extLst>
          </p:cNvPr>
          <p:cNvSpPr/>
          <p:nvPr>
            <p:custDataLst>
              <p:tags r:id="rId234"/>
            </p:custDataLst>
          </p:nvPr>
        </p:nvSpPr>
        <p:spPr>
          <a:xfrm>
            <a:off x="97790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5" name="Rectangle 234">
            <a:extLst>
              <a:ext uri="{FF2B5EF4-FFF2-40B4-BE49-F238E27FC236}">
                <a16:creationId xmlns:a16="http://schemas.microsoft.com/office/drawing/2014/main" id="{04AE974E-4C31-40D1-80FC-81B1F85EB08E}"/>
              </a:ext>
              <a:ext uri="{C183D7F6-B498-43B3-948B-1728B52AA6E4}">
                <adec:decorative xmlns:adec="http://schemas.microsoft.com/office/drawing/2017/decorative" val="1"/>
              </a:ext>
            </a:extLst>
          </p:cNvPr>
          <p:cNvSpPr/>
          <p:nvPr>
            <p:custDataLst>
              <p:tags r:id="rId235"/>
            </p:custDataLst>
          </p:nvPr>
        </p:nvSpPr>
        <p:spPr>
          <a:xfrm>
            <a:off x="98679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6" name="Rectangle 235">
            <a:extLst>
              <a:ext uri="{FF2B5EF4-FFF2-40B4-BE49-F238E27FC236}">
                <a16:creationId xmlns:a16="http://schemas.microsoft.com/office/drawing/2014/main" id="{39CBBC01-831D-48B3-8E72-A759804FE840}"/>
              </a:ext>
              <a:ext uri="{C183D7F6-B498-43B3-948B-1728B52AA6E4}">
                <adec:decorative xmlns:adec="http://schemas.microsoft.com/office/drawing/2017/decorative" val="1"/>
              </a:ext>
            </a:extLst>
          </p:cNvPr>
          <p:cNvSpPr/>
          <p:nvPr>
            <p:custDataLst>
              <p:tags r:id="rId236"/>
            </p:custDataLst>
          </p:nvPr>
        </p:nvSpPr>
        <p:spPr>
          <a:xfrm>
            <a:off x="9956800" y="2659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7" name="Rectangle 236">
            <a:extLst>
              <a:ext uri="{FF2B5EF4-FFF2-40B4-BE49-F238E27FC236}">
                <a16:creationId xmlns:a16="http://schemas.microsoft.com/office/drawing/2014/main" id="{565DB78D-8E22-4427-93A3-511D3FF6F8AE}"/>
              </a:ext>
              <a:ext uri="{C183D7F6-B498-43B3-948B-1728B52AA6E4}">
                <adec:decorative xmlns:adec="http://schemas.microsoft.com/office/drawing/2017/decorative" val="1"/>
              </a:ext>
            </a:extLst>
          </p:cNvPr>
          <p:cNvSpPr/>
          <p:nvPr>
            <p:custDataLst>
              <p:tags r:id="rId237"/>
            </p:custDataLst>
          </p:nvPr>
        </p:nvSpPr>
        <p:spPr>
          <a:xfrm>
            <a:off x="10045700" y="2659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8" name="Rectangle 237">
            <a:extLst>
              <a:ext uri="{FF2B5EF4-FFF2-40B4-BE49-F238E27FC236}">
                <a16:creationId xmlns:a16="http://schemas.microsoft.com/office/drawing/2014/main" id="{66A286C8-A22E-4C0F-940B-9F07F927C568}"/>
              </a:ext>
              <a:ext uri="{C183D7F6-B498-43B3-948B-1728B52AA6E4}">
                <adec:decorative xmlns:adec="http://schemas.microsoft.com/office/drawing/2017/decorative" val="1"/>
              </a:ext>
            </a:extLst>
          </p:cNvPr>
          <p:cNvSpPr/>
          <p:nvPr>
            <p:custDataLst>
              <p:tags r:id="rId238"/>
            </p:custDataLst>
          </p:nvPr>
        </p:nvSpPr>
        <p:spPr>
          <a:xfrm>
            <a:off x="81788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39" name="Rectangle 238">
            <a:extLst>
              <a:ext uri="{FF2B5EF4-FFF2-40B4-BE49-F238E27FC236}">
                <a16:creationId xmlns:a16="http://schemas.microsoft.com/office/drawing/2014/main" id="{E7BF5E18-EE08-4067-95D0-887E5365FD22}"/>
              </a:ext>
              <a:ext uri="{C183D7F6-B498-43B3-948B-1728B52AA6E4}">
                <adec:decorative xmlns:adec="http://schemas.microsoft.com/office/drawing/2017/decorative" val="1"/>
              </a:ext>
            </a:extLst>
          </p:cNvPr>
          <p:cNvSpPr/>
          <p:nvPr>
            <p:custDataLst>
              <p:tags r:id="rId239"/>
            </p:custDataLst>
          </p:nvPr>
        </p:nvSpPr>
        <p:spPr>
          <a:xfrm>
            <a:off x="82677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0" name="Rectangle 239">
            <a:extLst>
              <a:ext uri="{FF2B5EF4-FFF2-40B4-BE49-F238E27FC236}">
                <a16:creationId xmlns:a16="http://schemas.microsoft.com/office/drawing/2014/main" id="{5936B3DB-5D94-469F-8697-2B3AE849DBD2}"/>
              </a:ext>
              <a:ext uri="{C183D7F6-B498-43B3-948B-1728B52AA6E4}">
                <adec:decorative xmlns:adec="http://schemas.microsoft.com/office/drawing/2017/decorative" val="1"/>
              </a:ext>
            </a:extLst>
          </p:cNvPr>
          <p:cNvSpPr/>
          <p:nvPr>
            <p:custDataLst>
              <p:tags r:id="rId240"/>
            </p:custDataLst>
          </p:nvPr>
        </p:nvSpPr>
        <p:spPr>
          <a:xfrm>
            <a:off x="83566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1" name="Rectangle 240">
            <a:extLst>
              <a:ext uri="{FF2B5EF4-FFF2-40B4-BE49-F238E27FC236}">
                <a16:creationId xmlns:a16="http://schemas.microsoft.com/office/drawing/2014/main" id="{A498F03B-4C74-48F1-9C6F-8885E094EAA1}"/>
              </a:ext>
              <a:ext uri="{C183D7F6-B498-43B3-948B-1728B52AA6E4}">
                <adec:decorative xmlns:adec="http://schemas.microsoft.com/office/drawing/2017/decorative" val="1"/>
              </a:ext>
            </a:extLst>
          </p:cNvPr>
          <p:cNvSpPr/>
          <p:nvPr>
            <p:custDataLst>
              <p:tags r:id="rId241"/>
            </p:custDataLst>
          </p:nvPr>
        </p:nvSpPr>
        <p:spPr>
          <a:xfrm>
            <a:off x="84455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2" name="Rectangle 241">
            <a:extLst>
              <a:ext uri="{FF2B5EF4-FFF2-40B4-BE49-F238E27FC236}">
                <a16:creationId xmlns:a16="http://schemas.microsoft.com/office/drawing/2014/main" id="{5A7ACCC1-B612-4642-8EC7-83A44748BF09}"/>
              </a:ext>
              <a:ext uri="{C183D7F6-B498-43B3-948B-1728B52AA6E4}">
                <adec:decorative xmlns:adec="http://schemas.microsoft.com/office/drawing/2017/decorative" val="1"/>
              </a:ext>
            </a:extLst>
          </p:cNvPr>
          <p:cNvSpPr/>
          <p:nvPr>
            <p:custDataLst>
              <p:tags r:id="rId242"/>
            </p:custDataLst>
          </p:nvPr>
        </p:nvSpPr>
        <p:spPr>
          <a:xfrm>
            <a:off x="85344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3" name="Rectangle 242">
            <a:extLst>
              <a:ext uri="{FF2B5EF4-FFF2-40B4-BE49-F238E27FC236}">
                <a16:creationId xmlns:a16="http://schemas.microsoft.com/office/drawing/2014/main" id="{A2133380-A69F-4612-8046-6FA8A83B1FFB}"/>
              </a:ext>
              <a:ext uri="{C183D7F6-B498-43B3-948B-1728B52AA6E4}">
                <adec:decorative xmlns:adec="http://schemas.microsoft.com/office/drawing/2017/decorative" val="1"/>
              </a:ext>
            </a:extLst>
          </p:cNvPr>
          <p:cNvSpPr/>
          <p:nvPr>
            <p:custDataLst>
              <p:tags r:id="rId243"/>
            </p:custDataLst>
          </p:nvPr>
        </p:nvSpPr>
        <p:spPr>
          <a:xfrm>
            <a:off x="86233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4" name="Rectangle 243">
            <a:extLst>
              <a:ext uri="{FF2B5EF4-FFF2-40B4-BE49-F238E27FC236}">
                <a16:creationId xmlns:a16="http://schemas.microsoft.com/office/drawing/2014/main" id="{6A91DE0A-7142-4E8E-BBA6-DF6740F610A9}"/>
              </a:ext>
              <a:ext uri="{C183D7F6-B498-43B3-948B-1728B52AA6E4}">
                <adec:decorative xmlns:adec="http://schemas.microsoft.com/office/drawing/2017/decorative" val="1"/>
              </a:ext>
            </a:extLst>
          </p:cNvPr>
          <p:cNvSpPr/>
          <p:nvPr>
            <p:custDataLst>
              <p:tags r:id="rId244"/>
            </p:custDataLst>
          </p:nvPr>
        </p:nvSpPr>
        <p:spPr>
          <a:xfrm>
            <a:off x="87122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5" name="Rectangle 244">
            <a:extLst>
              <a:ext uri="{FF2B5EF4-FFF2-40B4-BE49-F238E27FC236}">
                <a16:creationId xmlns:a16="http://schemas.microsoft.com/office/drawing/2014/main" id="{5D1C4BF1-31AF-4956-8F0E-69DF40C9F6EE}"/>
              </a:ext>
              <a:ext uri="{C183D7F6-B498-43B3-948B-1728B52AA6E4}">
                <adec:decorative xmlns:adec="http://schemas.microsoft.com/office/drawing/2017/decorative" val="1"/>
              </a:ext>
            </a:extLst>
          </p:cNvPr>
          <p:cNvSpPr/>
          <p:nvPr>
            <p:custDataLst>
              <p:tags r:id="rId245"/>
            </p:custDataLst>
          </p:nvPr>
        </p:nvSpPr>
        <p:spPr>
          <a:xfrm>
            <a:off x="88011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6" name="Rectangle 245">
            <a:extLst>
              <a:ext uri="{FF2B5EF4-FFF2-40B4-BE49-F238E27FC236}">
                <a16:creationId xmlns:a16="http://schemas.microsoft.com/office/drawing/2014/main" id="{1A3B598E-7C6F-4D3E-A80D-DC93B256D576}"/>
              </a:ext>
              <a:ext uri="{C183D7F6-B498-43B3-948B-1728B52AA6E4}">
                <adec:decorative xmlns:adec="http://schemas.microsoft.com/office/drawing/2017/decorative" val="1"/>
              </a:ext>
            </a:extLst>
          </p:cNvPr>
          <p:cNvSpPr/>
          <p:nvPr>
            <p:custDataLst>
              <p:tags r:id="rId246"/>
            </p:custDataLst>
          </p:nvPr>
        </p:nvSpPr>
        <p:spPr>
          <a:xfrm>
            <a:off x="88900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7" name="Rectangle 246">
            <a:extLst>
              <a:ext uri="{FF2B5EF4-FFF2-40B4-BE49-F238E27FC236}">
                <a16:creationId xmlns:a16="http://schemas.microsoft.com/office/drawing/2014/main" id="{9FDD3D3D-29EF-446A-830F-D654E304E5AA}"/>
              </a:ext>
              <a:ext uri="{C183D7F6-B498-43B3-948B-1728B52AA6E4}">
                <adec:decorative xmlns:adec="http://schemas.microsoft.com/office/drawing/2017/decorative" val="1"/>
              </a:ext>
            </a:extLst>
          </p:cNvPr>
          <p:cNvSpPr/>
          <p:nvPr>
            <p:custDataLst>
              <p:tags r:id="rId247"/>
            </p:custDataLst>
          </p:nvPr>
        </p:nvSpPr>
        <p:spPr>
          <a:xfrm>
            <a:off x="89789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8" name="Rectangle 247">
            <a:extLst>
              <a:ext uri="{FF2B5EF4-FFF2-40B4-BE49-F238E27FC236}">
                <a16:creationId xmlns:a16="http://schemas.microsoft.com/office/drawing/2014/main" id="{5E561986-C99D-4078-8EE7-1DAF634556BE}"/>
              </a:ext>
              <a:ext uri="{C183D7F6-B498-43B3-948B-1728B52AA6E4}">
                <adec:decorative xmlns:adec="http://schemas.microsoft.com/office/drawing/2017/decorative" val="1"/>
              </a:ext>
            </a:extLst>
          </p:cNvPr>
          <p:cNvSpPr/>
          <p:nvPr>
            <p:custDataLst>
              <p:tags r:id="rId248"/>
            </p:custDataLst>
          </p:nvPr>
        </p:nvSpPr>
        <p:spPr>
          <a:xfrm>
            <a:off x="90678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49" name="Rectangle 248">
            <a:extLst>
              <a:ext uri="{FF2B5EF4-FFF2-40B4-BE49-F238E27FC236}">
                <a16:creationId xmlns:a16="http://schemas.microsoft.com/office/drawing/2014/main" id="{D7787278-ED30-4944-BDC4-736E2EEAEACD}"/>
              </a:ext>
              <a:ext uri="{C183D7F6-B498-43B3-948B-1728B52AA6E4}">
                <adec:decorative xmlns:adec="http://schemas.microsoft.com/office/drawing/2017/decorative" val="1"/>
              </a:ext>
            </a:extLst>
          </p:cNvPr>
          <p:cNvSpPr/>
          <p:nvPr>
            <p:custDataLst>
              <p:tags r:id="rId249"/>
            </p:custDataLst>
          </p:nvPr>
        </p:nvSpPr>
        <p:spPr>
          <a:xfrm>
            <a:off x="91567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0" name="Rectangle 249">
            <a:extLst>
              <a:ext uri="{FF2B5EF4-FFF2-40B4-BE49-F238E27FC236}">
                <a16:creationId xmlns:a16="http://schemas.microsoft.com/office/drawing/2014/main" id="{6AAC35F8-7720-4E09-AF59-AA20978268DD}"/>
              </a:ext>
              <a:ext uri="{C183D7F6-B498-43B3-948B-1728B52AA6E4}">
                <adec:decorative xmlns:adec="http://schemas.microsoft.com/office/drawing/2017/decorative" val="1"/>
              </a:ext>
            </a:extLst>
          </p:cNvPr>
          <p:cNvSpPr/>
          <p:nvPr>
            <p:custDataLst>
              <p:tags r:id="rId250"/>
            </p:custDataLst>
          </p:nvPr>
        </p:nvSpPr>
        <p:spPr>
          <a:xfrm>
            <a:off x="92456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1" name="Rectangle 250">
            <a:extLst>
              <a:ext uri="{FF2B5EF4-FFF2-40B4-BE49-F238E27FC236}">
                <a16:creationId xmlns:a16="http://schemas.microsoft.com/office/drawing/2014/main" id="{3D41118C-446D-4198-87EC-9DD8B360DB0A}"/>
              </a:ext>
              <a:ext uri="{C183D7F6-B498-43B3-948B-1728B52AA6E4}">
                <adec:decorative xmlns:adec="http://schemas.microsoft.com/office/drawing/2017/decorative" val="1"/>
              </a:ext>
            </a:extLst>
          </p:cNvPr>
          <p:cNvSpPr/>
          <p:nvPr>
            <p:custDataLst>
              <p:tags r:id="rId251"/>
            </p:custDataLst>
          </p:nvPr>
        </p:nvSpPr>
        <p:spPr>
          <a:xfrm>
            <a:off x="93345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2" name="Rectangle 251">
            <a:extLst>
              <a:ext uri="{FF2B5EF4-FFF2-40B4-BE49-F238E27FC236}">
                <a16:creationId xmlns:a16="http://schemas.microsoft.com/office/drawing/2014/main" id="{D50E4F56-7D26-46B9-B21B-C6D06A0E4D98}"/>
              </a:ext>
              <a:ext uri="{C183D7F6-B498-43B3-948B-1728B52AA6E4}">
                <adec:decorative xmlns:adec="http://schemas.microsoft.com/office/drawing/2017/decorative" val="1"/>
              </a:ext>
            </a:extLst>
          </p:cNvPr>
          <p:cNvSpPr/>
          <p:nvPr>
            <p:custDataLst>
              <p:tags r:id="rId252"/>
            </p:custDataLst>
          </p:nvPr>
        </p:nvSpPr>
        <p:spPr>
          <a:xfrm>
            <a:off x="94234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3" name="Rectangle 252">
            <a:extLst>
              <a:ext uri="{FF2B5EF4-FFF2-40B4-BE49-F238E27FC236}">
                <a16:creationId xmlns:a16="http://schemas.microsoft.com/office/drawing/2014/main" id="{CD516D71-AC11-4A2C-B5A7-B9F718AFB422}"/>
              </a:ext>
              <a:ext uri="{C183D7F6-B498-43B3-948B-1728B52AA6E4}">
                <adec:decorative xmlns:adec="http://schemas.microsoft.com/office/drawing/2017/decorative" val="1"/>
              </a:ext>
            </a:extLst>
          </p:cNvPr>
          <p:cNvSpPr/>
          <p:nvPr>
            <p:custDataLst>
              <p:tags r:id="rId253"/>
            </p:custDataLst>
          </p:nvPr>
        </p:nvSpPr>
        <p:spPr>
          <a:xfrm>
            <a:off x="95123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4" name="Rectangle 253">
            <a:extLst>
              <a:ext uri="{FF2B5EF4-FFF2-40B4-BE49-F238E27FC236}">
                <a16:creationId xmlns:a16="http://schemas.microsoft.com/office/drawing/2014/main" id="{43AA3401-5CC0-49B6-91F3-E938DED11B2C}"/>
              </a:ext>
              <a:ext uri="{C183D7F6-B498-43B3-948B-1728B52AA6E4}">
                <adec:decorative xmlns:adec="http://schemas.microsoft.com/office/drawing/2017/decorative" val="1"/>
              </a:ext>
            </a:extLst>
          </p:cNvPr>
          <p:cNvSpPr/>
          <p:nvPr>
            <p:custDataLst>
              <p:tags r:id="rId254"/>
            </p:custDataLst>
          </p:nvPr>
        </p:nvSpPr>
        <p:spPr>
          <a:xfrm>
            <a:off x="96012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5" name="Rectangle 254">
            <a:extLst>
              <a:ext uri="{FF2B5EF4-FFF2-40B4-BE49-F238E27FC236}">
                <a16:creationId xmlns:a16="http://schemas.microsoft.com/office/drawing/2014/main" id="{B5DB4176-DAF0-415F-8819-68FC23FBA90C}"/>
              </a:ext>
              <a:ext uri="{C183D7F6-B498-43B3-948B-1728B52AA6E4}">
                <adec:decorative xmlns:adec="http://schemas.microsoft.com/office/drawing/2017/decorative" val="1"/>
              </a:ext>
            </a:extLst>
          </p:cNvPr>
          <p:cNvSpPr/>
          <p:nvPr>
            <p:custDataLst>
              <p:tags r:id="rId255"/>
            </p:custDataLst>
          </p:nvPr>
        </p:nvSpPr>
        <p:spPr>
          <a:xfrm>
            <a:off x="96901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6" name="Rectangle 255">
            <a:extLst>
              <a:ext uri="{FF2B5EF4-FFF2-40B4-BE49-F238E27FC236}">
                <a16:creationId xmlns:a16="http://schemas.microsoft.com/office/drawing/2014/main" id="{5379FF9F-3A37-4F9B-8007-BF26B2A07F64}"/>
              </a:ext>
              <a:ext uri="{C183D7F6-B498-43B3-948B-1728B52AA6E4}">
                <adec:decorative xmlns:adec="http://schemas.microsoft.com/office/drawing/2017/decorative" val="1"/>
              </a:ext>
            </a:extLst>
          </p:cNvPr>
          <p:cNvSpPr/>
          <p:nvPr>
            <p:custDataLst>
              <p:tags r:id="rId256"/>
            </p:custDataLst>
          </p:nvPr>
        </p:nvSpPr>
        <p:spPr>
          <a:xfrm>
            <a:off x="97790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7" name="Rectangle 256">
            <a:extLst>
              <a:ext uri="{FF2B5EF4-FFF2-40B4-BE49-F238E27FC236}">
                <a16:creationId xmlns:a16="http://schemas.microsoft.com/office/drawing/2014/main" id="{B6F27617-2DD4-4839-8455-6EFF40FA08A6}"/>
              </a:ext>
              <a:ext uri="{C183D7F6-B498-43B3-948B-1728B52AA6E4}">
                <adec:decorative xmlns:adec="http://schemas.microsoft.com/office/drawing/2017/decorative" val="1"/>
              </a:ext>
            </a:extLst>
          </p:cNvPr>
          <p:cNvSpPr/>
          <p:nvPr>
            <p:custDataLst>
              <p:tags r:id="rId257"/>
            </p:custDataLst>
          </p:nvPr>
        </p:nvSpPr>
        <p:spPr>
          <a:xfrm>
            <a:off x="98679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8" name="Rectangle 257">
            <a:extLst>
              <a:ext uri="{FF2B5EF4-FFF2-40B4-BE49-F238E27FC236}">
                <a16:creationId xmlns:a16="http://schemas.microsoft.com/office/drawing/2014/main" id="{B5F7A70B-B592-4DA9-B582-BD6A18BC65FE}"/>
              </a:ext>
              <a:ext uri="{C183D7F6-B498-43B3-948B-1728B52AA6E4}">
                <adec:decorative xmlns:adec="http://schemas.microsoft.com/office/drawing/2017/decorative" val="1"/>
              </a:ext>
            </a:extLst>
          </p:cNvPr>
          <p:cNvSpPr/>
          <p:nvPr>
            <p:custDataLst>
              <p:tags r:id="rId258"/>
            </p:custDataLst>
          </p:nvPr>
        </p:nvSpPr>
        <p:spPr>
          <a:xfrm>
            <a:off x="99568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59" name="Rectangle 258">
            <a:extLst>
              <a:ext uri="{FF2B5EF4-FFF2-40B4-BE49-F238E27FC236}">
                <a16:creationId xmlns:a16="http://schemas.microsoft.com/office/drawing/2014/main" id="{B4543BF9-5702-4383-982E-BD590B4A1EB0}"/>
              </a:ext>
              <a:ext uri="{C183D7F6-B498-43B3-948B-1728B52AA6E4}">
                <adec:decorative xmlns:adec="http://schemas.microsoft.com/office/drawing/2017/decorative" val="1"/>
              </a:ext>
            </a:extLst>
          </p:cNvPr>
          <p:cNvSpPr/>
          <p:nvPr>
            <p:custDataLst>
              <p:tags r:id="rId259"/>
            </p:custDataLst>
          </p:nvPr>
        </p:nvSpPr>
        <p:spPr>
          <a:xfrm>
            <a:off x="100457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0" name="Rectangle 259">
            <a:extLst>
              <a:ext uri="{FF2B5EF4-FFF2-40B4-BE49-F238E27FC236}">
                <a16:creationId xmlns:a16="http://schemas.microsoft.com/office/drawing/2014/main" id="{BF5E2B06-98E5-4795-8CF2-0A9B6CC4357F}"/>
              </a:ext>
              <a:ext uri="{C183D7F6-B498-43B3-948B-1728B52AA6E4}">
                <adec:decorative xmlns:adec="http://schemas.microsoft.com/office/drawing/2017/decorative" val="1"/>
              </a:ext>
            </a:extLst>
          </p:cNvPr>
          <p:cNvSpPr/>
          <p:nvPr>
            <p:custDataLst>
              <p:tags r:id="rId260"/>
            </p:custDataLst>
          </p:nvPr>
        </p:nvSpPr>
        <p:spPr>
          <a:xfrm>
            <a:off x="101346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1" name="Rectangle 260">
            <a:extLst>
              <a:ext uri="{FF2B5EF4-FFF2-40B4-BE49-F238E27FC236}">
                <a16:creationId xmlns:a16="http://schemas.microsoft.com/office/drawing/2014/main" id="{76D5187A-0537-4A61-ABB5-04A0706972BA}"/>
              </a:ext>
              <a:ext uri="{C183D7F6-B498-43B3-948B-1728B52AA6E4}">
                <adec:decorative xmlns:adec="http://schemas.microsoft.com/office/drawing/2017/decorative" val="1"/>
              </a:ext>
            </a:extLst>
          </p:cNvPr>
          <p:cNvSpPr/>
          <p:nvPr>
            <p:custDataLst>
              <p:tags r:id="rId261"/>
            </p:custDataLst>
          </p:nvPr>
        </p:nvSpPr>
        <p:spPr>
          <a:xfrm>
            <a:off x="102235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2" name="Rectangle 261">
            <a:extLst>
              <a:ext uri="{FF2B5EF4-FFF2-40B4-BE49-F238E27FC236}">
                <a16:creationId xmlns:a16="http://schemas.microsoft.com/office/drawing/2014/main" id="{DC92CED1-0A7A-46AC-93AB-1EB2292AD11E}"/>
              </a:ext>
              <a:ext uri="{C183D7F6-B498-43B3-948B-1728B52AA6E4}">
                <adec:decorative xmlns:adec="http://schemas.microsoft.com/office/drawing/2017/decorative" val="1"/>
              </a:ext>
            </a:extLst>
          </p:cNvPr>
          <p:cNvSpPr/>
          <p:nvPr>
            <p:custDataLst>
              <p:tags r:id="rId262"/>
            </p:custDataLst>
          </p:nvPr>
        </p:nvSpPr>
        <p:spPr>
          <a:xfrm>
            <a:off x="103124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3" name="Rectangle 262">
            <a:extLst>
              <a:ext uri="{FF2B5EF4-FFF2-40B4-BE49-F238E27FC236}">
                <a16:creationId xmlns:a16="http://schemas.microsoft.com/office/drawing/2014/main" id="{A83A57FC-53B1-4230-A73C-7BD83C4B8A56}"/>
              </a:ext>
              <a:ext uri="{C183D7F6-B498-43B3-948B-1728B52AA6E4}">
                <adec:decorative xmlns:adec="http://schemas.microsoft.com/office/drawing/2017/decorative" val="1"/>
              </a:ext>
            </a:extLst>
          </p:cNvPr>
          <p:cNvSpPr/>
          <p:nvPr>
            <p:custDataLst>
              <p:tags r:id="rId263"/>
            </p:custDataLst>
          </p:nvPr>
        </p:nvSpPr>
        <p:spPr>
          <a:xfrm>
            <a:off x="10401300" y="2748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4" name="Rectangle 263">
            <a:extLst>
              <a:ext uri="{FF2B5EF4-FFF2-40B4-BE49-F238E27FC236}">
                <a16:creationId xmlns:a16="http://schemas.microsoft.com/office/drawing/2014/main" id="{A47FC701-2495-4E76-BDA4-5AB6E8C08B76}"/>
              </a:ext>
              <a:ext uri="{C183D7F6-B498-43B3-948B-1728B52AA6E4}">
                <adec:decorative xmlns:adec="http://schemas.microsoft.com/office/drawing/2017/decorative" val="1"/>
              </a:ext>
            </a:extLst>
          </p:cNvPr>
          <p:cNvSpPr/>
          <p:nvPr>
            <p:custDataLst>
              <p:tags r:id="rId264"/>
            </p:custDataLst>
          </p:nvPr>
        </p:nvSpPr>
        <p:spPr>
          <a:xfrm>
            <a:off x="104902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5" name="Rectangle 264">
            <a:extLst>
              <a:ext uri="{FF2B5EF4-FFF2-40B4-BE49-F238E27FC236}">
                <a16:creationId xmlns:a16="http://schemas.microsoft.com/office/drawing/2014/main" id="{4FC3A1C5-F4CC-4D70-A981-8D5E31C74D3C}"/>
              </a:ext>
              <a:ext uri="{C183D7F6-B498-43B3-948B-1728B52AA6E4}">
                <adec:decorative xmlns:adec="http://schemas.microsoft.com/office/drawing/2017/decorative" val="1"/>
              </a:ext>
            </a:extLst>
          </p:cNvPr>
          <p:cNvSpPr/>
          <p:nvPr>
            <p:custDataLst>
              <p:tags r:id="rId265"/>
            </p:custDataLst>
          </p:nvPr>
        </p:nvSpPr>
        <p:spPr>
          <a:xfrm>
            <a:off x="105791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6" name="Rectangle 265">
            <a:extLst>
              <a:ext uri="{FF2B5EF4-FFF2-40B4-BE49-F238E27FC236}">
                <a16:creationId xmlns:a16="http://schemas.microsoft.com/office/drawing/2014/main" id="{D0CD4793-9018-416F-AE56-E802CA3696F5}"/>
              </a:ext>
              <a:ext uri="{C183D7F6-B498-43B3-948B-1728B52AA6E4}">
                <adec:decorative xmlns:adec="http://schemas.microsoft.com/office/drawing/2017/decorative" val="1"/>
              </a:ext>
            </a:extLst>
          </p:cNvPr>
          <p:cNvSpPr/>
          <p:nvPr>
            <p:custDataLst>
              <p:tags r:id="rId266"/>
            </p:custDataLst>
          </p:nvPr>
        </p:nvSpPr>
        <p:spPr>
          <a:xfrm>
            <a:off x="10668000" y="2748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7" name="Rectangle 266">
            <a:extLst>
              <a:ext uri="{FF2B5EF4-FFF2-40B4-BE49-F238E27FC236}">
                <a16:creationId xmlns:a16="http://schemas.microsoft.com/office/drawing/2014/main" id="{182142C4-2259-47C8-AD3C-9FA1A02F4D1A}"/>
              </a:ext>
              <a:ext uri="{C183D7F6-B498-43B3-948B-1728B52AA6E4}">
                <adec:decorative xmlns:adec="http://schemas.microsoft.com/office/drawing/2017/decorative" val="1"/>
              </a:ext>
            </a:extLst>
          </p:cNvPr>
          <p:cNvSpPr/>
          <p:nvPr>
            <p:custDataLst>
              <p:tags r:id="rId267"/>
            </p:custDataLst>
          </p:nvPr>
        </p:nvSpPr>
        <p:spPr>
          <a:xfrm>
            <a:off x="81788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8" name="Rectangle 267">
            <a:extLst>
              <a:ext uri="{FF2B5EF4-FFF2-40B4-BE49-F238E27FC236}">
                <a16:creationId xmlns:a16="http://schemas.microsoft.com/office/drawing/2014/main" id="{A8912ED8-FB26-4DB0-8FEF-A6017B58600D}"/>
              </a:ext>
              <a:ext uri="{C183D7F6-B498-43B3-948B-1728B52AA6E4}">
                <adec:decorative xmlns:adec="http://schemas.microsoft.com/office/drawing/2017/decorative" val="1"/>
              </a:ext>
            </a:extLst>
          </p:cNvPr>
          <p:cNvSpPr/>
          <p:nvPr>
            <p:custDataLst>
              <p:tags r:id="rId268"/>
            </p:custDataLst>
          </p:nvPr>
        </p:nvSpPr>
        <p:spPr>
          <a:xfrm>
            <a:off x="82677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69" name="Rectangle 268">
            <a:extLst>
              <a:ext uri="{FF2B5EF4-FFF2-40B4-BE49-F238E27FC236}">
                <a16:creationId xmlns:a16="http://schemas.microsoft.com/office/drawing/2014/main" id="{B8072B85-2450-40B4-820E-F6C230CF10DC}"/>
              </a:ext>
              <a:ext uri="{C183D7F6-B498-43B3-948B-1728B52AA6E4}">
                <adec:decorative xmlns:adec="http://schemas.microsoft.com/office/drawing/2017/decorative" val="1"/>
              </a:ext>
            </a:extLst>
          </p:cNvPr>
          <p:cNvSpPr/>
          <p:nvPr>
            <p:custDataLst>
              <p:tags r:id="rId269"/>
            </p:custDataLst>
          </p:nvPr>
        </p:nvSpPr>
        <p:spPr>
          <a:xfrm>
            <a:off x="83566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0" name="Rectangle 269">
            <a:extLst>
              <a:ext uri="{FF2B5EF4-FFF2-40B4-BE49-F238E27FC236}">
                <a16:creationId xmlns:a16="http://schemas.microsoft.com/office/drawing/2014/main" id="{0C8D9302-F423-4636-AEB6-D8642CC82B1C}"/>
              </a:ext>
              <a:ext uri="{C183D7F6-B498-43B3-948B-1728B52AA6E4}">
                <adec:decorative xmlns:adec="http://schemas.microsoft.com/office/drawing/2017/decorative" val="1"/>
              </a:ext>
            </a:extLst>
          </p:cNvPr>
          <p:cNvSpPr/>
          <p:nvPr>
            <p:custDataLst>
              <p:tags r:id="rId270"/>
            </p:custDataLst>
          </p:nvPr>
        </p:nvSpPr>
        <p:spPr>
          <a:xfrm>
            <a:off x="84455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1" name="Rectangle 270">
            <a:extLst>
              <a:ext uri="{FF2B5EF4-FFF2-40B4-BE49-F238E27FC236}">
                <a16:creationId xmlns:a16="http://schemas.microsoft.com/office/drawing/2014/main" id="{4D2430CF-4CD3-4CA0-91E8-2390D5C6E839}"/>
              </a:ext>
              <a:ext uri="{C183D7F6-B498-43B3-948B-1728B52AA6E4}">
                <adec:decorative xmlns:adec="http://schemas.microsoft.com/office/drawing/2017/decorative" val="1"/>
              </a:ext>
            </a:extLst>
          </p:cNvPr>
          <p:cNvSpPr/>
          <p:nvPr>
            <p:custDataLst>
              <p:tags r:id="rId271"/>
            </p:custDataLst>
          </p:nvPr>
        </p:nvSpPr>
        <p:spPr>
          <a:xfrm>
            <a:off x="85344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2" name="Rectangle 271">
            <a:extLst>
              <a:ext uri="{FF2B5EF4-FFF2-40B4-BE49-F238E27FC236}">
                <a16:creationId xmlns:a16="http://schemas.microsoft.com/office/drawing/2014/main" id="{4B1BB055-8B8F-4460-9E12-D3096B72F2E9}"/>
              </a:ext>
              <a:ext uri="{C183D7F6-B498-43B3-948B-1728B52AA6E4}">
                <adec:decorative xmlns:adec="http://schemas.microsoft.com/office/drawing/2017/decorative" val="1"/>
              </a:ext>
            </a:extLst>
          </p:cNvPr>
          <p:cNvSpPr/>
          <p:nvPr>
            <p:custDataLst>
              <p:tags r:id="rId272"/>
            </p:custDataLst>
          </p:nvPr>
        </p:nvSpPr>
        <p:spPr>
          <a:xfrm>
            <a:off x="86233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3" name="Rectangle 272">
            <a:extLst>
              <a:ext uri="{FF2B5EF4-FFF2-40B4-BE49-F238E27FC236}">
                <a16:creationId xmlns:a16="http://schemas.microsoft.com/office/drawing/2014/main" id="{FF33B6B0-EF0D-4014-A6F9-E63D38959186}"/>
              </a:ext>
              <a:ext uri="{C183D7F6-B498-43B3-948B-1728B52AA6E4}">
                <adec:decorative xmlns:adec="http://schemas.microsoft.com/office/drawing/2017/decorative" val="1"/>
              </a:ext>
            </a:extLst>
          </p:cNvPr>
          <p:cNvSpPr/>
          <p:nvPr>
            <p:custDataLst>
              <p:tags r:id="rId273"/>
            </p:custDataLst>
          </p:nvPr>
        </p:nvSpPr>
        <p:spPr>
          <a:xfrm>
            <a:off x="87122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4" name="Rectangle 273">
            <a:extLst>
              <a:ext uri="{FF2B5EF4-FFF2-40B4-BE49-F238E27FC236}">
                <a16:creationId xmlns:a16="http://schemas.microsoft.com/office/drawing/2014/main" id="{7596DEA8-2716-481E-880A-A7EEE9C6E783}"/>
              </a:ext>
              <a:ext uri="{C183D7F6-B498-43B3-948B-1728B52AA6E4}">
                <adec:decorative xmlns:adec="http://schemas.microsoft.com/office/drawing/2017/decorative" val="1"/>
              </a:ext>
            </a:extLst>
          </p:cNvPr>
          <p:cNvSpPr/>
          <p:nvPr>
            <p:custDataLst>
              <p:tags r:id="rId274"/>
            </p:custDataLst>
          </p:nvPr>
        </p:nvSpPr>
        <p:spPr>
          <a:xfrm>
            <a:off x="88011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5" name="Rectangle 274">
            <a:extLst>
              <a:ext uri="{FF2B5EF4-FFF2-40B4-BE49-F238E27FC236}">
                <a16:creationId xmlns:a16="http://schemas.microsoft.com/office/drawing/2014/main" id="{C1DC2F3D-5152-4D42-A29A-8AC72F322667}"/>
              </a:ext>
              <a:ext uri="{C183D7F6-B498-43B3-948B-1728B52AA6E4}">
                <adec:decorative xmlns:adec="http://schemas.microsoft.com/office/drawing/2017/decorative" val="1"/>
              </a:ext>
            </a:extLst>
          </p:cNvPr>
          <p:cNvSpPr/>
          <p:nvPr>
            <p:custDataLst>
              <p:tags r:id="rId275"/>
            </p:custDataLst>
          </p:nvPr>
        </p:nvSpPr>
        <p:spPr>
          <a:xfrm>
            <a:off x="88900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6" name="Rectangle 275">
            <a:extLst>
              <a:ext uri="{FF2B5EF4-FFF2-40B4-BE49-F238E27FC236}">
                <a16:creationId xmlns:a16="http://schemas.microsoft.com/office/drawing/2014/main" id="{5BEB6FB8-C51F-40DF-9833-00F0559DFB9E}"/>
              </a:ext>
              <a:ext uri="{C183D7F6-B498-43B3-948B-1728B52AA6E4}">
                <adec:decorative xmlns:adec="http://schemas.microsoft.com/office/drawing/2017/decorative" val="1"/>
              </a:ext>
            </a:extLst>
          </p:cNvPr>
          <p:cNvSpPr/>
          <p:nvPr>
            <p:custDataLst>
              <p:tags r:id="rId276"/>
            </p:custDataLst>
          </p:nvPr>
        </p:nvSpPr>
        <p:spPr>
          <a:xfrm>
            <a:off x="89789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7" name="Rectangle 276">
            <a:extLst>
              <a:ext uri="{FF2B5EF4-FFF2-40B4-BE49-F238E27FC236}">
                <a16:creationId xmlns:a16="http://schemas.microsoft.com/office/drawing/2014/main" id="{A976A8AF-5A19-4F1E-9C69-36F9665965B7}"/>
              </a:ext>
              <a:ext uri="{C183D7F6-B498-43B3-948B-1728B52AA6E4}">
                <adec:decorative xmlns:adec="http://schemas.microsoft.com/office/drawing/2017/decorative" val="1"/>
              </a:ext>
            </a:extLst>
          </p:cNvPr>
          <p:cNvSpPr/>
          <p:nvPr>
            <p:custDataLst>
              <p:tags r:id="rId277"/>
            </p:custDataLst>
          </p:nvPr>
        </p:nvSpPr>
        <p:spPr>
          <a:xfrm>
            <a:off x="90678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8" name="Rectangle 277">
            <a:extLst>
              <a:ext uri="{FF2B5EF4-FFF2-40B4-BE49-F238E27FC236}">
                <a16:creationId xmlns:a16="http://schemas.microsoft.com/office/drawing/2014/main" id="{FC718786-7A63-4625-B6F4-61C61607071A}"/>
              </a:ext>
              <a:ext uri="{C183D7F6-B498-43B3-948B-1728B52AA6E4}">
                <adec:decorative xmlns:adec="http://schemas.microsoft.com/office/drawing/2017/decorative" val="1"/>
              </a:ext>
            </a:extLst>
          </p:cNvPr>
          <p:cNvSpPr/>
          <p:nvPr>
            <p:custDataLst>
              <p:tags r:id="rId278"/>
            </p:custDataLst>
          </p:nvPr>
        </p:nvSpPr>
        <p:spPr>
          <a:xfrm>
            <a:off x="91567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79" name="Rectangle 278">
            <a:extLst>
              <a:ext uri="{FF2B5EF4-FFF2-40B4-BE49-F238E27FC236}">
                <a16:creationId xmlns:a16="http://schemas.microsoft.com/office/drawing/2014/main" id="{342AD1C1-1882-4C90-A9E1-E79372FFB743}"/>
              </a:ext>
              <a:ext uri="{C183D7F6-B498-43B3-948B-1728B52AA6E4}">
                <adec:decorative xmlns:adec="http://schemas.microsoft.com/office/drawing/2017/decorative" val="1"/>
              </a:ext>
            </a:extLst>
          </p:cNvPr>
          <p:cNvSpPr/>
          <p:nvPr>
            <p:custDataLst>
              <p:tags r:id="rId279"/>
            </p:custDataLst>
          </p:nvPr>
        </p:nvSpPr>
        <p:spPr>
          <a:xfrm>
            <a:off x="92456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0" name="Rectangle 279">
            <a:extLst>
              <a:ext uri="{FF2B5EF4-FFF2-40B4-BE49-F238E27FC236}">
                <a16:creationId xmlns:a16="http://schemas.microsoft.com/office/drawing/2014/main" id="{948357EC-7BE1-43C9-B0DA-EB22671F78D0}"/>
              </a:ext>
              <a:ext uri="{C183D7F6-B498-43B3-948B-1728B52AA6E4}">
                <adec:decorative xmlns:adec="http://schemas.microsoft.com/office/drawing/2017/decorative" val="1"/>
              </a:ext>
            </a:extLst>
          </p:cNvPr>
          <p:cNvSpPr/>
          <p:nvPr>
            <p:custDataLst>
              <p:tags r:id="rId280"/>
            </p:custDataLst>
          </p:nvPr>
        </p:nvSpPr>
        <p:spPr>
          <a:xfrm>
            <a:off x="93345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1" name="Rectangle 280">
            <a:extLst>
              <a:ext uri="{FF2B5EF4-FFF2-40B4-BE49-F238E27FC236}">
                <a16:creationId xmlns:a16="http://schemas.microsoft.com/office/drawing/2014/main" id="{98056E28-D914-4522-80AC-D4F77833CEB1}"/>
              </a:ext>
              <a:ext uri="{C183D7F6-B498-43B3-948B-1728B52AA6E4}">
                <adec:decorative xmlns:adec="http://schemas.microsoft.com/office/drawing/2017/decorative" val="1"/>
              </a:ext>
            </a:extLst>
          </p:cNvPr>
          <p:cNvSpPr/>
          <p:nvPr>
            <p:custDataLst>
              <p:tags r:id="rId281"/>
            </p:custDataLst>
          </p:nvPr>
        </p:nvSpPr>
        <p:spPr>
          <a:xfrm>
            <a:off x="94234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2" name="Rectangle 281">
            <a:extLst>
              <a:ext uri="{FF2B5EF4-FFF2-40B4-BE49-F238E27FC236}">
                <a16:creationId xmlns:a16="http://schemas.microsoft.com/office/drawing/2014/main" id="{A45DC762-DCDE-449C-A0E3-498B00BA0718}"/>
              </a:ext>
              <a:ext uri="{C183D7F6-B498-43B3-948B-1728B52AA6E4}">
                <adec:decorative xmlns:adec="http://schemas.microsoft.com/office/drawing/2017/decorative" val="1"/>
              </a:ext>
            </a:extLst>
          </p:cNvPr>
          <p:cNvSpPr/>
          <p:nvPr>
            <p:custDataLst>
              <p:tags r:id="rId282"/>
            </p:custDataLst>
          </p:nvPr>
        </p:nvSpPr>
        <p:spPr>
          <a:xfrm>
            <a:off x="95123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3" name="Rectangle 282">
            <a:extLst>
              <a:ext uri="{FF2B5EF4-FFF2-40B4-BE49-F238E27FC236}">
                <a16:creationId xmlns:a16="http://schemas.microsoft.com/office/drawing/2014/main" id="{D44F6725-14EB-47C2-A528-F7C27B8A711E}"/>
              </a:ext>
              <a:ext uri="{C183D7F6-B498-43B3-948B-1728B52AA6E4}">
                <adec:decorative xmlns:adec="http://schemas.microsoft.com/office/drawing/2017/decorative" val="1"/>
              </a:ext>
            </a:extLst>
          </p:cNvPr>
          <p:cNvSpPr/>
          <p:nvPr>
            <p:custDataLst>
              <p:tags r:id="rId283"/>
            </p:custDataLst>
          </p:nvPr>
        </p:nvSpPr>
        <p:spPr>
          <a:xfrm>
            <a:off x="96012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4" name="Rectangle 283">
            <a:extLst>
              <a:ext uri="{FF2B5EF4-FFF2-40B4-BE49-F238E27FC236}">
                <a16:creationId xmlns:a16="http://schemas.microsoft.com/office/drawing/2014/main" id="{E7EEDFAD-4C6B-4C75-BCAC-8FA364229B58}"/>
              </a:ext>
              <a:ext uri="{C183D7F6-B498-43B3-948B-1728B52AA6E4}">
                <adec:decorative xmlns:adec="http://schemas.microsoft.com/office/drawing/2017/decorative" val="1"/>
              </a:ext>
            </a:extLst>
          </p:cNvPr>
          <p:cNvSpPr/>
          <p:nvPr>
            <p:custDataLst>
              <p:tags r:id="rId284"/>
            </p:custDataLst>
          </p:nvPr>
        </p:nvSpPr>
        <p:spPr>
          <a:xfrm>
            <a:off x="96901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5" name="Rectangle 284">
            <a:extLst>
              <a:ext uri="{FF2B5EF4-FFF2-40B4-BE49-F238E27FC236}">
                <a16:creationId xmlns:a16="http://schemas.microsoft.com/office/drawing/2014/main" id="{C4632719-F8C5-4D86-9D3A-D18FADE78CB7}"/>
              </a:ext>
              <a:ext uri="{C183D7F6-B498-43B3-948B-1728B52AA6E4}">
                <adec:decorative xmlns:adec="http://schemas.microsoft.com/office/drawing/2017/decorative" val="1"/>
              </a:ext>
            </a:extLst>
          </p:cNvPr>
          <p:cNvSpPr/>
          <p:nvPr>
            <p:custDataLst>
              <p:tags r:id="rId285"/>
            </p:custDataLst>
          </p:nvPr>
        </p:nvSpPr>
        <p:spPr>
          <a:xfrm>
            <a:off x="97790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6" name="Rectangle 285">
            <a:extLst>
              <a:ext uri="{FF2B5EF4-FFF2-40B4-BE49-F238E27FC236}">
                <a16:creationId xmlns:a16="http://schemas.microsoft.com/office/drawing/2014/main" id="{B89A1717-2272-4241-B396-8B9DB3086653}"/>
              </a:ext>
              <a:ext uri="{C183D7F6-B498-43B3-948B-1728B52AA6E4}">
                <adec:decorative xmlns:adec="http://schemas.microsoft.com/office/drawing/2017/decorative" val="1"/>
              </a:ext>
            </a:extLst>
          </p:cNvPr>
          <p:cNvSpPr/>
          <p:nvPr>
            <p:custDataLst>
              <p:tags r:id="rId286"/>
            </p:custDataLst>
          </p:nvPr>
        </p:nvSpPr>
        <p:spPr>
          <a:xfrm>
            <a:off x="98679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7" name="Rectangle 286">
            <a:extLst>
              <a:ext uri="{FF2B5EF4-FFF2-40B4-BE49-F238E27FC236}">
                <a16:creationId xmlns:a16="http://schemas.microsoft.com/office/drawing/2014/main" id="{68225C1C-2A47-4ACB-AD63-5A6368269077}"/>
              </a:ext>
              <a:ext uri="{C183D7F6-B498-43B3-948B-1728B52AA6E4}">
                <adec:decorative xmlns:adec="http://schemas.microsoft.com/office/drawing/2017/decorative" val="1"/>
              </a:ext>
            </a:extLst>
          </p:cNvPr>
          <p:cNvSpPr/>
          <p:nvPr>
            <p:custDataLst>
              <p:tags r:id="rId287"/>
            </p:custDataLst>
          </p:nvPr>
        </p:nvSpPr>
        <p:spPr>
          <a:xfrm>
            <a:off x="99568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8" name="Rectangle 287">
            <a:extLst>
              <a:ext uri="{FF2B5EF4-FFF2-40B4-BE49-F238E27FC236}">
                <a16:creationId xmlns:a16="http://schemas.microsoft.com/office/drawing/2014/main" id="{83392DF3-DACB-435C-8765-39ADC33F0681}"/>
              </a:ext>
              <a:ext uri="{C183D7F6-B498-43B3-948B-1728B52AA6E4}">
                <adec:decorative xmlns:adec="http://schemas.microsoft.com/office/drawing/2017/decorative" val="1"/>
              </a:ext>
            </a:extLst>
          </p:cNvPr>
          <p:cNvSpPr/>
          <p:nvPr>
            <p:custDataLst>
              <p:tags r:id="rId288"/>
            </p:custDataLst>
          </p:nvPr>
        </p:nvSpPr>
        <p:spPr>
          <a:xfrm>
            <a:off x="100457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89" name="Rectangle 288">
            <a:extLst>
              <a:ext uri="{FF2B5EF4-FFF2-40B4-BE49-F238E27FC236}">
                <a16:creationId xmlns:a16="http://schemas.microsoft.com/office/drawing/2014/main" id="{C05DCC4F-5E13-4827-A558-AE873269283E}"/>
              </a:ext>
              <a:ext uri="{C183D7F6-B498-43B3-948B-1728B52AA6E4}">
                <adec:decorative xmlns:adec="http://schemas.microsoft.com/office/drawing/2017/decorative" val="1"/>
              </a:ext>
            </a:extLst>
          </p:cNvPr>
          <p:cNvSpPr/>
          <p:nvPr>
            <p:custDataLst>
              <p:tags r:id="rId289"/>
            </p:custDataLst>
          </p:nvPr>
        </p:nvSpPr>
        <p:spPr>
          <a:xfrm>
            <a:off x="101346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0" name="Rectangle 289">
            <a:extLst>
              <a:ext uri="{FF2B5EF4-FFF2-40B4-BE49-F238E27FC236}">
                <a16:creationId xmlns:a16="http://schemas.microsoft.com/office/drawing/2014/main" id="{E2B4533C-15AE-4440-8E5D-224B2110B64E}"/>
              </a:ext>
              <a:ext uri="{C183D7F6-B498-43B3-948B-1728B52AA6E4}">
                <adec:decorative xmlns:adec="http://schemas.microsoft.com/office/drawing/2017/decorative" val="1"/>
              </a:ext>
            </a:extLst>
          </p:cNvPr>
          <p:cNvSpPr/>
          <p:nvPr>
            <p:custDataLst>
              <p:tags r:id="rId290"/>
            </p:custDataLst>
          </p:nvPr>
        </p:nvSpPr>
        <p:spPr>
          <a:xfrm>
            <a:off x="102235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1" name="Rectangle 290">
            <a:extLst>
              <a:ext uri="{FF2B5EF4-FFF2-40B4-BE49-F238E27FC236}">
                <a16:creationId xmlns:a16="http://schemas.microsoft.com/office/drawing/2014/main" id="{5609B871-82A3-480F-919D-0AEEA410F4F5}"/>
              </a:ext>
              <a:ext uri="{C183D7F6-B498-43B3-948B-1728B52AA6E4}">
                <adec:decorative xmlns:adec="http://schemas.microsoft.com/office/drawing/2017/decorative" val="1"/>
              </a:ext>
            </a:extLst>
          </p:cNvPr>
          <p:cNvSpPr/>
          <p:nvPr>
            <p:custDataLst>
              <p:tags r:id="rId291"/>
            </p:custDataLst>
          </p:nvPr>
        </p:nvSpPr>
        <p:spPr>
          <a:xfrm>
            <a:off x="103124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2" name="Rectangle 291">
            <a:extLst>
              <a:ext uri="{FF2B5EF4-FFF2-40B4-BE49-F238E27FC236}">
                <a16:creationId xmlns:a16="http://schemas.microsoft.com/office/drawing/2014/main" id="{FFBF4706-A1AC-4035-A15C-D6309EEBCE9B}"/>
              </a:ext>
              <a:ext uri="{C183D7F6-B498-43B3-948B-1728B52AA6E4}">
                <adec:decorative xmlns:adec="http://schemas.microsoft.com/office/drawing/2017/decorative" val="1"/>
              </a:ext>
            </a:extLst>
          </p:cNvPr>
          <p:cNvSpPr/>
          <p:nvPr>
            <p:custDataLst>
              <p:tags r:id="rId292"/>
            </p:custDataLst>
          </p:nvPr>
        </p:nvSpPr>
        <p:spPr>
          <a:xfrm>
            <a:off x="104013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3" name="Rectangle 292">
            <a:extLst>
              <a:ext uri="{FF2B5EF4-FFF2-40B4-BE49-F238E27FC236}">
                <a16:creationId xmlns:a16="http://schemas.microsoft.com/office/drawing/2014/main" id="{647DBD0E-280A-40C2-8E18-787CD289AAAD}"/>
              </a:ext>
              <a:ext uri="{C183D7F6-B498-43B3-948B-1728B52AA6E4}">
                <adec:decorative xmlns:adec="http://schemas.microsoft.com/office/drawing/2017/decorative" val="1"/>
              </a:ext>
            </a:extLst>
          </p:cNvPr>
          <p:cNvSpPr/>
          <p:nvPr>
            <p:custDataLst>
              <p:tags r:id="rId293"/>
            </p:custDataLst>
          </p:nvPr>
        </p:nvSpPr>
        <p:spPr>
          <a:xfrm>
            <a:off x="10490200" y="2837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4" name="Rectangle 293">
            <a:extLst>
              <a:ext uri="{FF2B5EF4-FFF2-40B4-BE49-F238E27FC236}">
                <a16:creationId xmlns:a16="http://schemas.microsoft.com/office/drawing/2014/main" id="{56D8FE88-01A6-424C-AD28-1D8F01D557B3}"/>
              </a:ext>
              <a:ext uri="{C183D7F6-B498-43B3-948B-1728B52AA6E4}">
                <adec:decorative xmlns:adec="http://schemas.microsoft.com/office/drawing/2017/decorative" val="1"/>
              </a:ext>
            </a:extLst>
          </p:cNvPr>
          <p:cNvSpPr/>
          <p:nvPr>
            <p:custDataLst>
              <p:tags r:id="rId294"/>
            </p:custDataLst>
          </p:nvPr>
        </p:nvSpPr>
        <p:spPr>
          <a:xfrm>
            <a:off x="105791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5" name="Rectangle 294">
            <a:extLst>
              <a:ext uri="{FF2B5EF4-FFF2-40B4-BE49-F238E27FC236}">
                <a16:creationId xmlns:a16="http://schemas.microsoft.com/office/drawing/2014/main" id="{2A411D75-493F-4333-8CE2-14173A045DBC}"/>
              </a:ext>
              <a:ext uri="{C183D7F6-B498-43B3-948B-1728B52AA6E4}">
                <adec:decorative xmlns:adec="http://schemas.microsoft.com/office/drawing/2017/decorative" val="1"/>
              </a:ext>
            </a:extLst>
          </p:cNvPr>
          <p:cNvSpPr/>
          <p:nvPr>
            <p:custDataLst>
              <p:tags r:id="rId295"/>
            </p:custDataLst>
          </p:nvPr>
        </p:nvSpPr>
        <p:spPr>
          <a:xfrm>
            <a:off x="10668000" y="2837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6" name="Rectangle 295">
            <a:extLst>
              <a:ext uri="{FF2B5EF4-FFF2-40B4-BE49-F238E27FC236}">
                <a16:creationId xmlns:a16="http://schemas.microsoft.com/office/drawing/2014/main" id="{85C59837-0B63-4AD3-8BD6-03BA18888091}"/>
              </a:ext>
              <a:ext uri="{C183D7F6-B498-43B3-948B-1728B52AA6E4}">
                <adec:decorative xmlns:adec="http://schemas.microsoft.com/office/drawing/2017/decorative" val="1"/>
              </a:ext>
            </a:extLst>
          </p:cNvPr>
          <p:cNvSpPr/>
          <p:nvPr>
            <p:custDataLst>
              <p:tags r:id="rId296"/>
            </p:custDataLst>
          </p:nvPr>
        </p:nvSpPr>
        <p:spPr>
          <a:xfrm>
            <a:off x="81788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7" name="Rectangle 296">
            <a:extLst>
              <a:ext uri="{FF2B5EF4-FFF2-40B4-BE49-F238E27FC236}">
                <a16:creationId xmlns:a16="http://schemas.microsoft.com/office/drawing/2014/main" id="{FE6F35AB-802F-4FFC-8493-90E527163DC9}"/>
              </a:ext>
              <a:ext uri="{C183D7F6-B498-43B3-948B-1728B52AA6E4}">
                <adec:decorative xmlns:adec="http://schemas.microsoft.com/office/drawing/2017/decorative" val="1"/>
              </a:ext>
            </a:extLst>
          </p:cNvPr>
          <p:cNvSpPr/>
          <p:nvPr>
            <p:custDataLst>
              <p:tags r:id="rId297"/>
            </p:custDataLst>
          </p:nvPr>
        </p:nvSpPr>
        <p:spPr>
          <a:xfrm>
            <a:off x="82677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8" name="Rectangle 297">
            <a:extLst>
              <a:ext uri="{FF2B5EF4-FFF2-40B4-BE49-F238E27FC236}">
                <a16:creationId xmlns:a16="http://schemas.microsoft.com/office/drawing/2014/main" id="{BA418D8F-CCCE-47B3-89CB-30F47506D951}"/>
              </a:ext>
              <a:ext uri="{C183D7F6-B498-43B3-948B-1728B52AA6E4}">
                <adec:decorative xmlns:adec="http://schemas.microsoft.com/office/drawing/2017/decorative" val="1"/>
              </a:ext>
            </a:extLst>
          </p:cNvPr>
          <p:cNvSpPr/>
          <p:nvPr>
            <p:custDataLst>
              <p:tags r:id="rId298"/>
            </p:custDataLst>
          </p:nvPr>
        </p:nvSpPr>
        <p:spPr>
          <a:xfrm>
            <a:off x="83566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299" name="Rectangle 298">
            <a:extLst>
              <a:ext uri="{FF2B5EF4-FFF2-40B4-BE49-F238E27FC236}">
                <a16:creationId xmlns:a16="http://schemas.microsoft.com/office/drawing/2014/main" id="{F6F4E12A-9B3C-4EC1-9E8D-CB7E201B5327}"/>
              </a:ext>
              <a:ext uri="{C183D7F6-B498-43B3-948B-1728B52AA6E4}">
                <adec:decorative xmlns:adec="http://schemas.microsoft.com/office/drawing/2017/decorative" val="1"/>
              </a:ext>
            </a:extLst>
          </p:cNvPr>
          <p:cNvSpPr/>
          <p:nvPr>
            <p:custDataLst>
              <p:tags r:id="rId299"/>
            </p:custDataLst>
          </p:nvPr>
        </p:nvSpPr>
        <p:spPr>
          <a:xfrm>
            <a:off x="84455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0" name="Rectangle 299">
            <a:extLst>
              <a:ext uri="{FF2B5EF4-FFF2-40B4-BE49-F238E27FC236}">
                <a16:creationId xmlns:a16="http://schemas.microsoft.com/office/drawing/2014/main" id="{3E9C2BB2-4E52-4B9A-A190-2F85C8BD5E6B}"/>
              </a:ext>
              <a:ext uri="{C183D7F6-B498-43B3-948B-1728B52AA6E4}">
                <adec:decorative xmlns:adec="http://schemas.microsoft.com/office/drawing/2017/decorative" val="1"/>
              </a:ext>
            </a:extLst>
          </p:cNvPr>
          <p:cNvSpPr/>
          <p:nvPr>
            <p:custDataLst>
              <p:tags r:id="rId300"/>
            </p:custDataLst>
          </p:nvPr>
        </p:nvSpPr>
        <p:spPr>
          <a:xfrm>
            <a:off x="85344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1" name="Rectangle 300">
            <a:extLst>
              <a:ext uri="{FF2B5EF4-FFF2-40B4-BE49-F238E27FC236}">
                <a16:creationId xmlns:a16="http://schemas.microsoft.com/office/drawing/2014/main" id="{6D67FD77-E32C-4983-B8E4-48876057C291}"/>
              </a:ext>
              <a:ext uri="{C183D7F6-B498-43B3-948B-1728B52AA6E4}">
                <adec:decorative xmlns:adec="http://schemas.microsoft.com/office/drawing/2017/decorative" val="1"/>
              </a:ext>
            </a:extLst>
          </p:cNvPr>
          <p:cNvSpPr/>
          <p:nvPr>
            <p:custDataLst>
              <p:tags r:id="rId301"/>
            </p:custDataLst>
          </p:nvPr>
        </p:nvSpPr>
        <p:spPr>
          <a:xfrm>
            <a:off x="86233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2" name="Rectangle 301">
            <a:extLst>
              <a:ext uri="{FF2B5EF4-FFF2-40B4-BE49-F238E27FC236}">
                <a16:creationId xmlns:a16="http://schemas.microsoft.com/office/drawing/2014/main" id="{82A583D6-A744-463F-8FCE-FD46CA33DB06}"/>
              </a:ext>
              <a:ext uri="{C183D7F6-B498-43B3-948B-1728B52AA6E4}">
                <adec:decorative xmlns:adec="http://schemas.microsoft.com/office/drawing/2017/decorative" val="1"/>
              </a:ext>
            </a:extLst>
          </p:cNvPr>
          <p:cNvSpPr/>
          <p:nvPr>
            <p:custDataLst>
              <p:tags r:id="rId302"/>
            </p:custDataLst>
          </p:nvPr>
        </p:nvSpPr>
        <p:spPr>
          <a:xfrm>
            <a:off x="87122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3" name="Rectangle 302">
            <a:extLst>
              <a:ext uri="{FF2B5EF4-FFF2-40B4-BE49-F238E27FC236}">
                <a16:creationId xmlns:a16="http://schemas.microsoft.com/office/drawing/2014/main" id="{E2F49213-8DAC-4915-BCF3-91064C6AC6F9}"/>
              </a:ext>
              <a:ext uri="{C183D7F6-B498-43B3-948B-1728B52AA6E4}">
                <adec:decorative xmlns:adec="http://schemas.microsoft.com/office/drawing/2017/decorative" val="1"/>
              </a:ext>
            </a:extLst>
          </p:cNvPr>
          <p:cNvSpPr/>
          <p:nvPr>
            <p:custDataLst>
              <p:tags r:id="rId303"/>
            </p:custDataLst>
          </p:nvPr>
        </p:nvSpPr>
        <p:spPr>
          <a:xfrm>
            <a:off x="88011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4" name="Rectangle 303">
            <a:extLst>
              <a:ext uri="{FF2B5EF4-FFF2-40B4-BE49-F238E27FC236}">
                <a16:creationId xmlns:a16="http://schemas.microsoft.com/office/drawing/2014/main" id="{7E128EDB-6B54-4843-883C-66A9143B1000}"/>
              </a:ext>
              <a:ext uri="{C183D7F6-B498-43B3-948B-1728B52AA6E4}">
                <adec:decorative xmlns:adec="http://schemas.microsoft.com/office/drawing/2017/decorative" val="1"/>
              </a:ext>
            </a:extLst>
          </p:cNvPr>
          <p:cNvSpPr/>
          <p:nvPr>
            <p:custDataLst>
              <p:tags r:id="rId304"/>
            </p:custDataLst>
          </p:nvPr>
        </p:nvSpPr>
        <p:spPr>
          <a:xfrm>
            <a:off x="88900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5" name="Rectangle 304">
            <a:extLst>
              <a:ext uri="{FF2B5EF4-FFF2-40B4-BE49-F238E27FC236}">
                <a16:creationId xmlns:a16="http://schemas.microsoft.com/office/drawing/2014/main" id="{1711B4BB-6000-4A72-B5A5-E17C774881F2}"/>
              </a:ext>
              <a:ext uri="{C183D7F6-B498-43B3-948B-1728B52AA6E4}">
                <adec:decorative xmlns:adec="http://schemas.microsoft.com/office/drawing/2017/decorative" val="1"/>
              </a:ext>
            </a:extLst>
          </p:cNvPr>
          <p:cNvSpPr/>
          <p:nvPr>
            <p:custDataLst>
              <p:tags r:id="rId305"/>
            </p:custDataLst>
          </p:nvPr>
        </p:nvSpPr>
        <p:spPr>
          <a:xfrm>
            <a:off x="89789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6" name="Rectangle 305">
            <a:extLst>
              <a:ext uri="{FF2B5EF4-FFF2-40B4-BE49-F238E27FC236}">
                <a16:creationId xmlns:a16="http://schemas.microsoft.com/office/drawing/2014/main" id="{1D24710F-E4CA-4021-ACDF-4AEC3633E144}"/>
              </a:ext>
              <a:ext uri="{C183D7F6-B498-43B3-948B-1728B52AA6E4}">
                <adec:decorative xmlns:adec="http://schemas.microsoft.com/office/drawing/2017/decorative" val="1"/>
              </a:ext>
            </a:extLst>
          </p:cNvPr>
          <p:cNvSpPr/>
          <p:nvPr>
            <p:custDataLst>
              <p:tags r:id="rId306"/>
            </p:custDataLst>
          </p:nvPr>
        </p:nvSpPr>
        <p:spPr>
          <a:xfrm>
            <a:off x="90678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7" name="Rectangle 306">
            <a:extLst>
              <a:ext uri="{FF2B5EF4-FFF2-40B4-BE49-F238E27FC236}">
                <a16:creationId xmlns:a16="http://schemas.microsoft.com/office/drawing/2014/main" id="{286A3CC1-B340-475F-B008-78B8C7E71797}"/>
              </a:ext>
              <a:ext uri="{C183D7F6-B498-43B3-948B-1728B52AA6E4}">
                <adec:decorative xmlns:adec="http://schemas.microsoft.com/office/drawing/2017/decorative" val="1"/>
              </a:ext>
            </a:extLst>
          </p:cNvPr>
          <p:cNvSpPr/>
          <p:nvPr>
            <p:custDataLst>
              <p:tags r:id="rId307"/>
            </p:custDataLst>
          </p:nvPr>
        </p:nvSpPr>
        <p:spPr>
          <a:xfrm>
            <a:off x="91567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8" name="Rectangle 307">
            <a:extLst>
              <a:ext uri="{FF2B5EF4-FFF2-40B4-BE49-F238E27FC236}">
                <a16:creationId xmlns:a16="http://schemas.microsoft.com/office/drawing/2014/main" id="{3A1551A4-9EC1-4EE4-AD66-CD96F5A428C2}"/>
              </a:ext>
              <a:ext uri="{C183D7F6-B498-43B3-948B-1728B52AA6E4}">
                <adec:decorative xmlns:adec="http://schemas.microsoft.com/office/drawing/2017/decorative" val="1"/>
              </a:ext>
            </a:extLst>
          </p:cNvPr>
          <p:cNvSpPr/>
          <p:nvPr>
            <p:custDataLst>
              <p:tags r:id="rId308"/>
            </p:custDataLst>
          </p:nvPr>
        </p:nvSpPr>
        <p:spPr>
          <a:xfrm>
            <a:off x="92456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09" name="Rectangle 308">
            <a:extLst>
              <a:ext uri="{FF2B5EF4-FFF2-40B4-BE49-F238E27FC236}">
                <a16:creationId xmlns:a16="http://schemas.microsoft.com/office/drawing/2014/main" id="{439525A0-8A1C-444F-B516-22EC7DBB98F2}"/>
              </a:ext>
              <a:ext uri="{C183D7F6-B498-43B3-948B-1728B52AA6E4}">
                <adec:decorative xmlns:adec="http://schemas.microsoft.com/office/drawing/2017/decorative" val="1"/>
              </a:ext>
            </a:extLst>
          </p:cNvPr>
          <p:cNvSpPr/>
          <p:nvPr>
            <p:custDataLst>
              <p:tags r:id="rId309"/>
            </p:custDataLst>
          </p:nvPr>
        </p:nvSpPr>
        <p:spPr>
          <a:xfrm>
            <a:off x="93345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0" name="Rectangle 309">
            <a:extLst>
              <a:ext uri="{FF2B5EF4-FFF2-40B4-BE49-F238E27FC236}">
                <a16:creationId xmlns:a16="http://schemas.microsoft.com/office/drawing/2014/main" id="{705E5015-2F05-489F-9060-E6D4AF99CF33}"/>
              </a:ext>
              <a:ext uri="{C183D7F6-B498-43B3-948B-1728B52AA6E4}">
                <adec:decorative xmlns:adec="http://schemas.microsoft.com/office/drawing/2017/decorative" val="1"/>
              </a:ext>
            </a:extLst>
          </p:cNvPr>
          <p:cNvSpPr/>
          <p:nvPr>
            <p:custDataLst>
              <p:tags r:id="rId310"/>
            </p:custDataLst>
          </p:nvPr>
        </p:nvSpPr>
        <p:spPr>
          <a:xfrm>
            <a:off x="94234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1" name="Rectangle 310">
            <a:extLst>
              <a:ext uri="{FF2B5EF4-FFF2-40B4-BE49-F238E27FC236}">
                <a16:creationId xmlns:a16="http://schemas.microsoft.com/office/drawing/2014/main" id="{EDD07F2A-0DD0-46C1-A518-4C6F153F8732}"/>
              </a:ext>
              <a:ext uri="{C183D7F6-B498-43B3-948B-1728B52AA6E4}">
                <adec:decorative xmlns:adec="http://schemas.microsoft.com/office/drawing/2017/decorative" val="1"/>
              </a:ext>
            </a:extLst>
          </p:cNvPr>
          <p:cNvSpPr/>
          <p:nvPr>
            <p:custDataLst>
              <p:tags r:id="rId311"/>
            </p:custDataLst>
          </p:nvPr>
        </p:nvSpPr>
        <p:spPr>
          <a:xfrm>
            <a:off x="95123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2" name="Rectangle 311">
            <a:extLst>
              <a:ext uri="{FF2B5EF4-FFF2-40B4-BE49-F238E27FC236}">
                <a16:creationId xmlns:a16="http://schemas.microsoft.com/office/drawing/2014/main" id="{235886AB-73BE-46C1-BEC5-38A6D32A07A0}"/>
              </a:ext>
              <a:ext uri="{C183D7F6-B498-43B3-948B-1728B52AA6E4}">
                <adec:decorative xmlns:adec="http://schemas.microsoft.com/office/drawing/2017/decorative" val="1"/>
              </a:ext>
            </a:extLst>
          </p:cNvPr>
          <p:cNvSpPr/>
          <p:nvPr>
            <p:custDataLst>
              <p:tags r:id="rId312"/>
            </p:custDataLst>
          </p:nvPr>
        </p:nvSpPr>
        <p:spPr>
          <a:xfrm>
            <a:off x="96012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3" name="Rectangle 312">
            <a:extLst>
              <a:ext uri="{FF2B5EF4-FFF2-40B4-BE49-F238E27FC236}">
                <a16:creationId xmlns:a16="http://schemas.microsoft.com/office/drawing/2014/main" id="{9FC293FD-4407-4E9D-B844-69071D9D9EFE}"/>
              </a:ext>
              <a:ext uri="{C183D7F6-B498-43B3-948B-1728B52AA6E4}">
                <adec:decorative xmlns:adec="http://schemas.microsoft.com/office/drawing/2017/decorative" val="1"/>
              </a:ext>
            </a:extLst>
          </p:cNvPr>
          <p:cNvSpPr/>
          <p:nvPr>
            <p:custDataLst>
              <p:tags r:id="rId313"/>
            </p:custDataLst>
          </p:nvPr>
        </p:nvSpPr>
        <p:spPr>
          <a:xfrm>
            <a:off x="96901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4" name="Rectangle 313">
            <a:extLst>
              <a:ext uri="{FF2B5EF4-FFF2-40B4-BE49-F238E27FC236}">
                <a16:creationId xmlns:a16="http://schemas.microsoft.com/office/drawing/2014/main" id="{678D5935-B17D-4FD7-9C2A-F2794D13396B}"/>
              </a:ext>
              <a:ext uri="{C183D7F6-B498-43B3-948B-1728B52AA6E4}">
                <adec:decorative xmlns:adec="http://schemas.microsoft.com/office/drawing/2017/decorative" val="1"/>
              </a:ext>
            </a:extLst>
          </p:cNvPr>
          <p:cNvSpPr/>
          <p:nvPr>
            <p:custDataLst>
              <p:tags r:id="rId314"/>
            </p:custDataLst>
          </p:nvPr>
        </p:nvSpPr>
        <p:spPr>
          <a:xfrm>
            <a:off x="97790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5" name="Rectangle 314">
            <a:extLst>
              <a:ext uri="{FF2B5EF4-FFF2-40B4-BE49-F238E27FC236}">
                <a16:creationId xmlns:a16="http://schemas.microsoft.com/office/drawing/2014/main" id="{24189BB8-564A-4EB6-8BF1-A258853FAB32}"/>
              </a:ext>
              <a:ext uri="{C183D7F6-B498-43B3-948B-1728B52AA6E4}">
                <adec:decorative xmlns:adec="http://schemas.microsoft.com/office/drawing/2017/decorative" val="1"/>
              </a:ext>
            </a:extLst>
          </p:cNvPr>
          <p:cNvSpPr/>
          <p:nvPr>
            <p:custDataLst>
              <p:tags r:id="rId315"/>
            </p:custDataLst>
          </p:nvPr>
        </p:nvSpPr>
        <p:spPr>
          <a:xfrm>
            <a:off x="98679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6" name="Rectangle 315">
            <a:extLst>
              <a:ext uri="{FF2B5EF4-FFF2-40B4-BE49-F238E27FC236}">
                <a16:creationId xmlns:a16="http://schemas.microsoft.com/office/drawing/2014/main" id="{223CAC73-0287-46D1-9C76-F0F26CD62F36}"/>
              </a:ext>
              <a:ext uri="{C183D7F6-B498-43B3-948B-1728B52AA6E4}">
                <adec:decorative xmlns:adec="http://schemas.microsoft.com/office/drawing/2017/decorative" val="1"/>
              </a:ext>
            </a:extLst>
          </p:cNvPr>
          <p:cNvSpPr/>
          <p:nvPr>
            <p:custDataLst>
              <p:tags r:id="rId316"/>
            </p:custDataLst>
          </p:nvPr>
        </p:nvSpPr>
        <p:spPr>
          <a:xfrm>
            <a:off x="9956800" y="2926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7" name="Rectangle 316">
            <a:extLst>
              <a:ext uri="{FF2B5EF4-FFF2-40B4-BE49-F238E27FC236}">
                <a16:creationId xmlns:a16="http://schemas.microsoft.com/office/drawing/2014/main" id="{7ADA5D9F-EB7D-44FF-8896-B392E3D5F1FB}"/>
              </a:ext>
              <a:ext uri="{C183D7F6-B498-43B3-948B-1728B52AA6E4}">
                <adec:decorative xmlns:adec="http://schemas.microsoft.com/office/drawing/2017/decorative" val="1"/>
              </a:ext>
            </a:extLst>
          </p:cNvPr>
          <p:cNvSpPr/>
          <p:nvPr>
            <p:custDataLst>
              <p:tags r:id="rId317"/>
            </p:custDataLst>
          </p:nvPr>
        </p:nvSpPr>
        <p:spPr>
          <a:xfrm>
            <a:off x="100457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8" name="Rectangle 317">
            <a:extLst>
              <a:ext uri="{FF2B5EF4-FFF2-40B4-BE49-F238E27FC236}">
                <a16:creationId xmlns:a16="http://schemas.microsoft.com/office/drawing/2014/main" id="{9637F61C-46F1-4EB9-BD41-D45C775197DC}"/>
              </a:ext>
              <a:ext uri="{C183D7F6-B498-43B3-948B-1728B52AA6E4}">
                <adec:decorative xmlns:adec="http://schemas.microsoft.com/office/drawing/2017/decorative" val="1"/>
              </a:ext>
            </a:extLst>
          </p:cNvPr>
          <p:cNvSpPr/>
          <p:nvPr>
            <p:custDataLst>
              <p:tags r:id="rId318"/>
            </p:custDataLst>
          </p:nvPr>
        </p:nvSpPr>
        <p:spPr>
          <a:xfrm>
            <a:off x="101346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19" name="Rectangle 318">
            <a:extLst>
              <a:ext uri="{FF2B5EF4-FFF2-40B4-BE49-F238E27FC236}">
                <a16:creationId xmlns:a16="http://schemas.microsoft.com/office/drawing/2014/main" id="{21D3B8FE-4A03-4520-83EE-59DFC414A4E7}"/>
              </a:ext>
              <a:ext uri="{C183D7F6-B498-43B3-948B-1728B52AA6E4}">
                <adec:decorative xmlns:adec="http://schemas.microsoft.com/office/drawing/2017/decorative" val="1"/>
              </a:ext>
            </a:extLst>
          </p:cNvPr>
          <p:cNvSpPr/>
          <p:nvPr>
            <p:custDataLst>
              <p:tags r:id="rId319"/>
            </p:custDataLst>
          </p:nvPr>
        </p:nvSpPr>
        <p:spPr>
          <a:xfrm>
            <a:off x="102235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0" name="Rectangle 319">
            <a:extLst>
              <a:ext uri="{FF2B5EF4-FFF2-40B4-BE49-F238E27FC236}">
                <a16:creationId xmlns:a16="http://schemas.microsoft.com/office/drawing/2014/main" id="{2E56D039-DD11-44E5-9DE6-9EB0BA7D5671}"/>
              </a:ext>
              <a:ext uri="{C183D7F6-B498-43B3-948B-1728B52AA6E4}">
                <adec:decorative xmlns:adec="http://schemas.microsoft.com/office/drawing/2017/decorative" val="1"/>
              </a:ext>
            </a:extLst>
          </p:cNvPr>
          <p:cNvSpPr/>
          <p:nvPr>
            <p:custDataLst>
              <p:tags r:id="rId320"/>
            </p:custDataLst>
          </p:nvPr>
        </p:nvSpPr>
        <p:spPr>
          <a:xfrm>
            <a:off x="10312400" y="2926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1" name="Rectangle 320">
            <a:extLst>
              <a:ext uri="{FF2B5EF4-FFF2-40B4-BE49-F238E27FC236}">
                <a16:creationId xmlns:a16="http://schemas.microsoft.com/office/drawing/2014/main" id="{4C94A053-C9D4-493A-980D-130F505D9DF8}"/>
              </a:ext>
              <a:ext uri="{C183D7F6-B498-43B3-948B-1728B52AA6E4}">
                <adec:decorative xmlns:adec="http://schemas.microsoft.com/office/drawing/2017/decorative" val="1"/>
              </a:ext>
            </a:extLst>
          </p:cNvPr>
          <p:cNvSpPr/>
          <p:nvPr>
            <p:custDataLst>
              <p:tags r:id="rId321"/>
            </p:custDataLst>
          </p:nvPr>
        </p:nvSpPr>
        <p:spPr>
          <a:xfrm>
            <a:off x="81788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2" name="Rectangle 321">
            <a:extLst>
              <a:ext uri="{FF2B5EF4-FFF2-40B4-BE49-F238E27FC236}">
                <a16:creationId xmlns:a16="http://schemas.microsoft.com/office/drawing/2014/main" id="{DF725F42-86C0-40CE-A965-138224D7BEF5}"/>
              </a:ext>
              <a:ext uri="{C183D7F6-B498-43B3-948B-1728B52AA6E4}">
                <adec:decorative xmlns:adec="http://schemas.microsoft.com/office/drawing/2017/decorative" val="1"/>
              </a:ext>
            </a:extLst>
          </p:cNvPr>
          <p:cNvSpPr/>
          <p:nvPr>
            <p:custDataLst>
              <p:tags r:id="rId322"/>
            </p:custDataLst>
          </p:nvPr>
        </p:nvSpPr>
        <p:spPr>
          <a:xfrm>
            <a:off x="82677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3" name="Rectangle 322">
            <a:extLst>
              <a:ext uri="{FF2B5EF4-FFF2-40B4-BE49-F238E27FC236}">
                <a16:creationId xmlns:a16="http://schemas.microsoft.com/office/drawing/2014/main" id="{2D85C18A-B7A5-441D-AFE8-72D40D5FDB46}"/>
              </a:ext>
              <a:ext uri="{C183D7F6-B498-43B3-948B-1728B52AA6E4}">
                <adec:decorative xmlns:adec="http://schemas.microsoft.com/office/drawing/2017/decorative" val="1"/>
              </a:ext>
            </a:extLst>
          </p:cNvPr>
          <p:cNvSpPr/>
          <p:nvPr>
            <p:custDataLst>
              <p:tags r:id="rId323"/>
            </p:custDataLst>
          </p:nvPr>
        </p:nvSpPr>
        <p:spPr>
          <a:xfrm>
            <a:off x="83566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4" name="Rectangle 323">
            <a:extLst>
              <a:ext uri="{FF2B5EF4-FFF2-40B4-BE49-F238E27FC236}">
                <a16:creationId xmlns:a16="http://schemas.microsoft.com/office/drawing/2014/main" id="{47021CFA-E6DE-418A-AFE0-AE6989E1B72A}"/>
              </a:ext>
              <a:ext uri="{C183D7F6-B498-43B3-948B-1728B52AA6E4}">
                <adec:decorative xmlns:adec="http://schemas.microsoft.com/office/drawing/2017/decorative" val="1"/>
              </a:ext>
            </a:extLst>
          </p:cNvPr>
          <p:cNvSpPr/>
          <p:nvPr>
            <p:custDataLst>
              <p:tags r:id="rId324"/>
            </p:custDataLst>
          </p:nvPr>
        </p:nvSpPr>
        <p:spPr>
          <a:xfrm>
            <a:off x="84455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5" name="Rectangle 324">
            <a:extLst>
              <a:ext uri="{FF2B5EF4-FFF2-40B4-BE49-F238E27FC236}">
                <a16:creationId xmlns:a16="http://schemas.microsoft.com/office/drawing/2014/main" id="{6DD55008-E9BC-4B0B-BA05-DF65E5E06052}"/>
              </a:ext>
              <a:ext uri="{C183D7F6-B498-43B3-948B-1728B52AA6E4}">
                <adec:decorative xmlns:adec="http://schemas.microsoft.com/office/drawing/2017/decorative" val="1"/>
              </a:ext>
            </a:extLst>
          </p:cNvPr>
          <p:cNvSpPr/>
          <p:nvPr>
            <p:custDataLst>
              <p:tags r:id="rId325"/>
            </p:custDataLst>
          </p:nvPr>
        </p:nvSpPr>
        <p:spPr>
          <a:xfrm>
            <a:off x="85344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6" name="Rectangle 325">
            <a:extLst>
              <a:ext uri="{FF2B5EF4-FFF2-40B4-BE49-F238E27FC236}">
                <a16:creationId xmlns:a16="http://schemas.microsoft.com/office/drawing/2014/main" id="{FF0F095F-0EF2-47BF-84D3-7C62F6101FD6}"/>
              </a:ext>
              <a:ext uri="{C183D7F6-B498-43B3-948B-1728B52AA6E4}">
                <adec:decorative xmlns:adec="http://schemas.microsoft.com/office/drawing/2017/decorative" val="1"/>
              </a:ext>
            </a:extLst>
          </p:cNvPr>
          <p:cNvSpPr/>
          <p:nvPr>
            <p:custDataLst>
              <p:tags r:id="rId326"/>
            </p:custDataLst>
          </p:nvPr>
        </p:nvSpPr>
        <p:spPr>
          <a:xfrm>
            <a:off x="86233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7" name="Rectangle 326">
            <a:extLst>
              <a:ext uri="{FF2B5EF4-FFF2-40B4-BE49-F238E27FC236}">
                <a16:creationId xmlns:a16="http://schemas.microsoft.com/office/drawing/2014/main" id="{B3D96E45-8EA6-4FA4-ACCB-0A567E2B32D8}"/>
              </a:ext>
              <a:ext uri="{C183D7F6-B498-43B3-948B-1728B52AA6E4}">
                <adec:decorative xmlns:adec="http://schemas.microsoft.com/office/drawing/2017/decorative" val="1"/>
              </a:ext>
            </a:extLst>
          </p:cNvPr>
          <p:cNvSpPr/>
          <p:nvPr>
            <p:custDataLst>
              <p:tags r:id="rId327"/>
            </p:custDataLst>
          </p:nvPr>
        </p:nvSpPr>
        <p:spPr>
          <a:xfrm>
            <a:off x="87122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8" name="Rectangle 327">
            <a:extLst>
              <a:ext uri="{FF2B5EF4-FFF2-40B4-BE49-F238E27FC236}">
                <a16:creationId xmlns:a16="http://schemas.microsoft.com/office/drawing/2014/main" id="{F530F0F6-31B7-42CC-A522-02DF3D5E389B}"/>
              </a:ext>
              <a:ext uri="{C183D7F6-B498-43B3-948B-1728B52AA6E4}">
                <adec:decorative xmlns:adec="http://schemas.microsoft.com/office/drawing/2017/decorative" val="1"/>
              </a:ext>
            </a:extLst>
          </p:cNvPr>
          <p:cNvSpPr/>
          <p:nvPr>
            <p:custDataLst>
              <p:tags r:id="rId328"/>
            </p:custDataLst>
          </p:nvPr>
        </p:nvSpPr>
        <p:spPr>
          <a:xfrm>
            <a:off x="88011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29" name="Rectangle 328">
            <a:extLst>
              <a:ext uri="{FF2B5EF4-FFF2-40B4-BE49-F238E27FC236}">
                <a16:creationId xmlns:a16="http://schemas.microsoft.com/office/drawing/2014/main" id="{94759CFD-305F-45E1-ACAE-C01E74891343}"/>
              </a:ext>
              <a:ext uri="{C183D7F6-B498-43B3-948B-1728B52AA6E4}">
                <adec:decorative xmlns:adec="http://schemas.microsoft.com/office/drawing/2017/decorative" val="1"/>
              </a:ext>
            </a:extLst>
          </p:cNvPr>
          <p:cNvSpPr/>
          <p:nvPr>
            <p:custDataLst>
              <p:tags r:id="rId329"/>
            </p:custDataLst>
          </p:nvPr>
        </p:nvSpPr>
        <p:spPr>
          <a:xfrm>
            <a:off x="88900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0" name="Rectangle 329">
            <a:extLst>
              <a:ext uri="{FF2B5EF4-FFF2-40B4-BE49-F238E27FC236}">
                <a16:creationId xmlns:a16="http://schemas.microsoft.com/office/drawing/2014/main" id="{B6F1C169-2C90-460D-8FE3-12996D92C237}"/>
              </a:ext>
              <a:ext uri="{C183D7F6-B498-43B3-948B-1728B52AA6E4}">
                <adec:decorative xmlns:adec="http://schemas.microsoft.com/office/drawing/2017/decorative" val="1"/>
              </a:ext>
            </a:extLst>
          </p:cNvPr>
          <p:cNvSpPr/>
          <p:nvPr>
            <p:custDataLst>
              <p:tags r:id="rId330"/>
            </p:custDataLst>
          </p:nvPr>
        </p:nvSpPr>
        <p:spPr>
          <a:xfrm>
            <a:off x="89789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1" name="Rectangle 330">
            <a:extLst>
              <a:ext uri="{FF2B5EF4-FFF2-40B4-BE49-F238E27FC236}">
                <a16:creationId xmlns:a16="http://schemas.microsoft.com/office/drawing/2014/main" id="{1EEEA466-E7E3-4D66-B65A-4D901EC16643}"/>
              </a:ext>
              <a:ext uri="{C183D7F6-B498-43B3-948B-1728B52AA6E4}">
                <adec:decorative xmlns:adec="http://schemas.microsoft.com/office/drawing/2017/decorative" val="1"/>
              </a:ext>
            </a:extLst>
          </p:cNvPr>
          <p:cNvSpPr/>
          <p:nvPr>
            <p:custDataLst>
              <p:tags r:id="rId331"/>
            </p:custDataLst>
          </p:nvPr>
        </p:nvSpPr>
        <p:spPr>
          <a:xfrm>
            <a:off x="90678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2" name="Rectangle 331">
            <a:extLst>
              <a:ext uri="{FF2B5EF4-FFF2-40B4-BE49-F238E27FC236}">
                <a16:creationId xmlns:a16="http://schemas.microsoft.com/office/drawing/2014/main" id="{9C7C0B2D-119E-49EA-8F4D-44510DB4C8E2}"/>
              </a:ext>
              <a:ext uri="{C183D7F6-B498-43B3-948B-1728B52AA6E4}">
                <adec:decorative xmlns:adec="http://schemas.microsoft.com/office/drawing/2017/decorative" val="1"/>
              </a:ext>
            </a:extLst>
          </p:cNvPr>
          <p:cNvSpPr/>
          <p:nvPr>
            <p:custDataLst>
              <p:tags r:id="rId332"/>
            </p:custDataLst>
          </p:nvPr>
        </p:nvSpPr>
        <p:spPr>
          <a:xfrm>
            <a:off x="91567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3" name="Rectangle 332">
            <a:extLst>
              <a:ext uri="{FF2B5EF4-FFF2-40B4-BE49-F238E27FC236}">
                <a16:creationId xmlns:a16="http://schemas.microsoft.com/office/drawing/2014/main" id="{D890C1C0-A2E5-4B92-85CA-274C7B4DAE3F}"/>
              </a:ext>
              <a:ext uri="{C183D7F6-B498-43B3-948B-1728B52AA6E4}">
                <adec:decorative xmlns:adec="http://schemas.microsoft.com/office/drawing/2017/decorative" val="1"/>
              </a:ext>
            </a:extLst>
          </p:cNvPr>
          <p:cNvSpPr/>
          <p:nvPr>
            <p:custDataLst>
              <p:tags r:id="rId333"/>
            </p:custDataLst>
          </p:nvPr>
        </p:nvSpPr>
        <p:spPr>
          <a:xfrm>
            <a:off x="92456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4" name="Rectangle 333">
            <a:extLst>
              <a:ext uri="{FF2B5EF4-FFF2-40B4-BE49-F238E27FC236}">
                <a16:creationId xmlns:a16="http://schemas.microsoft.com/office/drawing/2014/main" id="{180CA2AF-E3DB-448E-85B2-5B9F0F0E37B9}"/>
              </a:ext>
              <a:ext uri="{C183D7F6-B498-43B3-948B-1728B52AA6E4}">
                <adec:decorative xmlns:adec="http://schemas.microsoft.com/office/drawing/2017/decorative" val="1"/>
              </a:ext>
            </a:extLst>
          </p:cNvPr>
          <p:cNvSpPr/>
          <p:nvPr>
            <p:custDataLst>
              <p:tags r:id="rId334"/>
            </p:custDataLst>
          </p:nvPr>
        </p:nvSpPr>
        <p:spPr>
          <a:xfrm>
            <a:off x="93345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5" name="Rectangle 334">
            <a:extLst>
              <a:ext uri="{FF2B5EF4-FFF2-40B4-BE49-F238E27FC236}">
                <a16:creationId xmlns:a16="http://schemas.microsoft.com/office/drawing/2014/main" id="{4810F497-6FCC-4877-9509-D845CAE24A26}"/>
              </a:ext>
              <a:ext uri="{C183D7F6-B498-43B3-948B-1728B52AA6E4}">
                <adec:decorative xmlns:adec="http://schemas.microsoft.com/office/drawing/2017/decorative" val="1"/>
              </a:ext>
            </a:extLst>
          </p:cNvPr>
          <p:cNvSpPr/>
          <p:nvPr>
            <p:custDataLst>
              <p:tags r:id="rId335"/>
            </p:custDataLst>
          </p:nvPr>
        </p:nvSpPr>
        <p:spPr>
          <a:xfrm>
            <a:off x="94234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6" name="Rectangle 335">
            <a:extLst>
              <a:ext uri="{FF2B5EF4-FFF2-40B4-BE49-F238E27FC236}">
                <a16:creationId xmlns:a16="http://schemas.microsoft.com/office/drawing/2014/main" id="{31BD1CA4-1CAD-4F59-A7F1-A5FE5679067F}"/>
              </a:ext>
              <a:ext uri="{C183D7F6-B498-43B3-948B-1728B52AA6E4}">
                <adec:decorative xmlns:adec="http://schemas.microsoft.com/office/drawing/2017/decorative" val="1"/>
              </a:ext>
            </a:extLst>
          </p:cNvPr>
          <p:cNvSpPr/>
          <p:nvPr>
            <p:custDataLst>
              <p:tags r:id="rId336"/>
            </p:custDataLst>
          </p:nvPr>
        </p:nvSpPr>
        <p:spPr>
          <a:xfrm>
            <a:off x="95123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7" name="Rectangle 336">
            <a:extLst>
              <a:ext uri="{FF2B5EF4-FFF2-40B4-BE49-F238E27FC236}">
                <a16:creationId xmlns:a16="http://schemas.microsoft.com/office/drawing/2014/main" id="{D7357300-539C-40AC-A595-0234B9B1B9C4}"/>
              </a:ext>
              <a:ext uri="{C183D7F6-B498-43B3-948B-1728B52AA6E4}">
                <adec:decorative xmlns:adec="http://schemas.microsoft.com/office/drawing/2017/decorative" val="1"/>
              </a:ext>
            </a:extLst>
          </p:cNvPr>
          <p:cNvSpPr/>
          <p:nvPr>
            <p:custDataLst>
              <p:tags r:id="rId337"/>
            </p:custDataLst>
          </p:nvPr>
        </p:nvSpPr>
        <p:spPr>
          <a:xfrm>
            <a:off x="96012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8" name="Rectangle 337">
            <a:extLst>
              <a:ext uri="{FF2B5EF4-FFF2-40B4-BE49-F238E27FC236}">
                <a16:creationId xmlns:a16="http://schemas.microsoft.com/office/drawing/2014/main" id="{7B91792E-922F-4470-912B-620A868971CF}"/>
              </a:ext>
              <a:ext uri="{C183D7F6-B498-43B3-948B-1728B52AA6E4}">
                <adec:decorative xmlns:adec="http://schemas.microsoft.com/office/drawing/2017/decorative" val="1"/>
              </a:ext>
            </a:extLst>
          </p:cNvPr>
          <p:cNvSpPr/>
          <p:nvPr>
            <p:custDataLst>
              <p:tags r:id="rId338"/>
            </p:custDataLst>
          </p:nvPr>
        </p:nvSpPr>
        <p:spPr>
          <a:xfrm>
            <a:off x="96901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39" name="Rectangle 338">
            <a:extLst>
              <a:ext uri="{FF2B5EF4-FFF2-40B4-BE49-F238E27FC236}">
                <a16:creationId xmlns:a16="http://schemas.microsoft.com/office/drawing/2014/main" id="{6E41462E-5A06-4A21-B13E-08A9F5833C83}"/>
              </a:ext>
              <a:ext uri="{C183D7F6-B498-43B3-948B-1728B52AA6E4}">
                <adec:decorative xmlns:adec="http://schemas.microsoft.com/office/drawing/2017/decorative" val="1"/>
              </a:ext>
            </a:extLst>
          </p:cNvPr>
          <p:cNvSpPr/>
          <p:nvPr>
            <p:custDataLst>
              <p:tags r:id="rId339"/>
            </p:custDataLst>
          </p:nvPr>
        </p:nvSpPr>
        <p:spPr>
          <a:xfrm>
            <a:off x="97790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0" name="Rectangle 339">
            <a:extLst>
              <a:ext uri="{FF2B5EF4-FFF2-40B4-BE49-F238E27FC236}">
                <a16:creationId xmlns:a16="http://schemas.microsoft.com/office/drawing/2014/main" id="{DC7CA999-CE4D-40E4-BF17-AB2C12049343}"/>
              </a:ext>
              <a:ext uri="{C183D7F6-B498-43B3-948B-1728B52AA6E4}">
                <adec:decorative xmlns:adec="http://schemas.microsoft.com/office/drawing/2017/decorative" val="1"/>
              </a:ext>
            </a:extLst>
          </p:cNvPr>
          <p:cNvSpPr/>
          <p:nvPr>
            <p:custDataLst>
              <p:tags r:id="rId340"/>
            </p:custDataLst>
          </p:nvPr>
        </p:nvSpPr>
        <p:spPr>
          <a:xfrm>
            <a:off x="98679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1" name="Rectangle 340">
            <a:extLst>
              <a:ext uri="{FF2B5EF4-FFF2-40B4-BE49-F238E27FC236}">
                <a16:creationId xmlns:a16="http://schemas.microsoft.com/office/drawing/2014/main" id="{2C2C6DC5-4FFB-4A1A-BAA6-4D1F9BE48C97}"/>
              </a:ext>
              <a:ext uri="{C183D7F6-B498-43B3-948B-1728B52AA6E4}">
                <adec:decorative xmlns:adec="http://schemas.microsoft.com/office/drawing/2017/decorative" val="1"/>
              </a:ext>
            </a:extLst>
          </p:cNvPr>
          <p:cNvSpPr/>
          <p:nvPr>
            <p:custDataLst>
              <p:tags r:id="rId341"/>
            </p:custDataLst>
          </p:nvPr>
        </p:nvSpPr>
        <p:spPr>
          <a:xfrm>
            <a:off x="99568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2" name="Rectangle 341">
            <a:extLst>
              <a:ext uri="{FF2B5EF4-FFF2-40B4-BE49-F238E27FC236}">
                <a16:creationId xmlns:a16="http://schemas.microsoft.com/office/drawing/2014/main" id="{9D2AE32D-781B-4A58-9F98-642736A719C2}"/>
              </a:ext>
              <a:ext uri="{C183D7F6-B498-43B3-948B-1728B52AA6E4}">
                <adec:decorative xmlns:adec="http://schemas.microsoft.com/office/drawing/2017/decorative" val="1"/>
              </a:ext>
            </a:extLst>
          </p:cNvPr>
          <p:cNvSpPr/>
          <p:nvPr>
            <p:custDataLst>
              <p:tags r:id="rId342"/>
            </p:custDataLst>
          </p:nvPr>
        </p:nvSpPr>
        <p:spPr>
          <a:xfrm>
            <a:off x="100457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3" name="Rectangle 342">
            <a:extLst>
              <a:ext uri="{FF2B5EF4-FFF2-40B4-BE49-F238E27FC236}">
                <a16:creationId xmlns:a16="http://schemas.microsoft.com/office/drawing/2014/main" id="{AA954E8A-72D6-4221-A398-D28ABE6833BC}"/>
              </a:ext>
              <a:ext uri="{C183D7F6-B498-43B3-948B-1728B52AA6E4}">
                <adec:decorative xmlns:adec="http://schemas.microsoft.com/office/drawing/2017/decorative" val="1"/>
              </a:ext>
            </a:extLst>
          </p:cNvPr>
          <p:cNvSpPr/>
          <p:nvPr>
            <p:custDataLst>
              <p:tags r:id="rId343"/>
            </p:custDataLst>
          </p:nvPr>
        </p:nvSpPr>
        <p:spPr>
          <a:xfrm>
            <a:off x="101346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4" name="Rectangle 343">
            <a:extLst>
              <a:ext uri="{FF2B5EF4-FFF2-40B4-BE49-F238E27FC236}">
                <a16:creationId xmlns:a16="http://schemas.microsoft.com/office/drawing/2014/main" id="{7BB31EB1-AE67-45EF-9FA3-651E5A2FD966}"/>
              </a:ext>
              <a:ext uri="{C183D7F6-B498-43B3-948B-1728B52AA6E4}">
                <adec:decorative xmlns:adec="http://schemas.microsoft.com/office/drawing/2017/decorative" val="1"/>
              </a:ext>
            </a:extLst>
          </p:cNvPr>
          <p:cNvSpPr/>
          <p:nvPr>
            <p:custDataLst>
              <p:tags r:id="rId344"/>
            </p:custDataLst>
          </p:nvPr>
        </p:nvSpPr>
        <p:spPr>
          <a:xfrm>
            <a:off x="102235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5" name="Rectangle 344">
            <a:extLst>
              <a:ext uri="{FF2B5EF4-FFF2-40B4-BE49-F238E27FC236}">
                <a16:creationId xmlns:a16="http://schemas.microsoft.com/office/drawing/2014/main" id="{4B859DAD-0B7B-42EF-A4B5-124BAEACC505}"/>
              </a:ext>
              <a:ext uri="{C183D7F6-B498-43B3-948B-1728B52AA6E4}">
                <adec:decorative xmlns:adec="http://schemas.microsoft.com/office/drawing/2017/decorative" val="1"/>
              </a:ext>
            </a:extLst>
          </p:cNvPr>
          <p:cNvSpPr/>
          <p:nvPr>
            <p:custDataLst>
              <p:tags r:id="rId345"/>
            </p:custDataLst>
          </p:nvPr>
        </p:nvSpPr>
        <p:spPr>
          <a:xfrm>
            <a:off x="103124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6" name="Rectangle 345">
            <a:extLst>
              <a:ext uri="{FF2B5EF4-FFF2-40B4-BE49-F238E27FC236}">
                <a16:creationId xmlns:a16="http://schemas.microsoft.com/office/drawing/2014/main" id="{A5DEF1FE-A1C9-47F3-AB08-4FB7897C1582}"/>
              </a:ext>
              <a:ext uri="{C183D7F6-B498-43B3-948B-1728B52AA6E4}">
                <adec:decorative xmlns:adec="http://schemas.microsoft.com/office/drawing/2017/decorative" val="1"/>
              </a:ext>
            </a:extLst>
          </p:cNvPr>
          <p:cNvSpPr/>
          <p:nvPr>
            <p:custDataLst>
              <p:tags r:id="rId346"/>
            </p:custDataLst>
          </p:nvPr>
        </p:nvSpPr>
        <p:spPr>
          <a:xfrm>
            <a:off x="10401300" y="3014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7" name="Rectangle 346">
            <a:extLst>
              <a:ext uri="{FF2B5EF4-FFF2-40B4-BE49-F238E27FC236}">
                <a16:creationId xmlns:a16="http://schemas.microsoft.com/office/drawing/2014/main" id="{101C2010-E3C5-4035-B5E4-80BA5F795D48}"/>
              </a:ext>
              <a:ext uri="{C183D7F6-B498-43B3-948B-1728B52AA6E4}">
                <adec:decorative xmlns:adec="http://schemas.microsoft.com/office/drawing/2017/decorative" val="1"/>
              </a:ext>
            </a:extLst>
          </p:cNvPr>
          <p:cNvSpPr/>
          <p:nvPr>
            <p:custDataLst>
              <p:tags r:id="rId347"/>
            </p:custDataLst>
          </p:nvPr>
        </p:nvSpPr>
        <p:spPr>
          <a:xfrm>
            <a:off x="10490200" y="3014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8" name="Rectangle 347">
            <a:extLst>
              <a:ext uri="{FF2B5EF4-FFF2-40B4-BE49-F238E27FC236}">
                <a16:creationId xmlns:a16="http://schemas.microsoft.com/office/drawing/2014/main" id="{DEF4639B-DCAF-428D-B768-75AB73CA73DA}"/>
              </a:ext>
              <a:ext uri="{C183D7F6-B498-43B3-948B-1728B52AA6E4}">
                <adec:decorative xmlns:adec="http://schemas.microsoft.com/office/drawing/2017/decorative" val="1"/>
              </a:ext>
            </a:extLst>
          </p:cNvPr>
          <p:cNvSpPr/>
          <p:nvPr>
            <p:custDataLst>
              <p:tags r:id="rId348"/>
            </p:custDataLst>
          </p:nvPr>
        </p:nvSpPr>
        <p:spPr>
          <a:xfrm>
            <a:off x="81788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49" name="Rectangle 348">
            <a:extLst>
              <a:ext uri="{FF2B5EF4-FFF2-40B4-BE49-F238E27FC236}">
                <a16:creationId xmlns:a16="http://schemas.microsoft.com/office/drawing/2014/main" id="{F8D3A783-6B5D-4EAC-ACE3-D4B0A15E4DAF}"/>
              </a:ext>
              <a:ext uri="{C183D7F6-B498-43B3-948B-1728B52AA6E4}">
                <adec:decorative xmlns:adec="http://schemas.microsoft.com/office/drawing/2017/decorative" val="1"/>
              </a:ext>
            </a:extLst>
          </p:cNvPr>
          <p:cNvSpPr/>
          <p:nvPr>
            <p:custDataLst>
              <p:tags r:id="rId349"/>
            </p:custDataLst>
          </p:nvPr>
        </p:nvSpPr>
        <p:spPr>
          <a:xfrm>
            <a:off x="82677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0" name="Rectangle 349">
            <a:extLst>
              <a:ext uri="{FF2B5EF4-FFF2-40B4-BE49-F238E27FC236}">
                <a16:creationId xmlns:a16="http://schemas.microsoft.com/office/drawing/2014/main" id="{EA0C9333-09A0-4A34-9335-0E4BC407C4B8}"/>
              </a:ext>
              <a:ext uri="{C183D7F6-B498-43B3-948B-1728B52AA6E4}">
                <adec:decorative xmlns:adec="http://schemas.microsoft.com/office/drawing/2017/decorative" val="1"/>
              </a:ext>
            </a:extLst>
          </p:cNvPr>
          <p:cNvSpPr/>
          <p:nvPr>
            <p:custDataLst>
              <p:tags r:id="rId350"/>
            </p:custDataLst>
          </p:nvPr>
        </p:nvSpPr>
        <p:spPr>
          <a:xfrm>
            <a:off x="83566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1" name="Rectangle 350">
            <a:extLst>
              <a:ext uri="{FF2B5EF4-FFF2-40B4-BE49-F238E27FC236}">
                <a16:creationId xmlns:a16="http://schemas.microsoft.com/office/drawing/2014/main" id="{4233331A-5F4C-47B6-97A8-AF0188343309}"/>
              </a:ext>
              <a:ext uri="{C183D7F6-B498-43B3-948B-1728B52AA6E4}">
                <adec:decorative xmlns:adec="http://schemas.microsoft.com/office/drawing/2017/decorative" val="1"/>
              </a:ext>
            </a:extLst>
          </p:cNvPr>
          <p:cNvSpPr/>
          <p:nvPr>
            <p:custDataLst>
              <p:tags r:id="rId351"/>
            </p:custDataLst>
          </p:nvPr>
        </p:nvSpPr>
        <p:spPr>
          <a:xfrm>
            <a:off x="84455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2" name="Rectangle 351">
            <a:extLst>
              <a:ext uri="{FF2B5EF4-FFF2-40B4-BE49-F238E27FC236}">
                <a16:creationId xmlns:a16="http://schemas.microsoft.com/office/drawing/2014/main" id="{101C8A32-BF57-43DF-9875-CEE17255D32E}"/>
              </a:ext>
              <a:ext uri="{C183D7F6-B498-43B3-948B-1728B52AA6E4}">
                <adec:decorative xmlns:adec="http://schemas.microsoft.com/office/drawing/2017/decorative" val="1"/>
              </a:ext>
            </a:extLst>
          </p:cNvPr>
          <p:cNvSpPr/>
          <p:nvPr>
            <p:custDataLst>
              <p:tags r:id="rId352"/>
            </p:custDataLst>
          </p:nvPr>
        </p:nvSpPr>
        <p:spPr>
          <a:xfrm>
            <a:off x="85344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3" name="Rectangle 352">
            <a:extLst>
              <a:ext uri="{FF2B5EF4-FFF2-40B4-BE49-F238E27FC236}">
                <a16:creationId xmlns:a16="http://schemas.microsoft.com/office/drawing/2014/main" id="{485BC3C3-46E5-4EFC-AEFF-DFF7543015DD}"/>
              </a:ext>
              <a:ext uri="{C183D7F6-B498-43B3-948B-1728B52AA6E4}">
                <adec:decorative xmlns:adec="http://schemas.microsoft.com/office/drawing/2017/decorative" val="1"/>
              </a:ext>
            </a:extLst>
          </p:cNvPr>
          <p:cNvSpPr/>
          <p:nvPr>
            <p:custDataLst>
              <p:tags r:id="rId353"/>
            </p:custDataLst>
          </p:nvPr>
        </p:nvSpPr>
        <p:spPr>
          <a:xfrm>
            <a:off x="86233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4" name="Rectangle 353">
            <a:extLst>
              <a:ext uri="{FF2B5EF4-FFF2-40B4-BE49-F238E27FC236}">
                <a16:creationId xmlns:a16="http://schemas.microsoft.com/office/drawing/2014/main" id="{E06A75A0-0503-4BC2-AB8F-B3CDF069BF43}"/>
              </a:ext>
              <a:ext uri="{C183D7F6-B498-43B3-948B-1728B52AA6E4}">
                <adec:decorative xmlns:adec="http://schemas.microsoft.com/office/drawing/2017/decorative" val="1"/>
              </a:ext>
            </a:extLst>
          </p:cNvPr>
          <p:cNvSpPr/>
          <p:nvPr>
            <p:custDataLst>
              <p:tags r:id="rId354"/>
            </p:custDataLst>
          </p:nvPr>
        </p:nvSpPr>
        <p:spPr>
          <a:xfrm>
            <a:off x="87122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5" name="Rectangle 354">
            <a:extLst>
              <a:ext uri="{FF2B5EF4-FFF2-40B4-BE49-F238E27FC236}">
                <a16:creationId xmlns:a16="http://schemas.microsoft.com/office/drawing/2014/main" id="{558CB22C-7E61-44FA-B03D-37C125D7C63D}"/>
              </a:ext>
              <a:ext uri="{C183D7F6-B498-43B3-948B-1728B52AA6E4}">
                <adec:decorative xmlns:adec="http://schemas.microsoft.com/office/drawing/2017/decorative" val="1"/>
              </a:ext>
            </a:extLst>
          </p:cNvPr>
          <p:cNvSpPr/>
          <p:nvPr>
            <p:custDataLst>
              <p:tags r:id="rId355"/>
            </p:custDataLst>
          </p:nvPr>
        </p:nvSpPr>
        <p:spPr>
          <a:xfrm>
            <a:off x="88011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6" name="Rectangle 355">
            <a:extLst>
              <a:ext uri="{FF2B5EF4-FFF2-40B4-BE49-F238E27FC236}">
                <a16:creationId xmlns:a16="http://schemas.microsoft.com/office/drawing/2014/main" id="{21A1F7F7-07A6-47EB-90BE-CB68BA24D6ED}"/>
              </a:ext>
              <a:ext uri="{C183D7F6-B498-43B3-948B-1728B52AA6E4}">
                <adec:decorative xmlns:adec="http://schemas.microsoft.com/office/drawing/2017/decorative" val="1"/>
              </a:ext>
            </a:extLst>
          </p:cNvPr>
          <p:cNvSpPr/>
          <p:nvPr>
            <p:custDataLst>
              <p:tags r:id="rId356"/>
            </p:custDataLst>
          </p:nvPr>
        </p:nvSpPr>
        <p:spPr>
          <a:xfrm>
            <a:off x="88900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7" name="Rectangle 356">
            <a:extLst>
              <a:ext uri="{FF2B5EF4-FFF2-40B4-BE49-F238E27FC236}">
                <a16:creationId xmlns:a16="http://schemas.microsoft.com/office/drawing/2014/main" id="{09E3693B-BE03-41DD-9CA4-F1E46114E1F7}"/>
              </a:ext>
              <a:ext uri="{C183D7F6-B498-43B3-948B-1728B52AA6E4}">
                <adec:decorative xmlns:adec="http://schemas.microsoft.com/office/drawing/2017/decorative" val="1"/>
              </a:ext>
            </a:extLst>
          </p:cNvPr>
          <p:cNvSpPr/>
          <p:nvPr>
            <p:custDataLst>
              <p:tags r:id="rId357"/>
            </p:custDataLst>
          </p:nvPr>
        </p:nvSpPr>
        <p:spPr>
          <a:xfrm>
            <a:off x="89789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8" name="Rectangle 357">
            <a:extLst>
              <a:ext uri="{FF2B5EF4-FFF2-40B4-BE49-F238E27FC236}">
                <a16:creationId xmlns:a16="http://schemas.microsoft.com/office/drawing/2014/main" id="{B2A843FE-4355-4DE1-BDAD-1C5C99E6F9CE}"/>
              </a:ext>
              <a:ext uri="{C183D7F6-B498-43B3-948B-1728B52AA6E4}">
                <adec:decorative xmlns:adec="http://schemas.microsoft.com/office/drawing/2017/decorative" val="1"/>
              </a:ext>
            </a:extLst>
          </p:cNvPr>
          <p:cNvSpPr/>
          <p:nvPr>
            <p:custDataLst>
              <p:tags r:id="rId358"/>
            </p:custDataLst>
          </p:nvPr>
        </p:nvSpPr>
        <p:spPr>
          <a:xfrm>
            <a:off x="90678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59" name="Rectangle 358">
            <a:extLst>
              <a:ext uri="{FF2B5EF4-FFF2-40B4-BE49-F238E27FC236}">
                <a16:creationId xmlns:a16="http://schemas.microsoft.com/office/drawing/2014/main" id="{3CB7EE02-9D8C-4058-B218-A4F41DBE0F87}"/>
              </a:ext>
              <a:ext uri="{C183D7F6-B498-43B3-948B-1728B52AA6E4}">
                <adec:decorative xmlns:adec="http://schemas.microsoft.com/office/drawing/2017/decorative" val="1"/>
              </a:ext>
            </a:extLst>
          </p:cNvPr>
          <p:cNvSpPr/>
          <p:nvPr>
            <p:custDataLst>
              <p:tags r:id="rId359"/>
            </p:custDataLst>
          </p:nvPr>
        </p:nvSpPr>
        <p:spPr>
          <a:xfrm>
            <a:off x="91567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0" name="Rectangle 359">
            <a:extLst>
              <a:ext uri="{FF2B5EF4-FFF2-40B4-BE49-F238E27FC236}">
                <a16:creationId xmlns:a16="http://schemas.microsoft.com/office/drawing/2014/main" id="{C84401C5-9014-4808-9FD4-EB9DC6140ED6}"/>
              </a:ext>
              <a:ext uri="{C183D7F6-B498-43B3-948B-1728B52AA6E4}">
                <adec:decorative xmlns:adec="http://schemas.microsoft.com/office/drawing/2017/decorative" val="1"/>
              </a:ext>
            </a:extLst>
          </p:cNvPr>
          <p:cNvSpPr/>
          <p:nvPr>
            <p:custDataLst>
              <p:tags r:id="rId360"/>
            </p:custDataLst>
          </p:nvPr>
        </p:nvSpPr>
        <p:spPr>
          <a:xfrm>
            <a:off x="92456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1" name="Rectangle 360">
            <a:extLst>
              <a:ext uri="{FF2B5EF4-FFF2-40B4-BE49-F238E27FC236}">
                <a16:creationId xmlns:a16="http://schemas.microsoft.com/office/drawing/2014/main" id="{898566E5-1379-4553-A100-7EEDD33175B0}"/>
              </a:ext>
              <a:ext uri="{C183D7F6-B498-43B3-948B-1728B52AA6E4}">
                <adec:decorative xmlns:adec="http://schemas.microsoft.com/office/drawing/2017/decorative" val="1"/>
              </a:ext>
            </a:extLst>
          </p:cNvPr>
          <p:cNvSpPr/>
          <p:nvPr>
            <p:custDataLst>
              <p:tags r:id="rId361"/>
            </p:custDataLst>
          </p:nvPr>
        </p:nvSpPr>
        <p:spPr>
          <a:xfrm>
            <a:off x="93345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2" name="Rectangle 361">
            <a:extLst>
              <a:ext uri="{FF2B5EF4-FFF2-40B4-BE49-F238E27FC236}">
                <a16:creationId xmlns:a16="http://schemas.microsoft.com/office/drawing/2014/main" id="{55FA3B86-4D30-4C29-A71B-635ADF26D7B0}"/>
              </a:ext>
              <a:ext uri="{C183D7F6-B498-43B3-948B-1728B52AA6E4}">
                <adec:decorative xmlns:adec="http://schemas.microsoft.com/office/drawing/2017/decorative" val="1"/>
              </a:ext>
            </a:extLst>
          </p:cNvPr>
          <p:cNvSpPr/>
          <p:nvPr>
            <p:custDataLst>
              <p:tags r:id="rId362"/>
            </p:custDataLst>
          </p:nvPr>
        </p:nvSpPr>
        <p:spPr>
          <a:xfrm>
            <a:off x="94234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3" name="Rectangle 362">
            <a:extLst>
              <a:ext uri="{FF2B5EF4-FFF2-40B4-BE49-F238E27FC236}">
                <a16:creationId xmlns:a16="http://schemas.microsoft.com/office/drawing/2014/main" id="{EC5F2AC0-D018-492A-B0FC-12D343CA330B}"/>
              </a:ext>
              <a:ext uri="{C183D7F6-B498-43B3-948B-1728B52AA6E4}">
                <adec:decorative xmlns:adec="http://schemas.microsoft.com/office/drawing/2017/decorative" val="1"/>
              </a:ext>
            </a:extLst>
          </p:cNvPr>
          <p:cNvSpPr/>
          <p:nvPr>
            <p:custDataLst>
              <p:tags r:id="rId363"/>
            </p:custDataLst>
          </p:nvPr>
        </p:nvSpPr>
        <p:spPr>
          <a:xfrm>
            <a:off x="95123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4" name="Rectangle 363">
            <a:extLst>
              <a:ext uri="{FF2B5EF4-FFF2-40B4-BE49-F238E27FC236}">
                <a16:creationId xmlns:a16="http://schemas.microsoft.com/office/drawing/2014/main" id="{8054F338-B0B4-4E0C-A714-272C3E3C99AD}"/>
              </a:ext>
              <a:ext uri="{C183D7F6-B498-43B3-948B-1728B52AA6E4}">
                <adec:decorative xmlns:adec="http://schemas.microsoft.com/office/drawing/2017/decorative" val="1"/>
              </a:ext>
            </a:extLst>
          </p:cNvPr>
          <p:cNvSpPr/>
          <p:nvPr>
            <p:custDataLst>
              <p:tags r:id="rId364"/>
            </p:custDataLst>
          </p:nvPr>
        </p:nvSpPr>
        <p:spPr>
          <a:xfrm>
            <a:off x="96012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5" name="Rectangle 364">
            <a:extLst>
              <a:ext uri="{FF2B5EF4-FFF2-40B4-BE49-F238E27FC236}">
                <a16:creationId xmlns:a16="http://schemas.microsoft.com/office/drawing/2014/main" id="{2626A12A-F023-412E-94CB-8E08F134D7B6}"/>
              </a:ext>
              <a:ext uri="{C183D7F6-B498-43B3-948B-1728B52AA6E4}">
                <adec:decorative xmlns:adec="http://schemas.microsoft.com/office/drawing/2017/decorative" val="1"/>
              </a:ext>
            </a:extLst>
          </p:cNvPr>
          <p:cNvSpPr/>
          <p:nvPr>
            <p:custDataLst>
              <p:tags r:id="rId365"/>
            </p:custDataLst>
          </p:nvPr>
        </p:nvSpPr>
        <p:spPr>
          <a:xfrm>
            <a:off x="96901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6" name="Rectangle 365">
            <a:extLst>
              <a:ext uri="{FF2B5EF4-FFF2-40B4-BE49-F238E27FC236}">
                <a16:creationId xmlns:a16="http://schemas.microsoft.com/office/drawing/2014/main" id="{0861BF64-412E-4A3C-9FCA-A8907DE20B2B}"/>
              </a:ext>
              <a:ext uri="{C183D7F6-B498-43B3-948B-1728B52AA6E4}">
                <adec:decorative xmlns:adec="http://schemas.microsoft.com/office/drawing/2017/decorative" val="1"/>
              </a:ext>
            </a:extLst>
          </p:cNvPr>
          <p:cNvSpPr/>
          <p:nvPr>
            <p:custDataLst>
              <p:tags r:id="rId366"/>
            </p:custDataLst>
          </p:nvPr>
        </p:nvSpPr>
        <p:spPr>
          <a:xfrm>
            <a:off x="97790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7" name="Rectangle 366">
            <a:extLst>
              <a:ext uri="{FF2B5EF4-FFF2-40B4-BE49-F238E27FC236}">
                <a16:creationId xmlns:a16="http://schemas.microsoft.com/office/drawing/2014/main" id="{D14F7C0E-6B3A-4E44-9E1A-82291FA1F0C4}"/>
              </a:ext>
              <a:ext uri="{C183D7F6-B498-43B3-948B-1728B52AA6E4}">
                <adec:decorative xmlns:adec="http://schemas.microsoft.com/office/drawing/2017/decorative" val="1"/>
              </a:ext>
            </a:extLst>
          </p:cNvPr>
          <p:cNvSpPr/>
          <p:nvPr>
            <p:custDataLst>
              <p:tags r:id="rId367"/>
            </p:custDataLst>
          </p:nvPr>
        </p:nvSpPr>
        <p:spPr>
          <a:xfrm>
            <a:off x="98679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8" name="Rectangle 367">
            <a:extLst>
              <a:ext uri="{FF2B5EF4-FFF2-40B4-BE49-F238E27FC236}">
                <a16:creationId xmlns:a16="http://schemas.microsoft.com/office/drawing/2014/main" id="{951E682F-7BF6-4466-8AA5-08D0CB9F898F}"/>
              </a:ext>
              <a:ext uri="{C183D7F6-B498-43B3-948B-1728B52AA6E4}">
                <adec:decorative xmlns:adec="http://schemas.microsoft.com/office/drawing/2017/decorative" val="1"/>
              </a:ext>
            </a:extLst>
          </p:cNvPr>
          <p:cNvSpPr/>
          <p:nvPr>
            <p:custDataLst>
              <p:tags r:id="rId368"/>
            </p:custDataLst>
          </p:nvPr>
        </p:nvSpPr>
        <p:spPr>
          <a:xfrm>
            <a:off x="99568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69" name="Rectangle 368">
            <a:extLst>
              <a:ext uri="{FF2B5EF4-FFF2-40B4-BE49-F238E27FC236}">
                <a16:creationId xmlns:a16="http://schemas.microsoft.com/office/drawing/2014/main" id="{ACFF78A8-CBE8-4FA7-9E8D-23BE2AD9BCFD}"/>
              </a:ext>
              <a:ext uri="{C183D7F6-B498-43B3-948B-1728B52AA6E4}">
                <adec:decorative xmlns:adec="http://schemas.microsoft.com/office/drawing/2017/decorative" val="1"/>
              </a:ext>
            </a:extLst>
          </p:cNvPr>
          <p:cNvSpPr/>
          <p:nvPr>
            <p:custDataLst>
              <p:tags r:id="rId369"/>
            </p:custDataLst>
          </p:nvPr>
        </p:nvSpPr>
        <p:spPr>
          <a:xfrm>
            <a:off x="100457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0" name="Rectangle 369">
            <a:extLst>
              <a:ext uri="{FF2B5EF4-FFF2-40B4-BE49-F238E27FC236}">
                <a16:creationId xmlns:a16="http://schemas.microsoft.com/office/drawing/2014/main" id="{42CB9E1C-AB03-4F4D-86B5-1401DE0F8327}"/>
              </a:ext>
              <a:ext uri="{C183D7F6-B498-43B3-948B-1728B52AA6E4}">
                <adec:decorative xmlns:adec="http://schemas.microsoft.com/office/drawing/2017/decorative" val="1"/>
              </a:ext>
            </a:extLst>
          </p:cNvPr>
          <p:cNvSpPr/>
          <p:nvPr>
            <p:custDataLst>
              <p:tags r:id="rId370"/>
            </p:custDataLst>
          </p:nvPr>
        </p:nvSpPr>
        <p:spPr>
          <a:xfrm>
            <a:off x="101346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1" name="Rectangle 370">
            <a:extLst>
              <a:ext uri="{FF2B5EF4-FFF2-40B4-BE49-F238E27FC236}">
                <a16:creationId xmlns:a16="http://schemas.microsoft.com/office/drawing/2014/main" id="{392AC9C0-4280-42E3-9A44-1BC47FC814AE}"/>
              </a:ext>
              <a:ext uri="{C183D7F6-B498-43B3-948B-1728B52AA6E4}">
                <adec:decorative xmlns:adec="http://schemas.microsoft.com/office/drawing/2017/decorative" val="1"/>
              </a:ext>
            </a:extLst>
          </p:cNvPr>
          <p:cNvSpPr/>
          <p:nvPr>
            <p:custDataLst>
              <p:tags r:id="rId371"/>
            </p:custDataLst>
          </p:nvPr>
        </p:nvSpPr>
        <p:spPr>
          <a:xfrm>
            <a:off x="102235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2" name="Rectangle 371">
            <a:extLst>
              <a:ext uri="{FF2B5EF4-FFF2-40B4-BE49-F238E27FC236}">
                <a16:creationId xmlns:a16="http://schemas.microsoft.com/office/drawing/2014/main" id="{42A7288C-D2B3-49FE-9DCD-6B4F71D73954}"/>
              </a:ext>
              <a:ext uri="{C183D7F6-B498-43B3-948B-1728B52AA6E4}">
                <adec:decorative xmlns:adec="http://schemas.microsoft.com/office/drawing/2017/decorative" val="1"/>
              </a:ext>
            </a:extLst>
          </p:cNvPr>
          <p:cNvSpPr/>
          <p:nvPr>
            <p:custDataLst>
              <p:tags r:id="rId372"/>
            </p:custDataLst>
          </p:nvPr>
        </p:nvSpPr>
        <p:spPr>
          <a:xfrm>
            <a:off x="103124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3" name="Rectangle 372">
            <a:extLst>
              <a:ext uri="{FF2B5EF4-FFF2-40B4-BE49-F238E27FC236}">
                <a16:creationId xmlns:a16="http://schemas.microsoft.com/office/drawing/2014/main" id="{127911C1-AA6E-4CA0-9CFF-1619B9C77559}"/>
              </a:ext>
              <a:ext uri="{C183D7F6-B498-43B3-948B-1728B52AA6E4}">
                <adec:decorative xmlns:adec="http://schemas.microsoft.com/office/drawing/2017/decorative" val="1"/>
              </a:ext>
            </a:extLst>
          </p:cNvPr>
          <p:cNvSpPr/>
          <p:nvPr>
            <p:custDataLst>
              <p:tags r:id="rId373"/>
            </p:custDataLst>
          </p:nvPr>
        </p:nvSpPr>
        <p:spPr>
          <a:xfrm>
            <a:off x="104013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4" name="Rectangle 373">
            <a:extLst>
              <a:ext uri="{FF2B5EF4-FFF2-40B4-BE49-F238E27FC236}">
                <a16:creationId xmlns:a16="http://schemas.microsoft.com/office/drawing/2014/main" id="{287D2890-ED91-4151-8EF2-3DDFD67DF9F6}"/>
              </a:ext>
              <a:ext uri="{C183D7F6-B498-43B3-948B-1728B52AA6E4}">
                <adec:decorative xmlns:adec="http://schemas.microsoft.com/office/drawing/2017/decorative" val="1"/>
              </a:ext>
            </a:extLst>
          </p:cNvPr>
          <p:cNvSpPr/>
          <p:nvPr>
            <p:custDataLst>
              <p:tags r:id="rId374"/>
            </p:custDataLst>
          </p:nvPr>
        </p:nvSpPr>
        <p:spPr>
          <a:xfrm>
            <a:off x="104902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5" name="Rectangle 374">
            <a:extLst>
              <a:ext uri="{FF2B5EF4-FFF2-40B4-BE49-F238E27FC236}">
                <a16:creationId xmlns:a16="http://schemas.microsoft.com/office/drawing/2014/main" id="{6E1FF081-2394-4C1C-8D9A-29D764B8C969}"/>
              </a:ext>
              <a:ext uri="{C183D7F6-B498-43B3-948B-1728B52AA6E4}">
                <adec:decorative xmlns:adec="http://schemas.microsoft.com/office/drawing/2017/decorative" val="1"/>
              </a:ext>
            </a:extLst>
          </p:cNvPr>
          <p:cNvSpPr/>
          <p:nvPr>
            <p:custDataLst>
              <p:tags r:id="rId375"/>
            </p:custDataLst>
          </p:nvPr>
        </p:nvSpPr>
        <p:spPr>
          <a:xfrm>
            <a:off x="105791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6" name="Rectangle 375">
            <a:extLst>
              <a:ext uri="{FF2B5EF4-FFF2-40B4-BE49-F238E27FC236}">
                <a16:creationId xmlns:a16="http://schemas.microsoft.com/office/drawing/2014/main" id="{EB59EE8E-04E8-4CD8-837A-4815C7B3769A}"/>
              </a:ext>
              <a:ext uri="{C183D7F6-B498-43B3-948B-1728B52AA6E4}">
                <adec:decorative xmlns:adec="http://schemas.microsoft.com/office/drawing/2017/decorative" val="1"/>
              </a:ext>
            </a:extLst>
          </p:cNvPr>
          <p:cNvSpPr/>
          <p:nvPr>
            <p:custDataLst>
              <p:tags r:id="rId376"/>
            </p:custDataLst>
          </p:nvPr>
        </p:nvSpPr>
        <p:spPr>
          <a:xfrm>
            <a:off x="10668000" y="3103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7" name="Rectangle 376">
            <a:extLst>
              <a:ext uri="{FF2B5EF4-FFF2-40B4-BE49-F238E27FC236}">
                <a16:creationId xmlns:a16="http://schemas.microsoft.com/office/drawing/2014/main" id="{752FC5F1-2069-42D9-BDFC-9C845AFE27D2}"/>
              </a:ext>
              <a:ext uri="{C183D7F6-B498-43B3-948B-1728B52AA6E4}">
                <adec:decorative xmlns:adec="http://schemas.microsoft.com/office/drawing/2017/decorative" val="1"/>
              </a:ext>
            </a:extLst>
          </p:cNvPr>
          <p:cNvSpPr/>
          <p:nvPr>
            <p:custDataLst>
              <p:tags r:id="rId377"/>
            </p:custDataLst>
          </p:nvPr>
        </p:nvSpPr>
        <p:spPr>
          <a:xfrm>
            <a:off x="10756900" y="3103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8" name="Rectangle 377">
            <a:extLst>
              <a:ext uri="{FF2B5EF4-FFF2-40B4-BE49-F238E27FC236}">
                <a16:creationId xmlns:a16="http://schemas.microsoft.com/office/drawing/2014/main" id="{110EE08C-CD3E-4B9C-AAB8-B58D312F5E1C}"/>
              </a:ext>
              <a:ext uri="{C183D7F6-B498-43B3-948B-1728B52AA6E4}">
                <adec:decorative xmlns:adec="http://schemas.microsoft.com/office/drawing/2017/decorative" val="1"/>
              </a:ext>
            </a:extLst>
          </p:cNvPr>
          <p:cNvSpPr/>
          <p:nvPr>
            <p:custDataLst>
              <p:tags r:id="rId378"/>
            </p:custDataLst>
          </p:nvPr>
        </p:nvSpPr>
        <p:spPr>
          <a:xfrm>
            <a:off x="81788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79" name="Rectangle 378">
            <a:extLst>
              <a:ext uri="{FF2B5EF4-FFF2-40B4-BE49-F238E27FC236}">
                <a16:creationId xmlns:a16="http://schemas.microsoft.com/office/drawing/2014/main" id="{BB57B7EE-FDBD-4E81-9086-02C8E50A2E3A}"/>
              </a:ext>
              <a:ext uri="{C183D7F6-B498-43B3-948B-1728B52AA6E4}">
                <adec:decorative xmlns:adec="http://schemas.microsoft.com/office/drawing/2017/decorative" val="1"/>
              </a:ext>
            </a:extLst>
          </p:cNvPr>
          <p:cNvSpPr/>
          <p:nvPr>
            <p:custDataLst>
              <p:tags r:id="rId379"/>
            </p:custDataLst>
          </p:nvPr>
        </p:nvSpPr>
        <p:spPr>
          <a:xfrm>
            <a:off x="82677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0" name="Rectangle 379">
            <a:extLst>
              <a:ext uri="{FF2B5EF4-FFF2-40B4-BE49-F238E27FC236}">
                <a16:creationId xmlns:a16="http://schemas.microsoft.com/office/drawing/2014/main" id="{90F83E35-0A41-4053-9AD0-551F37DC216E}"/>
              </a:ext>
              <a:ext uri="{C183D7F6-B498-43B3-948B-1728B52AA6E4}">
                <adec:decorative xmlns:adec="http://schemas.microsoft.com/office/drawing/2017/decorative" val="1"/>
              </a:ext>
            </a:extLst>
          </p:cNvPr>
          <p:cNvSpPr/>
          <p:nvPr>
            <p:custDataLst>
              <p:tags r:id="rId380"/>
            </p:custDataLst>
          </p:nvPr>
        </p:nvSpPr>
        <p:spPr>
          <a:xfrm>
            <a:off x="83566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1" name="Rectangle 380">
            <a:extLst>
              <a:ext uri="{FF2B5EF4-FFF2-40B4-BE49-F238E27FC236}">
                <a16:creationId xmlns:a16="http://schemas.microsoft.com/office/drawing/2014/main" id="{9852E716-2F55-4542-88A8-6A39E18C7AD6}"/>
              </a:ext>
              <a:ext uri="{C183D7F6-B498-43B3-948B-1728B52AA6E4}">
                <adec:decorative xmlns:adec="http://schemas.microsoft.com/office/drawing/2017/decorative" val="1"/>
              </a:ext>
            </a:extLst>
          </p:cNvPr>
          <p:cNvSpPr/>
          <p:nvPr>
            <p:custDataLst>
              <p:tags r:id="rId381"/>
            </p:custDataLst>
          </p:nvPr>
        </p:nvSpPr>
        <p:spPr>
          <a:xfrm>
            <a:off x="84455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2" name="Rectangle 381">
            <a:extLst>
              <a:ext uri="{FF2B5EF4-FFF2-40B4-BE49-F238E27FC236}">
                <a16:creationId xmlns:a16="http://schemas.microsoft.com/office/drawing/2014/main" id="{367F7E0B-B342-479D-AFFF-7B5CA9713805}"/>
              </a:ext>
              <a:ext uri="{C183D7F6-B498-43B3-948B-1728B52AA6E4}">
                <adec:decorative xmlns:adec="http://schemas.microsoft.com/office/drawing/2017/decorative" val="1"/>
              </a:ext>
            </a:extLst>
          </p:cNvPr>
          <p:cNvSpPr/>
          <p:nvPr>
            <p:custDataLst>
              <p:tags r:id="rId382"/>
            </p:custDataLst>
          </p:nvPr>
        </p:nvSpPr>
        <p:spPr>
          <a:xfrm>
            <a:off x="85344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3" name="Rectangle 382">
            <a:extLst>
              <a:ext uri="{FF2B5EF4-FFF2-40B4-BE49-F238E27FC236}">
                <a16:creationId xmlns:a16="http://schemas.microsoft.com/office/drawing/2014/main" id="{B06C95AC-5392-470B-8232-9C5423B114B8}"/>
              </a:ext>
              <a:ext uri="{C183D7F6-B498-43B3-948B-1728B52AA6E4}">
                <adec:decorative xmlns:adec="http://schemas.microsoft.com/office/drawing/2017/decorative" val="1"/>
              </a:ext>
            </a:extLst>
          </p:cNvPr>
          <p:cNvSpPr/>
          <p:nvPr>
            <p:custDataLst>
              <p:tags r:id="rId383"/>
            </p:custDataLst>
          </p:nvPr>
        </p:nvSpPr>
        <p:spPr>
          <a:xfrm>
            <a:off x="86233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4" name="Rectangle 383">
            <a:extLst>
              <a:ext uri="{FF2B5EF4-FFF2-40B4-BE49-F238E27FC236}">
                <a16:creationId xmlns:a16="http://schemas.microsoft.com/office/drawing/2014/main" id="{3C1E8942-EF80-476C-8001-A0EE2690C6E8}"/>
              </a:ext>
              <a:ext uri="{C183D7F6-B498-43B3-948B-1728B52AA6E4}">
                <adec:decorative xmlns:adec="http://schemas.microsoft.com/office/drawing/2017/decorative" val="1"/>
              </a:ext>
            </a:extLst>
          </p:cNvPr>
          <p:cNvSpPr/>
          <p:nvPr>
            <p:custDataLst>
              <p:tags r:id="rId384"/>
            </p:custDataLst>
          </p:nvPr>
        </p:nvSpPr>
        <p:spPr>
          <a:xfrm>
            <a:off x="87122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5" name="Rectangle 384">
            <a:extLst>
              <a:ext uri="{FF2B5EF4-FFF2-40B4-BE49-F238E27FC236}">
                <a16:creationId xmlns:a16="http://schemas.microsoft.com/office/drawing/2014/main" id="{1B1B3738-9362-411E-9E66-AB20639A74D6}"/>
              </a:ext>
              <a:ext uri="{C183D7F6-B498-43B3-948B-1728B52AA6E4}">
                <adec:decorative xmlns:adec="http://schemas.microsoft.com/office/drawing/2017/decorative" val="1"/>
              </a:ext>
            </a:extLst>
          </p:cNvPr>
          <p:cNvSpPr/>
          <p:nvPr>
            <p:custDataLst>
              <p:tags r:id="rId385"/>
            </p:custDataLst>
          </p:nvPr>
        </p:nvSpPr>
        <p:spPr>
          <a:xfrm>
            <a:off x="88011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6" name="Rectangle 385">
            <a:extLst>
              <a:ext uri="{FF2B5EF4-FFF2-40B4-BE49-F238E27FC236}">
                <a16:creationId xmlns:a16="http://schemas.microsoft.com/office/drawing/2014/main" id="{FA829EB6-5759-44D8-A238-EF8BB2467984}"/>
              </a:ext>
              <a:ext uri="{C183D7F6-B498-43B3-948B-1728B52AA6E4}">
                <adec:decorative xmlns:adec="http://schemas.microsoft.com/office/drawing/2017/decorative" val="1"/>
              </a:ext>
            </a:extLst>
          </p:cNvPr>
          <p:cNvSpPr/>
          <p:nvPr>
            <p:custDataLst>
              <p:tags r:id="rId386"/>
            </p:custDataLst>
          </p:nvPr>
        </p:nvSpPr>
        <p:spPr>
          <a:xfrm>
            <a:off x="88900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7" name="Rectangle 386">
            <a:extLst>
              <a:ext uri="{FF2B5EF4-FFF2-40B4-BE49-F238E27FC236}">
                <a16:creationId xmlns:a16="http://schemas.microsoft.com/office/drawing/2014/main" id="{06D6BB97-1EAF-4A07-835E-EB24B35E40E5}"/>
              </a:ext>
              <a:ext uri="{C183D7F6-B498-43B3-948B-1728B52AA6E4}">
                <adec:decorative xmlns:adec="http://schemas.microsoft.com/office/drawing/2017/decorative" val="1"/>
              </a:ext>
            </a:extLst>
          </p:cNvPr>
          <p:cNvSpPr/>
          <p:nvPr>
            <p:custDataLst>
              <p:tags r:id="rId387"/>
            </p:custDataLst>
          </p:nvPr>
        </p:nvSpPr>
        <p:spPr>
          <a:xfrm>
            <a:off x="89789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8" name="Rectangle 387">
            <a:extLst>
              <a:ext uri="{FF2B5EF4-FFF2-40B4-BE49-F238E27FC236}">
                <a16:creationId xmlns:a16="http://schemas.microsoft.com/office/drawing/2014/main" id="{27903A47-FC6F-435B-A793-4CEE129966A4}"/>
              </a:ext>
              <a:ext uri="{C183D7F6-B498-43B3-948B-1728B52AA6E4}">
                <adec:decorative xmlns:adec="http://schemas.microsoft.com/office/drawing/2017/decorative" val="1"/>
              </a:ext>
            </a:extLst>
          </p:cNvPr>
          <p:cNvSpPr/>
          <p:nvPr>
            <p:custDataLst>
              <p:tags r:id="rId388"/>
            </p:custDataLst>
          </p:nvPr>
        </p:nvSpPr>
        <p:spPr>
          <a:xfrm>
            <a:off x="90678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89" name="Rectangle 388">
            <a:extLst>
              <a:ext uri="{FF2B5EF4-FFF2-40B4-BE49-F238E27FC236}">
                <a16:creationId xmlns:a16="http://schemas.microsoft.com/office/drawing/2014/main" id="{0937A09C-3E75-480A-BBBF-0770D329DE81}"/>
              </a:ext>
              <a:ext uri="{C183D7F6-B498-43B3-948B-1728B52AA6E4}">
                <adec:decorative xmlns:adec="http://schemas.microsoft.com/office/drawing/2017/decorative" val="1"/>
              </a:ext>
            </a:extLst>
          </p:cNvPr>
          <p:cNvSpPr/>
          <p:nvPr>
            <p:custDataLst>
              <p:tags r:id="rId389"/>
            </p:custDataLst>
          </p:nvPr>
        </p:nvSpPr>
        <p:spPr>
          <a:xfrm>
            <a:off x="91567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0" name="Rectangle 389">
            <a:extLst>
              <a:ext uri="{FF2B5EF4-FFF2-40B4-BE49-F238E27FC236}">
                <a16:creationId xmlns:a16="http://schemas.microsoft.com/office/drawing/2014/main" id="{DFCE41F3-55D7-4C5B-8D24-FA63D275DC25}"/>
              </a:ext>
              <a:ext uri="{C183D7F6-B498-43B3-948B-1728B52AA6E4}">
                <adec:decorative xmlns:adec="http://schemas.microsoft.com/office/drawing/2017/decorative" val="1"/>
              </a:ext>
            </a:extLst>
          </p:cNvPr>
          <p:cNvSpPr/>
          <p:nvPr>
            <p:custDataLst>
              <p:tags r:id="rId390"/>
            </p:custDataLst>
          </p:nvPr>
        </p:nvSpPr>
        <p:spPr>
          <a:xfrm>
            <a:off x="92456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1" name="Rectangle 390">
            <a:extLst>
              <a:ext uri="{FF2B5EF4-FFF2-40B4-BE49-F238E27FC236}">
                <a16:creationId xmlns:a16="http://schemas.microsoft.com/office/drawing/2014/main" id="{80D917D5-7549-4BE7-830B-01FCAD5008A3}"/>
              </a:ext>
              <a:ext uri="{C183D7F6-B498-43B3-948B-1728B52AA6E4}">
                <adec:decorative xmlns:adec="http://schemas.microsoft.com/office/drawing/2017/decorative" val="1"/>
              </a:ext>
            </a:extLst>
          </p:cNvPr>
          <p:cNvSpPr/>
          <p:nvPr>
            <p:custDataLst>
              <p:tags r:id="rId391"/>
            </p:custDataLst>
          </p:nvPr>
        </p:nvSpPr>
        <p:spPr>
          <a:xfrm>
            <a:off x="93345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2" name="Rectangle 391">
            <a:extLst>
              <a:ext uri="{FF2B5EF4-FFF2-40B4-BE49-F238E27FC236}">
                <a16:creationId xmlns:a16="http://schemas.microsoft.com/office/drawing/2014/main" id="{99BA2B25-53D5-46ED-B970-189D09AEE134}"/>
              </a:ext>
              <a:ext uri="{C183D7F6-B498-43B3-948B-1728B52AA6E4}">
                <adec:decorative xmlns:adec="http://schemas.microsoft.com/office/drawing/2017/decorative" val="1"/>
              </a:ext>
            </a:extLst>
          </p:cNvPr>
          <p:cNvSpPr/>
          <p:nvPr>
            <p:custDataLst>
              <p:tags r:id="rId392"/>
            </p:custDataLst>
          </p:nvPr>
        </p:nvSpPr>
        <p:spPr>
          <a:xfrm>
            <a:off x="94234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3" name="Rectangle 392">
            <a:extLst>
              <a:ext uri="{FF2B5EF4-FFF2-40B4-BE49-F238E27FC236}">
                <a16:creationId xmlns:a16="http://schemas.microsoft.com/office/drawing/2014/main" id="{99A2654D-58A4-4AF1-AD61-18D1FCF5C529}"/>
              </a:ext>
              <a:ext uri="{C183D7F6-B498-43B3-948B-1728B52AA6E4}">
                <adec:decorative xmlns:adec="http://schemas.microsoft.com/office/drawing/2017/decorative" val="1"/>
              </a:ext>
            </a:extLst>
          </p:cNvPr>
          <p:cNvSpPr/>
          <p:nvPr>
            <p:custDataLst>
              <p:tags r:id="rId393"/>
            </p:custDataLst>
          </p:nvPr>
        </p:nvSpPr>
        <p:spPr>
          <a:xfrm>
            <a:off x="95123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4" name="Rectangle 393">
            <a:extLst>
              <a:ext uri="{FF2B5EF4-FFF2-40B4-BE49-F238E27FC236}">
                <a16:creationId xmlns:a16="http://schemas.microsoft.com/office/drawing/2014/main" id="{DC249B22-2F85-47E0-8A7E-318E011045E0}"/>
              </a:ext>
              <a:ext uri="{C183D7F6-B498-43B3-948B-1728B52AA6E4}">
                <adec:decorative xmlns:adec="http://schemas.microsoft.com/office/drawing/2017/decorative" val="1"/>
              </a:ext>
            </a:extLst>
          </p:cNvPr>
          <p:cNvSpPr/>
          <p:nvPr>
            <p:custDataLst>
              <p:tags r:id="rId394"/>
            </p:custDataLst>
          </p:nvPr>
        </p:nvSpPr>
        <p:spPr>
          <a:xfrm>
            <a:off x="96012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5" name="Rectangle 394">
            <a:extLst>
              <a:ext uri="{FF2B5EF4-FFF2-40B4-BE49-F238E27FC236}">
                <a16:creationId xmlns:a16="http://schemas.microsoft.com/office/drawing/2014/main" id="{97319C3F-928D-43F1-80BD-1D121B736113}"/>
              </a:ext>
              <a:ext uri="{C183D7F6-B498-43B3-948B-1728B52AA6E4}">
                <adec:decorative xmlns:adec="http://schemas.microsoft.com/office/drawing/2017/decorative" val="1"/>
              </a:ext>
            </a:extLst>
          </p:cNvPr>
          <p:cNvSpPr/>
          <p:nvPr>
            <p:custDataLst>
              <p:tags r:id="rId395"/>
            </p:custDataLst>
          </p:nvPr>
        </p:nvSpPr>
        <p:spPr>
          <a:xfrm>
            <a:off x="96901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6" name="Rectangle 395">
            <a:extLst>
              <a:ext uri="{FF2B5EF4-FFF2-40B4-BE49-F238E27FC236}">
                <a16:creationId xmlns:a16="http://schemas.microsoft.com/office/drawing/2014/main" id="{CD10130E-C3A9-4669-9B0A-3904A1203DB3}"/>
              </a:ext>
              <a:ext uri="{C183D7F6-B498-43B3-948B-1728B52AA6E4}">
                <adec:decorative xmlns:adec="http://schemas.microsoft.com/office/drawing/2017/decorative" val="1"/>
              </a:ext>
            </a:extLst>
          </p:cNvPr>
          <p:cNvSpPr/>
          <p:nvPr>
            <p:custDataLst>
              <p:tags r:id="rId396"/>
            </p:custDataLst>
          </p:nvPr>
        </p:nvSpPr>
        <p:spPr>
          <a:xfrm>
            <a:off x="97790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7" name="Rectangle 396">
            <a:extLst>
              <a:ext uri="{FF2B5EF4-FFF2-40B4-BE49-F238E27FC236}">
                <a16:creationId xmlns:a16="http://schemas.microsoft.com/office/drawing/2014/main" id="{51B66A8B-9795-4E86-8DC4-D8FEDCB9A979}"/>
              </a:ext>
              <a:ext uri="{C183D7F6-B498-43B3-948B-1728B52AA6E4}">
                <adec:decorative xmlns:adec="http://schemas.microsoft.com/office/drawing/2017/decorative" val="1"/>
              </a:ext>
            </a:extLst>
          </p:cNvPr>
          <p:cNvSpPr/>
          <p:nvPr>
            <p:custDataLst>
              <p:tags r:id="rId397"/>
            </p:custDataLst>
          </p:nvPr>
        </p:nvSpPr>
        <p:spPr>
          <a:xfrm>
            <a:off x="98679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8" name="Rectangle 397">
            <a:extLst>
              <a:ext uri="{FF2B5EF4-FFF2-40B4-BE49-F238E27FC236}">
                <a16:creationId xmlns:a16="http://schemas.microsoft.com/office/drawing/2014/main" id="{3B293063-DFC4-4544-B5EB-6E6F17E67EA2}"/>
              </a:ext>
              <a:ext uri="{C183D7F6-B498-43B3-948B-1728B52AA6E4}">
                <adec:decorative xmlns:adec="http://schemas.microsoft.com/office/drawing/2017/decorative" val="1"/>
              </a:ext>
            </a:extLst>
          </p:cNvPr>
          <p:cNvSpPr/>
          <p:nvPr>
            <p:custDataLst>
              <p:tags r:id="rId398"/>
            </p:custDataLst>
          </p:nvPr>
        </p:nvSpPr>
        <p:spPr>
          <a:xfrm>
            <a:off x="99568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399" name="Rectangle 398">
            <a:extLst>
              <a:ext uri="{FF2B5EF4-FFF2-40B4-BE49-F238E27FC236}">
                <a16:creationId xmlns:a16="http://schemas.microsoft.com/office/drawing/2014/main" id="{A13EAEDB-166B-4E72-9C76-BA240F80684B}"/>
              </a:ext>
              <a:ext uri="{C183D7F6-B498-43B3-948B-1728B52AA6E4}">
                <adec:decorative xmlns:adec="http://schemas.microsoft.com/office/drawing/2017/decorative" val="1"/>
              </a:ext>
            </a:extLst>
          </p:cNvPr>
          <p:cNvSpPr/>
          <p:nvPr>
            <p:custDataLst>
              <p:tags r:id="rId399"/>
            </p:custDataLst>
          </p:nvPr>
        </p:nvSpPr>
        <p:spPr>
          <a:xfrm>
            <a:off x="100457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0" name="Rectangle 399">
            <a:extLst>
              <a:ext uri="{FF2B5EF4-FFF2-40B4-BE49-F238E27FC236}">
                <a16:creationId xmlns:a16="http://schemas.microsoft.com/office/drawing/2014/main" id="{B74A5CB1-960C-49C8-8E5A-ECA3A1ABE861}"/>
              </a:ext>
              <a:ext uri="{C183D7F6-B498-43B3-948B-1728B52AA6E4}">
                <adec:decorative xmlns:adec="http://schemas.microsoft.com/office/drawing/2017/decorative" val="1"/>
              </a:ext>
            </a:extLst>
          </p:cNvPr>
          <p:cNvSpPr/>
          <p:nvPr>
            <p:custDataLst>
              <p:tags r:id="rId400"/>
            </p:custDataLst>
          </p:nvPr>
        </p:nvSpPr>
        <p:spPr>
          <a:xfrm>
            <a:off x="101346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1" name="Rectangle 400">
            <a:extLst>
              <a:ext uri="{FF2B5EF4-FFF2-40B4-BE49-F238E27FC236}">
                <a16:creationId xmlns:a16="http://schemas.microsoft.com/office/drawing/2014/main" id="{9A5F10E3-5313-4032-8527-4F424590A13F}"/>
              </a:ext>
              <a:ext uri="{C183D7F6-B498-43B3-948B-1728B52AA6E4}">
                <adec:decorative xmlns:adec="http://schemas.microsoft.com/office/drawing/2017/decorative" val="1"/>
              </a:ext>
            </a:extLst>
          </p:cNvPr>
          <p:cNvSpPr/>
          <p:nvPr>
            <p:custDataLst>
              <p:tags r:id="rId401"/>
            </p:custDataLst>
          </p:nvPr>
        </p:nvSpPr>
        <p:spPr>
          <a:xfrm>
            <a:off x="102235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2" name="Rectangle 401">
            <a:extLst>
              <a:ext uri="{FF2B5EF4-FFF2-40B4-BE49-F238E27FC236}">
                <a16:creationId xmlns:a16="http://schemas.microsoft.com/office/drawing/2014/main" id="{C197C63A-ACD5-4AF3-A9AC-F15E4D987CD2}"/>
              </a:ext>
              <a:ext uri="{C183D7F6-B498-43B3-948B-1728B52AA6E4}">
                <adec:decorative xmlns:adec="http://schemas.microsoft.com/office/drawing/2017/decorative" val="1"/>
              </a:ext>
            </a:extLst>
          </p:cNvPr>
          <p:cNvSpPr/>
          <p:nvPr>
            <p:custDataLst>
              <p:tags r:id="rId402"/>
            </p:custDataLst>
          </p:nvPr>
        </p:nvSpPr>
        <p:spPr>
          <a:xfrm>
            <a:off x="103124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3" name="Rectangle 402">
            <a:extLst>
              <a:ext uri="{FF2B5EF4-FFF2-40B4-BE49-F238E27FC236}">
                <a16:creationId xmlns:a16="http://schemas.microsoft.com/office/drawing/2014/main" id="{4A071D62-6811-4165-9F4C-C312648F8F97}"/>
              </a:ext>
              <a:ext uri="{C183D7F6-B498-43B3-948B-1728B52AA6E4}">
                <adec:decorative xmlns:adec="http://schemas.microsoft.com/office/drawing/2017/decorative" val="1"/>
              </a:ext>
            </a:extLst>
          </p:cNvPr>
          <p:cNvSpPr/>
          <p:nvPr>
            <p:custDataLst>
              <p:tags r:id="rId403"/>
            </p:custDataLst>
          </p:nvPr>
        </p:nvSpPr>
        <p:spPr>
          <a:xfrm>
            <a:off x="104013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4" name="Rectangle 403">
            <a:extLst>
              <a:ext uri="{FF2B5EF4-FFF2-40B4-BE49-F238E27FC236}">
                <a16:creationId xmlns:a16="http://schemas.microsoft.com/office/drawing/2014/main" id="{D44B3CA8-47FE-49C8-80DC-DCBF9E2CECB0}"/>
              </a:ext>
              <a:ext uri="{C183D7F6-B498-43B3-948B-1728B52AA6E4}">
                <adec:decorative xmlns:adec="http://schemas.microsoft.com/office/drawing/2017/decorative" val="1"/>
              </a:ext>
            </a:extLst>
          </p:cNvPr>
          <p:cNvSpPr/>
          <p:nvPr>
            <p:custDataLst>
              <p:tags r:id="rId404"/>
            </p:custDataLst>
          </p:nvPr>
        </p:nvSpPr>
        <p:spPr>
          <a:xfrm>
            <a:off x="104902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5" name="Rectangle 404">
            <a:extLst>
              <a:ext uri="{FF2B5EF4-FFF2-40B4-BE49-F238E27FC236}">
                <a16:creationId xmlns:a16="http://schemas.microsoft.com/office/drawing/2014/main" id="{16EB6361-E253-4AE5-B310-B184C9FB200D}"/>
              </a:ext>
              <a:ext uri="{C183D7F6-B498-43B3-948B-1728B52AA6E4}">
                <adec:decorative xmlns:adec="http://schemas.microsoft.com/office/drawing/2017/decorative" val="1"/>
              </a:ext>
            </a:extLst>
          </p:cNvPr>
          <p:cNvSpPr/>
          <p:nvPr>
            <p:custDataLst>
              <p:tags r:id="rId405"/>
            </p:custDataLst>
          </p:nvPr>
        </p:nvSpPr>
        <p:spPr>
          <a:xfrm>
            <a:off x="10579100" y="3192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6" name="Rectangle 405">
            <a:extLst>
              <a:ext uri="{FF2B5EF4-FFF2-40B4-BE49-F238E27FC236}">
                <a16:creationId xmlns:a16="http://schemas.microsoft.com/office/drawing/2014/main" id="{49AF3A2D-008E-430E-A0CB-5340A4E3433C}"/>
              </a:ext>
              <a:ext uri="{C183D7F6-B498-43B3-948B-1728B52AA6E4}">
                <adec:decorative xmlns:adec="http://schemas.microsoft.com/office/drawing/2017/decorative" val="1"/>
              </a:ext>
            </a:extLst>
          </p:cNvPr>
          <p:cNvSpPr/>
          <p:nvPr>
            <p:custDataLst>
              <p:tags r:id="rId406"/>
            </p:custDataLst>
          </p:nvPr>
        </p:nvSpPr>
        <p:spPr>
          <a:xfrm>
            <a:off x="106680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7" name="Rectangle 406">
            <a:extLst>
              <a:ext uri="{FF2B5EF4-FFF2-40B4-BE49-F238E27FC236}">
                <a16:creationId xmlns:a16="http://schemas.microsoft.com/office/drawing/2014/main" id="{78803437-825A-4419-A1C7-D15764FB2F30}"/>
              </a:ext>
              <a:ext uri="{C183D7F6-B498-43B3-948B-1728B52AA6E4}">
                <adec:decorative xmlns:adec="http://schemas.microsoft.com/office/drawing/2017/decorative" val="1"/>
              </a:ext>
            </a:extLst>
          </p:cNvPr>
          <p:cNvSpPr/>
          <p:nvPr>
            <p:custDataLst>
              <p:tags r:id="rId407"/>
            </p:custDataLst>
          </p:nvPr>
        </p:nvSpPr>
        <p:spPr>
          <a:xfrm>
            <a:off x="10756900" y="3192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8" name="Rectangle 407">
            <a:extLst>
              <a:ext uri="{FF2B5EF4-FFF2-40B4-BE49-F238E27FC236}">
                <a16:creationId xmlns:a16="http://schemas.microsoft.com/office/drawing/2014/main" id="{94A43B0E-3033-4C04-A9C3-7CA79BD0AE06}"/>
              </a:ext>
              <a:ext uri="{C183D7F6-B498-43B3-948B-1728B52AA6E4}">
                <adec:decorative xmlns:adec="http://schemas.microsoft.com/office/drawing/2017/decorative" val="1"/>
              </a:ext>
            </a:extLst>
          </p:cNvPr>
          <p:cNvSpPr/>
          <p:nvPr>
            <p:custDataLst>
              <p:tags r:id="rId408"/>
            </p:custDataLst>
          </p:nvPr>
        </p:nvSpPr>
        <p:spPr>
          <a:xfrm>
            <a:off x="81788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09" name="Rectangle 408">
            <a:extLst>
              <a:ext uri="{FF2B5EF4-FFF2-40B4-BE49-F238E27FC236}">
                <a16:creationId xmlns:a16="http://schemas.microsoft.com/office/drawing/2014/main" id="{95401DA6-15E6-4393-B4F2-4B21D8875F80}"/>
              </a:ext>
              <a:ext uri="{C183D7F6-B498-43B3-948B-1728B52AA6E4}">
                <adec:decorative xmlns:adec="http://schemas.microsoft.com/office/drawing/2017/decorative" val="1"/>
              </a:ext>
            </a:extLst>
          </p:cNvPr>
          <p:cNvSpPr/>
          <p:nvPr>
            <p:custDataLst>
              <p:tags r:id="rId409"/>
            </p:custDataLst>
          </p:nvPr>
        </p:nvSpPr>
        <p:spPr>
          <a:xfrm>
            <a:off x="82677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0" name="Rectangle 409">
            <a:extLst>
              <a:ext uri="{FF2B5EF4-FFF2-40B4-BE49-F238E27FC236}">
                <a16:creationId xmlns:a16="http://schemas.microsoft.com/office/drawing/2014/main" id="{CE016536-5EA0-4C7B-A58F-651C0896EC08}"/>
              </a:ext>
              <a:ext uri="{C183D7F6-B498-43B3-948B-1728B52AA6E4}">
                <adec:decorative xmlns:adec="http://schemas.microsoft.com/office/drawing/2017/decorative" val="1"/>
              </a:ext>
            </a:extLst>
          </p:cNvPr>
          <p:cNvSpPr/>
          <p:nvPr>
            <p:custDataLst>
              <p:tags r:id="rId410"/>
            </p:custDataLst>
          </p:nvPr>
        </p:nvSpPr>
        <p:spPr>
          <a:xfrm>
            <a:off x="83566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1" name="Rectangle 410">
            <a:extLst>
              <a:ext uri="{FF2B5EF4-FFF2-40B4-BE49-F238E27FC236}">
                <a16:creationId xmlns:a16="http://schemas.microsoft.com/office/drawing/2014/main" id="{E6734DD4-5332-4EED-AD96-6BAB6CA21CB3}"/>
              </a:ext>
              <a:ext uri="{C183D7F6-B498-43B3-948B-1728B52AA6E4}">
                <adec:decorative xmlns:adec="http://schemas.microsoft.com/office/drawing/2017/decorative" val="1"/>
              </a:ext>
            </a:extLst>
          </p:cNvPr>
          <p:cNvSpPr/>
          <p:nvPr>
            <p:custDataLst>
              <p:tags r:id="rId411"/>
            </p:custDataLst>
          </p:nvPr>
        </p:nvSpPr>
        <p:spPr>
          <a:xfrm>
            <a:off x="84455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2" name="Rectangle 411">
            <a:extLst>
              <a:ext uri="{FF2B5EF4-FFF2-40B4-BE49-F238E27FC236}">
                <a16:creationId xmlns:a16="http://schemas.microsoft.com/office/drawing/2014/main" id="{1237BEF6-8D6F-482F-A555-27CFD0D3127B}"/>
              </a:ext>
              <a:ext uri="{C183D7F6-B498-43B3-948B-1728B52AA6E4}">
                <adec:decorative xmlns:adec="http://schemas.microsoft.com/office/drawing/2017/decorative" val="1"/>
              </a:ext>
            </a:extLst>
          </p:cNvPr>
          <p:cNvSpPr/>
          <p:nvPr>
            <p:custDataLst>
              <p:tags r:id="rId412"/>
            </p:custDataLst>
          </p:nvPr>
        </p:nvSpPr>
        <p:spPr>
          <a:xfrm>
            <a:off x="85344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3" name="Rectangle 412">
            <a:extLst>
              <a:ext uri="{FF2B5EF4-FFF2-40B4-BE49-F238E27FC236}">
                <a16:creationId xmlns:a16="http://schemas.microsoft.com/office/drawing/2014/main" id="{12C0598F-1E2E-486B-B4D8-C7C90F8566A6}"/>
              </a:ext>
              <a:ext uri="{C183D7F6-B498-43B3-948B-1728B52AA6E4}">
                <adec:decorative xmlns:adec="http://schemas.microsoft.com/office/drawing/2017/decorative" val="1"/>
              </a:ext>
            </a:extLst>
          </p:cNvPr>
          <p:cNvSpPr/>
          <p:nvPr>
            <p:custDataLst>
              <p:tags r:id="rId413"/>
            </p:custDataLst>
          </p:nvPr>
        </p:nvSpPr>
        <p:spPr>
          <a:xfrm>
            <a:off x="86233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4" name="Rectangle 413">
            <a:extLst>
              <a:ext uri="{FF2B5EF4-FFF2-40B4-BE49-F238E27FC236}">
                <a16:creationId xmlns:a16="http://schemas.microsoft.com/office/drawing/2014/main" id="{105695FA-3AB2-41F9-86FD-5279A62B0335}"/>
              </a:ext>
              <a:ext uri="{C183D7F6-B498-43B3-948B-1728B52AA6E4}">
                <adec:decorative xmlns:adec="http://schemas.microsoft.com/office/drawing/2017/decorative" val="1"/>
              </a:ext>
            </a:extLst>
          </p:cNvPr>
          <p:cNvSpPr/>
          <p:nvPr>
            <p:custDataLst>
              <p:tags r:id="rId414"/>
            </p:custDataLst>
          </p:nvPr>
        </p:nvSpPr>
        <p:spPr>
          <a:xfrm>
            <a:off x="87122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5" name="Rectangle 414">
            <a:extLst>
              <a:ext uri="{FF2B5EF4-FFF2-40B4-BE49-F238E27FC236}">
                <a16:creationId xmlns:a16="http://schemas.microsoft.com/office/drawing/2014/main" id="{B1595468-43B8-44A4-BA29-875576847F0E}"/>
              </a:ext>
              <a:ext uri="{C183D7F6-B498-43B3-948B-1728B52AA6E4}">
                <adec:decorative xmlns:adec="http://schemas.microsoft.com/office/drawing/2017/decorative" val="1"/>
              </a:ext>
            </a:extLst>
          </p:cNvPr>
          <p:cNvSpPr/>
          <p:nvPr>
            <p:custDataLst>
              <p:tags r:id="rId415"/>
            </p:custDataLst>
          </p:nvPr>
        </p:nvSpPr>
        <p:spPr>
          <a:xfrm>
            <a:off x="88011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6" name="Rectangle 415">
            <a:extLst>
              <a:ext uri="{FF2B5EF4-FFF2-40B4-BE49-F238E27FC236}">
                <a16:creationId xmlns:a16="http://schemas.microsoft.com/office/drawing/2014/main" id="{02CE91C9-F4EC-4351-80CC-B881282BEC32}"/>
              </a:ext>
              <a:ext uri="{C183D7F6-B498-43B3-948B-1728B52AA6E4}">
                <adec:decorative xmlns:adec="http://schemas.microsoft.com/office/drawing/2017/decorative" val="1"/>
              </a:ext>
            </a:extLst>
          </p:cNvPr>
          <p:cNvSpPr/>
          <p:nvPr>
            <p:custDataLst>
              <p:tags r:id="rId416"/>
            </p:custDataLst>
          </p:nvPr>
        </p:nvSpPr>
        <p:spPr>
          <a:xfrm>
            <a:off x="88900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7" name="Rectangle 416">
            <a:extLst>
              <a:ext uri="{FF2B5EF4-FFF2-40B4-BE49-F238E27FC236}">
                <a16:creationId xmlns:a16="http://schemas.microsoft.com/office/drawing/2014/main" id="{F02B1D83-A4F7-4035-8075-04F62DFE44C0}"/>
              </a:ext>
              <a:ext uri="{C183D7F6-B498-43B3-948B-1728B52AA6E4}">
                <adec:decorative xmlns:adec="http://schemas.microsoft.com/office/drawing/2017/decorative" val="1"/>
              </a:ext>
            </a:extLst>
          </p:cNvPr>
          <p:cNvSpPr/>
          <p:nvPr>
            <p:custDataLst>
              <p:tags r:id="rId417"/>
            </p:custDataLst>
          </p:nvPr>
        </p:nvSpPr>
        <p:spPr>
          <a:xfrm>
            <a:off x="89789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8" name="Rectangle 417">
            <a:extLst>
              <a:ext uri="{FF2B5EF4-FFF2-40B4-BE49-F238E27FC236}">
                <a16:creationId xmlns:a16="http://schemas.microsoft.com/office/drawing/2014/main" id="{E124F91E-AF5F-4289-BCC1-266B437ECE69}"/>
              </a:ext>
              <a:ext uri="{C183D7F6-B498-43B3-948B-1728B52AA6E4}">
                <adec:decorative xmlns:adec="http://schemas.microsoft.com/office/drawing/2017/decorative" val="1"/>
              </a:ext>
            </a:extLst>
          </p:cNvPr>
          <p:cNvSpPr/>
          <p:nvPr>
            <p:custDataLst>
              <p:tags r:id="rId418"/>
            </p:custDataLst>
          </p:nvPr>
        </p:nvSpPr>
        <p:spPr>
          <a:xfrm>
            <a:off x="90678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19" name="Rectangle 418">
            <a:extLst>
              <a:ext uri="{FF2B5EF4-FFF2-40B4-BE49-F238E27FC236}">
                <a16:creationId xmlns:a16="http://schemas.microsoft.com/office/drawing/2014/main" id="{81315AED-646C-4835-BE20-4FF9CFDB0EC0}"/>
              </a:ext>
              <a:ext uri="{C183D7F6-B498-43B3-948B-1728B52AA6E4}">
                <adec:decorative xmlns:adec="http://schemas.microsoft.com/office/drawing/2017/decorative" val="1"/>
              </a:ext>
            </a:extLst>
          </p:cNvPr>
          <p:cNvSpPr/>
          <p:nvPr>
            <p:custDataLst>
              <p:tags r:id="rId419"/>
            </p:custDataLst>
          </p:nvPr>
        </p:nvSpPr>
        <p:spPr>
          <a:xfrm>
            <a:off x="91567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0" name="Rectangle 419">
            <a:extLst>
              <a:ext uri="{FF2B5EF4-FFF2-40B4-BE49-F238E27FC236}">
                <a16:creationId xmlns:a16="http://schemas.microsoft.com/office/drawing/2014/main" id="{0512209A-C630-43AB-9E07-33B9C85CAE56}"/>
              </a:ext>
              <a:ext uri="{C183D7F6-B498-43B3-948B-1728B52AA6E4}">
                <adec:decorative xmlns:adec="http://schemas.microsoft.com/office/drawing/2017/decorative" val="1"/>
              </a:ext>
            </a:extLst>
          </p:cNvPr>
          <p:cNvSpPr/>
          <p:nvPr>
            <p:custDataLst>
              <p:tags r:id="rId420"/>
            </p:custDataLst>
          </p:nvPr>
        </p:nvSpPr>
        <p:spPr>
          <a:xfrm>
            <a:off x="92456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1" name="Rectangle 420">
            <a:extLst>
              <a:ext uri="{FF2B5EF4-FFF2-40B4-BE49-F238E27FC236}">
                <a16:creationId xmlns:a16="http://schemas.microsoft.com/office/drawing/2014/main" id="{27B36B92-913F-4A59-92BC-BE1D3CFB5164}"/>
              </a:ext>
              <a:ext uri="{C183D7F6-B498-43B3-948B-1728B52AA6E4}">
                <adec:decorative xmlns:adec="http://schemas.microsoft.com/office/drawing/2017/decorative" val="1"/>
              </a:ext>
            </a:extLst>
          </p:cNvPr>
          <p:cNvSpPr/>
          <p:nvPr>
            <p:custDataLst>
              <p:tags r:id="rId421"/>
            </p:custDataLst>
          </p:nvPr>
        </p:nvSpPr>
        <p:spPr>
          <a:xfrm>
            <a:off x="93345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2" name="Rectangle 421">
            <a:extLst>
              <a:ext uri="{FF2B5EF4-FFF2-40B4-BE49-F238E27FC236}">
                <a16:creationId xmlns:a16="http://schemas.microsoft.com/office/drawing/2014/main" id="{8B1B2A31-8F33-4F89-85F6-03BA6590C7E4}"/>
              </a:ext>
              <a:ext uri="{C183D7F6-B498-43B3-948B-1728B52AA6E4}">
                <adec:decorative xmlns:adec="http://schemas.microsoft.com/office/drawing/2017/decorative" val="1"/>
              </a:ext>
            </a:extLst>
          </p:cNvPr>
          <p:cNvSpPr/>
          <p:nvPr>
            <p:custDataLst>
              <p:tags r:id="rId422"/>
            </p:custDataLst>
          </p:nvPr>
        </p:nvSpPr>
        <p:spPr>
          <a:xfrm>
            <a:off x="94234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3" name="Rectangle 422">
            <a:extLst>
              <a:ext uri="{FF2B5EF4-FFF2-40B4-BE49-F238E27FC236}">
                <a16:creationId xmlns:a16="http://schemas.microsoft.com/office/drawing/2014/main" id="{2C96CB65-46D0-43E6-AEF6-6FDC356556B8}"/>
              </a:ext>
              <a:ext uri="{C183D7F6-B498-43B3-948B-1728B52AA6E4}">
                <adec:decorative xmlns:adec="http://schemas.microsoft.com/office/drawing/2017/decorative" val="1"/>
              </a:ext>
            </a:extLst>
          </p:cNvPr>
          <p:cNvSpPr/>
          <p:nvPr>
            <p:custDataLst>
              <p:tags r:id="rId423"/>
            </p:custDataLst>
          </p:nvPr>
        </p:nvSpPr>
        <p:spPr>
          <a:xfrm>
            <a:off x="95123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4" name="Rectangle 423">
            <a:extLst>
              <a:ext uri="{FF2B5EF4-FFF2-40B4-BE49-F238E27FC236}">
                <a16:creationId xmlns:a16="http://schemas.microsoft.com/office/drawing/2014/main" id="{06E18C88-E750-4859-9030-238B2862F34C}"/>
              </a:ext>
              <a:ext uri="{C183D7F6-B498-43B3-948B-1728B52AA6E4}">
                <adec:decorative xmlns:adec="http://schemas.microsoft.com/office/drawing/2017/decorative" val="1"/>
              </a:ext>
            </a:extLst>
          </p:cNvPr>
          <p:cNvSpPr/>
          <p:nvPr>
            <p:custDataLst>
              <p:tags r:id="rId424"/>
            </p:custDataLst>
          </p:nvPr>
        </p:nvSpPr>
        <p:spPr>
          <a:xfrm>
            <a:off x="96012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5" name="Rectangle 424">
            <a:extLst>
              <a:ext uri="{FF2B5EF4-FFF2-40B4-BE49-F238E27FC236}">
                <a16:creationId xmlns:a16="http://schemas.microsoft.com/office/drawing/2014/main" id="{6BBB7218-18F3-4412-BC82-578C3BC39412}"/>
              </a:ext>
              <a:ext uri="{C183D7F6-B498-43B3-948B-1728B52AA6E4}">
                <adec:decorative xmlns:adec="http://schemas.microsoft.com/office/drawing/2017/decorative" val="1"/>
              </a:ext>
            </a:extLst>
          </p:cNvPr>
          <p:cNvSpPr/>
          <p:nvPr>
            <p:custDataLst>
              <p:tags r:id="rId425"/>
            </p:custDataLst>
          </p:nvPr>
        </p:nvSpPr>
        <p:spPr>
          <a:xfrm>
            <a:off x="96901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6" name="Rectangle 425">
            <a:extLst>
              <a:ext uri="{FF2B5EF4-FFF2-40B4-BE49-F238E27FC236}">
                <a16:creationId xmlns:a16="http://schemas.microsoft.com/office/drawing/2014/main" id="{7ECA4152-DBF3-492B-8DBB-3355D8E2E8BB}"/>
              </a:ext>
              <a:ext uri="{C183D7F6-B498-43B3-948B-1728B52AA6E4}">
                <adec:decorative xmlns:adec="http://schemas.microsoft.com/office/drawing/2017/decorative" val="1"/>
              </a:ext>
            </a:extLst>
          </p:cNvPr>
          <p:cNvSpPr/>
          <p:nvPr>
            <p:custDataLst>
              <p:tags r:id="rId426"/>
            </p:custDataLst>
          </p:nvPr>
        </p:nvSpPr>
        <p:spPr>
          <a:xfrm>
            <a:off x="97790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7" name="Rectangle 426">
            <a:extLst>
              <a:ext uri="{FF2B5EF4-FFF2-40B4-BE49-F238E27FC236}">
                <a16:creationId xmlns:a16="http://schemas.microsoft.com/office/drawing/2014/main" id="{E05F918E-43AD-4E78-93E0-2CB1712635B3}"/>
              </a:ext>
              <a:ext uri="{C183D7F6-B498-43B3-948B-1728B52AA6E4}">
                <adec:decorative xmlns:adec="http://schemas.microsoft.com/office/drawing/2017/decorative" val="1"/>
              </a:ext>
            </a:extLst>
          </p:cNvPr>
          <p:cNvSpPr/>
          <p:nvPr>
            <p:custDataLst>
              <p:tags r:id="rId427"/>
            </p:custDataLst>
          </p:nvPr>
        </p:nvSpPr>
        <p:spPr>
          <a:xfrm>
            <a:off x="98679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8" name="Rectangle 427">
            <a:extLst>
              <a:ext uri="{FF2B5EF4-FFF2-40B4-BE49-F238E27FC236}">
                <a16:creationId xmlns:a16="http://schemas.microsoft.com/office/drawing/2014/main" id="{7D792301-CEDE-4D6F-926B-0434C70C3758}"/>
              </a:ext>
              <a:ext uri="{C183D7F6-B498-43B3-948B-1728B52AA6E4}">
                <adec:decorative xmlns:adec="http://schemas.microsoft.com/office/drawing/2017/decorative" val="1"/>
              </a:ext>
            </a:extLst>
          </p:cNvPr>
          <p:cNvSpPr/>
          <p:nvPr>
            <p:custDataLst>
              <p:tags r:id="rId428"/>
            </p:custDataLst>
          </p:nvPr>
        </p:nvSpPr>
        <p:spPr>
          <a:xfrm>
            <a:off x="99568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29" name="Rectangle 428">
            <a:extLst>
              <a:ext uri="{FF2B5EF4-FFF2-40B4-BE49-F238E27FC236}">
                <a16:creationId xmlns:a16="http://schemas.microsoft.com/office/drawing/2014/main" id="{B9C4817D-796D-4AC5-BEB6-E0730B211A75}"/>
              </a:ext>
              <a:ext uri="{C183D7F6-B498-43B3-948B-1728B52AA6E4}">
                <adec:decorative xmlns:adec="http://schemas.microsoft.com/office/drawing/2017/decorative" val="1"/>
              </a:ext>
            </a:extLst>
          </p:cNvPr>
          <p:cNvSpPr/>
          <p:nvPr>
            <p:custDataLst>
              <p:tags r:id="rId429"/>
            </p:custDataLst>
          </p:nvPr>
        </p:nvSpPr>
        <p:spPr>
          <a:xfrm>
            <a:off x="100457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0" name="Rectangle 429">
            <a:extLst>
              <a:ext uri="{FF2B5EF4-FFF2-40B4-BE49-F238E27FC236}">
                <a16:creationId xmlns:a16="http://schemas.microsoft.com/office/drawing/2014/main" id="{34725609-18DB-41C2-A028-780E9A9BD3C9}"/>
              </a:ext>
              <a:ext uri="{C183D7F6-B498-43B3-948B-1728B52AA6E4}">
                <adec:decorative xmlns:adec="http://schemas.microsoft.com/office/drawing/2017/decorative" val="1"/>
              </a:ext>
            </a:extLst>
          </p:cNvPr>
          <p:cNvSpPr/>
          <p:nvPr>
            <p:custDataLst>
              <p:tags r:id="rId430"/>
            </p:custDataLst>
          </p:nvPr>
        </p:nvSpPr>
        <p:spPr>
          <a:xfrm>
            <a:off x="101346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1" name="Rectangle 430">
            <a:extLst>
              <a:ext uri="{FF2B5EF4-FFF2-40B4-BE49-F238E27FC236}">
                <a16:creationId xmlns:a16="http://schemas.microsoft.com/office/drawing/2014/main" id="{21A30D9F-BC2A-44EA-9074-DCC5F26EE58F}"/>
              </a:ext>
              <a:ext uri="{C183D7F6-B498-43B3-948B-1728B52AA6E4}">
                <adec:decorative xmlns:adec="http://schemas.microsoft.com/office/drawing/2017/decorative" val="1"/>
              </a:ext>
            </a:extLst>
          </p:cNvPr>
          <p:cNvSpPr/>
          <p:nvPr>
            <p:custDataLst>
              <p:tags r:id="rId431"/>
            </p:custDataLst>
          </p:nvPr>
        </p:nvSpPr>
        <p:spPr>
          <a:xfrm>
            <a:off x="102235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2" name="Rectangle 431">
            <a:extLst>
              <a:ext uri="{FF2B5EF4-FFF2-40B4-BE49-F238E27FC236}">
                <a16:creationId xmlns:a16="http://schemas.microsoft.com/office/drawing/2014/main" id="{A6BF2C56-EAB1-40CA-A2DA-4E96D0B74CA2}"/>
              </a:ext>
              <a:ext uri="{C183D7F6-B498-43B3-948B-1728B52AA6E4}">
                <adec:decorative xmlns:adec="http://schemas.microsoft.com/office/drawing/2017/decorative" val="1"/>
              </a:ext>
            </a:extLst>
          </p:cNvPr>
          <p:cNvSpPr/>
          <p:nvPr>
            <p:custDataLst>
              <p:tags r:id="rId432"/>
            </p:custDataLst>
          </p:nvPr>
        </p:nvSpPr>
        <p:spPr>
          <a:xfrm>
            <a:off x="103124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3" name="Rectangle 432">
            <a:extLst>
              <a:ext uri="{FF2B5EF4-FFF2-40B4-BE49-F238E27FC236}">
                <a16:creationId xmlns:a16="http://schemas.microsoft.com/office/drawing/2014/main" id="{9349048F-3601-460B-886D-460682CDA033}"/>
              </a:ext>
              <a:ext uri="{C183D7F6-B498-43B3-948B-1728B52AA6E4}">
                <adec:decorative xmlns:adec="http://schemas.microsoft.com/office/drawing/2017/decorative" val="1"/>
              </a:ext>
            </a:extLst>
          </p:cNvPr>
          <p:cNvSpPr/>
          <p:nvPr>
            <p:custDataLst>
              <p:tags r:id="rId433"/>
            </p:custDataLst>
          </p:nvPr>
        </p:nvSpPr>
        <p:spPr>
          <a:xfrm>
            <a:off x="10401300" y="3281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4" name="Rectangle 433">
            <a:extLst>
              <a:ext uri="{FF2B5EF4-FFF2-40B4-BE49-F238E27FC236}">
                <a16:creationId xmlns:a16="http://schemas.microsoft.com/office/drawing/2014/main" id="{1635509D-EFF5-459F-99E8-9784858E205B}"/>
              </a:ext>
              <a:ext uri="{C183D7F6-B498-43B3-948B-1728B52AA6E4}">
                <adec:decorative xmlns:adec="http://schemas.microsoft.com/office/drawing/2017/decorative" val="1"/>
              </a:ext>
            </a:extLst>
          </p:cNvPr>
          <p:cNvSpPr/>
          <p:nvPr>
            <p:custDataLst>
              <p:tags r:id="rId434"/>
            </p:custDataLst>
          </p:nvPr>
        </p:nvSpPr>
        <p:spPr>
          <a:xfrm>
            <a:off x="104902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5" name="Rectangle 434">
            <a:extLst>
              <a:ext uri="{FF2B5EF4-FFF2-40B4-BE49-F238E27FC236}">
                <a16:creationId xmlns:a16="http://schemas.microsoft.com/office/drawing/2014/main" id="{471EB8A0-E5F4-474F-82A5-0EA1D64DF4D4}"/>
              </a:ext>
              <a:ext uri="{C183D7F6-B498-43B3-948B-1728B52AA6E4}">
                <adec:decorative xmlns:adec="http://schemas.microsoft.com/office/drawing/2017/decorative" val="1"/>
              </a:ext>
            </a:extLst>
          </p:cNvPr>
          <p:cNvSpPr/>
          <p:nvPr>
            <p:custDataLst>
              <p:tags r:id="rId435"/>
            </p:custDataLst>
          </p:nvPr>
        </p:nvSpPr>
        <p:spPr>
          <a:xfrm>
            <a:off x="10579100" y="3281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6" name="Rectangle 435">
            <a:extLst>
              <a:ext uri="{FF2B5EF4-FFF2-40B4-BE49-F238E27FC236}">
                <a16:creationId xmlns:a16="http://schemas.microsoft.com/office/drawing/2014/main" id="{2BAD2084-2712-4E73-8781-EE8A9731E581}"/>
              </a:ext>
              <a:ext uri="{C183D7F6-B498-43B3-948B-1728B52AA6E4}">
                <adec:decorative xmlns:adec="http://schemas.microsoft.com/office/drawing/2017/decorative" val="1"/>
              </a:ext>
            </a:extLst>
          </p:cNvPr>
          <p:cNvSpPr/>
          <p:nvPr>
            <p:custDataLst>
              <p:tags r:id="rId436"/>
            </p:custDataLst>
          </p:nvPr>
        </p:nvSpPr>
        <p:spPr>
          <a:xfrm>
            <a:off x="81788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7" name="Rectangle 436">
            <a:extLst>
              <a:ext uri="{FF2B5EF4-FFF2-40B4-BE49-F238E27FC236}">
                <a16:creationId xmlns:a16="http://schemas.microsoft.com/office/drawing/2014/main" id="{312F79F5-1243-48E3-826C-3ED5E87A4983}"/>
              </a:ext>
              <a:ext uri="{C183D7F6-B498-43B3-948B-1728B52AA6E4}">
                <adec:decorative xmlns:adec="http://schemas.microsoft.com/office/drawing/2017/decorative" val="1"/>
              </a:ext>
            </a:extLst>
          </p:cNvPr>
          <p:cNvSpPr/>
          <p:nvPr>
            <p:custDataLst>
              <p:tags r:id="rId437"/>
            </p:custDataLst>
          </p:nvPr>
        </p:nvSpPr>
        <p:spPr>
          <a:xfrm>
            <a:off x="82677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8" name="Rectangle 437">
            <a:extLst>
              <a:ext uri="{FF2B5EF4-FFF2-40B4-BE49-F238E27FC236}">
                <a16:creationId xmlns:a16="http://schemas.microsoft.com/office/drawing/2014/main" id="{58986683-B1FF-42B4-BE72-F8E2239B7E42}"/>
              </a:ext>
              <a:ext uri="{C183D7F6-B498-43B3-948B-1728B52AA6E4}">
                <adec:decorative xmlns:adec="http://schemas.microsoft.com/office/drawing/2017/decorative" val="1"/>
              </a:ext>
            </a:extLst>
          </p:cNvPr>
          <p:cNvSpPr/>
          <p:nvPr>
            <p:custDataLst>
              <p:tags r:id="rId438"/>
            </p:custDataLst>
          </p:nvPr>
        </p:nvSpPr>
        <p:spPr>
          <a:xfrm>
            <a:off x="83566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39" name="Rectangle 438">
            <a:extLst>
              <a:ext uri="{FF2B5EF4-FFF2-40B4-BE49-F238E27FC236}">
                <a16:creationId xmlns:a16="http://schemas.microsoft.com/office/drawing/2014/main" id="{6A8A8CCA-40C2-4C26-A740-DAA553560471}"/>
              </a:ext>
              <a:ext uri="{C183D7F6-B498-43B3-948B-1728B52AA6E4}">
                <adec:decorative xmlns:adec="http://schemas.microsoft.com/office/drawing/2017/decorative" val="1"/>
              </a:ext>
            </a:extLst>
          </p:cNvPr>
          <p:cNvSpPr/>
          <p:nvPr>
            <p:custDataLst>
              <p:tags r:id="rId439"/>
            </p:custDataLst>
          </p:nvPr>
        </p:nvSpPr>
        <p:spPr>
          <a:xfrm>
            <a:off x="84455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0" name="Rectangle 439">
            <a:extLst>
              <a:ext uri="{FF2B5EF4-FFF2-40B4-BE49-F238E27FC236}">
                <a16:creationId xmlns:a16="http://schemas.microsoft.com/office/drawing/2014/main" id="{99F41DAF-C9BF-4FC4-AB9A-996998EAE341}"/>
              </a:ext>
              <a:ext uri="{C183D7F6-B498-43B3-948B-1728B52AA6E4}">
                <adec:decorative xmlns:adec="http://schemas.microsoft.com/office/drawing/2017/decorative" val="1"/>
              </a:ext>
            </a:extLst>
          </p:cNvPr>
          <p:cNvSpPr/>
          <p:nvPr>
            <p:custDataLst>
              <p:tags r:id="rId440"/>
            </p:custDataLst>
          </p:nvPr>
        </p:nvSpPr>
        <p:spPr>
          <a:xfrm>
            <a:off x="85344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1" name="Rectangle 440">
            <a:extLst>
              <a:ext uri="{FF2B5EF4-FFF2-40B4-BE49-F238E27FC236}">
                <a16:creationId xmlns:a16="http://schemas.microsoft.com/office/drawing/2014/main" id="{C8700666-F27F-4917-8E8C-D98392ED92AB}"/>
              </a:ext>
              <a:ext uri="{C183D7F6-B498-43B3-948B-1728B52AA6E4}">
                <adec:decorative xmlns:adec="http://schemas.microsoft.com/office/drawing/2017/decorative" val="1"/>
              </a:ext>
            </a:extLst>
          </p:cNvPr>
          <p:cNvSpPr/>
          <p:nvPr>
            <p:custDataLst>
              <p:tags r:id="rId441"/>
            </p:custDataLst>
          </p:nvPr>
        </p:nvSpPr>
        <p:spPr>
          <a:xfrm>
            <a:off x="86233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2" name="Rectangle 441">
            <a:extLst>
              <a:ext uri="{FF2B5EF4-FFF2-40B4-BE49-F238E27FC236}">
                <a16:creationId xmlns:a16="http://schemas.microsoft.com/office/drawing/2014/main" id="{CA37FE58-4819-43B4-A547-B57590E8BB59}"/>
              </a:ext>
              <a:ext uri="{C183D7F6-B498-43B3-948B-1728B52AA6E4}">
                <adec:decorative xmlns:adec="http://schemas.microsoft.com/office/drawing/2017/decorative" val="1"/>
              </a:ext>
            </a:extLst>
          </p:cNvPr>
          <p:cNvSpPr/>
          <p:nvPr>
            <p:custDataLst>
              <p:tags r:id="rId442"/>
            </p:custDataLst>
          </p:nvPr>
        </p:nvSpPr>
        <p:spPr>
          <a:xfrm>
            <a:off x="87122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3" name="Rectangle 442">
            <a:extLst>
              <a:ext uri="{FF2B5EF4-FFF2-40B4-BE49-F238E27FC236}">
                <a16:creationId xmlns:a16="http://schemas.microsoft.com/office/drawing/2014/main" id="{792E6487-1954-4F06-BAB5-6CC5FE9E5B9D}"/>
              </a:ext>
              <a:ext uri="{C183D7F6-B498-43B3-948B-1728B52AA6E4}">
                <adec:decorative xmlns:adec="http://schemas.microsoft.com/office/drawing/2017/decorative" val="1"/>
              </a:ext>
            </a:extLst>
          </p:cNvPr>
          <p:cNvSpPr/>
          <p:nvPr>
            <p:custDataLst>
              <p:tags r:id="rId443"/>
            </p:custDataLst>
          </p:nvPr>
        </p:nvSpPr>
        <p:spPr>
          <a:xfrm>
            <a:off x="88011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4" name="Rectangle 443">
            <a:extLst>
              <a:ext uri="{FF2B5EF4-FFF2-40B4-BE49-F238E27FC236}">
                <a16:creationId xmlns:a16="http://schemas.microsoft.com/office/drawing/2014/main" id="{4CA894B6-4162-4201-9C5D-8578E645CF51}"/>
              </a:ext>
              <a:ext uri="{C183D7F6-B498-43B3-948B-1728B52AA6E4}">
                <adec:decorative xmlns:adec="http://schemas.microsoft.com/office/drawing/2017/decorative" val="1"/>
              </a:ext>
            </a:extLst>
          </p:cNvPr>
          <p:cNvSpPr/>
          <p:nvPr>
            <p:custDataLst>
              <p:tags r:id="rId444"/>
            </p:custDataLst>
          </p:nvPr>
        </p:nvSpPr>
        <p:spPr>
          <a:xfrm>
            <a:off x="88900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5" name="Rectangle 444">
            <a:extLst>
              <a:ext uri="{FF2B5EF4-FFF2-40B4-BE49-F238E27FC236}">
                <a16:creationId xmlns:a16="http://schemas.microsoft.com/office/drawing/2014/main" id="{2DCEA806-CBC9-42E5-A4C2-EC2E6934DE30}"/>
              </a:ext>
              <a:ext uri="{C183D7F6-B498-43B3-948B-1728B52AA6E4}">
                <adec:decorative xmlns:adec="http://schemas.microsoft.com/office/drawing/2017/decorative" val="1"/>
              </a:ext>
            </a:extLst>
          </p:cNvPr>
          <p:cNvSpPr/>
          <p:nvPr>
            <p:custDataLst>
              <p:tags r:id="rId445"/>
            </p:custDataLst>
          </p:nvPr>
        </p:nvSpPr>
        <p:spPr>
          <a:xfrm>
            <a:off x="89789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6" name="Rectangle 445">
            <a:extLst>
              <a:ext uri="{FF2B5EF4-FFF2-40B4-BE49-F238E27FC236}">
                <a16:creationId xmlns:a16="http://schemas.microsoft.com/office/drawing/2014/main" id="{5AFC8C8D-1DE2-4BAD-BC27-D7ACEDDFB8D6}"/>
              </a:ext>
              <a:ext uri="{C183D7F6-B498-43B3-948B-1728B52AA6E4}">
                <adec:decorative xmlns:adec="http://schemas.microsoft.com/office/drawing/2017/decorative" val="1"/>
              </a:ext>
            </a:extLst>
          </p:cNvPr>
          <p:cNvSpPr/>
          <p:nvPr>
            <p:custDataLst>
              <p:tags r:id="rId446"/>
            </p:custDataLst>
          </p:nvPr>
        </p:nvSpPr>
        <p:spPr>
          <a:xfrm>
            <a:off x="90678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7" name="Rectangle 446">
            <a:extLst>
              <a:ext uri="{FF2B5EF4-FFF2-40B4-BE49-F238E27FC236}">
                <a16:creationId xmlns:a16="http://schemas.microsoft.com/office/drawing/2014/main" id="{2AA26C50-CCA5-4153-B35F-6155EC784DE4}"/>
              </a:ext>
              <a:ext uri="{C183D7F6-B498-43B3-948B-1728B52AA6E4}">
                <adec:decorative xmlns:adec="http://schemas.microsoft.com/office/drawing/2017/decorative" val="1"/>
              </a:ext>
            </a:extLst>
          </p:cNvPr>
          <p:cNvSpPr/>
          <p:nvPr>
            <p:custDataLst>
              <p:tags r:id="rId447"/>
            </p:custDataLst>
          </p:nvPr>
        </p:nvSpPr>
        <p:spPr>
          <a:xfrm>
            <a:off x="91567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8" name="Rectangle 447">
            <a:extLst>
              <a:ext uri="{FF2B5EF4-FFF2-40B4-BE49-F238E27FC236}">
                <a16:creationId xmlns:a16="http://schemas.microsoft.com/office/drawing/2014/main" id="{BB5C4745-7372-4828-BF5C-A7522DA047AA}"/>
              </a:ext>
              <a:ext uri="{C183D7F6-B498-43B3-948B-1728B52AA6E4}">
                <adec:decorative xmlns:adec="http://schemas.microsoft.com/office/drawing/2017/decorative" val="1"/>
              </a:ext>
            </a:extLst>
          </p:cNvPr>
          <p:cNvSpPr/>
          <p:nvPr>
            <p:custDataLst>
              <p:tags r:id="rId448"/>
            </p:custDataLst>
          </p:nvPr>
        </p:nvSpPr>
        <p:spPr>
          <a:xfrm>
            <a:off x="92456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49" name="Rectangle 448">
            <a:extLst>
              <a:ext uri="{FF2B5EF4-FFF2-40B4-BE49-F238E27FC236}">
                <a16:creationId xmlns:a16="http://schemas.microsoft.com/office/drawing/2014/main" id="{0B4A3869-F65A-47A1-94FB-AD9F8F9F4CC1}"/>
              </a:ext>
              <a:ext uri="{C183D7F6-B498-43B3-948B-1728B52AA6E4}">
                <adec:decorative xmlns:adec="http://schemas.microsoft.com/office/drawing/2017/decorative" val="1"/>
              </a:ext>
            </a:extLst>
          </p:cNvPr>
          <p:cNvSpPr/>
          <p:nvPr>
            <p:custDataLst>
              <p:tags r:id="rId449"/>
            </p:custDataLst>
          </p:nvPr>
        </p:nvSpPr>
        <p:spPr>
          <a:xfrm>
            <a:off x="93345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0" name="Rectangle 449">
            <a:extLst>
              <a:ext uri="{FF2B5EF4-FFF2-40B4-BE49-F238E27FC236}">
                <a16:creationId xmlns:a16="http://schemas.microsoft.com/office/drawing/2014/main" id="{90D502B2-4E1F-43CE-8CEF-0FFCCED99202}"/>
              </a:ext>
              <a:ext uri="{C183D7F6-B498-43B3-948B-1728B52AA6E4}">
                <adec:decorative xmlns:adec="http://schemas.microsoft.com/office/drawing/2017/decorative" val="1"/>
              </a:ext>
            </a:extLst>
          </p:cNvPr>
          <p:cNvSpPr/>
          <p:nvPr>
            <p:custDataLst>
              <p:tags r:id="rId450"/>
            </p:custDataLst>
          </p:nvPr>
        </p:nvSpPr>
        <p:spPr>
          <a:xfrm>
            <a:off x="94234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1" name="Rectangle 450">
            <a:extLst>
              <a:ext uri="{FF2B5EF4-FFF2-40B4-BE49-F238E27FC236}">
                <a16:creationId xmlns:a16="http://schemas.microsoft.com/office/drawing/2014/main" id="{03504952-CF19-4797-B8CE-00BB90CC4F4C}"/>
              </a:ext>
              <a:ext uri="{C183D7F6-B498-43B3-948B-1728B52AA6E4}">
                <adec:decorative xmlns:adec="http://schemas.microsoft.com/office/drawing/2017/decorative" val="1"/>
              </a:ext>
            </a:extLst>
          </p:cNvPr>
          <p:cNvSpPr/>
          <p:nvPr>
            <p:custDataLst>
              <p:tags r:id="rId451"/>
            </p:custDataLst>
          </p:nvPr>
        </p:nvSpPr>
        <p:spPr>
          <a:xfrm>
            <a:off x="95123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2" name="Rectangle 451">
            <a:extLst>
              <a:ext uri="{FF2B5EF4-FFF2-40B4-BE49-F238E27FC236}">
                <a16:creationId xmlns:a16="http://schemas.microsoft.com/office/drawing/2014/main" id="{AF751049-FC08-4F45-B269-A4F2591EBC08}"/>
              </a:ext>
              <a:ext uri="{C183D7F6-B498-43B3-948B-1728B52AA6E4}">
                <adec:decorative xmlns:adec="http://schemas.microsoft.com/office/drawing/2017/decorative" val="1"/>
              </a:ext>
            </a:extLst>
          </p:cNvPr>
          <p:cNvSpPr/>
          <p:nvPr>
            <p:custDataLst>
              <p:tags r:id="rId452"/>
            </p:custDataLst>
          </p:nvPr>
        </p:nvSpPr>
        <p:spPr>
          <a:xfrm>
            <a:off x="96012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3" name="Rectangle 452">
            <a:extLst>
              <a:ext uri="{FF2B5EF4-FFF2-40B4-BE49-F238E27FC236}">
                <a16:creationId xmlns:a16="http://schemas.microsoft.com/office/drawing/2014/main" id="{33070F49-DF21-4658-A2C5-CBBD634B5FB8}"/>
              </a:ext>
              <a:ext uri="{C183D7F6-B498-43B3-948B-1728B52AA6E4}">
                <adec:decorative xmlns:adec="http://schemas.microsoft.com/office/drawing/2017/decorative" val="1"/>
              </a:ext>
            </a:extLst>
          </p:cNvPr>
          <p:cNvSpPr/>
          <p:nvPr>
            <p:custDataLst>
              <p:tags r:id="rId453"/>
            </p:custDataLst>
          </p:nvPr>
        </p:nvSpPr>
        <p:spPr>
          <a:xfrm>
            <a:off x="96901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4" name="Rectangle 453">
            <a:extLst>
              <a:ext uri="{FF2B5EF4-FFF2-40B4-BE49-F238E27FC236}">
                <a16:creationId xmlns:a16="http://schemas.microsoft.com/office/drawing/2014/main" id="{FE3351D5-FFF1-41A1-8DFC-6E3F0322C5AF}"/>
              </a:ext>
              <a:ext uri="{C183D7F6-B498-43B3-948B-1728B52AA6E4}">
                <adec:decorative xmlns:adec="http://schemas.microsoft.com/office/drawing/2017/decorative" val="1"/>
              </a:ext>
            </a:extLst>
          </p:cNvPr>
          <p:cNvSpPr/>
          <p:nvPr>
            <p:custDataLst>
              <p:tags r:id="rId454"/>
            </p:custDataLst>
          </p:nvPr>
        </p:nvSpPr>
        <p:spPr>
          <a:xfrm>
            <a:off x="97790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5" name="Rectangle 454">
            <a:extLst>
              <a:ext uri="{FF2B5EF4-FFF2-40B4-BE49-F238E27FC236}">
                <a16:creationId xmlns:a16="http://schemas.microsoft.com/office/drawing/2014/main" id="{C9BF6A16-B149-45AC-8DA1-567B3665CFC8}"/>
              </a:ext>
              <a:ext uri="{C183D7F6-B498-43B3-948B-1728B52AA6E4}">
                <adec:decorative xmlns:adec="http://schemas.microsoft.com/office/drawing/2017/decorative" val="1"/>
              </a:ext>
            </a:extLst>
          </p:cNvPr>
          <p:cNvSpPr/>
          <p:nvPr>
            <p:custDataLst>
              <p:tags r:id="rId455"/>
            </p:custDataLst>
          </p:nvPr>
        </p:nvSpPr>
        <p:spPr>
          <a:xfrm>
            <a:off x="98679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6" name="Rectangle 455">
            <a:extLst>
              <a:ext uri="{FF2B5EF4-FFF2-40B4-BE49-F238E27FC236}">
                <a16:creationId xmlns:a16="http://schemas.microsoft.com/office/drawing/2014/main" id="{E2C62191-8C22-4F10-98DA-5739A1DA54CA}"/>
              </a:ext>
              <a:ext uri="{C183D7F6-B498-43B3-948B-1728B52AA6E4}">
                <adec:decorative xmlns:adec="http://schemas.microsoft.com/office/drawing/2017/decorative" val="1"/>
              </a:ext>
            </a:extLst>
          </p:cNvPr>
          <p:cNvSpPr/>
          <p:nvPr>
            <p:custDataLst>
              <p:tags r:id="rId456"/>
            </p:custDataLst>
          </p:nvPr>
        </p:nvSpPr>
        <p:spPr>
          <a:xfrm>
            <a:off x="99568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7" name="Rectangle 456">
            <a:extLst>
              <a:ext uri="{FF2B5EF4-FFF2-40B4-BE49-F238E27FC236}">
                <a16:creationId xmlns:a16="http://schemas.microsoft.com/office/drawing/2014/main" id="{3586ADC4-FBB3-446B-8C5D-4E789C5F9188}"/>
              </a:ext>
              <a:ext uri="{C183D7F6-B498-43B3-948B-1728B52AA6E4}">
                <adec:decorative xmlns:adec="http://schemas.microsoft.com/office/drawing/2017/decorative" val="1"/>
              </a:ext>
            </a:extLst>
          </p:cNvPr>
          <p:cNvSpPr/>
          <p:nvPr>
            <p:custDataLst>
              <p:tags r:id="rId457"/>
            </p:custDataLst>
          </p:nvPr>
        </p:nvSpPr>
        <p:spPr>
          <a:xfrm>
            <a:off x="100457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8" name="Rectangle 457">
            <a:extLst>
              <a:ext uri="{FF2B5EF4-FFF2-40B4-BE49-F238E27FC236}">
                <a16:creationId xmlns:a16="http://schemas.microsoft.com/office/drawing/2014/main" id="{764DF941-CFB8-48D9-AA78-2DEEACC47964}"/>
              </a:ext>
              <a:ext uri="{C183D7F6-B498-43B3-948B-1728B52AA6E4}">
                <adec:decorative xmlns:adec="http://schemas.microsoft.com/office/drawing/2017/decorative" val="1"/>
              </a:ext>
            </a:extLst>
          </p:cNvPr>
          <p:cNvSpPr/>
          <p:nvPr>
            <p:custDataLst>
              <p:tags r:id="rId458"/>
            </p:custDataLst>
          </p:nvPr>
        </p:nvSpPr>
        <p:spPr>
          <a:xfrm>
            <a:off x="101346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59" name="Rectangle 458">
            <a:extLst>
              <a:ext uri="{FF2B5EF4-FFF2-40B4-BE49-F238E27FC236}">
                <a16:creationId xmlns:a16="http://schemas.microsoft.com/office/drawing/2014/main" id="{F3B803DA-1A7F-49B9-B8C0-B8E886059F11}"/>
              </a:ext>
              <a:ext uri="{C183D7F6-B498-43B3-948B-1728B52AA6E4}">
                <adec:decorative xmlns:adec="http://schemas.microsoft.com/office/drawing/2017/decorative" val="1"/>
              </a:ext>
            </a:extLst>
          </p:cNvPr>
          <p:cNvSpPr/>
          <p:nvPr>
            <p:custDataLst>
              <p:tags r:id="rId459"/>
            </p:custDataLst>
          </p:nvPr>
        </p:nvSpPr>
        <p:spPr>
          <a:xfrm>
            <a:off x="102235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0" name="Rectangle 459">
            <a:extLst>
              <a:ext uri="{FF2B5EF4-FFF2-40B4-BE49-F238E27FC236}">
                <a16:creationId xmlns:a16="http://schemas.microsoft.com/office/drawing/2014/main" id="{B8ED5805-4611-42B6-9635-9B49BB38EA4D}"/>
              </a:ext>
              <a:ext uri="{C183D7F6-B498-43B3-948B-1728B52AA6E4}">
                <adec:decorative xmlns:adec="http://schemas.microsoft.com/office/drawing/2017/decorative" val="1"/>
              </a:ext>
            </a:extLst>
          </p:cNvPr>
          <p:cNvSpPr/>
          <p:nvPr>
            <p:custDataLst>
              <p:tags r:id="rId460"/>
            </p:custDataLst>
          </p:nvPr>
        </p:nvSpPr>
        <p:spPr>
          <a:xfrm>
            <a:off x="103124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1" name="Rectangle 460">
            <a:extLst>
              <a:ext uri="{FF2B5EF4-FFF2-40B4-BE49-F238E27FC236}">
                <a16:creationId xmlns:a16="http://schemas.microsoft.com/office/drawing/2014/main" id="{E2112350-1D3E-4196-951F-D415A01CE1D1}"/>
              </a:ext>
              <a:ext uri="{C183D7F6-B498-43B3-948B-1728B52AA6E4}">
                <adec:decorative xmlns:adec="http://schemas.microsoft.com/office/drawing/2017/decorative" val="1"/>
              </a:ext>
            </a:extLst>
          </p:cNvPr>
          <p:cNvSpPr/>
          <p:nvPr>
            <p:custDataLst>
              <p:tags r:id="rId461"/>
            </p:custDataLst>
          </p:nvPr>
        </p:nvSpPr>
        <p:spPr>
          <a:xfrm>
            <a:off x="104013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2" name="Rectangle 461">
            <a:extLst>
              <a:ext uri="{FF2B5EF4-FFF2-40B4-BE49-F238E27FC236}">
                <a16:creationId xmlns:a16="http://schemas.microsoft.com/office/drawing/2014/main" id="{CCC2198B-2338-41CE-A22A-87AA5A1126A4}"/>
              </a:ext>
              <a:ext uri="{C183D7F6-B498-43B3-948B-1728B52AA6E4}">
                <adec:decorative xmlns:adec="http://schemas.microsoft.com/office/drawing/2017/decorative" val="1"/>
              </a:ext>
            </a:extLst>
          </p:cNvPr>
          <p:cNvSpPr/>
          <p:nvPr>
            <p:custDataLst>
              <p:tags r:id="rId462"/>
            </p:custDataLst>
          </p:nvPr>
        </p:nvSpPr>
        <p:spPr>
          <a:xfrm>
            <a:off x="104902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3" name="Rectangle 462">
            <a:extLst>
              <a:ext uri="{FF2B5EF4-FFF2-40B4-BE49-F238E27FC236}">
                <a16:creationId xmlns:a16="http://schemas.microsoft.com/office/drawing/2014/main" id="{EEB4F9B0-8F12-430E-9DE8-18D4F7B39C73}"/>
              </a:ext>
              <a:ext uri="{C183D7F6-B498-43B3-948B-1728B52AA6E4}">
                <adec:decorative xmlns:adec="http://schemas.microsoft.com/office/drawing/2017/decorative" val="1"/>
              </a:ext>
            </a:extLst>
          </p:cNvPr>
          <p:cNvSpPr/>
          <p:nvPr>
            <p:custDataLst>
              <p:tags r:id="rId463"/>
            </p:custDataLst>
          </p:nvPr>
        </p:nvSpPr>
        <p:spPr>
          <a:xfrm>
            <a:off x="105791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4" name="Rectangle 463">
            <a:extLst>
              <a:ext uri="{FF2B5EF4-FFF2-40B4-BE49-F238E27FC236}">
                <a16:creationId xmlns:a16="http://schemas.microsoft.com/office/drawing/2014/main" id="{2A406666-1E05-472A-BE1D-49BE59CFFB85}"/>
              </a:ext>
              <a:ext uri="{C183D7F6-B498-43B3-948B-1728B52AA6E4}">
                <adec:decorative xmlns:adec="http://schemas.microsoft.com/office/drawing/2017/decorative" val="1"/>
              </a:ext>
            </a:extLst>
          </p:cNvPr>
          <p:cNvSpPr/>
          <p:nvPr>
            <p:custDataLst>
              <p:tags r:id="rId464"/>
            </p:custDataLst>
          </p:nvPr>
        </p:nvSpPr>
        <p:spPr>
          <a:xfrm>
            <a:off x="10668000" y="33705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5" name="Rectangle 464">
            <a:extLst>
              <a:ext uri="{FF2B5EF4-FFF2-40B4-BE49-F238E27FC236}">
                <a16:creationId xmlns:a16="http://schemas.microsoft.com/office/drawing/2014/main" id="{76B92607-19A8-477D-8EED-1217C468AADF}"/>
              </a:ext>
              <a:ext uri="{C183D7F6-B498-43B3-948B-1728B52AA6E4}">
                <adec:decorative xmlns:adec="http://schemas.microsoft.com/office/drawing/2017/decorative" val="1"/>
              </a:ext>
            </a:extLst>
          </p:cNvPr>
          <p:cNvSpPr/>
          <p:nvPr>
            <p:custDataLst>
              <p:tags r:id="rId465"/>
            </p:custDataLst>
          </p:nvPr>
        </p:nvSpPr>
        <p:spPr>
          <a:xfrm>
            <a:off x="10756900" y="33705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6" name="Rectangle 465">
            <a:extLst>
              <a:ext uri="{FF2B5EF4-FFF2-40B4-BE49-F238E27FC236}">
                <a16:creationId xmlns:a16="http://schemas.microsoft.com/office/drawing/2014/main" id="{E325272A-E00D-4674-A5B1-E4231C7A4535}"/>
              </a:ext>
              <a:ext uri="{C183D7F6-B498-43B3-948B-1728B52AA6E4}">
                <adec:decorative xmlns:adec="http://schemas.microsoft.com/office/drawing/2017/decorative" val="1"/>
              </a:ext>
            </a:extLst>
          </p:cNvPr>
          <p:cNvSpPr/>
          <p:nvPr>
            <p:custDataLst>
              <p:tags r:id="rId466"/>
            </p:custDataLst>
          </p:nvPr>
        </p:nvSpPr>
        <p:spPr>
          <a:xfrm>
            <a:off x="81788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7" name="Rectangle 466">
            <a:extLst>
              <a:ext uri="{FF2B5EF4-FFF2-40B4-BE49-F238E27FC236}">
                <a16:creationId xmlns:a16="http://schemas.microsoft.com/office/drawing/2014/main" id="{F79F95F1-947A-4E35-89B1-8CA9CDE14197}"/>
              </a:ext>
              <a:ext uri="{C183D7F6-B498-43B3-948B-1728B52AA6E4}">
                <adec:decorative xmlns:adec="http://schemas.microsoft.com/office/drawing/2017/decorative" val="1"/>
              </a:ext>
            </a:extLst>
          </p:cNvPr>
          <p:cNvSpPr/>
          <p:nvPr>
            <p:custDataLst>
              <p:tags r:id="rId467"/>
            </p:custDataLst>
          </p:nvPr>
        </p:nvSpPr>
        <p:spPr>
          <a:xfrm>
            <a:off x="82677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8" name="Rectangle 467">
            <a:extLst>
              <a:ext uri="{FF2B5EF4-FFF2-40B4-BE49-F238E27FC236}">
                <a16:creationId xmlns:a16="http://schemas.microsoft.com/office/drawing/2014/main" id="{19123A62-BF6B-4D3E-8F51-36A5C794D221}"/>
              </a:ext>
              <a:ext uri="{C183D7F6-B498-43B3-948B-1728B52AA6E4}">
                <adec:decorative xmlns:adec="http://schemas.microsoft.com/office/drawing/2017/decorative" val="1"/>
              </a:ext>
            </a:extLst>
          </p:cNvPr>
          <p:cNvSpPr/>
          <p:nvPr>
            <p:custDataLst>
              <p:tags r:id="rId468"/>
            </p:custDataLst>
          </p:nvPr>
        </p:nvSpPr>
        <p:spPr>
          <a:xfrm>
            <a:off x="83566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69" name="Rectangle 468">
            <a:extLst>
              <a:ext uri="{FF2B5EF4-FFF2-40B4-BE49-F238E27FC236}">
                <a16:creationId xmlns:a16="http://schemas.microsoft.com/office/drawing/2014/main" id="{1274EEC2-B940-44FF-9E6F-7BD2B0879073}"/>
              </a:ext>
              <a:ext uri="{C183D7F6-B498-43B3-948B-1728B52AA6E4}">
                <adec:decorative xmlns:adec="http://schemas.microsoft.com/office/drawing/2017/decorative" val="1"/>
              </a:ext>
            </a:extLst>
          </p:cNvPr>
          <p:cNvSpPr/>
          <p:nvPr>
            <p:custDataLst>
              <p:tags r:id="rId469"/>
            </p:custDataLst>
          </p:nvPr>
        </p:nvSpPr>
        <p:spPr>
          <a:xfrm>
            <a:off x="84455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0" name="Rectangle 469">
            <a:extLst>
              <a:ext uri="{FF2B5EF4-FFF2-40B4-BE49-F238E27FC236}">
                <a16:creationId xmlns:a16="http://schemas.microsoft.com/office/drawing/2014/main" id="{25E6E22B-4CBB-4F92-8BAC-C9680CFB8522}"/>
              </a:ext>
              <a:ext uri="{C183D7F6-B498-43B3-948B-1728B52AA6E4}">
                <adec:decorative xmlns:adec="http://schemas.microsoft.com/office/drawing/2017/decorative" val="1"/>
              </a:ext>
            </a:extLst>
          </p:cNvPr>
          <p:cNvSpPr/>
          <p:nvPr>
            <p:custDataLst>
              <p:tags r:id="rId470"/>
            </p:custDataLst>
          </p:nvPr>
        </p:nvSpPr>
        <p:spPr>
          <a:xfrm>
            <a:off x="85344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1" name="Rectangle 470">
            <a:extLst>
              <a:ext uri="{FF2B5EF4-FFF2-40B4-BE49-F238E27FC236}">
                <a16:creationId xmlns:a16="http://schemas.microsoft.com/office/drawing/2014/main" id="{535CB54A-9F7E-46F9-B456-E10F8D7A7BFD}"/>
              </a:ext>
              <a:ext uri="{C183D7F6-B498-43B3-948B-1728B52AA6E4}">
                <adec:decorative xmlns:adec="http://schemas.microsoft.com/office/drawing/2017/decorative" val="1"/>
              </a:ext>
            </a:extLst>
          </p:cNvPr>
          <p:cNvSpPr/>
          <p:nvPr>
            <p:custDataLst>
              <p:tags r:id="rId471"/>
            </p:custDataLst>
          </p:nvPr>
        </p:nvSpPr>
        <p:spPr>
          <a:xfrm>
            <a:off x="86233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2" name="Rectangle 471">
            <a:extLst>
              <a:ext uri="{FF2B5EF4-FFF2-40B4-BE49-F238E27FC236}">
                <a16:creationId xmlns:a16="http://schemas.microsoft.com/office/drawing/2014/main" id="{1523B833-7AB8-464D-821F-77B8386AC618}"/>
              </a:ext>
              <a:ext uri="{C183D7F6-B498-43B3-948B-1728B52AA6E4}">
                <adec:decorative xmlns:adec="http://schemas.microsoft.com/office/drawing/2017/decorative" val="1"/>
              </a:ext>
            </a:extLst>
          </p:cNvPr>
          <p:cNvSpPr/>
          <p:nvPr>
            <p:custDataLst>
              <p:tags r:id="rId472"/>
            </p:custDataLst>
          </p:nvPr>
        </p:nvSpPr>
        <p:spPr>
          <a:xfrm>
            <a:off x="87122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3" name="Rectangle 472">
            <a:extLst>
              <a:ext uri="{FF2B5EF4-FFF2-40B4-BE49-F238E27FC236}">
                <a16:creationId xmlns:a16="http://schemas.microsoft.com/office/drawing/2014/main" id="{E298A799-851B-4CB7-8118-3B70FA1AB803}"/>
              </a:ext>
              <a:ext uri="{C183D7F6-B498-43B3-948B-1728B52AA6E4}">
                <adec:decorative xmlns:adec="http://schemas.microsoft.com/office/drawing/2017/decorative" val="1"/>
              </a:ext>
            </a:extLst>
          </p:cNvPr>
          <p:cNvSpPr/>
          <p:nvPr>
            <p:custDataLst>
              <p:tags r:id="rId473"/>
            </p:custDataLst>
          </p:nvPr>
        </p:nvSpPr>
        <p:spPr>
          <a:xfrm>
            <a:off x="88011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4" name="Rectangle 473">
            <a:extLst>
              <a:ext uri="{FF2B5EF4-FFF2-40B4-BE49-F238E27FC236}">
                <a16:creationId xmlns:a16="http://schemas.microsoft.com/office/drawing/2014/main" id="{5BB209AC-1A87-4C28-9F7B-8F1471C84F31}"/>
              </a:ext>
              <a:ext uri="{C183D7F6-B498-43B3-948B-1728B52AA6E4}">
                <adec:decorative xmlns:adec="http://schemas.microsoft.com/office/drawing/2017/decorative" val="1"/>
              </a:ext>
            </a:extLst>
          </p:cNvPr>
          <p:cNvSpPr/>
          <p:nvPr>
            <p:custDataLst>
              <p:tags r:id="rId474"/>
            </p:custDataLst>
          </p:nvPr>
        </p:nvSpPr>
        <p:spPr>
          <a:xfrm>
            <a:off x="88900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5" name="Rectangle 474">
            <a:extLst>
              <a:ext uri="{FF2B5EF4-FFF2-40B4-BE49-F238E27FC236}">
                <a16:creationId xmlns:a16="http://schemas.microsoft.com/office/drawing/2014/main" id="{FB4DFBEF-2A1F-4D1B-9D49-DBA4EE7AAD77}"/>
              </a:ext>
              <a:ext uri="{C183D7F6-B498-43B3-948B-1728B52AA6E4}">
                <adec:decorative xmlns:adec="http://schemas.microsoft.com/office/drawing/2017/decorative" val="1"/>
              </a:ext>
            </a:extLst>
          </p:cNvPr>
          <p:cNvSpPr/>
          <p:nvPr>
            <p:custDataLst>
              <p:tags r:id="rId475"/>
            </p:custDataLst>
          </p:nvPr>
        </p:nvSpPr>
        <p:spPr>
          <a:xfrm>
            <a:off x="89789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6" name="Rectangle 475">
            <a:extLst>
              <a:ext uri="{FF2B5EF4-FFF2-40B4-BE49-F238E27FC236}">
                <a16:creationId xmlns:a16="http://schemas.microsoft.com/office/drawing/2014/main" id="{5003CBEF-0409-4ED9-A341-368CD170D631}"/>
              </a:ext>
              <a:ext uri="{C183D7F6-B498-43B3-948B-1728B52AA6E4}">
                <adec:decorative xmlns:adec="http://schemas.microsoft.com/office/drawing/2017/decorative" val="1"/>
              </a:ext>
            </a:extLst>
          </p:cNvPr>
          <p:cNvSpPr/>
          <p:nvPr>
            <p:custDataLst>
              <p:tags r:id="rId476"/>
            </p:custDataLst>
          </p:nvPr>
        </p:nvSpPr>
        <p:spPr>
          <a:xfrm>
            <a:off x="90678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7" name="Rectangle 476">
            <a:extLst>
              <a:ext uri="{FF2B5EF4-FFF2-40B4-BE49-F238E27FC236}">
                <a16:creationId xmlns:a16="http://schemas.microsoft.com/office/drawing/2014/main" id="{FA63F984-4F58-4D78-BB94-0D78AAE0BF61}"/>
              </a:ext>
              <a:ext uri="{C183D7F6-B498-43B3-948B-1728B52AA6E4}">
                <adec:decorative xmlns:adec="http://schemas.microsoft.com/office/drawing/2017/decorative" val="1"/>
              </a:ext>
            </a:extLst>
          </p:cNvPr>
          <p:cNvSpPr/>
          <p:nvPr>
            <p:custDataLst>
              <p:tags r:id="rId477"/>
            </p:custDataLst>
          </p:nvPr>
        </p:nvSpPr>
        <p:spPr>
          <a:xfrm>
            <a:off x="91567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8" name="Rectangle 477">
            <a:extLst>
              <a:ext uri="{FF2B5EF4-FFF2-40B4-BE49-F238E27FC236}">
                <a16:creationId xmlns:a16="http://schemas.microsoft.com/office/drawing/2014/main" id="{C33294E0-DCEA-45CA-8CC6-3679D5012B35}"/>
              </a:ext>
              <a:ext uri="{C183D7F6-B498-43B3-948B-1728B52AA6E4}">
                <adec:decorative xmlns:adec="http://schemas.microsoft.com/office/drawing/2017/decorative" val="1"/>
              </a:ext>
            </a:extLst>
          </p:cNvPr>
          <p:cNvSpPr/>
          <p:nvPr>
            <p:custDataLst>
              <p:tags r:id="rId478"/>
            </p:custDataLst>
          </p:nvPr>
        </p:nvSpPr>
        <p:spPr>
          <a:xfrm>
            <a:off x="92456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79" name="Rectangle 478">
            <a:extLst>
              <a:ext uri="{FF2B5EF4-FFF2-40B4-BE49-F238E27FC236}">
                <a16:creationId xmlns:a16="http://schemas.microsoft.com/office/drawing/2014/main" id="{A531A882-0D6C-4210-A653-01FA5912E7A0}"/>
              </a:ext>
              <a:ext uri="{C183D7F6-B498-43B3-948B-1728B52AA6E4}">
                <adec:decorative xmlns:adec="http://schemas.microsoft.com/office/drawing/2017/decorative" val="1"/>
              </a:ext>
            </a:extLst>
          </p:cNvPr>
          <p:cNvSpPr/>
          <p:nvPr>
            <p:custDataLst>
              <p:tags r:id="rId479"/>
            </p:custDataLst>
          </p:nvPr>
        </p:nvSpPr>
        <p:spPr>
          <a:xfrm>
            <a:off x="93345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0" name="Rectangle 479">
            <a:extLst>
              <a:ext uri="{FF2B5EF4-FFF2-40B4-BE49-F238E27FC236}">
                <a16:creationId xmlns:a16="http://schemas.microsoft.com/office/drawing/2014/main" id="{E844FD6A-29F7-47E4-8CE3-E5F6BA5C1EC0}"/>
              </a:ext>
              <a:ext uri="{C183D7F6-B498-43B3-948B-1728B52AA6E4}">
                <adec:decorative xmlns:adec="http://schemas.microsoft.com/office/drawing/2017/decorative" val="1"/>
              </a:ext>
            </a:extLst>
          </p:cNvPr>
          <p:cNvSpPr/>
          <p:nvPr>
            <p:custDataLst>
              <p:tags r:id="rId480"/>
            </p:custDataLst>
          </p:nvPr>
        </p:nvSpPr>
        <p:spPr>
          <a:xfrm>
            <a:off x="94234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1" name="Rectangle 480">
            <a:extLst>
              <a:ext uri="{FF2B5EF4-FFF2-40B4-BE49-F238E27FC236}">
                <a16:creationId xmlns:a16="http://schemas.microsoft.com/office/drawing/2014/main" id="{0DA5D2E9-9D2E-400C-9F57-EE81629025E0}"/>
              </a:ext>
              <a:ext uri="{C183D7F6-B498-43B3-948B-1728B52AA6E4}">
                <adec:decorative xmlns:adec="http://schemas.microsoft.com/office/drawing/2017/decorative" val="1"/>
              </a:ext>
            </a:extLst>
          </p:cNvPr>
          <p:cNvSpPr/>
          <p:nvPr>
            <p:custDataLst>
              <p:tags r:id="rId481"/>
            </p:custDataLst>
          </p:nvPr>
        </p:nvSpPr>
        <p:spPr>
          <a:xfrm>
            <a:off x="95123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2" name="Rectangle 481">
            <a:extLst>
              <a:ext uri="{FF2B5EF4-FFF2-40B4-BE49-F238E27FC236}">
                <a16:creationId xmlns:a16="http://schemas.microsoft.com/office/drawing/2014/main" id="{4B569AEF-390A-43F5-83C9-02A7BAD174A0}"/>
              </a:ext>
              <a:ext uri="{C183D7F6-B498-43B3-948B-1728B52AA6E4}">
                <adec:decorative xmlns:adec="http://schemas.microsoft.com/office/drawing/2017/decorative" val="1"/>
              </a:ext>
            </a:extLst>
          </p:cNvPr>
          <p:cNvSpPr/>
          <p:nvPr>
            <p:custDataLst>
              <p:tags r:id="rId482"/>
            </p:custDataLst>
          </p:nvPr>
        </p:nvSpPr>
        <p:spPr>
          <a:xfrm>
            <a:off x="96012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3" name="Rectangle 482">
            <a:extLst>
              <a:ext uri="{FF2B5EF4-FFF2-40B4-BE49-F238E27FC236}">
                <a16:creationId xmlns:a16="http://schemas.microsoft.com/office/drawing/2014/main" id="{6A521589-06D2-4C8A-8009-4A14000E8C48}"/>
              </a:ext>
              <a:ext uri="{C183D7F6-B498-43B3-948B-1728B52AA6E4}">
                <adec:decorative xmlns:adec="http://schemas.microsoft.com/office/drawing/2017/decorative" val="1"/>
              </a:ext>
            </a:extLst>
          </p:cNvPr>
          <p:cNvSpPr/>
          <p:nvPr>
            <p:custDataLst>
              <p:tags r:id="rId483"/>
            </p:custDataLst>
          </p:nvPr>
        </p:nvSpPr>
        <p:spPr>
          <a:xfrm>
            <a:off x="96901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4" name="Rectangle 483">
            <a:extLst>
              <a:ext uri="{FF2B5EF4-FFF2-40B4-BE49-F238E27FC236}">
                <a16:creationId xmlns:a16="http://schemas.microsoft.com/office/drawing/2014/main" id="{8D3357B8-872E-454B-A5C0-0D90AE29D1E3}"/>
              </a:ext>
              <a:ext uri="{C183D7F6-B498-43B3-948B-1728B52AA6E4}">
                <adec:decorative xmlns:adec="http://schemas.microsoft.com/office/drawing/2017/decorative" val="1"/>
              </a:ext>
            </a:extLst>
          </p:cNvPr>
          <p:cNvSpPr/>
          <p:nvPr>
            <p:custDataLst>
              <p:tags r:id="rId484"/>
            </p:custDataLst>
          </p:nvPr>
        </p:nvSpPr>
        <p:spPr>
          <a:xfrm>
            <a:off x="97790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5" name="Rectangle 484">
            <a:extLst>
              <a:ext uri="{FF2B5EF4-FFF2-40B4-BE49-F238E27FC236}">
                <a16:creationId xmlns:a16="http://schemas.microsoft.com/office/drawing/2014/main" id="{F3ED712B-C172-4653-AFC8-AB3C044C0746}"/>
              </a:ext>
              <a:ext uri="{C183D7F6-B498-43B3-948B-1728B52AA6E4}">
                <adec:decorative xmlns:adec="http://schemas.microsoft.com/office/drawing/2017/decorative" val="1"/>
              </a:ext>
            </a:extLst>
          </p:cNvPr>
          <p:cNvSpPr/>
          <p:nvPr>
            <p:custDataLst>
              <p:tags r:id="rId485"/>
            </p:custDataLst>
          </p:nvPr>
        </p:nvSpPr>
        <p:spPr>
          <a:xfrm>
            <a:off x="98679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6" name="Rectangle 485">
            <a:extLst>
              <a:ext uri="{FF2B5EF4-FFF2-40B4-BE49-F238E27FC236}">
                <a16:creationId xmlns:a16="http://schemas.microsoft.com/office/drawing/2014/main" id="{F7FB284A-5122-42BE-9DDA-3D1EFE100DC3}"/>
              </a:ext>
              <a:ext uri="{C183D7F6-B498-43B3-948B-1728B52AA6E4}">
                <adec:decorative xmlns:adec="http://schemas.microsoft.com/office/drawing/2017/decorative" val="1"/>
              </a:ext>
            </a:extLst>
          </p:cNvPr>
          <p:cNvSpPr/>
          <p:nvPr>
            <p:custDataLst>
              <p:tags r:id="rId486"/>
            </p:custDataLst>
          </p:nvPr>
        </p:nvSpPr>
        <p:spPr>
          <a:xfrm>
            <a:off x="99568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7" name="Rectangle 486">
            <a:extLst>
              <a:ext uri="{FF2B5EF4-FFF2-40B4-BE49-F238E27FC236}">
                <a16:creationId xmlns:a16="http://schemas.microsoft.com/office/drawing/2014/main" id="{CF9BF606-DCA5-4746-B017-8160F4F0A5B5}"/>
              </a:ext>
              <a:ext uri="{C183D7F6-B498-43B3-948B-1728B52AA6E4}">
                <adec:decorative xmlns:adec="http://schemas.microsoft.com/office/drawing/2017/decorative" val="1"/>
              </a:ext>
            </a:extLst>
          </p:cNvPr>
          <p:cNvSpPr/>
          <p:nvPr>
            <p:custDataLst>
              <p:tags r:id="rId487"/>
            </p:custDataLst>
          </p:nvPr>
        </p:nvSpPr>
        <p:spPr>
          <a:xfrm>
            <a:off x="100457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8" name="Rectangle 487">
            <a:extLst>
              <a:ext uri="{FF2B5EF4-FFF2-40B4-BE49-F238E27FC236}">
                <a16:creationId xmlns:a16="http://schemas.microsoft.com/office/drawing/2014/main" id="{5C163468-B637-42AF-B5D9-BEDB107A39BB}"/>
              </a:ext>
              <a:ext uri="{C183D7F6-B498-43B3-948B-1728B52AA6E4}">
                <adec:decorative xmlns:adec="http://schemas.microsoft.com/office/drawing/2017/decorative" val="1"/>
              </a:ext>
            </a:extLst>
          </p:cNvPr>
          <p:cNvSpPr/>
          <p:nvPr>
            <p:custDataLst>
              <p:tags r:id="rId488"/>
            </p:custDataLst>
          </p:nvPr>
        </p:nvSpPr>
        <p:spPr>
          <a:xfrm>
            <a:off x="101346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89" name="Rectangle 488">
            <a:extLst>
              <a:ext uri="{FF2B5EF4-FFF2-40B4-BE49-F238E27FC236}">
                <a16:creationId xmlns:a16="http://schemas.microsoft.com/office/drawing/2014/main" id="{641D32E5-4A58-418B-BB31-3C207E491923}"/>
              </a:ext>
              <a:ext uri="{C183D7F6-B498-43B3-948B-1728B52AA6E4}">
                <adec:decorative xmlns:adec="http://schemas.microsoft.com/office/drawing/2017/decorative" val="1"/>
              </a:ext>
            </a:extLst>
          </p:cNvPr>
          <p:cNvSpPr/>
          <p:nvPr>
            <p:custDataLst>
              <p:tags r:id="rId489"/>
            </p:custDataLst>
          </p:nvPr>
        </p:nvSpPr>
        <p:spPr>
          <a:xfrm>
            <a:off x="102235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0" name="Rectangle 489">
            <a:extLst>
              <a:ext uri="{FF2B5EF4-FFF2-40B4-BE49-F238E27FC236}">
                <a16:creationId xmlns:a16="http://schemas.microsoft.com/office/drawing/2014/main" id="{33978E86-670E-49A1-854D-D5929B9A476C}"/>
              </a:ext>
              <a:ext uri="{C183D7F6-B498-43B3-948B-1728B52AA6E4}">
                <adec:decorative xmlns:adec="http://schemas.microsoft.com/office/drawing/2017/decorative" val="1"/>
              </a:ext>
            </a:extLst>
          </p:cNvPr>
          <p:cNvSpPr/>
          <p:nvPr>
            <p:custDataLst>
              <p:tags r:id="rId490"/>
            </p:custDataLst>
          </p:nvPr>
        </p:nvSpPr>
        <p:spPr>
          <a:xfrm>
            <a:off x="103124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1" name="Rectangle 490">
            <a:extLst>
              <a:ext uri="{FF2B5EF4-FFF2-40B4-BE49-F238E27FC236}">
                <a16:creationId xmlns:a16="http://schemas.microsoft.com/office/drawing/2014/main" id="{B8E0CFC5-213C-4744-9186-3AC38233C697}"/>
              </a:ext>
              <a:ext uri="{C183D7F6-B498-43B3-948B-1728B52AA6E4}">
                <adec:decorative xmlns:adec="http://schemas.microsoft.com/office/drawing/2017/decorative" val="1"/>
              </a:ext>
            </a:extLst>
          </p:cNvPr>
          <p:cNvSpPr/>
          <p:nvPr>
            <p:custDataLst>
              <p:tags r:id="rId491"/>
            </p:custDataLst>
          </p:nvPr>
        </p:nvSpPr>
        <p:spPr>
          <a:xfrm>
            <a:off x="10401300" y="34594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2" name="Rectangle 491">
            <a:extLst>
              <a:ext uri="{FF2B5EF4-FFF2-40B4-BE49-F238E27FC236}">
                <a16:creationId xmlns:a16="http://schemas.microsoft.com/office/drawing/2014/main" id="{44B0F8DC-3388-4EA2-901C-955119E7DF12}"/>
              </a:ext>
              <a:ext uri="{C183D7F6-B498-43B3-948B-1728B52AA6E4}">
                <adec:decorative xmlns:adec="http://schemas.microsoft.com/office/drawing/2017/decorative" val="1"/>
              </a:ext>
            </a:extLst>
          </p:cNvPr>
          <p:cNvSpPr/>
          <p:nvPr>
            <p:custDataLst>
              <p:tags r:id="rId492"/>
            </p:custDataLst>
          </p:nvPr>
        </p:nvSpPr>
        <p:spPr>
          <a:xfrm>
            <a:off x="104902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3" name="Rectangle 492">
            <a:extLst>
              <a:ext uri="{FF2B5EF4-FFF2-40B4-BE49-F238E27FC236}">
                <a16:creationId xmlns:a16="http://schemas.microsoft.com/office/drawing/2014/main" id="{3C8AB590-A777-46F1-8DAF-65BB4FEB2E8A}"/>
              </a:ext>
              <a:ext uri="{C183D7F6-B498-43B3-948B-1728B52AA6E4}">
                <adec:decorative xmlns:adec="http://schemas.microsoft.com/office/drawing/2017/decorative" val="1"/>
              </a:ext>
            </a:extLst>
          </p:cNvPr>
          <p:cNvSpPr/>
          <p:nvPr>
            <p:custDataLst>
              <p:tags r:id="rId493"/>
            </p:custDataLst>
          </p:nvPr>
        </p:nvSpPr>
        <p:spPr>
          <a:xfrm>
            <a:off x="10579100" y="34594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4" name="Rectangle 493">
            <a:extLst>
              <a:ext uri="{FF2B5EF4-FFF2-40B4-BE49-F238E27FC236}">
                <a16:creationId xmlns:a16="http://schemas.microsoft.com/office/drawing/2014/main" id="{7B6E8A93-7A35-4FED-943F-4699D37328C5}"/>
              </a:ext>
              <a:ext uri="{C183D7F6-B498-43B3-948B-1728B52AA6E4}">
                <adec:decorative xmlns:adec="http://schemas.microsoft.com/office/drawing/2017/decorative" val="1"/>
              </a:ext>
            </a:extLst>
          </p:cNvPr>
          <p:cNvSpPr/>
          <p:nvPr>
            <p:custDataLst>
              <p:tags r:id="rId494"/>
            </p:custDataLst>
          </p:nvPr>
        </p:nvSpPr>
        <p:spPr>
          <a:xfrm>
            <a:off x="81788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5" name="Rectangle 494">
            <a:extLst>
              <a:ext uri="{FF2B5EF4-FFF2-40B4-BE49-F238E27FC236}">
                <a16:creationId xmlns:a16="http://schemas.microsoft.com/office/drawing/2014/main" id="{2AC46DBB-BB53-432B-A48A-5A46BAD9885E}"/>
              </a:ext>
              <a:ext uri="{C183D7F6-B498-43B3-948B-1728B52AA6E4}">
                <adec:decorative xmlns:adec="http://schemas.microsoft.com/office/drawing/2017/decorative" val="1"/>
              </a:ext>
            </a:extLst>
          </p:cNvPr>
          <p:cNvSpPr/>
          <p:nvPr>
            <p:custDataLst>
              <p:tags r:id="rId495"/>
            </p:custDataLst>
          </p:nvPr>
        </p:nvSpPr>
        <p:spPr>
          <a:xfrm>
            <a:off x="82677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6" name="Rectangle 495">
            <a:extLst>
              <a:ext uri="{FF2B5EF4-FFF2-40B4-BE49-F238E27FC236}">
                <a16:creationId xmlns:a16="http://schemas.microsoft.com/office/drawing/2014/main" id="{1436BDFC-ED85-4E9B-A4F9-05F9B311FDA0}"/>
              </a:ext>
              <a:ext uri="{C183D7F6-B498-43B3-948B-1728B52AA6E4}">
                <adec:decorative xmlns:adec="http://schemas.microsoft.com/office/drawing/2017/decorative" val="1"/>
              </a:ext>
            </a:extLst>
          </p:cNvPr>
          <p:cNvSpPr/>
          <p:nvPr>
            <p:custDataLst>
              <p:tags r:id="rId496"/>
            </p:custDataLst>
          </p:nvPr>
        </p:nvSpPr>
        <p:spPr>
          <a:xfrm>
            <a:off x="83566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7" name="Rectangle 496">
            <a:extLst>
              <a:ext uri="{FF2B5EF4-FFF2-40B4-BE49-F238E27FC236}">
                <a16:creationId xmlns:a16="http://schemas.microsoft.com/office/drawing/2014/main" id="{4EB2E570-0078-4E4A-8EA3-B4B8A5455B04}"/>
              </a:ext>
              <a:ext uri="{C183D7F6-B498-43B3-948B-1728B52AA6E4}">
                <adec:decorative xmlns:adec="http://schemas.microsoft.com/office/drawing/2017/decorative" val="1"/>
              </a:ext>
            </a:extLst>
          </p:cNvPr>
          <p:cNvSpPr/>
          <p:nvPr>
            <p:custDataLst>
              <p:tags r:id="rId497"/>
            </p:custDataLst>
          </p:nvPr>
        </p:nvSpPr>
        <p:spPr>
          <a:xfrm>
            <a:off x="84455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8" name="Rectangle 497">
            <a:extLst>
              <a:ext uri="{FF2B5EF4-FFF2-40B4-BE49-F238E27FC236}">
                <a16:creationId xmlns:a16="http://schemas.microsoft.com/office/drawing/2014/main" id="{4363E2D0-6F18-44C1-9959-396ED42339D7}"/>
              </a:ext>
              <a:ext uri="{C183D7F6-B498-43B3-948B-1728B52AA6E4}">
                <adec:decorative xmlns:adec="http://schemas.microsoft.com/office/drawing/2017/decorative" val="1"/>
              </a:ext>
            </a:extLst>
          </p:cNvPr>
          <p:cNvSpPr/>
          <p:nvPr>
            <p:custDataLst>
              <p:tags r:id="rId498"/>
            </p:custDataLst>
          </p:nvPr>
        </p:nvSpPr>
        <p:spPr>
          <a:xfrm>
            <a:off x="85344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499" name="Rectangle 498">
            <a:extLst>
              <a:ext uri="{FF2B5EF4-FFF2-40B4-BE49-F238E27FC236}">
                <a16:creationId xmlns:a16="http://schemas.microsoft.com/office/drawing/2014/main" id="{252E3498-0AEE-41B5-9A16-5A47394F1185}"/>
              </a:ext>
              <a:ext uri="{C183D7F6-B498-43B3-948B-1728B52AA6E4}">
                <adec:decorative xmlns:adec="http://schemas.microsoft.com/office/drawing/2017/decorative" val="1"/>
              </a:ext>
            </a:extLst>
          </p:cNvPr>
          <p:cNvSpPr/>
          <p:nvPr>
            <p:custDataLst>
              <p:tags r:id="rId499"/>
            </p:custDataLst>
          </p:nvPr>
        </p:nvSpPr>
        <p:spPr>
          <a:xfrm>
            <a:off x="86233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0" name="Rectangle 499">
            <a:extLst>
              <a:ext uri="{FF2B5EF4-FFF2-40B4-BE49-F238E27FC236}">
                <a16:creationId xmlns:a16="http://schemas.microsoft.com/office/drawing/2014/main" id="{0FD13E0A-E10E-4C5A-9670-ED454D12AD7C}"/>
              </a:ext>
              <a:ext uri="{C183D7F6-B498-43B3-948B-1728B52AA6E4}">
                <adec:decorative xmlns:adec="http://schemas.microsoft.com/office/drawing/2017/decorative" val="1"/>
              </a:ext>
            </a:extLst>
          </p:cNvPr>
          <p:cNvSpPr/>
          <p:nvPr>
            <p:custDataLst>
              <p:tags r:id="rId500"/>
            </p:custDataLst>
          </p:nvPr>
        </p:nvSpPr>
        <p:spPr>
          <a:xfrm>
            <a:off x="87122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1" name="Rectangle 500">
            <a:extLst>
              <a:ext uri="{FF2B5EF4-FFF2-40B4-BE49-F238E27FC236}">
                <a16:creationId xmlns:a16="http://schemas.microsoft.com/office/drawing/2014/main" id="{40103BEF-757C-4CC0-8958-6AAAC21D64BB}"/>
              </a:ext>
              <a:ext uri="{C183D7F6-B498-43B3-948B-1728B52AA6E4}">
                <adec:decorative xmlns:adec="http://schemas.microsoft.com/office/drawing/2017/decorative" val="1"/>
              </a:ext>
            </a:extLst>
          </p:cNvPr>
          <p:cNvSpPr/>
          <p:nvPr>
            <p:custDataLst>
              <p:tags r:id="rId501"/>
            </p:custDataLst>
          </p:nvPr>
        </p:nvSpPr>
        <p:spPr>
          <a:xfrm>
            <a:off x="88011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2" name="Rectangle 501">
            <a:extLst>
              <a:ext uri="{FF2B5EF4-FFF2-40B4-BE49-F238E27FC236}">
                <a16:creationId xmlns:a16="http://schemas.microsoft.com/office/drawing/2014/main" id="{6111936E-3EEA-441F-A922-EBB8D56C5C22}"/>
              </a:ext>
              <a:ext uri="{C183D7F6-B498-43B3-948B-1728B52AA6E4}">
                <adec:decorative xmlns:adec="http://schemas.microsoft.com/office/drawing/2017/decorative" val="1"/>
              </a:ext>
            </a:extLst>
          </p:cNvPr>
          <p:cNvSpPr/>
          <p:nvPr>
            <p:custDataLst>
              <p:tags r:id="rId502"/>
            </p:custDataLst>
          </p:nvPr>
        </p:nvSpPr>
        <p:spPr>
          <a:xfrm>
            <a:off x="88900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3" name="Rectangle 502">
            <a:extLst>
              <a:ext uri="{FF2B5EF4-FFF2-40B4-BE49-F238E27FC236}">
                <a16:creationId xmlns:a16="http://schemas.microsoft.com/office/drawing/2014/main" id="{563FA919-EF48-438B-8309-5E979FDD6AA9}"/>
              </a:ext>
              <a:ext uri="{C183D7F6-B498-43B3-948B-1728B52AA6E4}">
                <adec:decorative xmlns:adec="http://schemas.microsoft.com/office/drawing/2017/decorative" val="1"/>
              </a:ext>
            </a:extLst>
          </p:cNvPr>
          <p:cNvSpPr/>
          <p:nvPr>
            <p:custDataLst>
              <p:tags r:id="rId503"/>
            </p:custDataLst>
          </p:nvPr>
        </p:nvSpPr>
        <p:spPr>
          <a:xfrm>
            <a:off x="89789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4" name="Rectangle 503">
            <a:extLst>
              <a:ext uri="{FF2B5EF4-FFF2-40B4-BE49-F238E27FC236}">
                <a16:creationId xmlns:a16="http://schemas.microsoft.com/office/drawing/2014/main" id="{4493936F-28BE-4135-B114-7838FA432B53}"/>
              </a:ext>
              <a:ext uri="{C183D7F6-B498-43B3-948B-1728B52AA6E4}">
                <adec:decorative xmlns:adec="http://schemas.microsoft.com/office/drawing/2017/decorative" val="1"/>
              </a:ext>
            </a:extLst>
          </p:cNvPr>
          <p:cNvSpPr/>
          <p:nvPr>
            <p:custDataLst>
              <p:tags r:id="rId504"/>
            </p:custDataLst>
          </p:nvPr>
        </p:nvSpPr>
        <p:spPr>
          <a:xfrm>
            <a:off x="90678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5" name="Rectangle 504">
            <a:extLst>
              <a:ext uri="{FF2B5EF4-FFF2-40B4-BE49-F238E27FC236}">
                <a16:creationId xmlns:a16="http://schemas.microsoft.com/office/drawing/2014/main" id="{B1651450-20FC-4965-88A9-E68020512FF8}"/>
              </a:ext>
              <a:ext uri="{C183D7F6-B498-43B3-948B-1728B52AA6E4}">
                <adec:decorative xmlns:adec="http://schemas.microsoft.com/office/drawing/2017/decorative" val="1"/>
              </a:ext>
            </a:extLst>
          </p:cNvPr>
          <p:cNvSpPr/>
          <p:nvPr>
            <p:custDataLst>
              <p:tags r:id="rId505"/>
            </p:custDataLst>
          </p:nvPr>
        </p:nvSpPr>
        <p:spPr>
          <a:xfrm>
            <a:off x="91567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6" name="Rectangle 505">
            <a:extLst>
              <a:ext uri="{FF2B5EF4-FFF2-40B4-BE49-F238E27FC236}">
                <a16:creationId xmlns:a16="http://schemas.microsoft.com/office/drawing/2014/main" id="{F09112E4-1BCC-4D56-B29A-671E56366C46}"/>
              </a:ext>
              <a:ext uri="{C183D7F6-B498-43B3-948B-1728B52AA6E4}">
                <adec:decorative xmlns:adec="http://schemas.microsoft.com/office/drawing/2017/decorative" val="1"/>
              </a:ext>
            </a:extLst>
          </p:cNvPr>
          <p:cNvSpPr/>
          <p:nvPr>
            <p:custDataLst>
              <p:tags r:id="rId506"/>
            </p:custDataLst>
          </p:nvPr>
        </p:nvSpPr>
        <p:spPr>
          <a:xfrm>
            <a:off x="92456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7" name="Rectangle 506">
            <a:extLst>
              <a:ext uri="{FF2B5EF4-FFF2-40B4-BE49-F238E27FC236}">
                <a16:creationId xmlns:a16="http://schemas.microsoft.com/office/drawing/2014/main" id="{85F7A015-0F2A-4983-9C47-3B4104C65499}"/>
              </a:ext>
              <a:ext uri="{C183D7F6-B498-43B3-948B-1728B52AA6E4}">
                <adec:decorative xmlns:adec="http://schemas.microsoft.com/office/drawing/2017/decorative" val="1"/>
              </a:ext>
            </a:extLst>
          </p:cNvPr>
          <p:cNvSpPr/>
          <p:nvPr>
            <p:custDataLst>
              <p:tags r:id="rId507"/>
            </p:custDataLst>
          </p:nvPr>
        </p:nvSpPr>
        <p:spPr>
          <a:xfrm>
            <a:off x="93345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8" name="Rectangle 507">
            <a:extLst>
              <a:ext uri="{FF2B5EF4-FFF2-40B4-BE49-F238E27FC236}">
                <a16:creationId xmlns:a16="http://schemas.microsoft.com/office/drawing/2014/main" id="{A50D3157-FBFF-4F7D-9DE1-C2FED23EEABB}"/>
              </a:ext>
              <a:ext uri="{C183D7F6-B498-43B3-948B-1728B52AA6E4}">
                <adec:decorative xmlns:adec="http://schemas.microsoft.com/office/drawing/2017/decorative" val="1"/>
              </a:ext>
            </a:extLst>
          </p:cNvPr>
          <p:cNvSpPr/>
          <p:nvPr>
            <p:custDataLst>
              <p:tags r:id="rId508"/>
            </p:custDataLst>
          </p:nvPr>
        </p:nvSpPr>
        <p:spPr>
          <a:xfrm>
            <a:off x="94234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09" name="Rectangle 508">
            <a:extLst>
              <a:ext uri="{FF2B5EF4-FFF2-40B4-BE49-F238E27FC236}">
                <a16:creationId xmlns:a16="http://schemas.microsoft.com/office/drawing/2014/main" id="{FDD6C92C-8FAA-4B03-A305-8459EDD44D55}"/>
              </a:ext>
              <a:ext uri="{C183D7F6-B498-43B3-948B-1728B52AA6E4}">
                <adec:decorative xmlns:adec="http://schemas.microsoft.com/office/drawing/2017/decorative" val="1"/>
              </a:ext>
            </a:extLst>
          </p:cNvPr>
          <p:cNvSpPr/>
          <p:nvPr>
            <p:custDataLst>
              <p:tags r:id="rId509"/>
            </p:custDataLst>
          </p:nvPr>
        </p:nvSpPr>
        <p:spPr>
          <a:xfrm>
            <a:off x="95123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0" name="Rectangle 509">
            <a:extLst>
              <a:ext uri="{FF2B5EF4-FFF2-40B4-BE49-F238E27FC236}">
                <a16:creationId xmlns:a16="http://schemas.microsoft.com/office/drawing/2014/main" id="{BF0799D4-FF09-45B3-A1BA-72E0B166D1FF}"/>
              </a:ext>
              <a:ext uri="{C183D7F6-B498-43B3-948B-1728B52AA6E4}">
                <adec:decorative xmlns:adec="http://schemas.microsoft.com/office/drawing/2017/decorative" val="1"/>
              </a:ext>
            </a:extLst>
          </p:cNvPr>
          <p:cNvSpPr/>
          <p:nvPr>
            <p:custDataLst>
              <p:tags r:id="rId510"/>
            </p:custDataLst>
          </p:nvPr>
        </p:nvSpPr>
        <p:spPr>
          <a:xfrm>
            <a:off x="96012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1" name="Rectangle 510">
            <a:extLst>
              <a:ext uri="{FF2B5EF4-FFF2-40B4-BE49-F238E27FC236}">
                <a16:creationId xmlns:a16="http://schemas.microsoft.com/office/drawing/2014/main" id="{03FC58C3-B71B-4CC9-999D-72F87975408B}"/>
              </a:ext>
              <a:ext uri="{C183D7F6-B498-43B3-948B-1728B52AA6E4}">
                <adec:decorative xmlns:adec="http://schemas.microsoft.com/office/drawing/2017/decorative" val="1"/>
              </a:ext>
            </a:extLst>
          </p:cNvPr>
          <p:cNvSpPr/>
          <p:nvPr>
            <p:custDataLst>
              <p:tags r:id="rId511"/>
            </p:custDataLst>
          </p:nvPr>
        </p:nvSpPr>
        <p:spPr>
          <a:xfrm>
            <a:off x="96901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2" name="Rectangle 511">
            <a:extLst>
              <a:ext uri="{FF2B5EF4-FFF2-40B4-BE49-F238E27FC236}">
                <a16:creationId xmlns:a16="http://schemas.microsoft.com/office/drawing/2014/main" id="{72DECDEF-169D-4A26-8F6F-DCF76E8B49EF}"/>
              </a:ext>
              <a:ext uri="{C183D7F6-B498-43B3-948B-1728B52AA6E4}">
                <adec:decorative xmlns:adec="http://schemas.microsoft.com/office/drawing/2017/decorative" val="1"/>
              </a:ext>
            </a:extLst>
          </p:cNvPr>
          <p:cNvSpPr/>
          <p:nvPr>
            <p:custDataLst>
              <p:tags r:id="rId512"/>
            </p:custDataLst>
          </p:nvPr>
        </p:nvSpPr>
        <p:spPr>
          <a:xfrm>
            <a:off x="97790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3" name="Rectangle 512">
            <a:extLst>
              <a:ext uri="{FF2B5EF4-FFF2-40B4-BE49-F238E27FC236}">
                <a16:creationId xmlns:a16="http://schemas.microsoft.com/office/drawing/2014/main" id="{E7974B66-4ED4-4A3D-9AB1-F21780C4416F}"/>
              </a:ext>
              <a:ext uri="{C183D7F6-B498-43B3-948B-1728B52AA6E4}">
                <adec:decorative xmlns:adec="http://schemas.microsoft.com/office/drawing/2017/decorative" val="1"/>
              </a:ext>
            </a:extLst>
          </p:cNvPr>
          <p:cNvSpPr/>
          <p:nvPr>
            <p:custDataLst>
              <p:tags r:id="rId513"/>
            </p:custDataLst>
          </p:nvPr>
        </p:nvSpPr>
        <p:spPr>
          <a:xfrm>
            <a:off x="98679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4" name="Rectangle 513">
            <a:extLst>
              <a:ext uri="{FF2B5EF4-FFF2-40B4-BE49-F238E27FC236}">
                <a16:creationId xmlns:a16="http://schemas.microsoft.com/office/drawing/2014/main" id="{4162148B-B8C1-4146-AE7D-163C27DB9CE2}"/>
              </a:ext>
              <a:ext uri="{C183D7F6-B498-43B3-948B-1728B52AA6E4}">
                <adec:decorative xmlns:adec="http://schemas.microsoft.com/office/drawing/2017/decorative" val="1"/>
              </a:ext>
            </a:extLst>
          </p:cNvPr>
          <p:cNvSpPr/>
          <p:nvPr>
            <p:custDataLst>
              <p:tags r:id="rId514"/>
            </p:custDataLst>
          </p:nvPr>
        </p:nvSpPr>
        <p:spPr>
          <a:xfrm>
            <a:off x="99568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5" name="Rectangle 514">
            <a:extLst>
              <a:ext uri="{FF2B5EF4-FFF2-40B4-BE49-F238E27FC236}">
                <a16:creationId xmlns:a16="http://schemas.microsoft.com/office/drawing/2014/main" id="{C612AD3B-D1F7-405C-B32B-1F6700CE2C2C}"/>
              </a:ext>
              <a:ext uri="{C183D7F6-B498-43B3-948B-1728B52AA6E4}">
                <adec:decorative xmlns:adec="http://schemas.microsoft.com/office/drawing/2017/decorative" val="1"/>
              </a:ext>
            </a:extLst>
          </p:cNvPr>
          <p:cNvSpPr/>
          <p:nvPr>
            <p:custDataLst>
              <p:tags r:id="rId515"/>
            </p:custDataLst>
          </p:nvPr>
        </p:nvSpPr>
        <p:spPr>
          <a:xfrm>
            <a:off x="100457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6" name="Rectangle 515">
            <a:extLst>
              <a:ext uri="{FF2B5EF4-FFF2-40B4-BE49-F238E27FC236}">
                <a16:creationId xmlns:a16="http://schemas.microsoft.com/office/drawing/2014/main" id="{37D77DF4-7988-4D73-BC48-59E34ADEE265}"/>
              </a:ext>
              <a:ext uri="{C183D7F6-B498-43B3-948B-1728B52AA6E4}">
                <adec:decorative xmlns:adec="http://schemas.microsoft.com/office/drawing/2017/decorative" val="1"/>
              </a:ext>
            </a:extLst>
          </p:cNvPr>
          <p:cNvSpPr/>
          <p:nvPr>
            <p:custDataLst>
              <p:tags r:id="rId516"/>
            </p:custDataLst>
          </p:nvPr>
        </p:nvSpPr>
        <p:spPr>
          <a:xfrm>
            <a:off x="101346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7" name="Rectangle 516">
            <a:extLst>
              <a:ext uri="{FF2B5EF4-FFF2-40B4-BE49-F238E27FC236}">
                <a16:creationId xmlns:a16="http://schemas.microsoft.com/office/drawing/2014/main" id="{A282F937-C6FF-42BE-8098-E965EA85F917}"/>
              </a:ext>
              <a:ext uri="{C183D7F6-B498-43B3-948B-1728B52AA6E4}">
                <adec:decorative xmlns:adec="http://schemas.microsoft.com/office/drawing/2017/decorative" val="1"/>
              </a:ext>
            </a:extLst>
          </p:cNvPr>
          <p:cNvSpPr/>
          <p:nvPr>
            <p:custDataLst>
              <p:tags r:id="rId517"/>
            </p:custDataLst>
          </p:nvPr>
        </p:nvSpPr>
        <p:spPr>
          <a:xfrm>
            <a:off x="102235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8" name="Rectangle 517">
            <a:extLst>
              <a:ext uri="{FF2B5EF4-FFF2-40B4-BE49-F238E27FC236}">
                <a16:creationId xmlns:a16="http://schemas.microsoft.com/office/drawing/2014/main" id="{5950D505-7749-4743-A48B-714E4222118D}"/>
              </a:ext>
              <a:ext uri="{C183D7F6-B498-43B3-948B-1728B52AA6E4}">
                <adec:decorative xmlns:adec="http://schemas.microsoft.com/office/drawing/2017/decorative" val="1"/>
              </a:ext>
            </a:extLst>
          </p:cNvPr>
          <p:cNvSpPr/>
          <p:nvPr>
            <p:custDataLst>
              <p:tags r:id="rId518"/>
            </p:custDataLst>
          </p:nvPr>
        </p:nvSpPr>
        <p:spPr>
          <a:xfrm>
            <a:off x="103124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19" name="Rectangle 518">
            <a:extLst>
              <a:ext uri="{FF2B5EF4-FFF2-40B4-BE49-F238E27FC236}">
                <a16:creationId xmlns:a16="http://schemas.microsoft.com/office/drawing/2014/main" id="{A1CBEE19-A690-4B77-8E9E-E15894F1FA70}"/>
              </a:ext>
              <a:ext uri="{C183D7F6-B498-43B3-948B-1728B52AA6E4}">
                <adec:decorative xmlns:adec="http://schemas.microsoft.com/office/drawing/2017/decorative" val="1"/>
              </a:ext>
            </a:extLst>
          </p:cNvPr>
          <p:cNvSpPr/>
          <p:nvPr>
            <p:custDataLst>
              <p:tags r:id="rId519"/>
            </p:custDataLst>
          </p:nvPr>
        </p:nvSpPr>
        <p:spPr>
          <a:xfrm>
            <a:off x="104013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0" name="Rectangle 519">
            <a:extLst>
              <a:ext uri="{FF2B5EF4-FFF2-40B4-BE49-F238E27FC236}">
                <a16:creationId xmlns:a16="http://schemas.microsoft.com/office/drawing/2014/main" id="{0F95416E-C70E-41AB-A2E6-39A6F780672A}"/>
              </a:ext>
              <a:ext uri="{C183D7F6-B498-43B3-948B-1728B52AA6E4}">
                <adec:decorative xmlns:adec="http://schemas.microsoft.com/office/drawing/2017/decorative" val="1"/>
              </a:ext>
            </a:extLst>
          </p:cNvPr>
          <p:cNvSpPr/>
          <p:nvPr>
            <p:custDataLst>
              <p:tags r:id="rId520"/>
            </p:custDataLst>
          </p:nvPr>
        </p:nvSpPr>
        <p:spPr>
          <a:xfrm>
            <a:off x="10490200" y="35483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1" name="Rectangle 520">
            <a:extLst>
              <a:ext uri="{FF2B5EF4-FFF2-40B4-BE49-F238E27FC236}">
                <a16:creationId xmlns:a16="http://schemas.microsoft.com/office/drawing/2014/main" id="{32096CC5-0E15-46FF-B8F1-8EE01F15987A}"/>
              </a:ext>
              <a:ext uri="{C183D7F6-B498-43B3-948B-1728B52AA6E4}">
                <adec:decorative xmlns:adec="http://schemas.microsoft.com/office/drawing/2017/decorative" val="1"/>
              </a:ext>
            </a:extLst>
          </p:cNvPr>
          <p:cNvSpPr/>
          <p:nvPr>
            <p:custDataLst>
              <p:tags r:id="rId521"/>
            </p:custDataLst>
          </p:nvPr>
        </p:nvSpPr>
        <p:spPr>
          <a:xfrm>
            <a:off x="105791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2" name="Rectangle 521">
            <a:extLst>
              <a:ext uri="{FF2B5EF4-FFF2-40B4-BE49-F238E27FC236}">
                <a16:creationId xmlns:a16="http://schemas.microsoft.com/office/drawing/2014/main" id="{1E66B8B0-882A-45A1-95C3-7EB74F547167}"/>
              </a:ext>
              <a:ext uri="{C183D7F6-B498-43B3-948B-1728B52AA6E4}">
                <adec:decorative xmlns:adec="http://schemas.microsoft.com/office/drawing/2017/decorative" val="1"/>
              </a:ext>
            </a:extLst>
          </p:cNvPr>
          <p:cNvSpPr/>
          <p:nvPr>
            <p:custDataLst>
              <p:tags r:id="rId522"/>
            </p:custDataLst>
          </p:nvPr>
        </p:nvSpPr>
        <p:spPr>
          <a:xfrm>
            <a:off x="106680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3" name="Rectangle 522">
            <a:extLst>
              <a:ext uri="{FF2B5EF4-FFF2-40B4-BE49-F238E27FC236}">
                <a16:creationId xmlns:a16="http://schemas.microsoft.com/office/drawing/2014/main" id="{EECE3949-1C9A-44D1-BF7F-AD46DBCAD772}"/>
              </a:ext>
              <a:ext uri="{C183D7F6-B498-43B3-948B-1728B52AA6E4}">
                <adec:decorative xmlns:adec="http://schemas.microsoft.com/office/drawing/2017/decorative" val="1"/>
              </a:ext>
            </a:extLst>
          </p:cNvPr>
          <p:cNvSpPr/>
          <p:nvPr>
            <p:custDataLst>
              <p:tags r:id="rId523"/>
            </p:custDataLst>
          </p:nvPr>
        </p:nvSpPr>
        <p:spPr>
          <a:xfrm>
            <a:off x="10756900" y="35483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4" name="Rectangle 523">
            <a:extLst>
              <a:ext uri="{FF2B5EF4-FFF2-40B4-BE49-F238E27FC236}">
                <a16:creationId xmlns:a16="http://schemas.microsoft.com/office/drawing/2014/main" id="{4FD96F86-363E-485E-A063-4E5858D7A884}"/>
              </a:ext>
              <a:ext uri="{C183D7F6-B498-43B3-948B-1728B52AA6E4}">
                <adec:decorative xmlns:adec="http://schemas.microsoft.com/office/drawing/2017/decorative" val="1"/>
              </a:ext>
            </a:extLst>
          </p:cNvPr>
          <p:cNvSpPr/>
          <p:nvPr>
            <p:custDataLst>
              <p:tags r:id="rId524"/>
            </p:custDataLst>
          </p:nvPr>
        </p:nvSpPr>
        <p:spPr>
          <a:xfrm>
            <a:off x="81788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5" name="Rectangle 524">
            <a:extLst>
              <a:ext uri="{FF2B5EF4-FFF2-40B4-BE49-F238E27FC236}">
                <a16:creationId xmlns:a16="http://schemas.microsoft.com/office/drawing/2014/main" id="{1855DD37-7F0E-4B1C-BDBF-30E07F41773A}"/>
              </a:ext>
              <a:ext uri="{C183D7F6-B498-43B3-948B-1728B52AA6E4}">
                <adec:decorative xmlns:adec="http://schemas.microsoft.com/office/drawing/2017/decorative" val="1"/>
              </a:ext>
            </a:extLst>
          </p:cNvPr>
          <p:cNvSpPr/>
          <p:nvPr>
            <p:custDataLst>
              <p:tags r:id="rId525"/>
            </p:custDataLst>
          </p:nvPr>
        </p:nvSpPr>
        <p:spPr>
          <a:xfrm>
            <a:off x="82677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6" name="Rectangle 525">
            <a:extLst>
              <a:ext uri="{FF2B5EF4-FFF2-40B4-BE49-F238E27FC236}">
                <a16:creationId xmlns:a16="http://schemas.microsoft.com/office/drawing/2014/main" id="{D4BE8452-CB24-4205-A27D-1B619DF2863C}"/>
              </a:ext>
              <a:ext uri="{C183D7F6-B498-43B3-948B-1728B52AA6E4}">
                <adec:decorative xmlns:adec="http://schemas.microsoft.com/office/drawing/2017/decorative" val="1"/>
              </a:ext>
            </a:extLst>
          </p:cNvPr>
          <p:cNvSpPr/>
          <p:nvPr>
            <p:custDataLst>
              <p:tags r:id="rId526"/>
            </p:custDataLst>
          </p:nvPr>
        </p:nvSpPr>
        <p:spPr>
          <a:xfrm>
            <a:off x="83566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7" name="Rectangle 526">
            <a:extLst>
              <a:ext uri="{FF2B5EF4-FFF2-40B4-BE49-F238E27FC236}">
                <a16:creationId xmlns:a16="http://schemas.microsoft.com/office/drawing/2014/main" id="{AF66D91C-96A5-4BDB-AC72-C9D0FB549D6E}"/>
              </a:ext>
              <a:ext uri="{C183D7F6-B498-43B3-948B-1728B52AA6E4}">
                <adec:decorative xmlns:adec="http://schemas.microsoft.com/office/drawing/2017/decorative" val="1"/>
              </a:ext>
            </a:extLst>
          </p:cNvPr>
          <p:cNvSpPr/>
          <p:nvPr>
            <p:custDataLst>
              <p:tags r:id="rId527"/>
            </p:custDataLst>
          </p:nvPr>
        </p:nvSpPr>
        <p:spPr>
          <a:xfrm>
            <a:off x="84455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8" name="Rectangle 527">
            <a:extLst>
              <a:ext uri="{FF2B5EF4-FFF2-40B4-BE49-F238E27FC236}">
                <a16:creationId xmlns:a16="http://schemas.microsoft.com/office/drawing/2014/main" id="{C8178D1A-EA64-4808-BA8E-77D75888E0B8}"/>
              </a:ext>
              <a:ext uri="{C183D7F6-B498-43B3-948B-1728B52AA6E4}">
                <adec:decorative xmlns:adec="http://schemas.microsoft.com/office/drawing/2017/decorative" val="1"/>
              </a:ext>
            </a:extLst>
          </p:cNvPr>
          <p:cNvSpPr/>
          <p:nvPr>
            <p:custDataLst>
              <p:tags r:id="rId528"/>
            </p:custDataLst>
          </p:nvPr>
        </p:nvSpPr>
        <p:spPr>
          <a:xfrm>
            <a:off x="85344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29" name="Rectangle 528">
            <a:extLst>
              <a:ext uri="{FF2B5EF4-FFF2-40B4-BE49-F238E27FC236}">
                <a16:creationId xmlns:a16="http://schemas.microsoft.com/office/drawing/2014/main" id="{FF24C7BD-E0D4-496F-AF7D-D1E56ADBBB25}"/>
              </a:ext>
              <a:ext uri="{C183D7F6-B498-43B3-948B-1728B52AA6E4}">
                <adec:decorative xmlns:adec="http://schemas.microsoft.com/office/drawing/2017/decorative" val="1"/>
              </a:ext>
            </a:extLst>
          </p:cNvPr>
          <p:cNvSpPr/>
          <p:nvPr>
            <p:custDataLst>
              <p:tags r:id="rId529"/>
            </p:custDataLst>
          </p:nvPr>
        </p:nvSpPr>
        <p:spPr>
          <a:xfrm>
            <a:off x="86233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0" name="Rectangle 529">
            <a:extLst>
              <a:ext uri="{FF2B5EF4-FFF2-40B4-BE49-F238E27FC236}">
                <a16:creationId xmlns:a16="http://schemas.microsoft.com/office/drawing/2014/main" id="{CFD5019B-82E3-4004-8D43-723234D54E1B}"/>
              </a:ext>
              <a:ext uri="{C183D7F6-B498-43B3-948B-1728B52AA6E4}">
                <adec:decorative xmlns:adec="http://schemas.microsoft.com/office/drawing/2017/decorative" val="1"/>
              </a:ext>
            </a:extLst>
          </p:cNvPr>
          <p:cNvSpPr/>
          <p:nvPr>
            <p:custDataLst>
              <p:tags r:id="rId530"/>
            </p:custDataLst>
          </p:nvPr>
        </p:nvSpPr>
        <p:spPr>
          <a:xfrm>
            <a:off x="87122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1" name="Rectangle 530">
            <a:extLst>
              <a:ext uri="{FF2B5EF4-FFF2-40B4-BE49-F238E27FC236}">
                <a16:creationId xmlns:a16="http://schemas.microsoft.com/office/drawing/2014/main" id="{8797FE50-04A9-4091-A270-D3B6B83B1147}"/>
              </a:ext>
              <a:ext uri="{C183D7F6-B498-43B3-948B-1728B52AA6E4}">
                <adec:decorative xmlns:adec="http://schemas.microsoft.com/office/drawing/2017/decorative" val="1"/>
              </a:ext>
            </a:extLst>
          </p:cNvPr>
          <p:cNvSpPr/>
          <p:nvPr>
            <p:custDataLst>
              <p:tags r:id="rId531"/>
            </p:custDataLst>
          </p:nvPr>
        </p:nvSpPr>
        <p:spPr>
          <a:xfrm>
            <a:off x="88011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2" name="Rectangle 531">
            <a:extLst>
              <a:ext uri="{FF2B5EF4-FFF2-40B4-BE49-F238E27FC236}">
                <a16:creationId xmlns:a16="http://schemas.microsoft.com/office/drawing/2014/main" id="{A1B10F79-5EF6-48EF-AEA5-8BF41BC68545}"/>
              </a:ext>
              <a:ext uri="{C183D7F6-B498-43B3-948B-1728B52AA6E4}">
                <adec:decorative xmlns:adec="http://schemas.microsoft.com/office/drawing/2017/decorative" val="1"/>
              </a:ext>
            </a:extLst>
          </p:cNvPr>
          <p:cNvSpPr/>
          <p:nvPr>
            <p:custDataLst>
              <p:tags r:id="rId532"/>
            </p:custDataLst>
          </p:nvPr>
        </p:nvSpPr>
        <p:spPr>
          <a:xfrm>
            <a:off x="88900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3" name="Rectangle 532">
            <a:extLst>
              <a:ext uri="{FF2B5EF4-FFF2-40B4-BE49-F238E27FC236}">
                <a16:creationId xmlns:a16="http://schemas.microsoft.com/office/drawing/2014/main" id="{E531A53B-CB5A-46E3-8649-E6042EAC2C28}"/>
              </a:ext>
              <a:ext uri="{C183D7F6-B498-43B3-948B-1728B52AA6E4}">
                <adec:decorative xmlns:adec="http://schemas.microsoft.com/office/drawing/2017/decorative" val="1"/>
              </a:ext>
            </a:extLst>
          </p:cNvPr>
          <p:cNvSpPr/>
          <p:nvPr>
            <p:custDataLst>
              <p:tags r:id="rId533"/>
            </p:custDataLst>
          </p:nvPr>
        </p:nvSpPr>
        <p:spPr>
          <a:xfrm>
            <a:off x="89789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4" name="Rectangle 533">
            <a:extLst>
              <a:ext uri="{FF2B5EF4-FFF2-40B4-BE49-F238E27FC236}">
                <a16:creationId xmlns:a16="http://schemas.microsoft.com/office/drawing/2014/main" id="{C4688800-07C9-41C9-A0E0-F6E2314DB41C}"/>
              </a:ext>
              <a:ext uri="{C183D7F6-B498-43B3-948B-1728B52AA6E4}">
                <adec:decorative xmlns:adec="http://schemas.microsoft.com/office/drawing/2017/decorative" val="1"/>
              </a:ext>
            </a:extLst>
          </p:cNvPr>
          <p:cNvSpPr/>
          <p:nvPr>
            <p:custDataLst>
              <p:tags r:id="rId534"/>
            </p:custDataLst>
          </p:nvPr>
        </p:nvSpPr>
        <p:spPr>
          <a:xfrm>
            <a:off x="90678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5" name="Rectangle 534">
            <a:extLst>
              <a:ext uri="{FF2B5EF4-FFF2-40B4-BE49-F238E27FC236}">
                <a16:creationId xmlns:a16="http://schemas.microsoft.com/office/drawing/2014/main" id="{8AE3F872-835C-4593-B1F9-7F62AAB44471}"/>
              </a:ext>
              <a:ext uri="{C183D7F6-B498-43B3-948B-1728B52AA6E4}">
                <adec:decorative xmlns:adec="http://schemas.microsoft.com/office/drawing/2017/decorative" val="1"/>
              </a:ext>
            </a:extLst>
          </p:cNvPr>
          <p:cNvSpPr/>
          <p:nvPr>
            <p:custDataLst>
              <p:tags r:id="rId535"/>
            </p:custDataLst>
          </p:nvPr>
        </p:nvSpPr>
        <p:spPr>
          <a:xfrm>
            <a:off x="91567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6" name="Rectangle 535">
            <a:extLst>
              <a:ext uri="{FF2B5EF4-FFF2-40B4-BE49-F238E27FC236}">
                <a16:creationId xmlns:a16="http://schemas.microsoft.com/office/drawing/2014/main" id="{6EDCA843-CF3F-4770-9055-7180B360B3D5}"/>
              </a:ext>
              <a:ext uri="{C183D7F6-B498-43B3-948B-1728B52AA6E4}">
                <adec:decorative xmlns:adec="http://schemas.microsoft.com/office/drawing/2017/decorative" val="1"/>
              </a:ext>
            </a:extLst>
          </p:cNvPr>
          <p:cNvSpPr/>
          <p:nvPr>
            <p:custDataLst>
              <p:tags r:id="rId536"/>
            </p:custDataLst>
          </p:nvPr>
        </p:nvSpPr>
        <p:spPr>
          <a:xfrm>
            <a:off x="92456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7" name="Rectangle 536">
            <a:extLst>
              <a:ext uri="{FF2B5EF4-FFF2-40B4-BE49-F238E27FC236}">
                <a16:creationId xmlns:a16="http://schemas.microsoft.com/office/drawing/2014/main" id="{B7809549-D72A-4C0F-BFD1-260B34D7FF8C}"/>
              </a:ext>
              <a:ext uri="{C183D7F6-B498-43B3-948B-1728B52AA6E4}">
                <adec:decorative xmlns:adec="http://schemas.microsoft.com/office/drawing/2017/decorative" val="1"/>
              </a:ext>
            </a:extLst>
          </p:cNvPr>
          <p:cNvSpPr/>
          <p:nvPr>
            <p:custDataLst>
              <p:tags r:id="rId537"/>
            </p:custDataLst>
          </p:nvPr>
        </p:nvSpPr>
        <p:spPr>
          <a:xfrm>
            <a:off x="93345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8" name="Rectangle 537">
            <a:extLst>
              <a:ext uri="{FF2B5EF4-FFF2-40B4-BE49-F238E27FC236}">
                <a16:creationId xmlns:a16="http://schemas.microsoft.com/office/drawing/2014/main" id="{2E8B9505-91B9-460C-BD31-B6341DEEADCC}"/>
              </a:ext>
              <a:ext uri="{C183D7F6-B498-43B3-948B-1728B52AA6E4}">
                <adec:decorative xmlns:adec="http://schemas.microsoft.com/office/drawing/2017/decorative" val="1"/>
              </a:ext>
            </a:extLst>
          </p:cNvPr>
          <p:cNvSpPr/>
          <p:nvPr>
            <p:custDataLst>
              <p:tags r:id="rId538"/>
            </p:custDataLst>
          </p:nvPr>
        </p:nvSpPr>
        <p:spPr>
          <a:xfrm>
            <a:off x="94234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39" name="Rectangle 538">
            <a:extLst>
              <a:ext uri="{FF2B5EF4-FFF2-40B4-BE49-F238E27FC236}">
                <a16:creationId xmlns:a16="http://schemas.microsoft.com/office/drawing/2014/main" id="{282FABCC-7C69-4836-9E2E-A721B3F7303B}"/>
              </a:ext>
              <a:ext uri="{C183D7F6-B498-43B3-948B-1728B52AA6E4}">
                <adec:decorative xmlns:adec="http://schemas.microsoft.com/office/drawing/2017/decorative" val="1"/>
              </a:ext>
            </a:extLst>
          </p:cNvPr>
          <p:cNvSpPr/>
          <p:nvPr>
            <p:custDataLst>
              <p:tags r:id="rId539"/>
            </p:custDataLst>
          </p:nvPr>
        </p:nvSpPr>
        <p:spPr>
          <a:xfrm>
            <a:off x="95123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0" name="Rectangle 539">
            <a:extLst>
              <a:ext uri="{FF2B5EF4-FFF2-40B4-BE49-F238E27FC236}">
                <a16:creationId xmlns:a16="http://schemas.microsoft.com/office/drawing/2014/main" id="{338FC911-8D16-446A-8B63-76DD9142ED53}"/>
              </a:ext>
              <a:ext uri="{C183D7F6-B498-43B3-948B-1728B52AA6E4}">
                <adec:decorative xmlns:adec="http://schemas.microsoft.com/office/drawing/2017/decorative" val="1"/>
              </a:ext>
            </a:extLst>
          </p:cNvPr>
          <p:cNvSpPr/>
          <p:nvPr>
            <p:custDataLst>
              <p:tags r:id="rId540"/>
            </p:custDataLst>
          </p:nvPr>
        </p:nvSpPr>
        <p:spPr>
          <a:xfrm>
            <a:off x="96012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1" name="Rectangle 540">
            <a:extLst>
              <a:ext uri="{FF2B5EF4-FFF2-40B4-BE49-F238E27FC236}">
                <a16:creationId xmlns:a16="http://schemas.microsoft.com/office/drawing/2014/main" id="{CD6F1609-07FE-4808-8A24-497E196FE132}"/>
              </a:ext>
              <a:ext uri="{C183D7F6-B498-43B3-948B-1728B52AA6E4}">
                <adec:decorative xmlns:adec="http://schemas.microsoft.com/office/drawing/2017/decorative" val="1"/>
              </a:ext>
            </a:extLst>
          </p:cNvPr>
          <p:cNvSpPr/>
          <p:nvPr>
            <p:custDataLst>
              <p:tags r:id="rId541"/>
            </p:custDataLst>
          </p:nvPr>
        </p:nvSpPr>
        <p:spPr>
          <a:xfrm>
            <a:off x="96901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2" name="Rectangle 541">
            <a:extLst>
              <a:ext uri="{FF2B5EF4-FFF2-40B4-BE49-F238E27FC236}">
                <a16:creationId xmlns:a16="http://schemas.microsoft.com/office/drawing/2014/main" id="{6DC4B033-D396-4840-94A6-5AD901196260}"/>
              </a:ext>
              <a:ext uri="{C183D7F6-B498-43B3-948B-1728B52AA6E4}">
                <adec:decorative xmlns:adec="http://schemas.microsoft.com/office/drawing/2017/decorative" val="1"/>
              </a:ext>
            </a:extLst>
          </p:cNvPr>
          <p:cNvSpPr/>
          <p:nvPr>
            <p:custDataLst>
              <p:tags r:id="rId542"/>
            </p:custDataLst>
          </p:nvPr>
        </p:nvSpPr>
        <p:spPr>
          <a:xfrm>
            <a:off x="97790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3" name="Rectangle 542">
            <a:extLst>
              <a:ext uri="{FF2B5EF4-FFF2-40B4-BE49-F238E27FC236}">
                <a16:creationId xmlns:a16="http://schemas.microsoft.com/office/drawing/2014/main" id="{9B9D5860-2F66-485B-974F-2AE197BF2AAE}"/>
              </a:ext>
              <a:ext uri="{C183D7F6-B498-43B3-948B-1728B52AA6E4}">
                <adec:decorative xmlns:adec="http://schemas.microsoft.com/office/drawing/2017/decorative" val="1"/>
              </a:ext>
            </a:extLst>
          </p:cNvPr>
          <p:cNvSpPr/>
          <p:nvPr>
            <p:custDataLst>
              <p:tags r:id="rId543"/>
            </p:custDataLst>
          </p:nvPr>
        </p:nvSpPr>
        <p:spPr>
          <a:xfrm>
            <a:off x="98679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4" name="Rectangle 543">
            <a:extLst>
              <a:ext uri="{FF2B5EF4-FFF2-40B4-BE49-F238E27FC236}">
                <a16:creationId xmlns:a16="http://schemas.microsoft.com/office/drawing/2014/main" id="{E3CEB935-0E3E-49F4-8E5A-4EC1F245B66A}"/>
              </a:ext>
              <a:ext uri="{C183D7F6-B498-43B3-948B-1728B52AA6E4}">
                <adec:decorative xmlns:adec="http://schemas.microsoft.com/office/drawing/2017/decorative" val="1"/>
              </a:ext>
            </a:extLst>
          </p:cNvPr>
          <p:cNvSpPr/>
          <p:nvPr>
            <p:custDataLst>
              <p:tags r:id="rId544"/>
            </p:custDataLst>
          </p:nvPr>
        </p:nvSpPr>
        <p:spPr>
          <a:xfrm>
            <a:off x="99568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5" name="Rectangle 544">
            <a:extLst>
              <a:ext uri="{FF2B5EF4-FFF2-40B4-BE49-F238E27FC236}">
                <a16:creationId xmlns:a16="http://schemas.microsoft.com/office/drawing/2014/main" id="{F822F5BC-F3E8-4A9A-ADB3-A02FD33BCFA3}"/>
              </a:ext>
              <a:ext uri="{C183D7F6-B498-43B3-948B-1728B52AA6E4}">
                <adec:decorative xmlns:adec="http://schemas.microsoft.com/office/drawing/2017/decorative" val="1"/>
              </a:ext>
            </a:extLst>
          </p:cNvPr>
          <p:cNvSpPr/>
          <p:nvPr>
            <p:custDataLst>
              <p:tags r:id="rId545"/>
            </p:custDataLst>
          </p:nvPr>
        </p:nvSpPr>
        <p:spPr>
          <a:xfrm>
            <a:off x="100457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6" name="Rectangle 545">
            <a:extLst>
              <a:ext uri="{FF2B5EF4-FFF2-40B4-BE49-F238E27FC236}">
                <a16:creationId xmlns:a16="http://schemas.microsoft.com/office/drawing/2014/main" id="{BA7549E6-3C50-4C72-81D1-FA83CC115FF2}"/>
              </a:ext>
              <a:ext uri="{C183D7F6-B498-43B3-948B-1728B52AA6E4}">
                <adec:decorative xmlns:adec="http://schemas.microsoft.com/office/drawing/2017/decorative" val="1"/>
              </a:ext>
            </a:extLst>
          </p:cNvPr>
          <p:cNvSpPr/>
          <p:nvPr>
            <p:custDataLst>
              <p:tags r:id="rId546"/>
            </p:custDataLst>
          </p:nvPr>
        </p:nvSpPr>
        <p:spPr>
          <a:xfrm>
            <a:off x="101346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7" name="Rectangle 546">
            <a:extLst>
              <a:ext uri="{FF2B5EF4-FFF2-40B4-BE49-F238E27FC236}">
                <a16:creationId xmlns:a16="http://schemas.microsoft.com/office/drawing/2014/main" id="{C9A7A530-0FB3-4664-9D10-FB9817608FA9}"/>
              </a:ext>
              <a:ext uri="{C183D7F6-B498-43B3-948B-1728B52AA6E4}">
                <adec:decorative xmlns:adec="http://schemas.microsoft.com/office/drawing/2017/decorative" val="1"/>
              </a:ext>
            </a:extLst>
          </p:cNvPr>
          <p:cNvSpPr/>
          <p:nvPr>
            <p:custDataLst>
              <p:tags r:id="rId547"/>
            </p:custDataLst>
          </p:nvPr>
        </p:nvSpPr>
        <p:spPr>
          <a:xfrm>
            <a:off x="102235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8" name="Rectangle 547">
            <a:extLst>
              <a:ext uri="{FF2B5EF4-FFF2-40B4-BE49-F238E27FC236}">
                <a16:creationId xmlns:a16="http://schemas.microsoft.com/office/drawing/2014/main" id="{87DF98DE-C066-4141-BA03-B1F185E523AD}"/>
              </a:ext>
              <a:ext uri="{C183D7F6-B498-43B3-948B-1728B52AA6E4}">
                <adec:decorative xmlns:adec="http://schemas.microsoft.com/office/drawing/2017/decorative" val="1"/>
              </a:ext>
            </a:extLst>
          </p:cNvPr>
          <p:cNvSpPr/>
          <p:nvPr>
            <p:custDataLst>
              <p:tags r:id="rId548"/>
            </p:custDataLst>
          </p:nvPr>
        </p:nvSpPr>
        <p:spPr>
          <a:xfrm>
            <a:off x="103124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49" name="Rectangle 548">
            <a:extLst>
              <a:ext uri="{FF2B5EF4-FFF2-40B4-BE49-F238E27FC236}">
                <a16:creationId xmlns:a16="http://schemas.microsoft.com/office/drawing/2014/main" id="{21A51305-A6CB-4BA9-A8DE-44D644E3D46F}"/>
              </a:ext>
              <a:ext uri="{C183D7F6-B498-43B3-948B-1728B52AA6E4}">
                <adec:decorative xmlns:adec="http://schemas.microsoft.com/office/drawing/2017/decorative" val="1"/>
              </a:ext>
            </a:extLst>
          </p:cNvPr>
          <p:cNvSpPr/>
          <p:nvPr>
            <p:custDataLst>
              <p:tags r:id="rId549"/>
            </p:custDataLst>
          </p:nvPr>
        </p:nvSpPr>
        <p:spPr>
          <a:xfrm>
            <a:off x="104013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0" name="Rectangle 549">
            <a:extLst>
              <a:ext uri="{FF2B5EF4-FFF2-40B4-BE49-F238E27FC236}">
                <a16:creationId xmlns:a16="http://schemas.microsoft.com/office/drawing/2014/main" id="{E05D7EE1-25EB-4D03-AA68-55F5D77D2F83}"/>
              </a:ext>
              <a:ext uri="{C183D7F6-B498-43B3-948B-1728B52AA6E4}">
                <adec:decorative xmlns:adec="http://schemas.microsoft.com/office/drawing/2017/decorative" val="1"/>
              </a:ext>
            </a:extLst>
          </p:cNvPr>
          <p:cNvSpPr/>
          <p:nvPr>
            <p:custDataLst>
              <p:tags r:id="rId550"/>
            </p:custDataLst>
          </p:nvPr>
        </p:nvSpPr>
        <p:spPr>
          <a:xfrm>
            <a:off x="104902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1" name="Rectangle 550">
            <a:extLst>
              <a:ext uri="{FF2B5EF4-FFF2-40B4-BE49-F238E27FC236}">
                <a16:creationId xmlns:a16="http://schemas.microsoft.com/office/drawing/2014/main" id="{AC36A492-585F-4983-8793-49C0ACEC3E6A}"/>
              </a:ext>
              <a:ext uri="{C183D7F6-B498-43B3-948B-1728B52AA6E4}">
                <adec:decorative xmlns:adec="http://schemas.microsoft.com/office/drawing/2017/decorative" val="1"/>
              </a:ext>
            </a:extLst>
          </p:cNvPr>
          <p:cNvSpPr/>
          <p:nvPr>
            <p:custDataLst>
              <p:tags r:id="rId551"/>
            </p:custDataLst>
          </p:nvPr>
        </p:nvSpPr>
        <p:spPr>
          <a:xfrm>
            <a:off x="105791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2" name="Rectangle 551">
            <a:extLst>
              <a:ext uri="{FF2B5EF4-FFF2-40B4-BE49-F238E27FC236}">
                <a16:creationId xmlns:a16="http://schemas.microsoft.com/office/drawing/2014/main" id="{415A40FC-FF4C-46AB-8499-17AEFACE8D15}"/>
              </a:ext>
              <a:ext uri="{C183D7F6-B498-43B3-948B-1728B52AA6E4}">
                <adec:decorative xmlns:adec="http://schemas.microsoft.com/office/drawing/2017/decorative" val="1"/>
              </a:ext>
            </a:extLst>
          </p:cNvPr>
          <p:cNvSpPr/>
          <p:nvPr>
            <p:custDataLst>
              <p:tags r:id="rId552"/>
            </p:custDataLst>
          </p:nvPr>
        </p:nvSpPr>
        <p:spPr>
          <a:xfrm>
            <a:off x="10668000" y="36372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3" name="Rectangle 552">
            <a:extLst>
              <a:ext uri="{FF2B5EF4-FFF2-40B4-BE49-F238E27FC236}">
                <a16:creationId xmlns:a16="http://schemas.microsoft.com/office/drawing/2014/main" id="{C7EC73F2-4ABF-4480-98CF-3564AAF7563B}"/>
              </a:ext>
              <a:ext uri="{C183D7F6-B498-43B3-948B-1728B52AA6E4}">
                <adec:decorative xmlns:adec="http://schemas.microsoft.com/office/drawing/2017/decorative" val="1"/>
              </a:ext>
            </a:extLst>
          </p:cNvPr>
          <p:cNvSpPr/>
          <p:nvPr>
            <p:custDataLst>
              <p:tags r:id="rId553"/>
            </p:custDataLst>
          </p:nvPr>
        </p:nvSpPr>
        <p:spPr>
          <a:xfrm>
            <a:off x="10756900" y="36372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4" name="Rectangle 553">
            <a:extLst>
              <a:ext uri="{FF2B5EF4-FFF2-40B4-BE49-F238E27FC236}">
                <a16:creationId xmlns:a16="http://schemas.microsoft.com/office/drawing/2014/main" id="{CE904FD6-4DE5-4948-92F0-A01FCE14C38B}"/>
              </a:ext>
              <a:ext uri="{C183D7F6-B498-43B3-948B-1728B52AA6E4}">
                <adec:decorative xmlns:adec="http://schemas.microsoft.com/office/drawing/2017/decorative" val="1"/>
              </a:ext>
            </a:extLst>
          </p:cNvPr>
          <p:cNvSpPr/>
          <p:nvPr>
            <p:custDataLst>
              <p:tags r:id="rId554"/>
            </p:custDataLst>
          </p:nvPr>
        </p:nvSpPr>
        <p:spPr>
          <a:xfrm>
            <a:off x="81788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5" name="Rectangle 554">
            <a:extLst>
              <a:ext uri="{FF2B5EF4-FFF2-40B4-BE49-F238E27FC236}">
                <a16:creationId xmlns:a16="http://schemas.microsoft.com/office/drawing/2014/main" id="{BF7DC27D-96AB-4866-AFDB-A60A624AC85C}"/>
              </a:ext>
              <a:ext uri="{C183D7F6-B498-43B3-948B-1728B52AA6E4}">
                <adec:decorative xmlns:adec="http://schemas.microsoft.com/office/drawing/2017/decorative" val="1"/>
              </a:ext>
            </a:extLst>
          </p:cNvPr>
          <p:cNvSpPr/>
          <p:nvPr>
            <p:custDataLst>
              <p:tags r:id="rId555"/>
            </p:custDataLst>
          </p:nvPr>
        </p:nvSpPr>
        <p:spPr>
          <a:xfrm>
            <a:off x="82677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6" name="Rectangle 555">
            <a:extLst>
              <a:ext uri="{FF2B5EF4-FFF2-40B4-BE49-F238E27FC236}">
                <a16:creationId xmlns:a16="http://schemas.microsoft.com/office/drawing/2014/main" id="{D50589C4-CFE8-4C3E-A5B5-EBC334101CDA}"/>
              </a:ext>
              <a:ext uri="{C183D7F6-B498-43B3-948B-1728B52AA6E4}">
                <adec:decorative xmlns:adec="http://schemas.microsoft.com/office/drawing/2017/decorative" val="1"/>
              </a:ext>
            </a:extLst>
          </p:cNvPr>
          <p:cNvSpPr/>
          <p:nvPr>
            <p:custDataLst>
              <p:tags r:id="rId556"/>
            </p:custDataLst>
          </p:nvPr>
        </p:nvSpPr>
        <p:spPr>
          <a:xfrm>
            <a:off x="83566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7" name="Rectangle 556">
            <a:extLst>
              <a:ext uri="{FF2B5EF4-FFF2-40B4-BE49-F238E27FC236}">
                <a16:creationId xmlns:a16="http://schemas.microsoft.com/office/drawing/2014/main" id="{32955706-47DB-4BEB-8CEB-C4C1B769D8C0}"/>
              </a:ext>
              <a:ext uri="{C183D7F6-B498-43B3-948B-1728B52AA6E4}">
                <adec:decorative xmlns:adec="http://schemas.microsoft.com/office/drawing/2017/decorative" val="1"/>
              </a:ext>
            </a:extLst>
          </p:cNvPr>
          <p:cNvSpPr/>
          <p:nvPr>
            <p:custDataLst>
              <p:tags r:id="rId557"/>
            </p:custDataLst>
          </p:nvPr>
        </p:nvSpPr>
        <p:spPr>
          <a:xfrm>
            <a:off x="84455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8" name="Rectangle 557">
            <a:extLst>
              <a:ext uri="{FF2B5EF4-FFF2-40B4-BE49-F238E27FC236}">
                <a16:creationId xmlns:a16="http://schemas.microsoft.com/office/drawing/2014/main" id="{909B6433-3985-4B6B-851A-C10EDB62B03C}"/>
              </a:ext>
              <a:ext uri="{C183D7F6-B498-43B3-948B-1728B52AA6E4}">
                <adec:decorative xmlns:adec="http://schemas.microsoft.com/office/drawing/2017/decorative" val="1"/>
              </a:ext>
            </a:extLst>
          </p:cNvPr>
          <p:cNvSpPr/>
          <p:nvPr>
            <p:custDataLst>
              <p:tags r:id="rId558"/>
            </p:custDataLst>
          </p:nvPr>
        </p:nvSpPr>
        <p:spPr>
          <a:xfrm>
            <a:off x="85344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59" name="Rectangle 558">
            <a:extLst>
              <a:ext uri="{FF2B5EF4-FFF2-40B4-BE49-F238E27FC236}">
                <a16:creationId xmlns:a16="http://schemas.microsoft.com/office/drawing/2014/main" id="{9A1C1291-DB39-485E-AE12-BCB4C8CA0E80}"/>
              </a:ext>
              <a:ext uri="{C183D7F6-B498-43B3-948B-1728B52AA6E4}">
                <adec:decorative xmlns:adec="http://schemas.microsoft.com/office/drawing/2017/decorative" val="1"/>
              </a:ext>
            </a:extLst>
          </p:cNvPr>
          <p:cNvSpPr/>
          <p:nvPr>
            <p:custDataLst>
              <p:tags r:id="rId559"/>
            </p:custDataLst>
          </p:nvPr>
        </p:nvSpPr>
        <p:spPr>
          <a:xfrm>
            <a:off x="86233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0" name="Rectangle 559">
            <a:extLst>
              <a:ext uri="{FF2B5EF4-FFF2-40B4-BE49-F238E27FC236}">
                <a16:creationId xmlns:a16="http://schemas.microsoft.com/office/drawing/2014/main" id="{3206BAD8-5112-4B75-A3AC-6299931E0B4E}"/>
              </a:ext>
              <a:ext uri="{C183D7F6-B498-43B3-948B-1728B52AA6E4}">
                <adec:decorative xmlns:adec="http://schemas.microsoft.com/office/drawing/2017/decorative" val="1"/>
              </a:ext>
            </a:extLst>
          </p:cNvPr>
          <p:cNvSpPr/>
          <p:nvPr>
            <p:custDataLst>
              <p:tags r:id="rId560"/>
            </p:custDataLst>
          </p:nvPr>
        </p:nvSpPr>
        <p:spPr>
          <a:xfrm>
            <a:off x="87122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1" name="Rectangle 560">
            <a:extLst>
              <a:ext uri="{FF2B5EF4-FFF2-40B4-BE49-F238E27FC236}">
                <a16:creationId xmlns:a16="http://schemas.microsoft.com/office/drawing/2014/main" id="{39D12BFD-08D3-4322-9099-9AEF5F03CC39}"/>
              </a:ext>
              <a:ext uri="{C183D7F6-B498-43B3-948B-1728B52AA6E4}">
                <adec:decorative xmlns:adec="http://schemas.microsoft.com/office/drawing/2017/decorative" val="1"/>
              </a:ext>
            </a:extLst>
          </p:cNvPr>
          <p:cNvSpPr/>
          <p:nvPr>
            <p:custDataLst>
              <p:tags r:id="rId561"/>
            </p:custDataLst>
          </p:nvPr>
        </p:nvSpPr>
        <p:spPr>
          <a:xfrm>
            <a:off x="88011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2" name="Rectangle 561">
            <a:extLst>
              <a:ext uri="{FF2B5EF4-FFF2-40B4-BE49-F238E27FC236}">
                <a16:creationId xmlns:a16="http://schemas.microsoft.com/office/drawing/2014/main" id="{7CD99B9F-94CD-40EA-9D0F-BDB6C087518E}"/>
              </a:ext>
              <a:ext uri="{C183D7F6-B498-43B3-948B-1728B52AA6E4}">
                <adec:decorative xmlns:adec="http://schemas.microsoft.com/office/drawing/2017/decorative" val="1"/>
              </a:ext>
            </a:extLst>
          </p:cNvPr>
          <p:cNvSpPr/>
          <p:nvPr>
            <p:custDataLst>
              <p:tags r:id="rId562"/>
            </p:custDataLst>
          </p:nvPr>
        </p:nvSpPr>
        <p:spPr>
          <a:xfrm>
            <a:off x="88900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3" name="Rectangle 562">
            <a:extLst>
              <a:ext uri="{FF2B5EF4-FFF2-40B4-BE49-F238E27FC236}">
                <a16:creationId xmlns:a16="http://schemas.microsoft.com/office/drawing/2014/main" id="{C3BCC054-123E-4D88-A206-6B292966D67D}"/>
              </a:ext>
              <a:ext uri="{C183D7F6-B498-43B3-948B-1728B52AA6E4}">
                <adec:decorative xmlns:adec="http://schemas.microsoft.com/office/drawing/2017/decorative" val="1"/>
              </a:ext>
            </a:extLst>
          </p:cNvPr>
          <p:cNvSpPr/>
          <p:nvPr>
            <p:custDataLst>
              <p:tags r:id="rId563"/>
            </p:custDataLst>
          </p:nvPr>
        </p:nvSpPr>
        <p:spPr>
          <a:xfrm>
            <a:off x="89789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4" name="Rectangle 563">
            <a:extLst>
              <a:ext uri="{FF2B5EF4-FFF2-40B4-BE49-F238E27FC236}">
                <a16:creationId xmlns:a16="http://schemas.microsoft.com/office/drawing/2014/main" id="{1A7CAE9E-07AF-43BF-A280-C09118C092E9}"/>
              </a:ext>
              <a:ext uri="{C183D7F6-B498-43B3-948B-1728B52AA6E4}">
                <adec:decorative xmlns:adec="http://schemas.microsoft.com/office/drawing/2017/decorative" val="1"/>
              </a:ext>
            </a:extLst>
          </p:cNvPr>
          <p:cNvSpPr/>
          <p:nvPr>
            <p:custDataLst>
              <p:tags r:id="rId564"/>
            </p:custDataLst>
          </p:nvPr>
        </p:nvSpPr>
        <p:spPr>
          <a:xfrm>
            <a:off x="90678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5" name="Rectangle 564">
            <a:extLst>
              <a:ext uri="{FF2B5EF4-FFF2-40B4-BE49-F238E27FC236}">
                <a16:creationId xmlns:a16="http://schemas.microsoft.com/office/drawing/2014/main" id="{382A51A7-C034-4C7C-8475-B59D0B887814}"/>
              </a:ext>
              <a:ext uri="{C183D7F6-B498-43B3-948B-1728B52AA6E4}">
                <adec:decorative xmlns:adec="http://schemas.microsoft.com/office/drawing/2017/decorative" val="1"/>
              </a:ext>
            </a:extLst>
          </p:cNvPr>
          <p:cNvSpPr/>
          <p:nvPr>
            <p:custDataLst>
              <p:tags r:id="rId565"/>
            </p:custDataLst>
          </p:nvPr>
        </p:nvSpPr>
        <p:spPr>
          <a:xfrm>
            <a:off x="91567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6" name="Rectangle 565">
            <a:extLst>
              <a:ext uri="{FF2B5EF4-FFF2-40B4-BE49-F238E27FC236}">
                <a16:creationId xmlns:a16="http://schemas.microsoft.com/office/drawing/2014/main" id="{E755FCE0-9545-44E9-86B4-CD42F81FF534}"/>
              </a:ext>
              <a:ext uri="{C183D7F6-B498-43B3-948B-1728B52AA6E4}">
                <adec:decorative xmlns:adec="http://schemas.microsoft.com/office/drawing/2017/decorative" val="1"/>
              </a:ext>
            </a:extLst>
          </p:cNvPr>
          <p:cNvSpPr/>
          <p:nvPr>
            <p:custDataLst>
              <p:tags r:id="rId566"/>
            </p:custDataLst>
          </p:nvPr>
        </p:nvSpPr>
        <p:spPr>
          <a:xfrm>
            <a:off x="92456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7" name="Rectangle 566">
            <a:extLst>
              <a:ext uri="{FF2B5EF4-FFF2-40B4-BE49-F238E27FC236}">
                <a16:creationId xmlns:a16="http://schemas.microsoft.com/office/drawing/2014/main" id="{C5E7C0D3-AA89-4BEC-9460-FB57B62EB528}"/>
              </a:ext>
              <a:ext uri="{C183D7F6-B498-43B3-948B-1728B52AA6E4}">
                <adec:decorative xmlns:adec="http://schemas.microsoft.com/office/drawing/2017/decorative" val="1"/>
              </a:ext>
            </a:extLst>
          </p:cNvPr>
          <p:cNvSpPr/>
          <p:nvPr>
            <p:custDataLst>
              <p:tags r:id="rId567"/>
            </p:custDataLst>
          </p:nvPr>
        </p:nvSpPr>
        <p:spPr>
          <a:xfrm>
            <a:off x="93345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8" name="Rectangle 567">
            <a:extLst>
              <a:ext uri="{FF2B5EF4-FFF2-40B4-BE49-F238E27FC236}">
                <a16:creationId xmlns:a16="http://schemas.microsoft.com/office/drawing/2014/main" id="{24A7C602-C866-491E-A77E-5DCD51943CBA}"/>
              </a:ext>
              <a:ext uri="{C183D7F6-B498-43B3-948B-1728B52AA6E4}">
                <adec:decorative xmlns:adec="http://schemas.microsoft.com/office/drawing/2017/decorative" val="1"/>
              </a:ext>
            </a:extLst>
          </p:cNvPr>
          <p:cNvSpPr/>
          <p:nvPr>
            <p:custDataLst>
              <p:tags r:id="rId568"/>
            </p:custDataLst>
          </p:nvPr>
        </p:nvSpPr>
        <p:spPr>
          <a:xfrm>
            <a:off x="94234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69" name="Rectangle 568">
            <a:extLst>
              <a:ext uri="{FF2B5EF4-FFF2-40B4-BE49-F238E27FC236}">
                <a16:creationId xmlns:a16="http://schemas.microsoft.com/office/drawing/2014/main" id="{CE64BAA4-ED6C-45EC-AF50-711F24B174BC}"/>
              </a:ext>
              <a:ext uri="{C183D7F6-B498-43B3-948B-1728B52AA6E4}">
                <adec:decorative xmlns:adec="http://schemas.microsoft.com/office/drawing/2017/decorative" val="1"/>
              </a:ext>
            </a:extLst>
          </p:cNvPr>
          <p:cNvSpPr/>
          <p:nvPr>
            <p:custDataLst>
              <p:tags r:id="rId569"/>
            </p:custDataLst>
          </p:nvPr>
        </p:nvSpPr>
        <p:spPr>
          <a:xfrm>
            <a:off x="95123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0" name="Rectangle 569">
            <a:extLst>
              <a:ext uri="{FF2B5EF4-FFF2-40B4-BE49-F238E27FC236}">
                <a16:creationId xmlns:a16="http://schemas.microsoft.com/office/drawing/2014/main" id="{76F1F784-C9B9-4C5D-A7C9-5DB24FDE74B4}"/>
              </a:ext>
              <a:ext uri="{C183D7F6-B498-43B3-948B-1728B52AA6E4}">
                <adec:decorative xmlns:adec="http://schemas.microsoft.com/office/drawing/2017/decorative" val="1"/>
              </a:ext>
            </a:extLst>
          </p:cNvPr>
          <p:cNvSpPr/>
          <p:nvPr>
            <p:custDataLst>
              <p:tags r:id="rId570"/>
            </p:custDataLst>
          </p:nvPr>
        </p:nvSpPr>
        <p:spPr>
          <a:xfrm>
            <a:off x="96012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1" name="Rectangle 570">
            <a:extLst>
              <a:ext uri="{FF2B5EF4-FFF2-40B4-BE49-F238E27FC236}">
                <a16:creationId xmlns:a16="http://schemas.microsoft.com/office/drawing/2014/main" id="{153DD4F6-75A2-479E-B1C7-782CC1790B7D}"/>
              </a:ext>
              <a:ext uri="{C183D7F6-B498-43B3-948B-1728B52AA6E4}">
                <adec:decorative xmlns:adec="http://schemas.microsoft.com/office/drawing/2017/decorative" val="1"/>
              </a:ext>
            </a:extLst>
          </p:cNvPr>
          <p:cNvSpPr/>
          <p:nvPr>
            <p:custDataLst>
              <p:tags r:id="rId571"/>
            </p:custDataLst>
          </p:nvPr>
        </p:nvSpPr>
        <p:spPr>
          <a:xfrm>
            <a:off x="96901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2" name="Rectangle 571">
            <a:extLst>
              <a:ext uri="{FF2B5EF4-FFF2-40B4-BE49-F238E27FC236}">
                <a16:creationId xmlns:a16="http://schemas.microsoft.com/office/drawing/2014/main" id="{546FCE5C-3E2E-4C29-9EB0-39019BB3B43C}"/>
              </a:ext>
              <a:ext uri="{C183D7F6-B498-43B3-948B-1728B52AA6E4}">
                <adec:decorative xmlns:adec="http://schemas.microsoft.com/office/drawing/2017/decorative" val="1"/>
              </a:ext>
            </a:extLst>
          </p:cNvPr>
          <p:cNvSpPr/>
          <p:nvPr>
            <p:custDataLst>
              <p:tags r:id="rId572"/>
            </p:custDataLst>
          </p:nvPr>
        </p:nvSpPr>
        <p:spPr>
          <a:xfrm>
            <a:off x="97790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3" name="Rectangle 572">
            <a:extLst>
              <a:ext uri="{FF2B5EF4-FFF2-40B4-BE49-F238E27FC236}">
                <a16:creationId xmlns:a16="http://schemas.microsoft.com/office/drawing/2014/main" id="{E05EADA1-8455-4274-89FF-F75623B1241D}"/>
              </a:ext>
              <a:ext uri="{C183D7F6-B498-43B3-948B-1728B52AA6E4}">
                <adec:decorative xmlns:adec="http://schemas.microsoft.com/office/drawing/2017/decorative" val="1"/>
              </a:ext>
            </a:extLst>
          </p:cNvPr>
          <p:cNvSpPr/>
          <p:nvPr>
            <p:custDataLst>
              <p:tags r:id="rId573"/>
            </p:custDataLst>
          </p:nvPr>
        </p:nvSpPr>
        <p:spPr>
          <a:xfrm>
            <a:off x="98679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4" name="Rectangle 573">
            <a:extLst>
              <a:ext uri="{FF2B5EF4-FFF2-40B4-BE49-F238E27FC236}">
                <a16:creationId xmlns:a16="http://schemas.microsoft.com/office/drawing/2014/main" id="{13696348-66EA-4D51-B230-A0371D56C1CE}"/>
              </a:ext>
              <a:ext uri="{C183D7F6-B498-43B3-948B-1728B52AA6E4}">
                <adec:decorative xmlns:adec="http://schemas.microsoft.com/office/drawing/2017/decorative" val="1"/>
              </a:ext>
            </a:extLst>
          </p:cNvPr>
          <p:cNvSpPr/>
          <p:nvPr>
            <p:custDataLst>
              <p:tags r:id="rId574"/>
            </p:custDataLst>
          </p:nvPr>
        </p:nvSpPr>
        <p:spPr>
          <a:xfrm>
            <a:off x="99568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5" name="Rectangle 574">
            <a:extLst>
              <a:ext uri="{FF2B5EF4-FFF2-40B4-BE49-F238E27FC236}">
                <a16:creationId xmlns:a16="http://schemas.microsoft.com/office/drawing/2014/main" id="{ACE32A80-CD80-4430-A187-D397AC9D5294}"/>
              </a:ext>
              <a:ext uri="{C183D7F6-B498-43B3-948B-1728B52AA6E4}">
                <adec:decorative xmlns:adec="http://schemas.microsoft.com/office/drawing/2017/decorative" val="1"/>
              </a:ext>
            </a:extLst>
          </p:cNvPr>
          <p:cNvSpPr/>
          <p:nvPr>
            <p:custDataLst>
              <p:tags r:id="rId575"/>
            </p:custDataLst>
          </p:nvPr>
        </p:nvSpPr>
        <p:spPr>
          <a:xfrm>
            <a:off x="100457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6" name="Rectangle 575">
            <a:extLst>
              <a:ext uri="{FF2B5EF4-FFF2-40B4-BE49-F238E27FC236}">
                <a16:creationId xmlns:a16="http://schemas.microsoft.com/office/drawing/2014/main" id="{10DAF159-B2E1-40B6-A54C-526B909CF65D}"/>
              </a:ext>
              <a:ext uri="{C183D7F6-B498-43B3-948B-1728B52AA6E4}">
                <adec:decorative xmlns:adec="http://schemas.microsoft.com/office/drawing/2017/decorative" val="1"/>
              </a:ext>
            </a:extLst>
          </p:cNvPr>
          <p:cNvSpPr/>
          <p:nvPr>
            <p:custDataLst>
              <p:tags r:id="rId576"/>
            </p:custDataLst>
          </p:nvPr>
        </p:nvSpPr>
        <p:spPr>
          <a:xfrm>
            <a:off x="101346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7" name="Rectangle 576">
            <a:extLst>
              <a:ext uri="{FF2B5EF4-FFF2-40B4-BE49-F238E27FC236}">
                <a16:creationId xmlns:a16="http://schemas.microsoft.com/office/drawing/2014/main" id="{B2BE7784-D679-4A51-A37E-F47995C1E737}"/>
              </a:ext>
              <a:ext uri="{C183D7F6-B498-43B3-948B-1728B52AA6E4}">
                <adec:decorative xmlns:adec="http://schemas.microsoft.com/office/drawing/2017/decorative" val="1"/>
              </a:ext>
            </a:extLst>
          </p:cNvPr>
          <p:cNvSpPr/>
          <p:nvPr>
            <p:custDataLst>
              <p:tags r:id="rId577"/>
            </p:custDataLst>
          </p:nvPr>
        </p:nvSpPr>
        <p:spPr>
          <a:xfrm>
            <a:off x="10223500" y="37261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8" name="Rectangle 577">
            <a:extLst>
              <a:ext uri="{FF2B5EF4-FFF2-40B4-BE49-F238E27FC236}">
                <a16:creationId xmlns:a16="http://schemas.microsoft.com/office/drawing/2014/main" id="{6DD6B2AC-FBF1-4446-BA51-E4E6268EDF1E}"/>
              </a:ext>
              <a:ext uri="{C183D7F6-B498-43B3-948B-1728B52AA6E4}">
                <adec:decorative xmlns:adec="http://schemas.microsoft.com/office/drawing/2017/decorative" val="1"/>
              </a:ext>
            </a:extLst>
          </p:cNvPr>
          <p:cNvSpPr/>
          <p:nvPr>
            <p:custDataLst>
              <p:tags r:id="rId578"/>
            </p:custDataLst>
          </p:nvPr>
        </p:nvSpPr>
        <p:spPr>
          <a:xfrm>
            <a:off x="103124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79" name="Rectangle 578">
            <a:extLst>
              <a:ext uri="{FF2B5EF4-FFF2-40B4-BE49-F238E27FC236}">
                <a16:creationId xmlns:a16="http://schemas.microsoft.com/office/drawing/2014/main" id="{1E8E8EF9-8727-4457-A547-15C0DA55B551}"/>
              </a:ext>
              <a:ext uri="{C183D7F6-B498-43B3-948B-1728B52AA6E4}">
                <adec:decorative xmlns:adec="http://schemas.microsoft.com/office/drawing/2017/decorative" val="1"/>
              </a:ext>
            </a:extLst>
          </p:cNvPr>
          <p:cNvSpPr/>
          <p:nvPr>
            <p:custDataLst>
              <p:tags r:id="rId579"/>
            </p:custDataLst>
          </p:nvPr>
        </p:nvSpPr>
        <p:spPr>
          <a:xfrm>
            <a:off x="10401300" y="37261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0" name="Rectangle 579">
            <a:extLst>
              <a:ext uri="{FF2B5EF4-FFF2-40B4-BE49-F238E27FC236}">
                <a16:creationId xmlns:a16="http://schemas.microsoft.com/office/drawing/2014/main" id="{3674B2A0-715D-456B-911B-E2D239FDC22B}"/>
              </a:ext>
              <a:ext uri="{C183D7F6-B498-43B3-948B-1728B52AA6E4}">
                <adec:decorative xmlns:adec="http://schemas.microsoft.com/office/drawing/2017/decorative" val="1"/>
              </a:ext>
            </a:extLst>
          </p:cNvPr>
          <p:cNvSpPr/>
          <p:nvPr>
            <p:custDataLst>
              <p:tags r:id="rId580"/>
            </p:custDataLst>
          </p:nvPr>
        </p:nvSpPr>
        <p:spPr>
          <a:xfrm>
            <a:off x="81788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1" name="Rectangle 580">
            <a:extLst>
              <a:ext uri="{FF2B5EF4-FFF2-40B4-BE49-F238E27FC236}">
                <a16:creationId xmlns:a16="http://schemas.microsoft.com/office/drawing/2014/main" id="{E9C8A900-9EA7-4816-AC72-FF74A4724500}"/>
              </a:ext>
              <a:ext uri="{C183D7F6-B498-43B3-948B-1728B52AA6E4}">
                <adec:decorative xmlns:adec="http://schemas.microsoft.com/office/drawing/2017/decorative" val="1"/>
              </a:ext>
            </a:extLst>
          </p:cNvPr>
          <p:cNvSpPr/>
          <p:nvPr>
            <p:custDataLst>
              <p:tags r:id="rId581"/>
            </p:custDataLst>
          </p:nvPr>
        </p:nvSpPr>
        <p:spPr>
          <a:xfrm>
            <a:off x="82677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2" name="Rectangle 581">
            <a:extLst>
              <a:ext uri="{FF2B5EF4-FFF2-40B4-BE49-F238E27FC236}">
                <a16:creationId xmlns:a16="http://schemas.microsoft.com/office/drawing/2014/main" id="{03AE774B-F5C2-478E-9C27-98173B1A9B75}"/>
              </a:ext>
              <a:ext uri="{C183D7F6-B498-43B3-948B-1728B52AA6E4}">
                <adec:decorative xmlns:adec="http://schemas.microsoft.com/office/drawing/2017/decorative" val="1"/>
              </a:ext>
            </a:extLst>
          </p:cNvPr>
          <p:cNvSpPr/>
          <p:nvPr>
            <p:custDataLst>
              <p:tags r:id="rId582"/>
            </p:custDataLst>
          </p:nvPr>
        </p:nvSpPr>
        <p:spPr>
          <a:xfrm>
            <a:off x="83566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3" name="Rectangle 582">
            <a:extLst>
              <a:ext uri="{FF2B5EF4-FFF2-40B4-BE49-F238E27FC236}">
                <a16:creationId xmlns:a16="http://schemas.microsoft.com/office/drawing/2014/main" id="{C59E5A02-B46E-4592-8A24-A92B982BADD3}"/>
              </a:ext>
              <a:ext uri="{C183D7F6-B498-43B3-948B-1728B52AA6E4}">
                <adec:decorative xmlns:adec="http://schemas.microsoft.com/office/drawing/2017/decorative" val="1"/>
              </a:ext>
            </a:extLst>
          </p:cNvPr>
          <p:cNvSpPr/>
          <p:nvPr>
            <p:custDataLst>
              <p:tags r:id="rId583"/>
            </p:custDataLst>
          </p:nvPr>
        </p:nvSpPr>
        <p:spPr>
          <a:xfrm>
            <a:off x="84455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4" name="Rectangle 583">
            <a:extLst>
              <a:ext uri="{FF2B5EF4-FFF2-40B4-BE49-F238E27FC236}">
                <a16:creationId xmlns:a16="http://schemas.microsoft.com/office/drawing/2014/main" id="{DAA01B05-A6C2-45D8-99BD-3A71E7A62A1B}"/>
              </a:ext>
              <a:ext uri="{C183D7F6-B498-43B3-948B-1728B52AA6E4}">
                <adec:decorative xmlns:adec="http://schemas.microsoft.com/office/drawing/2017/decorative" val="1"/>
              </a:ext>
            </a:extLst>
          </p:cNvPr>
          <p:cNvSpPr/>
          <p:nvPr>
            <p:custDataLst>
              <p:tags r:id="rId584"/>
            </p:custDataLst>
          </p:nvPr>
        </p:nvSpPr>
        <p:spPr>
          <a:xfrm>
            <a:off x="85344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5" name="Rectangle 584">
            <a:extLst>
              <a:ext uri="{FF2B5EF4-FFF2-40B4-BE49-F238E27FC236}">
                <a16:creationId xmlns:a16="http://schemas.microsoft.com/office/drawing/2014/main" id="{8B647C1A-4FA3-491C-A558-FFA850D61EDD}"/>
              </a:ext>
              <a:ext uri="{C183D7F6-B498-43B3-948B-1728B52AA6E4}">
                <adec:decorative xmlns:adec="http://schemas.microsoft.com/office/drawing/2017/decorative" val="1"/>
              </a:ext>
            </a:extLst>
          </p:cNvPr>
          <p:cNvSpPr/>
          <p:nvPr>
            <p:custDataLst>
              <p:tags r:id="rId585"/>
            </p:custDataLst>
          </p:nvPr>
        </p:nvSpPr>
        <p:spPr>
          <a:xfrm>
            <a:off x="86233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6" name="Rectangle 585">
            <a:extLst>
              <a:ext uri="{FF2B5EF4-FFF2-40B4-BE49-F238E27FC236}">
                <a16:creationId xmlns:a16="http://schemas.microsoft.com/office/drawing/2014/main" id="{DFBE4211-C73B-4454-9EEC-67EE8DA2ED95}"/>
              </a:ext>
              <a:ext uri="{C183D7F6-B498-43B3-948B-1728B52AA6E4}">
                <adec:decorative xmlns:adec="http://schemas.microsoft.com/office/drawing/2017/decorative" val="1"/>
              </a:ext>
            </a:extLst>
          </p:cNvPr>
          <p:cNvSpPr/>
          <p:nvPr>
            <p:custDataLst>
              <p:tags r:id="rId586"/>
            </p:custDataLst>
          </p:nvPr>
        </p:nvSpPr>
        <p:spPr>
          <a:xfrm>
            <a:off x="87122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7" name="Rectangle 586">
            <a:extLst>
              <a:ext uri="{FF2B5EF4-FFF2-40B4-BE49-F238E27FC236}">
                <a16:creationId xmlns:a16="http://schemas.microsoft.com/office/drawing/2014/main" id="{6286BEB7-806E-4A64-AE0F-0982C46D39E9}"/>
              </a:ext>
              <a:ext uri="{C183D7F6-B498-43B3-948B-1728B52AA6E4}">
                <adec:decorative xmlns:adec="http://schemas.microsoft.com/office/drawing/2017/decorative" val="1"/>
              </a:ext>
            </a:extLst>
          </p:cNvPr>
          <p:cNvSpPr/>
          <p:nvPr>
            <p:custDataLst>
              <p:tags r:id="rId587"/>
            </p:custDataLst>
          </p:nvPr>
        </p:nvSpPr>
        <p:spPr>
          <a:xfrm>
            <a:off x="88011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8" name="Rectangle 587">
            <a:extLst>
              <a:ext uri="{FF2B5EF4-FFF2-40B4-BE49-F238E27FC236}">
                <a16:creationId xmlns:a16="http://schemas.microsoft.com/office/drawing/2014/main" id="{31F07271-ADB0-4E6B-843A-777BECB65147}"/>
              </a:ext>
              <a:ext uri="{C183D7F6-B498-43B3-948B-1728B52AA6E4}">
                <adec:decorative xmlns:adec="http://schemas.microsoft.com/office/drawing/2017/decorative" val="1"/>
              </a:ext>
            </a:extLst>
          </p:cNvPr>
          <p:cNvSpPr/>
          <p:nvPr>
            <p:custDataLst>
              <p:tags r:id="rId588"/>
            </p:custDataLst>
          </p:nvPr>
        </p:nvSpPr>
        <p:spPr>
          <a:xfrm>
            <a:off x="88900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89" name="Rectangle 588">
            <a:extLst>
              <a:ext uri="{FF2B5EF4-FFF2-40B4-BE49-F238E27FC236}">
                <a16:creationId xmlns:a16="http://schemas.microsoft.com/office/drawing/2014/main" id="{DCDDB121-CFEB-46F8-BA85-B7151D4C5EB1}"/>
              </a:ext>
              <a:ext uri="{C183D7F6-B498-43B3-948B-1728B52AA6E4}">
                <adec:decorative xmlns:adec="http://schemas.microsoft.com/office/drawing/2017/decorative" val="1"/>
              </a:ext>
            </a:extLst>
          </p:cNvPr>
          <p:cNvSpPr/>
          <p:nvPr>
            <p:custDataLst>
              <p:tags r:id="rId589"/>
            </p:custDataLst>
          </p:nvPr>
        </p:nvSpPr>
        <p:spPr>
          <a:xfrm>
            <a:off x="89789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0" name="Rectangle 589">
            <a:extLst>
              <a:ext uri="{FF2B5EF4-FFF2-40B4-BE49-F238E27FC236}">
                <a16:creationId xmlns:a16="http://schemas.microsoft.com/office/drawing/2014/main" id="{BAE54BB1-B24C-408A-96E2-0C63F4CABF43}"/>
              </a:ext>
              <a:ext uri="{C183D7F6-B498-43B3-948B-1728B52AA6E4}">
                <adec:decorative xmlns:adec="http://schemas.microsoft.com/office/drawing/2017/decorative" val="1"/>
              </a:ext>
            </a:extLst>
          </p:cNvPr>
          <p:cNvSpPr/>
          <p:nvPr>
            <p:custDataLst>
              <p:tags r:id="rId590"/>
            </p:custDataLst>
          </p:nvPr>
        </p:nvSpPr>
        <p:spPr>
          <a:xfrm>
            <a:off x="90678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1" name="Rectangle 590">
            <a:extLst>
              <a:ext uri="{FF2B5EF4-FFF2-40B4-BE49-F238E27FC236}">
                <a16:creationId xmlns:a16="http://schemas.microsoft.com/office/drawing/2014/main" id="{BA1DE565-6C11-44EE-AFF6-BEB3EFB7039E}"/>
              </a:ext>
              <a:ext uri="{C183D7F6-B498-43B3-948B-1728B52AA6E4}">
                <adec:decorative xmlns:adec="http://schemas.microsoft.com/office/drawing/2017/decorative" val="1"/>
              </a:ext>
            </a:extLst>
          </p:cNvPr>
          <p:cNvSpPr/>
          <p:nvPr>
            <p:custDataLst>
              <p:tags r:id="rId591"/>
            </p:custDataLst>
          </p:nvPr>
        </p:nvSpPr>
        <p:spPr>
          <a:xfrm>
            <a:off x="91567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2" name="Rectangle 591">
            <a:extLst>
              <a:ext uri="{FF2B5EF4-FFF2-40B4-BE49-F238E27FC236}">
                <a16:creationId xmlns:a16="http://schemas.microsoft.com/office/drawing/2014/main" id="{02BBFBC6-EB74-49CE-9112-65A87CA7341C}"/>
              </a:ext>
              <a:ext uri="{C183D7F6-B498-43B3-948B-1728B52AA6E4}">
                <adec:decorative xmlns:adec="http://schemas.microsoft.com/office/drawing/2017/decorative" val="1"/>
              </a:ext>
            </a:extLst>
          </p:cNvPr>
          <p:cNvSpPr/>
          <p:nvPr>
            <p:custDataLst>
              <p:tags r:id="rId592"/>
            </p:custDataLst>
          </p:nvPr>
        </p:nvSpPr>
        <p:spPr>
          <a:xfrm>
            <a:off x="92456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3" name="Rectangle 592">
            <a:extLst>
              <a:ext uri="{FF2B5EF4-FFF2-40B4-BE49-F238E27FC236}">
                <a16:creationId xmlns:a16="http://schemas.microsoft.com/office/drawing/2014/main" id="{5918D1BE-FB8C-4A93-9F80-C36DF6D0684B}"/>
              </a:ext>
              <a:ext uri="{C183D7F6-B498-43B3-948B-1728B52AA6E4}">
                <adec:decorative xmlns:adec="http://schemas.microsoft.com/office/drawing/2017/decorative" val="1"/>
              </a:ext>
            </a:extLst>
          </p:cNvPr>
          <p:cNvSpPr/>
          <p:nvPr>
            <p:custDataLst>
              <p:tags r:id="rId593"/>
            </p:custDataLst>
          </p:nvPr>
        </p:nvSpPr>
        <p:spPr>
          <a:xfrm>
            <a:off x="93345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4" name="Rectangle 593">
            <a:extLst>
              <a:ext uri="{FF2B5EF4-FFF2-40B4-BE49-F238E27FC236}">
                <a16:creationId xmlns:a16="http://schemas.microsoft.com/office/drawing/2014/main" id="{669010FB-250C-48E4-92F3-B9B4C6745071}"/>
              </a:ext>
              <a:ext uri="{C183D7F6-B498-43B3-948B-1728B52AA6E4}">
                <adec:decorative xmlns:adec="http://schemas.microsoft.com/office/drawing/2017/decorative" val="1"/>
              </a:ext>
            </a:extLst>
          </p:cNvPr>
          <p:cNvSpPr/>
          <p:nvPr>
            <p:custDataLst>
              <p:tags r:id="rId594"/>
            </p:custDataLst>
          </p:nvPr>
        </p:nvSpPr>
        <p:spPr>
          <a:xfrm>
            <a:off x="94234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5" name="Rectangle 594">
            <a:extLst>
              <a:ext uri="{FF2B5EF4-FFF2-40B4-BE49-F238E27FC236}">
                <a16:creationId xmlns:a16="http://schemas.microsoft.com/office/drawing/2014/main" id="{308692EF-5839-4445-B98A-B94A2577A958}"/>
              </a:ext>
              <a:ext uri="{C183D7F6-B498-43B3-948B-1728B52AA6E4}">
                <adec:decorative xmlns:adec="http://schemas.microsoft.com/office/drawing/2017/decorative" val="1"/>
              </a:ext>
            </a:extLst>
          </p:cNvPr>
          <p:cNvSpPr/>
          <p:nvPr>
            <p:custDataLst>
              <p:tags r:id="rId595"/>
            </p:custDataLst>
          </p:nvPr>
        </p:nvSpPr>
        <p:spPr>
          <a:xfrm>
            <a:off x="95123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6" name="Rectangle 595">
            <a:extLst>
              <a:ext uri="{FF2B5EF4-FFF2-40B4-BE49-F238E27FC236}">
                <a16:creationId xmlns:a16="http://schemas.microsoft.com/office/drawing/2014/main" id="{E1E456F0-00F3-410D-818E-FB3839385A89}"/>
              </a:ext>
              <a:ext uri="{C183D7F6-B498-43B3-948B-1728B52AA6E4}">
                <adec:decorative xmlns:adec="http://schemas.microsoft.com/office/drawing/2017/decorative" val="1"/>
              </a:ext>
            </a:extLst>
          </p:cNvPr>
          <p:cNvSpPr/>
          <p:nvPr>
            <p:custDataLst>
              <p:tags r:id="rId596"/>
            </p:custDataLst>
          </p:nvPr>
        </p:nvSpPr>
        <p:spPr>
          <a:xfrm>
            <a:off x="96012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7" name="Rectangle 596">
            <a:extLst>
              <a:ext uri="{FF2B5EF4-FFF2-40B4-BE49-F238E27FC236}">
                <a16:creationId xmlns:a16="http://schemas.microsoft.com/office/drawing/2014/main" id="{0B82E8B8-014C-42A3-A8C4-9FB4CC30BB39}"/>
              </a:ext>
              <a:ext uri="{C183D7F6-B498-43B3-948B-1728B52AA6E4}">
                <adec:decorative xmlns:adec="http://schemas.microsoft.com/office/drawing/2017/decorative" val="1"/>
              </a:ext>
            </a:extLst>
          </p:cNvPr>
          <p:cNvSpPr/>
          <p:nvPr>
            <p:custDataLst>
              <p:tags r:id="rId597"/>
            </p:custDataLst>
          </p:nvPr>
        </p:nvSpPr>
        <p:spPr>
          <a:xfrm>
            <a:off x="96901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8" name="Rectangle 597">
            <a:extLst>
              <a:ext uri="{FF2B5EF4-FFF2-40B4-BE49-F238E27FC236}">
                <a16:creationId xmlns:a16="http://schemas.microsoft.com/office/drawing/2014/main" id="{826B3154-9A0C-4B67-9BCF-B6A95C6E9415}"/>
              </a:ext>
              <a:ext uri="{C183D7F6-B498-43B3-948B-1728B52AA6E4}">
                <adec:decorative xmlns:adec="http://schemas.microsoft.com/office/drawing/2017/decorative" val="1"/>
              </a:ext>
            </a:extLst>
          </p:cNvPr>
          <p:cNvSpPr/>
          <p:nvPr>
            <p:custDataLst>
              <p:tags r:id="rId598"/>
            </p:custDataLst>
          </p:nvPr>
        </p:nvSpPr>
        <p:spPr>
          <a:xfrm>
            <a:off x="97790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599" name="Rectangle 598">
            <a:extLst>
              <a:ext uri="{FF2B5EF4-FFF2-40B4-BE49-F238E27FC236}">
                <a16:creationId xmlns:a16="http://schemas.microsoft.com/office/drawing/2014/main" id="{ABB6A50B-CFD5-46CF-8C99-0CC871E46FD9}"/>
              </a:ext>
              <a:ext uri="{C183D7F6-B498-43B3-948B-1728B52AA6E4}">
                <adec:decorative xmlns:adec="http://schemas.microsoft.com/office/drawing/2017/decorative" val="1"/>
              </a:ext>
            </a:extLst>
          </p:cNvPr>
          <p:cNvSpPr/>
          <p:nvPr>
            <p:custDataLst>
              <p:tags r:id="rId599"/>
            </p:custDataLst>
          </p:nvPr>
        </p:nvSpPr>
        <p:spPr>
          <a:xfrm>
            <a:off x="98679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0" name="Rectangle 599">
            <a:extLst>
              <a:ext uri="{FF2B5EF4-FFF2-40B4-BE49-F238E27FC236}">
                <a16:creationId xmlns:a16="http://schemas.microsoft.com/office/drawing/2014/main" id="{4A5F1638-A8A9-4296-9CC6-237BD1E196E0}"/>
              </a:ext>
              <a:ext uri="{C183D7F6-B498-43B3-948B-1728B52AA6E4}">
                <adec:decorative xmlns:adec="http://schemas.microsoft.com/office/drawing/2017/decorative" val="1"/>
              </a:ext>
            </a:extLst>
          </p:cNvPr>
          <p:cNvSpPr/>
          <p:nvPr>
            <p:custDataLst>
              <p:tags r:id="rId600"/>
            </p:custDataLst>
          </p:nvPr>
        </p:nvSpPr>
        <p:spPr>
          <a:xfrm>
            <a:off x="99568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1" name="Rectangle 600">
            <a:extLst>
              <a:ext uri="{FF2B5EF4-FFF2-40B4-BE49-F238E27FC236}">
                <a16:creationId xmlns:a16="http://schemas.microsoft.com/office/drawing/2014/main" id="{DCD98541-1193-488C-A2F5-C75D6ADA631E}"/>
              </a:ext>
              <a:ext uri="{C183D7F6-B498-43B3-948B-1728B52AA6E4}">
                <adec:decorative xmlns:adec="http://schemas.microsoft.com/office/drawing/2017/decorative" val="1"/>
              </a:ext>
            </a:extLst>
          </p:cNvPr>
          <p:cNvSpPr/>
          <p:nvPr>
            <p:custDataLst>
              <p:tags r:id="rId601"/>
            </p:custDataLst>
          </p:nvPr>
        </p:nvSpPr>
        <p:spPr>
          <a:xfrm>
            <a:off x="100457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2" name="Rectangle 601">
            <a:extLst>
              <a:ext uri="{FF2B5EF4-FFF2-40B4-BE49-F238E27FC236}">
                <a16:creationId xmlns:a16="http://schemas.microsoft.com/office/drawing/2014/main" id="{AC9DCDD0-119C-445E-9E83-10399B1640AA}"/>
              </a:ext>
              <a:ext uri="{C183D7F6-B498-43B3-948B-1728B52AA6E4}">
                <adec:decorative xmlns:adec="http://schemas.microsoft.com/office/drawing/2017/decorative" val="1"/>
              </a:ext>
            </a:extLst>
          </p:cNvPr>
          <p:cNvSpPr/>
          <p:nvPr>
            <p:custDataLst>
              <p:tags r:id="rId602"/>
            </p:custDataLst>
          </p:nvPr>
        </p:nvSpPr>
        <p:spPr>
          <a:xfrm>
            <a:off x="101346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3" name="Rectangle 602">
            <a:extLst>
              <a:ext uri="{FF2B5EF4-FFF2-40B4-BE49-F238E27FC236}">
                <a16:creationId xmlns:a16="http://schemas.microsoft.com/office/drawing/2014/main" id="{F7F669A1-C6B0-4A7A-8A98-8E132C7061F0}"/>
              </a:ext>
              <a:ext uri="{C183D7F6-B498-43B3-948B-1728B52AA6E4}">
                <adec:decorative xmlns:adec="http://schemas.microsoft.com/office/drawing/2017/decorative" val="1"/>
              </a:ext>
            </a:extLst>
          </p:cNvPr>
          <p:cNvSpPr/>
          <p:nvPr>
            <p:custDataLst>
              <p:tags r:id="rId603"/>
            </p:custDataLst>
          </p:nvPr>
        </p:nvSpPr>
        <p:spPr>
          <a:xfrm>
            <a:off x="102235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4" name="Rectangle 603">
            <a:extLst>
              <a:ext uri="{FF2B5EF4-FFF2-40B4-BE49-F238E27FC236}">
                <a16:creationId xmlns:a16="http://schemas.microsoft.com/office/drawing/2014/main" id="{1D55F30A-4DB3-4D19-B7B7-D441C47EDD3F}"/>
              </a:ext>
              <a:ext uri="{C183D7F6-B498-43B3-948B-1728B52AA6E4}">
                <adec:decorative xmlns:adec="http://schemas.microsoft.com/office/drawing/2017/decorative" val="1"/>
              </a:ext>
            </a:extLst>
          </p:cNvPr>
          <p:cNvSpPr/>
          <p:nvPr>
            <p:custDataLst>
              <p:tags r:id="rId604"/>
            </p:custDataLst>
          </p:nvPr>
        </p:nvSpPr>
        <p:spPr>
          <a:xfrm>
            <a:off x="103124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5" name="Rectangle 604">
            <a:extLst>
              <a:ext uri="{FF2B5EF4-FFF2-40B4-BE49-F238E27FC236}">
                <a16:creationId xmlns:a16="http://schemas.microsoft.com/office/drawing/2014/main" id="{732F8A1E-4988-4567-8FAF-E1F12A237619}"/>
              </a:ext>
              <a:ext uri="{C183D7F6-B498-43B3-948B-1728B52AA6E4}">
                <adec:decorative xmlns:adec="http://schemas.microsoft.com/office/drawing/2017/decorative" val="1"/>
              </a:ext>
            </a:extLst>
          </p:cNvPr>
          <p:cNvSpPr/>
          <p:nvPr>
            <p:custDataLst>
              <p:tags r:id="rId605"/>
            </p:custDataLst>
          </p:nvPr>
        </p:nvSpPr>
        <p:spPr>
          <a:xfrm>
            <a:off x="104013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6" name="Rectangle 605">
            <a:extLst>
              <a:ext uri="{FF2B5EF4-FFF2-40B4-BE49-F238E27FC236}">
                <a16:creationId xmlns:a16="http://schemas.microsoft.com/office/drawing/2014/main" id="{5DFCCE11-B1CE-4F55-A79E-DA5EE12F869C}"/>
              </a:ext>
              <a:ext uri="{C183D7F6-B498-43B3-948B-1728B52AA6E4}">
                <adec:decorative xmlns:adec="http://schemas.microsoft.com/office/drawing/2017/decorative" val="1"/>
              </a:ext>
            </a:extLst>
          </p:cNvPr>
          <p:cNvSpPr/>
          <p:nvPr>
            <p:custDataLst>
              <p:tags r:id="rId606"/>
            </p:custDataLst>
          </p:nvPr>
        </p:nvSpPr>
        <p:spPr>
          <a:xfrm>
            <a:off x="10490200" y="38150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7" name="Rectangle 606">
            <a:extLst>
              <a:ext uri="{FF2B5EF4-FFF2-40B4-BE49-F238E27FC236}">
                <a16:creationId xmlns:a16="http://schemas.microsoft.com/office/drawing/2014/main" id="{29A6A065-D605-4734-A7C6-05093726839D}"/>
              </a:ext>
              <a:ext uri="{C183D7F6-B498-43B3-948B-1728B52AA6E4}">
                <adec:decorative xmlns:adec="http://schemas.microsoft.com/office/drawing/2017/decorative" val="1"/>
              </a:ext>
            </a:extLst>
          </p:cNvPr>
          <p:cNvSpPr/>
          <p:nvPr>
            <p:custDataLst>
              <p:tags r:id="rId607"/>
            </p:custDataLst>
          </p:nvPr>
        </p:nvSpPr>
        <p:spPr>
          <a:xfrm>
            <a:off x="105791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8" name="Rectangle 607">
            <a:extLst>
              <a:ext uri="{FF2B5EF4-FFF2-40B4-BE49-F238E27FC236}">
                <a16:creationId xmlns:a16="http://schemas.microsoft.com/office/drawing/2014/main" id="{7BAE3741-E2F4-4DFA-BB8C-0E5987518EFF}"/>
              </a:ext>
              <a:ext uri="{C183D7F6-B498-43B3-948B-1728B52AA6E4}">
                <adec:decorative xmlns:adec="http://schemas.microsoft.com/office/drawing/2017/decorative" val="1"/>
              </a:ext>
            </a:extLst>
          </p:cNvPr>
          <p:cNvSpPr/>
          <p:nvPr>
            <p:custDataLst>
              <p:tags r:id="rId608"/>
            </p:custDataLst>
          </p:nvPr>
        </p:nvSpPr>
        <p:spPr>
          <a:xfrm>
            <a:off x="106680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09" name="Rectangle 608">
            <a:extLst>
              <a:ext uri="{FF2B5EF4-FFF2-40B4-BE49-F238E27FC236}">
                <a16:creationId xmlns:a16="http://schemas.microsoft.com/office/drawing/2014/main" id="{CEF15032-5CBE-42C6-A6C6-0121BD4A31BE}"/>
              </a:ext>
              <a:ext uri="{C183D7F6-B498-43B3-948B-1728B52AA6E4}">
                <adec:decorative xmlns:adec="http://schemas.microsoft.com/office/drawing/2017/decorative" val="1"/>
              </a:ext>
            </a:extLst>
          </p:cNvPr>
          <p:cNvSpPr/>
          <p:nvPr>
            <p:custDataLst>
              <p:tags r:id="rId609"/>
            </p:custDataLst>
          </p:nvPr>
        </p:nvSpPr>
        <p:spPr>
          <a:xfrm>
            <a:off x="10756900" y="38150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0" name="Rectangle 609">
            <a:extLst>
              <a:ext uri="{FF2B5EF4-FFF2-40B4-BE49-F238E27FC236}">
                <a16:creationId xmlns:a16="http://schemas.microsoft.com/office/drawing/2014/main" id="{212E8833-C5C4-4A12-867D-147CEDF8EE27}"/>
              </a:ext>
              <a:ext uri="{C183D7F6-B498-43B3-948B-1728B52AA6E4}">
                <adec:decorative xmlns:adec="http://schemas.microsoft.com/office/drawing/2017/decorative" val="1"/>
              </a:ext>
            </a:extLst>
          </p:cNvPr>
          <p:cNvSpPr/>
          <p:nvPr>
            <p:custDataLst>
              <p:tags r:id="rId610"/>
            </p:custDataLst>
          </p:nvPr>
        </p:nvSpPr>
        <p:spPr>
          <a:xfrm>
            <a:off x="81788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1" name="Rectangle 610">
            <a:extLst>
              <a:ext uri="{FF2B5EF4-FFF2-40B4-BE49-F238E27FC236}">
                <a16:creationId xmlns:a16="http://schemas.microsoft.com/office/drawing/2014/main" id="{80A3E2AC-575F-4531-92E8-932E927E07CA}"/>
              </a:ext>
              <a:ext uri="{C183D7F6-B498-43B3-948B-1728B52AA6E4}">
                <adec:decorative xmlns:adec="http://schemas.microsoft.com/office/drawing/2017/decorative" val="1"/>
              </a:ext>
            </a:extLst>
          </p:cNvPr>
          <p:cNvSpPr/>
          <p:nvPr>
            <p:custDataLst>
              <p:tags r:id="rId611"/>
            </p:custDataLst>
          </p:nvPr>
        </p:nvSpPr>
        <p:spPr>
          <a:xfrm>
            <a:off x="82677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2" name="Rectangle 611">
            <a:extLst>
              <a:ext uri="{FF2B5EF4-FFF2-40B4-BE49-F238E27FC236}">
                <a16:creationId xmlns:a16="http://schemas.microsoft.com/office/drawing/2014/main" id="{5CB187AE-F526-473D-A281-083E231C9850}"/>
              </a:ext>
              <a:ext uri="{C183D7F6-B498-43B3-948B-1728B52AA6E4}">
                <adec:decorative xmlns:adec="http://schemas.microsoft.com/office/drawing/2017/decorative" val="1"/>
              </a:ext>
            </a:extLst>
          </p:cNvPr>
          <p:cNvSpPr/>
          <p:nvPr>
            <p:custDataLst>
              <p:tags r:id="rId612"/>
            </p:custDataLst>
          </p:nvPr>
        </p:nvSpPr>
        <p:spPr>
          <a:xfrm>
            <a:off x="83566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3" name="Rectangle 612">
            <a:extLst>
              <a:ext uri="{FF2B5EF4-FFF2-40B4-BE49-F238E27FC236}">
                <a16:creationId xmlns:a16="http://schemas.microsoft.com/office/drawing/2014/main" id="{11676BC7-5730-4F80-8C2A-140436F186BC}"/>
              </a:ext>
              <a:ext uri="{C183D7F6-B498-43B3-948B-1728B52AA6E4}">
                <adec:decorative xmlns:adec="http://schemas.microsoft.com/office/drawing/2017/decorative" val="1"/>
              </a:ext>
            </a:extLst>
          </p:cNvPr>
          <p:cNvSpPr/>
          <p:nvPr>
            <p:custDataLst>
              <p:tags r:id="rId613"/>
            </p:custDataLst>
          </p:nvPr>
        </p:nvSpPr>
        <p:spPr>
          <a:xfrm>
            <a:off x="84455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4" name="Rectangle 613">
            <a:extLst>
              <a:ext uri="{FF2B5EF4-FFF2-40B4-BE49-F238E27FC236}">
                <a16:creationId xmlns:a16="http://schemas.microsoft.com/office/drawing/2014/main" id="{13B8C024-D150-42E1-B34B-F83D1AA36D56}"/>
              </a:ext>
              <a:ext uri="{C183D7F6-B498-43B3-948B-1728B52AA6E4}">
                <adec:decorative xmlns:adec="http://schemas.microsoft.com/office/drawing/2017/decorative" val="1"/>
              </a:ext>
            </a:extLst>
          </p:cNvPr>
          <p:cNvSpPr/>
          <p:nvPr>
            <p:custDataLst>
              <p:tags r:id="rId614"/>
            </p:custDataLst>
          </p:nvPr>
        </p:nvSpPr>
        <p:spPr>
          <a:xfrm>
            <a:off x="85344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5" name="Rectangle 614">
            <a:extLst>
              <a:ext uri="{FF2B5EF4-FFF2-40B4-BE49-F238E27FC236}">
                <a16:creationId xmlns:a16="http://schemas.microsoft.com/office/drawing/2014/main" id="{7ED92053-C932-4FF2-AA67-C0694A327485}"/>
              </a:ext>
              <a:ext uri="{C183D7F6-B498-43B3-948B-1728B52AA6E4}">
                <adec:decorative xmlns:adec="http://schemas.microsoft.com/office/drawing/2017/decorative" val="1"/>
              </a:ext>
            </a:extLst>
          </p:cNvPr>
          <p:cNvSpPr/>
          <p:nvPr>
            <p:custDataLst>
              <p:tags r:id="rId615"/>
            </p:custDataLst>
          </p:nvPr>
        </p:nvSpPr>
        <p:spPr>
          <a:xfrm>
            <a:off x="86233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6" name="Rectangle 615">
            <a:extLst>
              <a:ext uri="{FF2B5EF4-FFF2-40B4-BE49-F238E27FC236}">
                <a16:creationId xmlns:a16="http://schemas.microsoft.com/office/drawing/2014/main" id="{7382BAA1-984D-4C5C-A85A-5BECCC92728F}"/>
              </a:ext>
              <a:ext uri="{C183D7F6-B498-43B3-948B-1728B52AA6E4}">
                <adec:decorative xmlns:adec="http://schemas.microsoft.com/office/drawing/2017/decorative" val="1"/>
              </a:ext>
            </a:extLst>
          </p:cNvPr>
          <p:cNvSpPr/>
          <p:nvPr>
            <p:custDataLst>
              <p:tags r:id="rId616"/>
            </p:custDataLst>
          </p:nvPr>
        </p:nvSpPr>
        <p:spPr>
          <a:xfrm>
            <a:off x="87122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7" name="Rectangle 616">
            <a:extLst>
              <a:ext uri="{FF2B5EF4-FFF2-40B4-BE49-F238E27FC236}">
                <a16:creationId xmlns:a16="http://schemas.microsoft.com/office/drawing/2014/main" id="{ACE1725E-D2CC-4B72-9C61-BBBD6B0E32D7}"/>
              </a:ext>
              <a:ext uri="{C183D7F6-B498-43B3-948B-1728B52AA6E4}">
                <adec:decorative xmlns:adec="http://schemas.microsoft.com/office/drawing/2017/decorative" val="1"/>
              </a:ext>
            </a:extLst>
          </p:cNvPr>
          <p:cNvSpPr/>
          <p:nvPr>
            <p:custDataLst>
              <p:tags r:id="rId617"/>
            </p:custDataLst>
          </p:nvPr>
        </p:nvSpPr>
        <p:spPr>
          <a:xfrm>
            <a:off x="88011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8" name="Rectangle 617">
            <a:extLst>
              <a:ext uri="{FF2B5EF4-FFF2-40B4-BE49-F238E27FC236}">
                <a16:creationId xmlns:a16="http://schemas.microsoft.com/office/drawing/2014/main" id="{7F78202A-8299-4AB8-81F4-7FAF5669F4F9}"/>
              </a:ext>
              <a:ext uri="{C183D7F6-B498-43B3-948B-1728B52AA6E4}">
                <adec:decorative xmlns:adec="http://schemas.microsoft.com/office/drawing/2017/decorative" val="1"/>
              </a:ext>
            </a:extLst>
          </p:cNvPr>
          <p:cNvSpPr/>
          <p:nvPr>
            <p:custDataLst>
              <p:tags r:id="rId618"/>
            </p:custDataLst>
          </p:nvPr>
        </p:nvSpPr>
        <p:spPr>
          <a:xfrm>
            <a:off x="88900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19" name="Rectangle 618">
            <a:extLst>
              <a:ext uri="{FF2B5EF4-FFF2-40B4-BE49-F238E27FC236}">
                <a16:creationId xmlns:a16="http://schemas.microsoft.com/office/drawing/2014/main" id="{83646D4A-42AB-40BC-93B5-DDD2E4307D06}"/>
              </a:ext>
              <a:ext uri="{C183D7F6-B498-43B3-948B-1728B52AA6E4}">
                <adec:decorative xmlns:adec="http://schemas.microsoft.com/office/drawing/2017/decorative" val="1"/>
              </a:ext>
            </a:extLst>
          </p:cNvPr>
          <p:cNvSpPr/>
          <p:nvPr>
            <p:custDataLst>
              <p:tags r:id="rId619"/>
            </p:custDataLst>
          </p:nvPr>
        </p:nvSpPr>
        <p:spPr>
          <a:xfrm>
            <a:off x="89789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0" name="Rectangle 619">
            <a:extLst>
              <a:ext uri="{FF2B5EF4-FFF2-40B4-BE49-F238E27FC236}">
                <a16:creationId xmlns:a16="http://schemas.microsoft.com/office/drawing/2014/main" id="{126E8076-969A-4049-B19A-877F21811C7D}"/>
              </a:ext>
              <a:ext uri="{C183D7F6-B498-43B3-948B-1728B52AA6E4}">
                <adec:decorative xmlns:adec="http://schemas.microsoft.com/office/drawing/2017/decorative" val="1"/>
              </a:ext>
            </a:extLst>
          </p:cNvPr>
          <p:cNvSpPr/>
          <p:nvPr>
            <p:custDataLst>
              <p:tags r:id="rId620"/>
            </p:custDataLst>
          </p:nvPr>
        </p:nvSpPr>
        <p:spPr>
          <a:xfrm>
            <a:off x="90678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1" name="Rectangle 620">
            <a:extLst>
              <a:ext uri="{FF2B5EF4-FFF2-40B4-BE49-F238E27FC236}">
                <a16:creationId xmlns:a16="http://schemas.microsoft.com/office/drawing/2014/main" id="{84648764-5159-4760-BACF-AFAD2BE4EA8F}"/>
              </a:ext>
              <a:ext uri="{C183D7F6-B498-43B3-948B-1728B52AA6E4}">
                <adec:decorative xmlns:adec="http://schemas.microsoft.com/office/drawing/2017/decorative" val="1"/>
              </a:ext>
            </a:extLst>
          </p:cNvPr>
          <p:cNvSpPr/>
          <p:nvPr>
            <p:custDataLst>
              <p:tags r:id="rId621"/>
            </p:custDataLst>
          </p:nvPr>
        </p:nvSpPr>
        <p:spPr>
          <a:xfrm>
            <a:off x="91567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2" name="Rectangle 621">
            <a:extLst>
              <a:ext uri="{FF2B5EF4-FFF2-40B4-BE49-F238E27FC236}">
                <a16:creationId xmlns:a16="http://schemas.microsoft.com/office/drawing/2014/main" id="{AED22660-D47C-4FA0-8C0A-8B1834E894FC}"/>
              </a:ext>
              <a:ext uri="{C183D7F6-B498-43B3-948B-1728B52AA6E4}">
                <adec:decorative xmlns:adec="http://schemas.microsoft.com/office/drawing/2017/decorative" val="1"/>
              </a:ext>
            </a:extLst>
          </p:cNvPr>
          <p:cNvSpPr/>
          <p:nvPr>
            <p:custDataLst>
              <p:tags r:id="rId622"/>
            </p:custDataLst>
          </p:nvPr>
        </p:nvSpPr>
        <p:spPr>
          <a:xfrm>
            <a:off x="92456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3" name="Rectangle 622">
            <a:extLst>
              <a:ext uri="{FF2B5EF4-FFF2-40B4-BE49-F238E27FC236}">
                <a16:creationId xmlns:a16="http://schemas.microsoft.com/office/drawing/2014/main" id="{022B97E7-94BB-4448-B05E-F9500A554E27}"/>
              </a:ext>
              <a:ext uri="{C183D7F6-B498-43B3-948B-1728B52AA6E4}">
                <adec:decorative xmlns:adec="http://schemas.microsoft.com/office/drawing/2017/decorative" val="1"/>
              </a:ext>
            </a:extLst>
          </p:cNvPr>
          <p:cNvSpPr/>
          <p:nvPr>
            <p:custDataLst>
              <p:tags r:id="rId623"/>
            </p:custDataLst>
          </p:nvPr>
        </p:nvSpPr>
        <p:spPr>
          <a:xfrm>
            <a:off x="93345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4" name="Rectangle 623">
            <a:extLst>
              <a:ext uri="{FF2B5EF4-FFF2-40B4-BE49-F238E27FC236}">
                <a16:creationId xmlns:a16="http://schemas.microsoft.com/office/drawing/2014/main" id="{206CB3DB-11FF-4879-AFE5-625622021861}"/>
              </a:ext>
              <a:ext uri="{C183D7F6-B498-43B3-948B-1728B52AA6E4}">
                <adec:decorative xmlns:adec="http://schemas.microsoft.com/office/drawing/2017/decorative" val="1"/>
              </a:ext>
            </a:extLst>
          </p:cNvPr>
          <p:cNvSpPr/>
          <p:nvPr>
            <p:custDataLst>
              <p:tags r:id="rId624"/>
            </p:custDataLst>
          </p:nvPr>
        </p:nvSpPr>
        <p:spPr>
          <a:xfrm>
            <a:off x="94234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5" name="Rectangle 624">
            <a:extLst>
              <a:ext uri="{FF2B5EF4-FFF2-40B4-BE49-F238E27FC236}">
                <a16:creationId xmlns:a16="http://schemas.microsoft.com/office/drawing/2014/main" id="{F56E6FCC-B497-49AB-963B-B21E39F49AD6}"/>
              </a:ext>
              <a:ext uri="{C183D7F6-B498-43B3-948B-1728B52AA6E4}">
                <adec:decorative xmlns:adec="http://schemas.microsoft.com/office/drawing/2017/decorative" val="1"/>
              </a:ext>
            </a:extLst>
          </p:cNvPr>
          <p:cNvSpPr/>
          <p:nvPr>
            <p:custDataLst>
              <p:tags r:id="rId625"/>
            </p:custDataLst>
          </p:nvPr>
        </p:nvSpPr>
        <p:spPr>
          <a:xfrm>
            <a:off x="95123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6" name="Rectangle 625">
            <a:extLst>
              <a:ext uri="{FF2B5EF4-FFF2-40B4-BE49-F238E27FC236}">
                <a16:creationId xmlns:a16="http://schemas.microsoft.com/office/drawing/2014/main" id="{38B71CF3-DFBA-4F2D-9BA6-6E9F19619D18}"/>
              </a:ext>
              <a:ext uri="{C183D7F6-B498-43B3-948B-1728B52AA6E4}">
                <adec:decorative xmlns:adec="http://schemas.microsoft.com/office/drawing/2017/decorative" val="1"/>
              </a:ext>
            </a:extLst>
          </p:cNvPr>
          <p:cNvSpPr/>
          <p:nvPr>
            <p:custDataLst>
              <p:tags r:id="rId626"/>
            </p:custDataLst>
          </p:nvPr>
        </p:nvSpPr>
        <p:spPr>
          <a:xfrm>
            <a:off x="96012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7" name="Rectangle 626">
            <a:extLst>
              <a:ext uri="{FF2B5EF4-FFF2-40B4-BE49-F238E27FC236}">
                <a16:creationId xmlns:a16="http://schemas.microsoft.com/office/drawing/2014/main" id="{37B5D866-9F23-4E60-9F9E-4184CFDB2811}"/>
              </a:ext>
              <a:ext uri="{C183D7F6-B498-43B3-948B-1728B52AA6E4}">
                <adec:decorative xmlns:adec="http://schemas.microsoft.com/office/drawing/2017/decorative" val="1"/>
              </a:ext>
            </a:extLst>
          </p:cNvPr>
          <p:cNvSpPr/>
          <p:nvPr>
            <p:custDataLst>
              <p:tags r:id="rId627"/>
            </p:custDataLst>
          </p:nvPr>
        </p:nvSpPr>
        <p:spPr>
          <a:xfrm>
            <a:off x="96901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8" name="Rectangle 627">
            <a:extLst>
              <a:ext uri="{FF2B5EF4-FFF2-40B4-BE49-F238E27FC236}">
                <a16:creationId xmlns:a16="http://schemas.microsoft.com/office/drawing/2014/main" id="{A5FC12AE-235D-4A6D-B5FE-D01D89CA7120}"/>
              </a:ext>
              <a:ext uri="{C183D7F6-B498-43B3-948B-1728B52AA6E4}">
                <adec:decorative xmlns:adec="http://schemas.microsoft.com/office/drawing/2017/decorative" val="1"/>
              </a:ext>
            </a:extLst>
          </p:cNvPr>
          <p:cNvSpPr/>
          <p:nvPr>
            <p:custDataLst>
              <p:tags r:id="rId628"/>
            </p:custDataLst>
          </p:nvPr>
        </p:nvSpPr>
        <p:spPr>
          <a:xfrm>
            <a:off x="97790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29" name="Rectangle 628">
            <a:extLst>
              <a:ext uri="{FF2B5EF4-FFF2-40B4-BE49-F238E27FC236}">
                <a16:creationId xmlns:a16="http://schemas.microsoft.com/office/drawing/2014/main" id="{6B878975-1CCA-4663-8958-7ECFA2D24005}"/>
              </a:ext>
              <a:ext uri="{C183D7F6-B498-43B3-948B-1728B52AA6E4}">
                <adec:decorative xmlns:adec="http://schemas.microsoft.com/office/drawing/2017/decorative" val="1"/>
              </a:ext>
            </a:extLst>
          </p:cNvPr>
          <p:cNvSpPr/>
          <p:nvPr>
            <p:custDataLst>
              <p:tags r:id="rId629"/>
            </p:custDataLst>
          </p:nvPr>
        </p:nvSpPr>
        <p:spPr>
          <a:xfrm>
            <a:off x="98679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0" name="Rectangle 629">
            <a:extLst>
              <a:ext uri="{FF2B5EF4-FFF2-40B4-BE49-F238E27FC236}">
                <a16:creationId xmlns:a16="http://schemas.microsoft.com/office/drawing/2014/main" id="{167101B4-FBED-44D9-92FF-F7C249316585}"/>
              </a:ext>
              <a:ext uri="{C183D7F6-B498-43B3-948B-1728B52AA6E4}">
                <adec:decorative xmlns:adec="http://schemas.microsoft.com/office/drawing/2017/decorative" val="1"/>
              </a:ext>
            </a:extLst>
          </p:cNvPr>
          <p:cNvSpPr/>
          <p:nvPr>
            <p:custDataLst>
              <p:tags r:id="rId630"/>
            </p:custDataLst>
          </p:nvPr>
        </p:nvSpPr>
        <p:spPr>
          <a:xfrm>
            <a:off x="99568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1" name="Rectangle 630">
            <a:extLst>
              <a:ext uri="{FF2B5EF4-FFF2-40B4-BE49-F238E27FC236}">
                <a16:creationId xmlns:a16="http://schemas.microsoft.com/office/drawing/2014/main" id="{1C8FD637-363D-477C-98C5-F6256EFF654F}"/>
              </a:ext>
              <a:ext uri="{C183D7F6-B498-43B3-948B-1728B52AA6E4}">
                <adec:decorative xmlns:adec="http://schemas.microsoft.com/office/drawing/2017/decorative" val="1"/>
              </a:ext>
            </a:extLst>
          </p:cNvPr>
          <p:cNvSpPr/>
          <p:nvPr>
            <p:custDataLst>
              <p:tags r:id="rId631"/>
            </p:custDataLst>
          </p:nvPr>
        </p:nvSpPr>
        <p:spPr>
          <a:xfrm>
            <a:off x="100457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2" name="Rectangle 631">
            <a:extLst>
              <a:ext uri="{FF2B5EF4-FFF2-40B4-BE49-F238E27FC236}">
                <a16:creationId xmlns:a16="http://schemas.microsoft.com/office/drawing/2014/main" id="{D8054E1D-7876-47E1-9ECB-DC9D882AE85B}"/>
              </a:ext>
              <a:ext uri="{C183D7F6-B498-43B3-948B-1728B52AA6E4}">
                <adec:decorative xmlns:adec="http://schemas.microsoft.com/office/drawing/2017/decorative" val="1"/>
              </a:ext>
            </a:extLst>
          </p:cNvPr>
          <p:cNvSpPr/>
          <p:nvPr>
            <p:custDataLst>
              <p:tags r:id="rId632"/>
            </p:custDataLst>
          </p:nvPr>
        </p:nvSpPr>
        <p:spPr>
          <a:xfrm>
            <a:off x="101346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3" name="Rectangle 632">
            <a:extLst>
              <a:ext uri="{FF2B5EF4-FFF2-40B4-BE49-F238E27FC236}">
                <a16:creationId xmlns:a16="http://schemas.microsoft.com/office/drawing/2014/main" id="{1103DC69-C401-4609-8F22-F136C927EC59}"/>
              </a:ext>
              <a:ext uri="{C183D7F6-B498-43B3-948B-1728B52AA6E4}">
                <adec:decorative xmlns:adec="http://schemas.microsoft.com/office/drawing/2017/decorative" val="1"/>
              </a:ext>
            </a:extLst>
          </p:cNvPr>
          <p:cNvSpPr/>
          <p:nvPr>
            <p:custDataLst>
              <p:tags r:id="rId633"/>
            </p:custDataLst>
          </p:nvPr>
        </p:nvSpPr>
        <p:spPr>
          <a:xfrm>
            <a:off x="102235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4" name="Rectangle 633">
            <a:extLst>
              <a:ext uri="{FF2B5EF4-FFF2-40B4-BE49-F238E27FC236}">
                <a16:creationId xmlns:a16="http://schemas.microsoft.com/office/drawing/2014/main" id="{8C65EE9E-6AD9-4443-AABC-A60889D18FD9}"/>
              </a:ext>
              <a:ext uri="{C183D7F6-B498-43B3-948B-1728B52AA6E4}">
                <adec:decorative xmlns:adec="http://schemas.microsoft.com/office/drawing/2017/decorative" val="1"/>
              </a:ext>
            </a:extLst>
          </p:cNvPr>
          <p:cNvSpPr/>
          <p:nvPr>
            <p:custDataLst>
              <p:tags r:id="rId634"/>
            </p:custDataLst>
          </p:nvPr>
        </p:nvSpPr>
        <p:spPr>
          <a:xfrm>
            <a:off x="10312400" y="39039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5" name="Rectangle 634">
            <a:extLst>
              <a:ext uri="{FF2B5EF4-FFF2-40B4-BE49-F238E27FC236}">
                <a16:creationId xmlns:a16="http://schemas.microsoft.com/office/drawing/2014/main" id="{27589EBB-AF51-4BE9-AE64-AB20ACC6DBCC}"/>
              </a:ext>
              <a:ext uri="{C183D7F6-B498-43B3-948B-1728B52AA6E4}">
                <adec:decorative xmlns:adec="http://schemas.microsoft.com/office/drawing/2017/decorative" val="1"/>
              </a:ext>
            </a:extLst>
          </p:cNvPr>
          <p:cNvSpPr/>
          <p:nvPr>
            <p:custDataLst>
              <p:tags r:id="rId635"/>
            </p:custDataLst>
          </p:nvPr>
        </p:nvSpPr>
        <p:spPr>
          <a:xfrm>
            <a:off x="104013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6" name="Rectangle 635">
            <a:extLst>
              <a:ext uri="{FF2B5EF4-FFF2-40B4-BE49-F238E27FC236}">
                <a16:creationId xmlns:a16="http://schemas.microsoft.com/office/drawing/2014/main" id="{AF84DF39-9A17-4D9B-ACF5-FF8CB30A1F33}"/>
              </a:ext>
              <a:ext uri="{C183D7F6-B498-43B3-948B-1728B52AA6E4}">
                <adec:decorative xmlns:adec="http://schemas.microsoft.com/office/drawing/2017/decorative" val="1"/>
              </a:ext>
            </a:extLst>
          </p:cNvPr>
          <p:cNvSpPr/>
          <p:nvPr>
            <p:custDataLst>
              <p:tags r:id="rId636"/>
            </p:custDataLst>
          </p:nvPr>
        </p:nvSpPr>
        <p:spPr>
          <a:xfrm>
            <a:off x="10490200" y="39039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7" name="Rectangle 636">
            <a:extLst>
              <a:ext uri="{FF2B5EF4-FFF2-40B4-BE49-F238E27FC236}">
                <a16:creationId xmlns:a16="http://schemas.microsoft.com/office/drawing/2014/main" id="{5511742C-B4A3-4CAC-A1C8-7BB70F95E3F0}"/>
              </a:ext>
              <a:ext uri="{C183D7F6-B498-43B3-948B-1728B52AA6E4}">
                <adec:decorative xmlns:adec="http://schemas.microsoft.com/office/drawing/2017/decorative" val="1"/>
              </a:ext>
            </a:extLst>
          </p:cNvPr>
          <p:cNvSpPr/>
          <p:nvPr>
            <p:custDataLst>
              <p:tags r:id="rId637"/>
            </p:custDataLst>
          </p:nvPr>
        </p:nvSpPr>
        <p:spPr>
          <a:xfrm>
            <a:off x="81788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8" name="Rectangle 637">
            <a:extLst>
              <a:ext uri="{FF2B5EF4-FFF2-40B4-BE49-F238E27FC236}">
                <a16:creationId xmlns:a16="http://schemas.microsoft.com/office/drawing/2014/main" id="{91C1561D-5E50-487A-AF94-F539AE78C27B}"/>
              </a:ext>
              <a:ext uri="{C183D7F6-B498-43B3-948B-1728B52AA6E4}">
                <adec:decorative xmlns:adec="http://schemas.microsoft.com/office/drawing/2017/decorative" val="1"/>
              </a:ext>
            </a:extLst>
          </p:cNvPr>
          <p:cNvSpPr/>
          <p:nvPr>
            <p:custDataLst>
              <p:tags r:id="rId638"/>
            </p:custDataLst>
          </p:nvPr>
        </p:nvSpPr>
        <p:spPr>
          <a:xfrm>
            <a:off x="82677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39" name="Rectangle 638">
            <a:extLst>
              <a:ext uri="{FF2B5EF4-FFF2-40B4-BE49-F238E27FC236}">
                <a16:creationId xmlns:a16="http://schemas.microsoft.com/office/drawing/2014/main" id="{7824F1F7-17EE-4B9A-AEFC-041D59F77B96}"/>
              </a:ext>
              <a:ext uri="{C183D7F6-B498-43B3-948B-1728B52AA6E4}">
                <adec:decorative xmlns:adec="http://schemas.microsoft.com/office/drawing/2017/decorative" val="1"/>
              </a:ext>
            </a:extLst>
          </p:cNvPr>
          <p:cNvSpPr/>
          <p:nvPr>
            <p:custDataLst>
              <p:tags r:id="rId639"/>
            </p:custDataLst>
          </p:nvPr>
        </p:nvSpPr>
        <p:spPr>
          <a:xfrm>
            <a:off x="83566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0" name="Rectangle 639">
            <a:extLst>
              <a:ext uri="{FF2B5EF4-FFF2-40B4-BE49-F238E27FC236}">
                <a16:creationId xmlns:a16="http://schemas.microsoft.com/office/drawing/2014/main" id="{B4899D8A-61A1-4CF9-8422-8D34639D663C}"/>
              </a:ext>
              <a:ext uri="{C183D7F6-B498-43B3-948B-1728B52AA6E4}">
                <adec:decorative xmlns:adec="http://schemas.microsoft.com/office/drawing/2017/decorative" val="1"/>
              </a:ext>
            </a:extLst>
          </p:cNvPr>
          <p:cNvSpPr/>
          <p:nvPr>
            <p:custDataLst>
              <p:tags r:id="rId640"/>
            </p:custDataLst>
          </p:nvPr>
        </p:nvSpPr>
        <p:spPr>
          <a:xfrm>
            <a:off x="84455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1" name="Rectangle 640">
            <a:extLst>
              <a:ext uri="{FF2B5EF4-FFF2-40B4-BE49-F238E27FC236}">
                <a16:creationId xmlns:a16="http://schemas.microsoft.com/office/drawing/2014/main" id="{F25DA18B-D4A3-4BA2-B811-0D75A8CB0675}"/>
              </a:ext>
              <a:ext uri="{C183D7F6-B498-43B3-948B-1728B52AA6E4}">
                <adec:decorative xmlns:adec="http://schemas.microsoft.com/office/drawing/2017/decorative" val="1"/>
              </a:ext>
            </a:extLst>
          </p:cNvPr>
          <p:cNvSpPr/>
          <p:nvPr>
            <p:custDataLst>
              <p:tags r:id="rId641"/>
            </p:custDataLst>
          </p:nvPr>
        </p:nvSpPr>
        <p:spPr>
          <a:xfrm>
            <a:off x="85344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2" name="Rectangle 641">
            <a:extLst>
              <a:ext uri="{FF2B5EF4-FFF2-40B4-BE49-F238E27FC236}">
                <a16:creationId xmlns:a16="http://schemas.microsoft.com/office/drawing/2014/main" id="{DC9710A4-A671-434D-89D3-3F5381D90462}"/>
              </a:ext>
              <a:ext uri="{C183D7F6-B498-43B3-948B-1728B52AA6E4}">
                <adec:decorative xmlns:adec="http://schemas.microsoft.com/office/drawing/2017/decorative" val="1"/>
              </a:ext>
            </a:extLst>
          </p:cNvPr>
          <p:cNvSpPr/>
          <p:nvPr>
            <p:custDataLst>
              <p:tags r:id="rId642"/>
            </p:custDataLst>
          </p:nvPr>
        </p:nvSpPr>
        <p:spPr>
          <a:xfrm>
            <a:off x="86233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3" name="Rectangle 642">
            <a:extLst>
              <a:ext uri="{FF2B5EF4-FFF2-40B4-BE49-F238E27FC236}">
                <a16:creationId xmlns:a16="http://schemas.microsoft.com/office/drawing/2014/main" id="{6FBEE719-2307-4803-9C2F-50CEF9D09D3E}"/>
              </a:ext>
              <a:ext uri="{C183D7F6-B498-43B3-948B-1728B52AA6E4}">
                <adec:decorative xmlns:adec="http://schemas.microsoft.com/office/drawing/2017/decorative" val="1"/>
              </a:ext>
            </a:extLst>
          </p:cNvPr>
          <p:cNvSpPr/>
          <p:nvPr>
            <p:custDataLst>
              <p:tags r:id="rId643"/>
            </p:custDataLst>
          </p:nvPr>
        </p:nvSpPr>
        <p:spPr>
          <a:xfrm>
            <a:off x="87122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4" name="Rectangle 643">
            <a:extLst>
              <a:ext uri="{FF2B5EF4-FFF2-40B4-BE49-F238E27FC236}">
                <a16:creationId xmlns:a16="http://schemas.microsoft.com/office/drawing/2014/main" id="{A6791E0C-19E2-4BCA-BD03-C3A49E4DBDEF}"/>
              </a:ext>
              <a:ext uri="{C183D7F6-B498-43B3-948B-1728B52AA6E4}">
                <adec:decorative xmlns:adec="http://schemas.microsoft.com/office/drawing/2017/decorative" val="1"/>
              </a:ext>
            </a:extLst>
          </p:cNvPr>
          <p:cNvSpPr/>
          <p:nvPr>
            <p:custDataLst>
              <p:tags r:id="rId644"/>
            </p:custDataLst>
          </p:nvPr>
        </p:nvSpPr>
        <p:spPr>
          <a:xfrm>
            <a:off x="88011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5" name="Rectangle 644">
            <a:extLst>
              <a:ext uri="{FF2B5EF4-FFF2-40B4-BE49-F238E27FC236}">
                <a16:creationId xmlns:a16="http://schemas.microsoft.com/office/drawing/2014/main" id="{D6CBF236-7EC2-45AF-934E-C702C91A1650}"/>
              </a:ext>
              <a:ext uri="{C183D7F6-B498-43B3-948B-1728B52AA6E4}">
                <adec:decorative xmlns:adec="http://schemas.microsoft.com/office/drawing/2017/decorative" val="1"/>
              </a:ext>
            </a:extLst>
          </p:cNvPr>
          <p:cNvSpPr/>
          <p:nvPr>
            <p:custDataLst>
              <p:tags r:id="rId645"/>
            </p:custDataLst>
          </p:nvPr>
        </p:nvSpPr>
        <p:spPr>
          <a:xfrm>
            <a:off x="88900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6" name="Rectangle 645">
            <a:extLst>
              <a:ext uri="{FF2B5EF4-FFF2-40B4-BE49-F238E27FC236}">
                <a16:creationId xmlns:a16="http://schemas.microsoft.com/office/drawing/2014/main" id="{E5BF5650-8D04-41D7-8277-73834B4519CF}"/>
              </a:ext>
              <a:ext uri="{C183D7F6-B498-43B3-948B-1728B52AA6E4}">
                <adec:decorative xmlns:adec="http://schemas.microsoft.com/office/drawing/2017/decorative" val="1"/>
              </a:ext>
            </a:extLst>
          </p:cNvPr>
          <p:cNvSpPr/>
          <p:nvPr>
            <p:custDataLst>
              <p:tags r:id="rId646"/>
            </p:custDataLst>
          </p:nvPr>
        </p:nvSpPr>
        <p:spPr>
          <a:xfrm>
            <a:off x="89789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7" name="Rectangle 646">
            <a:extLst>
              <a:ext uri="{FF2B5EF4-FFF2-40B4-BE49-F238E27FC236}">
                <a16:creationId xmlns:a16="http://schemas.microsoft.com/office/drawing/2014/main" id="{7D603107-CF2F-4573-87C0-EDE27A3F79F5}"/>
              </a:ext>
              <a:ext uri="{C183D7F6-B498-43B3-948B-1728B52AA6E4}">
                <adec:decorative xmlns:adec="http://schemas.microsoft.com/office/drawing/2017/decorative" val="1"/>
              </a:ext>
            </a:extLst>
          </p:cNvPr>
          <p:cNvSpPr/>
          <p:nvPr>
            <p:custDataLst>
              <p:tags r:id="rId647"/>
            </p:custDataLst>
          </p:nvPr>
        </p:nvSpPr>
        <p:spPr>
          <a:xfrm>
            <a:off x="90678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8" name="Rectangle 647">
            <a:extLst>
              <a:ext uri="{FF2B5EF4-FFF2-40B4-BE49-F238E27FC236}">
                <a16:creationId xmlns:a16="http://schemas.microsoft.com/office/drawing/2014/main" id="{628BA4DA-A091-4864-A028-541D37CC53EE}"/>
              </a:ext>
              <a:ext uri="{C183D7F6-B498-43B3-948B-1728B52AA6E4}">
                <adec:decorative xmlns:adec="http://schemas.microsoft.com/office/drawing/2017/decorative" val="1"/>
              </a:ext>
            </a:extLst>
          </p:cNvPr>
          <p:cNvSpPr/>
          <p:nvPr>
            <p:custDataLst>
              <p:tags r:id="rId648"/>
            </p:custDataLst>
          </p:nvPr>
        </p:nvSpPr>
        <p:spPr>
          <a:xfrm>
            <a:off x="91567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49" name="Rectangle 648">
            <a:extLst>
              <a:ext uri="{FF2B5EF4-FFF2-40B4-BE49-F238E27FC236}">
                <a16:creationId xmlns:a16="http://schemas.microsoft.com/office/drawing/2014/main" id="{19916189-AC0E-4638-9B66-20C1CAC280F8}"/>
              </a:ext>
              <a:ext uri="{C183D7F6-B498-43B3-948B-1728B52AA6E4}">
                <adec:decorative xmlns:adec="http://schemas.microsoft.com/office/drawing/2017/decorative" val="1"/>
              </a:ext>
            </a:extLst>
          </p:cNvPr>
          <p:cNvSpPr/>
          <p:nvPr>
            <p:custDataLst>
              <p:tags r:id="rId649"/>
            </p:custDataLst>
          </p:nvPr>
        </p:nvSpPr>
        <p:spPr>
          <a:xfrm>
            <a:off x="92456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0" name="Rectangle 649">
            <a:extLst>
              <a:ext uri="{FF2B5EF4-FFF2-40B4-BE49-F238E27FC236}">
                <a16:creationId xmlns:a16="http://schemas.microsoft.com/office/drawing/2014/main" id="{BC86FBC0-ED9A-4C8F-B7F5-D95FFE01140C}"/>
              </a:ext>
              <a:ext uri="{C183D7F6-B498-43B3-948B-1728B52AA6E4}">
                <adec:decorative xmlns:adec="http://schemas.microsoft.com/office/drawing/2017/decorative" val="1"/>
              </a:ext>
            </a:extLst>
          </p:cNvPr>
          <p:cNvSpPr/>
          <p:nvPr>
            <p:custDataLst>
              <p:tags r:id="rId650"/>
            </p:custDataLst>
          </p:nvPr>
        </p:nvSpPr>
        <p:spPr>
          <a:xfrm>
            <a:off x="93345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1" name="Rectangle 650">
            <a:extLst>
              <a:ext uri="{FF2B5EF4-FFF2-40B4-BE49-F238E27FC236}">
                <a16:creationId xmlns:a16="http://schemas.microsoft.com/office/drawing/2014/main" id="{9B3C8B89-3F3E-440F-AE5E-5CB9A6D79E63}"/>
              </a:ext>
              <a:ext uri="{C183D7F6-B498-43B3-948B-1728B52AA6E4}">
                <adec:decorative xmlns:adec="http://schemas.microsoft.com/office/drawing/2017/decorative" val="1"/>
              </a:ext>
            </a:extLst>
          </p:cNvPr>
          <p:cNvSpPr/>
          <p:nvPr>
            <p:custDataLst>
              <p:tags r:id="rId651"/>
            </p:custDataLst>
          </p:nvPr>
        </p:nvSpPr>
        <p:spPr>
          <a:xfrm>
            <a:off x="94234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2" name="Rectangle 651">
            <a:extLst>
              <a:ext uri="{FF2B5EF4-FFF2-40B4-BE49-F238E27FC236}">
                <a16:creationId xmlns:a16="http://schemas.microsoft.com/office/drawing/2014/main" id="{1C09D8FF-22C3-419D-B850-21180B2E44E6}"/>
              </a:ext>
              <a:ext uri="{C183D7F6-B498-43B3-948B-1728B52AA6E4}">
                <adec:decorative xmlns:adec="http://schemas.microsoft.com/office/drawing/2017/decorative" val="1"/>
              </a:ext>
            </a:extLst>
          </p:cNvPr>
          <p:cNvSpPr/>
          <p:nvPr>
            <p:custDataLst>
              <p:tags r:id="rId652"/>
            </p:custDataLst>
          </p:nvPr>
        </p:nvSpPr>
        <p:spPr>
          <a:xfrm>
            <a:off x="95123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3" name="Rectangle 652">
            <a:extLst>
              <a:ext uri="{FF2B5EF4-FFF2-40B4-BE49-F238E27FC236}">
                <a16:creationId xmlns:a16="http://schemas.microsoft.com/office/drawing/2014/main" id="{F6D003D0-4A40-4A12-9CB9-2532594EB20C}"/>
              </a:ext>
              <a:ext uri="{C183D7F6-B498-43B3-948B-1728B52AA6E4}">
                <adec:decorative xmlns:adec="http://schemas.microsoft.com/office/drawing/2017/decorative" val="1"/>
              </a:ext>
            </a:extLst>
          </p:cNvPr>
          <p:cNvSpPr/>
          <p:nvPr>
            <p:custDataLst>
              <p:tags r:id="rId653"/>
            </p:custDataLst>
          </p:nvPr>
        </p:nvSpPr>
        <p:spPr>
          <a:xfrm>
            <a:off x="96012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4" name="Rectangle 653">
            <a:extLst>
              <a:ext uri="{FF2B5EF4-FFF2-40B4-BE49-F238E27FC236}">
                <a16:creationId xmlns:a16="http://schemas.microsoft.com/office/drawing/2014/main" id="{3E8570F0-6A44-4B59-9A83-ECB40703012C}"/>
              </a:ext>
              <a:ext uri="{C183D7F6-B498-43B3-948B-1728B52AA6E4}">
                <adec:decorative xmlns:adec="http://schemas.microsoft.com/office/drawing/2017/decorative" val="1"/>
              </a:ext>
            </a:extLst>
          </p:cNvPr>
          <p:cNvSpPr/>
          <p:nvPr>
            <p:custDataLst>
              <p:tags r:id="rId654"/>
            </p:custDataLst>
          </p:nvPr>
        </p:nvSpPr>
        <p:spPr>
          <a:xfrm>
            <a:off x="96901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5" name="Rectangle 654">
            <a:extLst>
              <a:ext uri="{FF2B5EF4-FFF2-40B4-BE49-F238E27FC236}">
                <a16:creationId xmlns:a16="http://schemas.microsoft.com/office/drawing/2014/main" id="{53697C0A-9CCE-442D-B488-A4DDFAE092B9}"/>
              </a:ext>
              <a:ext uri="{C183D7F6-B498-43B3-948B-1728B52AA6E4}">
                <adec:decorative xmlns:adec="http://schemas.microsoft.com/office/drawing/2017/decorative" val="1"/>
              </a:ext>
            </a:extLst>
          </p:cNvPr>
          <p:cNvSpPr/>
          <p:nvPr>
            <p:custDataLst>
              <p:tags r:id="rId655"/>
            </p:custDataLst>
          </p:nvPr>
        </p:nvSpPr>
        <p:spPr>
          <a:xfrm>
            <a:off x="97790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6" name="Rectangle 655">
            <a:extLst>
              <a:ext uri="{FF2B5EF4-FFF2-40B4-BE49-F238E27FC236}">
                <a16:creationId xmlns:a16="http://schemas.microsoft.com/office/drawing/2014/main" id="{37E81651-48EA-4C20-90F9-0DDA13ACC9FC}"/>
              </a:ext>
              <a:ext uri="{C183D7F6-B498-43B3-948B-1728B52AA6E4}">
                <adec:decorative xmlns:adec="http://schemas.microsoft.com/office/drawing/2017/decorative" val="1"/>
              </a:ext>
            </a:extLst>
          </p:cNvPr>
          <p:cNvSpPr/>
          <p:nvPr>
            <p:custDataLst>
              <p:tags r:id="rId656"/>
            </p:custDataLst>
          </p:nvPr>
        </p:nvSpPr>
        <p:spPr>
          <a:xfrm>
            <a:off x="98679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7" name="Rectangle 656">
            <a:extLst>
              <a:ext uri="{FF2B5EF4-FFF2-40B4-BE49-F238E27FC236}">
                <a16:creationId xmlns:a16="http://schemas.microsoft.com/office/drawing/2014/main" id="{9688F090-0FD5-406B-BB6B-D9A41394B878}"/>
              </a:ext>
              <a:ext uri="{C183D7F6-B498-43B3-948B-1728B52AA6E4}">
                <adec:decorative xmlns:adec="http://schemas.microsoft.com/office/drawing/2017/decorative" val="1"/>
              </a:ext>
            </a:extLst>
          </p:cNvPr>
          <p:cNvSpPr/>
          <p:nvPr>
            <p:custDataLst>
              <p:tags r:id="rId657"/>
            </p:custDataLst>
          </p:nvPr>
        </p:nvSpPr>
        <p:spPr>
          <a:xfrm>
            <a:off x="99568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8" name="Rectangle 657">
            <a:extLst>
              <a:ext uri="{FF2B5EF4-FFF2-40B4-BE49-F238E27FC236}">
                <a16:creationId xmlns:a16="http://schemas.microsoft.com/office/drawing/2014/main" id="{D164A13C-4C4B-4EAF-93D1-2DF85F4B5878}"/>
              </a:ext>
              <a:ext uri="{C183D7F6-B498-43B3-948B-1728B52AA6E4}">
                <adec:decorative xmlns:adec="http://schemas.microsoft.com/office/drawing/2017/decorative" val="1"/>
              </a:ext>
            </a:extLst>
          </p:cNvPr>
          <p:cNvSpPr/>
          <p:nvPr>
            <p:custDataLst>
              <p:tags r:id="rId658"/>
            </p:custDataLst>
          </p:nvPr>
        </p:nvSpPr>
        <p:spPr>
          <a:xfrm>
            <a:off x="100457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59" name="Rectangle 658">
            <a:extLst>
              <a:ext uri="{FF2B5EF4-FFF2-40B4-BE49-F238E27FC236}">
                <a16:creationId xmlns:a16="http://schemas.microsoft.com/office/drawing/2014/main" id="{DC22991B-8261-473A-AE6B-3802C71E5278}"/>
              </a:ext>
              <a:ext uri="{C183D7F6-B498-43B3-948B-1728B52AA6E4}">
                <adec:decorative xmlns:adec="http://schemas.microsoft.com/office/drawing/2017/decorative" val="1"/>
              </a:ext>
            </a:extLst>
          </p:cNvPr>
          <p:cNvSpPr/>
          <p:nvPr>
            <p:custDataLst>
              <p:tags r:id="rId659"/>
            </p:custDataLst>
          </p:nvPr>
        </p:nvSpPr>
        <p:spPr>
          <a:xfrm>
            <a:off x="101346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0" name="Rectangle 659">
            <a:extLst>
              <a:ext uri="{FF2B5EF4-FFF2-40B4-BE49-F238E27FC236}">
                <a16:creationId xmlns:a16="http://schemas.microsoft.com/office/drawing/2014/main" id="{E8670C70-66B9-4EB2-BE18-596D96F5831A}"/>
              </a:ext>
              <a:ext uri="{C183D7F6-B498-43B3-948B-1728B52AA6E4}">
                <adec:decorative xmlns:adec="http://schemas.microsoft.com/office/drawing/2017/decorative" val="1"/>
              </a:ext>
            </a:extLst>
          </p:cNvPr>
          <p:cNvSpPr/>
          <p:nvPr>
            <p:custDataLst>
              <p:tags r:id="rId660"/>
            </p:custDataLst>
          </p:nvPr>
        </p:nvSpPr>
        <p:spPr>
          <a:xfrm>
            <a:off x="102235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1" name="Rectangle 660">
            <a:extLst>
              <a:ext uri="{FF2B5EF4-FFF2-40B4-BE49-F238E27FC236}">
                <a16:creationId xmlns:a16="http://schemas.microsoft.com/office/drawing/2014/main" id="{02DB7977-1C5F-4F0A-9466-EC66AA5EFA21}"/>
              </a:ext>
              <a:ext uri="{C183D7F6-B498-43B3-948B-1728B52AA6E4}">
                <adec:decorative xmlns:adec="http://schemas.microsoft.com/office/drawing/2017/decorative" val="1"/>
              </a:ext>
            </a:extLst>
          </p:cNvPr>
          <p:cNvSpPr/>
          <p:nvPr>
            <p:custDataLst>
              <p:tags r:id="rId661"/>
            </p:custDataLst>
          </p:nvPr>
        </p:nvSpPr>
        <p:spPr>
          <a:xfrm>
            <a:off x="10312400" y="39928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2" name="Rectangle 661">
            <a:extLst>
              <a:ext uri="{FF2B5EF4-FFF2-40B4-BE49-F238E27FC236}">
                <a16:creationId xmlns:a16="http://schemas.microsoft.com/office/drawing/2014/main" id="{B175DAC5-AFB2-43A8-969F-E6D17E0D247D}"/>
              </a:ext>
              <a:ext uri="{C183D7F6-B498-43B3-948B-1728B52AA6E4}">
                <adec:decorative xmlns:adec="http://schemas.microsoft.com/office/drawing/2017/decorative" val="1"/>
              </a:ext>
            </a:extLst>
          </p:cNvPr>
          <p:cNvSpPr/>
          <p:nvPr>
            <p:custDataLst>
              <p:tags r:id="rId662"/>
            </p:custDataLst>
          </p:nvPr>
        </p:nvSpPr>
        <p:spPr>
          <a:xfrm>
            <a:off x="104013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3" name="Rectangle 662">
            <a:extLst>
              <a:ext uri="{FF2B5EF4-FFF2-40B4-BE49-F238E27FC236}">
                <a16:creationId xmlns:a16="http://schemas.microsoft.com/office/drawing/2014/main" id="{E8079B5F-6212-4997-9AF2-986DA6750BF8}"/>
              </a:ext>
              <a:ext uri="{C183D7F6-B498-43B3-948B-1728B52AA6E4}">
                <adec:decorative xmlns:adec="http://schemas.microsoft.com/office/drawing/2017/decorative" val="1"/>
              </a:ext>
            </a:extLst>
          </p:cNvPr>
          <p:cNvSpPr/>
          <p:nvPr>
            <p:custDataLst>
              <p:tags r:id="rId663"/>
            </p:custDataLst>
          </p:nvPr>
        </p:nvSpPr>
        <p:spPr>
          <a:xfrm>
            <a:off x="104902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4" name="Rectangle 663">
            <a:extLst>
              <a:ext uri="{FF2B5EF4-FFF2-40B4-BE49-F238E27FC236}">
                <a16:creationId xmlns:a16="http://schemas.microsoft.com/office/drawing/2014/main" id="{F6BF990A-5963-48CE-B866-8617725D5BE7}"/>
              </a:ext>
              <a:ext uri="{C183D7F6-B498-43B3-948B-1728B52AA6E4}">
                <adec:decorative xmlns:adec="http://schemas.microsoft.com/office/drawing/2017/decorative" val="1"/>
              </a:ext>
            </a:extLst>
          </p:cNvPr>
          <p:cNvSpPr/>
          <p:nvPr>
            <p:custDataLst>
              <p:tags r:id="rId664"/>
            </p:custDataLst>
          </p:nvPr>
        </p:nvSpPr>
        <p:spPr>
          <a:xfrm>
            <a:off x="10579100" y="39928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5" name="Rectangle 664">
            <a:extLst>
              <a:ext uri="{FF2B5EF4-FFF2-40B4-BE49-F238E27FC236}">
                <a16:creationId xmlns:a16="http://schemas.microsoft.com/office/drawing/2014/main" id="{F3F75674-0991-45D1-A082-B041D3621F35}"/>
              </a:ext>
              <a:ext uri="{C183D7F6-B498-43B3-948B-1728B52AA6E4}">
                <adec:decorative xmlns:adec="http://schemas.microsoft.com/office/drawing/2017/decorative" val="1"/>
              </a:ext>
            </a:extLst>
          </p:cNvPr>
          <p:cNvSpPr/>
          <p:nvPr>
            <p:custDataLst>
              <p:tags r:id="rId665"/>
            </p:custDataLst>
          </p:nvPr>
        </p:nvSpPr>
        <p:spPr>
          <a:xfrm>
            <a:off x="81788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6" name="Rectangle 665">
            <a:extLst>
              <a:ext uri="{FF2B5EF4-FFF2-40B4-BE49-F238E27FC236}">
                <a16:creationId xmlns:a16="http://schemas.microsoft.com/office/drawing/2014/main" id="{401FF354-04CB-47E1-A2A2-D2EABCD45AC9}"/>
              </a:ext>
              <a:ext uri="{C183D7F6-B498-43B3-948B-1728B52AA6E4}">
                <adec:decorative xmlns:adec="http://schemas.microsoft.com/office/drawing/2017/decorative" val="1"/>
              </a:ext>
            </a:extLst>
          </p:cNvPr>
          <p:cNvSpPr/>
          <p:nvPr>
            <p:custDataLst>
              <p:tags r:id="rId666"/>
            </p:custDataLst>
          </p:nvPr>
        </p:nvSpPr>
        <p:spPr>
          <a:xfrm>
            <a:off x="82677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7" name="Rectangle 666">
            <a:extLst>
              <a:ext uri="{FF2B5EF4-FFF2-40B4-BE49-F238E27FC236}">
                <a16:creationId xmlns:a16="http://schemas.microsoft.com/office/drawing/2014/main" id="{70B1E686-E8D8-4ACC-92E5-8F9DB1B5FEFB}"/>
              </a:ext>
              <a:ext uri="{C183D7F6-B498-43B3-948B-1728B52AA6E4}">
                <adec:decorative xmlns:adec="http://schemas.microsoft.com/office/drawing/2017/decorative" val="1"/>
              </a:ext>
            </a:extLst>
          </p:cNvPr>
          <p:cNvSpPr/>
          <p:nvPr>
            <p:custDataLst>
              <p:tags r:id="rId667"/>
            </p:custDataLst>
          </p:nvPr>
        </p:nvSpPr>
        <p:spPr>
          <a:xfrm>
            <a:off x="83566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8" name="Rectangle 667">
            <a:extLst>
              <a:ext uri="{FF2B5EF4-FFF2-40B4-BE49-F238E27FC236}">
                <a16:creationId xmlns:a16="http://schemas.microsoft.com/office/drawing/2014/main" id="{2DA9961A-08FA-4E1C-B0F0-05047239AD8F}"/>
              </a:ext>
              <a:ext uri="{C183D7F6-B498-43B3-948B-1728B52AA6E4}">
                <adec:decorative xmlns:adec="http://schemas.microsoft.com/office/drawing/2017/decorative" val="1"/>
              </a:ext>
            </a:extLst>
          </p:cNvPr>
          <p:cNvSpPr/>
          <p:nvPr>
            <p:custDataLst>
              <p:tags r:id="rId668"/>
            </p:custDataLst>
          </p:nvPr>
        </p:nvSpPr>
        <p:spPr>
          <a:xfrm>
            <a:off x="84455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69" name="Rectangle 668">
            <a:extLst>
              <a:ext uri="{FF2B5EF4-FFF2-40B4-BE49-F238E27FC236}">
                <a16:creationId xmlns:a16="http://schemas.microsoft.com/office/drawing/2014/main" id="{FC2DD2DB-8680-49FE-93F6-4A61668C2B59}"/>
              </a:ext>
              <a:ext uri="{C183D7F6-B498-43B3-948B-1728B52AA6E4}">
                <adec:decorative xmlns:adec="http://schemas.microsoft.com/office/drawing/2017/decorative" val="1"/>
              </a:ext>
            </a:extLst>
          </p:cNvPr>
          <p:cNvSpPr/>
          <p:nvPr>
            <p:custDataLst>
              <p:tags r:id="rId669"/>
            </p:custDataLst>
          </p:nvPr>
        </p:nvSpPr>
        <p:spPr>
          <a:xfrm>
            <a:off x="85344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0" name="Rectangle 669">
            <a:extLst>
              <a:ext uri="{FF2B5EF4-FFF2-40B4-BE49-F238E27FC236}">
                <a16:creationId xmlns:a16="http://schemas.microsoft.com/office/drawing/2014/main" id="{4197163B-19EB-496D-9D9E-6E64DA37D1F9}"/>
              </a:ext>
              <a:ext uri="{C183D7F6-B498-43B3-948B-1728B52AA6E4}">
                <adec:decorative xmlns:adec="http://schemas.microsoft.com/office/drawing/2017/decorative" val="1"/>
              </a:ext>
            </a:extLst>
          </p:cNvPr>
          <p:cNvSpPr/>
          <p:nvPr>
            <p:custDataLst>
              <p:tags r:id="rId670"/>
            </p:custDataLst>
          </p:nvPr>
        </p:nvSpPr>
        <p:spPr>
          <a:xfrm>
            <a:off x="86233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1" name="Rectangle 670">
            <a:extLst>
              <a:ext uri="{FF2B5EF4-FFF2-40B4-BE49-F238E27FC236}">
                <a16:creationId xmlns:a16="http://schemas.microsoft.com/office/drawing/2014/main" id="{A8244F70-B78C-4419-B095-B349D03B889A}"/>
              </a:ext>
              <a:ext uri="{C183D7F6-B498-43B3-948B-1728B52AA6E4}">
                <adec:decorative xmlns:adec="http://schemas.microsoft.com/office/drawing/2017/decorative" val="1"/>
              </a:ext>
            </a:extLst>
          </p:cNvPr>
          <p:cNvSpPr/>
          <p:nvPr>
            <p:custDataLst>
              <p:tags r:id="rId671"/>
            </p:custDataLst>
          </p:nvPr>
        </p:nvSpPr>
        <p:spPr>
          <a:xfrm>
            <a:off x="87122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2" name="Rectangle 671">
            <a:extLst>
              <a:ext uri="{FF2B5EF4-FFF2-40B4-BE49-F238E27FC236}">
                <a16:creationId xmlns:a16="http://schemas.microsoft.com/office/drawing/2014/main" id="{44A0A7D7-AEA4-4F08-97AB-6388053B1804}"/>
              </a:ext>
              <a:ext uri="{C183D7F6-B498-43B3-948B-1728B52AA6E4}">
                <adec:decorative xmlns:adec="http://schemas.microsoft.com/office/drawing/2017/decorative" val="1"/>
              </a:ext>
            </a:extLst>
          </p:cNvPr>
          <p:cNvSpPr/>
          <p:nvPr>
            <p:custDataLst>
              <p:tags r:id="rId672"/>
            </p:custDataLst>
          </p:nvPr>
        </p:nvSpPr>
        <p:spPr>
          <a:xfrm>
            <a:off x="88011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3" name="Rectangle 672">
            <a:extLst>
              <a:ext uri="{FF2B5EF4-FFF2-40B4-BE49-F238E27FC236}">
                <a16:creationId xmlns:a16="http://schemas.microsoft.com/office/drawing/2014/main" id="{AE95065B-4E8F-4C1E-BDB2-2A6D1B222520}"/>
              </a:ext>
              <a:ext uri="{C183D7F6-B498-43B3-948B-1728B52AA6E4}">
                <adec:decorative xmlns:adec="http://schemas.microsoft.com/office/drawing/2017/decorative" val="1"/>
              </a:ext>
            </a:extLst>
          </p:cNvPr>
          <p:cNvSpPr/>
          <p:nvPr>
            <p:custDataLst>
              <p:tags r:id="rId673"/>
            </p:custDataLst>
          </p:nvPr>
        </p:nvSpPr>
        <p:spPr>
          <a:xfrm>
            <a:off x="88900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4" name="Rectangle 673">
            <a:extLst>
              <a:ext uri="{FF2B5EF4-FFF2-40B4-BE49-F238E27FC236}">
                <a16:creationId xmlns:a16="http://schemas.microsoft.com/office/drawing/2014/main" id="{745AE6CD-732A-4CA3-8F5E-77371C25C5C8}"/>
              </a:ext>
              <a:ext uri="{C183D7F6-B498-43B3-948B-1728B52AA6E4}">
                <adec:decorative xmlns:adec="http://schemas.microsoft.com/office/drawing/2017/decorative" val="1"/>
              </a:ext>
            </a:extLst>
          </p:cNvPr>
          <p:cNvSpPr/>
          <p:nvPr>
            <p:custDataLst>
              <p:tags r:id="rId674"/>
            </p:custDataLst>
          </p:nvPr>
        </p:nvSpPr>
        <p:spPr>
          <a:xfrm>
            <a:off x="89789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5" name="Rectangle 674">
            <a:extLst>
              <a:ext uri="{FF2B5EF4-FFF2-40B4-BE49-F238E27FC236}">
                <a16:creationId xmlns:a16="http://schemas.microsoft.com/office/drawing/2014/main" id="{7B5E9632-135E-4B79-8E21-E605460663DA}"/>
              </a:ext>
              <a:ext uri="{C183D7F6-B498-43B3-948B-1728B52AA6E4}">
                <adec:decorative xmlns:adec="http://schemas.microsoft.com/office/drawing/2017/decorative" val="1"/>
              </a:ext>
            </a:extLst>
          </p:cNvPr>
          <p:cNvSpPr/>
          <p:nvPr>
            <p:custDataLst>
              <p:tags r:id="rId675"/>
            </p:custDataLst>
          </p:nvPr>
        </p:nvSpPr>
        <p:spPr>
          <a:xfrm>
            <a:off x="90678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6" name="Rectangle 675">
            <a:extLst>
              <a:ext uri="{FF2B5EF4-FFF2-40B4-BE49-F238E27FC236}">
                <a16:creationId xmlns:a16="http://schemas.microsoft.com/office/drawing/2014/main" id="{7FDC7C23-51A6-41F3-8AD5-45BFBF3552B3}"/>
              </a:ext>
              <a:ext uri="{C183D7F6-B498-43B3-948B-1728B52AA6E4}">
                <adec:decorative xmlns:adec="http://schemas.microsoft.com/office/drawing/2017/decorative" val="1"/>
              </a:ext>
            </a:extLst>
          </p:cNvPr>
          <p:cNvSpPr/>
          <p:nvPr>
            <p:custDataLst>
              <p:tags r:id="rId676"/>
            </p:custDataLst>
          </p:nvPr>
        </p:nvSpPr>
        <p:spPr>
          <a:xfrm>
            <a:off x="91567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7" name="Rectangle 676">
            <a:extLst>
              <a:ext uri="{FF2B5EF4-FFF2-40B4-BE49-F238E27FC236}">
                <a16:creationId xmlns:a16="http://schemas.microsoft.com/office/drawing/2014/main" id="{38024EB7-975D-4776-9B2A-A2DC59D2D490}"/>
              </a:ext>
              <a:ext uri="{C183D7F6-B498-43B3-948B-1728B52AA6E4}">
                <adec:decorative xmlns:adec="http://schemas.microsoft.com/office/drawing/2017/decorative" val="1"/>
              </a:ext>
            </a:extLst>
          </p:cNvPr>
          <p:cNvSpPr/>
          <p:nvPr>
            <p:custDataLst>
              <p:tags r:id="rId677"/>
            </p:custDataLst>
          </p:nvPr>
        </p:nvSpPr>
        <p:spPr>
          <a:xfrm>
            <a:off x="92456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8" name="Rectangle 677">
            <a:extLst>
              <a:ext uri="{FF2B5EF4-FFF2-40B4-BE49-F238E27FC236}">
                <a16:creationId xmlns:a16="http://schemas.microsoft.com/office/drawing/2014/main" id="{E5354302-69B2-4FC2-AB94-C9ACEE3CE03C}"/>
              </a:ext>
              <a:ext uri="{C183D7F6-B498-43B3-948B-1728B52AA6E4}">
                <adec:decorative xmlns:adec="http://schemas.microsoft.com/office/drawing/2017/decorative" val="1"/>
              </a:ext>
            </a:extLst>
          </p:cNvPr>
          <p:cNvSpPr/>
          <p:nvPr>
            <p:custDataLst>
              <p:tags r:id="rId678"/>
            </p:custDataLst>
          </p:nvPr>
        </p:nvSpPr>
        <p:spPr>
          <a:xfrm>
            <a:off x="93345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79" name="Rectangle 678">
            <a:extLst>
              <a:ext uri="{FF2B5EF4-FFF2-40B4-BE49-F238E27FC236}">
                <a16:creationId xmlns:a16="http://schemas.microsoft.com/office/drawing/2014/main" id="{295D8CB8-BE3C-4548-BEBE-D4C89E785A51}"/>
              </a:ext>
              <a:ext uri="{C183D7F6-B498-43B3-948B-1728B52AA6E4}">
                <adec:decorative xmlns:adec="http://schemas.microsoft.com/office/drawing/2017/decorative" val="1"/>
              </a:ext>
            </a:extLst>
          </p:cNvPr>
          <p:cNvSpPr/>
          <p:nvPr>
            <p:custDataLst>
              <p:tags r:id="rId679"/>
            </p:custDataLst>
          </p:nvPr>
        </p:nvSpPr>
        <p:spPr>
          <a:xfrm>
            <a:off x="94234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0" name="Rectangle 679">
            <a:extLst>
              <a:ext uri="{FF2B5EF4-FFF2-40B4-BE49-F238E27FC236}">
                <a16:creationId xmlns:a16="http://schemas.microsoft.com/office/drawing/2014/main" id="{C8EF1697-764C-45EC-9AA9-EB7660BC8716}"/>
              </a:ext>
              <a:ext uri="{C183D7F6-B498-43B3-948B-1728B52AA6E4}">
                <adec:decorative xmlns:adec="http://schemas.microsoft.com/office/drawing/2017/decorative" val="1"/>
              </a:ext>
            </a:extLst>
          </p:cNvPr>
          <p:cNvSpPr/>
          <p:nvPr>
            <p:custDataLst>
              <p:tags r:id="rId680"/>
            </p:custDataLst>
          </p:nvPr>
        </p:nvSpPr>
        <p:spPr>
          <a:xfrm>
            <a:off x="95123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1" name="Rectangle 680">
            <a:extLst>
              <a:ext uri="{FF2B5EF4-FFF2-40B4-BE49-F238E27FC236}">
                <a16:creationId xmlns:a16="http://schemas.microsoft.com/office/drawing/2014/main" id="{40963200-4210-47C7-BEE0-BC2D7F97EA06}"/>
              </a:ext>
              <a:ext uri="{C183D7F6-B498-43B3-948B-1728B52AA6E4}">
                <adec:decorative xmlns:adec="http://schemas.microsoft.com/office/drawing/2017/decorative" val="1"/>
              </a:ext>
            </a:extLst>
          </p:cNvPr>
          <p:cNvSpPr/>
          <p:nvPr>
            <p:custDataLst>
              <p:tags r:id="rId681"/>
            </p:custDataLst>
          </p:nvPr>
        </p:nvSpPr>
        <p:spPr>
          <a:xfrm>
            <a:off x="96012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2" name="Rectangle 681">
            <a:extLst>
              <a:ext uri="{FF2B5EF4-FFF2-40B4-BE49-F238E27FC236}">
                <a16:creationId xmlns:a16="http://schemas.microsoft.com/office/drawing/2014/main" id="{3D914497-F3ED-4CD2-8164-F27A5FF9020C}"/>
              </a:ext>
              <a:ext uri="{C183D7F6-B498-43B3-948B-1728B52AA6E4}">
                <adec:decorative xmlns:adec="http://schemas.microsoft.com/office/drawing/2017/decorative" val="1"/>
              </a:ext>
            </a:extLst>
          </p:cNvPr>
          <p:cNvSpPr/>
          <p:nvPr>
            <p:custDataLst>
              <p:tags r:id="rId682"/>
            </p:custDataLst>
          </p:nvPr>
        </p:nvSpPr>
        <p:spPr>
          <a:xfrm>
            <a:off x="96901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3" name="Rectangle 682">
            <a:extLst>
              <a:ext uri="{FF2B5EF4-FFF2-40B4-BE49-F238E27FC236}">
                <a16:creationId xmlns:a16="http://schemas.microsoft.com/office/drawing/2014/main" id="{B187F9AF-0A8E-4AD2-8CCC-1F720A63D767}"/>
              </a:ext>
              <a:ext uri="{C183D7F6-B498-43B3-948B-1728B52AA6E4}">
                <adec:decorative xmlns:adec="http://schemas.microsoft.com/office/drawing/2017/decorative" val="1"/>
              </a:ext>
            </a:extLst>
          </p:cNvPr>
          <p:cNvSpPr/>
          <p:nvPr>
            <p:custDataLst>
              <p:tags r:id="rId683"/>
            </p:custDataLst>
          </p:nvPr>
        </p:nvSpPr>
        <p:spPr>
          <a:xfrm>
            <a:off x="97790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4" name="Rectangle 683">
            <a:extLst>
              <a:ext uri="{FF2B5EF4-FFF2-40B4-BE49-F238E27FC236}">
                <a16:creationId xmlns:a16="http://schemas.microsoft.com/office/drawing/2014/main" id="{4C3EA1CE-B46E-4FB3-9E7B-F07F4C12DE50}"/>
              </a:ext>
              <a:ext uri="{C183D7F6-B498-43B3-948B-1728B52AA6E4}">
                <adec:decorative xmlns:adec="http://schemas.microsoft.com/office/drawing/2017/decorative" val="1"/>
              </a:ext>
            </a:extLst>
          </p:cNvPr>
          <p:cNvSpPr/>
          <p:nvPr>
            <p:custDataLst>
              <p:tags r:id="rId684"/>
            </p:custDataLst>
          </p:nvPr>
        </p:nvSpPr>
        <p:spPr>
          <a:xfrm>
            <a:off x="98679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5" name="Rectangle 684">
            <a:extLst>
              <a:ext uri="{FF2B5EF4-FFF2-40B4-BE49-F238E27FC236}">
                <a16:creationId xmlns:a16="http://schemas.microsoft.com/office/drawing/2014/main" id="{D7BDF0A1-EFCF-4F7E-9F89-A13E0D6AF623}"/>
              </a:ext>
              <a:ext uri="{C183D7F6-B498-43B3-948B-1728B52AA6E4}">
                <adec:decorative xmlns:adec="http://schemas.microsoft.com/office/drawing/2017/decorative" val="1"/>
              </a:ext>
            </a:extLst>
          </p:cNvPr>
          <p:cNvSpPr/>
          <p:nvPr>
            <p:custDataLst>
              <p:tags r:id="rId685"/>
            </p:custDataLst>
          </p:nvPr>
        </p:nvSpPr>
        <p:spPr>
          <a:xfrm>
            <a:off x="99568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6" name="Rectangle 685">
            <a:extLst>
              <a:ext uri="{FF2B5EF4-FFF2-40B4-BE49-F238E27FC236}">
                <a16:creationId xmlns:a16="http://schemas.microsoft.com/office/drawing/2014/main" id="{83BA1E87-131B-458D-A8DB-A8C243A2BB39}"/>
              </a:ext>
              <a:ext uri="{C183D7F6-B498-43B3-948B-1728B52AA6E4}">
                <adec:decorative xmlns:adec="http://schemas.microsoft.com/office/drawing/2017/decorative" val="1"/>
              </a:ext>
            </a:extLst>
          </p:cNvPr>
          <p:cNvSpPr/>
          <p:nvPr>
            <p:custDataLst>
              <p:tags r:id="rId686"/>
            </p:custDataLst>
          </p:nvPr>
        </p:nvSpPr>
        <p:spPr>
          <a:xfrm>
            <a:off x="100457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7" name="Rectangle 686">
            <a:extLst>
              <a:ext uri="{FF2B5EF4-FFF2-40B4-BE49-F238E27FC236}">
                <a16:creationId xmlns:a16="http://schemas.microsoft.com/office/drawing/2014/main" id="{FBEF7739-1225-457F-8324-EEB3729A5F8B}"/>
              </a:ext>
              <a:ext uri="{C183D7F6-B498-43B3-948B-1728B52AA6E4}">
                <adec:decorative xmlns:adec="http://schemas.microsoft.com/office/drawing/2017/decorative" val="1"/>
              </a:ext>
            </a:extLst>
          </p:cNvPr>
          <p:cNvSpPr/>
          <p:nvPr>
            <p:custDataLst>
              <p:tags r:id="rId687"/>
            </p:custDataLst>
          </p:nvPr>
        </p:nvSpPr>
        <p:spPr>
          <a:xfrm>
            <a:off x="101346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8" name="Rectangle 687">
            <a:extLst>
              <a:ext uri="{FF2B5EF4-FFF2-40B4-BE49-F238E27FC236}">
                <a16:creationId xmlns:a16="http://schemas.microsoft.com/office/drawing/2014/main" id="{E365B6F8-363F-43BD-9C3C-9D4087AE006A}"/>
              </a:ext>
              <a:ext uri="{C183D7F6-B498-43B3-948B-1728B52AA6E4}">
                <adec:decorative xmlns:adec="http://schemas.microsoft.com/office/drawing/2017/decorative" val="1"/>
              </a:ext>
            </a:extLst>
          </p:cNvPr>
          <p:cNvSpPr/>
          <p:nvPr>
            <p:custDataLst>
              <p:tags r:id="rId688"/>
            </p:custDataLst>
          </p:nvPr>
        </p:nvSpPr>
        <p:spPr>
          <a:xfrm>
            <a:off x="102235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89" name="Rectangle 688">
            <a:extLst>
              <a:ext uri="{FF2B5EF4-FFF2-40B4-BE49-F238E27FC236}">
                <a16:creationId xmlns:a16="http://schemas.microsoft.com/office/drawing/2014/main" id="{D71C76D7-329A-4066-ADB3-E9F687764D20}"/>
              </a:ext>
              <a:ext uri="{C183D7F6-B498-43B3-948B-1728B52AA6E4}">
                <adec:decorative xmlns:adec="http://schemas.microsoft.com/office/drawing/2017/decorative" val="1"/>
              </a:ext>
            </a:extLst>
          </p:cNvPr>
          <p:cNvSpPr/>
          <p:nvPr>
            <p:custDataLst>
              <p:tags r:id="rId689"/>
            </p:custDataLst>
          </p:nvPr>
        </p:nvSpPr>
        <p:spPr>
          <a:xfrm>
            <a:off x="103124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0" name="Rectangle 689">
            <a:extLst>
              <a:ext uri="{FF2B5EF4-FFF2-40B4-BE49-F238E27FC236}">
                <a16:creationId xmlns:a16="http://schemas.microsoft.com/office/drawing/2014/main" id="{ACBE7CB6-FDEB-4235-8DEA-886CA39AADE1}"/>
              </a:ext>
              <a:ext uri="{C183D7F6-B498-43B3-948B-1728B52AA6E4}">
                <adec:decorative xmlns:adec="http://schemas.microsoft.com/office/drawing/2017/decorative" val="1"/>
              </a:ext>
            </a:extLst>
          </p:cNvPr>
          <p:cNvSpPr/>
          <p:nvPr>
            <p:custDataLst>
              <p:tags r:id="rId690"/>
            </p:custDataLst>
          </p:nvPr>
        </p:nvSpPr>
        <p:spPr>
          <a:xfrm>
            <a:off x="104013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1" name="Rectangle 690">
            <a:extLst>
              <a:ext uri="{FF2B5EF4-FFF2-40B4-BE49-F238E27FC236}">
                <a16:creationId xmlns:a16="http://schemas.microsoft.com/office/drawing/2014/main" id="{56A7CA03-55B4-4B22-B261-5D9E4E063B96}"/>
              </a:ext>
              <a:ext uri="{C183D7F6-B498-43B3-948B-1728B52AA6E4}">
                <adec:decorative xmlns:adec="http://schemas.microsoft.com/office/drawing/2017/decorative" val="1"/>
              </a:ext>
            </a:extLst>
          </p:cNvPr>
          <p:cNvSpPr/>
          <p:nvPr>
            <p:custDataLst>
              <p:tags r:id="rId691"/>
            </p:custDataLst>
          </p:nvPr>
        </p:nvSpPr>
        <p:spPr>
          <a:xfrm>
            <a:off x="104902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2" name="Rectangle 691">
            <a:extLst>
              <a:ext uri="{FF2B5EF4-FFF2-40B4-BE49-F238E27FC236}">
                <a16:creationId xmlns:a16="http://schemas.microsoft.com/office/drawing/2014/main" id="{D4743D52-1AA6-4281-899E-03D8551FCF3D}"/>
              </a:ext>
              <a:ext uri="{C183D7F6-B498-43B3-948B-1728B52AA6E4}">
                <adec:decorative xmlns:adec="http://schemas.microsoft.com/office/drawing/2017/decorative" val="1"/>
              </a:ext>
            </a:extLst>
          </p:cNvPr>
          <p:cNvSpPr/>
          <p:nvPr>
            <p:custDataLst>
              <p:tags r:id="rId692"/>
            </p:custDataLst>
          </p:nvPr>
        </p:nvSpPr>
        <p:spPr>
          <a:xfrm>
            <a:off x="105791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3" name="Rectangle 692">
            <a:extLst>
              <a:ext uri="{FF2B5EF4-FFF2-40B4-BE49-F238E27FC236}">
                <a16:creationId xmlns:a16="http://schemas.microsoft.com/office/drawing/2014/main" id="{C49CB099-EB9C-44FF-AB00-81CE72688657}"/>
              </a:ext>
              <a:ext uri="{C183D7F6-B498-43B3-948B-1728B52AA6E4}">
                <adec:decorative xmlns:adec="http://schemas.microsoft.com/office/drawing/2017/decorative" val="1"/>
              </a:ext>
            </a:extLst>
          </p:cNvPr>
          <p:cNvSpPr/>
          <p:nvPr>
            <p:custDataLst>
              <p:tags r:id="rId693"/>
            </p:custDataLst>
          </p:nvPr>
        </p:nvSpPr>
        <p:spPr>
          <a:xfrm>
            <a:off x="10668000" y="40817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4" name="Rectangle 693">
            <a:extLst>
              <a:ext uri="{FF2B5EF4-FFF2-40B4-BE49-F238E27FC236}">
                <a16:creationId xmlns:a16="http://schemas.microsoft.com/office/drawing/2014/main" id="{56EAE730-88BC-46A8-8A82-9106286605EE}"/>
              </a:ext>
              <a:ext uri="{C183D7F6-B498-43B3-948B-1728B52AA6E4}">
                <adec:decorative xmlns:adec="http://schemas.microsoft.com/office/drawing/2017/decorative" val="1"/>
              </a:ext>
            </a:extLst>
          </p:cNvPr>
          <p:cNvSpPr/>
          <p:nvPr>
            <p:custDataLst>
              <p:tags r:id="rId694"/>
            </p:custDataLst>
          </p:nvPr>
        </p:nvSpPr>
        <p:spPr>
          <a:xfrm>
            <a:off x="10756900" y="40817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5" name="Rectangle 694">
            <a:extLst>
              <a:ext uri="{FF2B5EF4-FFF2-40B4-BE49-F238E27FC236}">
                <a16:creationId xmlns:a16="http://schemas.microsoft.com/office/drawing/2014/main" id="{E461883F-8DCE-47C7-84EF-EA3A2601E569}"/>
              </a:ext>
              <a:ext uri="{C183D7F6-B498-43B3-948B-1728B52AA6E4}">
                <adec:decorative xmlns:adec="http://schemas.microsoft.com/office/drawing/2017/decorative" val="1"/>
              </a:ext>
            </a:extLst>
          </p:cNvPr>
          <p:cNvSpPr/>
          <p:nvPr>
            <p:custDataLst>
              <p:tags r:id="rId695"/>
            </p:custDataLst>
          </p:nvPr>
        </p:nvSpPr>
        <p:spPr>
          <a:xfrm>
            <a:off x="81788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6" name="Rectangle 695">
            <a:extLst>
              <a:ext uri="{FF2B5EF4-FFF2-40B4-BE49-F238E27FC236}">
                <a16:creationId xmlns:a16="http://schemas.microsoft.com/office/drawing/2014/main" id="{143A8873-AD2A-45D8-9A76-C2C01929D803}"/>
              </a:ext>
              <a:ext uri="{C183D7F6-B498-43B3-948B-1728B52AA6E4}">
                <adec:decorative xmlns:adec="http://schemas.microsoft.com/office/drawing/2017/decorative" val="1"/>
              </a:ext>
            </a:extLst>
          </p:cNvPr>
          <p:cNvSpPr/>
          <p:nvPr>
            <p:custDataLst>
              <p:tags r:id="rId696"/>
            </p:custDataLst>
          </p:nvPr>
        </p:nvSpPr>
        <p:spPr>
          <a:xfrm>
            <a:off x="82677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7" name="Rectangle 696">
            <a:extLst>
              <a:ext uri="{FF2B5EF4-FFF2-40B4-BE49-F238E27FC236}">
                <a16:creationId xmlns:a16="http://schemas.microsoft.com/office/drawing/2014/main" id="{1E5BC77A-DC50-415B-8FCC-7BB742DAF366}"/>
              </a:ext>
              <a:ext uri="{C183D7F6-B498-43B3-948B-1728B52AA6E4}">
                <adec:decorative xmlns:adec="http://schemas.microsoft.com/office/drawing/2017/decorative" val="1"/>
              </a:ext>
            </a:extLst>
          </p:cNvPr>
          <p:cNvSpPr/>
          <p:nvPr>
            <p:custDataLst>
              <p:tags r:id="rId697"/>
            </p:custDataLst>
          </p:nvPr>
        </p:nvSpPr>
        <p:spPr>
          <a:xfrm>
            <a:off x="83566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8" name="Rectangle 697">
            <a:extLst>
              <a:ext uri="{FF2B5EF4-FFF2-40B4-BE49-F238E27FC236}">
                <a16:creationId xmlns:a16="http://schemas.microsoft.com/office/drawing/2014/main" id="{F5DB69CA-568A-4E79-B85D-C9773C65132F}"/>
              </a:ext>
              <a:ext uri="{C183D7F6-B498-43B3-948B-1728B52AA6E4}">
                <adec:decorative xmlns:adec="http://schemas.microsoft.com/office/drawing/2017/decorative" val="1"/>
              </a:ext>
            </a:extLst>
          </p:cNvPr>
          <p:cNvSpPr/>
          <p:nvPr>
            <p:custDataLst>
              <p:tags r:id="rId698"/>
            </p:custDataLst>
          </p:nvPr>
        </p:nvSpPr>
        <p:spPr>
          <a:xfrm>
            <a:off x="84455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699" name="Rectangle 698">
            <a:extLst>
              <a:ext uri="{FF2B5EF4-FFF2-40B4-BE49-F238E27FC236}">
                <a16:creationId xmlns:a16="http://schemas.microsoft.com/office/drawing/2014/main" id="{18EB4235-CF9F-458F-B712-7CEB85321664}"/>
              </a:ext>
              <a:ext uri="{C183D7F6-B498-43B3-948B-1728B52AA6E4}">
                <adec:decorative xmlns:adec="http://schemas.microsoft.com/office/drawing/2017/decorative" val="1"/>
              </a:ext>
            </a:extLst>
          </p:cNvPr>
          <p:cNvSpPr/>
          <p:nvPr>
            <p:custDataLst>
              <p:tags r:id="rId699"/>
            </p:custDataLst>
          </p:nvPr>
        </p:nvSpPr>
        <p:spPr>
          <a:xfrm>
            <a:off x="85344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0" name="Rectangle 699">
            <a:extLst>
              <a:ext uri="{FF2B5EF4-FFF2-40B4-BE49-F238E27FC236}">
                <a16:creationId xmlns:a16="http://schemas.microsoft.com/office/drawing/2014/main" id="{E0D2A08D-0785-4E21-B89E-F43457BE2B85}"/>
              </a:ext>
              <a:ext uri="{C183D7F6-B498-43B3-948B-1728B52AA6E4}">
                <adec:decorative xmlns:adec="http://schemas.microsoft.com/office/drawing/2017/decorative" val="1"/>
              </a:ext>
            </a:extLst>
          </p:cNvPr>
          <p:cNvSpPr/>
          <p:nvPr>
            <p:custDataLst>
              <p:tags r:id="rId700"/>
            </p:custDataLst>
          </p:nvPr>
        </p:nvSpPr>
        <p:spPr>
          <a:xfrm>
            <a:off x="86233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1" name="Rectangle 700">
            <a:extLst>
              <a:ext uri="{FF2B5EF4-FFF2-40B4-BE49-F238E27FC236}">
                <a16:creationId xmlns:a16="http://schemas.microsoft.com/office/drawing/2014/main" id="{4E90F880-9702-4D9F-B289-C2DE890D8400}"/>
              </a:ext>
              <a:ext uri="{C183D7F6-B498-43B3-948B-1728B52AA6E4}">
                <adec:decorative xmlns:adec="http://schemas.microsoft.com/office/drawing/2017/decorative" val="1"/>
              </a:ext>
            </a:extLst>
          </p:cNvPr>
          <p:cNvSpPr/>
          <p:nvPr>
            <p:custDataLst>
              <p:tags r:id="rId701"/>
            </p:custDataLst>
          </p:nvPr>
        </p:nvSpPr>
        <p:spPr>
          <a:xfrm>
            <a:off x="87122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2" name="Rectangle 701">
            <a:extLst>
              <a:ext uri="{FF2B5EF4-FFF2-40B4-BE49-F238E27FC236}">
                <a16:creationId xmlns:a16="http://schemas.microsoft.com/office/drawing/2014/main" id="{3CE6369C-DDF9-44A0-B598-926535260B50}"/>
              </a:ext>
              <a:ext uri="{C183D7F6-B498-43B3-948B-1728B52AA6E4}">
                <adec:decorative xmlns:adec="http://schemas.microsoft.com/office/drawing/2017/decorative" val="1"/>
              </a:ext>
            </a:extLst>
          </p:cNvPr>
          <p:cNvSpPr/>
          <p:nvPr>
            <p:custDataLst>
              <p:tags r:id="rId702"/>
            </p:custDataLst>
          </p:nvPr>
        </p:nvSpPr>
        <p:spPr>
          <a:xfrm>
            <a:off x="88011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3" name="Rectangle 702">
            <a:extLst>
              <a:ext uri="{FF2B5EF4-FFF2-40B4-BE49-F238E27FC236}">
                <a16:creationId xmlns:a16="http://schemas.microsoft.com/office/drawing/2014/main" id="{1AEE6095-1763-45A3-B5C8-2CC0BB8EEA9B}"/>
              </a:ext>
              <a:ext uri="{C183D7F6-B498-43B3-948B-1728B52AA6E4}">
                <adec:decorative xmlns:adec="http://schemas.microsoft.com/office/drawing/2017/decorative" val="1"/>
              </a:ext>
            </a:extLst>
          </p:cNvPr>
          <p:cNvSpPr/>
          <p:nvPr>
            <p:custDataLst>
              <p:tags r:id="rId703"/>
            </p:custDataLst>
          </p:nvPr>
        </p:nvSpPr>
        <p:spPr>
          <a:xfrm>
            <a:off x="88900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4" name="Rectangle 703">
            <a:extLst>
              <a:ext uri="{FF2B5EF4-FFF2-40B4-BE49-F238E27FC236}">
                <a16:creationId xmlns:a16="http://schemas.microsoft.com/office/drawing/2014/main" id="{8E8C2695-8107-4C64-9633-C49F7139F7D0}"/>
              </a:ext>
              <a:ext uri="{C183D7F6-B498-43B3-948B-1728B52AA6E4}">
                <adec:decorative xmlns:adec="http://schemas.microsoft.com/office/drawing/2017/decorative" val="1"/>
              </a:ext>
            </a:extLst>
          </p:cNvPr>
          <p:cNvSpPr/>
          <p:nvPr>
            <p:custDataLst>
              <p:tags r:id="rId704"/>
            </p:custDataLst>
          </p:nvPr>
        </p:nvSpPr>
        <p:spPr>
          <a:xfrm>
            <a:off x="89789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5" name="Rectangle 704">
            <a:extLst>
              <a:ext uri="{FF2B5EF4-FFF2-40B4-BE49-F238E27FC236}">
                <a16:creationId xmlns:a16="http://schemas.microsoft.com/office/drawing/2014/main" id="{4CA76C0F-1736-4704-AF42-5890F395097D}"/>
              </a:ext>
              <a:ext uri="{C183D7F6-B498-43B3-948B-1728B52AA6E4}">
                <adec:decorative xmlns:adec="http://schemas.microsoft.com/office/drawing/2017/decorative" val="1"/>
              </a:ext>
            </a:extLst>
          </p:cNvPr>
          <p:cNvSpPr/>
          <p:nvPr>
            <p:custDataLst>
              <p:tags r:id="rId705"/>
            </p:custDataLst>
          </p:nvPr>
        </p:nvSpPr>
        <p:spPr>
          <a:xfrm>
            <a:off x="90678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6" name="Rectangle 705">
            <a:extLst>
              <a:ext uri="{FF2B5EF4-FFF2-40B4-BE49-F238E27FC236}">
                <a16:creationId xmlns:a16="http://schemas.microsoft.com/office/drawing/2014/main" id="{6CC3645E-F446-42FC-98CB-041E30FA5139}"/>
              </a:ext>
              <a:ext uri="{C183D7F6-B498-43B3-948B-1728B52AA6E4}">
                <adec:decorative xmlns:adec="http://schemas.microsoft.com/office/drawing/2017/decorative" val="1"/>
              </a:ext>
            </a:extLst>
          </p:cNvPr>
          <p:cNvSpPr/>
          <p:nvPr>
            <p:custDataLst>
              <p:tags r:id="rId706"/>
            </p:custDataLst>
          </p:nvPr>
        </p:nvSpPr>
        <p:spPr>
          <a:xfrm>
            <a:off x="91567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7" name="Rectangle 706">
            <a:extLst>
              <a:ext uri="{FF2B5EF4-FFF2-40B4-BE49-F238E27FC236}">
                <a16:creationId xmlns:a16="http://schemas.microsoft.com/office/drawing/2014/main" id="{4716650F-DFE7-43CD-A778-CC461DB77610}"/>
              </a:ext>
              <a:ext uri="{C183D7F6-B498-43B3-948B-1728B52AA6E4}">
                <adec:decorative xmlns:adec="http://schemas.microsoft.com/office/drawing/2017/decorative" val="1"/>
              </a:ext>
            </a:extLst>
          </p:cNvPr>
          <p:cNvSpPr/>
          <p:nvPr>
            <p:custDataLst>
              <p:tags r:id="rId707"/>
            </p:custDataLst>
          </p:nvPr>
        </p:nvSpPr>
        <p:spPr>
          <a:xfrm>
            <a:off x="92456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8" name="Rectangle 707">
            <a:extLst>
              <a:ext uri="{FF2B5EF4-FFF2-40B4-BE49-F238E27FC236}">
                <a16:creationId xmlns:a16="http://schemas.microsoft.com/office/drawing/2014/main" id="{4525F075-732A-4A24-B5E1-FE1381487BBD}"/>
              </a:ext>
              <a:ext uri="{C183D7F6-B498-43B3-948B-1728B52AA6E4}">
                <adec:decorative xmlns:adec="http://schemas.microsoft.com/office/drawing/2017/decorative" val="1"/>
              </a:ext>
            </a:extLst>
          </p:cNvPr>
          <p:cNvSpPr/>
          <p:nvPr>
            <p:custDataLst>
              <p:tags r:id="rId708"/>
            </p:custDataLst>
          </p:nvPr>
        </p:nvSpPr>
        <p:spPr>
          <a:xfrm>
            <a:off x="93345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09" name="Rectangle 708">
            <a:extLst>
              <a:ext uri="{FF2B5EF4-FFF2-40B4-BE49-F238E27FC236}">
                <a16:creationId xmlns:a16="http://schemas.microsoft.com/office/drawing/2014/main" id="{49E1E123-2822-41A9-83C0-3D84210C1BE4}"/>
              </a:ext>
              <a:ext uri="{C183D7F6-B498-43B3-948B-1728B52AA6E4}">
                <adec:decorative xmlns:adec="http://schemas.microsoft.com/office/drawing/2017/decorative" val="1"/>
              </a:ext>
            </a:extLst>
          </p:cNvPr>
          <p:cNvSpPr/>
          <p:nvPr>
            <p:custDataLst>
              <p:tags r:id="rId709"/>
            </p:custDataLst>
          </p:nvPr>
        </p:nvSpPr>
        <p:spPr>
          <a:xfrm>
            <a:off x="94234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0" name="Rectangle 709">
            <a:extLst>
              <a:ext uri="{FF2B5EF4-FFF2-40B4-BE49-F238E27FC236}">
                <a16:creationId xmlns:a16="http://schemas.microsoft.com/office/drawing/2014/main" id="{C06F12DC-C559-47F8-97F8-EE36764FCCAD}"/>
              </a:ext>
              <a:ext uri="{C183D7F6-B498-43B3-948B-1728B52AA6E4}">
                <adec:decorative xmlns:adec="http://schemas.microsoft.com/office/drawing/2017/decorative" val="1"/>
              </a:ext>
            </a:extLst>
          </p:cNvPr>
          <p:cNvSpPr/>
          <p:nvPr>
            <p:custDataLst>
              <p:tags r:id="rId710"/>
            </p:custDataLst>
          </p:nvPr>
        </p:nvSpPr>
        <p:spPr>
          <a:xfrm>
            <a:off x="95123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1" name="Rectangle 710">
            <a:extLst>
              <a:ext uri="{FF2B5EF4-FFF2-40B4-BE49-F238E27FC236}">
                <a16:creationId xmlns:a16="http://schemas.microsoft.com/office/drawing/2014/main" id="{D69F32B8-6727-4083-8354-65B4ABC583E0}"/>
              </a:ext>
              <a:ext uri="{C183D7F6-B498-43B3-948B-1728B52AA6E4}">
                <adec:decorative xmlns:adec="http://schemas.microsoft.com/office/drawing/2017/decorative" val="1"/>
              </a:ext>
            </a:extLst>
          </p:cNvPr>
          <p:cNvSpPr/>
          <p:nvPr>
            <p:custDataLst>
              <p:tags r:id="rId711"/>
            </p:custDataLst>
          </p:nvPr>
        </p:nvSpPr>
        <p:spPr>
          <a:xfrm>
            <a:off x="96012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2" name="Rectangle 711">
            <a:extLst>
              <a:ext uri="{FF2B5EF4-FFF2-40B4-BE49-F238E27FC236}">
                <a16:creationId xmlns:a16="http://schemas.microsoft.com/office/drawing/2014/main" id="{55126DD2-2A9D-4836-A610-189B9D5A351F}"/>
              </a:ext>
              <a:ext uri="{C183D7F6-B498-43B3-948B-1728B52AA6E4}">
                <adec:decorative xmlns:adec="http://schemas.microsoft.com/office/drawing/2017/decorative" val="1"/>
              </a:ext>
            </a:extLst>
          </p:cNvPr>
          <p:cNvSpPr/>
          <p:nvPr>
            <p:custDataLst>
              <p:tags r:id="rId712"/>
            </p:custDataLst>
          </p:nvPr>
        </p:nvSpPr>
        <p:spPr>
          <a:xfrm>
            <a:off x="96901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3" name="Rectangle 712">
            <a:extLst>
              <a:ext uri="{FF2B5EF4-FFF2-40B4-BE49-F238E27FC236}">
                <a16:creationId xmlns:a16="http://schemas.microsoft.com/office/drawing/2014/main" id="{D0B1E5AB-0EA0-4790-B42F-CB621B07E4B7}"/>
              </a:ext>
              <a:ext uri="{C183D7F6-B498-43B3-948B-1728B52AA6E4}">
                <adec:decorative xmlns:adec="http://schemas.microsoft.com/office/drawing/2017/decorative" val="1"/>
              </a:ext>
            </a:extLst>
          </p:cNvPr>
          <p:cNvSpPr/>
          <p:nvPr>
            <p:custDataLst>
              <p:tags r:id="rId713"/>
            </p:custDataLst>
          </p:nvPr>
        </p:nvSpPr>
        <p:spPr>
          <a:xfrm>
            <a:off x="97790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4" name="Rectangle 713">
            <a:extLst>
              <a:ext uri="{FF2B5EF4-FFF2-40B4-BE49-F238E27FC236}">
                <a16:creationId xmlns:a16="http://schemas.microsoft.com/office/drawing/2014/main" id="{942FB07A-366C-468D-940D-05995B40AD10}"/>
              </a:ext>
              <a:ext uri="{C183D7F6-B498-43B3-948B-1728B52AA6E4}">
                <adec:decorative xmlns:adec="http://schemas.microsoft.com/office/drawing/2017/decorative" val="1"/>
              </a:ext>
            </a:extLst>
          </p:cNvPr>
          <p:cNvSpPr/>
          <p:nvPr>
            <p:custDataLst>
              <p:tags r:id="rId714"/>
            </p:custDataLst>
          </p:nvPr>
        </p:nvSpPr>
        <p:spPr>
          <a:xfrm>
            <a:off x="98679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5" name="Rectangle 714">
            <a:extLst>
              <a:ext uri="{FF2B5EF4-FFF2-40B4-BE49-F238E27FC236}">
                <a16:creationId xmlns:a16="http://schemas.microsoft.com/office/drawing/2014/main" id="{1794BBBD-7C96-428D-8E2B-8EA4EF41CCD0}"/>
              </a:ext>
              <a:ext uri="{C183D7F6-B498-43B3-948B-1728B52AA6E4}">
                <adec:decorative xmlns:adec="http://schemas.microsoft.com/office/drawing/2017/decorative" val="1"/>
              </a:ext>
            </a:extLst>
          </p:cNvPr>
          <p:cNvSpPr/>
          <p:nvPr>
            <p:custDataLst>
              <p:tags r:id="rId715"/>
            </p:custDataLst>
          </p:nvPr>
        </p:nvSpPr>
        <p:spPr>
          <a:xfrm>
            <a:off x="99568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6" name="Rectangle 715">
            <a:extLst>
              <a:ext uri="{FF2B5EF4-FFF2-40B4-BE49-F238E27FC236}">
                <a16:creationId xmlns:a16="http://schemas.microsoft.com/office/drawing/2014/main" id="{EF4D17FF-0B64-47E4-99B0-4B135F23C8CE}"/>
              </a:ext>
              <a:ext uri="{C183D7F6-B498-43B3-948B-1728B52AA6E4}">
                <adec:decorative xmlns:adec="http://schemas.microsoft.com/office/drawing/2017/decorative" val="1"/>
              </a:ext>
            </a:extLst>
          </p:cNvPr>
          <p:cNvSpPr/>
          <p:nvPr>
            <p:custDataLst>
              <p:tags r:id="rId716"/>
            </p:custDataLst>
          </p:nvPr>
        </p:nvSpPr>
        <p:spPr>
          <a:xfrm>
            <a:off x="100457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7" name="Rectangle 716">
            <a:extLst>
              <a:ext uri="{FF2B5EF4-FFF2-40B4-BE49-F238E27FC236}">
                <a16:creationId xmlns:a16="http://schemas.microsoft.com/office/drawing/2014/main" id="{CF626A85-1AE9-48C3-AFB7-C56EBC969AF2}"/>
              </a:ext>
              <a:ext uri="{C183D7F6-B498-43B3-948B-1728B52AA6E4}">
                <adec:decorative xmlns:adec="http://schemas.microsoft.com/office/drawing/2017/decorative" val="1"/>
              </a:ext>
            </a:extLst>
          </p:cNvPr>
          <p:cNvSpPr/>
          <p:nvPr>
            <p:custDataLst>
              <p:tags r:id="rId717"/>
            </p:custDataLst>
          </p:nvPr>
        </p:nvSpPr>
        <p:spPr>
          <a:xfrm>
            <a:off x="101346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8" name="Rectangle 717">
            <a:extLst>
              <a:ext uri="{FF2B5EF4-FFF2-40B4-BE49-F238E27FC236}">
                <a16:creationId xmlns:a16="http://schemas.microsoft.com/office/drawing/2014/main" id="{F76092EF-95F6-4F87-A7AF-F1921B1A0421}"/>
              </a:ext>
              <a:ext uri="{C183D7F6-B498-43B3-948B-1728B52AA6E4}">
                <adec:decorative xmlns:adec="http://schemas.microsoft.com/office/drawing/2017/decorative" val="1"/>
              </a:ext>
            </a:extLst>
          </p:cNvPr>
          <p:cNvSpPr/>
          <p:nvPr>
            <p:custDataLst>
              <p:tags r:id="rId718"/>
            </p:custDataLst>
          </p:nvPr>
        </p:nvSpPr>
        <p:spPr>
          <a:xfrm>
            <a:off x="102235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19" name="Rectangle 718">
            <a:extLst>
              <a:ext uri="{FF2B5EF4-FFF2-40B4-BE49-F238E27FC236}">
                <a16:creationId xmlns:a16="http://schemas.microsoft.com/office/drawing/2014/main" id="{0223CD06-00FA-47F7-BCBC-808A0339447D}"/>
              </a:ext>
              <a:ext uri="{C183D7F6-B498-43B3-948B-1728B52AA6E4}">
                <adec:decorative xmlns:adec="http://schemas.microsoft.com/office/drawing/2017/decorative" val="1"/>
              </a:ext>
            </a:extLst>
          </p:cNvPr>
          <p:cNvSpPr/>
          <p:nvPr>
            <p:custDataLst>
              <p:tags r:id="rId719"/>
            </p:custDataLst>
          </p:nvPr>
        </p:nvSpPr>
        <p:spPr>
          <a:xfrm>
            <a:off x="103124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0" name="Rectangle 719">
            <a:extLst>
              <a:ext uri="{FF2B5EF4-FFF2-40B4-BE49-F238E27FC236}">
                <a16:creationId xmlns:a16="http://schemas.microsoft.com/office/drawing/2014/main" id="{F9BF8BC5-A51A-4EF2-A311-3CAAAE62DA39}"/>
              </a:ext>
              <a:ext uri="{C183D7F6-B498-43B3-948B-1728B52AA6E4}">
                <adec:decorative xmlns:adec="http://schemas.microsoft.com/office/drawing/2017/decorative" val="1"/>
              </a:ext>
            </a:extLst>
          </p:cNvPr>
          <p:cNvSpPr/>
          <p:nvPr>
            <p:custDataLst>
              <p:tags r:id="rId720"/>
            </p:custDataLst>
          </p:nvPr>
        </p:nvSpPr>
        <p:spPr>
          <a:xfrm>
            <a:off x="104013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1" name="Rectangle 720">
            <a:extLst>
              <a:ext uri="{FF2B5EF4-FFF2-40B4-BE49-F238E27FC236}">
                <a16:creationId xmlns:a16="http://schemas.microsoft.com/office/drawing/2014/main" id="{E3B840C1-4087-4363-A9D0-C528CE119D1C}"/>
              </a:ext>
              <a:ext uri="{C183D7F6-B498-43B3-948B-1728B52AA6E4}">
                <adec:decorative xmlns:adec="http://schemas.microsoft.com/office/drawing/2017/decorative" val="1"/>
              </a:ext>
            </a:extLst>
          </p:cNvPr>
          <p:cNvSpPr/>
          <p:nvPr>
            <p:custDataLst>
              <p:tags r:id="rId721"/>
            </p:custDataLst>
          </p:nvPr>
        </p:nvSpPr>
        <p:spPr>
          <a:xfrm>
            <a:off x="104902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2" name="Rectangle 721">
            <a:extLst>
              <a:ext uri="{FF2B5EF4-FFF2-40B4-BE49-F238E27FC236}">
                <a16:creationId xmlns:a16="http://schemas.microsoft.com/office/drawing/2014/main" id="{582F4DBA-79F5-49FF-960F-CED045AA6886}"/>
              </a:ext>
              <a:ext uri="{C183D7F6-B498-43B3-948B-1728B52AA6E4}">
                <adec:decorative xmlns:adec="http://schemas.microsoft.com/office/drawing/2017/decorative" val="1"/>
              </a:ext>
            </a:extLst>
          </p:cNvPr>
          <p:cNvSpPr/>
          <p:nvPr>
            <p:custDataLst>
              <p:tags r:id="rId722"/>
            </p:custDataLst>
          </p:nvPr>
        </p:nvSpPr>
        <p:spPr>
          <a:xfrm>
            <a:off x="105791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3" name="Rectangle 722">
            <a:extLst>
              <a:ext uri="{FF2B5EF4-FFF2-40B4-BE49-F238E27FC236}">
                <a16:creationId xmlns:a16="http://schemas.microsoft.com/office/drawing/2014/main" id="{9F990611-3C4A-4D03-99D2-03FDACB4E9DA}"/>
              </a:ext>
              <a:ext uri="{C183D7F6-B498-43B3-948B-1728B52AA6E4}">
                <adec:decorative xmlns:adec="http://schemas.microsoft.com/office/drawing/2017/decorative" val="1"/>
              </a:ext>
            </a:extLst>
          </p:cNvPr>
          <p:cNvSpPr/>
          <p:nvPr>
            <p:custDataLst>
              <p:tags r:id="rId723"/>
            </p:custDataLst>
          </p:nvPr>
        </p:nvSpPr>
        <p:spPr>
          <a:xfrm>
            <a:off x="10668000" y="4170679"/>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4" name="Rectangle 723">
            <a:extLst>
              <a:ext uri="{FF2B5EF4-FFF2-40B4-BE49-F238E27FC236}">
                <a16:creationId xmlns:a16="http://schemas.microsoft.com/office/drawing/2014/main" id="{23528383-BD96-4A12-9906-382411338557}"/>
              </a:ext>
              <a:ext uri="{C183D7F6-B498-43B3-948B-1728B52AA6E4}">
                <adec:decorative xmlns:adec="http://schemas.microsoft.com/office/drawing/2017/decorative" val="1"/>
              </a:ext>
            </a:extLst>
          </p:cNvPr>
          <p:cNvSpPr/>
          <p:nvPr>
            <p:custDataLst>
              <p:tags r:id="rId724"/>
            </p:custDataLst>
          </p:nvPr>
        </p:nvSpPr>
        <p:spPr>
          <a:xfrm>
            <a:off x="10756900" y="4170679"/>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5" name="Rectangle 724">
            <a:extLst>
              <a:ext uri="{FF2B5EF4-FFF2-40B4-BE49-F238E27FC236}">
                <a16:creationId xmlns:a16="http://schemas.microsoft.com/office/drawing/2014/main" id="{D9EFC737-1A87-46D6-A660-0859CF897C6A}"/>
              </a:ext>
              <a:ext uri="{C183D7F6-B498-43B3-948B-1728B52AA6E4}">
                <adec:decorative xmlns:adec="http://schemas.microsoft.com/office/drawing/2017/decorative" val="1"/>
              </a:ext>
            </a:extLst>
          </p:cNvPr>
          <p:cNvSpPr/>
          <p:nvPr>
            <p:custDataLst>
              <p:tags r:id="rId725"/>
            </p:custDataLst>
          </p:nvPr>
        </p:nvSpPr>
        <p:spPr>
          <a:xfrm>
            <a:off x="81788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6" name="Rectangle 725">
            <a:extLst>
              <a:ext uri="{FF2B5EF4-FFF2-40B4-BE49-F238E27FC236}">
                <a16:creationId xmlns:a16="http://schemas.microsoft.com/office/drawing/2014/main" id="{E043D8C0-0B8C-41C6-BB78-DE62EDADE639}"/>
              </a:ext>
              <a:ext uri="{C183D7F6-B498-43B3-948B-1728B52AA6E4}">
                <adec:decorative xmlns:adec="http://schemas.microsoft.com/office/drawing/2017/decorative" val="1"/>
              </a:ext>
            </a:extLst>
          </p:cNvPr>
          <p:cNvSpPr/>
          <p:nvPr>
            <p:custDataLst>
              <p:tags r:id="rId726"/>
            </p:custDataLst>
          </p:nvPr>
        </p:nvSpPr>
        <p:spPr>
          <a:xfrm>
            <a:off x="82677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7" name="Rectangle 726">
            <a:extLst>
              <a:ext uri="{FF2B5EF4-FFF2-40B4-BE49-F238E27FC236}">
                <a16:creationId xmlns:a16="http://schemas.microsoft.com/office/drawing/2014/main" id="{98D94DDE-EEB0-481C-81DF-8615C6AC9238}"/>
              </a:ext>
              <a:ext uri="{C183D7F6-B498-43B3-948B-1728B52AA6E4}">
                <adec:decorative xmlns:adec="http://schemas.microsoft.com/office/drawing/2017/decorative" val="1"/>
              </a:ext>
            </a:extLst>
          </p:cNvPr>
          <p:cNvSpPr/>
          <p:nvPr>
            <p:custDataLst>
              <p:tags r:id="rId727"/>
            </p:custDataLst>
          </p:nvPr>
        </p:nvSpPr>
        <p:spPr>
          <a:xfrm>
            <a:off x="83566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8" name="Rectangle 727">
            <a:extLst>
              <a:ext uri="{FF2B5EF4-FFF2-40B4-BE49-F238E27FC236}">
                <a16:creationId xmlns:a16="http://schemas.microsoft.com/office/drawing/2014/main" id="{021A0414-CEDF-482F-A822-439A3C0B216C}"/>
              </a:ext>
              <a:ext uri="{C183D7F6-B498-43B3-948B-1728B52AA6E4}">
                <adec:decorative xmlns:adec="http://schemas.microsoft.com/office/drawing/2017/decorative" val="1"/>
              </a:ext>
            </a:extLst>
          </p:cNvPr>
          <p:cNvSpPr/>
          <p:nvPr>
            <p:custDataLst>
              <p:tags r:id="rId728"/>
            </p:custDataLst>
          </p:nvPr>
        </p:nvSpPr>
        <p:spPr>
          <a:xfrm>
            <a:off x="84455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29" name="Rectangle 728">
            <a:extLst>
              <a:ext uri="{FF2B5EF4-FFF2-40B4-BE49-F238E27FC236}">
                <a16:creationId xmlns:a16="http://schemas.microsoft.com/office/drawing/2014/main" id="{1643F868-C335-4F6B-B1DD-E7257DE30474}"/>
              </a:ext>
              <a:ext uri="{C183D7F6-B498-43B3-948B-1728B52AA6E4}">
                <adec:decorative xmlns:adec="http://schemas.microsoft.com/office/drawing/2017/decorative" val="1"/>
              </a:ext>
            </a:extLst>
          </p:cNvPr>
          <p:cNvSpPr/>
          <p:nvPr>
            <p:custDataLst>
              <p:tags r:id="rId729"/>
            </p:custDataLst>
          </p:nvPr>
        </p:nvSpPr>
        <p:spPr>
          <a:xfrm>
            <a:off x="85344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0" name="Rectangle 729">
            <a:extLst>
              <a:ext uri="{FF2B5EF4-FFF2-40B4-BE49-F238E27FC236}">
                <a16:creationId xmlns:a16="http://schemas.microsoft.com/office/drawing/2014/main" id="{4DAEC0EE-1574-497C-817C-9675B47BCBA1}"/>
              </a:ext>
              <a:ext uri="{C183D7F6-B498-43B3-948B-1728B52AA6E4}">
                <adec:decorative xmlns:adec="http://schemas.microsoft.com/office/drawing/2017/decorative" val="1"/>
              </a:ext>
            </a:extLst>
          </p:cNvPr>
          <p:cNvSpPr/>
          <p:nvPr>
            <p:custDataLst>
              <p:tags r:id="rId730"/>
            </p:custDataLst>
          </p:nvPr>
        </p:nvSpPr>
        <p:spPr>
          <a:xfrm>
            <a:off x="86233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1" name="Rectangle 730">
            <a:extLst>
              <a:ext uri="{FF2B5EF4-FFF2-40B4-BE49-F238E27FC236}">
                <a16:creationId xmlns:a16="http://schemas.microsoft.com/office/drawing/2014/main" id="{8C0C06AC-2547-47AE-AADA-C1A5EFD9B72B}"/>
              </a:ext>
              <a:ext uri="{C183D7F6-B498-43B3-948B-1728B52AA6E4}">
                <adec:decorative xmlns:adec="http://schemas.microsoft.com/office/drawing/2017/decorative" val="1"/>
              </a:ext>
            </a:extLst>
          </p:cNvPr>
          <p:cNvSpPr/>
          <p:nvPr>
            <p:custDataLst>
              <p:tags r:id="rId731"/>
            </p:custDataLst>
          </p:nvPr>
        </p:nvSpPr>
        <p:spPr>
          <a:xfrm>
            <a:off x="87122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2" name="Rectangle 731">
            <a:extLst>
              <a:ext uri="{FF2B5EF4-FFF2-40B4-BE49-F238E27FC236}">
                <a16:creationId xmlns:a16="http://schemas.microsoft.com/office/drawing/2014/main" id="{D0837A1E-E796-4E1B-A3FC-C6C37C69684B}"/>
              </a:ext>
              <a:ext uri="{C183D7F6-B498-43B3-948B-1728B52AA6E4}">
                <adec:decorative xmlns:adec="http://schemas.microsoft.com/office/drawing/2017/decorative" val="1"/>
              </a:ext>
            </a:extLst>
          </p:cNvPr>
          <p:cNvSpPr/>
          <p:nvPr>
            <p:custDataLst>
              <p:tags r:id="rId732"/>
            </p:custDataLst>
          </p:nvPr>
        </p:nvSpPr>
        <p:spPr>
          <a:xfrm>
            <a:off x="88011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3" name="Rectangle 732">
            <a:extLst>
              <a:ext uri="{FF2B5EF4-FFF2-40B4-BE49-F238E27FC236}">
                <a16:creationId xmlns:a16="http://schemas.microsoft.com/office/drawing/2014/main" id="{EDFE9638-5CFB-4BDC-B50C-C902CE62E206}"/>
              </a:ext>
              <a:ext uri="{C183D7F6-B498-43B3-948B-1728B52AA6E4}">
                <adec:decorative xmlns:adec="http://schemas.microsoft.com/office/drawing/2017/decorative" val="1"/>
              </a:ext>
            </a:extLst>
          </p:cNvPr>
          <p:cNvSpPr/>
          <p:nvPr>
            <p:custDataLst>
              <p:tags r:id="rId733"/>
            </p:custDataLst>
          </p:nvPr>
        </p:nvSpPr>
        <p:spPr>
          <a:xfrm>
            <a:off x="88900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4" name="Rectangle 733">
            <a:extLst>
              <a:ext uri="{FF2B5EF4-FFF2-40B4-BE49-F238E27FC236}">
                <a16:creationId xmlns:a16="http://schemas.microsoft.com/office/drawing/2014/main" id="{9D92CFEA-EE1D-4B1E-907A-8E444C8393CE}"/>
              </a:ext>
              <a:ext uri="{C183D7F6-B498-43B3-948B-1728B52AA6E4}">
                <adec:decorative xmlns:adec="http://schemas.microsoft.com/office/drawing/2017/decorative" val="1"/>
              </a:ext>
            </a:extLst>
          </p:cNvPr>
          <p:cNvSpPr/>
          <p:nvPr>
            <p:custDataLst>
              <p:tags r:id="rId734"/>
            </p:custDataLst>
          </p:nvPr>
        </p:nvSpPr>
        <p:spPr>
          <a:xfrm>
            <a:off x="89789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5" name="Rectangle 734">
            <a:extLst>
              <a:ext uri="{FF2B5EF4-FFF2-40B4-BE49-F238E27FC236}">
                <a16:creationId xmlns:a16="http://schemas.microsoft.com/office/drawing/2014/main" id="{1789EAF9-0C2C-47FF-94F2-004B17AD2B0E}"/>
              </a:ext>
              <a:ext uri="{C183D7F6-B498-43B3-948B-1728B52AA6E4}">
                <adec:decorative xmlns:adec="http://schemas.microsoft.com/office/drawing/2017/decorative" val="1"/>
              </a:ext>
            </a:extLst>
          </p:cNvPr>
          <p:cNvSpPr/>
          <p:nvPr>
            <p:custDataLst>
              <p:tags r:id="rId735"/>
            </p:custDataLst>
          </p:nvPr>
        </p:nvSpPr>
        <p:spPr>
          <a:xfrm>
            <a:off x="90678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6" name="Rectangle 735">
            <a:extLst>
              <a:ext uri="{FF2B5EF4-FFF2-40B4-BE49-F238E27FC236}">
                <a16:creationId xmlns:a16="http://schemas.microsoft.com/office/drawing/2014/main" id="{C3C6D917-32CE-487F-BE76-B94FD35111D5}"/>
              </a:ext>
              <a:ext uri="{C183D7F6-B498-43B3-948B-1728B52AA6E4}">
                <adec:decorative xmlns:adec="http://schemas.microsoft.com/office/drawing/2017/decorative" val="1"/>
              </a:ext>
            </a:extLst>
          </p:cNvPr>
          <p:cNvSpPr/>
          <p:nvPr>
            <p:custDataLst>
              <p:tags r:id="rId736"/>
            </p:custDataLst>
          </p:nvPr>
        </p:nvSpPr>
        <p:spPr>
          <a:xfrm>
            <a:off x="91567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7" name="Rectangle 736">
            <a:extLst>
              <a:ext uri="{FF2B5EF4-FFF2-40B4-BE49-F238E27FC236}">
                <a16:creationId xmlns:a16="http://schemas.microsoft.com/office/drawing/2014/main" id="{D2320C8C-12D2-41CF-A4C5-51AAB0F8A5D3}"/>
              </a:ext>
              <a:ext uri="{C183D7F6-B498-43B3-948B-1728B52AA6E4}">
                <adec:decorative xmlns:adec="http://schemas.microsoft.com/office/drawing/2017/decorative" val="1"/>
              </a:ext>
            </a:extLst>
          </p:cNvPr>
          <p:cNvSpPr/>
          <p:nvPr>
            <p:custDataLst>
              <p:tags r:id="rId737"/>
            </p:custDataLst>
          </p:nvPr>
        </p:nvSpPr>
        <p:spPr>
          <a:xfrm>
            <a:off x="92456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8" name="Rectangle 737">
            <a:extLst>
              <a:ext uri="{FF2B5EF4-FFF2-40B4-BE49-F238E27FC236}">
                <a16:creationId xmlns:a16="http://schemas.microsoft.com/office/drawing/2014/main" id="{CAF4470F-9A08-464A-9175-A1EA861138D6}"/>
              </a:ext>
              <a:ext uri="{C183D7F6-B498-43B3-948B-1728B52AA6E4}">
                <adec:decorative xmlns:adec="http://schemas.microsoft.com/office/drawing/2017/decorative" val="1"/>
              </a:ext>
            </a:extLst>
          </p:cNvPr>
          <p:cNvSpPr/>
          <p:nvPr>
            <p:custDataLst>
              <p:tags r:id="rId738"/>
            </p:custDataLst>
          </p:nvPr>
        </p:nvSpPr>
        <p:spPr>
          <a:xfrm>
            <a:off x="93345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39" name="Rectangle 738">
            <a:extLst>
              <a:ext uri="{FF2B5EF4-FFF2-40B4-BE49-F238E27FC236}">
                <a16:creationId xmlns:a16="http://schemas.microsoft.com/office/drawing/2014/main" id="{6AECC809-F7CE-4F28-B168-C4569C29B196}"/>
              </a:ext>
              <a:ext uri="{C183D7F6-B498-43B3-948B-1728B52AA6E4}">
                <adec:decorative xmlns:adec="http://schemas.microsoft.com/office/drawing/2017/decorative" val="1"/>
              </a:ext>
            </a:extLst>
          </p:cNvPr>
          <p:cNvSpPr/>
          <p:nvPr>
            <p:custDataLst>
              <p:tags r:id="rId739"/>
            </p:custDataLst>
          </p:nvPr>
        </p:nvSpPr>
        <p:spPr>
          <a:xfrm>
            <a:off x="94234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0" name="Rectangle 739">
            <a:extLst>
              <a:ext uri="{FF2B5EF4-FFF2-40B4-BE49-F238E27FC236}">
                <a16:creationId xmlns:a16="http://schemas.microsoft.com/office/drawing/2014/main" id="{3A8038DF-82A2-4DC5-B928-7D3218046FD4}"/>
              </a:ext>
              <a:ext uri="{C183D7F6-B498-43B3-948B-1728B52AA6E4}">
                <adec:decorative xmlns:adec="http://schemas.microsoft.com/office/drawing/2017/decorative" val="1"/>
              </a:ext>
            </a:extLst>
          </p:cNvPr>
          <p:cNvSpPr/>
          <p:nvPr>
            <p:custDataLst>
              <p:tags r:id="rId740"/>
            </p:custDataLst>
          </p:nvPr>
        </p:nvSpPr>
        <p:spPr>
          <a:xfrm>
            <a:off x="95123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1" name="Rectangle 740">
            <a:extLst>
              <a:ext uri="{FF2B5EF4-FFF2-40B4-BE49-F238E27FC236}">
                <a16:creationId xmlns:a16="http://schemas.microsoft.com/office/drawing/2014/main" id="{E861D59F-C969-4376-8715-1CBFCCF91183}"/>
              </a:ext>
              <a:ext uri="{C183D7F6-B498-43B3-948B-1728B52AA6E4}">
                <adec:decorative xmlns:adec="http://schemas.microsoft.com/office/drawing/2017/decorative" val="1"/>
              </a:ext>
            </a:extLst>
          </p:cNvPr>
          <p:cNvSpPr/>
          <p:nvPr>
            <p:custDataLst>
              <p:tags r:id="rId741"/>
            </p:custDataLst>
          </p:nvPr>
        </p:nvSpPr>
        <p:spPr>
          <a:xfrm>
            <a:off x="96012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2" name="Rectangle 741">
            <a:extLst>
              <a:ext uri="{FF2B5EF4-FFF2-40B4-BE49-F238E27FC236}">
                <a16:creationId xmlns:a16="http://schemas.microsoft.com/office/drawing/2014/main" id="{8793EB5E-C4D2-4D8B-A168-3901D639CB28}"/>
              </a:ext>
              <a:ext uri="{C183D7F6-B498-43B3-948B-1728B52AA6E4}">
                <adec:decorative xmlns:adec="http://schemas.microsoft.com/office/drawing/2017/decorative" val="1"/>
              </a:ext>
            </a:extLst>
          </p:cNvPr>
          <p:cNvSpPr/>
          <p:nvPr>
            <p:custDataLst>
              <p:tags r:id="rId742"/>
            </p:custDataLst>
          </p:nvPr>
        </p:nvSpPr>
        <p:spPr>
          <a:xfrm>
            <a:off x="96901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3" name="Rectangle 742">
            <a:extLst>
              <a:ext uri="{FF2B5EF4-FFF2-40B4-BE49-F238E27FC236}">
                <a16:creationId xmlns:a16="http://schemas.microsoft.com/office/drawing/2014/main" id="{6BD19B71-0538-4D2B-98D8-D068254E306D}"/>
              </a:ext>
              <a:ext uri="{C183D7F6-B498-43B3-948B-1728B52AA6E4}">
                <adec:decorative xmlns:adec="http://schemas.microsoft.com/office/drawing/2017/decorative" val="1"/>
              </a:ext>
            </a:extLst>
          </p:cNvPr>
          <p:cNvSpPr/>
          <p:nvPr>
            <p:custDataLst>
              <p:tags r:id="rId743"/>
            </p:custDataLst>
          </p:nvPr>
        </p:nvSpPr>
        <p:spPr>
          <a:xfrm>
            <a:off x="97790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4" name="Rectangle 743">
            <a:extLst>
              <a:ext uri="{FF2B5EF4-FFF2-40B4-BE49-F238E27FC236}">
                <a16:creationId xmlns:a16="http://schemas.microsoft.com/office/drawing/2014/main" id="{67FB3642-5776-4A6B-8997-95E099B25986}"/>
              </a:ext>
              <a:ext uri="{C183D7F6-B498-43B3-948B-1728B52AA6E4}">
                <adec:decorative xmlns:adec="http://schemas.microsoft.com/office/drawing/2017/decorative" val="1"/>
              </a:ext>
            </a:extLst>
          </p:cNvPr>
          <p:cNvSpPr/>
          <p:nvPr>
            <p:custDataLst>
              <p:tags r:id="rId744"/>
            </p:custDataLst>
          </p:nvPr>
        </p:nvSpPr>
        <p:spPr>
          <a:xfrm>
            <a:off x="98679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5" name="Rectangle 744">
            <a:extLst>
              <a:ext uri="{FF2B5EF4-FFF2-40B4-BE49-F238E27FC236}">
                <a16:creationId xmlns:a16="http://schemas.microsoft.com/office/drawing/2014/main" id="{0B49917F-779C-4A2D-9FC5-DB5AC648A044}"/>
              </a:ext>
              <a:ext uri="{C183D7F6-B498-43B3-948B-1728B52AA6E4}">
                <adec:decorative xmlns:adec="http://schemas.microsoft.com/office/drawing/2017/decorative" val="1"/>
              </a:ext>
            </a:extLst>
          </p:cNvPr>
          <p:cNvSpPr/>
          <p:nvPr>
            <p:custDataLst>
              <p:tags r:id="rId745"/>
            </p:custDataLst>
          </p:nvPr>
        </p:nvSpPr>
        <p:spPr>
          <a:xfrm>
            <a:off x="99568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6" name="Rectangle 745">
            <a:extLst>
              <a:ext uri="{FF2B5EF4-FFF2-40B4-BE49-F238E27FC236}">
                <a16:creationId xmlns:a16="http://schemas.microsoft.com/office/drawing/2014/main" id="{D0FBB3B4-A49D-4030-9C57-E90D00586A2A}"/>
              </a:ext>
              <a:ext uri="{C183D7F6-B498-43B3-948B-1728B52AA6E4}">
                <adec:decorative xmlns:adec="http://schemas.microsoft.com/office/drawing/2017/decorative" val="1"/>
              </a:ext>
            </a:extLst>
          </p:cNvPr>
          <p:cNvSpPr/>
          <p:nvPr>
            <p:custDataLst>
              <p:tags r:id="rId746"/>
            </p:custDataLst>
          </p:nvPr>
        </p:nvSpPr>
        <p:spPr>
          <a:xfrm>
            <a:off x="100457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7" name="Rectangle 746">
            <a:extLst>
              <a:ext uri="{FF2B5EF4-FFF2-40B4-BE49-F238E27FC236}">
                <a16:creationId xmlns:a16="http://schemas.microsoft.com/office/drawing/2014/main" id="{D0998A09-C882-4D0F-8982-0B0C816305C4}"/>
              </a:ext>
              <a:ext uri="{C183D7F6-B498-43B3-948B-1728B52AA6E4}">
                <adec:decorative xmlns:adec="http://schemas.microsoft.com/office/drawing/2017/decorative" val="1"/>
              </a:ext>
            </a:extLst>
          </p:cNvPr>
          <p:cNvSpPr/>
          <p:nvPr>
            <p:custDataLst>
              <p:tags r:id="rId747"/>
            </p:custDataLst>
          </p:nvPr>
        </p:nvSpPr>
        <p:spPr>
          <a:xfrm>
            <a:off x="101346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8" name="Rectangle 747">
            <a:extLst>
              <a:ext uri="{FF2B5EF4-FFF2-40B4-BE49-F238E27FC236}">
                <a16:creationId xmlns:a16="http://schemas.microsoft.com/office/drawing/2014/main" id="{4BEB5AAB-EFA8-477A-928A-72548723A731}"/>
              </a:ext>
              <a:ext uri="{C183D7F6-B498-43B3-948B-1728B52AA6E4}">
                <adec:decorative xmlns:adec="http://schemas.microsoft.com/office/drawing/2017/decorative" val="1"/>
              </a:ext>
            </a:extLst>
          </p:cNvPr>
          <p:cNvSpPr/>
          <p:nvPr>
            <p:custDataLst>
              <p:tags r:id="rId748"/>
            </p:custDataLst>
          </p:nvPr>
        </p:nvSpPr>
        <p:spPr>
          <a:xfrm>
            <a:off x="102235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49" name="Rectangle 748">
            <a:extLst>
              <a:ext uri="{FF2B5EF4-FFF2-40B4-BE49-F238E27FC236}">
                <a16:creationId xmlns:a16="http://schemas.microsoft.com/office/drawing/2014/main" id="{3F3D601B-C1DD-41DC-A45C-4878F7C79F00}"/>
              </a:ext>
              <a:ext uri="{C183D7F6-B498-43B3-948B-1728B52AA6E4}">
                <adec:decorative xmlns:adec="http://schemas.microsoft.com/office/drawing/2017/decorative" val="1"/>
              </a:ext>
            </a:extLst>
          </p:cNvPr>
          <p:cNvSpPr/>
          <p:nvPr>
            <p:custDataLst>
              <p:tags r:id="rId749"/>
            </p:custDataLst>
          </p:nvPr>
        </p:nvSpPr>
        <p:spPr>
          <a:xfrm>
            <a:off x="103124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0" name="Rectangle 749">
            <a:extLst>
              <a:ext uri="{FF2B5EF4-FFF2-40B4-BE49-F238E27FC236}">
                <a16:creationId xmlns:a16="http://schemas.microsoft.com/office/drawing/2014/main" id="{20B69D9A-1B20-46E1-AB9A-7F9CB900E9D4}"/>
              </a:ext>
              <a:ext uri="{C183D7F6-B498-43B3-948B-1728B52AA6E4}">
                <adec:decorative xmlns:adec="http://schemas.microsoft.com/office/drawing/2017/decorative" val="1"/>
              </a:ext>
            </a:extLst>
          </p:cNvPr>
          <p:cNvSpPr/>
          <p:nvPr>
            <p:custDataLst>
              <p:tags r:id="rId750"/>
            </p:custDataLst>
          </p:nvPr>
        </p:nvSpPr>
        <p:spPr>
          <a:xfrm>
            <a:off x="10401300" y="42595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1" name="Rectangle 750">
            <a:extLst>
              <a:ext uri="{FF2B5EF4-FFF2-40B4-BE49-F238E27FC236}">
                <a16:creationId xmlns:a16="http://schemas.microsoft.com/office/drawing/2014/main" id="{62DFB8C2-6E13-4343-B87A-3834CC57E614}"/>
              </a:ext>
              <a:ext uri="{C183D7F6-B498-43B3-948B-1728B52AA6E4}">
                <adec:decorative xmlns:adec="http://schemas.microsoft.com/office/drawing/2017/decorative" val="1"/>
              </a:ext>
            </a:extLst>
          </p:cNvPr>
          <p:cNvSpPr/>
          <p:nvPr>
            <p:custDataLst>
              <p:tags r:id="rId751"/>
            </p:custDataLst>
          </p:nvPr>
        </p:nvSpPr>
        <p:spPr>
          <a:xfrm>
            <a:off x="104902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2" name="Rectangle 751">
            <a:extLst>
              <a:ext uri="{FF2B5EF4-FFF2-40B4-BE49-F238E27FC236}">
                <a16:creationId xmlns:a16="http://schemas.microsoft.com/office/drawing/2014/main" id="{B39254B4-0FBE-43AE-9A73-9B60133F8C5A}"/>
              </a:ext>
              <a:ext uri="{C183D7F6-B498-43B3-948B-1728B52AA6E4}">
                <adec:decorative xmlns:adec="http://schemas.microsoft.com/office/drawing/2017/decorative" val="1"/>
              </a:ext>
            </a:extLst>
          </p:cNvPr>
          <p:cNvSpPr/>
          <p:nvPr>
            <p:custDataLst>
              <p:tags r:id="rId752"/>
            </p:custDataLst>
          </p:nvPr>
        </p:nvSpPr>
        <p:spPr>
          <a:xfrm>
            <a:off x="105791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3" name="Rectangle 752">
            <a:extLst>
              <a:ext uri="{FF2B5EF4-FFF2-40B4-BE49-F238E27FC236}">
                <a16:creationId xmlns:a16="http://schemas.microsoft.com/office/drawing/2014/main" id="{04397698-857E-4DB5-8322-FAE331589E2A}"/>
              </a:ext>
              <a:ext uri="{C183D7F6-B498-43B3-948B-1728B52AA6E4}">
                <adec:decorative xmlns:adec="http://schemas.microsoft.com/office/drawing/2017/decorative" val="1"/>
              </a:ext>
            </a:extLst>
          </p:cNvPr>
          <p:cNvSpPr/>
          <p:nvPr>
            <p:custDataLst>
              <p:tags r:id="rId753"/>
            </p:custDataLst>
          </p:nvPr>
        </p:nvSpPr>
        <p:spPr>
          <a:xfrm>
            <a:off x="10668000" y="42595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4" name="Rectangle 753">
            <a:extLst>
              <a:ext uri="{FF2B5EF4-FFF2-40B4-BE49-F238E27FC236}">
                <a16:creationId xmlns:a16="http://schemas.microsoft.com/office/drawing/2014/main" id="{7E101F1C-D9B9-4BA1-A269-9949A8BC61D6}"/>
              </a:ext>
              <a:ext uri="{C183D7F6-B498-43B3-948B-1728B52AA6E4}">
                <adec:decorative xmlns:adec="http://schemas.microsoft.com/office/drawing/2017/decorative" val="1"/>
              </a:ext>
            </a:extLst>
          </p:cNvPr>
          <p:cNvSpPr/>
          <p:nvPr>
            <p:custDataLst>
              <p:tags r:id="rId754"/>
            </p:custDataLst>
          </p:nvPr>
        </p:nvSpPr>
        <p:spPr>
          <a:xfrm>
            <a:off x="81788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5" name="Rectangle 754">
            <a:extLst>
              <a:ext uri="{FF2B5EF4-FFF2-40B4-BE49-F238E27FC236}">
                <a16:creationId xmlns:a16="http://schemas.microsoft.com/office/drawing/2014/main" id="{CA35BBA3-01CE-4CC6-B369-3486EB137F12}"/>
              </a:ext>
              <a:ext uri="{C183D7F6-B498-43B3-948B-1728B52AA6E4}">
                <adec:decorative xmlns:adec="http://schemas.microsoft.com/office/drawing/2017/decorative" val="1"/>
              </a:ext>
            </a:extLst>
          </p:cNvPr>
          <p:cNvSpPr/>
          <p:nvPr>
            <p:custDataLst>
              <p:tags r:id="rId755"/>
            </p:custDataLst>
          </p:nvPr>
        </p:nvSpPr>
        <p:spPr>
          <a:xfrm>
            <a:off x="82677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6" name="Rectangle 755">
            <a:extLst>
              <a:ext uri="{FF2B5EF4-FFF2-40B4-BE49-F238E27FC236}">
                <a16:creationId xmlns:a16="http://schemas.microsoft.com/office/drawing/2014/main" id="{021A864D-616B-40C6-8D2A-41A685727FC1}"/>
              </a:ext>
              <a:ext uri="{C183D7F6-B498-43B3-948B-1728B52AA6E4}">
                <adec:decorative xmlns:adec="http://schemas.microsoft.com/office/drawing/2017/decorative" val="1"/>
              </a:ext>
            </a:extLst>
          </p:cNvPr>
          <p:cNvSpPr/>
          <p:nvPr>
            <p:custDataLst>
              <p:tags r:id="rId756"/>
            </p:custDataLst>
          </p:nvPr>
        </p:nvSpPr>
        <p:spPr>
          <a:xfrm>
            <a:off x="83566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7" name="Rectangle 756">
            <a:extLst>
              <a:ext uri="{FF2B5EF4-FFF2-40B4-BE49-F238E27FC236}">
                <a16:creationId xmlns:a16="http://schemas.microsoft.com/office/drawing/2014/main" id="{A58B1ABF-4F24-415D-93DB-77F7D3DAA925}"/>
              </a:ext>
              <a:ext uri="{C183D7F6-B498-43B3-948B-1728B52AA6E4}">
                <adec:decorative xmlns:adec="http://schemas.microsoft.com/office/drawing/2017/decorative" val="1"/>
              </a:ext>
            </a:extLst>
          </p:cNvPr>
          <p:cNvSpPr/>
          <p:nvPr>
            <p:custDataLst>
              <p:tags r:id="rId757"/>
            </p:custDataLst>
          </p:nvPr>
        </p:nvSpPr>
        <p:spPr>
          <a:xfrm>
            <a:off x="84455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8" name="Rectangle 757">
            <a:extLst>
              <a:ext uri="{FF2B5EF4-FFF2-40B4-BE49-F238E27FC236}">
                <a16:creationId xmlns:a16="http://schemas.microsoft.com/office/drawing/2014/main" id="{BDDA530E-F95E-474F-9C03-8E2A6B78626B}"/>
              </a:ext>
              <a:ext uri="{C183D7F6-B498-43B3-948B-1728B52AA6E4}">
                <adec:decorative xmlns:adec="http://schemas.microsoft.com/office/drawing/2017/decorative" val="1"/>
              </a:ext>
            </a:extLst>
          </p:cNvPr>
          <p:cNvSpPr/>
          <p:nvPr>
            <p:custDataLst>
              <p:tags r:id="rId758"/>
            </p:custDataLst>
          </p:nvPr>
        </p:nvSpPr>
        <p:spPr>
          <a:xfrm>
            <a:off x="85344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59" name="Rectangle 758">
            <a:extLst>
              <a:ext uri="{FF2B5EF4-FFF2-40B4-BE49-F238E27FC236}">
                <a16:creationId xmlns:a16="http://schemas.microsoft.com/office/drawing/2014/main" id="{2271FB15-C6CE-4FB6-AD49-E448B5165354}"/>
              </a:ext>
              <a:ext uri="{C183D7F6-B498-43B3-948B-1728B52AA6E4}">
                <adec:decorative xmlns:adec="http://schemas.microsoft.com/office/drawing/2017/decorative" val="1"/>
              </a:ext>
            </a:extLst>
          </p:cNvPr>
          <p:cNvSpPr/>
          <p:nvPr>
            <p:custDataLst>
              <p:tags r:id="rId759"/>
            </p:custDataLst>
          </p:nvPr>
        </p:nvSpPr>
        <p:spPr>
          <a:xfrm>
            <a:off x="86233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0" name="Rectangle 759">
            <a:extLst>
              <a:ext uri="{FF2B5EF4-FFF2-40B4-BE49-F238E27FC236}">
                <a16:creationId xmlns:a16="http://schemas.microsoft.com/office/drawing/2014/main" id="{162EB9D9-1118-4F19-BABB-8D6A0568A121}"/>
              </a:ext>
              <a:ext uri="{C183D7F6-B498-43B3-948B-1728B52AA6E4}">
                <adec:decorative xmlns:adec="http://schemas.microsoft.com/office/drawing/2017/decorative" val="1"/>
              </a:ext>
            </a:extLst>
          </p:cNvPr>
          <p:cNvSpPr/>
          <p:nvPr>
            <p:custDataLst>
              <p:tags r:id="rId760"/>
            </p:custDataLst>
          </p:nvPr>
        </p:nvSpPr>
        <p:spPr>
          <a:xfrm>
            <a:off x="87122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1" name="Rectangle 760">
            <a:extLst>
              <a:ext uri="{FF2B5EF4-FFF2-40B4-BE49-F238E27FC236}">
                <a16:creationId xmlns:a16="http://schemas.microsoft.com/office/drawing/2014/main" id="{34017FF1-9EF1-4180-A492-5724D1507514}"/>
              </a:ext>
              <a:ext uri="{C183D7F6-B498-43B3-948B-1728B52AA6E4}">
                <adec:decorative xmlns:adec="http://schemas.microsoft.com/office/drawing/2017/decorative" val="1"/>
              </a:ext>
            </a:extLst>
          </p:cNvPr>
          <p:cNvSpPr/>
          <p:nvPr>
            <p:custDataLst>
              <p:tags r:id="rId761"/>
            </p:custDataLst>
          </p:nvPr>
        </p:nvSpPr>
        <p:spPr>
          <a:xfrm>
            <a:off x="88011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2" name="Rectangle 761">
            <a:extLst>
              <a:ext uri="{FF2B5EF4-FFF2-40B4-BE49-F238E27FC236}">
                <a16:creationId xmlns:a16="http://schemas.microsoft.com/office/drawing/2014/main" id="{FC925515-21EE-4BCD-B607-8CC97791FA03}"/>
              </a:ext>
              <a:ext uri="{C183D7F6-B498-43B3-948B-1728B52AA6E4}">
                <adec:decorative xmlns:adec="http://schemas.microsoft.com/office/drawing/2017/decorative" val="1"/>
              </a:ext>
            </a:extLst>
          </p:cNvPr>
          <p:cNvSpPr/>
          <p:nvPr>
            <p:custDataLst>
              <p:tags r:id="rId762"/>
            </p:custDataLst>
          </p:nvPr>
        </p:nvSpPr>
        <p:spPr>
          <a:xfrm>
            <a:off x="88900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3" name="Rectangle 762">
            <a:extLst>
              <a:ext uri="{FF2B5EF4-FFF2-40B4-BE49-F238E27FC236}">
                <a16:creationId xmlns:a16="http://schemas.microsoft.com/office/drawing/2014/main" id="{0EB64369-7856-4848-A945-ECBD020C2893}"/>
              </a:ext>
              <a:ext uri="{C183D7F6-B498-43B3-948B-1728B52AA6E4}">
                <adec:decorative xmlns:adec="http://schemas.microsoft.com/office/drawing/2017/decorative" val="1"/>
              </a:ext>
            </a:extLst>
          </p:cNvPr>
          <p:cNvSpPr/>
          <p:nvPr>
            <p:custDataLst>
              <p:tags r:id="rId763"/>
            </p:custDataLst>
          </p:nvPr>
        </p:nvSpPr>
        <p:spPr>
          <a:xfrm>
            <a:off x="89789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4" name="Rectangle 763">
            <a:extLst>
              <a:ext uri="{FF2B5EF4-FFF2-40B4-BE49-F238E27FC236}">
                <a16:creationId xmlns:a16="http://schemas.microsoft.com/office/drawing/2014/main" id="{CD582C5D-AE12-457E-8FA0-0C3863277C4E}"/>
              </a:ext>
              <a:ext uri="{C183D7F6-B498-43B3-948B-1728B52AA6E4}">
                <adec:decorative xmlns:adec="http://schemas.microsoft.com/office/drawing/2017/decorative" val="1"/>
              </a:ext>
            </a:extLst>
          </p:cNvPr>
          <p:cNvSpPr/>
          <p:nvPr>
            <p:custDataLst>
              <p:tags r:id="rId764"/>
            </p:custDataLst>
          </p:nvPr>
        </p:nvSpPr>
        <p:spPr>
          <a:xfrm>
            <a:off x="90678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5" name="Rectangle 764">
            <a:extLst>
              <a:ext uri="{FF2B5EF4-FFF2-40B4-BE49-F238E27FC236}">
                <a16:creationId xmlns:a16="http://schemas.microsoft.com/office/drawing/2014/main" id="{4BB82CF9-3E7B-42BC-936A-992EC1C62D92}"/>
              </a:ext>
              <a:ext uri="{C183D7F6-B498-43B3-948B-1728B52AA6E4}">
                <adec:decorative xmlns:adec="http://schemas.microsoft.com/office/drawing/2017/decorative" val="1"/>
              </a:ext>
            </a:extLst>
          </p:cNvPr>
          <p:cNvSpPr/>
          <p:nvPr>
            <p:custDataLst>
              <p:tags r:id="rId765"/>
            </p:custDataLst>
          </p:nvPr>
        </p:nvSpPr>
        <p:spPr>
          <a:xfrm>
            <a:off x="91567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6" name="Rectangle 765">
            <a:extLst>
              <a:ext uri="{FF2B5EF4-FFF2-40B4-BE49-F238E27FC236}">
                <a16:creationId xmlns:a16="http://schemas.microsoft.com/office/drawing/2014/main" id="{882FA2F7-8BAA-4911-BC10-0BA53FD25102}"/>
              </a:ext>
              <a:ext uri="{C183D7F6-B498-43B3-948B-1728B52AA6E4}">
                <adec:decorative xmlns:adec="http://schemas.microsoft.com/office/drawing/2017/decorative" val="1"/>
              </a:ext>
            </a:extLst>
          </p:cNvPr>
          <p:cNvSpPr/>
          <p:nvPr>
            <p:custDataLst>
              <p:tags r:id="rId766"/>
            </p:custDataLst>
          </p:nvPr>
        </p:nvSpPr>
        <p:spPr>
          <a:xfrm>
            <a:off x="92456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7" name="Rectangle 766">
            <a:extLst>
              <a:ext uri="{FF2B5EF4-FFF2-40B4-BE49-F238E27FC236}">
                <a16:creationId xmlns:a16="http://schemas.microsoft.com/office/drawing/2014/main" id="{D1600EB4-21C8-4E3D-86D7-D35C333B2DEE}"/>
              </a:ext>
              <a:ext uri="{C183D7F6-B498-43B3-948B-1728B52AA6E4}">
                <adec:decorative xmlns:adec="http://schemas.microsoft.com/office/drawing/2017/decorative" val="1"/>
              </a:ext>
            </a:extLst>
          </p:cNvPr>
          <p:cNvSpPr/>
          <p:nvPr>
            <p:custDataLst>
              <p:tags r:id="rId767"/>
            </p:custDataLst>
          </p:nvPr>
        </p:nvSpPr>
        <p:spPr>
          <a:xfrm>
            <a:off x="93345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8" name="Rectangle 767">
            <a:extLst>
              <a:ext uri="{FF2B5EF4-FFF2-40B4-BE49-F238E27FC236}">
                <a16:creationId xmlns:a16="http://schemas.microsoft.com/office/drawing/2014/main" id="{39471261-5001-4A00-B28C-99D634CA0C80}"/>
              </a:ext>
              <a:ext uri="{C183D7F6-B498-43B3-948B-1728B52AA6E4}">
                <adec:decorative xmlns:adec="http://schemas.microsoft.com/office/drawing/2017/decorative" val="1"/>
              </a:ext>
            </a:extLst>
          </p:cNvPr>
          <p:cNvSpPr/>
          <p:nvPr>
            <p:custDataLst>
              <p:tags r:id="rId768"/>
            </p:custDataLst>
          </p:nvPr>
        </p:nvSpPr>
        <p:spPr>
          <a:xfrm>
            <a:off x="94234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69" name="Rectangle 768">
            <a:extLst>
              <a:ext uri="{FF2B5EF4-FFF2-40B4-BE49-F238E27FC236}">
                <a16:creationId xmlns:a16="http://schemas.microsoft.com/office/drawing/2014/main" id="{845C44DC-1F48-4FBB-86DE-6C24B9E913C9}"/>
              </a:ext>
              <a:ext uri="{C183D7F6-B498-43B3-948B-1728B52AA6E4}">
                <adec:decorative xmlns:adec="http://schemas.microsoft.com/office/drawing/2017/decorative" val="1"/>
              </a:ext>
            </a:extLst>
          </p:cNvPr>
          <p:cNvSpPr/>
          <p:nvPr>
            <p:custDataLst>
              <p:tags r:id="rId769"/>
            </p:custDataLst>
          </p:nvPr>
        </p:nvSpPr>
        <p:spPr>
          <a:xfrm>
            <a:off x="95123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0" name="Rectangle 769">
            <a:extLst>
              <a:ext uri="{FF2B5EF4-FFF2-40B4-BE49-F238E27FC236}">
                <a16:creationId xmlns:a16="http://schemas.microsoft.com/office/drawing/2014/main" id="{04E01F03-0EC3-4510-BECA-822652385B37}"/>
              </a:ext>
              <a:ext uri="{C183D7F6-B498-43B3-948B-1728B52AA6E4}">
                <adec:decorative xmlns:adec="http://schemas.microsoft.com/office/drawing/2017/decorative" val="1"/>
              </a:ext>
            </a:extLst>
          </p:cNvPr>
          <p:cNvSpPr/>
          <p:nvPr>
            <p:custDataLst>
              <p:tags r:id="rId770"/>
            </p:custDataLst>
          </p:nvPr>
        </p:nvSpPr>
        <p:spPr>
          <a:xfrm>
            <a:off x="96012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1" name="Rectangle 770">
            <a:extLst>
              <a:ext uri="{FF2B5EF4-FFF2-40B4-BE49-F238E27FC236}">
                <a16:creationId xmlns:a16="http://schemas.microsoft.com/office/drawing/2014/main" id="{B6F5CA08-D886-47C9-AE7A-CDEC132F1FA2}"/>
              </a:ext>
              <a:ext uri="{C183D7F6-B498-43B3-948B-1728B52AA6E4}">
                <adec:decorative xmlns:adec="http://schemas.microsoft.com/office/drawing/2017/decorative" val="1"/>
              </a:ext>
            </a:extLst>
          </p:cNvPr>
          <p:cNvSpPr/>
          <p:nvPr>
            <p:custDataLst>
              <p:tags r:id="rId771"/>
            </p:custDataLst>
          </p:nvPr>
        </p:nvSpPr>
        <p:spPr>
          <a:xfrm>
            <a:off x="96901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2" name="Rectangle 771">
            <a:extLst>
              <a:ext uri="{FF2B5EF4-FFF2-40B4-BE49-F238E27FC236}">
                <a16:creationId xmlns:a16="http://schemas.microsoft.com/office/drawing/2014/main" id="{58A5F277-96E2-4A31-B22B-F8DF008C5CBF}"/>
              </a:ext>
              <a:ext uri="{C183D7F6-B498-43B3-948B-1728B52AA6E4}">
                <adec:decorative xmlns:adec="http://schemas.microsoft.com/office/drawing/2017/decorative" val="1"/>
              </a:ext>
            </a:extLst>
          </p:cNvPr>
          <p:cNvSpPr/>
          <p:nvPr>
            <p:custDataLst>
              <p:tags r:id="rId772"/>
            </p:custDataLst>
          </p:nvPr>
        </p:nvSpPr>
        <p:spPr>
          <a:xfrm>
            <a:off x="97790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3" name="Rectangle 772">
            <a:extLst>
              <a:ext uri="{FF2B5EF4-FFF2-40B4-BE49-F238E27FC236}">
                <a16:creationId xmlns:a16="http://schemas.microsoft.com/office/drawing/2014/main" id="{117F4DC2-E274-49CA-9F86-981466312503}"/>
              </a:ext>
              <a:ext uri="{C183D7F6-B498-43B3-948B-1728B52AA6E4}">
                <adec:decorative xmlns:adec="http://schemas.microsoft.com/office/drawing/2017/decorative" val="1"/>
              </a:ext>
            </a:extLst>
          </p:cNvPr>
          <p:cNvSpPr/>
          <p:nvPr>
            <p:custDataLst>
              <p:tags r:id="rId773"/>
            </p:custDataLst>
          </p:nvPr>
        </p:nvSpPr>
        <p:spPr>
          <a:xfrm>
            <a:off x="98679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4" name="Rectangle 773">
            <a:extLst>
              <a:ext uri="{FF2B5EF4-FFF2-40B4-BE49-F238E27FC236}">
                <a16:creationId xmlns:a16="http://schemas.microsoft.com/office/drawing/2014/main" id="{45D75AAB-A7F3-4B38-8D69-C9AFC7945D26}"/>
              </a:ext>
              <a:ext uri="{C183D7F6-B498-43B3-948B-1728B52AA6E4}">
                <adec:decorative xmlns:adec="http://schemas.microsoft.com/office/drawing/2017/decorative" val="1"/>
              </a:ext>
            </a:extLst>
          </p:cNvPr>
          <p:cNvSpPr/>
          <p:nvPr>
            <p:custDataLst>
              <p:tags r:id="rId774"/>
            </p:custDataLst>
          </p:nvPr>
        </p:nvSpPr>
        <p:spPr>
          <a:xfrm>
            <a:off x="99568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5" name="Rectangle 774">
            <a:extLst>
              <a:ext uri="{FF2B5EF4-FFF2-40B4-BE49-F238E27FC236}">
                <a16:creationId xmlns:a16="http://schemas.microsoft.com/office/drawing/2014/main" id="{3EA163A6-C488-4283-A90F-EAB68A834210}"/>
              </a:ext>
              <a:ext uri="{C183D7F6-B498-43B3-948B-1728B52AA6E4}">
                <adec:decorative xmlns:adec="http://schemas.microsoft.com/office/drawing/2017/decorative" val="1"/>
              </a:ext>
            </a:extLst>
          </p:cNvPr>
          <p:cNvSpPr/>
          <p:nvPr>
            <p:custDataLst>
              <p:tags r:id="rId775"/>
            </p:custDataLst>
          </p:nvPr>
        </p:nvSpPr>
        <p:spPr>
          <a:xfrm>
            <a:off x="100457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6" name="Rectangle 775">
            <a:extLst>
              <a:ext uri="{FF2B5EF4-FFF2-40B4-BE49-F238E27FC236}">
                <a16:creationId xmlns:a16="http://schemas.microsoft.com/office/drawing/2014/main" id="{4C78D07A-5A01-4841-881D-A621B7DD7B3B}"/>
              </a:ext>
              <a:ext uri="{C183D7F6-B498-43B3-948B-1728B52AA6E4}">
                <adec:decorative xmlns:adec="http://schemas.microsoft.com/office/drawing/2017/decorative" val="1"/>
              </a:ext>
            </a:extLst>
          </p:cNvPr>
          <p:cNvSpPr/>
          <p:nvPr>
            <p:custDataLst>
              <p:tags r:id="rId776"/>
            </p:custDataLst>
          </p:nvPr>
        </p:nvSpPr>
        <p:spPr>
          <a:xfrm>
            <a:off x="10134600" y="43484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7" name="Rectangle 776">
            <a:extLst>
              <a:ext uri="{FF2B5EF4-FFF2-40B4-BE49-F238E27FC236}">
                <a16:creationId xmlns:a16="http://schemas.microsoft.com/office/drawing/2014/main" id="{2785FB30-7807-45CE-B924-B6748647F006}"/>
              </a:ext>
              <a:ext uri="{C183D7F6-B498-43B3-948B-1728B52AA6E4}">
                <adec:decorative xmlns:adec="http://schemas.microsoft.com/office/drawing/2017/decorative" val="1"/>
              </a:ext>
            </a:extLst>
          </p:cNvPr>
          <p:cNvSpPr/>
          <p:nvPr>
            <p:custDataLst>
              <p:tags r:id="rId777"/>
            </p:custDataLst>
          </p:nvPr>
        </p:nvSpPr>
        <p:spPr>
          <a:xfrm>
            <a:off x="102235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8" name="Rectangle 777">
            <a:extLst>
              <a:ext uri="{FF2B5EF4-FFF2-40B4-BE49-F238E27FC236}">
                <a16:creationId xmlns:a16="http://schemas.microsoft.com/office/drawing/2014/main" id="{F8B918C9-67E5-4A9F-AA5A-E5D3CB80C679}"/>
              </a:ext>
              <a:ext uri="{C183D7F6-B498-43B3-948B-1728B52AA6E4}">
                <adec:decorative xmlns:adec="http://schemas.microsoft.com/office/drawing/2017/decorative" val="1"/>
              </a:ext>
            </a:extLst>
          </p:cNvPr>
          <p:cNvSpPr/>
          <p:nvPr>
            <p:custDataLst>
              <p:tags r:id="rId778"/>
            </p:custDataLst>
          </p:nvPr>
        </p:nvSpPr>
        <p:spPr>
          <a:xfrm>
            <a:off x="103124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79" name="Rectangle 778">
            <a:extLst>
              <a:ext uri="{FF2B5EF4-FFF2-40B4-BE49-F238E27FC236}">
                <a16:creationId xmlns:a16="http://schemas.microsoft.com/office/drawing/2014/main" id="{B1105895-5EB4-4535-9B73-E604D3528144}"/>
              </a:ext>
              <a:ext uri="{C183D7F6-B498-43B3-948B-1728B52AA6E4}">
                <adec:decorative xmlns:adec="http://schemas.microsoft.com/office/drawing/2017/decorative" val="1"/>
              </a:ext>
            </a:extLst>
          </p:cNvPr>
          <p:cNvSpPr/>
          <p:nvPr>
            <p:custDataLst>
              <p:tags r:id="rId779"/>
            </p:custDataLst>
          </p:nvPr>
        </p:nvSpPr>
        <p:spPr>
          <a:xfrm>
            <a:off x="104013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0" name="Rectangle 779">
            <a:extLst>
              <a:ext uri="{FF2B5EF4-FFF2-40B4-BE49-F238E27FC236}">
                <a16:creationId xmlns:a16="http://schemas.microsoft.com/office/drawing/2014/main" id="{CD854DA7-922F-4D68-9BF2-B45523B723CD}"/>
              </a:ext>
              <a:ext uri="{C183D7F6-B498-43B3-948B-1728B52AA6E4}">
                <adec:decorative xmlns:adec="http://schemas.microsoft.com/office/drawing/2017/decorative" val="1"/>
              </a:ext>
            </a:extLst>
          </p:cNvPr>
          <p:cNvSpPr/>
          <p:nvPr>
            <p:custDataLst>
              <p:tags r:id="rId780"/>
            </p:custDataLst>
          </p:nvPr>
        </p:nvSpPr>
        <p:spPr>
          <a:xfrm>
            <a:off x="104902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1" name="Rectangle 780">
            <a:extLst>
              <a:ext uri="{FF2B5EF4-FFF2-40B4-BE49-F238E27FC236}">
                <a16:creationId xmlns:a16="http://schemas.microsoft.com/office/drawing/2014/main" id="{7F9831D4-61C0-46B0-A344-46F3C6D8B8A2}"/>
              </a:ext>
              <a:ext uri="{C183D7F6-B498-43B3-948B-1728B52AA6E4}">
                <adec:decorative xmlns:adec="http://schemas.microsoft.com/office/drawing/2017/decorative" val="1"/>
              </a:ext>
            </a:extLst>
          </p:cNvPr>
          <p:cNvSpPr/>
          <p:nvPr>
            <p:custDataLst>
              <p:tags r:id="rId781"/>
            </p:custDataLst>
          </p:nvPr>
        </p:nvSpPr>
        <p:spPr>
          <a:xfrm>
            <a:off x="105791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2" name="Rectangle 781">
            <a:extLst>
              <a:ext uri="{FF2B5EF4-FFF2-40B4-BE49-F238E27FC236}">
                <a16:creationId xmlns:a16="http://schemas.microsoft.com/office/drawing/2014/main" id="{D11D8DED-403D-4FF8-8E30-05C0DBC44704}"/>
              </a:ext>
              <a:ext uri="{C183D7F6-B498-43B3-948B-1728B52AA6E4}">
                <adec:decorative xmlns:adec="http://schemas.microsoft.com/office/drawing/2017/decorative" val="1"/>
              </a:ext>
            </a:extLst>
          </p:cNvPr>
          <p:cNvSpPr/>
          <p:nvPr>
            <p:custDataLst>
              <p:tags r:id="rId782"/>
            </p:custDataLst>
          </p:nvPr>
        </p:nvSpPr>
        <p:spPr>
          <a:xfrm>
            <a:off x="10668000" y="43484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3" name="Rectangle 782">
            <a:extLst>
              <a:ext uri="{FF2B5EF4-FFF2-40B4-BE49-F238E27FC236}">
                <a16:creationId xmlns:a16="http://schemas.microsoft.com/office/drawing/2014/main" id="{22CC95A6-127A-4DDC-AA41-9E9669F5D0B9}"/>
              </a:ext>
              <a:ext uri="{C183D7F6-B498-43B3-948B-1728B52AA6E4}">
                <adec:decorative xmlns:adec="http://schemas.microsoft.com/office/drawing/2017/decorative" val="1"/>
              </a:ext>
            </a:extLst>
          </p:cNvPr>
          <p:cNvSpPr/>
          <p:nvPr>
            <p:custDataLst>
              <p:tags r:id="rId783"/>
            </p:custDataLst>
          </p:nvPr>
        </p:nvSpPr>
        <p:spPr>
          <a:xfrm>
            <a:off x="81788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4" name="Rectangle 783">
            <a:extLst>
              <a:ext uri="{FF2B5EF4-FFF2-40B4-BE49-F238E27FC236}">
                <a16:creationId xmlns:a16="http://schemas.microsoft.com/office/drawing/2014/main" id="{74C4D3CB-9E87-42B6-B062-CDC4D4FC9363}"/>
              </a:ext>
              <a:ext uri="{C183D7F6-B498-43B3-948B-1728B52AA6E4}">
                <adec:decorative xmlns:adec="http://schemas.microsoft.com/office/drawing/2017/decorative" val="1"/>
              </a:ext>
            </a:extLst>
          </p:cNvPr>
          <p:cNvSpPr/>
          <p:nvPr>
            <p:custDataLst>
              <p:tags r:id="rId784"/>
            </p:custDataLst>
          </p:nvPr>
        </p:nvSpPr>
        <p:spPr>
          <a:xfrm>
            <a:off x="82677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5" name="Rectangle 784">
            <a:extLst>
              <a:ext uri="{FF2B5EF4-FFF2-40B4-BE49-F238E27FC236}">
                <a16:creationId xmlns:a16="http://schemas.microsoft.com/office/drawing/2014/main" id="{1F4C1CA8-8E0C-4924-959E-15B1DA067BC5}"/>
              </a:ext>
              <a:ext uri="{C183D7F6-B498-43B3-948B-1728B52AA6E4}">
                <adec:decorative xmlns:adec="http://schemas.microsoft.com/office/drawing/2017/decorative" val="1"/>
              </a:ext>
            </a:extLst>
          </p:cNvPr>
          <p:cNvSpPr/>
          <p:nvPr>
            <p:custDataLst>
              <p:tags r:id="rId785"/>
            </p:custDataLst>
          </p:nvPr>
        </p:nvSpPr>
        <p:spPr>
          <a:xfrm>
            <a:off x="83566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6" name="Rectangle 785">
            <a:extLst>
              <a:ext uri="{FF2B5EF4-FFF2-40B4-BE49-F238E27FC236}">
                <a16:creationId xmlns:a16="http://schemas.microsoft.com/office/drawing/2014/main" id="{4956FFFB-09A1-4C09-912C-001BFF3D8CDA}"/>
              </a:ext>
              <a:ext uri="{C183D7F6-B498-43B3-948B-1728B52AA6E4}">
                <adec:decorative xmlns:adec="http://schemas.microsoft.com/office/drawing/2017/decorative" val="1"/>
              </a:ext>
            </a:extLst>
          </p:cNvPr>
          <p:cNvSpPr/>
          <p:nvPr>
            <p:custDataLst>
              <p:tags r:id="rId786"/>
            </p:custDataLst>
          </p:nvPr>
        </p:nvSpPr>
        <p:spPr>
          <a:xfrm>
            <a:off x="84455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7" name="Rectangle 786">
            <a:extLst>
              <a:ext uri="{FF2B5EF4-FFF2-40B4-BE49-F238E27FC236}">
                <a16:creationId xmlns:a16="http://schemas.microsoft.com/office/drawing/2014/main" id="{C5A8925E-7462-4BE8-ACF7-8B022DC28402}"/>
              </a:ext>
              <a:ext uri="{C183D7F6-B498-43B3-948B-1728B52AA6E4}">
                <adec:decorative xmlns:adec="http://schemas.microsoft.com/office/drawing/2017/decorative" val="1"/>
              </a:ext>
            </a:extLst>
          </p:cNvPr>
          <p:cNvSpPr/>
          <p:nvPr>
            <p:custDataLst>
              <p:tags r:id="rId787"/>
            </p:custDataLst>
          </p:nvPr>
        </p:nvSpPr>
        <p:spPr>
          <a:xfrm>
            <a:off x="85344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8" name="Rectangle 787">
            <a:extLst>
              <a:ext uri="{FF2B5EF4-FFF2-40B4-BE49-F238E27FC236}">
                <a16:creationId xmlns:a16="http://schemas.microsoft.com/office/drawing/2014/main" id="{2919B770-0D83-4623-B136-C5B3AFDE0AEC}"/>
              </a:ext>
              <a:ext uri="{C183D7F6-B498-43B3-948B-1728B52AA6E4}">
                <adec:decorative xmlns:adec="http://schemas.microsoft.com/office/drawing/2017/decorative" val="1"/>
              </a:ext>
            </a:extLst>
          </p:cNvPr>
          <p:cNvSpPr/>
          <p:nvPr>
            <p:custDataLst>
              <p:tags r:id="rId788"/>
            </p:custDataLst>
          </p:nvPr>
        </p:nvSpPr>
        <p:spPr>
          <a:xfrm>
            <a:off x="86233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89" name="Rectangle 788">
            <a:extLst>
              <a:ext uri="{FF2B5EF4-FFF2-40B4-BE49-F238E27FC236}">
                <a16:creationId xmlns:a16="http://schemas.microsoft.com/office/drawing/2014/main" id="{134282DB-1544-48EB-B806-E6C5B3D2B707}"/>
              </a:ext>
              <a:ext uri="{C183D7F6-B498-43B3-948B-1728B52AA6E4}">
                <adec:decorative xmlns:adec="http://schemas.microsoft.com/office/drawing/2017/decorative" val="1"/>
              </a:ext>
            </a:extLst>
          </p:cNvPr>
          <p:cNvSpPr/>
          <p:nvPr>
            <p:custDataLst>
              <p:tags r:id="rId789"/>
            </p:custDataLst>
          </p:nvPr>
        </p:nvSpPr>
        <p:spPr>
          <a:xfrm>
            <a:off x="87122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0" name="Rectangle 789">
            <a:extLst>
              <a:ext uri="{FF2B5EF4-FFF2-40B4-BE49-F238E27FC236}">
                <a16:creationId xmlns:a16="http://schemas.microsoft.com/office/drawing/2014/main" id="{C7647798-93A4-490C-B2C6-2D0B14BAF685}"/>
              </a:ext>
              <a:ext uri="{C183D7F6-B498-43B3-948B-1728B52AA6E4}">
                <adec:decorative xmlns:adec="http://schemas.microsoft.com/office/drawing/2017/decorative" val="1"/>
              </a:ext>
            </a:extLst>
          </p:cNvPr>
          <p:cNvSpPr/>
          <p:nvPr>
            <p:custDataLst>
              <p:tags r:id="rId790"/>
            </p:custDataLst>
          </p:nvPr>
        </p:nvSpPr>
        <p:spPr>
          <a:xfrm>
            <a:off x="88011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1" name="Rectangle 790">
            <a:extLst>
              <a:ext uri="{FF2B5EF4-FFF2-40B4-BE49-F238E27FC236}">
                <a16:creationId xmlns:a16="http://schemas.microsoft.com/office/drawing/2014/main" id="{724885E8-C67D-498A-8220-C0968A78E9A2}"/>
              </a:ext>
              <a:ext uri="{C183D7F6-B498-43B3-948B-1728B52AA6E4}">
                <adec:decorative xmlns:adec="http://schemas.microsoft.com/office/drawing/2017/decorative" val="1"/>
              </a:ext>
            </a:extLst>
          </p:cNvPr>
          <p:cNvSpPr/>
          <p:nvPr>
            <p:custDataLst>
              <p:tags r:id="rId791"/>
            </p:custDataLst>
          </p:nvPr>
        </p:nvSpPr>
        <p:spPr>
          <a:xfrm>
            <a:off x="88900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2" name="Rectangle 791">
            <a:extLst>
              <a:ext uri="{FF2B5EF4-FFF2-40B4-BE49-F238E27FC236}">
                <a16:creationId xmlns:a16="http://schemas.microsoft.com/office/drawing/2014/main" id="{9376DD95-747F-475B-96E4-8244EBEA1401}"/>
              </a:ext>
              <a:ext uri="{C183D7F6-B498-43B3-948B-1728B52AA6E4}">
                <adec:decorative xmlns:adec="http://schemas.microsoft.com/office/drawing/2017/decorative" val="1"/>
              </a:ext>
            </a:extLst>
          </p:cNvPr>
          <p:cNvSpPr/>
          <p:nvPr>
            <p:custDataLst>
              <p:tags r:id="rId792"/>
            </p:custDataLst>
          </p:nvPr>
        </p:nvSpPr>
        <p:spPr>
          <a:xfrm>
            <a:off x="89789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3" name="Rectangle 792">
            <a:extLst>
              <a:ext uri="{FF2B5EF4-FFF2-40B4-BE49-F238E27FC236}">
                <a16:creationId xmlns:a16="http://schemas.microsoft.com/office/drawing/2014/main" id="{C7AE8633-3A0C-434F-A5D1-0F35141327DA}"/>
              </a:ext>
              <a:ext uri="{C183D7F6-B498-43B3-948B-1728B52AA6E4}">
                <adec:decorative xmlns:adec="http://schemas.microsoft.com/office/drawing/2017/decorative" val="1"/>
              </a:ext>
            </a:extLst>
          </p:cNvPr>
          <p:cNvSpPr/>
          <p:nvPr>
            <p:custDataLst>
              <p:tags r:id="rId793"/>
            </p:custDataLst>
          </p:nvPr>
        </p:nvSpPr>
        <p:spPr>
          <a:xfrm>
            <a:off x="90678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4" name="Rectangle 793">
            <a:extLst>
              <a:ext uri="{FF2B5EF4-FFF2-40B4-BE49-F238E27FC236}">
                <a16:creationId xmlns:a16="http://schemas.microsoft.com/office/drawing/2014/main" id="{0592EBBC-3F14-4BDF-924D-8BAEB9FA8102}"/>
              </a:ext>
              <a:ext uri="{C183D7F6-B498-43B3-948B-1728B52AA6E4}">
                <adec:decorative xmlns:adec="http://schemas.microsoft.com/office/drawing/2017/decorative" val="1"/>
              </a:ext>
            </a:extLst>
          </p:cNvPr>
          <p:cNvSpPr/>
          <p:nvPr>
            <p:custDataLst>
              <p:tags r:id="rId794"/>
            </p:custDataLst>
          </p:nvPr>
        </p:nvSpPr>
        <p:spPr>
          <a:xfrm>
            <a:off x="91567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5" name="Rectangle 794">
            <a:extLst>
              <a:ext uri="{FF2B5EF4-FFF2-40B4-BE49-F238E27FC236}">
                <a16:creationId xmlns:a16="http://schemas.microsoft.com/office/drawing/2014/main" id="{5E9F5607-015D-42A0-9557-76FE369F38E5}"/>
              </a:ext>
              <a:ext uri="{C183D7F6-B498-43B3-948B-1728B52AA6E4}">
                <adec:decorative xmlns:adec="http://schemas.microsoft.com/office/drawing/2017/decorative" val="1"/>
              </a:ext>
            </a:extLst>
          </p:cNvPr>
          <p:cNvSpPr/>
          <p:nvPr>
            <p:custDataLst>
              <p:tags r:id="rId795"/>
            </p:custDataLst>
          </p:nvPr>
        </p:nvSpPr>
        <p:spPr>
          <a:xfrm>
            <a:off x="92456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6" name="Rectangle 795">
            <a:extLst>
              <a:ext uri="{FF2B5EF4-FFF2-40B4-BE49-F238E27FC236}">
                <a16:creationId xmlns:a16="http://schemas.microsoft.com/office/drawing/2014/main" id="{FADC8A1F-D5EC-46DE-8859-E2C7FF93E6D8}"/>
              </a:ext>
              <a:ext uri="{C183D7F6-B498-43B3-948B-1728B52AA6E4}">
                <adec:decorative xmlns:adec="http://schemas.microsoft.com/office/drawing/2017/decorative" val="1"/>
              </a:ext>
            </a:extLst>
          </p:cNvPr>
          <p:cNvSpPr/>
          <p:nvPr>
            <p:custDataLst>
              <p:tags r:id="rId796"/>
            </p:custDataLst>
          </p:nvPr>
        </p:nvSpPr>
        <p:spPr>
          <a:xfrm>
            <a:off x="93345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7" name="Rectangle 796">
            <a:extLst>
              <a:ext uri="{FF2B5EF4-FFF2-40B4-BE49-F238E27FC236}">
                <a16:creationId xmlns:a16="http://schemas.microsoft.com/office/drawing/2014/main" id="{B706D95A-DA64-4EB3-86A7-4212DFBBD280}"/>
              </a:ext>
              <a:ext uri="{C183D7F6-B498-43B3-948B-1728B52AA6E4}">
                <adec:decorative xmlns:adec="http://schemas.microsoft.com/office/drawing/2017/decorative" val="1"/>
              </a:ext>
            </a:extLst>
          </p:cNvPr>
          <p:cNvSpPr/>
          <p:nvPr>
            <p:custDataLst>
              <p:tags r:id="rId797"/>
            </p:custDataLst>
          </p:nvPr>
        </p:nvSpPr>
        <p:spPr>
          <a:xfrm>
            <a:off x="94234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8" name="Rectangle 797">
            <a:extLst>
              <a:ext uri="{FF2B5EF4-FFF2-40B4-BE49-F238E27FC236}">
                <a16:creationId xmlns:a16="http://schemas.microsoft.com/office/drawing/2014/main" id="{4894D920-34E4-4780-A2B3-4F463384D97E}"/>
              </a:ext>
              <a:ext uri="{C183D7F6-B498-43B3-948B-1728B52AA6E4}">
                <adec:decorative xmlns:adec="http://schemas.microsoft.com/office/drawing/2017/decorative" val="1"/>
              </a:ext>
            </a:extLst>
          </p:cNvPr>
          <p:cNvSpPr/>
          <p:nvPr>
            <p:custDataLst>
              <p:tags r:id="rId798"/>
            </p:custDataLst>
          </p:nvPr>
        </p:nvSpPr>
        <p:spPr>
          <a:xfrm>
            <a:off x="95123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799" name="Rectangle 798">
            <a:extLst>
              <a:ext uri="{FF2B5EF4-FFF2-40B4-BE49-F238E27FC236}">
                <a16:creationId xmlns:a16="http://schemas.microsoft.com/office/drawing/2014/main" id="{00BEAA5C-1081-42B5-AFFF-EA3D78952AA5}"/>
              </a:ext>
              <a:ext uri="{C183D7F6-B498-43B3-948B-1728B52AA6E4}">
                <adec:decorative xmlns:adec="http://schemas.microsoft.com/office/drawing/2017/decorative" val="1"/>
              </a:ext>
            </a:extLst>
          </p:cNvPr>
          <p:cNvSpPr/>
          <p:nvPr>
            <p:custDataLst>
              <p:tags r:id="rId799"/>
            </p:custDataLst>
          </p:nvPr>
        </p:nvSpPr>
        <p:spPr>
          <a:xfrm>
            <a:off x="96012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0" name="Rectangle 799">
            <a:extLst>
              <a:ext uri="{FF2B5EF4-FFF2-40B4-BE49-F238E27FC236}">
                <a16:creationId xmlns:a16="http://schemas.microsoft.com/office/drawing/2014/main" id="{D612FEE4-DA83-433B-8312-74E6B36E7F87}"/>
              </a:ext>
              <a:ext uri="{C183D7F6-B498-43B3-948B-1728B52AA6E4}">
                <adec:decorative xmlns:adec="http://schemas.microsoft.com/office/drawing/2017/decorative" val="1"/>
              </a:ext>
            </a:extLst>
          </p:cNvPr>
          <p:cNvSpPr/>
          <p:nvPr>
            <p:custDataLst>
              <p:tags r:id="rId800"/>
            </p:custDataLst>
          </p:nvPr>
        </p:nvSpPr>
        <p:spPr>
          <a:xfrm>
            <a:off x="96901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1" name="Rectangle 800">
            <a:extLst>
              <a:ext uri="{FF2B5EF4-FFF2-40B4-BE49-F238E27FC236}">
                <a16:creationId xmlns:a16="http://schemas.microsoft.com/office/drawing/2014/main" id="{5773A77F-FAD9-4C6C-81FE-57952EE08E11}"/>
              </a:ext>
              <a:ext uri="{C183D7F6-B498-43B3-948B-1728B52AA6E4}">
                <adec:decorative xmlns:adec="http://schemas.microsoft.com/office/drawing/2017/decorative" val="1"/>
              </a:ext>
            </a:extLst>
          </p:cNvPr>
          <p:cNvSpPr/>
          <p:nvPr>
            <p:custDataLst>
              <p:tags r:id="rId801"/>
            </p:custDataLst>
          </p:nvPr>
        </p:nvSpPr>
        <p:spPr>
          <a:xfrm>
            <a:off x="97790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2" name="Rectangle 801">
            <a:extLst>
              <a:ext uri="{FF2B5EF4-FFF2-40B4-BE49-F238E27FC236}">
                <a16:creationId xmlns:a16="http://schemas.microsoft.com/office/drawing/2014/main" id="{B2A62F6B-03EE-45D9-B6ED-BFC5F4786E20}"/>
              </a:ext>
              <a:ext uri="{C183D7F6-B498-43B3-948B-1728B52AA6E4}">
                <adec:decorative xmlns:adec="http://schemas.microsoft.com/office/drawing/2017/decorative" val="1"/>
              </a:ext>
            </a:extLst>
          </p:cNvPr>
          <p:cNvSpPr/>
          <p:nvPr>
            <p:custDataLst>
              <p:tags r:id="rId802"/>
            </p:custDataLst>
          </p:nvPr>
        </p:nvSpPr>
        <p:spPr>
          <a:xfrm>
            <a:off x="98679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3" name="Rectangle 802">
            <a:extLst>
              <a:ext uri="{FF2B5EF4-FFF2-40B4-BE49-F238E27FC236}">
                <a16:creationId xmlns:a16="http://schemas.microsoft.com/office/drawing/2014/main" id="{51F884D5-866B-41BD-9452-28418163C7AF}"/>
              </a:ext>
              <a:ext uri="{C183D7F6-B498-43B3-948B-1728B52AA6E4}">
                <adec:decorative xmlns:adec="http://schemas.microsoft.com/office/drawing/2017/decorative" val="1"/>
              </a:ext>
            </a:extLst>
          </p:cNvPr>
          <p:cNvSpPr/>
          <p:nvPr>
            <p:custDataLst>
              <p:tags r:id="rId803"/>
            </p:custDataLst>
          </p:nvPr>
        </p:nvSpPr>
        <p:spPr>
          <a:xfrm>
            <a:off x="99568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4" name="Rectangle 803">
            <a:extLst>
              <a:ext uri="{FF2B5EF4-FFF2-40B4-BE49-F238E27FC236}">
                <a16:creationId xmlns:a16="http://schemas.microsoft.com/office/drawing/2014/main" id="{DC7BE61D-A18E-44D9-B445-B84CEDD77DCE}"/>
              </a:ext>
              <a:ext uri="{C183D7F6-B498-43B3-948B-1728B52AA6E4}">
                <adec:decorative xmlns:adec="http://schemas.microsoft.com/office/drawing/2017/decorative" val="1"/>
              </a:ext>
            </a:extLst>
          </p:cNvPr>
          <p:cNvSpPr/>
          <p:nvPr>
            <p:custDataLst>
              <p:tags r:id="rId804"/>
            </p:custDataLst>
          </p:nvPr>
        </p:nvSpPr>
        <p:spPr>
          <a:xfrm>
            <a:off x="100457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5" name="Rectangle 804">
            <a:extLst>
              <a:ext uri="{FF2B5EF4-FFF2-40B4-BE49-F238E27FC236}">
                <a16:creationId xmlns:a16="http://schemas.microsoft.com/office/drawing/2014/main" id="{C2122237-93FB-4AEA-918E-80CBFE3E12AE}"/>
              </a:ext>
              <a:ext uri="{C183D7F6-B498-43B3-948B-1728B52AA6E4}">
                <adec:decorative xmlns:adec="http://schemas.microsoft.com/office/drawing/2017/decorative" val="1"/>
              </a:ext>
            </a:extLst>
          </p:cNvPr>
          <p:cNvSpPr/>
          <p:nvPr>
            <p:custDataLst>
              <p:tags r:id="rId805"/>
            </p:custDataLst>
          </p:nvPr>
        </p:nvSpPr>
        <p:spPr>
          <a:xfrm>
            <a:off x="101346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6" name="Rectangle 805">
            <a:extLst>
              <a:ext uri="{FF2B5EF4-FFF2-40B4-BE49-F238E27FC236}">
                <a16:creationId xmlns:a16="http://schemas.microsoft.com/office/drawing/2014/main" id="{BA4669BC-6F57-445B-B086-36C7DD9B25C6}"/>
              </a:ext>
              <a:ext uri="{C183D7F6-B498-43B3-948B-1728B52AA6E4}">
                <adec:decorative xmlns:adec="http://schemas.microsoft.com/office/drawing/2017/decorative" val="1"/>
              </a:ext>
            </a:extLst>
          </p:cNvPr>
          <p:cNvSpPr/>
          <p:nvPr>
            <p:custDataLst>
              <p:tags r:id="rId806"/>
            </p:custDataLst>
          </p:nvPr>
        </p:nvSpPr>
        <p:spPr>
          <a:xfrm>
            <a:off x="102235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7" name="Rectangle 806">
            <a:extLst>
              <a:ext uri="{FF2B5EF4-FFF2-40B4-BE49-F238E27FC236}">
                <a16:creationId xmlns:a16="http://schemas.microsoft.com/office/drawing/2014/main" id="{D2090AF4-7A62-4911-B913-7C319AC0A13E}"/>
              </a:ext>
              <a:ext uri="{C183D7F6-B498-43B3-948B-1728B52AA6E4}">
                <adec:decorative xmlns:adec="http://schemas.microsoft.com/office/drawing/2017/decorative" val="1"/>
              </a:ext>
            </a:extLst>
          </p:cNvPr>
          <p:cNvSpPr/>
          <p:nvPr>
            <p:custDataLst>
              <p:tags r:id="rId807"/>
            </p:custDataLst>
          </p:nvPr>
        </p:nvSpPr>
        <p:spPr>
          <a:xfrm>
            <a:off x="103124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8" name="Rectangle 807">
            <a:extLst>
              <a:ext uri="{FF2B5EF4-FFF2-40B4-BE49-F238E27FC236}">
                <a16:creationId xmlns:a16="http://schemas.microsoft.com/office/drawing/2014/main" id="{1DD8AD60-F12E-4A27-A5C9-CE8134AE481A}"/>
              </a:ext>
              <a:ext uri="{C183D7F6-B498-43B3-948B-1728B52AA6E4}">
                <adec:decorative xmlns:adec="http://schemas.microsoft.com/office/drawing/2017/decorative" val="1"/>
              </a:ext>
            </a:extLst>
          </p:cNvPr>
          <p:cNvSpPr/>
          <p:nvPr>
            <p:custDataLst>
              <p:tags r:id="rId808"/>
            </p:custDataLst>
          </p:nvPr>
        </p:nvSpPr>
        <p:spPr>
          <a:xfrm>
            <a:off x="104013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09" name="Rectangle 808">
            <a:extLst>
              <a:ext uri="{FF2B5EF4-FFF2-40B4-BE49-F238E27FC236}">
                <a16:creationId xmlns:a16="http://schemas.microsoft.com/office/drawing/2014/main" id="{56E358A4-09EF-4B7B-8A0C-388B6DADDAEE}"/>
              </a:ext>
              <a:ext uri="{C183D7F6-B498-43B3-948B-1728B52AA6E4}">
                <adec:decorative xmlns:adec="http://schemas.microsoft.com/office/drawing/2017/decorative" val="1"/>
              </a:ext>
            </a:extLst>
          </p:cNvPr>
          <p:cNvSpPr/>
          <p:nvPr>
            <p:custDataLst>
              <p:tags r:id="rId809"/>
            </p:custDataLst>
          </p:nvPr>
        </p:nvSpPr>
        <p:spPr>
          <a:xfrm>
            <a:off x="104902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0" name="Rectangle 809">
            <a:extLst>
              <a:ext uri="{FF2B5EF4-FFF2-40B4-BE49-F238E27FC236}">
                <a16:creationId xmlns:a16="http://schemas.microsoft.com/office/drawing/2014/main" id="{21986D0E-8610-45C9-9DB0-C1FC521CE44D}"/>
              </a:ext>
              <a:ext uri="{C183D7F6-B498-43B3-948B-1728B52AA6E4}">
                <adec:decorative xmlns:adec="http://schemas.microsoft.com/office/drawing/2017/decorative" val="1"/>
              </a:ext>
            </a:extLst>
          </p:cNvPr>
          <p:cNvSpPr/>
          <p:nvPr>
            <p:custDataLst>
              <p:tags r:id="rId810"/>
            </p:custDataLst>
          </p:nvPr>
        </p:nvSpPr>
        <p:spPr>
          <a:xfrm>
            <a:off x="105791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1" name="Rectangle 810">
            <a:extLst>
              <a:ext uri="{FF2B5EF4-FFF2-40B4-BE49-F238E27FC236}">
                <a16:creationId xmlns:a16="http://schemas.microsoft.com/office/drawing/2014/main" id="{245DBD9C-C862-4C03-B035-DF8ACD979995}"/>
              </a:ext>
              <a:ext uri="{C183D7F6-B498-43B3-948B-1728B52AA6E4}">
                <adec:decorative xmlns:adec="http://schemas.microsoft.com/office/drawing/2017/decorative" val="1"/>
              </a:ext>
            </a:extLst>
          </p:cNvPr>
          <p:cNvSpPr/>
          <p:nvPr>
            <p:custDataLst>
              <p:tags r:id="rId811"/>
            </p:custDataLst>
          </p:nvPr>
        </p:nvSpPr>
        <p:spPr>
          <a:xfrm>
            <a:off x="10668000" y="44373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2" name="Rectangle 811">
            <a:extLst>
              <a:ext uri="{FF2B5EF4-FFF2-40B4-BE49-F238E27FC236}">
                <a16:creationId xmlns:a16="http://schemas.microsoft.com/office/drawing/2014/main" id="{627E8A60-36BA-4F18-8A03-35649671BFE1}"/>
              </a:ext>
              <a:ext uri="{C183D7F6-B498-43B3-948B-1728B52AA6E4}">
                <adec:decorative xmlns:adec="http://schemas.microsoft.com/office/drawing/2017/decorative" val="1"/>
              </a:ext>
            </a:extLst>
          </p:cNvPr>
          <p:cNvSpPr/>
          <p:nvPr>
            <p:custDataLst>
              <p:tags r:id="rId812"/>
            </p:custDataLst>
          </p:nvPr>
        </p:nvSpPr>
        <p:spPr>
          <a:xfrm>
            <a:off x="10756900" y="44373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3" name="Rectangle 812">
            <a:extLst>
              <a:ext uri="{FF2B5EF4-FFF2-40B4-BE49-F238E27FC236}">
                <a16:creationId xmlns:a16="http://schemas.microsoft.com/office/drawing/2014/main" id="{21D34519-E572-4F77-9279-C8868D5B7E05}"/>
              </a:ext>
              <a:ext uri="{C183D7F6-B498-43B3-948B-1728B52AA6E4}">
                <adec:decorative xmlns:adec="http://schemas.microsoft.com/office/drawing/2017/decorative" val="1"/>
              </a:ext>
            </a:extLst>
          </p:cNvPr>
          <p:cNvSpPr/>
          <p:nvPr>
            <p:custDataLst>
              <p:tags r:id="rId813"/>
            </p:custDataLst>
          </p:nvPr>
        </p:nvSpPr>
        <p:spPr>
          <a:xfrm>
            <a:off x="81788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4" name="Rectangle 813">
            <a:extLst>
              <a:ext uri="{FF2B5EF4-FFF2-40B4-BE49-F238E27FC236}">
                <a16:creationId xmlns:a16="http://schemas.microsoft.com/office/drawing/2014/main" id="{0C2049CE-B68B-445D-BBC8-570CEE4275F4}"/>
              </a:ext>
              <a:ext uri="{C183D7F6-B498-43B3-948B-1728B52AA6E4}">
                <adec:decorative xmlns:adec="http://schemas.microsoft.com/office/drawing/2017/decorative" val="1"/>
              </a:ext>
            </a:extLst>
          </p:cNvPr>
          <p:cNvSpPr/>
          <p:nvPr>
            <p:custDataLst>
              <p:tags r:id="rId814"/>
            </p:custDataLst>
          </p:nvPr>
        </p:nvSpPr>
        <p:spPr>
          <a:xfrm>
            <a:off x="82677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5" name="Rectangle 814">
            <a:extLst>
              <a:ext uri="{FF2B5EF4-FFF2-40B4-BE49-F238E27FC236}">
                <a16:creationId xmlns:a16="http://schemas.microsoft.com/office/drawing/2014/main" id="{63537E7E-6D16-497A-AD35-F91C94B09448}"/>
              </a:ext>
              <a:ext uri="{C183D7F6-B498-43B3-948B-1728B52AA6E4}">
                <adec:decorative xmlns:adec="http://schemas.microsoft.com/office/drawing/2017/decorative" val="1"/>
              </a:ext>
            </a:extLst>
          </p:cNvPr>
          <p:cNvSpPr/>
          <p:nvPr>
            <p:custDataLst>
              <p:tags r:id="rId815"/>
            </p:custDataLst>
          </p:nvPr>
        </p:nvSpPr>
        <p:spPr>
          <a:xfrm>
            <a:off x="83566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6" name="Rectangle 815">
            <a:extLst>
              <a:ext uri="{FF2B5EF4-FFF2-40B4-BE49-F238E27FC236}">
                <a16:creationId xmlns:a16="http://schemas.microsoft.com/office/drawing/2014/main" id="{4CB3E631-8465-4B2E-9E18-27B2371E0F74}"/>
              </a:ext>
              <a:ext uri="{C183D7F6-B498-43B3-948B-1728B52AA6E4}">
                <adec:decorative xmlns:adec="http://schemas.microsoft.com/office/drawing/2017/decorative" val="1"/>
              </a:ext>
            </a:extLst>
          </p:cNvPr>
          <p:cNvSpPr/>
          <p:nvPr>
            <p:custDataLst>
              <p:tags r:id="rId816"/>
            </p:custDataLst>
          </p:nvPr>
        </p:nvSpPr>
        <p:spPr>
          <a:xfrm>
            <a:off x="84455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7" name="Rectangle 816">
            <a:extLst>
              <a:ext uri="{FF2B5EF4-FFF2-40B4-BE49-F238E27FC236}">
                <a16:creationId xmlns:a16="http://schemas.microsoft.com/office/drawing/2014/main" id="{40AAF47A-B74F-4F59-B0D0-1B262A207978}"/>
              </a:ext>
              <a:ext uri="{C183D7F6-B498-43B3-948B-1728B52AA6E4}">
                <adec:decorative xmlns:adec="http://schemas.microsoft.com/office/drawing/2017/decorative" val="1"/>
              </a:ext>
            </a:extLst>
          </p:cNvPr>
          <p:cNvSpPr/>
          <p:nvPr>
            <p:custDataLst>
              <p:tags r:id="rId817"/>
            </p:custDataLst>
          </p:nvPr>
        </p:nvSpPr>
        <p:spPr>
          <a:xfrm>
            <a:off x="85344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8" name="Rectangle 817">
            <a:extLst>
              <a:ext uri="{FF2B5EF4-FFF2-40B4-BE49-F238E27FC236}">
                <a16:creationId xmlns:a16="http://schemas.microsoft.com/office/drawing/2014/main" id="{75EB6286-841E-46C3-B941-17D440FBF986}"/>
              </a:ext>
              <a:ext uri="{C183D7F6-B498-43B3-948B-1728B52AA6E4}">
                <adec:decorative xmlns:adec="http://schemas.microsoft.com/office/drawing/2017/decorative" val="1"/>
              </a:ext>
            </a:extLst>
          </p:cNvPr>
          <p:cNvSpPr/>
          <p:nvPr>
            <p:custDataLst>
              <p:tags r:id="rId818"/>
            </p:custDataLst>
          </p:nvPr>
        </p:nvSpPr>
        <p:spPr>
          <a:xfrm>
            <a:off x="86233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19" name="Rectangle 818">
            <a:extLst>
              <a:ext uri="{FF2B5EF4-FFF2-40B4-BE49-F238E27FC236}">
                <a16:creationId xmlns:a16="http://schemas.microsoft.com/office/drawing/2014/main" id="{EE88EA50-4912-42D6-9DDC-FDDDC720C2D1}"/>
              </a:ext>
              <a:ext uri="{C183D7F6-B498-43B3-948B-1728B52AA6E4}">
                <adec:decorative xmlns:adec="http://schemas.microsoft.com/office/drawing/2017/decorative" val="1"/>
              </a:ext>
            </a:extLst>
          </p:cNvPr>
          <p:cNvSpPr/>
          <p:nvPr>
            <p:custDataLst>
              <p:tags r:id="rId819"/>
            </p:custDataLst>
          </p:nvPr>
        </p:nvSpPr>
        <p:spPr>
          <a:xfrm>
            <a:off x="87122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0" name="Rectangle 819">
            <a:extLst>
              <a:ext uri="{FF2B5EF4-FFF2-40B4-BE49-F238E27FC236}">
                <a16:creationId xmlns:a16="http://schemas.microsoft.com/office/drawing/2014/main" id="{71AF9B13-C2F3-43D2-A337-5774F13C3B30}"/>
              </a:ext>
              <a:ext uri="{C183D7F6-B498-43B3-948B-1728B52AA6E4}">
                <adec:decorative xmlns:adec="http://schemas.microsoft.com/office/drawing/2017/decorative" val="1"/>
              </a:ext>
            </a:extLst>
          </p:cNvPr>
          <p:cNvSpPr/>
          <p:nvPr>
            <p:custDataLst>
              <p:tags r:id="rId820"/>
            </p:custDataLst>
          </p:nvPr>
        </p:nvSpPr>
        <p:spPr>
          <a:xfrm>
            <a:off x="88011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1" name="Rectangle 820">
            <a:extLst>
              <a:ext uri="{FF2B5EF4-FFF2-40B4-BE49-F238E27FC236}">
                <a16:creationId xmlns:a16="http://schemas.microsoft.com/office/drawing/2014/main" id="{219AAA39-2844-4D55-B570-4D1F062D25CA}"/>
              </a:ext>
              <a:ext uri="{C183D7F6-B498-43B3-948B-1728B52AA6E4}">
                <adec:decorative xmlns:adec="http://schemas.microsoft.com/office/drawing/2017/decorative" val="1"/>
              </a:ext>
            </a:extLst>
          </p:cNvPr>
          <p:cNvSpPr/>
          <p:nvPr>
            <p:custDataLst>
              <p:tags r:id="rId821"/>
            </p:custDataLst>
          </p:nvPr>
        </p:nvSpPr>
        <p:spPr>
          <a:xfrm>
            <a:off x="88900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2" name="Rectangle 821">
            <a:extLst>
              <a:ext uri="{FF2B5EF4-FFF2-40B4-BE49-F238E27FC236}">
                <a16:creationId xmlns:a16="http://schemas.microsoft.com/office/drawing/2014/main" id="{05CCFA0E-FD94-4CA2-8EA2-41D269B48AB2}"/>
              </a:ext>
              <a:ext uri="{C183D7F6-B498-43B3-948B-1728B52AA6E4}">
                <adec:decorative xmlns:adec="http://schemas.microsoft.com/office/drawing/2017/decorative" val="1"/>
              </a:ext>
            </a:extLst>
          </p:cNvPr>
          <p:cNvSpPr/>
          <p:nvPr>
            <p:custDataLst>
              <p:tags r:id="rId822"/>
            </p:custDataLst>
          </p:nvPr>
        </p:nvSpPr>
        <p:spPr>
          <a:xfrm>
            <a:off x="89789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3" name="Rectangle 822">
            <a:extLst>
              <a:ext uri="{FF2B5EF4-FFF2-40B4-BE49-F238E27FC236}">
                <a16:creationId xmlns:a16="http://schemas.microsoft.com/office/drawing/2014/main" id="{B54226AA-881D-4C68-9BE9-DFE633A347D8}"/>
              </a:ext>
              <a:ext uri="{C183D7F6-B498-43B3-948B-1728B52AA6E4}">
                <adec:decorative xmlns:adec="http://schemas.microsoft.com/office/drawing/2017/decorative" val="1"/>
              </a:ext>
            </a:extLst>
          </p:cNvPr>
          <p:cNvSpPr/>
          <p:nvPr>
            <p:custDataLst>
              <p:tags r:id="rId823"/>
            </p:custDataLst>
          </p:nvPr>
        </p:nvSpPr>
        <p:spPr>
          <a:xfrm>
            <a:off x="90678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4" name="Rectangle 823">
            <a:extLst>
              <a:ext uri="{FF2B5EF4-FFF2-40B4-BE49-F238E27FC236}">
                <a16:creationId xmlns:a16="http://schemas.microsoft.com/office/drawing/2014/main" id="{AC673B5C-8CA3-4166-8C40-044584CFB818}"/>
              </a:ext>
              <a:ext uri="{C183D7F6-B498-43B3-948B-1728B52AA6E4}">
                <adec:decorative xmlns:adec="http://schemas.microsoft.com/office/drawing/2017/decorative" val="1"/>
              </a:ext>
            </a:extLst>
          </p:cNvPr>
          <p:cNvSpPr/>
          <p:nvPr>
            <p:custDataLst>
              <p:tags r:id="rId824"/>
            </p:custDataLst>
          </p:nvPr>
        </p:nvSpPr>
        <p:spPr>
          <a:xfrm>
            <a:off x="91567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5" name="Rectangle 824">
            <a:extLst>
              <a:ext uri="{FF2B5EF4-FFF2-40B4-BE49-F238E27FC236}">
                <a16:creationId xmlns:a16="http://schemas.microsoft.com/office/drawing/2014/main" id="{1E2AFE9A-57A6-492D-8B0F-DD7CB93F9CCE}"/>
              </a:ext>
              <a:ext uri="{C183D7F6-B498-43B3-948B-1728B52AA6E4}">
                <adec:decorative xmlns:adec="http://schemas.microsoft.com/office/drawing/2017/decorative" val="1"/>
              </a:ext>
            </a:extLst>
          </p:cNvPr>
          <p:cNvSpPr/>
          <p:nvPr>
            <p:custDataLst>
              <p:tags r:id="rId825"/>
            </p:custDataLst>
          </p:nvPr>
        </p:nvSpPr>
        <p:spPr>
          <a:xfrm>
            <a:off x="92456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6" name="Rectangle 825">
            <a:extLst>
              <a:ext uri="{FF2B5EF4-FFF2-40B4-BE49-F238E27FC236}">
                <a16:creationId xmlns:a16="http://schemas.microsoft.com/office/drawing/2014/main" id="{EF4DB7D5-86DF-4DA8-B135-8AD029A3577A}"/>
              </a:ext>
              <a:ext uri="{C183D7F6-B498-43B3-948B-1728B52AA6E4}">
                <adec:decorative xmlns:adec="http://schemas.microsoft.com/office/drawing/2017/decorative" val="1"/>
              </a:ext>
            </a:extLst>
          </p:cNvPr>
          <p:cNvSpPr/>
          <p:nvPr>
            <p:custDataLst>
              <p:tags r:id="rId826"/>
            </p:custDataLst>
          </p:nvPr>
        </p:nvSpPr>
        <p:spPr>
          <a:xfrm>
            <a:off x="93345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7" name="Rectangle 826">
            <a:extLst>
              <a:ext uri="{FF2B5EF4-FFF2-40B4-BE49-F238E27FC236}">
                <a16:creationId xmlns:a16="http://schemas.microsoft.com/office/drawing/2014/main" id="{728AC810-387D-4FC7-A7EB-2ACDCF3DE2B5}"/>
              </a:ext>
              <a:ext uri="{C183D7F6-B498-43B3-948B-1728B52AA6E4}">
                <adec:decorative xmlns:adec="http://schemas.microsoft.com/office/drawing/2017/decorative" val="1"/>
              </a:ext>
            </a:extLst>
          </p:cNvPr>
          <p:cNvSpPr/>
          <p:nvPr>
            <p:custDataLst>
              <p:tags r:id="rId827"/>
            </p:custDataLst>
          </p:nvPr>
        </p:nvSpPr>
        <p:spPr>
          <a:xfrm>
            <a:off x="94234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8" name="Rectangle 827">
            <a:extLst>
              <a:ext uri="{FF2B5EF4-FFF2-40B4-BE49-F238E27FC236}">
                <a16:creationId xmlns:a16="http://schemas.microsoft.com/office/drawing/2014/main" id="{AFC95193-5391-42AC-AF65-8C9F5B2D7F02}"/>
              </a:ext>
              <a:ext uri="{C183D7F6-B498-43B3-948B-1728B52AA6E4}">
                <adec:decorative xmlns:adec="http://schemas.microsoft.com/office/drawing/2017/decorative" val="1"/>
              </a:ext>
            </a:extLst>
          </p:cNvPr>
          <p:cNvSpPr/>
          <p:nvPr>
            <p:custDataLst>
              <p:tags r:id="rId828"/>
            </p:custDataLst>
          </p:nvPr>
        </p:nvSpPr>
        <p:spPr>
          <a:xfrm>
            <a:off x="95123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29" name="Rectangle 828">
            <a:extLst>
              <a:ext uri="{FF2B5EF4-FFF2-40B4-BE49-F238E27FC236}">
                <a16:creationId xmlns:a16="http://schemas.microsoft.com/office/drawing/2014/main" id="{E565A272-B673-4631-8E89-D5531ADA8835}"/>
              </a:ext>
              <a:ext uri="{C183D7F6-B498-43B3-948B-1728B52AA6E4}">
                <adec:decorative xmlns:adec="http://schemas.microsoft.com/office/drawing/2017/decorative" val="1"/>
              </a:ext>
            </a:extLst>
          </p:cNvPr>
          <p:cNvSpPr/>
          <p:nvPr>
            <p:custDataLst>
              <p:tags r:id="rId829"/>
            </p:custDataLst>
          </p:nvPr>
        </p:nvSpPr>
        <p:spPr>
          <a:xfrm>
            <a:off x="96012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0" name="Rectangle 829">
            <a:extLst>
              <a:ext uri="{FF2B5EF4-FFF2-40B4-BE49-F238E27FC236}">
                <a16:creationId xmlns:a16="http://schemas.microsoft.com/office/drawing/2014/main" id="{ABDD822F-43A7-4F4D-8021-4E5DBB0870FA}"/>
              </a:ext>
              <a:ext uri="{C183D7F6-B498-43B3-948B-1728B52AA6E4}">
                <adec:decorative xmlns:adec="http://schemas.microsoft.com/office/drawing/2017/decorative" val="1"/>
              </a:ext>
            </a:extLst>
          </p:cNvPr>
          <p:cNvSpPr/>
          <p:nvPr>
            <p:custDataLst>
              <p:tags r:id="rId830"/>
            </p:custDataLst>
          </p:nvPr>
        </p:nvSpPr>
        <p:spPr>
          <a:xfrm>
            <a:off x="96901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1" name="Rectangle 830">
            <a:extLst>
              <a:ext uri="{FF2B5EF4-FFF2-40B4-BE49-F238E27FC236}">
                <a16:creationId xmlns:a16="http://schemas.microsoft.com/office/drawing/2014/main" id="{2DB04FF3-75C4-4950-8320-580B88780968}"/>
              </a:ext>
              <a:ext uri="{C183D7F6-B498-43B3-948B-1728B52AA6E4}">
                <adec:decorative xmlns:adec="http://schemas.microsoft.com/office/drawing/2017/decorative" val="1"/>
              </a:ext>
            </a:extLst>
          </p:cNvPr>
          <p:cNvSpPr/>
          <p:nvPr>
            <p:custDataLst>
              <p:tags r:id="rId831"/>
            </p:custDataLst>
          </p:nvPr>
        </p:nvSpPr>
        <p:spPr>
          <a:xfrm>
            <a:off x="97790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2" name="Rectangle 831">
            <a:extLst>
              <a:ext uri="{FF2B5EF4-FFF2-40B4-BE49-F238E27FC236}">
                <a16:creationId xmlns:a16="http://schemas.microsoft.com/office/drawing/2014/main" id="{2D03E20B-1346-46CF-B7ED-1C9C975E783E}"/>
              </a:ext>
              <a:ext uri="{C183D7F6-B498-43B3-948B-1728B52AA6E4}">
                <adec:decorative xmlns:adec="http://schemas.microsoft.com/office/drawing/2017/decorative" val="1"/>
              </a:ext>
            </a:extLst>
          </p:cNvPr>
          <p:cNvSpPr/>
          <p:nvPr>
            <p:custDataLst>
              <p:tags r:id="rId832"/>
            </p:custDataLst>
          </p:nvPr>
        </p:nvSpPr>
        <p:spPr>
          <a:xfrm>
            <a:off x="98679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3" name="Rectangle 832">
            <a:extLst>
              <a:ext uri="{FF2B5EF4-FFF2-40B4-BE49-F238E27FC236}">
                <a16:creationId xmlns:a16="http://schemas.microsoft.com/office/drawing/2014/main" id="{2DFBDE29-F7B9-47C5-BDDB-6D8A75D254AB}"/>
              </a:ext>
              <a:ext uri="{C183D7F6-B498-43B3-948B-1728B52AA6E4}">
                <adec:decorative xmlns:adec="http://schemas.microsoft.com/office/drawing/2017/decorative" val="1"/>
              </a:ext>
            </a:extLst>
          </p:cNvPr>
          <p:cNvSpPr/>
          <p:nvPr>
            <p:custDataLst>
              <p:tags r:id="rId833"/>
            </p:custDataLst>
          </p:nvPr>
        </p:nvSpPr>
        <p:spPr>
          <a:xfrm>
            <a:off x="99568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4" name="Rectangle 833">
            <a:extLst>
              <a:ext uri="{FF2B5EF4-FFF2-40B4-BE49-F238E27FC236}">
                <a16:creationId xmlns:a16="http://schemas.microsoft.com/office/drawing/2014/main" id="{4B428D1A-F2BE-4B27-83C1-5B24E4DFA627}"/>
              </a:ext>
              <a:ext uri="{C183D7F6-B498-43B3-948B-1728B52AA6E4}">
                <adec:decorative xmlns:adec="http://schemas.microsoft.com/office/drawing/2017/decorative" val="1"/>
              </a:ext>
            </a:extLst>
          </p:cNvPr>
          <p:cNvSpPr/>
          <p:nvPr>
            <p:custDataLst>
              <p:tags r:id="rId834"/>
            </p:custDataLst>
          </p:nvPr>
        </p:nvSpPr>
        <p:spPr>
          <a:xfrm>
            <a:off x="100457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5" name="Rectangle 834">
            <a:extLst>
              <a:ext uri="{FF2B5EF4-FFF2-40B4-BE49-F238E27FC236}">
                <a16:creationId xmlns:a16="http://schemas.microsoft.com/office/drawing/2014/main" id="{02962EDB-0A6B-4BB7-B8E2-0F912E8C95C0}"/>
              </a:ext>
              <a:ext uri="{C183D7F6-B498-43B3-948B-1728B52AA6E4}">
                <adec:decorative xmlns:adec="http://schemas.microsoft.com/office/drawing/2017/decorative" val="1"/>
              </a:ext>
            </a:extLst>
          </p:cNvPr>
          <p:cNvSpPr/>
          <p:nvPr>
            <p:custDataLst>
              <p:tags r:id="rId835"/>
            </p:custDataLst>
          </p:nvPr>
        </p:nvSpPr>
        <p:spPr>
          <a:xfrm>
            <a:off x="101346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6" name="Rectangle 835">
            <a:extLst>
              <a:ext uri="{FF2B5EF4-FFF2-40B4-BE49-F238E27FC236}">
                <a16:creationId xmlns:a16="http://schemas.microsoft.com/office/drawing/2014/main" id="{9FC7BF39-4CD7-4DC9-965B-9A27FB511FC1}"/>
              </a:ext>
              <a:ext uri="{C183D7F6-B498-43B3-948B-1728B52AA6E4}">
                <adec:decorative xmlns:adec="http://schemas.microsoft.com/office/drawing/2017/decorative" val="1"/>
              </a:ext>
            </a:extLst>
          </p:cNvPr>
          <p:cNvSpPr/>
          <p:nvPr>
            <p:custDataLst>
              <p:tags r:id="rId836"/>
            </p:custDataLst>
          </p:nvPr>
        </p:nvSpPr>
        <p:spPr>
          <a:xfrm>
            <a:off x="10223500" y="4526280"/>
            <a:ext cx="88900" cy="88900"/>
          </a:xfrm>
          <a:prstGeom prst="rect">
            <a:avLst/>
          </a:prstGeom>
          <a:solidFill>
            <a:srgbClr val="FFFFFF"/>
          </a:solidFill>
          <a:ln w="0" cap="flat" cmpd="sng" algn="ctr">
            <a:solidFill>
              <a:srgbClr val="FFFFFF"/>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7" name="Rectangle 836">
            <a:extLst>
              <a:ext uri="{FF2B5EF4-FFF2-40B4-BE49-F238E27FC236}">
                <a16:creationId xmlns:a16="http://schemas.microsoft.com/office/drawing/2014/main" id="{5159B86E-1841-4E29-BA8F-38BF0D152BEA}"/>
              </a:ext>
              <a:ext uri="{C183D7F6-B498-43B3-948B-1728B52AA6E4}">
                <adec:decorative xmlns:adec="http://schemas.microsoft.com/office/drawing/2017/decorative" val="1"/>
              </a:ext>
            </a:extLst>
          </p:cNvPr>
          <p:cNvSpPr/>
          <p:nvPr>
            <p:custDataLst>
              <p:tags r:id="rId837"/>
            </p:custDataLst>
          </p:nvPr>
        </p:nvSpPr>
        <p:spPr>
          <a:xfrm>
            <a:off x="103124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8" name="Rectangle 837">
            <a:extLst>
              <a:ext uri="{FF2B5EF4-FFF2-40B4-BE49-F238E27FC236}">
                <a16:creationId xmlns:a16="http://schemas.microsoft.com/office/drawing/2014/main" id="{ED70CFB0-B371-435C-8944-F10385DFEF2C}"/>
              </a:ext>
              <a:ext uri="{C183D7F6-B498-43B3-948B-1728B52AA6E4}">
                <adec:decorative xmlns:adec="http://schemas.microsoft.com/office/drawing/2017/decorative" val="1"/>
              </a:ext>
            </a:extLst>
          </p:cNvPr>
          <p:cNvSpPr/>
          <p:nvPr>
            <p:custDataLst>
              <p:tags r:id="rId838"/>
            </p:custDataLst>
          </p:nvPr>
        </p:nvSpPr>
        <p:spPr>
          <a:xfrm>
            <a:off x="104013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39" name="Rectangle 838">
            <a:extLst>
              <a:ext uri="{FF2B5EF4-FFF2-40B4-BE49-F238E27FC236}">
                <a16:creationId xmlns:a16="http://schemas.microsoft.com/office/drawing/2014/main" id="{DE01E796-AC1A-4644-B61E-D3C777732AC3}"/>
              </a:ext>
              <a:ext uri="{C183D7F6-B498-43B3-948B-1728B52AA6E4}">
                <adec:decorative xmlns:adec="http://schemas.microsoft.com/office/drawing/2017/decorative" val="1"/>
              </a:ext>
            </a:extLst>
          </p:cNvPr>
          <p:cNvSpPr/>
          <p:nvPr>
            <p:custDataLst>
              <p:tags r:id="rId839"/>
            </p:custDataLst>
          </p:nvPr>
        </p:nvSpPr>
        <p:spPr>
          <a:xfrm>
            <a:off x="104902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840" name="Rectangle 839">
            <a:extLst>
              <a:ext uri="{FF2B5EF4-FFF2-40B4-BE49-F238E27FC236}">
                <a16:creationId xmlns:a16="http://schemas.microsoft.com/office/drawing/2014/main" id="{545DCBD8-356E-437B-9064-83A608341F96}"/>
              </a:ext>
              <a:ext uri="{C183D7F6-B498-43B3-948B-1728B52AA6E4}">
                <adec:decorative xmlns:adec="http://schemas.microsoft.com/office/drawing/2017/decorative" val="1"/>
              </a:ext>
            </a:extLst>
          </p:cNvPr>
          <p:cNvSpPr/>
          <p:nvPr>
            <p:custDataLst>
              <p:tags r:id="rId840"/>
            </p:custDataLst>
          </p:nvPr>
        </p:nvSpPr>
        <p:spPr>
          <a:xfrm>
            <a:off x="10579100" y="4526280"/>
            <a:ext cx="88900" cy="88900"/>
          </a:xfrm>
          <a:prstGeom prst="rect">
            <a:avLst/>
          </a:prstGeom>
          <a:solidFill>
            <a:srgbClr val="000000"/>
          </a:solidFill>
          <a:ln w="0" cap="flat" cmpd="sng" algn="ctr">
            <a:solidFill>
              <a:srgbClr val="000000"/>
            </a:solid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Tree>
    <p:custDataLst>
      <p:tags r:id="rId1"/>
    </p:custDataLst>
    <p:extLst>
      <p:ext uri="{BB962C8B-B14F-4D97-AF65-F5344CB8AC3E}">
        <p14:creationId xmlns:p14="http://schemas.microsoft.com/office/powerpoint/2010/main" val="16353774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F5AF3-9892-C8EF-BE6B-C77D7072F620}"/>
              </a:ext>
            </a:extLst>
          </p:cNvPr>
          <p:cNvSpPr>
            <a:spLocks noGrp="1"/>
          </p:cNvSpPr>
          <p:nvPr>
            <p:ph type="title"/>
          </p:nvPr>
        </p:nvSpPr>
        <p:spPr/>
        <p:txBody>
          <a:bodyPr>
            <a:normAutofit fontScale="90000"/>
          </a:bodyPr>
          <a:lstStyle/>
          <a:p>
            <a:r>
              <a:rPr lang="en-GB" dirty="0"/>
              <a:t>How can historians demonstrate that AI cannot replace our expertise without being elitist?</a:t>
            </a:r>
          </a:p>
        </p:txBody>
      </p:sp>
      <p:sp>
        <p:nvSpPr>
          <p:cNvPr id="3" name="Content Placeholder 2">
            <a:extLst>
              <a:ext uri="{FF2B5EF4-FFF2-40B4-BE49-F238E27FC236}">
                <a16:creationId xmlns:a16="http://schemas.microsoft.com/office/drawing/2014/main" id="{106B5E33-3660-5B9A-5BD9-5E817CFA0FCD}"/>
              </a:ext>
            </a:extLst>
          </p:cNvPr>
          <p:cNvSpPr>
            <a:spLocks noGrp="1"/>
          </p:cNvSpPr>
          <p:nvPr>
            <p:ph idx="1"/>
          </p:nvPr>
        </p:nvSpPr>
        <p:spPr/>
        <p:txBody>
          <a:bodyPr>
            <a:normAutofit fontScale="92500" lnSpcReduction="20000"/>
          </a:bodyPr>
          <a:lstStyle/>
          <a:p>
            <a:pPr marL="0" indent="0">
              <a:buNone/>
            </a:pPr>
            <a:r>
              <a:rPr lang="en-GB" dirty="0"/>
              <a:t>“</a:t>
            </a:r>
            <a:r>
              <a:rPr lang="en-GB" b="1" dirty="0"/>
              <a:t>Asserting the inability of AI to take on the role of the historian also necessarily elevates the expertise of the academically trained </a:t>
            </a:r>
            <a:r>
              <a:rPr lang="en-GB" dirty="0"/>
              <a:t>– it is to make the distinction, for example, between simply ‘gathering info from various sources’ and detailing the precise nature and manner in which that information was gathered, and unpicking its relevance to inform a cogent analysis of historical events…</a:t>
            </a:r>
          </a:p>
          <a:p>
            <a:pPr marL="0" indent="0">
              <a:buNone/>
            </a:pPr>
            <a:r>
              <a:rPr lang="en-GB" dirty="0"/>
              <a:t>How, then, can we stake out the importance of academic historical training and expertise as something which, first of all, exists as a separate roster of skills from those of historical knowledge possession and communication and which, secondly, cannot be undertaken lightly by the untrained, or by AI, without also succumbing to elitist rhetoric that privileges academic historians above all others?”</a:t>
            </a:r>
          </a:p>
          <a:p>
            <a:pPr marL="0" indent="0">
              <a:buNone/>
            </a:pPr>
            <a:r>
              <a:rPr lang="en-GB" dirty="0"/>
              <a:t>- Chris Campbell, ‘The Historian in the Age of AI’, </a:t>
            </a:r>
            <a:r>
              <a:rPr lang="en-GB" i="1" dirty="0"/>
              <a:t>Transactions of the Royal Historical Society</a:t>
            </a:r>
            <a:r>
              <a:rPr lang="en-GB" dirty="0"/>
              <a:t> (2025)</a:t>
            </a:r>
          </a:p>
        </p:txBody>
      </p:sp>
    </p:spTree>
    <p:extLst>
      <p:ext uri="{BB962C8B-B14F-4D97-AF65-F5344CB8AC3E}">
        <p14:creationId xmlns:p14="http://schemas.microsoft.com/office/powerpoint/2010/main" val="1090691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5432C-6EE4-3A48-B260-083AF2E7E36A}"/>
              </a:ext>
              <a:ext uri="{C183D7F6-B498-43B3-948B-1728B52AA6E4}">
                <adec:decorative xmlns:adec="http://schemas.microsoft.com/office/drawing/2017/decorative" val="1"/>
              </a:ext>
            </a:extLst>
          </p:cNvPr>
          <p:cNvSpPr>
            <a:spLocks noGrp="1"/>
          </p:cNvSpPr>
          <p:nvPr>
            <p:ph type="title"/>
            <p:custDataLst>
              <p:tags r:id="rId2"/>
            </p:custDataLst>
          </p:nvPr>
        </p:nvSpPr>
        <p:spPr/>
        <p:txBody>
          <a:bodyPr/>
          <a:lstStyle/>
          <a:p>
            <a:r>
              <a:rPr lang="en-GB"/>
              <a:t>What one word would you use to describe generative AI?</a:t>
            </a:r>
            <a:endParaRPr lang="en-FI"/>
          </a:p>
        </p:txBody>
      </p:sp>
      <p:sp>
        <p:nvSpPr>
          <p:cNvPr id="3" name="Content Placeholder 2">
            <a:extLst>
              <a:ext uri="{FF2B5EF4-FFF2-40B4-BE49-F238E27FC236}">
                <a16:creationId xmlns:a16="http://schemas.microsoft.com/office/drawing/2014/main" id="{69BB87DD-025D-AE43-4A03-910135B61E5D}"/>
              </a:ext>
              <a:ext uri="{C183D7F6-B498-43B3-948B-1728B52AA6E4}">
                <adec:decorative xmlns:adec="http://schemas.microsoft.com/office/drawing/2017/decorative" val="1"/>
              </a:ext>
            </a:extLst>
          </p:cNvPr>
          <p:cNvSpPr>
            <a:spLocks noGrp="1"/>
          </p:cNvSpPr>
          <p:nvPr>
            <p:ph sz="quarter" idx="13"/>
            <p:custDataLst>
              <p:tags r:id="rId3"/>
            </p:custDataLst>
          </p:nvPr>
        </p:nvSpPr>
        <p:spPr/>
        <p:txBody>
          <a:bodyPr/>
          <a:lstStyle/>
          <a:p>
            <a:pPr marL="0" indent="0">
              <a:buNone/>
            </a:pPr>
            <a:r>
              <a:rPr lang="en-FI"/>
              <a:t> </a:t>
            </a:r>
            <a:endParaRPr lang="en-FI" dirty="0"/>
          </a:p>
        </p:txBody>
      </p:sp>
      <p:sp>
        <p:nvSpPr>
          <p:cNvPr id="4" name="Rectangle 3">
            <a:extLst>
              <a:ext uri="{FF2B5EF4-FFF2-40B4-BE49-F238E27FC236}">
                <a16:creationId xmlns:a16="http://schemas.microsoft.com/office/drawing/2014/main" id="{2027D873-2C0C-2FAE-C285-94FF890F42D0}"/>
              </a:ext>
              <a:ext uri="{C183D7F6-B498-43B3-948B-1728B52AA6E4}">
                <adec:decorative xmlns:adec="http://schemas.microsoft.com/office/drawing/2017/decorative" val="1"/>
              </a:ext>
            </a:extLst>
          </p:cNvPr>
          <p:cNvSpPr/>
          <p:nvPr>
            <p:custDataLst>
              <p:tags r:id="rId4"/>
            </p:custDataLst>
          </p:nvPr>
        </p:nvSpPr>
        <p:spPr>
          <a:xfrm>
            <a:off x="-2540000" y="190500"/>
            <a:ext cx="0" cy="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5" name="Rectangle 4">
            <a:extLst>
              <a:ext uri="{FF2B5EF4-FFF2-40B4-BE49-F238E27FC236}">
                <a16:creationId xmlns:a16="http://schemas.microsoft.com/office/drawing/2014/main" id="{98B97BF0-4D4C-481C-67BC-B5E1C2041849}"/>
              </a:ext>
              <a:ext uri="{C183D7F6-B498-43B3-948B-1728B52AA6E4}">
                <adec:decorative xmlns:adec="http://schemas.microsoft.com/office/drawing/2017/decorative" val="1"/>
              </a:ext>
            </a:extLst>
          </p:cNvPr>
          <p:cNvSpPr/>
          <p:nvPr>
            <p:custDataLst>
              <p:tags r:id="rId5"/>
            </p:custDataLst>
          </p:nvPr>
        </p:nvSpPr>
        <p:spPr>
          <a:xfrm>
            <a:off x="-2540000" y="381000"/>
            <a:ext cx="0" cy="0"/>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dirty="0"/>
          </a:p>
        </p:txBody>
      </p:sp>
      <p:sp>
        <p:nvSpPr>
          <p:cNvPr id="6" name="Rectangle 5">
            <a:extLst>
              <a:ext uri="{FF2B5EF4-FFF2-40B4-BE49-F238E27FC236}">
                <a16:creationId xmlns:a16="http://schemas.microsoft.com/office/drawing/2014/main" id="{6D7F7CD5-3FCD-C7F7-C116-CBEA49170231}"/>
              </a:ext>
              <a:ext uri="{C183D7F6-B498-43B3-948B-1728B52AA6E4}">
                <adec:decorative xmlns:adec="http://schemas.microsoft.com/office/drawing/2017/decorative" val="1"/>
              </a:ext>
            </a:extLst>
          </p:cNvPr>
          <p:cNvSpPr/>
          <p:nvPr>
            <p:custDataLst>
              <p:tags r:id="rId6"/>
            </p:custDataLst>
          </p:nvPr>
        </p:nvSpPr>
        <p:spPr>
          <a:xfrm>
            <a:off x="-2540000" y="0"/>
            <a:ext cx="0" cy="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7" name="Rectangle 6">
            <a:extLst>
              <a:ext uri="{FF2B5EF4-FFF2-40B4-BE49-F238E27FC236}">
                <a16:creationId xmlns:a16="http://schemas.microsoft.com/office/drawing/2014/main" id="{0B62CD57-B2E9-F4BD-279D-974AA1F84153}"/>
              </a:ext>
              <a:ext uri="{C183D7F6-B498-43B3-948B-1728B52AA6E4}">
                <adec:decorative xmlns:adec="http://schemas.microsoft.com/office/drawing/2017/decorative" val="1"/>
              </a:ext>
            </a:extLst>
          </p:cNvPr>
          <p:cNvSpPr/>
          <p:nvPr>
            <p:custDataLst>
              <p:tags r:id="rId7"/>
            </p:custDataLst>
          </p:nvPr>
        </p:nvSpPr>
        <p:spPr>
          <a:xfrm>
            <a:off x="-2540000" y="571500"/>
            <a:ext cx="0" cy="0"/>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8" name="Rectangle 7">
            <a:extLst>
              <a:ext uri="{FF2B5EF4-FFF2-40B4-BE49-F238E27FC236}">
                <a16:creationId xmlns:a16="http://schemas.microsoft.com/office/drawing/2014/main" id="{0E70DA46-7AE2-44B7-7C46-36BE5904F3BD}"/>
              </a:ext>
              <a:ext uri="{C183D7F6-B498-43B3-948B-1728B52AA6E4}">
                <adec:decorative xmlns:adec="http://schemas.microsoft.com/office/drawing/2017/decorative" val="1"/>
              </a:ext>
            </a:extLst>
          </p:cNvPr>
          <p:cNvSpPr/>
          <p:nvPr>
            <p:custDataLst>
              <p:tags r:id="rId8"/>
            </p:custDataLst>
          </p:nvPr>
        </p:nvSpPr>
        <p:spPr>
          <a:xfrm>
            <a:off x="-2540000" y="762000"/>
            <a:ext cx="0" cy="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9" name="Rectangle 8">
            <a:extLst>
              <a:ext uri="{FF2B5EF4-FFF2-40B4-BE49-F238E27FC236}">
                <a16:creationId xmlns:a16="http://schemas.microsoft.com/office/drawing/2014/main" id="{2FA965C6-2143-8D42-170D-2D8FFD20C58E}"/>
              </a:ext>
              <a:ext uri="{C183D7F6-B498-43B3-948B-1728B52AA6E4}">
                <adec:decorative xmlns:adec="http://schemas.microsoft.com/office/drawing/2017/decorative" val="1"/>
              </a:ext>
            </a:extLst>
          </p:cNvPr>
          <p:cNvSpPr/>
          <p:nvPr>
            <p:custDataLst>
              <p:tags r:id="rId9"/>
            </p:custDataLst>
          </p:nvPr>
        </p:nvSpPr>
        <p:spPr>
          <a:xfrm>
            <a:off x="-2540000" y="952500"/>
            <a:ext cx="0" cy="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10" name="Rounded Rectangle 9">
            <a:extLst>
              <a:ext uri="{FF2B5EF4-FFF2-40B4-BE49-F238E27FC236}">
                <a16:creationId xmlns:a16="http://schemas.microsoft.com/office/drawing/2014/main" id="{853BC151-6781-4014-BEB0-1A9499F91E19}"/>
              </a:ext>
            </a:extLst>
          </p:cNvPr>
          <p:cNvSpPr/>
          <p:nvPr>
            <p:custDataLst>
              <p:tags r:id="rId10"/>
            </p:custDataLst>
          </p:nvPr>
        </p:nvSpPr>
        <p:spPr>
          <a:xfrm>
            <a:off x="63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a:t>
            </a:r>
          </a:p>
        </p:txBody>
      </p:sp>
      <p:sp>
        <p:nvSpPr>
          <p:cNvPr id="11" name="Rounded Rectangle 10">
            <a:extLst>
              <a:ext uri="{FF2B5EF4-FFF2-40B4-BE49-F238E27FC236}">
                <a16:creationId xmlns:a16="http://schemas.microsoft.com/office/drawing/2014/main" id="{8E7D092C-E4CA-428F-A2C5-C4BF7AF0EE25}"/>
              </a:ext>
              <a:ext uri="{C183D7F6-B498-43B3-948B-1728B52AA6E4}">
                <adec:decorative xmlns:adec="http://schemas.microsoft.com/office/drawing/2017/decorative" val="1"/>
              </a:ext>
            </a:extLst>
          </p:cNvPr>
          <p:cNvSpPr/>
          <p:nvPr>
            <p:custDataLst>
              <p:tags r:id="rId11"/>
            </p:custDataLst>
          </p:nvPr>
        </p:nvSpPr>
        <p:spPr>
          <a:xfrm>
            <a:off x="10096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Question slide</a:t>
            </a:r>
          </a:p>
        </p:txBody>
      </p:sp>
      <p:sp>
        <p:nvSpPr>
          <p:cNvPr id="12" name="Snip Same Side Corner Rectangle 11">
            <a:extLst>
              <a:ext uri="{FF2B5EF4-FFF2-40B4-BE49-F238E27FC236}">
                <a16:creationId xmlns:a16="http://schemas.microsoft.com/office/drawing/2014/main" id="{6102564C-A315-4E3B-86B3-A9622F4E78F5}"/>
              </a:ext>
              <a:ext uri="{C183D7F6-B498-43B3-948B-1728B52AA6E4}">
                <adec:decorative xmlns:adec="http://schemas.microsoft.com/office/drawing/2017/decorative" val="1"/>
              </a:ext>
            </a:extLst>
          </p:cNvPr>
          <p:cNvSpPr/>
          <p:nvPr>
            <p:custDataLst>
              <p:tags r:id="rId12"/>
            </p:custDataLst>
          </p:nvPr>
        </p:nvSpPr>
        <p:spPr>
          <a:xfrm>
            <a:off x="165100" y="254000"/>
            <a:ext cx="177800" cy="127000"/>
          </a:xfrm>
          <a:prstGeom prst="snip2Same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 name="Oval 12">
            <a:extLst>
              <a:ext uri="{FF2B5EF4-FFF2-40B4-BE49-F238E27FC236}">
                <a16:creationId xmlns:a16="http://schemas.microsoft.com/office/drawing/2014/main" id="{052916A3-B5B0-49B4-A429-4841D84D1892}"/>
              </a:ext>
              <a:ext uri="{C183D7F6-B498-43B3-948B-1728B52AA6E4}">
                <adec:decorative xmlns:adec="http://schemas.microsoft.com/office/drawing/2017/decorative" val="1"/>
              </a:ext>
            </a:extLst>
          </p:cNvPr>
          <p:cNvSpPr/>
          <p:nvPr>
            <p:custDataLst>
              <p:tags r:id="rId13"/>
            </p:custDataLst>
          </p:nvPr>
        </p:nvSpPr>
        <p:spPr>
          <a:xfrm>
            <a:off x="190500" y="127000"/>
            <a:ext cx="127000" cy="127000"/>
          </a:xfrm>
          <a:prstGeom prst="ellipse">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 name="Oval 13">
            <a:extLst>
              <a:ext uri="{FF2B5EF4-FFF2-40B4-BE49-F238E27FC236}">
                <a16:creationId xmlns:a16="http://schemas.microsoft.com/office/drawing/2014/main" id="{C96A7E5E-D26D-4CCB-9C8B-41279C0692B6}"/>
              </a:ext>
              <a:ext uri="{C183D7F6-B498-43B3-948B-1728B52AA6E4}">
                <adec:decorative xmlns:adec="http://schemas.microsoft.com/office/drawing/2017/decorative" val="1"/>
              </a:ext>
            </a:extLst>
          </p:cNvPr>
          <p:cNvSpPr/>
          <p:nvPr>
            <p:custDataLst>
              <p:tags r:id="rId14"/>
            </p:custDataLst>
          </p:nvPr>
        </p:nvSpPr>
        <p:spPr>
          <a:xfrm>
            <a:off x="11341100" y="6007100"/>
            <a:ext cx="762000" cy="762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rIns="0" rtlCol="0" anchor="ctr" anchorCtr="1"/>
          <a:lstStyle/>
          <a:p>
            <a:pPr algn="l"/>
            <a:endParaRPr lang="en-GB"/>
          </a:p>
        </p:txBody>
      </p:sp>
      <p:sp>
        <p:nvSpPr>
          <p:cNvPr id="15" name="TextBox 14">
            <a:extLst>
              <a:ext uri="{FF2B5EF4-FFF2-40B4-BE49-F238E27FC236}">
                <a16:creationId xmlns:a16="http://schemas.microsoft.com/office/drawing/2014/main" id="{2A3302CC-DBD9-45C4-9E27-DF637DF095DF}"/>
              </a:ext>
            </a:extLst>
          </p:cNvPr>
          <p:cNvSpPr txBox="1"/>
          <p:nvPr>
            <p:custDataLst>
              <p:tags r:id="rId15"/>
            </p:custDataLst>
          </p:nvPr>
        </p:nvSpPr>
        <p:spPr>
          <a:xfrm>
            <a:off x="3429000" y="88900"/>
            <a:ext cx="2413000" cy="381000"/>
          </a:xfrm>
          <a:prstGeom prst="rect">
            <a:avLst/>
          </a:prstGeom>
          <a:noFill/>
        </p:spPr>
        <p:txBody>
          <a:bodyPr vertOverflow="overflow" vert="horz" wrap="square" rtlCol="0" anchor="t">
            <a:spAutoFit/>
          </a:bodyPr>
          <a:lstStyle/>
          <a:p>
            <a:pPr algn="l"/>
            <a:r>
              <a:rPr lang="en-GB"/>
              <a:t>Join at: </a:t>
            </a:r>
            <a:r>
              <a:rPr lang="en-GB" b="1"/>
              <a:t>vevox.app</a:t>
            </a:r>
            <a:endParaRPr lang="en-GB"/>
          </a:p>
        </p:txBody>
      </p:sp>
      <p:sp>
        <p:nvSpPr>
          <p:cNvPr id="16" name="TextBox 15">
            <a:extLst>
              <a:ext uri="{FF2B5EF4-FFF2-40B4-BE49-F238E27FC236}">
                <a16:creationId xmlns:a16="http://schemas.microsoft.com/office/drawing/2014/main" id="{430184AA-CC1C-4294-8148-A5D3DF168728}"/>
              </a:ext>
            </a:extLst>
          </p:cNvPr>
          <p:cNvSpPr txBox="1"/>
          <p:nvPr>
            <p:custDataLst>
              <p:tags r:id="rId16"/>
            </p:custDataLst>
          </p:nvPr>
        </p:nvSpPr>
        <p:spPr>
          <a:xfrm>
            <a:off x="6350000" y="101600"/>
            <a:ext cx="2413000" cy="381000"/>
          </a:xfrm>
          <a:prstGeom prst="rect">
            <a:avLst/>
          </a:prstGeom>
          <a:noFill/>
        </p:spPr>
        <p:txBody>
          <a:bodyPr vertOverflow="overflow" vert="horz" wrap="square" rtlCol="0" anchor="t">
            <a:spAutoFit/>
          </a:bodyPr>
          <a:lstStyle/>
          <a:p>
            <a:pPr algn="l"/>
            <a:r>
              <a:rPr lang="en-GB"/>
              <a:t>ID: </a:t>
            </a:r>
            <a:r>
              <a:rPr lang="en-GB" b="1"/>
              <a:t>XXX-XXX-XXX</a:t>
            </a:r>
            <a:endParaRPr lang="en-GB"/>
          </a:p>
        </p:txBody>
      </p:sp>
      <p:sp>
        <p:nvSpPr>
          <p:cNvPr id="17" name="Rectangle 16">
            <a:extLst>
              <a:ext uri="{FF2B5EF4-FFF2-40B4-BE49-F238E27FC236}">
                <a16:creationId xmlns:a16="http://schemas.microsoft.com/office/drawing/2014/main" id="{4BB67AF3-754F-4886-8E3F-48DD21E9E058}"/>
              </a:ext>
              <a:ext uri="{C183D7F6-B498-43B3-948B-1728B52AA6E4}">
                <adec:decorative xmlns:adec="http://schemas.microsoft.com/office/drawing/2017/decorative" val="1"/>
              </a:ext>
            </a:extLst>
          </p:cNvPr>
          <p:cNvSpPr/>
          <p:nvPr>
            <p:custDataLst>
              <p:tags r:id="rId17"/>
            </p:custDataLst>
          </p:nvPr>
        </p:nvSpPr>
        <p:spPr>
          <a:xfrm>
            <a:off x="838200" y="1798320"/>
            <a:ext cx="10515600" cy="4429760"/>
          </a:xfrm>
          <a:prstGeom prst="rect">
            <a:avLst/>
          </a:prstGeom>
          <a:solidFill>
            <a:srgbClr val="156082">
              <a:alpha val="0"/>
            </a:srgbClr>
          </a:solidFill>
          <a:ln w="12700" cap="flat" cmpd="sng" algn="ctr">
            <a:noFill/>
            <a:prstDash val="dash"/>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Tree>
    <p:custDataLst>
      <p:tags r:id="rId1"/>
    </p:custDataLst>
    <p:extLst>
      <p:ext uri="{BB962C8B-B14F-4D97-AF65-F5344CB8AC3E}">
        <p14:creationId xmlns:p14="http://schemas.microsoft.com/office/powerpoint/2010/main" val="4208035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5432C-6EE4-3A48-B260-083AF2E7E36A}"/>
              </a:ext>
              <a:ext uri="{C183D7F6-B498-43B3-948B-1728B52AA6E4}">
                <adec:decorative xmlns:adec="http://schemas.microsoft.com/office/drawing/2017/decorative" val="1"/>
              </a:ext>
            </a:extLst>
          </p:cNvPr>
          <p:cNvSpPr>
            <a:spLocks noGrp="1"/>
          </p:cNvSpPr>
          <p:nvPr>
            <p:ph type="title"/>
            <p:custDataLst>
              <p:tags r:id="rId2"/>
            </p:custDataLst>
          </p:nvPr>
        </p:nvSpPr>
        <p:spPr/>
        <p:txBody>
          <a:bodyPr/>
          <a:lstStyle/>
          <a:p>
            <a:r>
              <a:rPr lang="en-GB"/>
              <a:t>What one word would you use to describe generative AI?</a:t>
            </a:r>
            <a:endParaRPr lang="en-FI"/>
          </a:p>
        </p:txBody>
      </p:sp>
      <p:sp>
        <p:nvSpPr>
          <p:cNvPr id="3" name="Content Placeholder 2">
            <a:extLst>
              <a:ext uri="{FF2B5EF4-FFF2-40B4-BE49-F238E27FC236}">
                <a16:creationId xmlns:a16="http://schemas.microsoft.com/office/drawing/2014/main" id="{69BB87DD-025D-AE43-4A03-910135B61E5D}"/>
              </a:ext>
              <a:ext uri="{C183D7F6-B498-43B3-948B-1728B52AA6E4}">
                <adec:decorative xmlns:adec="http://schemas.microsoft.com/office/drawing/2017/decorative" val="1"/>
              </a:ext>
            </a:extLst>
          </p:cNvPr>
          <p:cNvSpPr>
            <a:spLocks noGrp="1"/>
          </p:cNvSpPr>
          <p:nvPr>
            <p:ph sz="quarter" idx="13"/>
            <p:custDataLst>
              <p:tags r:id="rId3"/>
            </p:custDataLst>
          </p:nvPr>
        </p:nvSpPr>
        <p:spPr/>
        <p:txBody>
          <a:bodyPr/>
          <a:lstStyle/>
          <a:p>
            <a:pPr marL="0" indent="0">
              <a:buNone/>
            </a:pPr>
            <a:r>
              <a:rPr lang="en-FI"/>
              <a:t> </a:t>
            </a:r>
            <a:endParaRPr lang="en-FI" dirty="0"/>
          </a:p>
        </p:txBody>
      </p:sp>
      <p:sp>
        <p:nvSpPr>
          <p:cNvPr id="4" name="Rectangle 3">
            <a:extLst>
              <a:ext uri="{FF2B5EF4-FFF2-40B4-BE49-F238E27FC236}">
                <a16:creationId xmlns:a16="http://schemas.microsoft.com/office/drawing/2014/main" id="{2027D873-2C0C-2FAE-C285-94FF890F42D0}"/>
              </a:ext>
              <a:ext uri="{C183D7F6-B498-43B3-948B-1728B52AA6E4}">
                <adec:decorative xmlns:adec="http://schemas.microsoft.com/office/drawing/2017/decorative" val="1"/>
              </a:ext>
            </a:extLst>
          </p:cNvPr>
          <p:cNvSpPr/>
          <p:nvPr>
            <p:custDataLst>
              <p:tags r:id="rId4"/>
            </p:custDataLst>
          </p:nvPr>
        </p:nvSpPr>
        <p:spPr>
          <a:xfrm>
            <a:off x="-2540000" y="190500"/>
            <a:ext cx="0" cy="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5" name="Rectangle 4">
            <a:extLst>
              <a:ext uri="{FF2B5EF4-FFF2-40B4-BE49-F238E27FC236}">
                <a16:creationId xmlns:a16="http://schemas.microsoft.com/office/drawing/2014/main" id="{98B97BF0-4D4C-481C-67BC-B5E1C2041849}"/>
              </a:ext>
              <a:ext uri="{C183D7F6-B498-43B3-948B-1728B52AA6E4}">
                <adec:decorative xmlns:adec="http://schemas.microsoft.com/office/drawing/2017/decorative" val="1"/>
              </a:ext>
            </a:extLst>
          </p:cNvPr>
          <p:cNvSpPr/>
          <p:nvPr>
            <p:custDataLst>
              <p:tags r:id="rId5"/>
            </p:custDataLst>
          </p:nvPr>
        </p:nvSpPr>
        <p:spPr>
          <a:xfrm>
            <a:off x="-2540000" y="381000"/>
            <a:ext cx="0" cy="0"/>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dirty="0"/>
          </a:p>
        </p:txBody>
      </p:sp>
      <p:sp>
        <p:nvSpPr>
          <p:cNvPr id="6" name="Rectangle 5">
            <a:extLst>
              <a:ext uri="{FF2B5EF4-FFF2-40B4-BE49-F238E27FC236}">
                <a16:creationId xmlns:a16="http://schemas.microsoft.com/office/drawing/2014/main" id="{6D7F7CD5-3FCD-C7F7-C116-CBEA49170231}"/>
              </a:ext>
              <a:ext uri="{C183D7F6-B498-43B3-948B-1728B52AA6E4}">
                <adec:decorative xmlns:adec="http://schemas.microsoft.com/office/drawing/2017/decorative" val="1"/>
              </a:ext>
            </a:extLst>
          </p:cNvPr>
          <p:cNvSpPr/>
          <p:nvPr>
            <p:custDataLst>
              <p:tags r:id="rId6"/>
            </p:custDataLst>
          </p:nvPr>
        </p:nvSpPr>
        <p:spPr>
          <a:xfrm>
            <a:off x="-2540000" y="0"/>
            <a:ext cx="0" cy="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7" name="Rectangle 6">
            <a:extLst>
              <a:ext uri="{FF2B5EF4-FFF2-40B4-BE49-F238E27FC236}">
                <a16:creationId xmlns:a16="http://schemas.microsoft.com/office/drawing/2014/main" id="{0B62CD57-B2E9-F4BD-279D-974AA1F84153}"/>
              </a:ext>
              <a:ext uri="{C183D7F6-B498-43B3-948B-1728B52AA6E4}">
                <adec:decorative xmlns:adec="http://schemas.microsoft.com/office/drawing/2017/decorative" val="1"/>
              </a:ext>
            </a:extLst>
          </p:cNvPr>
          <p:cNvSpPr/>
          <p:nvPr>
            <p:custDataLst>
              <p:tags r:id="rId7"/>
            </p:custDataLst>
          </p:nvPr>
        </p:nvSpPr>
        <p:spPr>
          <a:xfrm>
            <a:off x="-2540000" y="571500"/>
            <a:ext cx="0" cy="0"/>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8" name="Rectangle 7">
            <a:extLst>
              <a:ext uri="{FF2B5EF4-FFF2-40B4-BE49-F238E27FC236}">
                <a16:creationId xmlns:a16="http://schemas.microsoft.com/office/drawing/2014/main" id="{0E70DA46-7AE2-44B7-7C46-36BE5904F3BD}"/>
              </a:ext>
              <a:ext uri="{C183D7F6-B498-43B3-948B-1728B52AA6E4}">
                <adec:decorative xmlns:adec="http://schemas.microsoft.com/office/drawing/2017/decorative" val="1"/>
              </a:ext>
            </a:extLst>
          </p:cNvPr>
          <p:cNvSpPr/>
          <p:nvPr>
            <p:custDataLst>
              <p:tags r:id="rId8"/>
            </p:custDataLst>
          </p:nvPr>
        </p:nvSpPr>
        <p:spPr>
          <a:xfrm>
            <a:off x="-2540000" y="762000"/>
            <a:ext cx="0" cy="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9" name="Rectangle 8">
            <a:extLst>
              <a:ext uri="{FF2B5EF4-FFF2-40B4-BE49-F238E27FC236}">
                <a16:creationId xmlns:a16="http://schemas.microsoft.com/office/drawing/2014/main" id="{2FA965C6-2143-8D42-170D-2D8FFD20C58E}"/>
              </a:ext>
              <a:ext uri="{C183D7F6-B498-43B3-948B-1728B52AA6E4}">
                <adec:decorative xmlns:adec="http://schemas.microsoft.com/office/drawing/2017/decorative" val="1"/>
              </a:ext>
            </a:extLst>
          </p:cNvPr>
          <p:cNvSpPr/>
          <p:nvPr>
            <p:custDataLst>
              <p:tags r:id="rId9"/>
            </p:custDataLst>
          </p:nvPr>
        </p:nvSpPr>
        <p:spPr>
          <a:xfrm>
            <a:off x="-2540000" y="952500"/>
            <a:ext cx="0" cy="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defPPr>
              <a:defRPr lang="en-FI"/>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FI"/>
          </a:p>
        </p:txBody>
      </p:sp>
      <p:sp>
        <p:nvSpPr>
          <p:cNvPr id="10" name="Rounded Rectangle 9">
            <a:extLst>
              <a:ext uri="{FF2B5EF4-FFF2-40B4-BE49-F238E27FC236}">
                <a16:creationId xmlns:a16="http://schemas.microsoft.com/office/drawing/2014/main" id="{272DF987-28DD-4D99-9010-D6DA1AB15728}"/>
              </a:ext>
            </a:extLst>
          </p:cNvPr>
          <p:cNvSpPr/>
          <p:nvPr>
            <p:custDataLst>
              <p:tags r:id="rId10"/>
            </p:custDataLst>
          </p:nvPr>
        </p:nvSpPr>
        <p:spPr>
          <a:xfrm>
            <a:off x="63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a:t>
            </a:r>
          </a:p>
        </p:txBody>
      </p:sp>
      <p:sp>
        <p:nvSpPr>
          <p:cNvPr id="11" name="Rounded Rectangle 10">
            <a:extLst>
              <a:ext uri="{FF2B5EF4-FFF2-40B4-BE49-F238E27FC236}">
                <a16:creationId xmlns:a16="http://schemas.microsoft.com/office/drawing/2014/main" id="{4EE0255F-AA4F-4B3A-8AC0-38F98E4B04C2}"/>
              </a:ext>
              <a:ext uri="{C183D7F6-B498-43B3-948B-1728B52AA6E4}">
                <adec:decorative xmlns:adec="http://schemas.microsoft.com/office/drawing/2017/decorative" val="1"/>
              </a:ext>
            </a:extLst>
          </p:cNvPr>
          <p:cNvSpPr/>
          <p:nvPr>
            <p:custDataLst>
              <p:tags r:id="rId11"/>
            </p:custDataLst>
          </p:nvPr>
        </p:nvSpPr>
        <p:spPr>
          <a:xfrm>
            <a:off x="10096500" y="63500"/>
            <a:ext cx="2032000" cy="381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Overflow="clip" horzOverflow="clip" lIns="0" tIns="0" rIns="0" bIns="0" rtlCol="0" anchor="ctr" anchorCtr="1"/>
          <a:lstStyle/>
          <a:p>
            <a:pPr algn="l"/>
            <a:r>
              <a:rPr lang="en-GB"/>
              <a:t>Results slide</a:t>
            </a:r>
          </a:p>
        </p:txBody>
      </p:sp>
      <p:sp>
        <p:nvSpPr>
          <p:cNvPr id="12" name="Snip Same Side Corner Rectangle 11">
            <a:extLst>
              <a:ext uri="{FF2B5EF4-FFF2-40B4-BE49-F238E27FC236}">
                <a16:creationId xmlns:a16="http://schemas.microsoft.com/office/drawing/2014/main" id="{75E5FCDD-73C5-476B-AF54-606EEEF82965}"/>
              </a:ext>
              <a:ext uri="{C183D7F6-B498-43B3-948B-1728B52AA6E4}">
                <adec:decorative xmlns:adec="http://schemas.microsoft.com/office/drawing/2017/decorative" val="1"/>
              </a:ext>
            </a:extLst>
          </p:cNvPr>
          <p:cNvSpPr/>
          <p:nvPr>
            <p:custDataLst>
              <p:tags r:id="rId12"/>
            </p:custDataLst>
          </p:nvPr>
        </p:nvSpPr>
        <p:spPr>
          <a:xfrm>
            <a:off x="165100" y="254000"/>
            <a:ext cx="177800" cy="127000"/>
          </a:xfrm>
          <a:prstGeom prst="snip2Same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3" name="Oval 12">
            <a:extLst>
              <a:ext uri="{FF2B5EF4-FFF2-40B4-BE49-F238E27FC236}">
                <a16:creationId xmlns:a16="http://schemas.microsoft.com/office/drawing/2014/main" id="{3B785876-4823-4AC7-A001-86127E8DD9D4}"/>
              </a:ext>
              <a:ext uri="{C183D7F6-B498-43B3-948B-1728B52AA6E4}">
                <adec:decorative xmlns:adec="http://schemas.microsoft.com/office/drawing/2017/decorative" val="1"/>
              </a:ext>
            </a:extLst>
          </p:cNvPr>
          <p:cNvSpPr/>
          <p:nvPr>
            <p:custDataLst>
              <p:tags r:id="rId13"/>
            </p:custDataLst>
          </p:nvPr>
        </p:nvSpPr>
        <p:spPr>
          <a:xfrm>
            <a:off x="190500" y="127000"/>
            <a:ext cx="127000" cy="127000"/>
          </a:xfrm>
          <a:prstGeom prst="ellipse">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4" name="TextBox 13">
            <a:extLst>
              <a:ext uri="{FF2B5EF4-FFF2-40B4-BE49-F238E27FC236}">
                <a16:creationId xmlns:a16="http://schemas.microsoft.com/office/drawing/2014/main" id="{064F8072-7B54-4EA1-90F1-38F0DF2F258B}"/>
              </a:ext>
            </a:extLst>
          </p:cNvPr>
          <p:cNvSpPr txBox="1"/>
          <p:nvPr>
            <p:custDataLst>
              <p:tags r:id="rId14"/>
            </p:custDataLst>
          </p:nvPr>
        </p:nvSpPr>
        <p:spPr>
          <a:xfrm>
            <a:off x="3429000" y="88900"/>
            <a:ext cx="2413000" cy="381000"/>
          </a:xfrm>
          <a:prstGeom prst="rect">
            <a:avLst/>
          </a:prstGeom>
          <a:noFill/>
        </p:spPr>
        <p:txBody>
          <a:bodyPr vertOverflow="overflow" vert="horz" wrap="square" rtlCol="0" anchor="t">
            <a:spAutoFit/>
          </a:bodyPr>
          <a:lstStyle/>
          <a:p>
            <a:pPr algn="l"/>
            <a:r>
              <a:rPr lang="en-GB"/>
              <a:t>Join at: </a:t>
            </a:r>
            <a:r>
              <a:rPr lang="en-GB" b="1"/>
              <a:t>vevox.app</a:t>
            </a:r>
            <a:endParaRPr lang="en-GB"/>
          </a:p>
        </p:txBody>
      </p:sp>
      <p:sp>
        <p:nvSpPr>
          <p:cNvPr id="15" name="TextBox 14">
            <a:extLst>
              <a:ext uri="{FF2B5EF4-FFF2-40B4-BE49-F238E27FC236}">
                <a16:creationId xmlns:a16="http://schemas.microsoft.com/office/drawing/2014/main" id="{E0DEC863-B0B5-42ED-B939-57225718F686}"/>
              </a:ext>
            </a:extLst>
          </p:cNvPr>
          <p:cNvSpPr txBox="1"/>
          <p:nvPr>
            <p:custDataLst>
              <p:tags r:id="rId15"/>
            </p:custDataLst>
          </p:nvPr>
        </p:nvSpPr>
        <p:spPr>
          <a:xfrm>
            <a:off x="6350000" y="101600"/>
            <a:ext cx="2413000" cy="381000"/>
          </a:xfrm>
          <a:prstGeom prst="rect">
            <a:avLst/>
          </a:prstGeom>
          <a:noFill/>
        </p:spPr>
        <p:txBody>
          <a:bodyPr vertOverflow="overflow" vert="horz" wrap="square" rtlCol="0" anchor="t">
            <a:spAutoFit/>
          </a:bodyPr>
          <a:lstStyle/>
          <a:p>
            <a:pPr algn="l"/>
            <a:r>
              <a:rPr lang="en-GB"/>
              <a:t>ID: </a:t>
            </a:r>
            <a:r>
              <a:rPr lang="en-GB" b="1"/>
              <a:t>XXX-XXX-XXX</a:t>
            </a:r>
            <a:endParaRPr lang="en-GB"/>
          </a:p>
        </p:txBody>
      </p:sp>
      <p:sp>
        <p:nvSpPr>
          <p:cNvPr id="16" name="Rectangle 15">
            <a:extLst>
              <a:ext uri="{FF2B5EF4-FFF2-40B4-BE49-F238E27FC236}">
                <a16:creationId xmlns:a16="http://schemas.microsoft.com/office/drawing/2014/main" id="{6E8A6053-39A7-409C-9C88-7205B7C7B2B6}"/>
              </a:ext>
              <a:ext uri="{C183D7F6-B498-43B3-948B-1728B52AA6E4}">
                <adec:decorative xmlns:adec="http://schemas.microsoft.com/office/drawing/2017/decorative" val="1"/>
              </a:ext>
            </a:extLst>
          </p:cNvPr>
          <p:cNvSpPr/>
          <p:nvPr>
            <p:custDataLst>
              <p:tags r:id="rId16"/>
            </p:custDataLst>
          </p:nvPr>
        </p:nvSpPr>
        <p:spPr>
          <a:xfrm>
            <a:off x="838200" y="1798320"/>
            <a:ext cx="10515600" cy="4429760"/>
          </a:xfrm>
          <a:prstGeom prst="rect">
            <a:avLst/>
          </a:prstGeom>
          <a:solidFill>
            <a:srgbClr val="156082">
              <a:alpha val="0"/>
            </a:srgbClr>
          </a:solidFill>
          <a:ln w="12700" cap="flat" cmpd="sng" algn="ctr">
            <a:noFill/>
            <a:prstDash val="dash"/>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t"/>
          <a:lstStyle/>
          <a:p>
            <a:pPr algn="l"/>
            <a:endParaRPr lang="en-GB"/>
          </a:p>
        </p:txBody>
      </p:sp>
      <p:sp>
        <p:nvSpPr>
          <p:cNvPr id="17" name="Rectangle 16">
            <a:extLst>
              <a:ext uri="{FF2B5EF4-FFF2-40B4-BE49-F238E27FC236}">
                <a16:creationId xmlns:a16="http://schemas.microsoft.com/office/drawing/2014/main" id="{9DB60AAA-B564-460D-84C6-4D388465B801}"/>
              </a:ext>
              <a:ext uri="{C183D7F6-B498-43B3-948B-1728B52AA6E4}">
                <adec:decorative xmlns:adec="http://schemas.microsoft.com/office/drawing/2017/decorative" val="1"/>
              </a:ext>
            </a:extLst>
          </p:cNvPr>
          <p:cNvSpPr/>
          <p:nvPr>
            <p:custDataLst>
              <p:tags r:id="rId17"/>
            </p:custDataLst>
          </p:nvPr>
        </p:nvSpPr>
        <p:spPr>
          <a:xfrm>
            <a:off x="0" y="5486400"/>
            <a:ext cx="12192000" cy="1219200"/>
          </a:xfrm>
          <a:prstGeom prst="rect">
            <a:avLst/>
          </a:prstGeom>
          <a:solidFill>
            <a:srgbClr val="666666">
              <a:alpha val="40000"/>
            </a:srgbClr>
          </a:solidFill>
          <a:ln w="12700" cap="flat" cmpd="sng" algn="ctr">
            <a:solidFill>
              <a:srgbClr val="808080">
                <a:alpha val="40000"/>
              </a:srgbClr>
            </a:solidFill>
            <a:prstDash val="dash"/>
            <a:miter lim="800000"/>
          </a:ln>
        </p:spPr>
        <p:style>
          <a:lnRef idx="2">
            <a:schemeClr val="accent1">
              <a:shade val="15000"/>
            </a:schemeClr>
          </a:lnRef>
          <a:fillRef idx="1">
            <a:schemeClr val="accent1"/>
          </a:fillRef>
          <a:effectRef idx="0">
            <a:schemeClr val="accent1"/>
          </a:effectRef>
          <a:fontRef idx="minor">
            <a:schemeClr val="lt1"/>
          </a:fontRef>
        </p:style>
        <p:txBody>
          <a:bodyPr vertOverflow="clip" horzOverflow="clip" rtlCol="0" anchor="ctr" anchorCtr="1"/>
          <a:lstStyle/>
          <a:p>
            <a:pPr algn="l"/>
            <a:r>
              <a:rPr lang="en-GB" sz="8000">
                <a:solidFill>
                  <a:srgbClr val="FFFFFF"/>
                </a:solidFill>
              </a:rPr>
              <a:t>RESULTS SLIDE</a:t>
            </a:r>
          </a:p>
        </p:txBody>
      </p:sp>
    </p:spTree>
    <p:custDataLst>
      <p:tags r:id="rId1"/>
    </p:custDataLst>
    <p:extLst>
      <p:ext uri="{BB962C8B-B14F-4D97-AF65-F5344CB8AC3E}">
        <p14:creationId xmlns:p14="http://schemas.microsoft.com/office/powerpoint/2010/main" val="1508333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CFB6C-137F-7F8C-8979-7BA2EA693D4A}"/>
              </a:ext>
            </a:extLst>
          </p:cNvPr>
          <p:cNvSpPr>
            <a:spLocks noGrp="1"/>
          </p:cNvSpPr>
          <p:nvPr>
            <p:ph type="title"/>
          </p:nvPr>
        </p:nvSpPr>
        <p:spPr/>
        <p:txBody>
          <a:bodyPr/>
          <a:lstStyle/>
          <a:p>
            <a:r>
              <a:rPr lang="en-GB" dirty="0"/>
              <a:t>What is “AI” and what can it do?</a:t>
            </a:r>
          </a:p>
        </p:txBody>
      </p:sp>
      <p:sp>
        <p:nvSpPr>
          <p:cNvPr id="3" name="Text Placeholder 2">
            <a:extLst>
              <a:ext uri="{FF2B5EF4-FFF2-40B4-BE49-F238E27FC236}">
                <a16:creationId xmlns:a16="http://schemas.microsoft.com/office/drawing/2014/main" id="{A5C12877-F4B8-F3C1-6EBD-6EC082CCAAD7}"/>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971512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71312-17D0-AE1F-DBBE-48906AD22269}"/>
              </a:ext>
            </a:extLst>
          </p:cNvPr>
          <p:cNvSpPr>
            <a:spLocks noGrp="1"/>
          </p:cNvSpPr>
          <p:nvPr>
            <p:ph type="title"/>
          </p:nvPr>
        </p:nvSpPr>
        <p:spPr>
          <a:xfrm>
            <a:off x="838200" y="365126"/>
            <a:ext cx="10515600" cy="1105230"/>
          </a:xfrm>
        </p:spPr>
        <p:txBody>
          <a:bodyPr>
            <a:normAutofit/>
          </a:bodyPr>
          <a:lstStyle/>
          <a:p>
            <a:r>
              <a:rPr lang="en-GB" dirty="0"/>
              <a:t>What is AI? I asked it…</a:t>
            </a:r>
            <a:br>
              <a:rPr lang="en-GB" dirty="0"/>
            </a:br>
            <a:r>
              <a:rPr lang="en-GB" sz="2000" dirty="0"/>
              <a:t>Prompt: provide a definition of generative AI suitable for second year university history students</a:t>
            </a:r>
            <a:endParaRPr lang="en-GB" dirty="0"/>
          </a:p>
        </p:txBody>
      </p:sp>
      <p:sp>
        <p:nvSpPr>
          <p:cNvPr id="3" name="Content Placeholder 2">
            <a:extLst>
              <a:ext uri="{FF2B5EF4-FFF2-40B4-BE49-F238E27FC236}">
                <a16:creationId xmlns:a16="http://schemas.microsoft.com/office/drawing/2014/main" id="{20834F7B-1562-A22E-4F01-B692081BC35C}"/>
              </a:ext>
            </a:extLst>
          </p:cNvPr>
          <p:cNvSpPr>
            <a:spLocks noGrp="1"/>
          </p:cNvSpPr>
          <p:nvPr>
            <p:ph idx="1"/>
          </p:nvPr>
        </p:nvSpPr>
        <p:spPr>
          <a:xfrm>
            <a:off x="838200" y="1594714"/>
            <a:ext cx="10515600" cy="4898160"/>
          </a:xfrm>
        </p:spPr>
        <p:txBody>
          <a:bodyPr>
            <a:normAutofit fontScale="92500" lnSpcReduction="20000"/>
          </a:bodyPr>
          <a:lstStyle/>
          <a:p>
            <a:pPr marL="0" indent="0" fontAlgn="t">
              <a:buNone/>
            </a:pPr>
            <a:r>
              <a:rPr lang="en-GB" sz="1900" b="1" dirty="0"/>
              <a:t>“Generative AI</a:t>
            </a:r>
            <a:r>
              <a:rPr lang="en-GB" sz="1900" dirty="0"/>
              <a:t> refers to a type of artificial intelligence that can </a:t>
            </a:r>
            <a:r>
              <a:rPr lang="en-GB" sz="1900" b="1" dirty="0"/>
              <a:t>create new content</a:t>
            </a:r>
            <a:r>
              <a:rPr lang="en-GB" sz="1900" dirty="0"/>
              <a:t>—such as text, images, audio, or data—by learning patterns from large amounts of existing material. Rather than retrieving information from a database, it </a:t>
            </a:r>
            <a:r>
              <a:rPr lang="en-GB" sz="1900" b="1" dirty="0"/>
              <a:t>produces original‑seeming outputs</a:t>
            </a:r>
            <a:r>
              <a:rPr lang="en-GB" sz="1900" dirty="0"/>
              <a:t> based on what it has learned.</a:t>
            </a:r>
          </a:p>
          <a:p>
            <a:pPr marL="0" indent="0" fontAlgn="t">
              <a:buNone/>
            </a:pPr>
            <a:r>
              <a:rPr lang="en-GB" sz="1900" dirty="0"/>
              <a:t>In practice, this means tools like ChatGPT or image generators work by detecting patterns, styles, and structures in the data they were trained on, and then </a:t>
            </a:r>
            <a:r>
              <a:rPr lang="en-GB" sz="1900" b="1" dirty="0"/>
              <a:t>predicting what should come next</a:t>
            </a:r>
            <a:r>
              <a:rPr lang="en-GB" sz="1900" dirty="0"/>
              <a:t> in a sequence (for example, the next word in a sentence).</a:t>
            </a:r>
          </a:p>
          <a:p>
            <a:pPr marL="0" indent="0" fontAlgn="t">
              <a:buNone/>
            </a:pPr>
            <a:r>
              <a:rPr lang="en-GB" sz="1900" dirty="0"/>
              <a:t>For historians, this matters because generative AI can:</a:t>
            </a:r>
          </a:p>
          <a:p>
            <a:pPr fontAlgn="t"/>
            <a:r>
              <a:rPr lang="en-GB" sz="1600" b="1" dirty="0"/>
              <a:t>summarise</a:t>
            </a:r>
            <a:r>
              <a:rPr lang="en-GB" sz="1600" dirty="0"/>
              <a:t> or </a:t>
            </a:r>
            <a:r>
              <a:rPr lang="en-GB" sz="1600" b="1" dirty="0"/>
              <a:t>rephrase</a:t>
            </a:r>
            <a:r>
              <a:rPr lang="en-GB" sz="1600" dirty="0"/>
              <a:t> texts,</a:t>
            </a:r>
          </a:p>
          <a:p>
            <a:pPr fontAlgn="t"/>
            <a:r>
              <a:rPr lang="en-GB" sz="1600" b="1" dirty="0"/>
              <a:t>generate drafts</a:t>
            </a:r>
            <a:r>
              <a:rPr lang="en-GB" sz="1600" dirty="0"/>
              <a:t> or ideas,</a:t>
            </a:r>
          </a:p>
          <a:p>
            <a:pPr fontAlgn="t"/>
            <a:r>
              <a:rPr lang="en-GB" sz="1600" b="1" dirty="0"/>
              <a:t>help organise complex information</a:t>
            </a:r>
            <a:r>
              <a:rPr lang="en-GB" sz="1600" dirty="0"/>
              <a:t>,</a:t>
            </a:r>
          </a:p>
          <a:p>
            <a:pPr fontAlgn="t"/>
            <a:r>
              <a:rPr lang="en-GB" sz="1600" dirty="0"/>
              <a:t>and </a:t>
            </a:r>
            <a:r>
              <a:rPr lang="en-GB" sz="1600" b="1" dirty="0"/>
              <a:t>model different writing styles</a:t>
            </a:r>
            <a:r>
              <a:rPr lang="en-GB" sz="1600" dirty="0"/>
              <a:t>.</a:t>
            </a:r>
          </a:p>
          <a:p>
            <a:pPr marL="0" indent="0" fontAlgn="t">
              <a:buNone/>
            </a:pPr>
            <a:r>
              <a:rPr lang="en-GB" sz="1900" dirty="0"/>
              <a:t>But it can also:</a:t>
            </a:r>
          </a:p>
          <a:p>
            <a:pPr fontAlgn="t"/>
            <a:r>
              <a:rPr lang="en-GB" sz="1600" b="1" dirty="0"/>
              <a:t>invent details</a:t>
            </a:r>
            <a:r>
              <a:rPr lang="en-GB" sz="1600" dirty="0"/>
              <a:t>,</a:t>
            </a:r>
          </a:p>
          <a:p>
            <a:pPr fontAlgn="t"/>
            <a:r>
              <a:rPr lang="en-GB" sz="1600" b="1" dirty="0"/>
              <a:t>produce historically inaccurate statements</a:t>
            </a:r>
            <a:r>
              <a:rPr lang="en-GB" sz="1600" dirty="0"/>
              <a:t>,</a:t>
            </a:r>
          </a:p>
          <a:p>
            <a:pPr fontAlgn="t"/>
            <a:r>
              <a:rPr lang="en-GB" sz="1600" dirty="0"/>
              <a:t>or </a:t>
            </a:r>
            <a:r>
              <a:rPr lang="en-GB" sz="1600" b="1" dirty="0"/>
              <a:t>reflect biases</a:t>
            </a:r>
            <a:r>
              <a:rPr lang="en-GB" sz="1600" dirty="0"/>
              <a:t> in the data it was trained on.</a:t>
            </a:r>
          </a:p>
          <a:p>
            <a:pPr marL="0" indent="0" fontAlgn="t">
              <a:buNone/>
            </a:pPr>
            <a:r>
              <a:rPr lang="en-GB" sz="1900" dirty="0"/>
              <a:t>So, while generative AI can be a useful tool, it must be used </a:t>
            </a:r>
            <a:r>
              <a:rPr lang="en-GB" sz="1900" b="1" dirty="0"/>
              <a:t>critically</a:t>
            </a:r>
            <a:r>
              <a:rPr lang="en-GB" sz="1900" dirty="0"/>
              <a:t>, with the same source‑evaluation skills historians apply to any evidence.”</a:t>
            </a:r>
          </a:p>
        </p:txBody>
      </p:sp>
    </p:spTree>
    <p:extLst>
      <p:ext uri="{BB962C8B-B14F-4D97-AF65-F5344CB8AC3E}">
        <p14:creationId xmlns:p14="http://schemas.microsoft.com/office/powerpoint/2010/main" val="1126350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8FB3B-0523-D16B-D453-F3FDAA814398}"/>
              </a:ext>
            </a:extLst>
          </p:cNvPr>
          <p:cNvSpPr>
            <a:spLocks noGrp="1"/>
          </p:cNvSpPr>
          <p:nvPr>
            <p:ph type="title"/>
          </p:nvPr>
        </p:nvSpPr>
        <p:spPr/>
        <p:txBody>
          <a:bodyPr/>
          <a:lstStyle/>
          <a:p>
            <a:r>
              <a:rPr lang="en-GB" dirty="0"/>
              <a:t>Is it either “artificial” or “intelligent”?</a:t>
            </a:r>
          </a:p>
        </p:txBody>
      </p:sp>
      <p:sp>
        <p:nvSpPr>
          <p:cNvPr id="3" name="Content Placeholder 2">
            <a:extLst>
              <a:ext uri="{FF2B5EF4-FFF2-40B4-BE49-F238E27FC236}">
                <a16:creationId xmlns:a16="http://schemas.microsoft.com/office/drawing/2014/main" id="{742B8253-51F0-B679-D998-E4C48E89E422}"/>
              </a:ext>
            </a:extLst>
          </p:cNvPr>
          <p:cNvSpPr>
            <a:spLocks noGrp="1"/>
          </p:cNvSpPr>
          <p:nvPr>
            <p:ph idx="1"/>
          </p:nvPr>
        </p:nvSpPr>
        <p:spPr/>
        <p:txBody>
          <a:bodyPr/>
          <a:lstStyle/>
          <a:p>
            <a:r>
              <a:rPr lang="en-GB" dirty="0"/>
              <a:t>Identifies and reproduces patterns from training data – no direct experience or understanding of the world</a:t>
            </a:r>
          </a:p>
          <a:p>
            <a:r>
              <a:rPr lang="en-GB" dirty="0"/>
              <a:t>Probabilistic prediction – generates likely next words, does not provide “answers” or critically analyse what it is saying </a:t>
            </a:r>
          </a:p>
          <a:p>
            <a:r>
              <a:rPr lang="en-GB" dirty="0"/>
              <a:t>Simulates human language, but is not sentient: it does not </a:t>
            </a:r>
            <a:r>
              <a:rPr lang="en-GB" i="1" dirty="0"/>
              <a:t>think</a:t>
            </a:r>
            <a:r>
              <a:rPr lang="en-GB" dirty="0"/>
              <a:t>.</a:t>
            </a:r>
          </a:p>
        </p:txBody>
      </p:sp>
    </p:spTree>
    <p:extLst>
      <p:ext uri="{BB962C8B-B14F-4D97-AF65-F5344CB8AC3E}">
        <p14:creationId xmlns:p14="http://schemas.microsoft.com/office/powerpoint/2010/main" val="313268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D16BD-61D5-9115-0257-E2AB46FB4AA1}"/>
              </a:ext>
            </a:extLst>
          </p:cNvPr>
          <p:cNvSpPr>
            <a:spLocks noGrp="1"/>
          </p:cNvSpPr>
          <p:nvPr>
            <p:ph type="title"/>
          </p:nvPr>
        </p:nvSpPr>
        <p:spPr/>
        <p:txBody>
          <a:bodyPr/>
          <a:lstStyle/>
          <a:p>
            <a:r>
              <a:rPr lang="en-GB" dirty="0"/>
              <a:t>How does it work? </a:t>
            </a:r>
          </a:p>
        </p:txBody>
      </p:sp>
      <p:sp>
        <p:nvSpPr>
          <p:cNvPr id="12" name="Content Placeholder 11">
            <a:extLst>
              <a:ext uri="{FF2B5EF4-FFF2-40B4-BE49-F238E27FC236}">
                <a16:creationId xmlns:a16="http://schemas.microsoft.com/office/drawing/2014/main" id="{D9D07DAD-E982-8FDC-98F6-9AC7E201236C}"/>
              </a:ext>
            </a:extLst>
          </p:cNvPr>
          <p:cNvSpPr>
            <a:spLocks noGrp="1"/>
          </p:cNvSpPr>
          <p:nvPr>
            <p:ph idx="1"/>
          </p:nvPr>
        </p:nvSpPr>
        <p:spPr>
          <a:xfrm>
            <a:off x="838200" y="1825625"/>
            <a:ext cx="7134546" cy="4351338"/>
          </a:xfrm>
        </p:spPr>
        <p:txBody>
          <a:bodyPr/>
          <a:lstStyle/>
          <a:p>
            <a:r>
              <a:rPr lang="en-GB" dirty="0"/>
              <a:t>It trains on data</a:t>
            </a:r>
          </a:p>
          <a:p>
            <a:pPr lvl="1"/>
            <a:r>
              <a:rPr lang="en-GB" dirty="0"/>
              <a:t>Large Language Models (LLMs) take text that is available online</a:t>
            </a:r>
          </a:p>
          <a:p>
            <a:pPr lvl="1"/>
            <a:r>
              <a:rPr lang="en-GB" dirty="0"/>
              <a:t>It learns patterns</a:t>
            </a:r>
          </a:p>
          <a:p>
            <a:r>
              <a:rPr lang="en-GB" dirty="0"/>
              <a:t>Text is broken up into “tokens”</a:t>
            </a:r>
          </a:p>
          <a:p>
            <a:r>
              <a:rPr lang="en-GB" dirty="0"/>
              <a:t>It predicts the next tokens based on what has been previously written</a:t>
            </a:r>
          </a:p>
          <a:p>
            <a:pPr lvl="1"/>
            <a:endParaRPr lang="en-GB" dirty="0"/>
          </a:p>
        </p:txBody>
      </p:sp>
      <p:pic>
        <p:nvPicPr>
          <p:cNvPr id="3074" name="Picture 2">
            <a:extLst>
              <a:ext uri="{FF2B5EF4-FFF2-40B4-BE49-F238E27FC236}">
                <a16:creationId xmlns:a16="http://schemas.microsoft.com/office/drawing/2014/main" id="{83400E53-A970-8CB7-5882-143065A5F4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2299" b="43479"/>
          <a:stretch>
            <a:fillRect/>
          </a:stretch>
        </p:blipFill>
        <p:spPr bwMode="auto">
          <a:xfrm>
            <a:off x="756367" y="5001212"/>
            <a:ext cx="9773126" cy="132556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4BC2B802-B052-F124-8AD6-105ED8F2A1AF}"/>
              </a:ext>
            </a:extLst>
          </p:cNvPr>
          <p:cNvPicPr>
            <a:picLocks noChangeAspect="1"/>
          </p:cNvPicPr>
          <p:nvPr/>
        </p:nvPicPr>
        <p:blipFill>
          <a:blip r:embed="rId3"/>
          <a:stretch>
            <a:fillRect/>
          </a:stretch>
        </p:blipFill>
        <p:spPr>
          <a:xfrm>
            <a:off x="8090601" y="681037"/>
            <a:ext cx="3345032" cy="3717583"/>
          </a:xfrm>
          <a:prstGeom prst="rect">
            <a:avLst/>
          </a:prstGeom>
        </p:spPr>
      </p:pic>
    </p:spTree>
    <p:extLst>
      <p:ext uri="{BB962C8B-B14F-4D97-AF65-F5344CB8AC3E}">
        <p14:creationId xmlns:p14="http://schemas.microsoft.com/office/powerpoint/2010/main" val="37028461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VEVOX.QR.DIMENSIONS" val="29"/>
  <p:tag name="VEVOX.INSTRUCTIONS.V2" val="132919298"/>
</p:tagLst>
</file>

<file path=ppt/tags/tag10.xml><?xml version="1.0" encoding="utf-8"?>
<p:tagLst xmlns:a="http://schemas.openxmlformats.org/drawingml/2006/main" xmlns:r="http://schemas.openxmlformats.org/officeDocument/2006/relationships" xmlns:p="http://schemas.openxmlformats.org/presentationml/2006/main">
  <p:tag name="VEVOX.QRDOT" val="(4,0)"/>
  <p:tag name="VEVOX.ACCESSIBILITY.DECORATIVE" val="1"/>
</p:tagLst>
</file>

<file path=ppt/tags/tag100.xml><?xml version="1.0" encoding="utf-8"?>
<p:tagLst xmlns:a="http://schemas.openxmlformats.org/drawingml/2006/main" xmlns:r="http://schemas.openxmlformats.org/officeDocument/2006/relationships" xmlns:p="http://schemas.openxmlformats.org/presentationml/2006/main">
  <p:tag name="VEVOX.QRDOT" val="(4,3)"/>
  <p:tag name="VEVOX.ACCESSIBILITY.DECORATIVE" val="1"/>
</p:tagLst>
</file>

<file path=ppt/tags/tag1000.xml><?xml version="1.0" encoding="utf-8"?>
<p:tagLst xmlns:a="http://schemas.openxmlformats.org/drawingml/2006/main" xmlns:r="http://schemas.openxmlformats.org/officeDocument/2006/relationships" xmlns:p="http://schemas.openxmlformats.org/presentationml/2006/main">
  <p:tag name="VEVOX.QRDOT" val="(0,4)"/>
  <p:tag name="VEVOX.ACCESSIBILITY.DECORATIVE" val="1"/>
</p:tagLst>
</file>

<file path=ppt/tags/tag1001.xml><?xml version="1.0" encoding="utf-8"?>
<p:tagLst xmlns:a="http://schemas.openxmlformats.org/drawingml/2006/main" xmlns:r="http://schemas.openxmlformats.org/officeDocument/2006/relationships" xmlns:p="http://schemas.openxmlformats.org/presentationml/2006/main">
  <p:tag name="VEVOX.QRDOT" val="(1,4)"/>
  <p:tag name="VEVOX.ACCESSIBILITY.DECORATIVE" val="1"/>
</p:tagLst>
</file>

<file path=ppt/tags/tag1002.xml><?xml version="1.0" encoding="utf-8"?>
<p:tagLst xmlns:a="http://schemas.openxmlformats.org/drawingml/2006/main" xmlns:r="http://schemas.openxmlformats.org/officeDocument/2006/relationships" xmlns:p="http://schemas.openxmlformats.org/presentationml/2006/main">
  <p:tag name="VEVOX.QRDOT" val="(2,4)"/>
  <p:tag name="VEVOX.ACCESSIBILITY.DECORATIVE" val="1"/>
</p:tagLst>
</file>

<file path=ppt/tags/tag1003.xml><?xml version="1.0" encoding="utf-8"?>
<p:tagLst xmlns:a="http://schemas.openxmlformats.org/drawingml/2006/main" xmlns:r="http://schemas.openxmlformats.org/officeDocument/2006/relationships" xmlns:p="http://schemas.openxmlformats.org/presentationml/2006/main">
  <p:tag name="VEVOX.QRDOT" val="(3,4)"/>
  <p:tag name="VEVOX.ACCESSIBILITY.DECORATIVE" val="1"/>
</p:tagLst>
</file>

<file path=ppt/tags/tag1004.xml><?xml version="1.0" encoding="utf-8"?>
<p:tagLst xmlns:a="http://schemas.openxmlformats.org/drawingml/2006/main" xmlns:r="http://schemas.openxmlformats.org/officeDocument/2006/relationships" xmlns:p="http://schemas.openxmlformats.org/presentationml/2006/main">
  <p:tag name="VEVOX.QRDOT" val="(4,4)"/>
  <p:tag name="VEVOX.ACCESSIBILITY.DECORATIVE" val="1"/>
</p:tagLst>
</file>

<file path=ppt/tags/tag1005.xml><?xml version="1.0" encoding="utf-8"?>
<p:tagLst xmlns:a="http://schemas.openxmlformats.org/drawingml/2006/main" xmlns:r="http://schemas.openxmlformats.org/officeDocument/2006/relationships" xmlns:p="http://schemas.openxmlformats.org/presentationml/2006/main">
  <p:tag name="VEVOX.QRDOT" val="(5,4)"/>
  <p:tag name="VEVOX.ACCESSIBILITY.DECORATIVE" val="1"/>
</p:tagLst>
</file>

<file path=ppt/tags/tag1006.xml><?xml version="1.0" encoding="utf-8"?>
<p:tagLst xmlns:a="http://schemas.openxmlformats.org/drawingml/2006/main" xmlns:r="http://schemas.openxmlformats.org/officeDocument/2006/relationships" xmlns:p="http://schemas.openxmlformats.org/presentationml/2006/main">
  <p:tag name="VEVOX.QRDOT" val="(6,4)"/>
  <p:tag name="VEVOX.ACCESSIBILITY.DECORATIVE" val="1"/>
</p:tagLst>
</file>

<file path=ppt/tags/tag1007.xml><?xml version="1.0" encoding="utf-8"?>
<p:tagLst xmlns:a="http://schemas.openxmlformats.org/drawingml/2006/main" xmlns:r="http://schemas.openxmlformats.org/officeDocument/2006/relationships" xmlns:p="http://schemas.openxmlformats.org/presentationml/2006/main">
  <p:tag name="VEVOX.QRDOT" val="(7,4)"/>
  <p:tag name="VEVOX.ACCESSIBILITY.DECORATIVE" val="1"/>
</p:tagLst>
</file>

<file path=ppt/tags/tag1008.xml><?xml version="1.0" encoding="utf-8"?>
<p:tagLst xmlns:a="http://schemas.openxmlformats.org/drawingml/2006/main" xmlns:r="http://schemas.openxmlformats.org/officeDocument/2006/relationships" xmlns:p="http://schemas.openxmlformats.org/presentationml/2006/main">
  <p:tag name="VEVOX.QRDOT" val="(8,4)"/>
  <p:tag name="VEVOX.ACCESSIBILITY.DECORATIVE" val="1"/>
</p:tagLst>
</file>

<file path=ppt/tags/tag1009.xml><?xml version="1.0" encoding="utf-8"?>
<p:tagLst xmlns:a="http://schemas.openxmlformats.org/drawingml/2006/main" xmlns:r="http://schemas.openxmlformats.org/officeDocument/2006/relationships" xmlns:p="http://schemas.openxmlformats.org/presentationml/2006/main">
  <p:tag name="VEVOX.QRDOT" val="(9,4)"/>
  <p:tag name="VEVOX.ACCESSIBILITY.DECORATIVE" val="1"/>
</p:tagLst>
</file>

<file path=ppt/tags/tag101.xml><?xml version="1.0" encoding="utf-8"?>
<p:tagLst xmlns:a="http://schemas.openxmlformats.org/drawingml/2006/main" xmlns:r="http://schemas.openxmlformats.org/officeDocument/2006/relationships" xmlns:p="http://schemas.openxmlformats.org/presentationml/2006/main">
  <p:tag name="VEVOX.QRDOT" val="(5,3)"/>
  <p:tag name="VEVOX.ACCESSIBILITY.DECORATIVE" val="1"/>
</p:tagLst>
</file>

<file path=ppt/tags/tag1010.xml><?xml version="1.0" encoding="utf-8"?>
<p:tagLst xmlns:a="http://schemas.openxmlformats.org/drawingml/2006/main" xmlns:r="http://schemas.openxmlformats.org/officeDocument/2006/relationships" xmlns:p="http://schemas.openxmlformats.org/presentationml/2006/main">
  <p:tag name="VEVOX.QRDOT" val="(10,4)"/>
  <p:tag name="VEVOX.ACCESSIBILITY.DECORATIVE" val="1"/>
</p:tagLst>
</file>

<file path=ppt/tags/tag1011.xml><?xml version="1.0" encoding="utf-8"?>
<p:tagLst xmlns:a="http://schemas.openxmlformats.org/drawingml/2006/main" xmlns:r="http://schemas.openxmlformats.org/officeDocument/2006/relationships" xmlns:p="http://schemas.openxmlformats.org/presentationml/2006/main">
  <p:tag name="VEVOX.QRDOT" val="(11,4)"/>
  <p:tag name="VEVOX.ACCESSIBILITY.DECORATIVE" val="1"/>
</p:tagLst>
</file>

<file path=ppt/tags/tag1012.xml><?xml version="1.0" encoding="utf-8"?>
<p:tagLst xmlns:a="http://schemas.openxmlformats.org/drawingml/2006/main" xmlns:r="http://schemas.openxmlformats.org/officeDocument/2006/relationships" xmlns:p="http://schemas.openxmlformats.org/presentationml/2006/main">
  <p:tag name="VEVOX.QRDOT" val="(12,4)"/>
  <p:tag name="VEVOX.ACCESSIBILITY.DECORATIVE" val="1"/>
</p:tagLst>
</file>

<file path=ppt/tags/tag1013.xml><?xml version="1.0" encoding="utf-8"?>
<p:tagLst xmlns:a="http://schemas.openxmlformats.org/drawingml/2006/main" xmlns:r="http://schemas.openxmlformats.org/officeDocument/2006/relationships" xmlns:p="http://schemas.openxmlformats.org/presentationml/2006/main">
  <p:tag name="VEVOX.QRDOT" val="(13,4)"/>
  <p:tag name="VEVOX.ACCESSIBILITY.DECORATIVE" val="1"/>
</p:tagLst>
</file>

<file path=ppt/tags/tag1014.xml><?xml version="1.0" encoding="utf-8"?>
<p:tagLst xmlns:a="http://schemas.openxmlformats.org/drawingml/2006/main" xmlns:r="http://schemas.openxmlformats.org/officeDocument/2006/relationships" xmlns:p="http://schemas.openxmlformats.org/presentationml/2006/main">
  <p:tag name="VEVOX.QRDOT" val="(14,4)"/>
  <p:tag name="VEVOX.ACCESSIBILITY.DECORATIVE" val="1"/>
</p:tagLst>
</file>

<file path=ppt/tags/tag1015.xml><?xml version="1.0" encoding="utf-8"?>
<p:tagLst xmlns:a="http://schemas.openxmlformats.org/drawingml/2006/main" xmlns:r="http://schemas.openxmlformats.org/officeDocument/2006/relationships" xmlns:p="http://schemas.openxmlformats.org/presentationml/2006/main">
  <p:tag name="VEVOX.QRDOT" val="(15,4)"/>
  <p:tag name="VEVOX.ACCESSIBILITY.DECORATIVE" val="1"/>
</p:tagLst>
</file>

<file path=ppt/tags/tag1016.xml><?xml version="1.0" encoding="utf-8"?>
<p:tagLst xmlns:a="http://schemas.openxmlformats.org/drawingml/2006/main" xmlns:r="http://schemas.openxmlformats.org/officeDocument/2006/relationships" xmlns:p="http://schemas.openxmlformats.org/presentationml/2006/main">
  <p:tag name="VEVOX.QRDOT" val="(16,4)"/>
  <p:tag name="VEVOX.ACCESSIBILITY.DECORATIVE" val="1"/>
</p:tagLst>
</file>

<file path=ppt/tags/tag1017.xml><?xml version="1.0" encoding="utf-8"?>
<p:tagLst xmlns:a="http://schemas.openxmlformats.org/drawingml/2006/main" xmlns:r="http://schemas.openxmlformats.org/officeDocument/2006/relationships" xmlns:p="http://schemas.openxmlformats.org/presentationml/2006/main">
  <p:tag name="VEVOX.QRDOT" val="(17,4)"/>
  <p:tag name="VEVOX.ACCESSIBILITY.DECORATIVE" val="1"/>
</p:tagLst>
</file>

<file path=ppt/tags/tag1018.xml><?xml version="1.0" encoding="utf-8"?>
<p:tagLst xmlns:a="http://schemas.openxmlformats.org/drawingml/2006/main" xmlns:r="http://schemas.openxmlformats.org/officeDocument/2006/relationships" xmlns:p="http://schemas.openxmlformats.org/presentationml/2006/main">
  <p:tag name="VEVOX.QRDOT" val="(18,4)"/>
  <p:tag name="VEVOX.ACCESSIBILITY.DECORATIVE" val="1"/>
</p:tagLst>
</file>

<file path=ppt/tags/tag1019.xml><?xml version="1.0" encoding="utf-8"?>
<p:tagLst xmlns:a="http://schemas.openxmlformats.org/drawingml/2006/main" xmlns:r="http://schemas.openxmlformats.org/officeDocument/2006/relationships" xmlns:p="http://schemas.openxmlformats.org/presentationml/2006/main">
  <p:tag name="VEVOX.QRDOT" val="(19,4)"/>
  <p:tag name="VEVOX.ACCESSIBILITY.DECORATIVE" val="1"/>
</p:tagLst>
</file>

<file path=ppt/tags/tag102.xml><?xml version="1.0" encoding="utf-8"?>
<p:tagLst xmlns:a="http://schemas.openxmlformats.org/drawingml/2006/main" xmlns:r="http://schemas.openxmlformats.org/officeDocument/2006/relationships" xmlns:p="http://schemas.openxmlformats.org/presentationml/2006/main">
  <p:tag name="VEVOX.QRDOT" val="(6,3)"/>
  <p:tag name="VEVOX.ACCESSIBILITY.DECORATIVE" val="1"/>
</p:tagLst>
</file>

<file path=ppt/tags/tag1020.xml><?xml version="1.0" encoding="utf-8"?>
<p:tagLst xmlns:a="http://schemas.openxmlformats.org/drawingml/2006/main" xmlns:r="http://schemas.openxmlformats.org/officeDocument/2006/relationships" xmlns:p="http://schemas.openxmlformats.org/presentationml/2006/main">
  <p:tag name="VEVOX.QRDOT" val="(20,4)"/>
  <p:tag name="VEVOX.ACCESSIBILITY.DECORATIVE" val="1"/>
</p:tagLst>
</file>

<file path=ppt/tags/tag1021.xml><?xml version="1.0" encoding="utf-8"?>
<p:tagLst xmlns:a="http://schemas.openxmlformats.org/drawingml/2006/main" xmlns:r="http://schemas.openxmlformats.org/officeDocument/2006/relationships" xmlns:p="http://schemas.openxmlformats.org/presentationml/2006/main">
  <p:tag name="VEVOX.QRDOT" val="(21,4)"/>
  <p:tag name="VEVOX.ACCESSIBILITY.DECORATIVE" val="1"/>
</p:tagLst>
</file>

<file path=ppt/tags/tag1022.xml><?xml version="1.0" encoding="utf-8"?>
<p:tagLst xmlns:a="http://schemas.openxmlformats.org/drawingml/2006/main" xmlns:r="http://schemas.openxmlformats.org/officeDocument/2006/relationships" xmlns:p="http://schemas.openxmlformats.org/presentationml/2006/main">
  <p:tag name="VEVOX.QRDOT" val="(22,4)"/>
  <p:tag name="VEVOX.ACCESSIBILITY.DECORATIVE" val="1"/>
</p:tagLst>
</file>

<file path=ppt/tags/tag1023.xml><?xml version="1.0" encoding="utf-8"?>
<p:tagLst xmlns:a="http://schemas.openxmlformats.org/drawingml/2006/main" xmlns:r="http://schemas.openxmlformats.org/officeDocument/2006/relationships" xmlns:p="http://schemas.openxmlformats.org/presentationml/2006/main">
  <p:tag name="VEVOX.QRDOT" val="(23,4)"/>
  <p:tag name="VEVOX.ACCESSIBILITY.DECORATIVE" val="1"/>
</p:tagLst>
</file>

<file path=ppt/tags/tag1024.xml><?xml version="1.0" encoding="utf-8"?>
<p:tagLst xmlns:a="http://schemas.openxmlformats.org/drawingml/2006/main" xmlns:r="http://schemas.openxmlformats.org/officeDocument/2006/relationships" xmlns:p="http://schemas.openxmlformats.org/presentationml/2006/main">
  <p:tag name="VEVOX.QRDOT" val="(24,4)"/>
  <p:tag name="VEVOX.ACCESSIBILITY.DECORATIVE" val="1"/>
</p:tagLst>
</file>

<file path=ppt/tags/tag1025.xml><?xml version="1.0" encoding="utf-8"?>
<p:tagLst xmlns:a="http://schemas.openxmlformats.org/drawingml/2006/main" xmlns:r="http://schemas.openxmlformats.org/officeDocument/2006/relationships" xmlns:p="http://schemas.openxmlformats.org/presentationml/2006/main">
  <p:tag name="VEVOX.QRDOT" val="(25,4)"/>
  <p:tag name="VEVOX.ACCESSIBILITY.DECORATIVE" val="1"/>
</p:tagLst>
</file>

<file path=ppt/tags/tag1026.xml><?xml version="1.0" encoding="utf-8"?>
<p:tagLst xmlns:a="http://schemas.openxmlformats.org/drawingml/2006/main" xmlns:r="http://schemas.openxmlformats.org/officeDocument/2006/relationships" xmlns:p="http://schemas.openxmlformats.org/presentationml/2006/main">
  <p:tag name="VEVOX.QRDOT" val="(26,4)"/>
  <p:tag name="VEVOX.ACCESSIBILITY.DECORATIVE" val="1"/>
</p:tagLst>
</file>

<file path=ppt/tags/tag1027.xml><?xml version="1.0" encoding="utf-8"?>
<p:tagLst xmlns:a="http://schemas.openxmlformats.org/drawingml/2006/main" xmlns:r="http://schemas.openxmlformats.org/officeDocument/2006/relationships" xmlns:p="http://schemas.openxmlformats.org/presentationml/2006/main">
  <p:tag name="VEVOX.QRDOT" val="(27,4)"/>
  <p:tag name="VEVOX.ACCESSIBILITY.DECORATIVE" val="1"/>
</p:tagLst>
</file>

<file path=ppt/tags/tag1028.xml><?xml version="1.0" encoding="utf-8"?>
<p:tagLst xmlns:a="http://schemas.openxmlformats.org/drawingml/2006/main" xmlns:r="http://schemas.openxmlformats.org/officeDocument/2006/relationships" xmlns:p="http://schemas.openxmlformats.org/presentationml/2006/main">
  <p:tag name="VEVOX.QRDOT" val="(28,4)"/>
  <p:tag name="VEVOX.ACCESSIBILITY.DECORATIVE" val="1"/>
</p:tagLst>
</file>

<file path=ppt/tags/tag1029.xml><?xml version="1.0" encoding="utf-8"?>
<p:tagLst xmlns:a="http://schemas.openxmlformats.org/drawingml/2006/main" xmlns:r="http://schemas.openxmlformats.org/officeDocument/2006/relationships" xmlns:p="http://schemas.openxmlformats.org/presentationml/2006/main">
  <p:tag name="VEVOX.QRDOT" val="(29,4)"/>
  <p:tag name="VEVOX.ACCESSIBILITY.DECORATIVE" val="1"/>
</p:tagLst>
</file>

<file path=ppt/tags/tag103.xml><?xml version="1.0" encoding="utf-8"?>
<p:tagLst xmlns:a="http://schemas.openxmlformats.org/drawingml/2006/main" xmlns:r="http://schemas.openxmlformats.org/officeDocument/2006/relationships" xmlns:p="http://schemas.openxmlformats.org/presentationml/2006/main">
  <p:tag name="VEVOX.QRDOT" val="(7,3)"/>
  <p:tag name="VEVOX.ACCESSIBILITY.DECORATIVE" val="1"/>
</p:tagLst>
</file>

<file path=ppt/tags/tag1030.xml><?xml version="1.0" encoding="utf-8"?>
<p:tagLst xmlns:a="http://schemas.openxmlformats.org/drawingml/2006/main" xmlns:r="http://schemas.openxmlformats.org/officeDocument/2006/relationships" xmlns:p="http://schemas.openxmlformats.org/presentationml/2006/main">
  <p:tag name="VEVOX.QRDOT" val="(0,5)"/>
  <p:tag name="VEVOX.ACCESSIBILITY.DECORATIVE" val="1"/>
</p:tagLst>
</file>

<file path=ppt/tags/tag1031.xml><?xml version="1.0" encoding="utf-8"?>
<p:tagLst xmlns:a="http://schemas.openxmlformats.org/drawingml/2006/main" xmlns:r="http://schemas.openxmlformats.org/officeDocument/2006/relationships" xmlns:p="http://schemas.openxmlformats.org/presentationml/2006/main">
  <p:tag name="VEVOX.QRDOT" val="(1,5)"/>
  <p:tag name="VEVOX.ACCESSIBILITY.DECORATIVE" val="1"/>
</p:tagLst>
</file>

<file path=ppt/tags/tag1032.xml><?xml version="1.0" encoding="utf-8"?>
<p:tagLst xmlns:a="http://schemas.openxmlformats.org/drawingml/2006/main" xmlns:r="http://schemas.openxmlformats.org/officeDocument/2006/relationships" xmlns:p="http://schemas.openxmlformats.org/presentationml/2006/main">
  <p:tag name="VEVOX.QRDOT" val="(2,5)"/>
  <p:tag name="VEVOX.ACCESSIBILITY.DECORATIVE" val="1"/>
</p:tagLst>
</file>

<file path=ppt/tags/tag1033.xml><?xml version="1.0" encoding="utf-8"?>
<p:tagLst xmlns:a="http://schemas.openxmlformats.org/drawingml/2006/main" xmlns:r="http://schemas.openxmlformats.org/officeDocument/2006/relationships" xmlns:p="http://schemas.openxmlformats.org/presentationml/2006/main">
  <p:tag name="VEVOX.QRDOT" val="(3,5)"/>
  <p:tag name="VEVOX.ACCESSIBILITY.DECORATIVE" val="1"/>
</p:tagLst>
</file>

<file path=ppt/tags/tag1034.xml><?xml version="1.0" encoding="utf-8"?>
<p:tagLst xmlns:a="http://schemas.openxmlformats.org/drawingml/2006/main" xmlns:r="http://schemas.openxmlformats.org/officeDocument/2006/relationships" xmlns:p="http://schemas.openxmlformats.org/presentationml/2006/main">
  <p:tag name="VEVOX.QRDOT" val="(4,5)"/>
  <p:tag name="VEVOX.ACCESSIBILITY.DECORATIVE" val="1"/>
</p:tagLst>
</file>

<file path=ppt/tags/tag1035.xml><?xml version="1.0" encoding="utf-8"?>
<p:tagLst xmlns:a="http://schemas.openxmlformats.org/drawingml/2006/main" xmlns:r="http://schemas.openxmlformats.org/officeDocument/2006/relationships" xmlns:p="http://schemas.openxmlformats.org/presentationml/2006/main">
  <p:tag name="VEVOX.QRDOT" val="(5,5)"/>
  <p:tag name="VEVOX.ACCESSIBILITY.DECORATIVE" val="1"/>
</p:tagLst>
</file>

<file path=ppt/tags/tag1036.xml><?xml version="1.0" encoding="utf-8"?>
<p:tagLst xmlns:a="http://schemas.openxmlformats.org/drawingml/2006/main" xmlns:r="http://schemas.openxmlformats.org/officeDocument/2006/relationships" xmlns:p="http://schemas.openxmlformats.org/presentationml/2006/main">
  <p:tag name="VEVOX.QRDOT" val="(6,5)"/>
  <p:tag name="VEVOX.ACCESSIBILITY.DECORATIVE" val="1"/>
</p:tagLst>
</file>

<file path=ppt/tags/tag1037.xml><?xml version="1.0" encoding="utf-8"?>
<p:tagLst xmlns:a="http://schemas.openxmlformats.org/drawingml/2006/main" xmlns:r="http://schemas.openxmlformats.org/officeDocument/2006/relationships" xmlns:p="http://schemas.openxmlformats.org/presentationml/2006/main">
  <p:tag name="VEVOX.QRDOT" val="(7,5)"/>
  <p:tag name="VEVOX.ACCESSIBILITY.DECORATIVE" val="1"/>
</p:tagLst>
</file>

<file path=ppt/tags/tag1038.xml><?xml version="1.0" encoding="utf-8"?>
<p:tagLst xmlns:a="http://schemas.openxmlformats.org/drawingml/2006/main" xmlns:r="http://schemas.openxmlformats.org/officeDocument/2006/relationships" xmlns:p="http://schemas.openxmlformats.org/presentationml/2006/main">
  <p:tag name="VEVOX.QRDOT" val="(8,5)"/>
  <p:tag name="VEVOX.ACCESSIBILITY.DECORATIVE" val="1"/>
</p:tagLst>
</file>

<file path=ppt/tags/tag1039.xml><?xml version="1.0" encoding="utf-8"?>
<p:tagLst xmlns:a="http://schemas.openxmlformats.org/drawingml/2006/main" xmlns:r="http://schemas.openxmlformats.org/officeDocument/2006/relationships" xmlns:p="http://schemas.openxmlformats.org/presentationml/2006/main">
  <p:tag name="VEVOX.QRDOT" val="(9,5)"/>
  <p:tag name="VEVOX.ACCESSIBILITY.DECORATIVE" val="1"/>
</p:tagLst>
</file>

<file path=ppt/tags/tag104.xml><?xml version="1.0" encoding="utf-8"?>
<p:tagLst xmlns:a="http://schemas.openxmlformats.org/drawingml/2006/main" xmlns:r="http://schemas.openxmlformats.org/officeDocument/2006/relationships" xmlns:p="http://schemas.openxmlformats.org/presentationml/2006/main">
  <p:tag name="VEVOX.QRDOT" val="(8,3)"/>
  <p:tag name="VEVOX.ACCESSIBILITY.DECORATIVE" val="1"/>
</p:tagLst>
</file>

<file path=ppt/tags/tag1040.xml><?xml version="1.0" encoding="utf-8"?>
<p:tagLst xmlns:a="http://schemas.openxmlformats.org/drawingml/2006/main" xmlns:r="http://schemas.openxmlformats.org/officeDocument/2006/relationships" xmlns:p="http://schemas.openxmlformats.org/presentationml/2006/main">
  <p:tag name="VEVOX.QRDOT" val="(10,5)"/>
  <p:tag name="VEVOX.ACCESSIBILITY.DECORATIVE" val="1"/>
</p:tagLst>
</file>

<file path=ppt/tags/tag1041.xml><?xml version="1.0" encoding="utf-8"?>
<p:tagLst xmlns:a="http://schemas.openxmlformats.org/drawingml/2006/main" xmlns:r="http://schemas.openxmlformats.org/officeDocument/2006/relationships" xmlns:p="http://schemas.openxmlformats.org/presentationml/2006/main">
  <p:tag name="VEVOX.QRDOT" val="(11,5)"/>
  <p:tag name="VEVOX.ACCESSIBILITY.DECORATIVE" val="1"/>
</p:tagLst>
</file>

<file path=ppt/tags/tag1042.xml><?xml version="1.0" encoding="utf-8"?>
<p:tagLst xmlns:a="http://schemas.openxmlformats.org/drawingml/2006/main" xmlns:r="http://schemas.openxmlformats.org/officeDocument/2006/relationships" xmlns:p="http://schemas.openxmlformats.org/presentationml/2006/main">
  <p:tag name="VEVOX.QRDOT" val="(12,5)"/>
  <p:tag name="VEVOX.ACCESSIBILITY.DECORATIVE" val="1"/>
</p:tagLst>
</file>

<file path=ppt/tags/tag1043.xml><?xml version="1.0" encoding="utf-8"?>
<p:tagLst xmlns:a="http://schemas.openxmlformats.org/drawingml/2006/main" xmlns:r="http://schemas.openxmlformats.org/officeDocument/2006/relationships" xmlns:p="http://schemas.openxmlformats.org/presentationml/2006/main">
  <p:tag name="VEVOX.QRDOT" val="(13,5)"/>
  <p:tag name="VEVOX.ACCESSIBILITY.DECORATIVE" val="1"/>
</p:tagLst>
</file>

<file path=ppt/tags/tag1044.xml><?xml version="1.0" encoding="utf-8"?>
<p:tagLst xmlns:a="http://schemas.openxmlformats.org/drawingml/2006/main" xmlns:r="http://schemas.openxmlformats.org/officeDocument/2006/relationships" xmlns:p="http://schemas.openxmlformats.org/presentationml/2006/main">
  <p:tag name="VEVOX.QRDOT" val="(14,5)"/>
  <p:tag name="VEVOX.ACCESSIBILITY.DECORATIVE" val="1"/>
</p:tagLst>
</file>

<file path=ppt/tags/tag1045.xml><?xml version="1.0" encoding="utf-8"?>
<p:tagLst xmlns:a="http://schemas.openxmlformats.org/drawingml/2006/main" xmlns:r="http://schemas.openxmlformats.org/officeDocument/2006/relationships" xmlns:p="http://schemas.openxmlformats.org/presentationml/2006/main">
  <p:tag name="VEVOX.QRDOT" val="(15,5)"/>
  <p:tag name="VEVOX.ACCESSIBILITY.DECORATIVE" val="1"/>
</p:tagLst>
</file>

<file path=ppt/tags/tag1046.xml><?xml version="1.0" encoding="utf-8"?>
<p:tagLst xmlns:a="http://schemas.openxmlformats.org/drawingml/2006/main" xmlns:r="http://schemas.openxmlformats.org/officeDocument/2006/relationships" xmlns:p="http://schemas.openxmlformats.org/presentationml/2006/main">
  <p:tag name="VEVOX.QRDOT" val="(16,5)"/>
  <p:tag name="VEVOX.ACCESSIBILITY.DECORATIVE" val="1"/>
</p:tagLst>
</file>

<file path=ppt/tags/tag1047.xml><?xml version="1.0" encoding="utf-8"?>
<p:tagLst xmlns:a="http://schemas.openxmlformats.org/drawingml/2006/main" xmlns:r="http://schemas.openxmlformats.org/officeDocument/2006/relationships" xmlns:p="http://schemas.openxmlformats.org/presentationml/2006/main">
  <p:tag name="VEVOX.QRDOT" val="(17,5)"/>
  <p:tag name="VEVOX.ACCESSIBILITY.DECORATIVE" val="1"/>
</p:tagLst>
</file>

<file path=ppt/tags/tag1048.xml><?xml version="1.0" encoding="utf-8"?>
<p:tagLst xmlns:a="http://schemas.openxmlformats.org/drawingml/2006/main" xmlns:r="http://schemas.openxmlformats.org/officeDocument/2006/relationships" xmlns:p="http://schemas.openxmlformats.org/presentationml/2006/main">
  <p:tag name="VEVOX.QRDOT" val="(18,5)"/>
  <p:tag name="VEVOX.ACCESSIBILITY.DECORATIVE" val="1"/>
</p:tagLst>
</file>

<file path=ppt/tags/tag1049.xml><?xml version="1.0" encoding="utf-8"?>
<p:tagLst xmlns:a="http://schemas.openxmlformats.org/drawingml/2006/main" xmlns:r="http://schemas.openxmlformats.org/officeDocument/2006/relationships" xmlns:p="http://schemas.openxmlformats.org/presentationml/2006/main">
  <p:tag name="VEVOX.QRDOT" val="(19,5)"/>
  <p:tag name="VEVOX.ACCESSIBILITY.DECORATIVE" val="1"/>
</p:tagLst>
</file>

<file path=ppt/tags/tag105.xml><?xml version="1.0" encoding="utf-8"?>
<p:tagLst xmlns:a="http://schemas.openxmlformats.org/drawingml/2006/main" xmlns:r="http://schemas.openxmlformats.org/officeDocument/2006/relationships" xmlns:p="http://schemas.openxmlformats.org/presentationml/2006/main">
  <p:tag name="VEVOX.QRDOT" val="(9,3)"/>
  <p:tag name="VEVOX.ACCESSIBILITY.DECORATIVE" val="1"/>
</p:tagLst>
</file>

<file path=ppt/tags/tag1050.xml><?xml version="1.0" encoding="utf-8"?>
<p:tagLst xmlns:a="http://schemas.openxmlformats.org/drawingml/2006/main" xmlns:r="http://schemas.openxmlformats.org/officeDocument/2006/relationships" xmlns:p="http://schemas.openxmlformats.org/presentationml/2006/main">
  <p:tag name="VEVOX.QRDOT" val="(20,5)"/>
  <p:tag name="VEVOX.ACCESSIBILITY.DECORATIVE" val="1"/>
</p:tagLst>
</file>

<file path=ppt/tags/tag1051.xml><?xml version="1.0" encoding="utf-8"?>
<p:tagLst xmlns:a="http://schemas.openxmlformats.org/drawingml/2006/main" xmlns:r="http://schemas.openxmlformats.org/officeDocument/2006/relationships" xmlns:p="http://schemas.openxmlformats.org/presentationml/2006/main">
  <p:tag name="VEVOX.QRDOT" val="(21,5)"/>
  <p:tag name="VEVOX.ACCESSIBILITY.DECORATIVE" val="1"/>
</p:tagLst>
</file>

<file path=ppt/tags/tag1052.xml><?xml version="1.0" encoding="utf-8"?>
<p:tagLst xmlns:a="http://schemas.openxmlformats.org/drawingml/2006/main" xmlns:r="http://schemas.openxmlformats.org/officeDocument/2006/relationships" xmlns:p="http://schemas.openxmlformats.org/presentationml/2006/main">
  <p:tag name="VEVOX.QRDOT" val="(22,5)"/>
  <p:tag name="VEVOX.ACCESSIBILITY.DECORATIVE" val="1"/>
</p:tagLst>
</file>

<file path=ppt/tags/tag1053.xml><?xml version="1.0" encoding="utf-8"?>
<p:tagLst xmlns:a="http://schemas.openxmlformats.org/drawingml/2006/main" xmlns:r="http://schemas.openxmlformats.org/officeDocument/2006/relationships" xmlns:p="http://schemas.openxmlformats.org/presentationml/2006/main">
  <p:tag name="VEVOX.QRDOT" val="(23,5)"/>
  <p:tag name="VEVOX.ACCESSIBILITY.DECORATIVE" val="1"/>
</p:tagLst>
</file>

<file path=ppt/tags/tag1054.xml><?xml version="1.0" encoding="utf-8"?>
<p:tagLst xmlns:a="http://schemas.openxmlformats.org/drawingml/2006/main" xmlns:r="http://schemas.openxmlformats.org/officeDocument/2006/relationships" xmlns:p="http://schemas.openxmlformats.org/presentationml/2006/main">
  <p:tag name="VEVOX.QRDOT" val="(24,5)"/>
  <p:tag name="VEVOX.ACCESSIBILITY.DECORATIVE" val="1"/>
</p:tagLst>
</file>

<file path=ppt/tags/tag1055.xml><?xml version="1.0" encoding="utf-8"?>
<p:tagLst xmlns:a="http://schemas.openxmlformats.org/drawingml/2006/main" xmlns:r="http://schemas.openxmlformats.org/officeDocument/2006/relationships" xmlns:p="http://schemas.openxmlformats.org/presentationml/2006/main">
  <p:tag name="VEVOX.QRDOT" val="(25,5)"/>
  <p:tag name="VEVOX.ACCESSIBILITY.DECORATIVE" val="1"/>
</p:tagLst>
</file>

<file path=ppt/tags/tag1056.xml><?xml version="1.0" encoding="utf-8"?>
<p:tagLst xmlns:a="http://schemas.openxmlformats.org/drawingml/2006/main" xmlns:r="http://schemas.openxmlformats.org/officeDocument/2006/relationships" xmlns:p="http://schemas.openxmlformats.org/presentationml/2006/main">
  <p:tag name="VEVOX.QRDOT" val="(26,5)"/>
  <p:tag name="VEVOX.ACCESSIBILITY.DECORATIVE" val="1"/>
</p:tagLst>
</file>

<file path=ppt/tags/tag1057.xml><?xml version="1.0" encoding="utf-8"?>
<p:tagLst xmlns:a="http://schemas.openxmlformats.org/drawingml/2006/main" xmlns:r="http://schemas.openxmlformats.org/officeDocument/2006/relationships" xmlns:p="http://schemas.openxmlformats.org/presentationml/2006/main">
  <p:tag name="VEVOX.QRDOT" val="(27,5)"/>
  <p:tag name="VEVOX.ACCESSIBILITY.DECORATIVE" val="1"/>
</p:tagLst>
</file>

<file path=ppt/tags/tag1058.xml><?xml version="1.0" encoding="utf-8"?>
<p:tagLst xmlns:a="http://schemas.openxmlformats.org/drawingml/2006/main" xmlns:r="http://schemas.openxmlformats.org/officeDocument/2006/relationships" xmlns:p="http://schemas.openxmlformats.org/presentationml/2006/main">
  <p:tag name="VEVOX.QRDOT" val="(28,5)"/>
  <p:tag name="VEVOX.ACCESSIBILITY.DECORATIVE" val="1"/>
</p:tagLst>
</file>

<file path=ppt/tags/tag1059.xml><?xml version="1.0" encoding="utf-8"?>
<p:tagLst xmlns:a="http://schemas.openxmlformats.org/drawingml/2006/main" xmlns:r="http://schemas.openxmlformats.org/officeDocument/2006/relationships" xmlns:p="http://schemas.openxmlformats.org/presentationml/2006/main">
  <p:tag name="VEVOX.QRDOT" val="(29,5)"/>
  <p:tag name="VEVOX.ACCESSIBILITY.DECORATIVE" val="1"/>
</p:tagLst>
</file>

<file path=ppt/tags/tag106.xml><?xml version="1.0" encoding="utf-8"?>
<p:tagLst xmlns:a="http://schemas.openxmlformats.org/drawingml/2006/main" xmlns:r="http://schemas.openxmlformats.org/officeDocument/2006/relationships" xmlns:p="http://schemas.openxmlformats.org/presentationml/2006/main">
  <p:tag name="VEVOX.QRDOT" val="(10,3)"/>
  <p:tag name="VEVOX.ACCESSIBILITY.DECORATIVE" val="1"/>
</p:tagLst>
</file>

<file path=ppt/tags/tag1060.xml><?xml version="1.0" encoding="utf-8"?>
<p:tagLst xmlns:a="http://schemas.openxmlformats.org/drawingml/2006/main" xmlns:r="http://schemas.openxmlformats.org/officeDocument/2006/relationships" xmlns:p="http://schemas.openxmlformats.org/presentationml/2006/main">
  <p:tag name="VEVOX.QRDOT" val="(0,6)"/>
  <p:tag name="VEVOX.ACCESSIBILITY.DECORATIVE" val="1"/>
</p:tagLst>
</file>

<file path=ppt/tags/tag1061.xml><?xml version="1.0" encoding="utf-8"?>
<p:tagLst xmlns:a="http://schemas.openxmlformats.org/drawingml/2006/main" xmlns:r="http://schemas.openxmlformats.org/officeDocument/2006/relationships" xmlns:p="http://schemas.openxmlformats.org/presentationml/2006/main">
  <p:tag name="VEVOX.QRDOT" val="(1,6)"/>
  <p:tag name="VEVOX.ACCESSIBILITY.DECORATIVE" val="1"/>
</p:tagLst>
</file>

<file path=ppt/tags/tag1062.xml><?xml version="1.0" encoding="utf-8"?>
<p:tagLst xmlns:a="http://schemas.openxmlformats.org/drawingml/2006/main" xmlns:r="http://schemas.openxmlformats.org/officeDocument/2006/relationships" xmlns:p="http://schemas.openxmlformats.org/presentationml/2006/main">
  <p:tag name="VEVOX.QRDOT" val="(2,6)"/>
  <p:tag name="VEVOX.ACCESSIBILITY.DECORATIVE" val="1"/>
</p:tagLst>
</file>

<file path=ppt/tags/tag1063.xml><?xml version="1.0" encoding="utf-8"?>
<p:tagLst xmlns:a="http://schemas.openxmlformats.org/drawingml/2006/main" xmlns:r="http://schemas.openxmlformats.org/officeDocument/2006/relationships" xmlns:p="http://schemas.openxmlformats.org/presentationml/2006/main">
  <p:tag name="VEVOX.QRDOT" val="(3,6)"/>
  <p:tag name="VEVOX.ACCESSIBILITY.DECORATIVE" val="1"/>
</p:tagLst>
</file>

<file path=ppt/tags/tag1064.xml><?xml version="1.0" encoding="utf-8"?>
<p:tagLst xmlns:a="http://schemas.openxmlformats.org/drawingml/2006/main" xmlns:r="http://schemas.openxmlformats.org/officeDocument/2006/relationships" xmlns:p="http://schemas.openxmlformats.org/presentationml/2006/main">
  <p:tag name="VEVOX.QRDOT" val="(4,6)"/>
  <p:tag name="VEVOX.ACCESSIBILITY.DECORATIVE" val="1"/>
</p:tagLst>
</file>

<file path=ppt/tags/tag1065.xml><?xml version="1.0" encoding="utf-8"?>
<p:tagLst xmlns:a="http://schemas.openxmlformats.org/drawingml/2006/main" xmlns:r="http://schemas.openxmlformats.org/officeDocument/2006/relationships" xmlns:p="http://schemas.openxmlformats.org/presentationml/2006/main">
  <p:tag name="VEVOX.QRDOT" val="(5,6)"/>
  <p:tag name="VEVOX.ACCESSIBILITY.DECORATIVE" val="1"/>
</p:tagLst>
</file>

<file path=ppt/tags/tag1066.xml><?xml version="1.0" encoding="utf-8"?>
<p:tagLst xmlns:a="http://schemas.openxmlformats.org/drawingml/2006/main" xmlns:r="http://schemas.openxmlformats.org/officeDocument/2006/relationships" xmlns:p="http://schemas.openxmlformats.org/presentationml/2006/main">
  <p:tag name="VEVOX.QRDOT" val="(6,6)"/>
  <p:tag name="VEVOX.ACCESSIBILITY.DECORATIVE" val="1"/>
</p:tagLst>
</file>

<file path=ppt/tags/tag1067.xml><?xml version="1.0" encoding="utf-8"?>
<p:tagLst xmlns:a="http://schemas.openxmlformats.org/drawingml/2006/main" xmlns:r="http://schemas.openxmlformats.org/officeDocument/2006/relationships" xmlns:p="http://schemas.openxmlformats.org/presentationml/2006/main">
  <p:tag name="VEVOX.QRDOT" val="(7,6)"/>
  <p:tag name="VEVOX.ACCESSIBILITY.DECORATIVE" val="1"/>
</p:tagLst>
</file>

<file path=ppt/tags/tag1068.xml><?xml version="1.0" encoding="utf-8"?>
<p:tagLst xmlns:a="http://schemas.openxmlformats.org/drawingml/2006/main" xmlns:r="http://schemas.openxmlformats.org/officeDocument/2006/relationships" xmlns:p="http://schemas.openxmlformats.org/presentationml/2006/main">
  <p:tag name="VEVOX.QRDOT" val="(8,6)"/>
  <p:tag name="VEVOX.ACCESSIBILITY.DECORATIVE" val="1"/>
</p:tagLst>
</file>

<file path=ppt/tags/tag1069.xml><?xml version="1.0" encoding="utf-8"?>
<p:tagLst xmlns:a="http://schemas.openxmlformats.org/drawingml/2006/main" xmlns:r="http://schemas.openxmlformats.org/officeDocument/2006/relationships" xmlns:p="http://schemas.openxmlformats.org/presentationml/2006/main">
  <p:tag name="VEVOX.QRDOT" val="(9,6)"/>
  <p:tag name="VEVOX.ACCESSIBILITY.DECORATIVE" val="1"/>
</p:tagLst>
</file>

<file path=ppt/tags/tag107.xml><?xml version="1.0" encoding="utf-8"?>
<p:tagLst xmlns:a="http://schemas.openxmlformats.org/drawingml/2006/main" xmlns:r="http://schemas.openxmlformats.org/officeDocument/2006/relationships" xmlns:p="http://schemas.openxmlformats.org/presentationml/2006/main">
  <p:tag name="VEVOX.QRDOT" val="(11,3)"/>
  <p:tag name="VEVOX.ACCESSIBILITY.DECORATIVE" val="1"/>
</p:tagLst>
</file>

<file path=ppt/tags/tag1070.xml><?xml version="1.0" encoding="utf-8"?>
<p:tagLst xmlns:a="http://schemas.openxmlformats.org/drawingml/2006/main" xmlns:r="http://schemas.openxmlformats.org/officeDocument/2006/relationships" xmlns:p="http://schemas.openxmlformats.org/presentationml/2006/main">
  <p:tag name="VEVOX.QRDOT" val="(10,6)"/>
  <p:tag name="VEVOX.ACCESSIBILITY.DECORATIVE" val="1"/>
</p:tagLst>
</file>

<file path=ppt/tags/tag1071.xml><?xml version="1.0" encoding="utf-8"?>
<p:tagLst xmlns:a="http://schemas.openxmlformats.org/drawingml/2006/main" xmlns:r="http://schemas.openxmlformats.org/officeDocument/2006/relationships" xmlns:p="http://schemas.openxmlformats.org/presentationml/2006/main">
  <p:tag name="VEVOX.QRDOT" val="(11,6)"/>
  <p:tag name="VEVOX.ACCESSIBILITY.DECORATIVE" val="1"/>
</p:tagLst>
</file>

<file path=ppt/tags/tag1072.xml><?xml version="1.0" encoding="utf-8"?>
<p:tagLst xmlns:a="http://schemas.openxmlformats.org/drawingml/2006/main" xmlns:r="http://schemas.openxmlformats.org/officeDocument/2006/relationships" xmlns:p="http://schemas.openxmlformats.org/presentationml/2006/main">
  <p:tag name="VEVOX.QRDOT" val="(12,6)"/>
  <p:tag name="VEVOX.ACCESSIBILITY.DECORATIVE" val="1"/>
</p:tagLst>
</file>

<file path=ppt/tags/tag1073.xml><?xml version="1.0" encoding="utf-8"?>
<p:tagLst xmlns:a="http://schemas.openxmlformats.org/drawingml/2006/main" xmlns:r="http://schemas.openxmlformats.org/officeDocument/2006/relationships" xmlns:p="http://schemas.openxmlformats.org/presentationml/2006/main">
  <p:tag name="VEVOX.QRDOT" val="(13,6)"/>
  <p:tag name="VEVOX.ACCESSIBILITY.DECORATIVE" val="1"/>
</p:tagLst>
</file>

<file path=ppt/tags/tag1074.xml><?xml version="1.0" encoding="utf-8"?>
<p:tagLst xmlns:a="http://schemas.openxmlformats.org/drawingml/2006/main" xmlns:r="http://schemas.openxmlformats.org/officeDocument/2006/relationships" xmlns:p="http://schemas.openxmlformats.org/presentationml/2006/main">
  <p:tag name="VEVOX.QRDOT" val="(14,6)"/>
  <p:tag name="VEVOX.ACCESSIBILITY.DECORATIVE" val="1"/>
</p:tagLst>
</file>

<file path=ppt/tags/tag1075.xml><?xml version="1.0" encoding="utf-8"?>
<p:tagLst xmlns:a="http://schemas.openxmlformats.org/drawingml/2006/main" xmlns:r="http://schemas.openxmlformats.org/officeDocument/2006/relationships" xmlns:p="http://schemas.openxmlformats.org/presentationml/2006/main">
  <p:tag name="VEVOX.QRDOT" val="(15,6)"/>
  <p:tag name="VEVOX.ACCESSIBILITY.DECORATIVE" val="1"/>
</p:tagLst>
</file>

<file path=ppt/tags/tag1076.xml><?xml version="1.0" encoding="utf-8"?>
<p:tagLst xmlns:a="http://schemas.openxmlformats.org/drawingml/2006/main" xmlns:r="http://schemas.openxmlformats.org/officeDocument/2006/relationships" xmlns:p="http://schemas.openxmlformats.org/presentationml/2006/main">
  <p:tag name="VEVOX.QRDOT" val="(16,6)"/>
  <p:tag name="VEVOX.ACCESSIBILITY.DECORATIVE" val="1"/>
</p:tagLst>
</file>

<file path=ppt/tags/tag1077.xml><?xml version="1.0" encoding="utf-8"?>
<p:tagLst xmlns:a="http://schemas.openxmlformats.org/drawingml/2006/main" xmlns:r="http://schemas.openxmlformats.org/officeDocument/2006/relationships" xmlns:p="http://schemas.openxmlformats.org/presentationml/2006/main">
  <p:tag name="VEVOX.QRDOT" val="(17,6)"/>
  <p:tag name="VEVOX.ACCESSIBILITY.DECORATIVE" val="1"/>
</p:tagLst>
</file>

<file path=ppt/tags/tag1078.xml><?xml version="1.0" encoding="utf-8"?>
<p:tagLst xmlns:a="http://schemas.openxmlformats.org/drawingml/2006/main" xmlns:r="http://schemas.openxmlformats.org/officeDocument/2006/relationships" xmlns:p="http://schemas.openxmlformats.org/presentationml/2006/main">
  <p:tag name="VEVOX.QRDOT" val="(18,6)"/>
  <p:tag name="VEVOX.ACCESSIBILITY.DECORATIVE" val="1"/>
</p:tagLst>
</file>

<file path=ppt/tags/tag1079.xml><?xml version="1.0" encoding="utf-8"?>
<p:tagLst xmlns:a="http://schemas.openxmlformats.org/drawingml/2006/main" xmlns:r="http://schemas.openxmlformats.org/officeDocument/2006/relationships" xmlns:p="http://schemas.openxmlformats.org/presentationml/2006/main">
  <p:tag name="VEVOX.QRDOT" val="(19,6)"/>
  <p:tag name="VEVOX.ACCESSIBILITY.DECORATIVE" val="1"/>
</p:tagLst>
</file>

<file path=ppt/tags/tag108.xml><?xml version="1.0" encoding="utf-8"?>
<p:tagLst xmlns:a="http://schemas.openxmlformats.org/drawingml/2006/main" xmlns:r="http://schemas.openxmlformats.org/officeDocument/2006/relationships" xmlns:p="http://schemas.openxmlformats.org/presentationml/2006/main">
  <p:tag name="VEVOX.QRDOT" val="(12,3)"/>
  <p:tag name="VEVOX.ACCESSIBILITY.DECORATIVE" val="1"/>
</p:tagLst>
</file>

<file path=ppt/tags/tag1080.xml><?xml version="1.0" encoding="utf-8"?>
<p:tagLst xmlns:a="http://schemas.openxmlformats.org/drawingml/2006/main" xmlns:r="http://schemas.openxmlformats.org/officeDocument/2006/relationships" xmlns:p="http://schemas.openxmlformats.org/presentationml/2006/main">
  <p:tag name="VEVOX.QRDOT" val="(20,6)"/>
  <p:tag name="VEVOX.ACCESSIBILITY.DECORATIVE" val="1"/>
</p:tagLst>
</file>

<file path=ppt/tags/tag1081.xml><?xml version="1.0" encoding="utf-8"?>
<p:tagLst xmlns:a="http://schemas.openxmlformats.org/drawingml/2006/main" xmlns:r="http://schemas.openxmlformats.org/officeDocument/2006/relationships" xmlns:p="http://schemas.openxmlformats.org/presentationml/2006/main">
  <p:tag name="VEVOX.QRDOT" val="(21,6)"/>
  <p:tag name="VEVOX.ACCESSIBILITY.DECORATIVE" val="1"/>
</p:tagLst>
</file>

<file path=ppt/tags/tag1082.xml><?xml version="1.0" encoding="utf-8"?>
<p:tagLst xmlns:a="http://schemas.openxmlformats.org/drawingml/2006/main" xmlns:r="http://schemas.openxmlformats.org/officeDocument/2006/relationships" xmlns:p="http://schemas.openxmlformats.org/presentationml/2006/main">
  <p:tag name="VEVOX.QRDOT" val="(22,6)"/>
  <p:tag name="VEVOX.ACCESSIBILITY.DECORATIVE" val="1"/>
</p:tagLst>
</file>

<file path=ppt/tags/tag1083.xml><?xml version="1.0" encoding="utf-8"?>
<p:tagLst xmlns:a="http://schemas.openxmlformats.org/drawingml/2006/main" xmlns:r="http://schemas.openxmlformats.org/officeDocument/2006/relationships" xmlns:p="http://schemas.openxmlformats.org/presentationml/2006/main">
  <p:tag name="VEVOX.QRDOT" val="(23,6)"/>
  <p:tag name="VEVOX.ACCESSIBILITY.DECORATIVE" val="1"/>
</p:tagLst>
</file>

<file path=ppt/tags/tag1084.xml><?xml version="1.0" encoding="utf-8"?>
<p:tagLst xmlns:a="http://schemas.openxmlformats.org/drawingml/2006/main" xmlns:r="http://schemas.openxmlformats.org/officeDocument/2006/relationships" xmlns:p="http://schemas.openxmlformats.org/presentationml/2006/main">
  <p:tag name="VEVOX.QRDOT" val="(24,6)"/>
  <p:tag name="VEVOX.ACCESSIBILITY.DECORATIVE" val="1"/>
</p:tagLst>
</file>

<file path=ppt/tags/tag1085.xml><?xml version="1.0" encoding="utf-8"?>
<p:tagLst xmlns:a="http://schemas.openxmlformats.org/drawingml/2006/main" xmlns:r="http://schemas.openxmlformats.org/officeDocument/2006/relationships" xmlns:p="http://schemas.openxmlformats.org/presentationml/2006/main">
  <p:tag name="VEVOX.QRDOT" val="(25,6)"/>
  <p:tag name="VEVOX.ACCESSIBILITY.DECORATIVE" val="1"/>
</p:tagLst>
</file>

<file path=ppt/tags/tag1086.xml><?xml version="1.0" encoding="utf-8"?>
<p:tagLst xmlns:a="http://schemas.openxmlformats.org/drawingml/2006/main" xmlns:r="http://schemas.openxmlformats.org/officeDocument/2006/relationships" xmlns:p="http://schemas.openxmlformats.org/presentationml/2006/main">
  <p:tag name="VEVOX.QRDOT" val="(26,6)"/>
  <p:tag name="VEVOX.ACCESSIBILITY.DECORATIVE" val="1"/>
</p:tagLst>
</file>

<file path=ppt/tags/tag1087.xml><?xml version="1.0" encoding="utf-8"?>
<p:tagLst xmlns:a="http://schemas.openxmlformats.org/drawingml/2006/main" xmlns:r="http://schemas.openxmlformats.org/officeDocument/2006/relationships" xmlns:p="http://schemas.openxmlformats.org/presentationml/2006/main">
  <p:tag name="VEVOX.QRDOT" val="(27,6)"/>
  <p:tag name="VEVOX.ACCESSIBILITY.DECORATIVE" val="1"/>
</p:tagLst>
</file>

<file path=ppt/tags/tag1088.xml><?xml version="1.0" encoding="utf-8"?>
<p:tagLst xmlns:a="http://schemas.openxmlformats.org/drawingml/2006/main" xmlns:r="http://schemas.openxmlformats.org/officeDocument/2006/relationships" xmlns:p="http://schemas.openxmlformats.org/presentationml/2006/main">
  <p:tag name="VEVOX.QRDOT" val="(28,6)"/>
  <p:tag name="VEVOX.ACCESSIBILITY.DECORATIVE" val="1"/>
</p:tagLst>
</file>

<file path=ppt/tags/tag1089.xml><?xml version="1.0" encoding="utf-8"?>
<p:tagLst xmlns:a="http://schemas.openxmlformats.org/drawingml/2006/main" xmlns:r="http://schemas.openxmlformats.org/officeDocument/2006/relationships" xmlns:p="http://schemas.openxmlformats.org/presentationml/2006/main">
  <p:tag name="VEVOX.QRDOT" val="(29,6)"/>
  <p:tag name="VEVOX.ACCESSIBILITY.DECORATIVE" val="1"/>
</p:tagLst>
</file>

<file path=ppt/tags/tag109.xml><?xml version="1.0" encoding="utf-8"?>
<p:tagLst xmlns:a="http://schemas.openxmlformats.org/drawingml/2006/main" xmlns:r="http://schemas.openxmlformats.org/officeDocument/2006/relationships" xmlns:p="http://schemas.openxmlformats.org/presentationml/2006/main">
  <p:tag name="VEVOX.QRDOT" val="(13,3)"/>
  <p:tag name="VEVOX.ACCESSIBILITY.DECORATIVE" val="1"/>
</p:tagLst>
</file>

<file path=ppt/tags/tag1090.xml><?xml version="1.0" encoding="utf-8"?>
<p:tagLst xmlns:a="http://schemas.openxmlformats.org/drawingml/2006/main" xmlns:r="http://schemas.openxmlformats.org/officeDocument/2006/relationships" xmlns:p="http://schemas.openxmlformats.org/presentationml/2006/main">
  <p:tag name="VEVOX.QRDOT" val="(0,7)"/>
  <p:tag name="VEVOX.ACCESSIBILITY.DECORATIVE" val="1"/>
</p:tagLst>
</file>

<file path=ppt/tags/tag1091.xml><?xml version="1.0" encoding="utf-8"?>
<p:tagLst xmlns:a="http://schemas.openxmlformats.org/drawingml/2006/main" xmlns:r="http://schemas.openxmlformats.org/officeDocument/2006/relationships" xmlns:p="http://schemas.openxmlformats.org/presentationml/2006/main">
  <p:tag name="VEVOX.QRDOT" val="(1,7)"/>
  <p:tag name="VEVOX.ACCESSIBILITY.DECORATIVE" val="1"/>
</p:tagLst>
</file>

<file path=ppt/tags/tag1092.xml><?xml version="1.0" encoding="utf-8"?>
<p:tagLst xmlns:a="http://schemas.openxmlformats.org/drawingml/2006/main" xmlns:r="http://schemas.openxmlformats.org/officeDocument/2006/relationships" xmlns:p="http://schemas.openxmlformats.org/presentationml/2006/main">
  <p:tag name="VEVOX.QRDOT" val="(2,7)"/>
  <p:tag name="VEVOX.ACCESSIBILITY.DECORATIVE" val="1"/>
</p:tagLst>
</file>

<file path=ppt/tags/tag1093.xml><?xml version="1.0" encoding="utf-8"?>
<p:tagLst xmlns:a="http://schemas.openxmlformats.org/drawingml/2006/main" xmlns:r="http://schemas.openxmlformats.org/officeDocument/2006/relationships" xmlns:p="http://schemas.openxmlformats.org/presentationml/2006/main">
  <p:tag name="VEVOX.QRDOT" val="(3,7)"/>
  <p:tag name="VEVOX.ACCESSIBILITY.DECORATIVE" val="1"/>
</p:tagLst>
</file>

<file path=ppt/tags/tag1094.xml><?xml version="1.0" encoding="utf-8"?>
<p:tagLst xmlns:a="http://schemas.openxmlformats.org/drawingml/2006/main" xmlns:r="http://schemas.openxmlformats.org/officeDocument/2006/relationships" xmlns:p="http://schemas.openxmlformats.org/presentationml/2006/main">
  <p:tag name="VEVOX.QRDOT" val="(4,7)"/>
  <p:tag name="VEVOX.ACCESSIBILITY.DECORATIVE" val="1"/>
</p:tagLst>
</file>

<file path=ppt/tags/tag1095.xml><?xml version="1.0" encoding="utf-8"?>
<p:tagLst xmlns:a="http://schemas.openxmlformats.org/drawingml/2006/main" xmlns:r="http://schemas.openxmlformats.org/officeDocument/2006/relationships" xmlns:p="http://schemas.openxmlformats.org/presentationml/2006/main">
  <p:tag name="VEVOX.QRDOT" val="(5,7)"/>
  <p:tag name="VEVOX.ACCESSIBILITY.DECORATIVE" val="1"/>
</p:tagLst>
</file>

<file path=ppt/tags/tag1096.xml><?xml version="1.0" encoding="utf-8"?>
<p:tagLst xmlns:a="http://schemas.openxmlformats.org/drawingml/2006/main" xmlns:r="http://schemas.openxmlformats.org/officeDocument/2006/relationships" xmlns:p="http://schemas.openxmlformats.org/presentationml/2006/main">
  <p:tag name="VEVOX.QRDOT" val="(6,7)"/>
  <p:tag name="VEVOX.ACCESSIBILITY.DECORATIVE" val="1"/>
</p:tagLst>
</file>

<file path=ppt/tags/tag1097.xml><?xml version="1.0" encoding="utf-8"?>
<p:tagLst xmlns:a="http://schemas.openxmlformats.org/drawingml/2006/main" xmlns:r="http://schemas.openxmlformats.org/officeDocument/2006/relationships" xmlns:p="http://schemas.openxmlformats.org/presentationml/2006/main">
  <p:tag name="VEVOX.QRDOT" val="(7,7)"/>
  <p:tag name="VEVOX.ACCESSIBILITY.DECORATIVE" val="1"/>
</p:tagLst>
</file>

<file path=ppt/tags/tag1098.xml><?xml version="1.0" encoding="utf-8"?>
<p:tagLst xmlns:a="http://schemas.openxmlformats.org/drawingml/2006/main" xmlns:r="http://schemas.openxmlformats.org/officeDocument/2006/relationships" xmlns:p="http://schemas.openxmlformats.org/presentationml/2006/main">
  <p:tag name="VEVOX.QRDOT" val="(8,7)"/>
  <p:tag name="VEVOX.ACCESSIBILITY.DECORATIVE" val="1"/>
</p:tagLst>
</file>

<file path=ppt/tags/tag1099.xml><?xml version="1.0" encoding="utf-8"?>
<p:tagLst xmlns:a="http://schemas.openxmlformats.org/drawingml/2006/main" xmlns:r="http://schemas.openxmlformats.org/officeDocument/2006/relationships" xmlns:p="http://schemas.openxmlformats.org/presentationml/2006/main">
  <p:tag name="VEVOX.QRDOT" val="(9,7)"/>
  <p:tag name="VEVOX.ACCESSIBILITY.DECORATIVE" val="1"/>
</p:tagLst>
</file>

<file path=ppt/tags/tag11.xml><?xml version="1.0" encoding="utf-8"?>
<p:tagLst xmlns:a="http://schemas.openxmlformats.org/drawingml/2006/main" xmlns:r="http://schemas.openxmlformats.org/officeDocument/2006/relationships" xmlns:p="http://schemas.openxmlformats.org/presentationml/2006/main">
  <p:tag name="VEVOX.QRDOT" val="(5,0)"/>
  <p:tag name="VEVOX.ACCESSIBILITY.DECORATIVE" val="1"/>
</p:tagLst>
</file>

<file path=ppt/tags/tag110.xml><?xml version="1.0" encoding="utf-8"?>
<p:tagLst xmlns:a="http://schemas.openxmlformats.org/drawingml/2006/main" xmlns:r="http://schemas.openxmlformats.org/officeDocument/2006/relationships" xmlns:p="http://schemas.openxmlformats.org/presentationml/2006/main">
  <p:tag name="VEVOX.QRDOT" val="(14,3)"/>
  <p:tag name="VEVOX.ACCESSIBILITY.DECORATIVE" val="1"/>
</p:tagLst>
</file>

<file path=ppt/tags/tag1100.xml><?xml version="1.0" encoding="utf-8"?>
<p:tagLst xmlns:a="http://schemas.openxmlformats.org/drawingml/2006/main" xmlns:r="http://schemas.openxmlformats.org/officeDocument/2006/relationships" xmlns:p="http://schemas.openxmlformats.org/presentationml/2006/main">
  <p:tag name="VEVOX.QRDOT" val="(10,7)"/>
  <p:tag name="VEVOX.ACCESSIBILITY.DECORATIVE" val="1"/>
</p:tagLst>
</file>

<file path=ppt/tags/tag1101.xml><?xml version="1.0" encoding="utf-8"?>
<p:tagLst xmlns:a="http://schemas.openxmlformats.org/drawingml/2006/main" xmlns:r="http://schemas.openxmlformats.org/officeDocument/2006/relationships" xmlns:p="http://schemas.openxmlformats.org/presentationml/2006/main">
  <p:tag name="VEVOX.QRDOT" val="(11,7)"/>
  <p:tag name="VEVOX.ACCESSIBILITY.DECORATIVE" val="1"/>
</p:tagLst>
</file>

<file path=ppt/tags/tag1102.xml><?xml version="1.0" encoding="utf-8"?>
<p:tagLst xmlns:a="http://schemas.openxmlformats.org/drawingml/2006/main" xmlns:r="http://schemas.openxmlformats.org/officeDocument/2006/relationships" xmlns:p="http://schemas.openxmlformats.org/presentationml/2006/main">
  <p:tag name="VEVOX.QRDOT" val="(12,7)"/>
  <p:tag name="VEVOX.ACCESSIBILITY.DECORATIVE" val="1"/>
</p:tagLst>
</file>

<file path=ppt/tags/tag1103.xml><?xml version="1.0" encoding="utf-8"?>
<p:tagLst xmlns:a="http://schemas.openxmlformats.org/drawingml/2006/main" xmlns:r="http://schemas.openxmlformats.org/officeDocument/2006/relationships" xmlns:p="http://schemas.openxmlformats.org/presentationml/2006/main">
  <p:tag name="VEVOX.QRDOT" val="(13,7)"/>
  <p:tag name="VEVOX.ACCESSIBILITY.DECORATIVE" val="1"/>
</p:tagLst>
</file>

<file path=ppt/tags/tag1104.xml><?xml version="1.0" encoding="utf-8"?>
<p:tagLst xmlns:a="http://schemas.openxmlformats.org/drawingml/2006/main" xmlns:r="http://schemas.openxmlformats.org/officeDocument/2006/relationships" xmlns:p="http://schemas.openxmlformats.org/presentationml/2006/main">
  <p:tag name="VEVOX.QRDOT" val="(14,7)"/>
  <p:tag name="VEVOX.ACCESSIBILITY.DECORATIVE" val="1"/>
</p:tagLst>
</file>

<file path=ppt/tags/tag1105.xml><?xml version="1.0" encoding="utf-8"?>
<p:tagLst xmlns:a="http://schemas.openxmlformats.org/drawingml/2006/main" xmlns:r="http://schemas.openxmlformats.org/officeDocument/2006/relationships" xmlns:p="http://schemas.openxmlformats.org/presentationml/2006/main">
  <p:tag name="VEVOX.QRDOT" val="(15,7)"/>
  <p:tag name="VEVOX.ACCESSIBILITY.DECORATIVE" val="1"/>
</p:tagLst>
</file>

<file path=ppt/tags/tag1106.xml><?xml version="1.0" encoding="utf-8"?>
<p:tagLst xmlns:a="http://schemas.openxmlformats.org/drawingml/2006/main" xmlns:r="http://schemas.openxmlformats.org/officeDocument/2006/relationships" xmlns:p="http://schemas.openxmlformats.org/presentationml/2006/main">
  <p:tag name="VEVOX.QRDOT" val="(16,7)"/>
  <p:tag name="VEVOX.ACCESSIBILITY.DECORATIVE" val="1"/>
</p:tagLst>
</file>

<file path=ppt/tags/tag1107.xml><?xml version="1.0" encoding="utf-8"?>
<p:tagLst xmlns:a="http://schemas.openxmlformats.org/drawingml/2006/main" xmlns:r="http://schemas.openxmlformats.org/officeDocument/2006/relationships" xmlns:p="http://schemas.openxmlformats.org/presentationml/2006/main">
  <p:tag name="VEVOX.QRDOT" val="(17,7)"/>
  <p:tag name="VEVOX.ACCESSIBILITY.DECORATIVE" val="1"/>
</p:tagLst>
</file>

<file path=ppt/tags/tag1108.xml><?xml version="1.0" encoding="utf-8"?>
<p:tagLst xmlns:a="http://schemas.openxmlformats.org/drawingml/2006/main" xmlns:r="http://schemas.openxmlformats.org/officeDocument/2006/relationships" xmlns:p="http://schemas.openxmlformats.org/presentationml/2006/main">
  <p:tag name="VEVOX.QRDOT" val="(18,7)"/>
  <p:tag name="VEVOX.ACCESSIBILITY.DECORATIVE" val="1"/>
</p:tagLst>
</file>

<file path=ppt/tags/tag1109.xml><?xml version="1.0" encoding="utf-8"?>
<p:tagLst xmlns:a="http://schemas.openxmlformats.org/drawingml/2006/main" xmlns:r="http://schemas.openxmlformats.org/officeDocument/2006/relationships" xmlns:p="http://schemas.openxmlformats.org/presentationml/2006/main">
  <p:tag name="VEVOX.QRDOT" val="(19,7)"/>
  <p:tag name="VEVOX.ACCESSIBILITY.DECORATIVE" val="1"/>
</p:tagLst>
</file>

<file path=ppt/tags/tag111.xml><?xml version="1.0" encoding="utf-8"?>
<p:tagLst xmlns:a="http://schemas.openxmlformats.org/drawingml/2006/main" xmlns:r="http://schemas.openxmlformats.org/officeDocument/2006/relationships" xmlns:p="http://schemas.openxmlformats.org/presentationml/2006/main">
  <p:tag name="VEVOX.QRDOT" val="(15,3)"/>
  <p:tag name="VEVOX.ACCESSIBILITY.DECORATIVE" val="1"/>
</p:tagLst>
</file>

<file path=ppt/tags/tag1110.xml><?xml version="1.0" encoding="utf-8"?>
<p:tagLst xmlns:a="http://schemas.openxmlformats.org/drawingml/2006/main" xmlns:r="http://schemas.openxmlformats.org/officeDocument/2006/relationships" xmlns:p="http://schemas.openxmlformats.org/presentationml/2006/main">
  <p:tag name="VEVOX.QRDOT" val="(20,7)"/>
  <p:tag name="VEVOX.ACCESSIBILITY.DECORATIVE" val="1"/>
</p:tagLst>
</file>

<file path=ppt/tags/tag1111.xml><?xml version="1.0" encoding="utf-8"?>
<p:tagLst xmlns:a="http://schemas.openxmlformats.org/drawingml/2006/main" xmlns:r="http://schemas.openxmlformats.org/officeDocument/2006/relationships" xmlns:p="http://schemas.openxmlformats.org/presentationml/2006/main">
  <p:tag name="VEVOX.QRDOT" val="(21,7)"/>
  <p:tag name="VEVOX.ACCESSIBILITY.DECORATIVE" val="1"/>
</p:tagLst>
</file>

<file path=ppt/tags/tag1112.xml><?xml version="1.0" encoding="utf-8"?>
<p:tagLst xmlns:a="http://schemas.openxmlformats.org/drawingml/2006/main" xmlns:r="http://schemas.openxmlformats.org/officeDocument/2006/relationships" xmlns:p="http://schemas.openxmlformats.org/presentationml/2006/main">
  <p:tag name="VEVOX.QRDOT" val="(0,8)"/>
  <p:tag name="VEVOX.ACCESSIBILITY.DECORATIVE" val="1"/>
</p:tagLst>
</file>

<file path=ppt/tags/tag1113.xml><?xml version="1.0" encoding="utf-8"?>
<p:tagLst xmlns:a="http://schemas.openxmlformats.org/drawingml/2006/main" xmlns:r="http://schemas.openxmlformats.org/officeDocument/2006/relationships" xmlns:p="http://schemas.openxmlformats.org/presentationml/2006/main">
  <p:tag name="VEVOX.QRDOT" val="(1,8)"/>
  <p:tag name="VEVOX.ACCESSIBILITY.DECORATIVE" val="1"/>
</p:tagLst>
</file>

<file path=ppt/tags/tag1114.xml><?xml version="1.0" encoding="utf-8"?>
<p:tagLst xmlns:a="http://schemas.openxmlformats.org/drawingml/2006/main" xmlns:r="http://schemas.openxmlformats.org/officeDocument/2006/relationships" xmlns:p="http://schemas.openxmlformats.org/presentationml/2006/main">
  <p:tag name="VEVOX.QRDOT" val="(2,8)"/>
  <p:tag name="VEVOX.ACCESSIBILITY.DECORATIVE" val="1"/>
</p:tagLst>
</file>

<file path=ppt/tags/tag1115.xml><?xml version="1.0" encoding="utf-8"?>
<p:tagLst xmlns:a="http://schemas.openxmlformats.org/drawingml/2006/main" xmlns:r="http://schemas.openxmlformats.org/officeDocument/2006/relationships" xmlns:p="http://schemas.openxmlformats.org/presentationml/2006/main">
  <p:tag name="VEVOX.QRDOT" val="(3,8)"/>
  <p:tag name="VEVOX.ACCESSIBILITY.DECORATIVE" val="1"/>
</p:tagLst>
</file>

<file path=ppt/tags/tag1116.xml><?xml version="1.0" encoding="utf-8"?>
<p:tagLst xmlns:a="http://schemas.openxmlformats.org/drawingml/2006/main" xmlns:r="http://schemas.openxmlformats.org/officeDocument/2006/relationships" xmlns:p="http://schemas.openxmlformats.org/presentationml/2006/main">
  <p:tag name="VEVOX.QRDOT" val="(4,8)"/>
  <p:tag name="VEVOX.ACCESSIBILITY.DECORATIVE" val="1"/>
</p:tagLst>
</file>

<file path=ppt/tags/tag1117.xml><?xml version="1.0" encoding="utf-8"?>
<p:tagLst xmlns:a="http://schemas.openxmlformats.org/drawingml/2006/main" xmlns:r="http://schemas.openxmlformats.org/officeDocument/2006/relationships" xmlns:p="http://schemas.openxmlformats.org/presentationml/2006/main">
  <p:tag name="VEVOX.QRDOT" val="(5,8)"/>
  <p:tag name="VEVOX.ACCESSIBILITY.DECORATIVE" val="1"/>
</p:tagLst>
</file>

<file path=ppt/tags/tag1118.xml><?xml version="1.0" encoding="utf-8"?>
<p:tagLst xmlns:a="http://schemas.openxmlformats.org/drawingml/2006/main" xmlns:r="http://schemas.openxmlformats.org/officeDocument/2006/relationships" xmlns:p="http://schemas.openxmlformats.org/presentationml/2006/main">
  <p:tag name="VEVOX.QRDOT" val="(6,8)"/>
  <p:tag name="VEVOX.ACCESSIBILITY.DECORATIVE" val="1"/>
</p:tagLst>
</file>

<file path=ppt/tags/tag1119.xml><?xml version="1.0" encoding="utf-8"?>
<p:tagLst xmlns:a="http://schemas.openxmlformats.org/drawingml/2006/main" xmlns:r="http://schemas.openxmlformats.org/officeDocument/2006/relationships" xmlns:p="http://schemas.openxmlformats.org/presentationml/2006/main">
  <p:tag name="VEVOX.QRDOT" val="(7,8)"/>
  <p:tag name="VEVOX.ACCESSIBILITY.DECORATIVE" val="1"/>
</p:tagLst>
</file>

<file path=ppt/tags/tag112.xml><?xml version="1.0" encoding="utf-8"?>
<p:tagLst xmlns:a="http://schemas.openxmlformats.org/drawingml/2006/main" xmlns:r="http://schemas.openxmlformats.org/officeDocument/2006/relationships" xmlns:p="http://schemas.openxmlformats.org/presentationml/2006/main">
  <p:tag name="VEVOX.QRDOT" val="(16,3)"/>
  <p:tag name="VEVOX.ACCESSIBILITY.DECORATIVE" val="1"/>
</p:tagLst>
</file>

<file path=ppt/tags/tag1120.xml><?xml version="1.0" encoding="utf-8"?>
<p:tagLst xmlns:a="http://schemas.openxmlformats.org/drawingml/2006/main" xmlns:r="http://schemas.openxmlformats.org/officeDocument/2006/relationships" xmlns:p="http://schemas.openxmlformats.org/presentationml/2006/main">
  <p:tag name="VEVOX.QRDOT" val="(8,8)"/>
  <p:tag name="VEVOX.ACCESSIBILITY.DECORATIVE" val="1"/>
</p:tagLst>
</file>

<file path=ppt/tags/tag1121.xml><?xml version="1.0" encoding="utf-8"?>
<p:tagLst xmlns:a="http://schemas.openxmlformats.org/drawingml/2006/main" xmlns:r="http://schemas.openxmlformats.org/officeDocument/2006/relationships" xmlns:p="http://schemas.openxmlformats.org/presentationml/2006/main">
  <p:tag name="VEVOX.QRDOT" val="(9,8)"/>
  <p:tag name="VEVOX.ACCESSIBILITY.DECORATIVE" val="1"/>
</p:tagLst>
</file>

<file path=ppt/tags/tag1122.xml><?xml version="1.0" encoding="utf-8"?>
<p:tagLst xmlns:a="http://schemas.openxmlformats.org/drawingml/2006/main" xmlns:r="http://schemas.openxmlformats.org/officeDocument/2006/relationships" xmlns:p="http://schemas.openxmlformats.org/presentationml/2006/main">
  <p:tag name="VEVOX.QRDOT" val="(10,8)"/>
  <p:tag name="VEVOX.ACCESSIBILITY.DECORATIVE" val="1"/>
</p:tagLst>
</file>

<file path=ppt/tags/tag1123.xml><?xml version="1.0" encoding="utf-8"?>
<p:tagLst xmlns:a="http://schemas.openxmlformats.org/drawingml/2006/main" xmlns:r="http://schemas.openxmlformats.org/officeDocument/2006/relationships" xmlns:p="http://schemas.openxmlformats.org/presentationml/2006/main">
  <p:tag name="VEVOX.QRDOT" val="(11,8)"/>
  <p:tag name="VEVOX.ACCESSIBILITY.DECORATIVE" val="1"/>
</p:tagLst>
</file>

<file path=ppt/tags/tag1124.xml><?xml version="1.0" encoding="utf-8"?>
<p:tagLst xmlns:a="http://schemas.openxmlformats.org/drawingml/2006/main" xmlns:r="http://schemas.openxmlformats.org/officeDocument/2006/relationships" xmlns:p="http://schemas.openxmlformats.org/presentationml/2006/main">
  <p:tag name="VEVOX.QRDOT" val="(12,8)"/>
  <p:tag name="VEVOX.ACCESSIBILITY.DECORATIVE" val="1"/>
</p:tagLst>
</file>

<file path=ppt/tags/tag1125.xml><?xml version="1.0" encoding="utf-8"?>
<p:tagLst xmlns:a="http://schemas.openxmlformats.org/drawingml/2006/main" xmlns:r="http://schemas.openxmlformats.org/officeDocument/2006/relationships" xmlns:p="http://schemas.openxmlformats.org/presentationml/2006/main">
  <p:tag name="VEVOX.QRDOT" val="(13,8)"/>
  <p:tag name="VEVOX.ACCESSIBILITY.DECORATIVE" val="1"/>
</p:tagLst>
</file>

<file path=ppt/tags/tag1126.xml><?xml version="1.0" encoding="utf-8"?>
<p:tagLst xmlns:a="http://schemas.openxmlformats.org/drawingml/2006/main" xmlns:r="http://schemas.openxmlformats.org/officeDocument/2006/relationships" xmlns:p="http://schemas.openxmlformats.org/presentationml/2006/main">
  <p:tag name="VEVOX.QRDOT" val="(14,8)"/>
  <p:tag name="VEVOX.ACCESSIBILITY.DECORATIVE" val="1"/>
</p:tagLst>
</file>

<file path=ppt/tags/tag1127.xml><?xml version="1.0" encoding="utf-8"?>
<p:tagLst xmlns:a="http://schemas.openxmlformats.org/drawingml/2006/main" xmlns:r="http://schemas.openxmlformats.org/officeDocument/2006/relationships" xmlns:p="http://schemas.openxmlformats.org/presentationml/2006/main">
  <p:tag name="VEVOX.QRDOT" val="(15,8)"/>
  <p:tag name="VEVOX.ACCESSIBILITY.DECORATIVE" val="1"/>
</p:tagLst>
</file>

<file path=ppt/tags/tag1128.xml><?xml version="1.0" encoding="utf-8"?>
<p:tagLst xmlns:a="http://schemas.openxmlformats.org/drawingml/2006/main" xmlns:r="http://schemas.openxmlformats.org/officeDocument/2006/relationships" xmlns:p="http://schemas.openxmlformats.org/presentationml/2006/main">
  <p:tag name="VEVOX.QRDOT" val="(16,8)"/>
  <p:tag name="VEVOX.ACCESSIBILITY.DECORATIVE" val="1"/>
</p:tagLst>
</file>

<file path=ppt/tags/tag1129.xml><?xml version="1.0" encoding="utf-8"?>
<p:tagLst xmlns:a="http://schemas.openxmlformats.org/drawingml/2006/main" xmlns:r="http://schemas.openxmlformats.org/officeDocument/2006/relationships" xmlns:p="http://schemas.openxmlformats.org/presentationml/2006/main">
  <p:tag name="VEVOX.QRDOT" val="(17,8)"/>
  <p:tag name="VEVOX.ACCESSIBILITY.DECORATIVE" val="1"/>
</p:tagLst>
</file>

<file path=ppt/tags/tag113.xml><?xml version="1.0" encoding="utf-8"?>
<p:tagLst xmlns:a="http://schemas.openxmlformats.org/drawingml/2006/main" xmlns:r="http://schemas.openxmlformats.org/officeDocument/2006/relationships" xmlns:p="http://schemas.openxmlformats.org/presentationml/2006/main">
  <p:tag name="VEVOX.QRDOT" val="(17,3)"/>
  <p:tag name="VEVOX.ACCESSIBILITY.DECORATIVE" val="1"/>
</p:tagLst>
</file>

<file path=ppt/tags/tag1130.xml><?xml version="1.0" encoding="utf-8"?>
<p:tagLst xmlns:a="http://schemas.openxmlformats.org/drawingml/2006/main" xmlns:r="http://schemas.openxmlformats.org/officeDocument/2006/relationships" xmlns:p="http://schemas.openxmlformats.org/presentationml/2006/main">
  <p:tag name="VEVOX.QRDOT" val="(18,8)"/>
  <p:tag name="VEVOX.ACCESSIBILITY.DECORATIVE" val="1"/>
</p:tagLst>
</file>

<file path=ppt/tags/tag1131.xml><?xml version="1.0" encoding="utf-8"?>
<p:tagLst xmlns:a="http://schemas.openxmlformats.org/drawingml/2006/main" xmlns:r="http://schemas.openxmlformats.org/officeDocument/2006/relationships" xmlns:p="http://schemas.openxmlformats.org/presentationml/2006/main">
  <p:tag name="VEVOX.QRDOT" val="(19,8)"/>
  <p:tag name="VEVOX.ACCESSIBILITY.DECORATIVE" val="1"/>
</p:tagLst>
</file>

<file path=ppt/tags/tag1132.xml><?xml version="1.0" encoding="utf-8"?>
<p:tagLst xmlns:a="http://schemas.openxmlformats.org/drawingml/2006/main" xmlns:r="http://schemas.openxmlformats.org/officeDocument/2006/relationships" xmlns:p="http://schemas.openxmlformats.org/presentationml/2006/main">
  <p:tag name="VEVOX.QRDOT" val="(20,8)"/>
  <p:tag name="VEVOX.ACCESSIBILITY.DECORATIVE" val="1"/>
</p:tagLst>
</file>

<file path=ppt/tags/tag1133.xml><?xml version="1.0" encoding="utf-8"?>
<p:tagLst xmlns:a="http://schemas.openxmlformats.org/drawingml/2006/main" xmlns:r="http://schemas.openxmlformats.org/officeDocument/2006/relationships" xmlns:p="http://schemas.openxmlformats.org/presentationml/2006/main">
  <p:tag name="VEVOX.QRDOT" val="(21,8)"/>
  <p:tag name="VEVOX.ACCESSIBILITY.DECORATIVE" val="1"/>
</p:tagLst>
</file>

<file path=ppt/tags/tag1134.xml><?xml version="1.0" encoding="utf-8"?>
<p:tagLst xmlns:a="http://schemas.openxmlformats.org/drawingml/2006/main" xmlns:r="http://schemas.openxmlformats.org/officeDocument/2006/relationships" xmlns:p="http://schemas.openxmlformats.org/presentationml/2006/main">
  <p:tag name="VEVOX.QRDOT" val="(22,8)"/>
  <p:tag name="VEVOX.ACCESSIBILITY.DECORATIVE" val="1"/>
</p:tagLst>
</file>

<file path=ppt/tags/tag1135.xml><?xml version="1.0" encoding="utf-8"?>
<p:tagLst xmlns:a="http://schemas.openxmlformats.org/drawingml/2006/main" xmlns:r="http://schemas.openxmlformats.org/officeDocument/2006/relationships" xmlns:p="http://schemas.openxmlformats.org/presentationml/2006/main">
  <p:tag name="VEVOX.QRDOT" val="(23,8)"/>
  <p:tag name="VEVOX.ACCESSIBILITY.DECORATIVE" val="1"/>
</p:tagLst>
</file>

<file path=ppt/tags/tag1136.xml><?xml version="1.0" encoding="utf-8"?>
<p:tagLst xmlns:a="http://schemas.openxmlformats.org/drawingml/2006/main" xmlns:r="http://schemas.openxmlformats.org/officeDocument/2006/relationships" xmlns:p="http://schemas.openxmlformats.org/presentationml/2006/main">
  <p:tag name="VEVOX.QRDOT" val="(24,8)"/>
  <p:tag name="VEVOX.ACCESSIBILITY.DECORATIVE" val="1"/>
</p:tagLst>
</file>

<file path=ppt/tags/tag1137.xml><?xml version="1.0" encoding="utf-8"?>
<p:tagLst xmlns:a="http://schemas.openxmlformats.org/drawingml/2006/main" xmlns:r="http://schemas.openxmlformats.org/officeDocument/2006/relationships" xmlns:p="http://schemas.openxmlformats.org/presentationml/2006/main">
  <p:tag name="VEVOX.QRDOT" val="(25,8)"/>
  <p:tag name="VEVOX.ACCESSIBILITY.DECORATIVE" val="1"/>
</p:tagLst>
</file>

<file path=ppt/tags/tag1138.xml><?xml version="1.0" encoding="utf-8"?>
<p:tagLst xmlns:a="http://schemas.openxmlformats.org/drawingml/2006/main" xmlns:r="http://schemas.openxmlformats.org/officeDocument/2006/relationships" xmlns:p="http://schemas.openxmlformats.org/presentationml/2006/main">
  <p:tag name="VEVOX.QRDOT" val="(26,8)"/>
  <p:tag name="VEVOX.ACCESSIBILITY.DECORATIVE" val="1"/>
</p:tagLst>
</file>

<file path=ppt/tags/tag1139.xml><?xml version="1.0" encoding="utf-8"?>
<p:tagLst xmlns:a="http://schemas.openxmlformats.org/drawingml/2006/main" xmlns:r="http://schemas.openxmlformats.org/officeDocument/2006/relationships" xmlns:p="http://schemas.openxmlformats.org/presentationml/2006/main">
  <p:tag name="VEVOX.QRDOT" val="(27,8)"/>
  <p:tag name="VEVOX.ACCESSIBILITY.DECORATIVE" val="1"/>
</p:tagLst>
</file>

<file path=ppt/tags/tag114.xml><?xml version="1.0" encoding="utf-8"?>
<p:tagLst xmlns:a="http://schemas.openxmlformats.org/drawingml/2006/main" xmlns:r="http://schemas.openxmlformats.org/officeDocument/2006/relationships" xmlns:p="http://schemas.openxmlformats.org/presentationml/2006/main">
  <p:tag name="VEVOX.QRDOT" val="(18,3)"/>
  <p:tag name="VEVOX.ACCESSIBILITY.DECORATIVE" val="1"/>
</p:tagLst>
</file>

<file path=ppt/tags/tag1140.xml><?xml version="1.0" encoding="utf-8"?>
<p:tagLst xmlns:a="http://schemas.openxmlformats.org/drawingml/2006/main" xmlns:r="http://schemas.openxmlformats.org/officeDocument/2006/relationships" xmlns:p="http://schemas.openxmlformats.org/presentationml/2006/main">
  <p:tag name="VEVOX.QRDOT" val="(28,8)"/>
  <p:tag name="VEVOX.ACCESSIBILITY.DECORATIVE" val="1"/>
</p:tagLst>
</file>

<file path=ppt/tags/tag1141.xml><?xml version="1.0" encoding="utf-8"?>
<p:tagLst xmlns:a="http://schemas.openxmlformats.org/drawingml/2006/main" xmlns:r="http://schemas.openxmlformats.org/officeDocument/2006/relationships" xmlns:p="http://schemas.openxmlformats.org/presentationml/2006/main">
  <p:tag name="VEVOX.QRDOT" val="(0,9)"/>
  <p:tag name="VEVOX.ACCESSIBILITY.DECORATIVE" val="1"/>
</p:tagLst>
</file>

<file path=ppt/tags/tag1142.xml><?xml version="1.0" encoding="utf-8"?>
<p:tagLst xmlns:a="http://schemas.openxmlformats.org/drawingml/2006/main" xmlns:r="http://schemas.openxmlformats.org/officeDocument/2006/relationships" xmlns:p="http://schemas.openxmlformats.org/presentationml/2006/main">
  <p:tag name="VEVOX.QRDOT" val="(1,9)"/>
  <p:tag name="VEVOX.ACCESSIBILITY.DECORATIVE" val="1"/>
</p:tagLst>
</file>

<file path=ppt/tags/tag1143.xml><?xml version="1.0" encoding="utf-8"?>
<p:tagLst xmlns:a="http://schemas.openxmlformats.org/drawingml/2006/main" xmlns:r="http://schemas.openxmlformats.org/officeDocument/2006/relationships" xmlns:p="http://schemas.openxmlformats.org/presentationml/2006/main">
  <p:tag name="VEVOX.QRDOT" val="(2,9)"/>
  <p:tag name="VEVOX.ACCESSIBILITY.DECORATIVE" val="1"/>
</p:tagLst>
</file>

<file path=ppt/tags/tag1144.xml><?xml version="1.0" encoding="utf-8"?>
<p:tagLst xmlns:a="http://schemas.openxmlformats.org/drawingml/2006/main" xmlns:r="http://schemas.openxmlformats.org/officeDocument/2006/relationships" xmlns:p="http://schemas.openxmlformats.org/presentationml/2006/main">
  <p:tag name="VEVOX.QRDOT" val="(3,9)"/>
  <p:tag name="VEVOX.ACCESSIBILITY.DECORATIVE" val="1"/>
</p:tagLst>
</file>

<file path=ppt/tags/tag1145.xml><?xml version="1.0" encoding="utf-8"?>
<p:tagLst xmlns:a="http://schemas.openxmlformats.org/drawingml/2006/main" xmlns:r="http://schemas.openxmlformats.org/officeDocument/2006/relationships" xmlns:p="http://schemas.openxmlformats.org/presentationml/2006/main">
  <p:tag name="VEVOX.QRDOT" val="(4,9)"/>
  <p:tag name="VEVOX.ACCESSIBILITY.DECORATIVE" val="1"/>
</p:tagLst>
</file>

<file path=ppt/tags/tag1146.xml><?xml version="1.0" encoding="utf-8"?>
<p:tagLst xmlns:a="http://schemas.openxmlformats.org/drawingml/2006/main" xmlns:r="http://schemas.openxmlformats.org/officeDocument/2006/relationships" xmlns:p="http://schemas.openxmlformats.org/presentationml/2006/main">
  <p:tag name="VEVOX.QRDOT" val="(5,9)"/>
  <p:tag name="VEVOX.ACCESSIBILITY.DECORATIVE" val="1"/>
</p:tagLst>
</file>

<file path=ppt/tags/tag1147.xml><?xml version="1.0" encoding="utf-8"?>
<p:tagLst xmlns:a="http://schemas.openxmlformats.org/drawingml/2006/main" xmlns:r="http://schemas.openxmlformats.org/officeDocument/2006/relationships" xmlns:p="http://schemas.openxmlformats.org/presentationml/2006/main">
  <p:tag name="VEVOX.QRDOT" val="(6,9)"/>
  <p:tag name="VEVOX.ACCESSIBILITY.DECORATIVE" val="1"/>
</p:tagLst>
</file>

<file path=ppt/tags/tag1148.xml><?xml version="1.0" encoding="utf-8"?>
<p:tagLst xmlns:a="http://schemas.openxmlformats.org/drawingml/2006/main" xmlns:r="http://schemas.openxmlformats.org/officeDocument/2006/relationships" xmlns:p="http://schemas.openxmlformats.org/presentationml/2006/main">
  <p:tag name="VEVOX.QRDOT" val="(7,9)"/>
  <p:tag name="VEVOX.ACCESSIBILITY.DECORATIVE" val="1"/>
</p:tagLst>
</file>

<file path=ppt/tags/tag1149.xml><?xml version="1.0" encoding="utf-8"?>
<p:tagLst xmlns:a="http://schemas.openxmlformats.org/drawingml/2006/main" xmlns:r="http://schemas.openxmlformats.org/officeDocument/2006/relationships" xmlns:p="http://schemas.openxmlformats.org/presentationml/2006/main">
  <p:tag name="VEVOX.QRDOT" val="(8,9)"/>
  <p:tag name="VEVOX.ACCESSIBILITY.DECORATIVE" val="1"/>
</p:tagLst>
</file>

<file path=ppt/tags/tag115.xml><?xml version="1.0" encoding="utf-8"?>
<p:tagLst xmlns:a="http://schemas.openxmlformats.org/drawingml/2006/main" xmlns:r="http://schemas.openxmlformats.org/officeDocument/2006/relationships" xmlns:p="http://schemas.openxmlformats.org/presentationml/2006/main">
  <p:tag name="VEVOX.QRDOT" val="(19,3)"/>
  <p:tag name="VEVOX.ACCESSIBILITY.DECORATIVE" val="1"/>
</p:tagLst>
</file>

<file path=ppt/tags/tag1150.xml><?xml version="1.0" encoding="utf-8"?>
<p:tagLst xmlns:a="http://schemas.openxmlformats.org/drawingml/2006/main" xmlns:r="http://schemas.openxmlformats.org/officeDocument/2006/relationships" xmlns:p="http://schemas.openxmlformats.org/presentationml/2006/main">
  <p:tag name="VEVOX.QRDOT" val="(9,9)"/>
  <p:tag name="VEVOX.ACCESSIBILITY.DECORATIVE" val="1"/>
</p:tagLst>
</file>

<file path=ppt/tags/tag1151.xml><?xml version="1.0" encoding="utf-8"?>
<p:tagLst xmlns:a="http://schemas.openxmlformats.org/drawingml/2006/main" xmlns:r="http://schemas.openxmlformats.org/officeDocument/2006/relationships" xmlns:p="http://schemas.openxmlformats.org/presentationml/2006/main">
  <p:tag name="VEVOX.QRDOT" val="(10,9)"/>
  <p:tag name="VEVOX.ACCESSIBILITY.DECORATIVE" val="1"/>
</p:tagLst>
</file>

<file path=ppt/tags/tag1152.xml><?xml version="1.0" encoding="utf-8"?>
<p:tagLst xmlns:a="http://schemas.openxmlformats.org/drawingml/2006/main" xmlns:r="http://schemas.openxmlformats.org/officeDocument/2006/relationships" xmlns:p="http://schemas.openxmlformats.org/presentationml/2006/main">
  <p:tag name="VEVOX.QRDOT" val="(11,9)"/>
  <p:tag name="VEVOX.ACCESSIBILITY.DECORATIVE" val="1"/>
</p:tagLst>
</file>

<file path=ppt/tags/tag1153.xml><?xml version="1.0" encoding="utf-8"?>
<p:tagLst xmlns:a="http://schemas.openxmlformats.org/drawingml/2006/main" xmlns:r="http://schemas.openxmlformats.org/officeDocument/2006/relationships" xmlns:p="http://schemas.openxmlformats.org/presentationml/2006/main">
  <p:tag name="VEVOX.QRDOT" val="(12,9)"/>
  <p:tag name="VEVOX.ACCESSIBILITY.DECORATIVE" val="1"/>
</p:tagLst>
</file>

<file path=ppt/tags/tag1154.xml><?xml version="1.0" encoding="utf-8"?>
<p:tagLst xmlns:a="http://schemas.openxmlformats.org/drawingml/2006/main" xmlns:r="http://schemas.openxmlformats.org/officeDocument/2006/relationships" xmlns:p="http://schemas.openxmlformats.org/presentationml/2006/main">
  <p:tag name="VEVOX.QRDOT" val="(13,9)"/>
  <p:tag name="VEVOX.ACCESSIBILITY.DECORATIVE" val="1"/>
</p:tagLst>
</file>

<file path=ppt/tags/tag1155.xml><?xml version="1.0" encoding="utf-8"?>
<p:tagLst xmlns:a="http://schemas.openxmlformats.org/drawingml/2006/main" xmlns:r="http://schemas.openxmlformats.org/officeDocument/2006/relationships" xmlns:p="http://schemas.openxmlformats.org/presentationml/2006/main">
  <p:tag name="VEVOX.QRDOT" val="(14,9)"/>
  <p:tag name="VEVOX.ACCESSIBILITY.DECORATIVE" val="1"/>
</p:tagLst>
</file>

<file path=ppt/tags/tag1156.xml><?xml version="1.0" encoding="utf-8"?>
<p:tagLst xmlns:a="http://schemas.openxmlformats.org/drawingml/2006/main" xmlns:r="http://schemas.openxmlformats.org/officeDocument/2006/relationships" xmlns:p="http://schemas.openxmlformats.org/presentationml/2006/main">
  <p:tag name="VEVOX.QRDOT" val="(15,9)"/>
  <p:tag name="VEVOX.ACCESSIBILITY.DECORATIVE" val="1"/>
</p:tagLst>
</file>

<file path=ppt/tags/tag1157.xml><?xml version="1.0" encoding="utf-8"?>
<p:tagLst xmlns:a="http://schemas.openxmlformats.org/drawingml/2006/main" xmlns:r="http://schemas.openxmlformats.org/officeDocument/2006/relationships" xmlns:p="http://schemas.openxmlformats.org/presentationml/2006/main">
  <p:tag name="VEVOX.QRDOT" val="(16,9)"/>
  <p:tag name="VEVOX.ACCESSIBILITY.DECORATIVE" val="1"/>
</p:tagLst>
</file>

<file path=ppt/tags/tag1158.xml><?xml version="1.0" encoding="utf-8"?>
<p:tagLst xmlns:a="http://schemas.openxmlformats.org/drawingml/2006/main" xmlns:r="http://schemas.openxmlformats.org/officeDocument/2006/relationships" xmlns:p="http://schemas.openxmlformats.org/presentationml/2006/main">
  <p:tag name="VEVOX.QRDOT" val="(17,9)"/>
  <p:tag name="VEVOX.ACCESSIBILITY.DECORATIVE" val="1"/>
</p:tagLst>
</file>

<file path=ppt/tags/tag1159.xml><?xml version="1.0" encoding="utf-8"?>
<p:tagLst xmlns:a="http://schemas.openxmlformats.org/drawingml/2006/main" xmlns:r="http://schemas.openxmlformats.org/officeDocument/2006/relationships" xmlns:p="http://schemas.openxmlformats.org/presentationml/2006/main">
  <p:tag name="VEVOX.QRDOT" val="(18,9)"/>
  <p:tag name="VEVOX.ACCESSIBILITY.DECORATIVE" val="1"/>
</p:tagLst>
</file>

<file path=ppt/tags/tag116.xml><?xml version="1.0" encoding="utf-8"?>
<p:tagLst xmlns:a="http://schemas.openxmlformats.org/drawingml/2006/main" xmlns:r="http://schemas.openxmlformats.org/officeDocument/2006/relationships" xmlns:p="http://schemas.openxmlformats.org/presentationml/2006/main">
  <p:tag name="VEVOX.QRDOT" val="(20,3)"/>
  <p:tag name="VEVOX.ACCESSIBILITY.DECORATIVE" val="1"/>
</p:tagLst>
</file>

<file path=ppt/tags/tag1160.xml><?xml version="1.0" encoding="utf-8"?>
<p:tagLst xmlns:a="http://schemas.openxmlformats.org/drawingml/2006/main" xmlns:r="http://schemas.openxmlformats.org/officeDocument/2006/relationships" xmlns:p="http://schemas.openxmlformats.org/presentationml/2006/main">
  <p:tag name="VEVOX.QRDOT" val="(19,9)"/>
  <p:tag name="VEVOX.ACCESSIBILITY.DECORATIVE" val="1"/>
</p:tagLst>
</file>

<file path=ppt/tags/tag1161.xml><?xml version="1.0" encoding="utf-8"?>
<p:tagLst xmlns:a="http://schemas.openxmlformats.org/drawingml/2006/main" xmlns:r="http://schemas.openxmlformats.org/officeDocument/2006/relationships" xmlns:p="http://schemas.openxmlformats.org/presentationml/2006/main">
  <p:tag name="VEVOX.QRDOT" val="(20,9)"/>
  <p:tag name="VEVOX.ACCESSIBILITY.DECORATIVE" val="1"/>
</p:tagLst>
</file>

<file path=ppt/tags/tag1162.xml><?xml version="1.0" encoding="utf-8"?>
<p:tagLst xmlns:a="http://schemas.openxmlformats.org/drawingml/2006/main" xmlns:r="http://schemas.openxmlformats.org/officeDocument/2006/relationships" xmlns:p="http://schemas.openxmlformats.org/presentationml/2006/main">
  <p:tag name="VEVOX.QRDOT" val="(21,9)"/>
  <p:tag name="VEVOX.ACCESSIBILITY.DECORATIVE" val="1"/>
</p:tagLst>
</file>

<file path=ppt/tags/tag1163.xml><?xml version="1.0" encoding="utf-8"?>
<p:tagLst xmlns:a="http://schemas.openxmlformats.org/drawingml/2006/main" xmlns:r="http://schemas.openxmlformats.org/officeDocument/2006/relationships" xmlns:p="http://schemas.openxmlformats.org/presentationml/2006/main">
  <p:tag name="VEVOX.QRDOT" val="(22,9)"/>
  <p:tag name="VEVOX.ACCESSIBILITY.DECORATIVE" val="1"/>
</p:tagLst>
</file>

<file path=ppt/tags/tag1164.xml><?xml version="1.0" encoding="utf-8"?>
<p:tagLst xmlns:a="http://schemas.openxmlformats.org/drawingml/2006/main" xmlns:r="http://schemas.openxmlformats.org/officeDocument/2006/relationships" xmlns:p="http://schemas.openxmlformats.org/presentationml/2006/main">
  <p:tag name="VEVOX.QRDOT" val="(23,9)"/>
  <p:tag name="VEVOX.ACCESSIBILITY.DECORATIVE" val="1"/>
</p:tagLst>
</file>

<file path=ppt/tags/tag1165.xml><?xml version="1.0" encoding="utf-8"?>
<p:tagLst xmlns:a="http://schemas.openxmlformats.org/drawingml/2006/main" xmlns:r="http://schemas.openxmlformats.org/officeDocument/2006/relationships" xmlns:p="http://schemas.openxmlformats.org/presentationml/2006/main">
  <p:tag name="VEVOX.QRDOT" val="(24,9)"/>
  <p:tag name="VEVOX.ACCESSIBILITY.DECORATIVE" val="1"/>
</p:tagLst>
</file>

<file path=ppt/tags/tag1166.xml><?xml version="1.0" encoding="utf-8"?>
<p:tagLst xmlns:a="http://schemas.openxmlformats.org/drawingml/2006/main" xmlns:r="http://schemas.openxmlformats.org/officeDocument/2006/relationships" xmlns:p="http://schemas.openxmlformats.org/presentationml/2006/main">
  <p:tag name="VEVOX.QRDOT" val="(25,9)"/>
  <p:tag name="VEVOX.ACCESSIBILITY.DECORATIVE" val="1"/>
</p:tagLst>
</file>

<file path=ppt/tags/tag1167.xml><?xml version="1.0" encoding="utf-8"?>
<p:tagLst xmlns:a="http://schemas.openxmlformats.org/drawingml/2006/main" xmlns:r="http://schemas.openxmlformats.org/officeDocument/2006/relationships" xmlns:p="http://schemas.openxmlformats.org/presentationml/2006/main">
  <p:tag name="VEVOX.QRDOT" val="(26,9)"/>
  <p:tag name="VEVOX.ACCESSIBILITY.DECORATIVE" val="1"/>
</p:tagLst>
</file>

<file path=ppt/tags/tag1168.xml><?xml version="1.0" encoding="utf-8"?>
<p:tagLst xmlns:a="http://schemas.openxmlformats.org/drawingml/2006/main" xmlns:r="http://schemas.openxmlformats.org/officeDocument/2006/relationships" xmlns:p="http://schemas.openxmlformats.org/presentationml/2006/main">
  <p:tag name="VEVOX.QRDOT" val="(27,9)"/>
  <p:tag name="VEVOX.ACCESSIBILITY.DECORATIVE" val="1"/>
</p:tagLst>
</file>

<file path=ppt/tags/tag1169.xml><?xml version="1.0" encoding="utf-8"?>
<p:tagLst xmlns:a="http://schemas.openxmlformats.org/drawingml/2006/main" xmlns:r="http://schemas.openxmlformats.org/officeDocument/2006/relationships" xmlns:p="http://schemas.openxmlformats.org/presentationml/2006/main">
  <p:tag name="VEVOX.QRDOT" val="(28,9)"/>
  <p:tag name="VEVOX.ACCESSIBILITY.DECORATIVE" val="1"/>
</p:tagLst>
</file>

<file path=ppt/tags/tag117.xml><?xml version="1.0" encoding="utf-8"?>
<p:tagLst xmlns:a="http://schemas.openxmlformats.org/drawingml/2006/main" xmlns:r="http://schemas.openxmlformats.org/officeDocument/2006/relationships" xmlns:p="http://schemas.openxmlformats.org/presentationml/2006/main">
  <p:tag name="VEVOX.QRDOT" val="(21,3)"/>
  <p:tag name="VEVOX.ACCESSIBILITY.DECORATIVE" val="1"/>
</p:tagLst>
</file>

<file path=ppt/tags/tag1170.xml><?xml version="1.0" encoding="utf-8"?>
<p:tagLst xmlns:a="http://schemas.openxmlformats.org/drawingml/2006/main" xmlns:r="http://schemas.openxmlformats.org/officeDocument/2006/relationships" xmlns:p="http://schemas.openxmlformats.org/presentationml/2006/main">
  <p:tag name="VEVOX.QRDOT" val="(0,10)"/>
  <p:tag name="VEVOX.ACCESSIBILITY.DECORATIVE" val="1"/>
</p:tagLst>
</file>

<file path=ppt/tags/tag1171.xml><?xml version="1.0" encoding="utf-8"?>
<p:tagLst xmlns:a="http://schemas.openxmlformats.org/drawingml/2006/main" xmlns:r="http://schemas.openxmlformats.org/officeDocument/2006/relationships" xmlns:p="http://schemas.openxmlformats.org/presentationml/2006/main">
  <p:tag name="VEVOX.QRDOT" val="(1,10)"/>
  <p:tag name="VEVOX.ACCESSIBILITY.DECORATIVE" val="1"/>
</p:tagLst>
</file>

<file path=ppt/tags/tag1172.xml><?xml version="1.0" encoding="utf-8"?>
<p:tagLst xmlns:a="http://schemas.openxmlformats.org/drawingml/2006/main" xmlns:r="http://schemas.openxmlformats.org/officeDocument/2006/relationships" xmlns:p="http://schemas.openxmlformats.org/presentationml/2006/main">
  <p:tag name="VEVOX.QRDOT" val="(2,10)"/>
  <p:tag name="VEVOX.ACCESSIBILITY.DECORATIVE" val="1"/>
</p:tagLst>
</file>

<file path=ppt/tags/tag1173.xml><?xml version="1.0" encoding="utf-8"?>
<p:tagLst xmlns:a="http://schemas.openxmlformats.org/drawingml/2006/main" xmlns:r="http://schemas.openxmlformats.org/officeDocument/2006/relationships" xmlns:p="http://schemas.openxmlformats.org/presentationml/2006/main">
  <p:tag name="VEVOX.QRDOT" val="(3,10)"/>
  <p:tag name="VEVOX.ACCESSIBILITY.DECORATIVE" val="1"/>
</p:tagLst>
</file>

<file path=ppt/tags/tag1174.xml><?xml version="1.0" encoding="utf-8"?>
<p:tagLst xmlns:a="http://schemas.openxmlformats.org/drawingml/2006/main" xmlns:r="http://schemas.openxmlformats.org/officeDocument/2006/relationships" xmlns:p="http://schemas.openxmlformats.org/presentationml/2006/main">
  <p:tag name="VEVOX.QRDOT" val="(4,10)"/>
  <p:tag name="VEVOX.ACCESSIBILITY.DECORATIVE" val="1"/>
</p:tagLst>
</file>

<file path=ppt/tags/tag1175.xml><?xml version="1.0" encoding="utf-8"?>
<p:tagLst xmlns:a="http://schemas.openxmlformats.org/drawingml/2006/main" xmlns:r="http://schemas.openxmlformats.org/officeDocument/2006/relationships" xmlns:p="http://schemas.openxmlformats.org/presentationml/2006/main">
  <p:tag name="VEVOX.QRDOT" val="(5,10)"/>
  <p:tag name="VEVOX.ACCESSIBILITY.DECORATIVE" val="1"/>
</p:tagLst>
</file>

<file path=ppt/tags/tag1176.xml><?xml version="1.0" encoding="utf-8"?>
<p:tagLst xmlns:a="http://schemas.openxmlformats.org/drawingml/2006/main" xmlns:r="http://schemas.openxmlformats.org/officeDocument/2006/relationships" xmlns:p="http://schemas.openxmlformats.org/presentationml/2006/main">
  <p:tag name="VEVOX.QRDOT" val="(6,10)"/>
  <p:tag name="VEVOX.ACCESSIBILITY.DECORATIVE" val="1"/>
</p:tagLst>
</file>

<file path=ppt/tags/tag1177.xml><?xml version="1.0" encoding="utf-8"?>
<p:tagLst xmlns:a="http://schemas.openxmlformats.org/drawingml/2006/main" xmlns:r="http://schemas.openxmlformats.org/officeDocument/2006/relationships" xmlns:p="http://schemas.openxmlformats.org/presentationml/2006/main">
  <p:tag name="VEVOX.QRDOT" val="(7,10)"/>
  <p:tag name="VEVOX.ACCESSIBILITY.DECORATIVE" val="1"/>
</p:tagLst>
</file>

<file path=ppt/tags/tag1178.xml><?xml version="1.0" encoding="utf-8"?>
<p:tagLst xmlns:a="http://schemas.openxmlformats.org/drawingml/2006/main" xmlns:r="http://schemas.openxmlformats.org/officeDocument/2006/relationships" xmlns:p="http://schemas.openxmlformats.org/presentationml/2006/main">
  <p:tag name="VEVOX.QRDOT" val="(8,10)"/>
  <p:tag name="VEVOX.ACCESSIBILITY.DECORATIVE" val="1"/>
</p:tagLst>
</file>

<file path=ppt/tags/tag1179.xml><?xml version="1.0" encoding="utf-8"?>
<p:tagLst xmlns:a="http://schemas.openxmlformats.org/drawingml/2006/main" xmlns:r="http://schemas.openxmlformats.org/officeDocument/2006/relationships" xmlns:p="http://schemas.openxmlformats.org/presentationml/2006/main">
  <p:tag name="VEVOX.QRDOT" val="(9,10)"/>
  <p:tag name="VEVOX.ACCESSIBILITY.DECORATIVE" val="1"/>
</p:tagLst>
</file>

<file path=ppt/tags/tag118.xml><?xml version="1.0" encoding="utf-8"?>
<p:tagLst xmlns:a="http://schemas.openxmlformats.org/drawingml/2006/main" xmlns:r="http://schemas.openxmlformats.org/officeDocument/2006/relationships" xmlns:p="http://schemas.openxmlformats.org/presentationml/2006/main">
  <p:tag name="VEVOX.QRDOT" val="(22,3)"/>
  <p:tag name="VEVOX.ACCESSIBILITY.DECORATIVE" val="1"/>
</p:tagLst>
</file>

<file path=ppt/tags/tag1180.xml><?xml version="1.0" encoding="utf-8"?>
<p:tagLst xmlns:a="http://schemas.openxmlformats.org/drawingml/2006/main" xmlns:r="http://schemas.openxmlformats.org/officeDocument/2006/relationships" xmlns:p="http://schemas.openxmlformats.org/presentationml/2006/main">
  <p:tag name="VEVOX.QRDOT" val="(10,10)"/>
  <p:tag name="VEVOX.ACCESSIBILITY.DECORATIVE" val="1"/>
</p:tagLst>
</file>

<file path=ppt/tags/tag1181.xml><?xml version="1.0" encoding="utf-8"?>
<p:tagLst xmlns:a="http://schemas.openxmlformats.org/drawingml/2006/main" xmlns:r="http://schemas.openxmlformats.org/officeDocument/2006/relationships" xmlns:p="http://schemas.openxmlformats.org/presentationml/2006/main">
  <p:tag name="VEVOX.QRDOT" val="(11,10)"/>
  <p:tag name="VEVOX.ACCESSIBILITY.DECORATIVE" val="1"/>
</p:tagLst>
</file>

<file path=ppt/tags/tag1182.xml><?xml version="1.0" encoding="utf-8"?>
<p:tagLst xmlns:a="http://schemas.openxmlformats.org/drawingml/2006/main" xmlns:r="http://schemas.openxmlformats.org/officeDocument/2006/relationships" xmlns:p="http://schemas.openxmlformats.org/presentationml/2006/main">
  <p:tag name="VEVOX.QRDOT" val="(12,10)"/>
  <p:tag name="VEVOX.ACCESSIBILITY.DECORATIVE" val="1"/>
</p:tagLst>
</file>

<file path=ppt/tags/tag1183.xml><?xml version="1.0" encoding="utf-8"?>
<p:tagLst xmlns:a="http://schemas.openxmlformats.org/drawingml/2006/main" xmlns:r="http://schemas.openxmlformats.org/officeDocument/2006/relationships" xmlns:p="http://schemas.openxmlformats.org/presentationml/2006/main">
  <p:tag name="VEVOX.QRDOT" val="(13,10)"/>
  <p:tag name="VEVOX.ACCESSIBILITY.DECORATIVE" val="1"/>
</p:tagLst>
</file>

<file path=ppt/tags/tag1184.xml><?xml version="1.0" encoding="utf-8"?>
<p:tagLst xmlns:a="http://schemas.openxmlformats.org/drawingml/2006/main" xmlns:r="http://schemas.openxmlformats.org/officeDocument/2006/relationships" xmlns:p="http://schemas.openxmlformats.org/presentationml/2006/main">
  <p:tag name="VEVOX.QRDOT" val="(14,10)"/>
  <p:tag name="VEVOX.ACCESSIBILITY.DECORATIVE" val="1"/>
</p:tagLst>
</file>

<file path=ppt/tags/tag1185.xml><?xml version="1.0" encoding="utf-8"?>
<p:tagLst xmlns:a="http://schemas.openxmlformats.org/drawingml/2006/main" xmlns:r="http://schemas.openxmlformats.org/officeDocument/2006/relationships" xmlns:p="http://schemas.openxmlformats.org/presentationml/2006/main">
  <p:tag name="VEVOX.QRDOT" val="(15,10)"/>
  <p:tag name="VEVOX.ACCESSIBILITY.DECORATIVE" val="1"/>
</p:tagLst>
</file>

<file path=ppt/tags/tag1186.xml><?xml version="1.0" encoding="utf-8"?>
<p:tagLst xmlns:a="http://schemas.openxmlformats.org/drawingml/2006/main" xmlns:r="http://schemas.openxmlformats.org/officeDocument/2006/relationships" xmlns:p="http://schemas.openxmlformats.org/presentationml/2006/main">
  <p:tag name="VEVOX.QRDOT" val="(16,10)"/>
  <p:tag name="VEVOX.ACCESSIBILITY.DECORATIVE" val="1"/>
</p:tagLst>
</file>

<file path=ppt/tags/tag1187.xml><?xml version="1.0" encoding="utf-8"?>
<p:tagLst xmlns:a="http://schemas.openxmlformats.org/drawingml/2006/main" xmlns:r="http://schemas.openxmlformats.org/officeDocument/2006/relationships" xmlns:p="http://schemas.openxmlformats.org/presentationml/2006/main">
  <p:tag name="VEVOX.QRDOT" val="(17,10)"/>
  <p:tag name="VEVOX.ACCESSIBILITY.DECORATIVE" val="1"/>
</p:tagLst>
</file>

<file path=ppt/tags/tag1188.xml><?xml version="1.0" encoding="utf-8"?>
<p:tagLst xmlns:a="http://schemas.openxmlformats.org/drawingml/2006/main" xmlns:r="http://schemas.openxmlformats.org/officeDocument/2006/relationships" xmlns:p="http://schemas.openxmlformats.org/presentationml/2006/main">
  <p:tag name="VEVOX.QRDOT" val="(18,10)"/>
  <p:tag name="VEVOX.ACCESSIBILITY.DECORATIVE" val="1"/>
</p:tagLst>
</file>

<file path=ppt/tags/tag1189.xml><?xml version="1.0" encoding="utf-8"?>
<p:tagLst xmlns:a="http://schemas.openxmlformats.org/drawingml/2006/main" xmlns:r="http://schemas.openxmlformats.org/officeDocument/2006/relationships" xmlns:p="http://schemas.openxmlformats.org/presentationml/2006/main">
  <p:tag name="VEVOX.QRDOT" val="(19,10)"/>
  <p:tag name="VEVOX.ACCESSIBILITY.DECORATIVE" val="1"/>
</p:tagLst>
</file>

<file path=ppt/tags/tag119.xml><?xml version="1.0" encoding="utf-8"?>
<p:tagLst xmlns:a="http://schemas.openxmlformats.org/drawingml/2006/main" xmlns:r="http://schemas.openxmlformats.org/officeDocument/2006/relationships" xmlns:p="http://schemas.openxmlformats.org/presentationml/2006/main">
  <p:tag name="VEVOX.QRDOT" val="(23,3)"/>
  <p:tag name="VEVOX.ACCESSIBILITY.DECORATIVE" val="1"/>
</p:tagLst>
</file>

<file path=ppt/tags/tag1190.xml><?xml version="1.0" encoding="utf-8"?>
<p:tagLst xmlns:a="http://schemas.openxmlformats.org/drawingml/2006/main" xmlns:r="http://schemas.openxmlformats.org/officeDocument/2006/relationships" xmlns:p="http://schemas.openxmlformats.org/presentationml/2006/main">
  <p:tag name="VEVOX.QRDOT" val="(20,10)"/>
  <p:tag name="VEVOX.ACCESSIBILITY.DECORATIVE" val="1"/>
</p:tagLst>
</file>

<file path=ppt/tags/tag1191.xml><?xml version="1.0" encoding="utf-8"?>
<p:tagLst xmlns:a="http://schemas.openxmlformats.org/drawingml/2006/main" xmlns:r="http://schemas.openxmlformats.org/officeDocument/2006/relationships" xmlns:p="http://schemas.openxmlformats.org/presentationml/2006/main">
  <p:tag name="VEVOX.QRDOT" val="(21,10)"/>
  <p:tag name="VEVOX.ACCESSIBILITY.DECORATIVE" val="1"/>
</p:tagLst>
</file>

<file path=ppt/tags/tag1192.xml><?xml version="1.0" encoding="utf-8"?>
<p:tagLst xmlns:a="http://schemas.openxmlformats.org/drawingml/2006/main" xmlns:r="http://schemas.openxmlformats.org/officeDocument/2006/relationships" xmlns:p="http://schemas.openxmlformats.org/presentationml/2006/main">
  <p:tag name="VEVOX.QRDOT" val="(22,10)"/>
  <p:tag name="VEVOX.ACCESSIBILITY.DECORATIVE" val="1"/>
</p:tagLst>
</file>

<file path=ppt/tags/tag1193.xml><?xml version="1.0" encoding="utf-8"?>
<p:tagLst xmlns:a="http://schemas.openxmlformats.org/drawingml/2006/main" xmlns:r="http://schemas.openxmlformats.org/officeDocument/2006/relationships" xmlns:p="http://schemas.openxmlformats.org/presentationml/2006/main">
  <p:tag name="VEVOX.QRDOT" val="(23,10)"/>
  <p:tag name="VEVOX.ACCESSIBILITY.DECORATIVE" val="1"/>
</p:tagLst>
</file>

<file path=ppt/tags/tag1194.xml><?xml version="1.0" encoding="utf-8"?>
<p:tagLst xmlns:a="http://schemas.openxmlformats.org/drawingml/2006/main" xmlns:r="http://schemas.openxmlformats.org/officeDocument/2006/relationships" xmlns:p="http://schemas.openxmlformats.org/presentationml/2006/main">
  <p:tag name="VEVOX.QRDOT" val="(24,10)"/>
  <p:tag name="VEVOX.ACCESSIBILITY.DECORATIVE" val="1"/>
</p:tagLst>
</file>

<file path=ppt/tags/tag1195.xml><?xml version="1.0" encoding="utf-8"?>
<p:tagLst xmlns:a="http://schemas.openxmlformats.org/drawingml/2006/main" xmlns:r="http://schemas.openxmlformats.org/officeDocument/2006/relationships" xmlns:p="http://schemas.openxmlformats.org/presentationml/2006/main">
  <p:tag name="VEVOX.QRDOT" val="(0,11)"/>
  <p:tag name="VEVOX.ACCESSIBILITY.DECORATIVE" val="1"/>
</p:tagLst>
</file>

<file path=ppt/tags/tag1196.xml><?xml version="1.0" encoding="utf-8"?>
<p:tagLst xmlns:a="http://schemas.openxmlformats.org/drawingml/2006/main" xmlns:r="http://schemas.openxmlformats.org/officeDocument/2006/relationships" xmlns:p="http://schemas.openxmlformats.org/presentationml/2006/main">
  <p:tag name="VEVOX.QRDOT" val="(1,11)"/>
  <p:tag name="VEVOX.ACCESSIBILITY.DECORATIVE" val="1"/>
</p:tagLst>
</file>

<file path=ppt/tags/tag1197.xml><?xml version="1.0" encoding="utf-8"?>
<p:tagLst xmlns:a="http://schemas.openxmlformats.org/drawingml/2006/main" xmlns:r="http://schemas.openxmlformats.org/officeDocument/2006/relationships" xmlns:p="http://schemas.openxmlformats.org/presentationml/2006/main">
  <p:tag name="VEVOX.QRDOT" val="(2,11)"/>
  <p:tag name="VEVOX.ACCESSIBILITY.DECORATIVE" val="1"/>
</p:tagLst>
</file>

<file path=ppt/tags/tag1198.xml><?xml version="1.0" encoding="utf-8"?>
<p:tagLst xmlns:a="http://schemas.openxmlformats.org/drawingml/2006/main" xmlns:r="http://schemas.openxmlformats.org/officeDocument/2006/relationships" xmlns:p="http://schemas.openxmlformats.org/presentationml/2006/main">
  <p:tag name="VEVOX.QRDOT" val="(3,11)"/>
  <p:tag name="VEVOX.ACCESSIBILITY.DECORATIVE" val="1"/>
</p:tagLst>
</file>

<file path=ppt/tags/tag1199.xml><?xml version="1.0" encoding="utf-8"?>
<p:tagLst xmlns:a="http://schemas.openxmlformats.org/drawingml/2006/main" xmlns:r="http://schemas.openxmlformats.org/officeDocument/2006/relationships" xmlns:p="http://schemas.openxmlformats.org/presentationml/2006/main">
  <p:tag name="VEVOX.QRDOT" val="(4,11)"/>
  <p:tag name="VEVOX.ACCESSIBILITY.DECORATIVE" val="1"/>
</p:tagLst>
</file>

<file path=ppt/tags/tag12.xml><?xml version="1.0" encoding="utf-8"?>
<p:tagLst xmlns:a="http://schemas.openxmlformats.org/drawingml/2006/main" xmlns:r="http://schemas.openxmlformats.org/officeDocument/2006/relationships" xmlns:p="http://schemas.openxmlformats.org/presentationml/2006/main">
  <p:tag name="VEVOX.QRDOT" val="(6,0)"/>
  <p:tag name="VEVOX.ACCESSIBILITY.DECORATIVE" val="1"/>
</p:tagLst>
</file>

<file path=ppt/tags/tag120.xml><?xml version="1.0" encoding="utf-8"?>
<p:tagLst xmlns:a="http://schemas.openxmlformats.org/drawingml/2006/main" xmlns:r="http://schemas.openxmlformats.org/officeDocument/2006/relationships" xmlns:p="http://schemas.openxmlformats.org/presentationml/2006/main">
  <p:tag name="VEVOX.QRDOT" val="(24,3)"/>
  <p:tag name="VEVOX.ACCESSIBILITY.DECORATIVE" val="1"/>
</p:tagLst>
</file>

<file path=ppt/tags/tag1200.xml><?xml version="1.0" encoding="utf-8"?>
<p:tagLst xmlns:a="http://schemas.openxmlformats.org/drawingml/2006/main" xmlns:r="http://schemas.openxmlformats.org/officeDocument/2006/relationships" xmlns:p="http://schemas.openxmlformats.org/presentationml/2006/main">
  <p:tag name="VEVOX.QRDOT" val="(5,11)"/>
  <p:tag name="VEVOX.ACCESSIBILITY.DECORATIVE" val="1"/>
</p:tagLst>
</file>

<file path=ppt/tags/tag1201.xml><?xml version="1.0" encoding="utf-8"?>
<p:tagLst xmlns:a="http://schemas.openxmlformats.org/drawingml/2006/main" xmlns:r="http://schemas.openxmlformats.org/officeDocument/2006/relationships" xmlns:p="http://schemas.openxmlformats.org/presentationml/2006/main">
  <p:tag name="VEVOX.QRDOT" val="(6,11)"/>
  <p:tag name="VEVOX.ACCESSIBILITY.DECORATIVE" val="1"/>
</p:tagLst>
</file>

<file path=ppt/tags/tag1202.xml><?xml version="1.0" encoding="utf-8"?>
<p:tagLst xmlns:a="http://schemas.openxmlformats.org/drawingml/2006/main" xmlns:r="http://schemas.openxmlformats.org/officeDocument/2006/relationships" xmlns:p="http://schemas.openxmlformats.org/presentationml/2006/main">
  <p:tag name="VEVOX.QRDOT" val="(7,11)"/>
  <p:tag name="VEVOX.ACCESSIBILITY.DECORATIVE" val="1"/>
</p:tagLst>
</file>

<file path=ppt/tags/tag1203.xml><?xml version="1.0" encoding="utf-8"?>
<p:tagLst xmlns:a="http://schemas.openxmlformats.org/drawingml/2006/main" xmlns:r="http://schemas.openxmlformats.org/officeDocument/2006/relationships" xmlns:p="http://schemas.openxmlformats.org/presentationml/2006/main">
  <p:tag name="VEVOX.QRDOT" val="(8,11)"/>
  <p:tag name="VEVOX.ACCESSIBILITY.DECORATIVE" val="1"/>
</p:tagLst>
</file>

<file path=ppt/tags/tag1204.xml><?xml version="1.0" encoding="utf-8"?>
<p:tagLst xmlns:a="http://schemas.openxmlformats.org/drawingml/2006/main" xmlns:r="http://schemas.openxmlformats.org/officeDocument/2006/relationships" xmlns:p="http://schemas.openxmlformats.org/presentationml/2006/main">
  <p:tag name="VEVOX.QRDOT" val="(9,11)"/>
  <p:tag name="VEVOX.ACCESSIBILITY.DECORATIVE" val="1"/>
</p:tagLst>
</file>

<file path=ppt/tags/tag1205.xml><?xml version="1.0" encoding="utf-8"?>
<p:tagLst xmlns:a="http://schemas.openxmlformats.org/drawingml/2006/main" xmlns:r="http://schemas.openxmlformats.org/officeDocument/2006/relationships" xmlns:p="http://schemas.openxmlformats.org/presentationml/2006/main">
  <p:tag name="VEVOX.QRDOT" val="(10,11)"/>
  <p:tag name="VEVOX.ACCESSIBILITY.DECORATIVE" val="1"/>
</p:tagLst>
</file>

<file path=ppt/tags/tag1206.xml><?xml version="1.0" encoding="utf-8"?>
<p:tagLst xmlns:a="http://schemas.openxmlformats.org/drawingml/2006/main" xmlns:r="http://schemas.openxmlformats.org/officeDocument/2006/relationships" xmlns:p="http://schemas.openxmlformats.org/presentationml/2006/main">
  <p:tag name="VEVOX.QRDOT" val="(11,11)"/>
  <p:tag name="VEVOX.ACCESSIBILITY.DECORATIVE" val="1"/>
</p:tagLst>
</file>

<file path=ppt/tags/tag1207.xml><?xml version="1.0" encoding="utf-8"?>
<p:tagLst xmlns:a="http://schemas.openxmlformats.org/drawingml/2006/main" xmlns:r="http://schemas.openxmlformats.org/officeDocument/2006/relationships" xmlns:p="http://schemas.openxmlformats.org/presentationml/2006/main">
  <p:tag name="VEVOX.QRDOT" val="(12,11)"/>
  <p:tag name="VEVOX.ACCESSIBILITY.DECORATIVE" val="1"/>
</p:tagLst>
</file>

<file path=ppt/tags/tag1208.xml><?xml version="1.0" encoding="utf-8"?>
<p:tagLst xmlns:a="http://schemas.openxmlformats.org/drawingml/2006/main" xmlns:r="http://schemas.openxmlformats.org/officeDocument/2006/relationships" xmlns:p="http://schemas.openxmlformats.org/presentationml/2006/main">
  <p:tag name="VEVOX.QRDOT" val="(13,11)"/>
  <p:tag name="VEVOX.ACCESSIBILITY.DECORATIVE" val="1"/>
</p:tagLst>
</file>

<file path=ppt/tags/tag1209.xml><?xml version="1.0" encoding="utf-8"?>
<p:tagLst xmlns:a="http://schemas.openxmlformats.org/drawingml/2006/main" xmlns:r="http://schemas.openxmlformats.org/officeDocument/2006/relationships" xmlns:p="http://schemas.openxmlformats.org/presentationml/2006/main">
  <p:tag name="VEVOX.QRDOT" val="(14,11)"/>
  <p:tag name="VEVOX.ACCESSIBILITY.DECORATIVE" val="1"/>
</p:tagLst>
</file>

<file path=ppt/tags/tag121.xml><?xml version="1.0" encoding="utf-8"?>
<p:tagLst xmlns:a="http://schemas.openxmlformats.org/drawingml/2006/main" xmlns:r="http://schemas.openxmlformats.org/officeDocument/2006/relationships" xmlns:p="http://schemas.openxmlformats.org/presentationml/2006/main">
  <p:tag name="VEVOX.QRDOT" val="(25,3)"/>
  <p:tag name="VEVOX.ACCESSIBILITY.DECORATIVE" val="1"/>
</p:tagLst>
</file>

<file path=ppt/tags/tag1210.xml><?xml version="1.0" encoding="utf-8"?>
<p:tagLst xmlns:a="http://schemas.openxmlformats.org/drawingml/2006/main" xmlns:r="http://schemas.openxmlformats.org/officeDocument/2006/relationships" xmlns:p="http://schemas.openxmlformats.org/presentationml/2006/main">
  <p:tag name="VEVOX.QRDOT" val="(15,11)"/>
  <p:tag name="VEVOX.ACCESSIBILITY.DECORATIVE" val="1"/>
</p:tagLst>
</file>

<file path=ppt/tags/tag1211.xml><?xml version="1.0" encoding="utf-8"?>
<p:tagLst xmlns:a="http://schemas.openxmlformats.org/drawingml/2006/main" xmlns:r="http://schemas.openxmlformats.org/officeDocument/2006/relationships" xmlns:p="http://schemas.openxmlformats.org/presentationml/2006/main">
  <p:tag name="VEVOX.QRDOT" val="(16,11)"/>
  <p:tag name="VEVOX.ACCESSIBILITY.DECORATIVE" val="1"/>
</p:tagLst>
</file>

<file path=ppt/tags/tag1212.xml><?xml version="1.0" encoding="utf-8"?>
<p:tagLst xmlns:a="http://schemas.openxmlformats.org/drawingml/2006/main" xmlns:r="http://schemas.openxmlformats.org/officeDocument/2006/relationships" xmlns:p="http://schemas.openxmlformats.org/presentationml/2006/main">
  <p:tag name="VEVOX.QRDOT" val="(17,11)"/>
  <p:tag name="VEVOX.ACCESSIBILITY.DECORATIVE" val="1"/>
</p:tagLst>
</file>

<file path=ppt/tags/tag1213.xml><?xml version="1.0" encoding="utf-8"?>
<p:tagLst xmlns:a="http://schemas.openxmlformats.org/drawingml/2006/main" xmlns:r="http://schemas.openxmlformats.org/officeDocument/2006/relationships" xmlns:p="http://schemas.openxmlformats.org/presentationml/2006/main">
  <p:tag name="VEVOX.QRDOT" val="(18,11)"/>
  <p:tag name="VEVOX.ACCESSIBILITY.DECORATIVE" val="1"/>
</p:tagLst>
</file>

<file path=ppt/tags/tag1214.xml><?xml version="1.0" encoding="utf-8"?>
<p:tagLst xmlns:a="http://schemas.openxmlformats.org/drawingml/2006/main" xmlns:r="http://schemas.openxmlformats.org/officeDocument/2006/relationships" xmlns:p="http://schemas.openxmlformats.org/presentationml/2006/main">
  <p:tag name="VEVOX.QRDOT" val="(19,11)"/>
  <p:tag name="VEVOX.ACCESSIBILITY.DECORATIVE" val="1"/>
</p:tagLst>
</file>

<file path=ppt/tags/tag1215.xml><?xml version="1.0" encoding="utf-8"?>
<p:tagLst xmlns:a="http://schemas.openxmlformats.org/drawingml/2006/main" xmlns:r="http://schemas.openxmlformats.org/officeDocument/2006/relationships" xmlns:p="http://schemas.openxmlformats.org/presentationml/2006/main">
  <p:tag name="VEVOX.QRDOT" val="(20,11)"/>
  <p:tag name="VEVOX.ACCESSIBILITY.DECORATIVE" val="1"/>
</p:tagLst>
</file>

<file path=ppt/tags/tag1216.xml><?xml version="1.0" encoding="utf-8"?>
<p:tagLst xmlns:a="http://schemas.openxmlformats.org/drawingml/2006/main" xmlns:r="http://schemas.openxmlformats.org/officeDocument/2006/relationships" xmlns:p="http://schemas.openxmlformats.org/presentationml/2006/main">
  <p:tag name="VEVOX.QRDOT" val="(21,11)"/>
  <p:tag name="VEVOX.ACCESSIBILITY.DECORATIVE" val="1"/>
</p:tagLst>
</file>

<file path=ppt/tags/tag1217.xml><?xml version="1.0" encoding="utf-8"?>
<p:tagLst xmlns:a="http://schemas.openxmlformats.org/drawingml/2006/main" xmlns:r="http://schemas.openxmlformats.org/officeDocument/2006/relationships" xmlns:p="http://schemas.openxmlformats.org/presentationml/2006/main">
  <p:tag name="VEVOX.QRDOT" val="(22,11)"/>
  <p:tag name="VEVOX.ACCESSIBILITY.DECORATIVE" val="1"/>
</p:tagLst>
</file>

<file path=ppt/tags/tag1218.xml><?xml version="1.0" encoding="utf-8"?>
<p:tagLst xmlns:a="http://schemas.openxmlformats.org/drawingml/2006/main" xmlns:r="http://schemas.openxmlformats.org/officeDocument/2006/relationships" xmlns:p="http://schemas.openxmlformats.org/presentationml/2006/main">
  <p:tag name="VEVOX.QRDOT" val="(23,11)"/>
  <p:tag name="VEVOX.ACCESSIBILITY.DECORATIVE" val="1"/>
</p:tagLst>
</file>

<file path=ppt/tags/tag1219.xml><?xml version="1.0" encoding="utf-8"?>
<p:tagLst xmlns:a="http://schemas.openxmlformats.org/drawingml/2006/main" xmlns:r="http://schemas.openxmlformats.org/officeDocument/2006/relationships" xmlns:p="http://schemas.openxmlformats.org/presentationml/2006/main">
  <p:tag name="VEVOX.QRDOT" val="(24,11)"/>
  <p:tag name="VEVOX.ACCESSIBILITY.DECORATIVE" val="1"/>
</p:tagLst>
</file>

<file path=ppt/tags/tag122.xml><?xml version="1.0" encoding="utf-8"?>
<p:tagLst xmlns:a="http://schemas.openxmlformats.org/drawingml/2006/main" xmlns:r="http://schemas.openxmlformats.org/officeDocument/2006/relationships" xmlns:p="http://schemas.openxmlformats.org/presentationml/2006/main">
  <p:tag name="VEVOX.QRDOT" val="(26,3)"/>
  <p:tag name="VEVOX.ACCESSIBILITY.DECORATIVE" val="1"/>
</p:tagLst>
</file>

<file path=ppt/tags/tag1220.xml><?xml version="1.0" encoding="utf-8"?>
<p:tagLst xmlns:a="http://schemas.openxmlformats.org/drawingml/2006/main" xmlns:r="http://schemas.openxmlformats.org/officeDocument/2006/relationships" xmlns:p="http://schemas.openxmlformats.org/presentationml/2006/main">
  <p:tag name="VEVOX.QRDOT" val="(25,11)"/>
  <p:tag name="VEVOX.ACCESSIBILITY.DECORATIVE" val="1"/>
</p:tagLst>
</file>

<file path=ppt/tags/tag1221.xml><?xml version="1.0" encoding="utf-8"?>
<p:tagLst xmlns:a="http://schemas.openxmlformats.org/drawingml/2006/main" xmlns:r="http://schemas.openxmlformats.org/officeDocument/2006/relationships" xmlns:p="http://schemas.openxmlformats.org/presentationml/2006/main">
  <p:tag name="VEVOX.QRDOT" val="(26,11)"/>
  <p:tag name="VEVOX.ACCESSIBILITY.DECORATIVE" val="1"/>
</p:tagLst>
</file>

<file path=ppt/tags/tag1222.xml><?xml version="1.0" encoding="utf-8"?>
<p:tagLst xmlns:a="http://schemas.openxmlformats.org/drawingml/2006/main" xmlns:r="http://schemas.openxmlformats.org/officeDocument/2006/relationships" xmlns:p="http://schemas.openxmlformats.org/presentationml/2006/main">
  <p:tag name="VEVOX.QRDOT" val="(0,12)"/>
  <p:tag name="VEVOX.ACCESSIBILITY.DECORATIVE" val="1"/>
</p:tagLst>
</file>

<file path=ppt/tags/tag1223.xml><?xml version="1.0" encoding="utf-8"?>
<p:tagLst xmlns:a="http://schemas.openxmlformats.org/drawingml/2006/main" xmlns:r="http://schemas.openxmlformats.org/officeDocument/2006/relationships" xmlns:p="http://schemas.openxmlformats.org/presentationml/2006/main">
  <p:tag name="VEVOX.QRDOT" val="(1,12)"/>
  <p:tag name="VEVOX.ACCESSIBILITY.DECORATIVE" val="1"/>
</p:tagLst>
</file>

<file path=ppt/tags/tag1224.xml><?xml version="1.0" encoding="utf-8"?>
<p:tagLst xmlns:a="http://schemas.openxmlformats.org/drawingml/2006/main" xmlns:r="http://schemas.openxmlformats.org/officeDocument/2006/relationships" xmlns:p="http://schemas.openxmlformats.org/presentationml/2006/main">
  <p:tag name="VEVOX.QRDOT" val="(2,12)"/>
  <p:tag name="VEVOX.ACCESSIBILITY.DECORATIVE" val="1"/>
</p:tagLst>
</file>

<file path=ppt/tags/tag1225.xml><?xml version="1.0" encoding="utf-8"?>
<p:tagLst xmlns:a="http://schemas.openxmlformats.org/drawingml/2006/main" xmlns:r="http://schemas.openxmlformats.org/officeDocument/2006/relationships" xmlns:p="http://schemas.openxmlformats.org/presentationml/2006/main">
  <p:tag name="VEVOX.QRDOT" val="(3,12)"/>
  <p:tag name="VEVOX.ACCESSIBILITY.DECORATIVE" val="1"/>
</p:tagLst>
</file>

<file path=ppt/tags/tag1226.xml><?xml version="1.0" encoding="utf-8"?>
<p:tagLst xmlns:a="http://schemas.openxmlformats.org/drawingml/2006/main" xmlns:r="http://schemas.openxmlformats.org/officeDocument/2006/relationships" xmlns:p="http://schemas.openxmlformats.org/presentationml/2006/main">
  <p:tag name="VEVOX.QRDOT" val="(4,12)"/>
  <p:tag name="VEVOX.ACCESSIBILITY.DECORATIVE" val="1"/>
</p:tagLst>
</file>

<file path=ppt/tags/tag1227.xml><?xml version="1.0" encoding="utf-8"?>
<p:tagLst xmlns:a="http://schemas.openxmlformats.org/drawingml/2006/main" xmlns:r="http://schemas.openxmlformats.org/officeDocument/2006/relationships" xmlns:p="http://schemas.openxmlformats.org/presentationml/2006/main">
  <p:tag name="VEVOX.QRDOT" val="(5,12)"/>
  <p:tag name="VEVOX.ACCESSIBILITY.DECORATIVE" val="1"/>
</p:tagLst>
</file>

<file path=ppt/tags/tag1228.xml><?xml version="1.0" encoding="utf-8"?>
<p:tagLst xmlns:a="http://schemas.openxmlformats.org/drawingml/2006/main" xmlns:r="http://schemas.openxmlformats.org/officeDocument/2006/relationships" xmlns:p="http://schemas.openxmlformats.org/presentationml/2006/main">
  <p:tag name="VEVOX.QRDOT" val="(6,12)"/>
  <p:tag name="VEVOX.ACCESSIBILITY.DECORATIVE" val="1"/>
</p:tagLst>
</file>

<file path=ppt/tags/tag1229.xml><?xml version="1.0" encoding="utf-8"?>
<p:tagLst xmlns:a="http://schemas.openxmlformats.org/drawingml/2006/main" xmlns:r="http://schemas.openxmlformats.org/officeDocument/2006/relationships" xmlns:p="http://schemas.openxmlformats.org/presentationml/2006/main">
  <p:tag name="VEVOX.QRDOT" val="(7,12)"/>
  <p:tag name="VEVOX.ACCESSIBILITY.DECORATIVE" val="1"/>
</p:tagLst>
</file>

<file path=ppt/tags/tag123.xml><?xml version="1.0" encoding="utf-8"?>
<p:tagLst xmlns:a="http://schemas.openxmlformats.org/drawingml/2006/main" xmlns:r="http://schemas.openxmlformats.org/officeDocument/2006/relationships" xmlns:p="http://schemas.openxmlformats.org/presentationml/2006/main">
  <p:tag name="VEVOX.QRDOT" val="(27,3)"/>
  <p:tag name="VEVOX.ACCESSIBILITY.DECORATIVE" val="1"/>
</p:tagLst>
</file>

<file path=ppt/tags/tag1230.xml><?xml version="1.0" encoding="utf-8"?>
<p:tagLst xmlns:a="http://schemas.openxmlformats.org/drawingml/2006/main" xmlns:r="http://schemas.openxmlformats.org/officeDocument/2006/relationships" xmlns:p="http://schemas.openxmlformats.org/presentationml/2006/main">
  <p:tag name="VEVOX.QRDOT" val="(8,12)"/>
  <p:tag name="VEVOX.ACCESSIBILITY.DECORATIVE" val="1"/>
</p:tagLst>
</file>

<file path=ppt/tags/tag1231.xml><?xml version="1.0" encoding="utf-8"?>
<p:tagLst xmlns:a="http://schemas.openxmlformats.org/drawingml/2006/main" xmlns:r="http://schemas.openxmlformats.org/officeDocument/2006/relationships" xmlns:p="http://schemas.openxmlformats.org/presentationml/2006/main">
  <p:tag name="VEVOX.QRDOT" val="(9,12)"/>
  <p:tag name="VEVOX.ACCESSIBILITY.DECORATIVE" val="1"/>
</p:tagLst>
</file>

<file path=ppt/tags/tag1232.xml><?xml version="1.0" encoding="utf-8"?>
<p:tagLst xmlns:a="http://schemas.openxmlformats.org/drawingml/2006/main" xmlns:r="http://schemas.openxmlformats.org/officeDocument/2006/relationships" xmlns:p="http://schemas.openxmlformats.org/presentationml/2006/main">
  <p:tag name="VEVOX.QRDOT" val="(10,12)"/>
  <p:tag name="VEVOX.ACCESSIBILITY.DECORATIVE" val="1"/>
</p:tagLst>
</file>

<file path=ppt/tags/tag1233.xml><?xml version="1.0" encoding="utf-8"?>
<p:tagLst xmlns:a="http://schemas.openxmlformats.org/drawingml/2006/main" xmlns:r="http://schemas.openxmlformats.org/officeDocument/2006/relationships" xmlns:p="http://schemas.openxmlformats.org/presentationml/2006/main">
  <p:tag name="VEVOX.QRDOT" val="(11,12)"/>
  <p:tag name="VEVOX.ACCESSIBILITY.DECORATIVE" val="1"/>
</p:tagLst>
</file>

<file path=ppt/tags/tag1234.xml><?xml version="1.0" encoding="utf-8"?>
<p:tagLst xmlns:a="http://schemas.openxmlformats.org/drawingml/2006/main" xmlns:r="http://schemas.openxmlformats.org/officeDocument/2006/relationships" xmlns:p="http://schemas.openxmlformats.org/presentationml/2006/main">
  <p:tag name="VEVOX.QRDOT" val="(12,12)"/>
  <p:tag name="VEVOX.ACCESSIBILITY.DECORATIVE" val="1"/>
</p:tagLst>
</file>

<file path=ppt/tags/tag1235.xml><?xml version="1.0" encoding="utf-8"?>
<p:tagLst xmlns:a="http://schemas.openxmlformats.org/drawingml/2006/main" xmlns:r="http://schemas.openxmlformats.org/officeDocument/2006/relationships" xmlns:p="http://schemas.openxmlformats.org/presentationml/2006/main">
  <p:tag name="VEVOX.QRDOT" val="(13,12)"/>
  <p:tag name="VEVOX.ACCESSIBILITY.DECORATIVE" val="1"/>
</p:tagLst>
</file>

<file path=ppt/tags/tag1236.xml><?xml version="1.0" encoding="utf-8"?>
<p:tagLst xmlns:a="http://schemas.openxmlformats.org/drawingml/2006/main" xmlns:r="http://schemas.openxmlformats.org/officeDocument/2006/relationships" xmlns:p="http://schemas.openxmlformats.org/presentationml/2006/main">
  <p:tag name="VEVOX.QRDOT" val="(14,12)"/>
  <p:tag name="VEVOX.ACCESSIBILITY.DECORATIVE" val="1"/>
</p:tagLst>
</file>

<file path=ppt/tags/tag1237.xml><?xml version="1.0" encoding="utf-8"?>
<p:tagLst xmlns:a="http://schemas.openxmlformats.org/drawingml/2006/main" xmlns:r="http://schemas.openxmlformats.org/officeDocument/2006/relationships" xmlns:p="http://schemas.openxmlformats.org/presentationml/2006/main">
  <p:tag name="VEVOX.QRDOT" val="(15,12)"/>
  <p:tag name="VEVOX.ACCESSIBILITY.DECORATIVE" val="1"/>
</p:tagLst>
</file>

<file path=ppt/tags/tag1238.xml><?xml version="1.0" encoding="utf-8"?>
<p:tagLst xmlns:a="http://schemas.openxmlformats.org/drawingml/2006/main" xmlns:r="http://schemas.openxmlformats.org/officeDocument/2006/relationships" xmlns:p="http://schemas.openxmlformats.org/presentationml/2006/main">
  <p:tag name="VEVOX.QRDOT" val="(16,12)"/>
  <p:tag name="VEVOX.ACCESSIBILITY.DECORATIVE" val="1"/>
</p:tagLst>
</file>

<file path=ppt/tags/tag1239.xml><?xml version="1.0" encoding="utf-8"?>
<p:tagLst xmlns:a="http://schemas.openxmlformats.org/drawingml/2006/main" xmlns:r="http://schemas.openxmlformats.org/officeDocument/2006/relationships" xmlns:p="http://schemas.openxmlformats.org/presentationml/2006/main">
  <p:tag name="VEVOX.QRDOT" val="(17,12)"/>
  <p:tag name="VEVOX.ACCESSIBILITY.DECORATIVE" val="1"/>
</p:tagLst>
</file>

<file path=ppt/tags/tag124.xml><?xml version="1.0" encoding="utf-8"?>
<p:tagLst xmlns:a="http://schemas.openxmlformats.org/drawingml/2006/main" xmlns:r="http://schemas.openxmlformats.org/officeDocument/2006/relationships" xmlns:p="http://schemas.openxmlformats.org/presentationml/2006/main">
  <p:tag name="VEVOX.QRDOT" val="(28,3)"/>
  <p:tag name="VEVOX.ACCESSIBILITY.DECORATIVE" val="1"/>
</p:tagLst>
</file>

<file path=ppt/tags/tag1240.xml><?xml version="1.0" encoding="utf-8"?>
<p:tagLst xmlns:a="http://schemas.openxmlformats.org/drawingml/2006/main" xmlns:r="http://schemas.openxmlformats.org/officeDocument/2006/relationships" xmlns:p="http://schemas.openxmlformats.org/presentationml/2006/main">
  <p:tag name="VEVOX.QRDOT" val="(18,12)"/>
  <p:tag name="VEVOX.ACCESSIBILITY.DECORATIVE" val="1"/>
</p:tagLst>
</file>

<file path=ppt/tags/tag1241.xml><?xml version="1.0" encoding="utf-8"?>
<p:tagLst xmlns:a="http://schemas.openxmlformats.org/drawingml/2006/main" xmlns:r="http://schemas.openxmlformats.org/officeDocument/2006/relationships" xmlns:p="http://schemas.openxmlformats.org/presentationml/2006/main">
  <p:tag name="VEVOX.QRDOT" val="(19,12)"/>
  <p:tag name="VEVOX.ACCESSIBILITY.DECORATIVE" val="1"/>
</p:tagLst>
</file>

<file path=ppt/tags/tag1242.xml><?xml version="1.0" encoding="utf-8"?>
<p:tagLst xmlns:a="http://schemas.openxmlformats.org/drawingml/2006/main" xmlns:r="http://schemas.openxmlformats.org/officeDocument/2006/relationships" xmlns:p="http://schemas.openxmlformats.org/presentationml/2006/main">
  <p:tag name="VEVOX.QRDOT" val="(20,12)"/>
  <p:tag name="VEVOX.ACCESSIBILITY.DECORATIVE" val="1"/>
</p:tagLst>
</file>

<file path=ppt/tags/tag1243.xml><?xml version="1.0" encoding="utf-8"?>
<p:tagLst xmlns:a="http://schemas.openxmlformats.org/drawingml/2006/main" xmlns:r="http://schemas.openxmlformats.org/officeDocument/2006/relationships" xmlns:p="http://schemas.openxmlformats.org/presentationml/2006/main">
  <p:tag name="VEVOX.QRDOT" val="(21,12)"/>
  <p:tag name="VEVOX.ACCESSIBILITY.DECORATIVE" val="1"/>
</p:tagLst>
</file>

<file path=ppt/tags/tag1244.xml><?xml version="1.0" encoding="utf-8"?>
<p:tagLst xmlns:a="http://schemas.openxmlformats.org/drawingml/2006/main" xmlns:r="http://schemas.openxmlformats.org/officeDocument/2006/relationships" xmlns:p="http://schemas.openxmlformats.org/presentationml/2006/main">
  <p:tag name="VEVOX.QRDOT" val="(22,12)"/>
  <p:tag name="VEVOX.ACCESSIBILITY.DECORATIVE" val="1"/>
</p:tagLst>
</file>

<file path=ppt/tags/tag1245.xml><?xml version="1.0" encoding="utf-8"?>
<p:tagLst xmlns:a="http://schemas.openxmlformats.org/drawingml/2006/main" xmlns:r="http://schemas.openxmlformats.org/officeDocument/2006/relationships" xmlns:p="http://schemas.openxmlformats.org/presentationml/2006/main">
  <p:tag name="VEVOX.QRDOT" val="(23,12)"/>
  <p:tag name="VEVOX.ACCESSIBILITY.DECORATIVE" val="1"/>
</p:tagLst>
</file>

<file path=ppt/tags/tag1246.xml><?xml version="1.0" encoding="utf-8"?>
<p:tagLst xmlns:a="http://schemas.openxmlformats.org/drawingml/2006/main" xmlns:r="http://schemas.openxmlformats.org/officeDocument/2006/relationships" xmlns:p="http://schemas.openxmlformats.org/presentationml/2006/main">
  <p:tag name="VEVOX.QRDOT" val="(24,12)"/>
  <p:tag name="VEVOX.ACCESSIBILITY.DECORATIVE" val="1"/>
</p:tagLst>
</file>

<file path=ppt/tags/tag1247.xml><?xml version="1.0" encoding="utf-8"?>
<p:tagLst xmlns:a="http://schemas.openxmlformats.org/drawingml/2006/main" xmlns:r="http://schemas.openxmlformats.org/officeDocument/2006/relationships" xmlns:p="http://schemas.openxmlformats.org/presentationml/2006/main">
  <p:tag name="VEVOX.QRDOT" val="(25,12)"/>
  <p:tag name="VEVOX.ACCESSIBILITY.DECORATIVE" val="1"/>
</p:tagLst>
</file>

<file path=ppt/tags/tag1248.xml><?xml version="1.0" encoding="utf-8"?>
<p:tagLst xmlns:a="http://schemas.openxmlformats.org/drawingml/2006/main" xmlns:r="http://schemas.openxmlformats.org/officeDocument/2006/relationships" xmlns:p="http://schemas.openxmlformats.org/presentationml/2006/main">
  <p:tag name="VEVOX.QRDOT" val="(26,12)"/>
  <p:tag name="VEVOX.ACCESSIBILITY.DECORATIVE" val="1"/>
</p:tagLst>
</file>

<file path=ppt/tags/tag1249.xml><?xml version="1.0" encoding="utf-8"?>
<p:tagLst xmlns:a="http://schemas.openxmlformats.org/drawingml/2006/main" xmlns:r="http://schemas.openxmlformats.org/officeDocument/2006/relationships" xmlns:p="http://schemas.openxmlformats.org/presentationml/2006/main">
  <p:tag name="VEVOX.QRDOT" val="(27,12)"/>
  <p:tag name="VEVOX.ACCESSIBILITY.DECORATIVE" val="1"/>
</p:tagLst>
</file>

<file path=ppt/tags/tag125.xml><?xml version="1.0" encoding="utf-8"?>
<p:tagLst xmlns:a="http://schemas.openxmlformats.org/drawingml/2006/main" xmlns:r="http://schemas.openxmlformats.org/officeDocument/2006/relationships" xmlns:p="http://schemas.openxmlformats.org/presentationml/2006/main">
  <p:tag name="VEVOX.QRDOT" val="(29,3)"/>
  <p:tag name="VEVOX.ACCESSIBILITY.DECORATIVE" val="1"/>
</p:tagLst>
</file>

<file path=ppt/tags/tag1250.xml><?xml version="1.0" encoding="utf-8"?>
<p:tagLst xmlns:a="http://schemas.openxmlformats.org/drawingml/2006/main" xmlns:r="http://schemas.openxmlformats.org/officeDocument/2006/relationships" xmlns:p="http://schemas.openxmlformats.org/presentationml/2006/main">
  <p:tag name="VEVOX.QRDOT" val="(28,12)"/>
  <p:tag name="VEVOX.ACCESSIBILITY.DECORATIVE" val="1"/>
</p:tagLst>
</file>

<file path=ppt/tags/tag1251.xml><?xml version="1.0" encoding="utf-8"?>
<p:tagLst xmlns:a="http://schemas.openxmlformats.org/drawingml/2006/main" xmlns:r="http://schemas.openxmlformats.org/officeDocument/2006/relationships" xmlns:p="http://schemas.openxmlformats.org/presentationml/2006/main">
  <p:tag name="VEVOX.QRDOT" val="(29,12)"/>
  <p:tag name="VEVOX.ACCESSIBILITY.DECORATIVE" val="1"/>
</p:tagLst>
</file>

<file path=ppt/tags/tag1252.xml><?xml version="1.0" encoding="utf-8"?>
<p:tagLst xmlns:a="http://schemas.openxmlformats.org/drawingml/2006/main" xmlns:r="http://schemas.openxmlformats.org/officeDocument/2006/relationships" xmlns:p="http://schemas.openxmlformats.org/presentationml/2006/main">
  <p:tag name="VEVOX.QRDOT" val="(0,13)"/>
  <p:tag name="VEVOX.ACCESSIBILITY.DECORATIVE" val="1"/>
</p:tagLst>
</file>

<file path=ppt/tags/tag1253.xml><?xml version="1.0" encoding="utf-8"?>
<p:tagLst xmlns:a="http://schemas.openxmlformats.org/drawingml/2006/main" xmlns:r="http://schemas.openxmlformats.org/officeDocument/2006/relationships" xmlns:p="http://schemas.openxmlformats.org/presentationml/2006/main">
  <p:tag name="VEVOX.QRDOT" val="(1,13)"/>
  <p:tag name="VEVOX.ACCESSIBILITY.DECORATIVE" val="1"/>
</p:tagLst>
</file>

<file path=ppt/tags/tag1254.xml><?xml version="1.0" encoding="utf-8"?>
<p:tagLst xmlns:a="http://schemas.openxmlformats.org/drawingml/2006/main" xmlns:r="http://schemas.openxmlformats.org/officeDocument/2006/relationships" xmlns:p="http://schemas.openxmlformats.org/presentationml/2006/main">
  <p:tag name="VEVOX.QRDOT" val="(2,13)"/>
  <p:tag name="VEVOX.ACCESSIBILITY.DECORATIVE" val="1"/>
</p:tagLst>
</file>

<file path=ppt/tags/tag1255.xml><?xml version="1.0" encoding="utf-8"?>
<p:tagLst xmlns:a="http://schemas.openxmlformats.org/drawingml/2006/main" xmlns:r="http://schemas.openxmlformats.org/officeDocument/2006/relationships" xmlns:p="http://schemas.openxmlformats.org/presentationml/2006/main">
  <p:tag name="VEVOX.QRDOT" val="(3,13)"/>
  <p:tag name="VEVOX.ACCESSIBILITY.DECORATIVE" val="1"/>
</p:tagLst>
</file>

<file path=ppt/tags/tag1256.xml><?xml version="1.0" encoding="utf-8"?>
<p:tagLst xmlns:a="http://schemas.openxmlformats.org/drawingml/2006/main" xmlns:r="http://schemas.openxmlformats.org/officeDocument/2006/relationships" xmlns:p="http://schemas.openxmlformats.org/presentationml/2006/main">
  <p:tag name="VEVOX.QRDOT" val="(4,13)"/>
  <p:tag name="VEVOX.ACCESSIBILITY.DECORATIVE" val="1"/>
</p:tagLst>
</file>

<file path=ppt/tags/tag1257.xml><?xml version="1.0" encoding="utf-8"?>
<p:tagLst xmlns:a="http://schemas.openxmlformats.org/drawingml/2006/main" xmlns:r="http://schemas.openxmlformats.org/officeDocument/2006/relationships" xmlns:p="http://schemas.openxmlformats.org/presentationml/2006/main">
  <p:tag name="VEVOX.QRDOT" val="(5,13)"/>
  <p:tag name="VEVOX.ACCESSIBILITY.DECORATIVE" val="1"/>
</p:tagLst>
</file>

<file path=ppt/tags/tag1258.xml><?xml version="1.0" encoding="utf-8"?>
<p:tagLst xmlns:a="http://schemas.openxmlformats.org/drawingml/2006/main" xmlns:r="http://schemas.openxmlformats.org/officeDocument/2006/relationships" xmlns:p="http://schemas.openxmlformats.org/presentationml/2006/main">
  <p:tag name="VEVOX.QRDOT" val="(6,13)"/>
  <p:tag name="VEVOX.ACCESSIBILITY.DECORATIVE" val="1"/>
</p:tagLst>
</file>

<file path=ppt/tags/tag1259.xml><?xml version="1.0" encoding="utf-8"?>
<p:tagLst xmlns:a="http://schemas.openxmlformats.org/drawingml/2006/main" xmlns:r="http://schemas.openxmlformats.org/officeDocument/2006/relationships" xmlns:p="http://schemas.openxmlformats.org/presentationml/2006/main">
  <p:tag name="VEVOX.QRDOT" val="(7,13)"/>
  <p:tag name="VEVOX.ACCESSIBILITY.DECORATIVE" val="1"/>
</p:tagLst>
</file>

<file path=ppt/tags/tag126.xml><?xml version="1.0" encoding="utf-8"?>
<p:tagLst xmlns:a="http://schemas.openxmlformats.org/drawingml/2006/main" xmlns:r="http://schemas.openxmlformats.org/officeDocument/2006/relationships" xmlns:p="http://schemas.openxmlformats.org/presentationml/2006/main">
  <p:tag name="VEVOX.QRDOT" val="(0,4)"/>
  <p:tag name="VEVOX.ACCESSIBILITY.DECORATIVE" val="1"/>
</p:tagLst>
</file>

<file path=ppt/tags/tag1260.xml><?xml version="1.0" encoding="utf-8"?>
<p:tagLst xmlns:a="http://schemas.openxmlformats.org/drawingml/2006/main" xmlns:r="http://schemas.openxmlformats.org/officeDocument/2006/relationships" xmlns:p="http://schemas.openxmlformats.org/presentationml/2006/main">
  <p:tag name="VEVOX.QRDOT" val="(8,13)"/>
  <p:tag name="VEVOX.ACCESSIBILITY.DECORATIVE" val="1"/>
</p:tagLst>
</file>

<file path=ppt/tags/tag1261.xml><?xml version="1.0" encoding="utf-8"?>
<p:tagLst xmlns:a="http://schemas.openxmlformats.org/drawingml/2006/main" xmlns:r="http://schemas.openxmlformats.org/officeDocument/2006/relationships" xmlns:p="http://schemas.openxmlformats.org/presentationml/2006/main">
  <p:tag name="VEVOX.QRDOT" val="(9,13)"/>
  <p:tag name="VEVOX.ACCESSIBILITY.DECORATIVE" val="1"/>
</p:tagLst>
</file>

<file path=ppt/tags/tag1262.xml><?xml version="1.0" encoding="utf-8"?>
<p:tagLst xmlns:a="http://schemas.openxmlformats.org/drawingml/2006/main" xmlns:r="http://schemas.openxmlformats.org/officeDocument/2006/relationships" xmlns:p="http://schemas.openxmlformats.org/presentationml/2006/main">
  <p:tag name="VEVOX.QRDOT" val="(10,13)"/>
  <p:tag name="VEVOX.ACCESSIBILITY.DECORATIVE" val="1"/>
</p:tagLst>
</file>

<file path=ppt/tags/tag1263.xml><?xml version="1.0" encoding="utf-8"?>
<p:tagLst xmlns:a="http://schemas.openxmlformats.org/drawingml/2006/main" xmlns:r="http://schemas.openxmlformats.org/officeDocument/2006/relationships" xmlns:p="http://schemas.openxmlformats.org/presentationml/2006/main">
  <p:tag name="VEVOX.QRDOT" val="(11,13)"/>
  <p:tag name="VEVOX.ACCESSIBILITY.DECORATIVE" val="1"/>
</p:tagLst>
</file>

<file path=ppt/tags/tag1264.xml><?xml version="1.0" encoding="utf-8"?>
<p:tagLst xmlns:a="http://schemas.openxmlformats.org/drawingml/2006/main" xmlns:r="http://schemas.openxmlformats.org/officeDocument/2006/relationships" xmlns:p="http://schemas.openxmlformats.org/presentationml/2006/main">
  <p:tag name="VEVOX.QRDOT" val="(12,13)"/>
  <p:tag name="VEVOX.ACCESSIBILITY.DECORATIVE" val="1"/>
</p:tagLst>
</file>

<file path=ppt/tags/tag1265.xml><?xml version="1.0" encoding="utf-8"?>
<p:tagLst xmlns:a="http://schemas.openxmlformats.org/drawingml/2006/main" xmlns:r="http://schemas.openxmlformats.org/officeDocument/2006/relationships" xmlns:p="http://schemas.openxmlformats.org/presentationml/2006/main">
  <p:tag name="VEVOX.QRDOT" val="(13,13)"/>
  <p:tag name="VEVOX.ACCESSIBILITY.DECORATIVE" val="1"/>
</p:tagLst>
</file>

<file path=ppt/tags/tag1266.xml><?xml version="1.0" encoding="utf-8"?>
<p:tagLst xmlns:a="http://schemas.openxmlformats.org/drawingml/2006/main" xmlns:r="http://schemas.openxmlformats.org/officeDocument/2006/relationships" xmlns:p="http://schemas.openxmlformats.org/presentationml/2006/main">
  <p:tag name="VEVOX.QRDOT" val="(14,13)"/>
  <p:tag name="VEVOX.ACCESSIBILITY.DECORATIVE" val="1"/>
</p:tagLst>
</file>

<file path=ppt/tags/tag1267.xml><?xml version="1.0" encoding="utf-8"?>
<p:tagLst xmlns:a="http://schemas.openxmlformats.org/drawingml/2006/main" xmlns:r="http://schemas.openxmlformats.org/officeDocument/2006/relationships" xmlns:p="http://schemas.openxmlformats.org/presentationml/2006/main">
  <p:tag name="VEVOX.QRDOT" val="(15,13)"/>
  <p:tag name="VEVOX.ACCESSIBILITY.DECORATIVE" val="1"/>
</p:tagLst>
</file>

<file path=ppt/tags/tag1268.xml><?xml version="1.0" encoding="utf-8"?>
<p:tagLst xmlns:a="http://schemas.openxmlformats.org/drawingml/2006/main" xmlns:r="http://schemas.openxmlformats.org/officeDocument/2006/relationships" xmlns:p="http://schemas.openxmlformats.org/presentationml/2006/main">
  <p:tag name="VEVOX.QRDOT" val="(16,13)"/>
  <p:tag name="VEVOX.ACCESSIBILITY.DECORATIVE" val="1"/>
</p:tagLst>
</file>

<file path=ppt/tags/tag1269.xml><?xml version="1.0" encoding="utf-8"?>
<p:tagLst xmlns:a="http://schemas.openxmlformats.org/drawingml/2006/main" xmlns:r="http://schemas.openxmlformats.org/officeDocument/2006/relationships" xmlns:p="http://schemas.openxmlformats.org/presentationml/2006/main">
  <p:tag name="VEVOX.QRDOT" val="(17,13)"/>
  <p:tag name="VEVOX.ACCESSIBILITY.DECORATIVE" val="1"/>
</p:tagLst>
</file>

<file path=ppt/tags/tag127.xml><?xml version="1.0" encoding="utf-8"?>
<p:tagLst xmlns:a="http://schemas.openxmlformats.org/drawingml/2006/main" xmlns:r="http://schemas.openxmlformats.org/officeDocument/2006/relationships" xmlns:p="http://schemas.openxmlformats.org/presentationml/2006/main">
  <p:tag name="VEVOX.QRDOT" val="(1,4)"/>
  <p:tag name="VEVOX.ACCESSIBILITY.DECORATIVE" val="1"/>
</p:tagLst>
</file>

<file path=ppt/tags/tag1270.xml><?xml version="1.0" encoding="utf-8"?>
<p:tagLst xmlns:a="http://schemas.openxmlformats.org/drawingml/2006/main" xmlns:r="http://schemas.openxmlformats.org/officeDocument/2006/relationships" xmlns:p="http://schemas.openxmlformats.org/presentationml/2006/main">
  <p:tag name="VEVOX.QRDOT" val="(18,13)"/>
  <p:tag name="VEVOX.ACCESSIBILITY.DECORATIVE" val="1"/>
</p:tagLst>
</file>

<file path=ppt/tags/tag1271.xml><?xml version="1.0" encoding="utf-8"?>
<p:tagLst xmlns:a="http://schemas.openxmlformats.org/drawingml/2006/main" xmlns:r="http://schemas.openxmlformats.org/officeDocument/2006/relationships" xmlns:p="http://schemas.openxmlformats.org/presentationml/2006/main">
  <p:tag name="VEVOX.QRDOT" val="(19,13)"/>
  <p:tag name="VEVOX.ACCESSIBILITY.DECORATIVE" val="1"/>
</p:tagLst>
</file>

<file path=ppt/tags/tag1272.xml><?xml version="1.0" encoding="utf-8"?>
<p:tagLst xmlns:a="http://schemas.openxmlformats.org/drawingml/2006/main" xmlns:r="http://schemas.openxmlformats.org/officeDocument/2006/relationships" xmlns:p="http://schemas.openxmlformats.org/presentationml/2006/main">
  <p:tag name="VEVOX.QRDOT" val="(20,13)"/>
  <p:tag name="VEVOX.ACCESSIBILITY.DECORATIVE" val="1"/>
</p:tagLst>
</file>

<file path=ppt/tags/tag1273.xml><?xml version="1.0" encoding="utf-8"?>
<p:tagLst xmlns:a="http://schemas.openxmlformats.org/drawingml/2006/main" xmlns:r="http://schemas.openxmlformats.org/officeDocument/2006/relationships" xmlns:p="http://schemas.openxmlformats.org/presentationml/2006/main">
  <p:tag name="VEVOX.QRDOT" val="(21,13)"/>
  <p:tag name="VEVOX.ACCESSIBILITY.DECORATIVE" val="1"/>
</p:tagLst>
</file>

<file path=ppt/tags/tag1274.xml><?xml version="1.0" encoding="utf-8"?>
<p:tagLst xmlns:a="http://schemas.openxmlformats.org/drawingml/2006/main" xmlns:r="http://schemas.openxmlformats.org/officeDocument/2006/relationships" xmlns:p="http://schemas.openxmlformats.org/presentationml/2006/main">
  <p:tag name="VEVOX.QRDOT" val="(22,13)"/>
  <p:tag name="VEVOX.ACCESSIBILITY.DECORATIVE" val="1"/>
</p:tagLst>
</file>

<file path=ppt/tags/tag1275.xml><?xml version="1.0" encoding="utf-8"?>
<p:tagLst xmlns:a="http://schemas.openxmlformats.org/drawingml/2006/main" xmlns:r="http://schemas.openxmlformats.org/officeDocument/2006/relationships" xmlns:p="http://schemas.openxmlformats.org/presentationml/2006/main">
  <p:tag name="VEVOX.QRDOT" val="(23,13)"/>
  <p:tag name="VEVOX.ACCESSIBILITY.DECORATIVE" val="1"/>
</p:tagLst>
</file>

<file path=ppt/tags/tag1276.xml><?xml version="1.0" encoding="utf-8"?>
<p:tagLst xmlns:a="http://schemas.openxmlformats.org/drawingml/2006/main" xmlns:r="http://schemas.openxmlformats.org/officeDocument/2006/relationships" xmlns:p="http://schemas.openxmlformats.org/presentationml/2006/main">
  <p:tag name="VEVOX.QRDOT" val="(24,13)"/>
  <p:tag name="VEVOX.ACCESSIBILITY.DECORATIVE" val="1"/>
</p:tagLst>
</file>

<file path=ppt/tags/tag1277.xml><?xml version="1.0" encoding="utf-8"?>
<p:tagLst xmlns:a="http://schemas.openxmlformats.org/drawingml/2006/main" xmlns:r="http://schemas.openxmlformats.org/officeDocument/2006/relationships" xmlns:p="http://schemas.openxmlformats.org/presentationml/2006/main">
  <p:tag name="VEVOX.QRDOT" val="(25,13)"/>
  <p:tag name="VEVOX.ACCESSIBILITY.DECORATIVE" val="1"/>
</p:tagLst>
</file>

<file path=ppt/tags/tag1278.xml><?xml version="1.0" encoding="utf-8"?>
<p:tagLst xmlns:a="http://schemas.openxmlformats.org/drawingml/2006/main" xmlns:r="http://schemas.openxmlformats.org/officeDocument/2006/relationships" xmlns:p="http://schemas.openxmlformats.org/presentationml/2006/main">
  <p:tag name="VEVOX.QRDOT" val="(26,13)"/>
  <p:tag name="VEVOX.ACCESSIBILITY.DECORATIVE" val="1"/>
</p:tagLst>
</file>

<file path=ppt/tags/tag1279.xml><?xml version="1.0" encoding="utf-8"?>
<p:tagLst xmlns:a="http://schemas.openxmlformats.org/drawingml/2006/main" xmlns:r="http://schemas.openxmlformats.org/officeDocument/2006/relationships" xmlns:p="http://schemas.openxmlformats.org/presentationml/2006/main">
  <p:tag name="VEVOX.QRDOT" val="(27,13)"/>
  <p:tag name="VEVOX.ACCESSIBILITY.DECORATIVE" val="1"/>
</p:tagLst>
</file>

<file path=ppt/tags/tag128.xml><?xml version="1.0" encoding="utf-8"?>
<p:tagLst xmlns:a="http://schemas.openxmlformats.org/drawingml/2006/main" xmlns:r="http://schemas.openxmlformats.org/officeDocument/2006/relationships" xmlns:p="http://schemas.openxmlformats.org/presentationml/2006/main">
  <p:tag name="VEVOX.QRDOT" val="(2,4)"/>
  <p:tag name="VEVOX.ACCESSIBILITY.DECORATIVE" val="1"/>
</p:tagLst>
</file>

<file path=ppt/tags/tag1280.xml><?xml version="1.0" encoding="utf-8"?>
<p:tagLst xmlns:a="http://schemas.openxmlformats.org/drawingml/2006/main" xmlns:r="http://schemas.openxmlformats.org/officeDocument/2006/relationships" xmlns:p="http://schemas.openxmlformats.org/presentationml/2006/main">
  <p:tag name="VEVOX.QRDOT" val="(28,13)"/>
  <p:tag name="VEVOX.ACCESSIBILITY.DECORATIVE" val="1"/>
</p:tagLst>
</file>

<file path=ppt/tags/tag1281.xml><?xml version="1.0" encoding="utf-8"?>
<p:tagLst xmlns:a="http://schemas.openxmlformats.org/drawingml/2006/main" xmlns:r="http://schemas.openxmlformats.org/officeDocument/2006/relationships" xmlns:p="http://schemas.openxmlformats.org/presentationml/2006/main">
  <p:tag name="VEVOX.QRDOT" val="(29,13)"/>
  <p:tag name="VEVOX.ACCESSIBILITY.DECORATIVE" val="1"/>
</p:tagLst>
</file>

<file path=ppt/tags/tag1282.xml><?xml version="1.0" encoding="utf-8"?>
<p:tagLst xmlns:a="http://schemas.openxmlformats.org/drawingml/2006/main" xmlns:r="http://schemas.openxmlformats.org/officeDocument/2006/relationships" xmlns:p="http://schemas.openxmlformats.org/presentationml/2006/main">
  <p:tag name="VEVOX.QRDOT" val="(0,14)"/>
  <p:tag name="VEVOX.ACCESSIBILITY.DECORATIVE" val="1"/>
</p:tagLst>
</file>

<file path=ppt/tags/tag1283.xml><?xml version="1.0" encoding="utf-8"?>
<p:tagLst xmlns:a="http://schemas.openxmlformats.org/drawingml/2006/main" xmlns:r="http://schemas.openxmlformats.org/officeDocument/2006/relationships" xmlns:p="http://schemas.openxmlformats.org/presentationml/2006/main">
  <p:tag name="VEVOX.QRDOT" val="(1,14)"/>
  <p:tag name="VEVOX.ACCESSIBILITY.DECORATIVE" val="1"/>
</p:tagLst>
</file>

<file path=ppt/tags/tag1284.xml><?xml version="1.0" encoding="utf-8"?>
<p:tagLst xmlns:a="http://schemas.openxmlformats.org/drawingml/2006/main" xmlns:r="http://schemas.openxmlformats.org/officeDocument/2006/relationships" xmlns:p="http://schemas.openxmlformats.org/presentationml/2006/main">
  <p:tag name="VEVOX.QRDOT" val="(2,14)"/>
  <p:tag name="VEVOX.ACCESSIBILITY.DECORATIVE" val="1"/>
</p:tagLst>
</file>

<file path=ppt/tags/tag1285.xml><?xml version="1.0" encoding="utf-8"?>
<p:tagLst xmlns:a="http://schemas.openxmlformats.org/drawingml/2006/main" xmlns:r="http://schemas.openxmlformats.org/officeDocument/2006/relationships" xmlns:p="http://schemas.openxmlformats.org/presentationml/2006/main">
  <p:tag name="VEVOX.QRDOT" val="(3,14)"/>
  <p:tag name="VEVOX.ACCESSIBILITY.DECORATIVE" val="1"/>
</p:tagLst>
</file>

<file path=ppt/tags/tag1286.xml><?xml version="1.0" encoding="utf-8"?>
<p:tagLst xmlns:a="http://schemas.openxmlformats.org/drawingml/2006/main" xmlns:r="http://schemas.openxmlformats.org/officeDocument/2006/relationships" xmlns:p="http://schemas.openxmlformats.org/presentationml/2006/main">
  <p:tag name="VEVOX.QRDOT" val="(4,14)"/>
  <p:tag name="VEVOX.ACCESSIBILITY.DECORATIVE" val="1"/>
</p:tagLst>
</file>

<file path=ppt/tags/tag1287.xml><?xml version="1.0" encoding="utf-8"?>
<p:tagLst xmlns:a="http://schemas.openxmlformats.org/drawingml/2006/main" xmlns:r="http://schemas.openxmlformats.org/officeDocument/2006/relationships" xmlns:p="http://schemas.openxmlformats.org/presentationml/2006/main">
  <p:tag name="VEVOX.QRDOT" val="(5,14)"/>
  <p:tag name="VEVOX.ACCESSIBILITY.DECORATIVE" val="1"/>
</p:tagLst>
</file>

<file path=ppt/tags/tag1288.xml><?xml version="1.0" encoding="utf-8"?>
<p:tagLst xmlns:a="http://schemas.openxmlformats.org/drawingml/2006/main" xmlns:r="http://schemas.openxmlformats.org/officeDocument/2006/relationships" xmlns:p="http://schemas.openxmlformats.org/presentationml/2006/main">
  <p:tag name="VEVOX.QRDOT" val="(6,14)"/>
  <p:tag name="VEVOX.ACCESSIBILITY.DECORATIVE" val="1"/>
</p:tagLst>
</file>

<file path=ppt/tags/tag1289.xml><?xml version="1.0" encoding="utf-8"?>
<p:tagLst xmlns:a="http://schemas.openxmlformats.org/drawingml/2006/main" xmlns:r="http://schemas.openxmlformats.org/officeDocument/2006/relationships" xmlns:p="http://schemas.openxmlformats.org/presentationml/2006/main">
  <p:tag name="VEVOX.QRDOT" val="(7,14)"/>
  <p:tag name="VEVOX.ACCESSIBILITY.DECORATIVE" val="1"/>
</p:tagLst>
</file>

<file path=ppt/tags/tag129.xml><?xml version="1.0" encoding="utf-8"?>
<p:tagLst xmlns:a="http://schemas.openxmlformats.org/drawingml/2006/main" xmlns:r="http://schemas.openxmlformats.org/officeDocument/2006/relationships" xmlns:p="http://schemas.openxmlformats.org/presentationml/2006/main">
  <p:tag name="VEVOX.QRDOT" val="(3,4)"/>
  <p:tag name="VEVOX.ACCESSIBILITY.DECORATIVE" val="1"/>
</p:tagLst>
</file>

<file path=ppt/tags/tag1290.xml><?xml version="1.0" encoding="utf-8"?>
<p:tagLst xmlns:a="http://schemas.openxmlformats.org/drawingml/2006/main" xmlns:r="http://schemas.openxmlformats.org/officeDocument/2006/relationships" xmlns:p="http://schemas.openxmlformats.org/presentationml/2006/main">
  <p:tag name="VEVOX.QRDOT" val="(8,14)"/>
  <p:tag name="VEVOX.ACCESSIBILITY.DECORATIVE" val="1"/>
</p:tagLst>
</file>

<file path=ppt/tags/tag1291.xml><?xml version="1.0" encoding="utf-8"?>
<p:tagLst xmlns:a="http://schemas.openxmlformats.org/drawingml/2006/main" xmlns:r="http://schemas.openxmlformats.org/officeDocument/2006/relationships" xmlns:p="http://schemas.openxmlformats.org/presentationml/2006/main">
  <p:tag name="VEVOX.QRDOT" val="(9,14)"/>
  <p:tag name="VEVOX.ACCESSIBILITY.DECORATIVE" val="1"/>
</p:tagLst>
</file>

<file path=ppt/tags/tag1292.xml><?xml version="1.0" encoding="utf-8"?>
<p:tagLst xmlns:a="http://schemas.openxmlformats.org/drawingml/2006/main" xmlns:r="http://schemas.openxmlformats.org/officeDocument/2006/relationships" xmlns:p="http://schemas.openxmlformats.org/presentationml/2006/main">
  <p:tag name="VEVOX.QRDOT" val="(10,14)"/>
  <p:tag name="VEVOX.ACCESSIBILITY.DECORATIVE" val="1"/>
</p:tagLst>
</file>

<file path=ppt/tags/tag1293.xml><?xml version="1.0" encoding="utf-8"?>
<p:tagLst xmlns:a="http://schemas.openxmlformats.org/drawingml/2006/main" xmlns:r="http://schemas.openxmlformats.org/officeDocument/2006/relationships" xmlns:p="http://schemas.openxmlformats.org/presentationml/2006/main">
  <p:tag name="VEVOX.QRDOT" val="(11,14)"/>
  <p:tag name="VEVOX.ACCESSIBILITY.DECORATIVE" val="1"/>
</p:tagLst>
</file>

<file path=ppt/tags/tag1294.xml><?xml version="1.0" encoding="utf-8"?>
<p:tagLst xmlns:a="http://schemas.openxmlformats.org/drawingml/2006/main" xmlns:r="http://schemas.openxmlformats.org/officeDocument/2006/relationships" xmlns:p="http://schemas.openxmlformats.org/presentationml/2006/main">
  <p:tag name="VEVOX.QRDOT" val="(12,14)"/>
  <p:tag name="VEVOX.ACCESSIBILITY.DECORATIVE" val="1"/>
</p:tagLst>
</file>

<file path=ppt/tags/tag1295.xml><?xml version="1.0" encoding="utf-8"?>
<p:tagLst xmlns:a="http://schemas.openxmlformats.org/drawingml/2006/main" xmlns:r="http://schemas.openxmlformats.org/officeDocument/2006/relationships" xmlns:p="http://schemas.openxmlformats.org/presentationml/2006/main">
  <p:tag name="VEVOX.QRDOT" val="(13,14)"/>
  <p:tag name="VEVOX.ACCESSIBILITY.DECORATIVE" val="1"/>
</p:tagLst>
</file>

<file path=ppt/tags/tag1296.xml><?xml version="1.0" encoding="utf-8"?>
<p:tagLst xmlns:a="http://schemas.openxmlformats.org/drawingml/2006/main" xmlns:r="http://schemas.openxmlformats.org/officeDocument/2006/relationships" xmlns:p="http://schemas.openxmlformats.org/presentationml/2006/main">
  <p:tag name="VEVOX.QRDOT" val="(14,14)"/>
  <p:tag name="VEVOX.ACCESSIBILITY.DECORATIVE" val="1"/>
</p:tagLst>
</file>

<file path=ppt/tags/tag1297.xml><?xml version="1.0" encoding="utf-8"?>
<p:tagLst xmlns:a="http://schemas.openxmlformats.org/drawingml/2006/main" xmlns:r="http://schemas.openxmlformats.org/officeDocument/2006/relationships" xmlns:p="http://schemas.openxmlformats.org/presentationml/2006/main">
  <p:tag name="VEVOX.QRDOT" val="(15,14)"/>
  <p:tag name="VEVOX.ACCESSIBILITY.DECORATIVE" val="1"/>
</p:tagLst>
</file>

<file path=ppt/tags/tag1298.xml><?xml version="1.0" encoding="utf-8"?>
<p:tagLst xmlns:a="http://schemas.openxmlformats.org/drawingml/2006/main" xmlns:r="http://schemas.openxmlformats.org/officeDocument/2006/relationships" xmlns:p="http://schemas.openxmlformats.org/presentationml/2006/main">
  <p:tag name="VEVOX.QRDOT" val="(16,14)"/>
  <p:tag name="VEVOX.ACCESSIBILITY.DECORATIVE" val="1"/>
</p:tagLst>
</file>

<file path=ppt/tags/tag1299.xml><?xml version="1.0" encoding="utf-8"?>
<p:tagLst xmlns:a="http://schemas.openxmlformats.org/drawingml/2006/main" xmlns:r="http://schemas.openxmlformats.org/officeDocument/2006/relationships" xmlns:p="http://schemas.openxmlformats.org/presentationml/2006/main">
  <p:tag name="VEVOX.QRDOT" val="(17,14)"/>
  <p:tag name="VEVOX.ACCESSIBILITY.DECORATIVE" val="1"/>
</p:tagLst>
</file>

<file path=ppt/tags/tag13.xml><?xml version="1.0" encoding="utf-8"?>
<p:tagLst xmlns:a="http://schemas.openxmlformats.org/drawingml/2006/main" xmlns:r="http://schemas.openxmlformats.org/officeDocument/2006/relationships" xmlns:p="http://schemas.openxmlformats.org/presentationml/2006/main">
  <p:tag name="VEVOX.QRDOT" val="(7,0)"/>
  <p:tag name="VEVOX.ACCESSIBILITY.DECORATIVE" val="1"/>
</p:tagLst>
</file>

<file path=ppt/tags/tag130.xml><?xml version="1.0" encoding="utf-8"?>
<p:tagLst xmlns:a="http://schemas.openxmlformats.org/drawingml/2006/main" xmlns:r="http://schemas.openxmlformats.org/officeDocument/2006/relationships" xmlns:p="http://schemas.openxmlformats.org/presentationml/2006/main">
  <p:tag name="VEVOX.QRDOT" val="(4,4)"/>
  <p:tag name="VEVOX.ACCESSIBILITY.DECORATIVE" val="1"/>
</p:tagLst>
</file>

<file path=ppt/tags/tag1300.xml><?xml version="1.0" encoding="utf-8"?>
<p:tagLst xmlns:a="http://schemas.openxmlformats.org/drawingml/2006/main" xmlns:r="http://schemas.openxmlformats.org/officeDocument/2006/relationships" xmlns:p="http://schemas.openxmlformats.org/presentationml/2006/main">
  <p:tag name="VEVOX.QRDOT" val="(18,14)"/>
  <p:tag name="VEVOX.ACCESSIBILITY.DECORATIVE" val="1"/>
</p:tagLst>
</file>

<file path=ppt/tags/tag1301.xml><?xml version="1.0" encoding="utf-8"?>
<p:tagLst xmlns:a="http://schemas.openxmlformats.org/drawingml/2006/main" xmlns:r="http://schemas.openxmlformats.org/officeDocument/2006/relationships" xmlns:p="http://schemas.openxmlformats.org/presentationml/2006/main">
  <p:tag name="VEVOX.QRDOT" val="(19,14)"/>
  <p:tag name="VEVOX.ACCESSIBILITY.DECORATIVE" val="1"/>
</p:tagLst>
</file>

<file path=ppt/tags/tag1302.xml><?xml version="1.0" encoding="utf-8"?>
<p:tagLst xmlns:a="http://schemas.openxmlformats.org/drawingml/2006/main" xmlns:r="http://schemas.openxmlformats.org/officeDocument/2006/relationships" xmlns:p="http://schemas.openxmlformats.org/presentationml/2006/main">
  <p:tag name="VEVOX.QRDOT" val="(20,14)"/>
  <p:tag name="VEVOX.ACCESSIBILITY.DECORATIVE" val="1"/>
</p:tagLst>
</file>

<file path=ppt/tags/tag1303.xml><?xml version="1.0" encoding="utf-8"?>
<p:tagLst xmlns:a="http://schemas.openxmlformats.org/drawingml/2006/main" xmlns:r="http://schemas.openxmlformats.org/officeDocument/2006/relationships" xmlns:p="http://schemas.openxmlformats.org/presentationml/2006/main">
  <p:tag name="VEVOX.QRDOT" val="(21,14)"/>
  <p:tag name="VEVOX.ACCESSIBILITY.DECORATIVE" val="1"/>
</p:tagLst>
</file>

<file path=ppt/tags/tag1304.xml><?xml version="1.0" encoding="utf-8"?>
<p:tagLst xmlns:a="http://schemas.openxmlformats.org/drawingml/2006/main" xmlns:r="http://schemas.openxmlformats.org/officeDocument/2006/relationships" xmlns:p="http://schemas.openxmlformats.org/presentationml/2006/main">
  <p:tag name="VEVOX.QRDOT" val="(22,14)"/>
  <p:tag name="VEVOX.ACCESSIBILITY.DECORATIVE" val="1"/>
</p:tagLst>
</file>

<file path=ppt/tags/tag1305.xml><?xml version="1.0" encoding="utf-8"?>
<p:tagLst xmlns:a="http://schemas.openxmlformats.org/drawingml/2006/main" xmlns:r="http://schemas.openxmlformats.org/officeDocument/2006/relationships" xmlns:p="http://schemas.openxmlformats.org/presentationml/2006/main">
  <p:tag name="VEVOX.QRDOT" val="(23,14)"/>
  <p:tag name="VEVOX.ACCESSIBILITY.DECORATIVE" val="1"/>
</p:tagLst>
</file>

<file path=ppt/tags/tag1306.xml><?xml version="1.0" encoding="utf-8"?>
<p:tagLst xmlns:a="http://schemas.openxmlformats.org/drawingml/2006/main" xmlns:r="http://schemas.openxmlformats.org/officeDocument/2006/relationships" xmlns:p="http://schemas.openxmlformats.org/presentationml/2006/main">
  <p:tag name="VEVOX.QRDOT" val="(24,14)"/>
  <p:tag name="VEVOX.ACCESSIBILITY.DECORATIVE" val="1"/>
</p:tagLst>
</file>

<file path=ppt/tags/tag1307.xml><?xml version="1.0" encoding="utf-8"?>
<p:tagLst xmlns:a="http://schemas.openxmlformats.org/drawingml/2006/main" xmlns:r="http://schemas.openxmlformats.org/officeDocument/2006/relationships" xmlns:p="http://schemas.openxmlformats.org/presentationml/2006/main">
  <p:tag name="VEVOX.QRDOT" val="(25,14)"/>
  <p:tag name="VEVOX.ACCESSIBILITY.DECORATIVE" val="1"/>
</p:tagLst>
</file>

<file path=ppt/tags/tag1308.xml><?xml version="1.0" encoding="utf-8"?>
<p:tagLst xmlns:a="http://schemas.openxmlformats.org/drawingml/2006/main" xmlns:r="http://schemas.openxmlformats.org/officeDocument/2006/relationships" xmlns:p="http://schemas.openxmlformats.org/presentationml/2006/main">
  <p:tag name="VEVOX.QRDOT" val="(26,14)"/>
  <p:tag name="VEVOX.ACCESSIBILITY.DECORATIVE" val="1"/>
</p:tagLst>
</file>

<file path=ppt/tags/tag1309.xml><?xml version="1.0" encoding="utf-8"?>
<p:tagLst xmlns:a="http://schemas.openxmlformats.org/drawingml/2006/main" xmlns:r="http://schemas.openxmlformats.org/officeDocument/2006/relationships" xmlns:p="http://schemas.openxmlformats.org/presentationml/2006/main">
  <p:tag name="VEVOX.QRDOT" val="(27,14)"/>
  <p:tag name="VEVOX.ACCESSIBILITY.DECORATIVE" val="1"/>
</p:tagLst>
</file>

<file path=ppt/tags/tag131.xml><?xml version="1.0" encoding="utf-8"?>
<p:tagLst xmlns:a="http://schemas.openxmlformats.org/drawingml/2006/main" xmlns:r="http://schemas.openxmlformats.org/officeDocument/2006/relationships" xmlns:p="http://schemas.openxmlformats.org/presentationml/2006/main">
  <p:tag name="VEVOX.QRDOT" val="(5,4)"/>
  <p:tag name="VEVOX.ACCESSIBILITY.DECORATIVE" val="1"/>
</p:tagLst>
</file>

<file path=ppt/tags/tag1310.xml><?xml version="1.0" encoding="utf-8"?>
<p:tagLst xmlns:a="http://schemas.openxmlformats.org/drawingml/2006/main" xmlns:r="http://schemas.openxmlformats.org/officeDocument/2006/relationships" xmlns:p="http://schemas.openxmlformats.org/presentationml/2006/main">
  <p:tag name="VEVOX.QRDOT" val="(0,15)"/>
  <p:tag name="VEVOX.ACCESSIBILITY.DECORATIVE" val="1"/>
</p:tagLst>
</file>

<file path=ppt/tags/tag1311.xml><?xml version="1.0" encoding="utf-8"?>
<p:tagLst xmlns:a="http://schemas.openxmlformats.org/drawingml/2006/main" xmlns:r="http://schemas.openxmlformats.org/officeDocument/2006/relationships" xmlns:p="http://schemas.openxmlformats.org/presentationml/2006/main">
  <p:tag name="VEVOX.QRDOT" val="(1,15)"/>
  <p:tag name="VEVOX.ACCESSIBILITY.DECORATIVE" val="1"/>
</p:tagLst>
</file>

<file path=ppt/tags/tag1312.xml><?xml version="1.0" encoding="utf-8"?>
<p:tagLst xmlns:a="http://schemas.openxmlformats.org/drawingml/2006/main" xmlns:r="http://schemas.openxmlformats.org/officeDocument/2006/relationships" xmlns:p="http://schemas.openxmlformats.org/presentationml/2006/main">
  <p:tag name="VEVOX.QRDOT" val="(2,15)"/>
  <p:tag name="VEVOX.ACCESSIBILITY.DECORATIVE" val="1"/>
</p:tagLst>
</file>

<file path=ppt/tags/tag1313.xml><?xml version="1.0" encoding="utf-8"?>
<p:tagLst xmlns:a="http://schemas.openxmlformats.org/drawingml/2006/main" xmlns:r="http://schemas.openxmlformats.org/officeDocument/2006/relationships" xmlns:p="http://schemas.openxmlformats.org/presentationml/2006/main">
  <p:tag name="VEVOX.QRDOT" val="(3,15)"/>
  <p:tag name="VEVOX.ACCESSIBILITY.DECORATIVE" val="1"/>
</p:tagLst>
</file>

<file path=ppt/tags/tag1314.xml><?xml version="1.0" encoding="utf-8"?>
<p:tagLst xmlns:a="http://schemas.openxmlformats.org/drawingml/2006/main" xmlns:r="http://schemas.openxmlformats.org/officeDocument/2006/relationships" xmlns:p="http://schemas.openxmlformats.org/presentationml/2006/main">
  <p:tag name="VEVOX.QRDOT" val="(4,15)"/>
  <p:tag name="VEVOX.ACCESSIBILITY.DECORATIVE" val="1"/>
</p:tagLst>
</file>

<file path=ppt/tags/tag1315.xml><?xml version="1.0" encoding="utf-8"?>
<p:tagLst xmlns:a="http://schemas.openxmlformats.org/drawingml/2006/main" xmlns:r="http://schemas.openxmlformats.org/officeDocument/2006/relationships" xmlns:p="http://schemas.openxmlformats.org/presentationml/2006/main">
  <p:tag name="VEVOX.QRDOT" val="(5,15)"/>
  <p:tag name="VEVOX.ACCESSIBILITY.DECORATIVE" val="1"/>
</p:tagLst>
</file>

<file path=ppt/tags/tag1316.xml><?xml version="1.0" encoding="utf-8"?>
<p:tagLst xmlns:a="http://schemas.openxmlformats.org/drawingml/2006/main" xmlns:r="http://schemas.openxmlformats.org/officeDocument/2006/relationships" xmlns:p="http://schemas.openxmlformats.org/presentationml/2006/main">
  <p:tag name="VEVOX.QRDOT" val="(6,15)"/>
  <p:tag name="VEVOX.ACCESSIBILITY.DECORATIVE" val="1"/>
</p:tagLst>
</file>

<file path=ppt/tags/tag1317.xml><?xml version="1.0" encoding="utf-8"?>
<p:tagLst xmlns:a="http://schemas.openxmlformats.org/drawingml/2006/main" xmlns:r="http://schemas.openxmlformats.org/officeDocument/2006/relationships" xmlns:p="http://schemas.openxmlformats.org/presentationml/2006/main">
  <p:tag name="VEVOX.QRDOT" val="(7,15)"/>
  <p:tag name="VEVOX.ACCESSIBILITY.DECORATIVE" val="1"/>
</p:tagLst>
</file>

<file path=ppt/tags/tag1318.xml><?xml version="1.0" encoding="utf-8"?>
<p:tagLst xmlns:a="http://schemas.openxmlformats.org/drawingml/2006/main" xmlns:r="http://schemas.openxmlformats.org/officeDocument/2006/relationships" xmlns:p="http://schemas.openxmlformats.org/presentationml/2006/main">
  <p:tag name="VEVOX.QRDOT" val="(8,15)"/>
  <p:tag name="VEVOX.ACCESSIBILITY.DECORATIVE" val="1"/>
</p:tagLst>
</file>

<file path=ppt/tags/tag1319.xml><?xml version="1.0" encoding="utf-8"?>
<p:tagLst xmlns:a="http://schemas.openxmlformats.org/drawingml/2006/main" xmlns:r="http://schemas.openxmlformats.org/officeDocument/2006/relationships" xmlns:p="http://schemas.openxmlformats.org/presentationml/2006/main">
  <p:tag name="VEVOX.QRDOT" val="(9,15)"/>
  <p:tag name="VEVOX.ACCESSIBILITY.DECORATIVE" val="1"/>
</p:tagLst>
</file>

<file path=ppt/tags/tag132.xml><?xml version="1.0" encoding="utf-8"?>
<p:tagLst xmlns:a="http://schemas.openxmlformats.org/drawingml/2006/main" xmlns:r="http://schemas.openxmlformats.org/officeDocument/2006/relationships" xmlns:p="http://schemas.openxmlformats.org/presentationml/2006/main">
  <p:tag name="VEVOX.QRDOT" val="(6,4)"/>
  <p:tag name="VEVOX.ACCESSIBILITY.DECORATIVE" val="1"/>
</p:tagLst>
</file>

<file path=ppt/tags/tag1320.xml><?xml version="1.0" encoding="utf-8"?>
<p:tagLst xmlns:a="http://schemas.openxmlformats.org/drawingml/2006/main" xmlns:r="http://schemas.openxmlformats.org/officeDocument/2006/relationships" xmlns:p="http://schemas.openxmlformats.org/presentationml/2006/main">
  <p:tag name="VEVOX.QRDOT" val="(10,15)"/>
  <p:tag name="VEVOX.ACCESSIBILITY.DECORATIVE" val="1"/>
</p:tagLst>
</file>

<file path=ppt/tags/tag1321.xml><?xml version="1.0" encoding="utf-8"?>
<p:tagLst xmlns:a="http://schemas.openxmlformats.org/drawingml/2006/main" xmlns:r="http://schemas.openxmlformats.org/officeDocument/2006/relationships" xmlns:p="http://schemas.openxmlformats.org/presentationml/2006/main">
  <p:tag name="VEVOX.QRDOT" val="(11,15)"/>
  <p:tag name="VEVOX.ACCESSIBILITY.DECORATIVE" val="1"/>
</p:tagLst>
</file>

<file path=ppt/tags/tag1322.xml><?xml version="1.0" encoding="utf-8"?>
<p:tagLst xmlns:a="http://schemas.openxmlformats.org/drawingml/2006/main" xmlns:r="http://schemas.openxmlformats.org/officeDocument/2006/relationships" xmlns:p="http://schemas.openxmlformats.org/presentationml/2006/main">
  <p:tag name="VEVOX.QRDOT" val="(12,15)"/>
  <p:tag name="VEVOX.ACCESSIBILITY.DECORATIVE" val="1"/>
</p:tagLst>
</file>

<file path=ppt/tags/tag1323.xml><?xml version="1.0" encoding="utf-8"?>
<p:tagLst xmlns:a="http://schemas.openxmlformats.org/drawingml/2006/main" xmlns:r="http://schemas.openxmlformats.org/officeDocument/2006/relationships" xmlns:p="http://schemas.openxmlformats.org/presentationml/2006/main">
  <p:tag name="VEVOX.QRDOT" val="(13,15)"/>
  <p:tag name="VEVOX.ACCESSIBILITY.DECORATIVE" val="1"/>
</p:tagLst>
</file>

<file path=ppt/tags/tag1324.xml><?xml version="1.0" encoding="utf-8"?>
<p:tagLst xmlns:a="http://schemas.openxmlformats.org/drawingml/2006/main" xmlns:r="http://schemas.openxmlformats.org/officeDocument/2006/relationships" xmlns:p="http://schemas.openxmlformats.org/presentationml/2006/main">
  <p:tag name="VEVOX.QRDOT" val="(14,15)"/>
  <p:tag name="VEVOX.ACCESSIBILITY.DECORATIVE" val="1"/>
</p:tagLst>
</file>

<file path=ppt/tags/tag1325.xml><?xml version="1.0" encoding="utf-8"?>
<p:tagLst xmlns:a="http://schemas.openxmlformats.org/drawingml/2006/main" xmlns:r="http://schemas.openxmlformats.org/officeDocument/2006/relationships" xmlns:p="http://schemas.openxmlformats.org/presentationml/2006/main">
  <p:tag name="VEVOX.QRDOT" val="(15,15)"/>
  <p:tag name="VEVOX.ACCESSIBILITY.DECORATIVE" val="1"/>
</p:tagLst>
</file>

<file path=ppt/tags/tag1326.xml><?xml version="1.0" encoding="utf-8"?>
<p:tagLst xmlns:a="http://schemas.openxmlformats.org/drawingml/2006/main" xmlns:r="http://schemas.openxmlformats.org/officeDocument/2006/relationships" xmlns:p="http://schemas.openxmlformats.org/presentationml/2006/main">
  <p:tag name="VEVOX.QRDOT" val="(16,15)"/>
  <p:tag name="VEVOX.ACCESSIBILITY.DECORATIVE" val="1"/>
</p:tagLst>
</file>

<file path=ppt/tags/tag1327.xml><?xml version="1.0" encoding="utf-8"?>
<p:tagLst xmlns:a="http://schemas.openxmlformats.org/drawingml/2006/main" xmlns:r="http://schemas.openxmlformats.org/officeDocument/2006/relationships" xmlns:p="http://schemas.openxmlformats.org/presentationml/2006/main">
  <p:tag name="VEVOX.QRDOT" val="(17,15)"/>
  <p:tag name="VEVOX.ACCESSIBILITY.DECORATIVE" val="1"/>
</p:tagLst>
</file>

<file path=ppt/tags/tag1328.xml><?xml version="1.0" encoding="utf-8"?>
<p:tagLst xmlns:a="http://schemas.openxmlformats.org/drawingml/2006/main" xmlns:r="http://schemas.openxmlformats.org/officeDocument/2006/relationships" xmlns:p="http://schemas.openxmlformats.org/presentationml/2006/main">
  <p:tag name="VEVOX.QRDOT" val="(18,15)"/>
  <p:tag name="VEVOX.ACCESSIBILITY.DECORATIVE" val="1"/>
</p:tagLst>
</file>

<file path=ppt/tags/tag1329.xml><?xml version="1.0" encoding="utf-8"?>
<p:tagLst xmlns:a="http://schemas.openxmlformats.org/drawingml/2006/main" xmlns:r="http://schemas.openxmlformats.org/officeDocument/2006/relationships" xmlns:p="http://schemas.openxmlformats.org/presentationml/2006/main">
  <p:tag name="VEVOX.QRDOT" val="(19,15)"/>
  <p:tag name="VEVOX.ACCESSIBILITY.DECORATIVE" val="1"/>
</p:tagLst>
</file>

<file path=ppt/tags/tag133.xml><?xml version="1.0" encoding="utf-8"?>
<p:tagLst xmlns:a="http://schemas.openxmlformats.org/drawingml/2006/main" xmlns:r="http://schemas.openxmlformats.org/officeDocument/2006/relationships" xmlns:p="http://schemas.openxmlformats.org/presentationml/2006/main">
  <p:tag name="VEVOX.QRDOT" val="(7,4)"/>
  <p:tag name="VEVOX.ACCESSIBILITY.DECORATIVE" val="1"/>
</p:tagLst>
</file>

<file path=ppt/tags/tag1330.xml><?xml version="1.0" encoding="utf-8"?>
<p:tagLst xmlns:a="http://schemas.openxmlformats.org/drawingml/2006/main" xmlns:r="http://schemas.openxmlformats.org/officeDocument/2006/relationships" xmlns:p="http://schemas.openxmlformats.org/presentationml/2006/main">
  <p:tag name="VEVOX.QRDOT" val="(20,15)"/>
  <p:tag name="VEVOX.ACCESSIBILITY.DECORATIVE" val="1"/>
</p:tagLst>
</file>

<file path=ppt/tags/tag1331.xml><?xml version="1.0" encoding="utf-8"?>
<p:tagLst xmlns:a="http://schemas.openxmlformats.org/drawingml/2006/main" xmlns:r="http://schemas.openxmlformats.org/officeDocument/2006/relationships" xmlns:p="http://schemas.openxmlformats.org/presentationml/2006/main">
  <p:tag name="VEVOX.QRDOT" val="(21,15)"/>
  <p:tag name="VEVOX.ACCESSIBILITY.DECORATIVE" val="1"/>
</p:tagLst>
</file>

<file path=ppt/tags/tag1332.xml><?xml version="1.0" encoding="utf-8"?>
<p:tagLst xmlns:a="http://schemas.openxmlformats.org/drawingml/2006/main" xmlns:r="http://schemas.openxmlformats.org/officeDocument/2006/relationships" xmlns:p="http://schemas.openxmlformats.org/presentationml/2006/main">
  <p:tag name="VEVOX.QRDOT" val="(22,15)"/>
  <p:tag name="VEVOX.ACCESSIBILITY.DECORATIVE" val="1"/>
</p:tagLst>
</file>

<file path=ppt/tags/tag1333.xml><?xml version="1.0" encoding="utf-8"?>
<p:tagLst xmlns:a="http://schemas.openxmlformats.org/drawingml/2006/main" xmlns:r="http://schemas.openxmlformats.org/officeDocument/2006/relationships" xmlns:p="http://schemas.openxmlformats.org/presentationml/2006/main">
  <p:tag name="VEVOX.QRDOT" val="(23,15)"/>
  <p:tag name="VEVOX.ACCESSIBILITY.DECORATIVE" val="1"/>
</p:tagLst>
</file>

<file path=ppt/tags/tag1334.xml><?xml version="1.0" encoding="utf-8"?>
<p:tagLst xmlns:a="http://schemas.openxmlformats.org/drawingml/2006/main" xmlns:r="http://schemas.openxmlformats.org/officeDocument/2006/relationships" xmlns:p="http://schemas.openxmlformats.org/presentationml/2006/main">
  <p:tag name="VEVOX.QRDOT" val="(24,15)"/>
  <p:tag name="VEVOX.ACCESSIBILITY.DECORATIVE" val="1"/>
</p:tagLst>
</file>

<file path=ppt/tags/tag1335.xml><?xml version="1.0" encoding="utf-8"?>
<p:tagLst xmlns:a="http://schemas.openxmlformats.org/drawingml/2006/main" xmlns:r="http://schemas.openxmlformats.org/officeDocument/2006/relationships" xmlns:p="http://schemas.openxmlformats.org/presentationml/2006/main">
  <p:tag name="VEVOX.QRDOT" val="(25,15)"/>
  <p:tag name="VEVOX.ACCESSIBILITY.DECORATIVE" val="1"/>
</p:tagLst>
</file>

<file path=ppt/tags/tag1336.xml><?xml version="1.0" encoding="utf-8"?>
<p:tagLst xmlns:a="http://schemas.openxmlformats.org/drawingml/2006/main" xmlns:r="http://schemas.openxmlformats.org/officeDocument/2006/relationships" xmlns:p="http://schemas.openxmlformats.org/presentationml/2006/main">
  <p:tag name="VEVOX.QRDOT" val="(26,15)"/>
  <p:tag name="VEVOX.ACCESSIBILITY.DECORATIVE" val="1"/>
</p:tagLst>
</file>

<file path=ppt/tags/tag1337.xml><?xml version="1.0" encoding="utf-8"?>
<p:tagLst xmlns:a="http://schemas.openxmlformats.org/drawingml/2006/main" xmlns:r="http://schemas.openxmlformats.org/officeDocument/2006/relationships" xmlns:p="http://schemas.openxmlformats.org/presentationml/2006/main">
  <p:tag name="VEVOX.QRDOT" val="(27,15)"/>
  <p:tag name="VEVOX.ACCESSIBILITY.DECORATIVE" val="1"/>
</p:tagLst>
</file>

<file path=ppt/tags/tag1338.xml><?xml version="1.0" encoding="utf-8"?>
<p:tagLst xmlns:a="http://schemas.openxmlformats.org/drawingml/2006/main" xmlns:r="http://schemas.openxmlformats.org/officeDocument/2006/relationships" xmlns:p="http://schemas.openxmlformats.org/presentationml/2006/main">
  <p:tag name="VEVOX.QRDOT" val="(28,15)"/>
  <p:tag name="VEVOX.ACCESSIBILITY.DECORATIVE" val="1"/>
</p:tagLst>
</file>

<file path=ppt/tags/tag1339.xml><?xml version="1.0" encoding="utf-8"?>
<p:tagLst xmlns:a="http://schemas.openxmlformats.org/drawingml/2006/main" xmlns:r="http://schemas.openxmlformats.org/officeDocument/2006/relationships" xmlns:p="http://schemas.openxmlformats.org/presentationml/2006/main">
  <p:tag name="VEVOX.QRDOT" val="(29,15)"/>
  <p:tag name="VEVOX.ACCESSIBILITY.DECORATIVE" val="1"/>
</p:tagLst>
</file>

<file path=ppt/tags/tag134.xml><?xml version="1.0" encoding="utf-8"?>
<p:tagLst xmlns:a="http://schemas.openxmlformats.org/drawingml/2006/main" xmlns:r="http://schemas.openxmlformats.org/officeDocument/2006/relationships" xmlns:p="http://schemas.openxmlformats.org/presentationml/2006/main">
  <p:tag name="VEVOX.QRDOT" val="(8,4)"/>
  <p:tag name="VEVOX.ACCESSIBILITY.DECORATIVE" val="1"/>
</p:tagLst>
</file>

<file path=ppt/tags/tag1340.xml><?xml version="1.0" encoding="utf-8"?>
<p:tagLst xmlns:a="http://schemas.openxmlformats.org/drawingml/2006/main" xmlns:r="http://schemas.openxmlformats.org/officeDocument/2006/relationships" xmlns:p="http://schemas.openxmlformats.org/presentationml/2006/main">
  <p:tag name="VEVOX.QRDOT" val="(0,16)"/>
  <p:tag name="VEVOX.ACCESSIBILITY.DECORATIVE" val="1"/>
</p:tagLst>
</file>

<file path=ppt/tags/tag1341.xml><?xml version="1.0" encoding="utf-8"?>
<p:tagLst xmlns:a="http://schemas.openxmlformats.org/drawingml/2006/main" xmlns:r="http://schemas.openxmlformats.org/officeDocument/2006/relationships" xmlns:p="http://schemas.openxmlformats.org/presentationml/2006/main">
  <p:tag name="VEVOX.QRDOT" val="(1,16)"/>
  <p:tag name="VEVOX.ACCESSIBILITY.DECORATIVE" val="1"/>
</p:tagLst>
</file>

<file path=ppt/tags/tag1342.xml><?xml version="1.0" encoding="utf-8"?>
<p:tagLst xmlns:a="http://schemas.openxmlformats.org/drawingml/2006/main" xmlns:r="http://schemas.openxmlformats.org/officeDocument/2006/relationships" xmlns:p="http://schemas.openxmlformats.org/presentationml/2006/main">
  <p:tag name="VEVOX.QRDOT" val="(2,16)"/>
  <p:tag name="VEVOX.ACCESSIBILITY.DECORATIVE" val="1"/>
</p:tagLst>
</file>

<file path=ppt/tags/tag1343.xml><?xml version="1.0" encoding="utf-8"?>
<p:tagLst xmlns:a="http://schemas.openxmlformats.org/drawingml/2006/main" xmlns:r="http://schemas.openxmlformats.org/officeDocument/2006/relationships" xmlns:p="http://schemas.openxmlformats.org/presentationml/2006/main">
  <p:tag name="VEVOX.QRDOT" val="(3,16)"/>
  <p:tag name="VEVOX.ACCESSIBILITY.DECORATIVE" val="1"/>
</p:tagLst>
</file>

<file path=ppt/tags/tag1344.xml><?xml version="1.0" encoding="utf-8"?>
<p:tagLst xmlns:a="http://schemas.openxmlformats.org/drawingml/2006/main" xmlns:r="http://schemas.openxmlformats.org/officeDocument/2006/relationships" xmlns:p="http://schemas.openxmlformats.org/presentationml/2006/main">
  <p:tag name="VEVOX.QRDOT" val="(4,16)"/>
  <p:tag name="VEVOX.ACCESSIBILITY.DECORATIVE" val="1"/>
</p:tagLst>
</file>

<file path=ppt/tags/tag1345.xml><?xml version="1.0" encoding="utf-8"?>
<p:tagLst xmlns:a="http://schemas.openxmlformats.org/drawingml/2006/main" xmlns:r="http://schemas.openxmlformats.org/officeDocument/2006/relationships" xmlns:p="http://schemas.openxmlformats.org/presentationml/2006/main">
  <p:tag name="VEVOX.QRDOT" val="(5,16)"/>
  <p:tag name="VEVOX.ACCESSIBILITY.DECORATIVE" val="1"/>
</p:tagLst>
</file>

<file path=ppt/tags/tag1346.xml><?xml version="1.0" encoding="utf-8"?>
<p:tagLst xmlns:a="http://schemas.openxmlformats.org/drawingml/2006/main" xmlns:r="http://schemas.openxmlformats.org/officeDocument/2006/relationships" xmlns:p="http://schemas.openxmlformats.org/presentationml/2006/main">
  <p:tag name="VEVOX.QRDOT" val="(6,16)"/>
  <p:tag name="VEVOX.ACCESSIBILITY.DECORATIVE" val="1"/>
</p:tagLst>
</file>

<file path=ppt/tags/tag1347.xml><?xml version="1.0" encoding="utf-8"?>
<p:tagLst xmlns:a="http://schemas.openxmlformats.org/drawingml/2006/main" xmlns:r="http://schemas.openxmlformats.org/officeDocument/2006/relationships" xmlns:p="http://schemas.openxmlformats.org/presentationml/2006/main">
  <p:tag name="VEVOX.QRDOT" val="(7,16)"/>
  <p:tag name="VEVOX.ACCESSIBILITY.DECORATIVE" val="1"/>
</p:tagLst>
</file>

<file path=ppt/tags/tag1348.xml><?xml version="1.0" encoding="utf-8"?>
<p:tagLst xmlns:a="http://schemas.openxmlformats.org/drawingml/2006/main" xmlns:r="http://schemas.openxmlformats.org/officeDocument/2006/relationships" xmlns:p="http://schemas.openxmlformats.org/presentationml/2006/main">
  <p:tag name="VEVOX.QRDOT" val="(8,16)"/>
  <p:tag name="VEVOX.ACCESSIBILITY.DECORATIVE" val="1"/>
</p:tagLst>
</file>

<file path=ppt/tags/tag1349.xml><?xml version="1.0" encoding="utf-8"?>
<p:tagLst xmlns:a="http://schemas.openxmlformats.org/drawingml/2006/main" xmlns:r="http://schemas.openxmlformats.org/officeDocument/2006/relationships" xmlns:p="http://schemas.openxmlformats.org/presentationml/2006/main">
  <p:tag name="VEVOX.QRDOT" val="(9,16)"/>
  <p:tag name="VEVOX.ACCESSIBILITY.DECORATIVE" val="1"/>
</p:tagLst>
</file>

<file path=ppt/tags/tag135.xml><?xml version="1.0" encoding="utf-8"?>
<p:tagLst xmlns:a="http://schemas.openxmlformats.org/drawingml/2006/main" xmlns:r="http://schemas.openxmlformats.org/officeDocument/2006/relationships" xmlns:p="http://schemas.openxmlformats.org/presentationml/2006/main">
  <p:tag name="VEVOX.QRDOT" val="(9,4)"/>
  <p:tag name="VEVOX.ACCESSIBILITY.DECORATIVE" val="1"/>
</p:tagLst>
</file>

<file path=ppt/tags/tag1350.xml><?xml version="1.0" encoding="utf-8"?>
<p:tagLst xmlns:a="http://schemas.openxmlformats.org/drawingml/2006/main" xmlns:r="http://schemas.openxmlformats.org/officeDocument/2006/relationships" xmlns:p="http://schemas.openxmlformats.org/presentationml/2006/main">
  <p:tag name="VEVOX.QRDOT" val="(10,16)"/>
  <p:tag name="VEVOX.ACCESSIBILITY.DECORATIVE" val="1"/>
</p:tagLst>
</file>

<file path=ppt/tags/tag1351.xml><?xml version="1.0" encoding="utf-8"?>
<p:tagLst xmlns:a="http://schemas.openxmlformats.org/drawingml/2006/main" xmlns:r="http://schemas.openxmlformats.org/officeDocument/2006/relationships" xmlns:p="http://schemas.openxmlformats.org/presentationml/2006/main">
  <p:tag name="VEVOX.QRDOT" val="(11,16)"/>
  <p:tag name="VEVOX.ACCESSIBILITY.DECORATIVE" val="1"/>
</p:tagLst>
</file>

<file path=ppt/tags/tag1352.xml><?xml version="1.0" encoding="utf-8"?>
<p:tagLst xmlns:a="http://schemas.openxmlformats.org/drawingml/2006/main" xmlns:r="http://schemas.openxmlformats.org/officeDocument/2006/relationships" xmlns:p="http://schemas.openxmlformats.org/presentationml/2006/main">
  <p:tag name="VEVOX.QRDOT" val="(12,16)"/>
  <p:tag name="VEVOX.ACCESSIBILITY.DECORATIVE" val="1"/>
</p:tagLst>
</file>

<file path=ppt/tags/tag1353.xml><?xml version="1.0" encoding="utf-8"?>
<p:tagLst xmlns:a="http://schemas.openxmlformats.org/drawingml/2006/main" xmlns:r="http://schemas.openxmlformats.org/officeDocument/2006/relationships" xmlns:p="http://schemas.openxmlformats.org/presentationml/2006/main">
  <p:tag name="VEVOX.QRDOT" val="(13,16)"/>
  <p:tag name="VEVOX.ACCESSIBILITY.DECORATIVE" val="1"/>
</p:tagLst>
</file>

<file path=ppt/tags/tag1354.xml><?xml version="1.0" encoding="utf-8"?>
<p:tagLst xmlns:a="http://schemas.openxmlformats.org/drawingml/2006/main" xmlns:r="http://schemas.openxmlformats.org/officeDocument/2006/relationships" xmlns:p="http://schemas.openxmlformats.org/presentationml/2006/main">
  <p:tag name="VEVOX.QRDOT" val="(14,16)"/>
  <p:tag name="VEVOX.ACCESSIBILITY.DECORATIVE" val="1"/>
</p:tagLst>
</file>

<file path=ppt/tags/tag1355.xml><?xml version="1.0" encoding="utf-8"?>
<p:tagLst xmlns:a="http://schemas.openxmlformats.org/drawingml/2006/main" xmlns:r="http://schemas.openxmlformats.org/officeDocument/2006/relationships" xmlns:p="http://schemas.openxmlformats.org/presentationml/2006/main">
  <p:tag name="VEVOX.QRDOT" val="(15,16)"/>
  <p:tag name="VEVOX.ACCESSIBILITY.DECORATIVE" val="1"/>
</p:tagLst>
</file>

<file path=ppt/tags/tag1356.xml><?xml version="1.0" encoding="utf-8"?>
<p:tagLst xmlns:a="http://schemas.openxmlformats.org/drawingml/2006/main" xmlns:r="http://schemas.openxmlformats.org/officeDocument/2006/relationships" xmlns:p="http://schemas.openxmlformats.org/presentationml/2006/main">
  <p:tag name="VEVOX.QRDOT" val="(16,16)"/>
  <p:tag name="VEVOX.ACCESSIBILITY.DECORATIVE" val="1"/>
</p:tagLst>
</file>

<file path=ppt/tags/tag1357.xml><?xml version="1.0" encoding="utf-8"?>
<p:tagLst xmlns:a="http://schemas.openxmlformats.org/drawingml/2006/main" xmlns:r="http://schemas.openxmlformats.org/officeDocument/2006/relationships" xmlns:p="http://schemas.openxmlformats.org/presentationml/2006/main">
  <p:tag name="VEVOX.QRDOT" val="(17,16)"/>
  <p:tag name="VEVOX.ACCESSIBILITY.DECORATIVE" val="1"/>
</p:tagLst>
</file>

<file path=ppt/tags/tag1358.xml><?xml version="1.0" encoding="utf-8"?>
<p:tagLst xmlns:a="http://schemas.openxmlformats.org/drawingml/2006/main" xmlns:r="http://schemas.openxmlformats.org/officeDocument/2006/relationships" xmlns:p="http://schemas.openxmlformats.org/presentationml/2006/main">
  <p:tag name="VEVOX.QRDOT" val="(18,16)"/>
  <p:tag name="VEVOX.ACCESSIBILITY.DECORATIVE" val="1"/>
</p:tagLst>
</file>

<file path=ppt/tags/tag1359.xml><?xml version="1.0" encoding="utf-8"?>
<p:tagLst xmlns:a="http://schemas.openxmlformats.org/drawingml/2006/main" xmlns:r="http://schemas.openxmlformats.org/officeDocument/2006/relationships" xmlns:p="http://schemas.openxmlformats.org/presentationml/2006/main">
  <p:tag name="VEVOX.QRDOT" val="(19,16)"/>
  <p:tag name="VEVOX.ACCESSIBILITY.DECORATIVE" val="1"/>
</p:tagLst>
</file>

<file path=ppt/tags/tag136.xml><?xml version="1.0" encoding="utf-8"?>
<p:tagLst xmlns:a="http://schemas.openxmlformats.org/drawingml/2006/main" xmlns:r="http://schemas.openxmlformats.org/officeDocument/2006/relationships" xmlns:p="http://schemas.openxmlformats.org/presentationml/2006/main">
  <p:tag name="VEVOX.QRDOT" val="(10,4)"/>
  <p:tag name="VEVOX.ACCESSIBILITY.DECORATIVE" val="1"/>
</p:tagLst>
</file>

<file path=ppt/tags/tag1360.xml><?xml version="1.0" encoding="utf-8"?>
<p:tagLst xmlns:a="http://schemas.openxmlformats.org/drawingml/2006/main" xmlns:r="http://schemas.openxmlformats.org/officeDocument/2006/relationships" xmlns:p="http://schemas.openxmlformats.org/presentationml/2006/main">
  <p:tag name="VEVOX.QRDOT" val="(20,16)"/>
  <p:tag name="VEVOX.ACCESSIBILITY.DECORATIVE" val="1"/>
</p:tagLst>
</file>

<file path=ppt/tags/tag1361.xml><?xml version="1.0" encoding="utf-8"?>
<p:tagLst xmlns:a="http://schemas.openxmlformats.org/drawingml/2006/main" xmlns:r="http://schemas.openxmlformats.org/officeDocument/2006/relationships" xmlns:p="http://schemas.openxmlformats.org/presentationml/2006/main">
  <p:tag name="VEVOX.QRDOT" val="(21,16)"/>
  <p:tag name="VEVOX.ACCESSIBILITY.DECORATIVE" val="1"/>
</p:tagLst>
</file>

<file path=ppt/tags/tag1362.xml><?xml version="1.0" encoding="utf-8"?>
<p:tagLst xmlns:a="http://schemas.openxmlformats.org/drawingml/2006/main" xmlns:r="http://schemas.openxmlformats.org/officeDocument/2006/relationships" xmlns:p="http://schemas.openxmlformats.org/presentationml/2006/main">
  <p:tag name="VEVOX.QRDOT" val="(22,16)"/>
  <p:tag name="VEVOX.ACCESSIBILITY.DECORATIVE" val="1"/>
</p:tagLst>
</file>

<file path=ppt/tags/tag1363.xml><?xml version="1.0" encoding="utf-8"?>
<p:tagLst xmlns:a="http://schemas.openxmlformats.org/drawingml/2006/main" xmlns:r="http://schemas.openxmlformats.org/officeDocument/2006/relationships" xmlns:p="http://schemas.openxmlformats.org/presentationml/2006/main">
  <p:tag name="VEVOX.QRDOT" val="(23,16)"/>
  <p:tag name="VEVOX.ACCESSIBILITY.DECORATIVE" val="1"/>
</p:tagLst>
</file>

<file path=ppt/tags/tag1364.xml><?xml version="1.0" encoding="utf-8"?>
<p:tagLst xmlns:a="http://schemas.openxmlformats.org/drawingml/2006/main" xmlns:r="http://schemas.openxmlformats.org/officeDocument/2006/relationships" xmlns:p="http://schemas.openxmlformats.org/presentationml/2006/main">
  <p:tag name="VEVOX.QRDOT" val="(24,16)"/>
  <p:tag name="VEVOX.ACCESSIBILITY.DECORATIVE" val="1"/>
</p:tagLst>
</file>

<file path=ppt/tags/tag1365.xml><?xml version="1.0" encoding="utf-8"?>
<p:tagLst xmlns:a="http://schemas.openxmlformats.org/drawingml/2006/main" xmlns:r="http://schemas.openxmlformats.org/officeDocument/2006/relationships" xmlns:p="http://schemas.openxmlformats.org/presentationml/2006/main">
  <p:tag name="VEVOX.QRDOT" val="(25,16)"/>
  <p:tag name="VEVOX.ACCESSIBILITY.DECORATIVE" val="1"/>
</p:tagLst>
</file>

<file path=ppt/tags/tag1366.xml><?xml version="1.0" encoding="utf-8"?>
<p:tagLst xmlns:a="http://schemas.openxmlformats.org/drawingml/2006/main" xmlns:r="http://schemas.openxmlformats.org/officeDocument/2006/relationships" xmlns:p="http://schemas.openxmlformats.org/presentationml/2006/main">
  <p:tag name="VEVOX.QRDOT" val="(26,16)"/>
  <p:tag name="VEVOX.ACCESSIBILITY.DECORATIVE" val="1"/>
</p:tagLst>
</file>

<file path=ppt/tags/tag1367.xml><?xml version="1.0" encoding="utf-8"?>
<p:tagLst xmlns:a="http://schemas.openxmlformats.org/drawingml/2006/main" xmlns:r="http://schemas.openxmlformats.org/officeDocument/2006/relationships" xmlns:p="http://schemas.openxmlformats.org/presentationml/2006/main">
  <p:tag name="VEVOX.QRDOT" val="(27,16)"/>
  <p:tag name="VEVOX.ACCESSIBILITY.DECORATIVE" val="1"/>
</p:tagLst>
</file>

<file path=ppt/tags/tag1368.xml><?xml version="1.0" encoding="utf-8"?>
<p:tagLst xmlns:a="http://schemas.openxmlformats.org/drawingml/2006/main" xmlns:r="http://schemas.openxmlformats.org/officeDocument/2006/relationships" xmlns:p="http://schemas.openxmlformats.org/presentationml/2006/main">
  <p:tag name="VEVOX.QRDOT" val="(0,17)"/>
  <p:tag name="VEVOX.ACCESSIBILITY.DECORATIVE" val="1"/>
</p:tagLst>
</file>

<file path=ppt/tags/tag1369.xml><?xml version="1.0" encoding="utf-8"?>
<p:tagLst xmlns:a="http://schemas.openxmlformats.org/drawingml/2006/main" xmlns:r="http://schemas.openxmlformats.org/officeDocument/2006/relationships" xmlns:p="http://schemas.openxmlformats.org/presentationml/2006/main">
  <p:tag name="VEVOX.QRDOT" val="(1,17)"/>
  <p:tag name="VEVOX.ACCESSIBILITY.DECORATIVE" val="1"/>
</p:tagLst>
</file>

<file path=ppt/tags/tag137.xml><?xml version="1.0" encoding="utf-8"?>
<p:tagLst xmlns:a="http://schemas.openxmlformats.org/drawingml/2006/main" xmlns:r="http://schemas.openxmlformats.org/officeDocument/2006/relationships" xmlns:p="http://schemas.openxmlformats.org/presentationml/2006/main">
  <p:tag name="VEVOX.QRDOT" val="(11,4)"/>
  <p:tag name="VEVOX.ACCESSIBILITY.DECORATIVE" val="1"/>
</p:tagLst>
</file>

<file path=ppt/tags/tag1370.xml><?xml version="1.0" encoding="utf-8"?>
<p:tagLst xmlns:a="http://schemas.openxmlformats.org/drawingml/2006/main" xmlns:r="http://schemas.openxmlformats.org/officeDocument/2006/relationships" xmlns:p="http://schemas.openxmlformats.org/presentationml/2006/main">
  <p:tag name="VEVOX.QRDOT" val="(2,17)"/>
  <p:tag name="VEVOX.ACCESSIBILITY.DECORATIVE" val="1"/>
</p:tagLst>
</file>

<file path=ppt/tags/tag1371.xml><?xml version="1.0" encoding="utf-8"?>
<p:tagLst xmlns:a="http://schemas.openxmlformats.org/drawingml/2006/main" xmlns:r="http://schemas.openxmlformats.org/officeDocument/2006/relationships" xmlns:p="http://schemas.openxmlformats.org/presentationml/2006/main">
  <p:tag name="VEVOX.QRDOT" val="(3,17)"/>
  <p:tag name="VEVOX.ACCESSIBILITY.DECORATIVE" val="1"/>
</p:tagLst>
</file>

<file path=ppt/tags/tag1372.xml><?xml version="1.0" encoding="utf-8"?>
<p:tagLst xmlns:a="http://schemas.openxmlformats.org/drawingml/2006/main" xmlns:r="http://schemas.openxmlformats.org/officeDocument/2006/relationships" xmlns:p="http://schemas.openxmlformats.org/presentationml/2006/main">
  <p:tag name="VEVOX.QRDOT" val="(4,17)"/>
  <p:tag name="VEVOX.ACCESSIBILITY.DECORATIVE" val="1"/>
</p:tagLst>
</file>

<file path=ppt/tags/tag1373.xml><?xml version="1.0" encoding="utf-8"?>
<p:tagLst xmlns:a="http://schemas.openxmlformats.org/drawingml/2006/main" xmlns:r="http://schemas.openxmlformats.org/officeDocument/2006/relationships" xmlns:p="http://schemas.openxmlformats.org/presentationml/2006/main">
  <p:tag name="VEVOX.QRDOT" val="(5,17)"/>
  <p:tag name="VEVOX.ACCESSIBILITY.DECORATIVE" val="1"/>
</p:tagLst>
</file>

<file path=ppt/tags/tag1374.xml><?xml version="1.0" encoding="utf-8"?>
<p:tagLst xmlns:a="http://schemas.openxmlformats.org/drawingml/2006/main" xmlns:r="http://schemas.openxmlformats.org/officeDocument/2006/relationships" xmlns:p="http://schemas.openxmlformats.org/presentationml/2006/main">
  <p:tag name="VEVOX.QRDOT" val="(6,17)"/>
  <p:tag name="VEVOX.ACCESSIBILITY.DECORATIVE" val="1"/>
</p:tagLst>
</file>

<file path=ppt/tags/tag1375.xml><?xml version="1.0" encoding="utf-8"?>
<p:tagLst xmlns:a="http://schemas.openxmlformats.org/drawingml/2006/main" xmlns:r="http://schemas.openxmlformats.org/officeDocument/2006/relationships" xmlns:p="http://schemas.openxmlformats.org/presentationml/2006/main">
  <p:tag name="VEVOX.QRDOT" val="(7,17)"/>
  <p:tag name="VEVOX.ACCESSIBILITY.DECORATIVE" val="1"/>
</p:tagLst>
</file>

<file path=ppt/tags/tag1376.xml><?xml version="1.0" encoding="utf-8"?>
<p:tagLst xmlns:a="http://schemas.openxmlformats.org/drawingml/2006/main" xmlns:r="http://schemas.openxmlformats.org/officeDocument/2006/relationships" xmlns:p="http://schemas.openxmlformats.org/presentationml/2006/main">
  <p:tag name="VEVOX.QRDOT" val="(8,17)"/>
  <p:tag name="VEVOX.ACCESSIBILITY.DECORATIVE" val="1"/>
</p:tagLst>
</file>

<file path=ppt/tags/tag1377.xml><?xml version="1.0" encoding="utf-8"?>
<p:tagLst xmlns:a="http://schemas.openxmlformats.org/drawingml/2006/main" xmlns:r="http://schemas.openxmlformats.org/officeDocument/2006/relationships" xmlns:p="http://schemas.openxmlformats.org/presentationml/2006/main">
  <p:tag name="VEVOX.QRDOT" val="(9,17)"/>
  <p:tag name="VEVOX.ACCESSIBILITY.DECORATIVE" val="1"/>
</p:tagLst>
</file>

<file path=ppt/tags/tag1378.xml><?xml version="1.0" encoding="utf-8"?>
<p:tagLst xmlns:a="http://schemas.openxmlformats.org/drawingml/2006/main" xmlns:r="http://schemas.openxmlformats.org/officeDocument/2006/relationships" xmlns:p="http://schemas.openxmlformats.org/presentationml/2006/main">
  <p:tag name="VEVOX.QRDOT" val="(10,17)"/>
  <p:tag name="VEVOX.ACCESSIBILITY.DECORATIVE" val="1"/>
</p:tagLst>
</file>

<file path=ppt/tags/tag1379.xml><?xml version="1.0" encoding="utf-8"?>
<p:tagLst xmlns:a="http://schemas.openxmlformats.org/drawingml/2006/main" xmlns:r="http://schemas.openxmlformats.org/officeDocument/2006/relationships" xmlns:p="http://schemas.openxmlformats.org/presentationml/2006/main">
  <p:tag name="VEVOX.QRDOT" val="(11,17)"/>
  <p:tag name="VEVOX.ACCESSIBILITY.DECORATIVE" val="1"/>
</p:tagLst>
</file>

<file path=ppt/tags/tag138.xml><?xml version="1.0" encoding="utf-8"?>
<p:tagLst xmlns:a="http://schemas.openxmlformats.org/drawingml/2006/main" xmlns:r="http://schemas.openxmlformats.org/officeDocument/2006/relationships" xmlns:p="http://schemas.openxmlformats.org/presentationml/2006/main">
  <p:tag name="VEVOX.QRDOT" val="(12,4)"/>
  <p:tag name="VEVOX.ACCESSIBILITY.DECORATIVE" val="1"/>
</p:tagLst>
</file>

<file path=ppt/tags/tag1380.xml><?xml version="1.0" encoding="utf-8"?>
<p:tagLst xmlns:a="http://schemas.openxmlformats.org/drawingml/2006/main" xmlns:r="http://schemas.openxmlformats.org/officeDocument/2006/relationships" xmlns:p="http://schemas.openxmlformats.org/presentationml/2006/main">
  <p:tag name="VEVOX.QRDOT" val="(12,17)"/>
  <p:tag name="VEVOX.ACCESSIBILITY.DECORATIVE" val="1"/>
</p:tagLst>
</file>

<file path=ppt/tags/tag1381.xml><?xml version="1.0" encoding="utf-8"?>
<p:tagLst xmlns:a="http://schemas.openxmlformats.org/drawingml/2006/main" xmlns:r="http://schemas.openxmlformats.org/officeDocument/2006/relationships" xmlns:p="http://schemas.openxmlformats.org/presentationml/2006/main">
  <p:tag name="VEVOX.QRDOT" val="(13,17)"/>
  <p:tag name="VEVOX.ACCESSIBILITY.DECORATIVE" val="1"/>
</p:tagLst>
</file>

<file path=ppt/tags/tag1382.xml><?xml version="1.0" encoding="utf-8"?>
<p:tagLst xmlns:a="http://schemas.openxmlformats.org/drawingml/2006/main" xmlns:r="http://schemas.openxmlformats.org/officeDocument/2006/relationships" xmlns:p="http://schemas.openxmlformats.org/presentationml/2006/main">
  <p:tag name="VEVOX.QRDOT" val="(14,17)"/>
  <p:tag name="VEVOX.ACCESSIBILITY.DECORATIVE" val="1"/>
</p:tagLst>
</file>

<file path=ppt/tags/tag1383.xml><?xml version="1.0" encoding="utf-8"?>
<p:tagLst xmlns:a="http://schemas.openxmlformats.org/drawingml/2006/main" xmlns:r="http://schemas.openxmlformats.org/officeDocument/2006/relationships" xmlns:p="http://schemas.openxmlformats.org/presentationml/2006/main">
  <p:tag name="VEVOX.QRDOT" val="(15,17)"/>
  <p:tag name="VEVOX.ACCESSIBILITY.DECORATIVE" val="1"/>
</p:tagLst>
</file>

<file path=ppt/tags/tag1384.xml><?xml version="1.0" encoding="utf-8"?>
<p:tagLst xmlns:a="http://schemas.openxmlformats.org/drawingml/2006/main" xmlns:r="http://schemas.openxmlformats.org/officeDocument/2006/relationships" xmlns:p="http://schemas.openxmlformats.org/presentationml/2006/main">
  <p:tag name="VEVOX.QRDOT" val="(16,17)"/>
  <p:tag name="VEVOX.ACCESSIBILITY.DECORATIVE" val="1"/>
</p:tagLst>
</file>

<file path=ppt/tags/tag1385.xml><?xml version="1.0" encoding="utf-8"?>
<p:tagLst xmlns:a="http://schemas.openxmlformats.org/drawingml/2006/main" xmlns:r="http://schemas.openxmlformats.org/officeDocument/2006/relationships" xmlns:p="http://schemas.openxmlformats.org/presentationml/2006/main">
  <p:tag name="VEVOX.QRDOT" val="(17,17)"/>
  <p:tag name="VEVOX.ACCESSIBILITY.DECORATIVE" val="1"/>
</p:tagLst>
</file>

<file path=ppt/tags/tag1386.xml><?xml version="1.0" encoding="utf-8"?>
<p:tagLst xmlns:a="http://schemas.openxmlformats.org/drawingml/2006/main" xmlns:r="http://schemas.openxmlformats.org/officeDocument/2006/relationships" xmlns:p="http://schemas.openxmlformats.org/presentationml/2006/main">
  <p:tag name="VEVOX.QRDOT" val="(18,17)"/>
  <p:tag name="VEVOX.ACCESSIBILITY.DECORATIVE" val="1"/>
</p:tagLst>
</file>

<file path=ppt/tags/tag1387.xml><?xml version="1.0" encoding="utf-8"?>
<p:tagLst xmlns:a="http://schemas.openxmlformats.org/drawingml/2006/main" xmlns:r="http://schemas.openxmlformats.org/officeDocument/2006/relationships" xmlns:p="http://schemas.openxmlformats.org/presentationml/2006/main">
  <p:tag name="VEVOX.QRDOT" val="(19,17)"/>
  <p:tag name="VEVOX.ACCESSIBILITY.DECORATIVE" val="1"/>
</p:tagLst>
</file>

<file path=ppt/tags/tag1388.xml><?xml version="1.0" encoding="utf-8"?>
<p:tagLst xmlns:a="http://schemas.openxmlformats.org/drawingml/2006/main" xmlns:r="http://schemas.openxmlformats.org/officeDocument/2006/relationships" xmlns:p="http://schemas.openxmlformats.org/presentationml/2006/main">
  <p:tag name="VEVOX.QRDOT" val="(20,17)"/>
  <p:tag name="VEVOX.ACCESSIBILITY.DECORATIVE" val="1"/>
</p:tagLst>
</file>

<file path=ppt/tags/tag1389.xml><?xml version="1.0" encoding="utf-8"?>
<p:tagLst xmlns:a="http://schemas.openxmlformats.org/drawingml/2006/main" xmlns:r="http://schemas.openxmlformats.org/officeDocument/2006/relationships" xmlns:p="http://schemas.openxmlformats.org/presentationml/2006/main">
  <p:tag name="VEVOX.QRDOT" val="(21,17)"/>
  <p:tag name="VEVOX.ACCESSIBILITY.DECORATIVE" val="1"/>
</p:tagLst>
</file>

<file path=ppt/tags/tag139.xml><?xml version="1.0" encoding="utf-8"?>
<p:tagLst xmlns:a="http://schemas.openxmlformats.org/drawingml/2006/main" xmlns:r="http://schemas.openxmlformats.org/officeDocument/2006/relationships" xmlns:p="http://schemas.openxmlformats.org/presentationml/2006/main">
  <p:tag name="VEVOX.QRDOT" val="(13,4)"/>
  <p:tag name="VEVOX.ACCESSIBILITY.DECORATIVE" val="1"/>
</p:tagLst>
</file>

<file path=ppt/tags/tag1390.xml><?xml version="1.0" encoding="utf-8"?>
<p:tagLst xmlns:a="http://schemas.openxmlformats.org/drawingml/2006/main" xmlns:r="http://schemas.openxmlformats.org/officeDocument/2006/relationships" xmlns:p="http://schemas.openxmlformats.org/presentationml/2006/main">
  <p:tag name="VEVOX.QRDOT" val="(22,17)"/>
  <p:tag name="VEVOX.ACCESSIBILITY.DECORATIVE" val="1"/>
</p:tagLst>
</file>

<file path=ppt/tags/tag1391.xml><?xml version="1.0" encoding="utf-8"?>
<p:tagLst xmlns:a="http://schemas.openxmlformats.org/drawingml/2006/main" xmlns:r="http://schemas.openxmlformats.org/officeDocument/2006/relationships" xmlns:p="http://schemas.openxmlformats.org/presentationml/2006/main">
  <p:tag name="VEVOX.QRDOT" val="(23,17)"/>
  <p:tag name="VEVOX.ACCESSIBILITY.DECORATIVE" val="1"/>
</p:tagLst>
</file>

<file path=ppt/tags/tag1392.xml><?xml version="1.0" encoding="utf-8"?>
<p:tagLst xmlns:a="http://schemas.openxmlformats.org/drawingml/2006/main" xmlns:r="http://schemas.openxmlformats.org/officeDocument/2006/relationships" xmlns:p="http://schemas.openxmlformats.org/presentationml/2006/main">
  <p:tag name="VEVOX.QRDOT" val="(24,17)"/>
  <p:tag name="VEVOX.ACCESSIBILITY.DECORATIVE" val="1"/>
</p:tagLst>
</file>

<file path=ppt/tags/tag1393.xml><?xml version="1.0" encoding="utf-8"?>
<p:tagLst xmlns:a="http://schemas.openxmlformats.org/drawingml/2006/main" xmlns:r="http://schemas.openxmlformats.org/officeDocument/2006/relationships" xmlns:p="http://schemas.openxmlformats.org/presentationml/2006/main">
  <p:tag name="VEVOX.QRDOT" val="(25,17)"/>
  <p:tag name="VEVOX.ACCESSIBILITY.DECORATIVE" val="1"/>
</p:tagLst>
</file>

<file path=ppt/tags/tag1394.xml><?xml version="1.0" encoding="utf-8"?>
<p:tagLst xmlns:a="http://schemas.openxmlformats.org/drawingml/2006/main" xmlns:r="http://schemas.openxmlformats.org/officeDocument/2006/relationships" xmlns:p="http://schemas.openxmlformats.org/presentationml/2006/main">
  <p:tag name="VEVOX.QRDOT" val="(26,17)"/>
  <p:tag name="VEVOX.ACCESSIBILITY.DECORATIVE" val="1"/>
</p:tagLst>
</file>

<file path=ppt/tags/tag1395.xml><?xml version="1.0" encoding="utf-8"?>
<p:tagLst xmlns:a="http://schemas.openxmlformats.org/drawingml/2006/main" xmlns:r="http://schemas.openxmlformats.org/officeDocument/2006/relationships" xmlns:p="http://schemas.openxmlformats.org/presentationml/2006/main">
  <p:tag name="VEVOX.QRDOT" val="(27,17)"/>
  <p:tag name="VEVOX.ACCESSIBILITY.DECORATIVE" val="1"/>
</p:tagLst>
</file>

<file path=ppt/tags/tag1396.xml><?xml version="1.0" encoding="utf-8"?>
<p:tagLst xmlns:a="http://schemas.openxmlformats.org/drawingml/2006/main" xmlns:r="http://schemas.openxmlformats.org/officeDocument/2006/relationships" xmlns:p="http://schemas.openxmlformats.org/presentationml/2006/main">
  <p:tag name="VEVOX.QRDOT" val="(28,17)"/>
  <p:tag name="VEVOX.ACCESSIBILITY.DECORATIVE" val="1"/>
</p:tagLst>
</file>

<file path=ppt/tags/tag1397.xml><?xml version="1.0" encoding="utf-8"?>
<p:tagLst xmlns:a="http://schemas.openxmlformats.org/drawingml/2006/main" xmlns:r="http://schemas.openxmlformats.org/officeDocument/2006/relationships" xmlns:p="http://schemas.openxmlformats.org/presentationml/2006/main">
  <p:tag name="VEVOX.QRDOT" val="(29,17)"/>
  <p:tag name="VEVOX.ACCESSIBILITY.DECORATIVE" val="1"/>
</p:tagLst>
</file>

<file path=ppt/tags/tag1398.xml><?xml version="1.0" encoding="utf-8"?>
<p:tagLst xmlns:a="http://schemas.openxmlformats.org/drawingml/2006/main" xmlns:r="http://schemas.openxmlformats.org/officeDocument/2006/relationships" xmlns:p="http://schemas.openxmlformats.org/presentationml/2006/main">
  <p:tag name="VEVOX.QRDOT" val="(0,18)"/>
  <p:tag name="VEVOX.ACCESSIBILITY.DECORATIVE" val="1"/>
</p:tagLst>
</file>

<file path=ppt/tags/tag1399.xml><?xml version="1.0" encoding="utf-8"?>
<p:tagLst xmlns:a="http://schemas.openxmlformats.org/drawingml/2006/main" xmlns:r="http://schemas.openxmlformats.org/officeDocument/2006/relationships" xmlns:p="http://schemas.openxmlformats.org/presentationml/2006/main">
  <p:tag name="VEVOX.QRDOT" val="(1,18)"/>
  <p:tag name="VEVOX.ACCESSIBILITY.DECORATIVE" val="1"/>
</p:tagLst>
</file>

<file path=ppt/tags/tag14.xml><?xml version="1.0" encoding="utf-8"?>
<p:tagLst xmlns:a="http://schemas.openxmlformats.org/drawingml/2006/main" xmlns:r="http://schemas.openxmlformats.org/officeDocument/2006/relationships" xmlns:p="http://schemas.openxmlformats.org/presentationml/2006/main">
  <p:tag name="VEVOX.QRDOT" val="(8,0)"/>
  <p:tag name="VEVOX.ACCESSIBILITY.DECORATIVE" val="1"/>
</p:tagLst>
</file>

<file path=ppt/tags/tag140.xml><?xml version="1.0" encoding="utf-8"?>
<p:tagLst xmlns:a="http://schemas.openxmlformats.org/drawingml/2006/main" xmlns:r="http://schemas.openxmlformats.org/officeDocument/2006/relationships" xmlns:p="http://schemas.openxmlformats.org/presentationml/2006/main">
  <p:tag name="VEVOX.QRDOT" val="(14,4)"/>
  <p:tag name="VEVOX.ACCESSIBILITY.DECORATIVE" val="1"/>
</p:tagLst>
</file>

<file path=ppt/tags/tag1400.xml><?xml version="1.0" encoding="utf-8"?>
<p:tagLst xmlns:a="http://schemas.openxmlformats.org/drawingml/2006/main" xmlns:r="http://schemas.openxmlformats.org/officeDocument/2006/relationships" xmlns:p="http://schemas.openxmlformats.org/presentationml/2006/main">
  <p:tag name="VEVOX.QRDOT" val="(2,18)"/>
  <p:tag name="VEVOX.ACCESSIBILITY.DECORATIVE" val="1"/>
</p:tagLst>
</file>

<file path=ppt/tags/tag1401.xml><?xml version="1.0" encoding="utf-8"?>
<p:tagLst xmlns:a="http://schemas.openxmlformats.org/drawingml/2006/main" xmlns:r="http://schemas.openxmlformats.org/officeDocument/2006/relationships" xmlns:p="http://schemas.openxmlformats.org/presentationml/2006/main">
  <p:tag name="VEVOX.QRDOT" val="(3,18)"/>
  <p:tag name="VEVOX.ACCESSIBILITY.DECORATIVE" val="1"/>
</p:tagLst>
</file>

<file path=ppt/tags/tag1402.xml><?xml version="1.0" encoding="utf-8"?>
<p:tagLst xmlns:a="http://schemas.openxmlformats.org/drawingml/2006/main" xmlns:r="http://schemas.openxmlformats.org/officeDocument/2006/relationships" xmlns:p="http://schemas.openxmlformats.org/presentationml/2006/main">
  <p:tag name="VEVOX.QRDOT" val="(4,18)"/>
  <p:tag name="VEVOX.ACCESSIBILITY.DECORATIVE" val="1"/>
</p:tagLst>
</file>

<file path=ppt/tags/tag1403.xml><?xml version="1.0" encoding="utf-8"?>
<p:tagLst xmlns:a="http://schemas.openxmlformats.org/drawingml/2006/main" xmlns:r="http://schemas.openxmlformats.org/officeDocument/2006/relationships" xmlns:p="http://schemas.openxmlformats.org/presentationml/2006/main">
  <p:tag name="VEVOX.QRDOT" val="(5,18)"/>
  <p:tag name="VEVOX.ACCESSIBILITY.DECORATIVE" val="1"/>
</p:tagLst>
</file>

<file path=ppt/tags/tag1404.xml><?xml version="1.0" encoding="utf-8"?>
<p:tagLst xmlns:a="http://schemas.openxmlformats.org/drawingml/2006/main" xmlns:r="http://schemas.openxmlformats.org/officeDocument/2006/relationships" xmlns:p="http://schemas.openxmlformats.org/presentationml/2006/main">
  <p:tag name="VEVOX.QRDOT" val="(6,18)"/>
  <p:tag name="VEVOX.ACCESSIBILITY.DECORATIVE" val="1"/>
</p:tagLst>
</file>

<file path=ppt/tags/tag1405.xml><?xml version="1.0" encoding="utf-8"?>
<p:tagLst xmlns:a="http://schemas.openxmlformats.org/drawingml/2006/main" xmlns:r="http://schemas.openxmlformats.org/officeDocument/2006/relationships" xmlns:p="http://schemas.openxmlformats.org/presentationml/2006/main">
  <p:tag name="VEVOX.QRDOT" val="(7,18)"/>
  <p:tag name="VEVOX.ACCESSIBILITY.DECORATIVE" val="1"/>
</p:tagLst>
</file>

<file path=ppt/tags/tag1406.xml><?xml version="1.0" encoding="utf-8"?>
<p:tagLst xmlns:a="http://schemas.openxmlformats.org/drawingml/2006/main" xmlns:r="http://schemas.openxmlformats.org/officeDocument/2006/relationships" xmlns:p="http://schemas.openxmlformats.org/presentationml/2006/main">
  <p:tag name="VEVOX.QRDOT" val="(8,18)"/>
  <p:tag name="VEVOX.ACCESSIBILITY.DECORATIVE" val="1"/>
</p:tagLst>
</file>

<file path=ppt/tags/tag1407.xml><?xml version="1.0" encoding="utf-8"?>
<p:tagLst xmlns:a="http://schemas.openxmlformats.org/drawingml/2006/main" xmlns:r="http://schemas.openxmlformats.org/officeDocument/2006/relationships" xmlns:p="http://schemas.openxmlformats.org/presentationml/2006/main">
  <p:tag name="VEVOX.QRDOT" val="(9,18)"/>
  <p:tag name="VEVOX.ACCESSIBILITY.DECORATIVE" val="1"/>
</p:tagLst>
</file>

<file path=ppt/tags/tag1408.xml><?xml version="1.0" encoding="utf-8"?>
<p:tagLst xmlns:a="http://schemas.openxmlformats.org/drawingml/2006/main" xmlns:r="http://schemas.openxmlformats.org/officeDocument/2006/relationships" xmlns:p="http://schemas.openxmlformats.org/presentationml/2006/main">
  <p:tag name="VEVOX.QRDOT" val="(10,18)"/>
  <p:tag name="VEVOX.ACCESSIBILITY.DECORATIVE" val="1"/>
</p:tagLst>
</file>

<file path=ppt/tags/tag1409.xml><?xml version="1.0" encoding="utf-8"?>
<p:tagLst xmlns:a="http://schemas.openxmlformats.org/drawingml/2006/main" xmlns:r="http://schemas.openxmlformats.org/officeDocument/2006/relationships" xmlns:p="http://schemas.openxmlformats.org/presentationml/2006/main">
  <p:tag name="VEVOX.QRDOT" val="(11,18)"/>
  <p:tag name="VEVOX.ACCESSIBILITY.DECORATIVE" val="1"/>
</p:tagLst>
</file>

<file path=ppt/tags/tag141.xml><?xml version="1.0" encoding="utf-8"?>
<p:tagLst xmlns:a="http://schemas.openxmlformats.org/drawingml/2006/main" xmlns:r="http://schemas.openxmlformats.org/officeDocument/2006/relationships" xmlns:p="http://schemas.openxmlformats.org/presentationml/2006/main">
  <p:tag name="VEVOX.QRDOT" val="(15,4)"/>
  <p:tag name="VEVOX.ACCESSIBILITY.DECORATIVE" val="1"/>
</p:tagLst>
</file>

<file path=ppt/tags/tag1410.xml><?xml version="1.0" encoding="utf-8"?>
<p:tagLst xmlns:a="http://schemas.openxmlformats.org/drawingml/2006/main" xmlns:r="http://schemas.openxmlformats.org/officeDocument/2006/relationships" xmlns:p="http://schemas.openxmlformats.org/presentationml/2006/main">
  <p:tag name="VEVOX.QRDOT" val="(12,18)"/>
  <p:tag name="VEVOX.ACCESSIBILITY.DECORATIVE" val="1"/>
</p:tagLst>
</file>

<file path=ppt/tags/tag1411.xml><?xml version="1.0" encoding="utf-8"?>
<p:tagLst xmlns:a="http://schemas.openxmlformats.org/drawingml/2006/main" xmlns:r="http://schemas.openxmlformats.org/officeDocument/2006/relationships" xmlns:p="http://schemas.openxmlformats.org/presentationml/2006/main">
  <p:tag name="VEVOX.QRDOT" val="(13,18)"/>
  <p:tag name="VEVOX.ACCESSIBILITY.DECORATIVE" val="1"/>
</p:tagLst>
</file>

<file path=ppt/tags/tag1412.xml><?xml version="1.0" encoding="utf-8"?>
<p:tagLst xmlns:a="http://schemas.openxmlformats.org/drawingml/2006/main" xmlns:r="http://schemas.openxmlformats.org/officeDocument/2006/relationships" xmlns:p="http://schemas.openxmlformats.org/presentationml/2006/main">
  <p:tag name="VEVOX.QRDOT" val="(14,18)"/>
  <p:tag name="VEVOX.ACCESSIBILITY.DECORATIVE" val="1"/>
</p:tagLst>
</file>

<file path=ppt/tags/tag1413.xml><?xml version="1.0" encoding="utf-8"?>
<p:tagLst xmlns:a="http://schemas.openxmlformats.org/drawingml/2006/main" xmlns:r="http://schemas.openxmlformats.org/officeDocument/2006/relationships" xmlns:p="http://schemas.openxmlformats.org/presentationml/2006/main">
  <p:tag name="VEVOX.QRDOT" val="(15,18)"/>
  <p:tag name="VEVOX.ACCESSIBILITY.DECORATIVE" val="1"/>
</p:tagLst>
</file>

<file path=ppt/tags/tag1414.xml><?xml version="1.0" encoding="utf-8"?>
<p:tagLst xmlns:a="http://schemas.openxmlformats.org/drawingml/2006/main" xmlns:r="http://schemas.openxmlformats.org/officeDocument/2006/relationships" xmlns:p="http://schemas.openxmlformats.org/presentationml/2006/main">
  <p:tag name="VEVOX.QRDOT" val="(16,18)"/>
  <p:tag name="VEVOX.ACCESSIBILITY.DECORATIVE" val="1"/>
</p:tagLst>
</file>

<file path=ppt/tags/tag1415.xml><?xml version="1.0" encoding="utf-8"?>
<p:tagLst xmlns:a="http://schemas.openxmlformats.org/drawingml/2006/main" xmlns:r="http://schemas.openxmlformats.org/officeDocument/2006/relationships" xmlns:p="http://schemas.openxmlformats.org/presentationml/2006/main">
  <p:tag name="VEVOX.QRDOT" val="(17,18)"/>
  <p:tag name="VEVOX.ACCESSIBILITY.DECORATIVE" val="1"/>
</p:tagLst>
</file>

<file path=ppt/tags/tag1416.xml><?xml version="1.0" encoding="utf-8"?>
<p:tagLst xmlns:a="http://schemas.openxmlformats.org/drawingml/2006/main" xmlns:r="http://schemas.openxmlformats.org/officeDocument/2006/relationships" xmlns:p="http://schemas.openxmlformats.org/presentationml/2006/main">
  <p:tag name="VEVOX.QRDOT" val="(18,18)"/>
  <p:tag name="VEVOX.ACCESSIBILITY.DECORATIVE" val="1"/>
</p:tagLst>
</file>

<file path=ppt/tags/tag1417.xml><?xml version="1.0" encoding="utf-8"?>
<p:tagLst xmlns:a="http://schemas.openxmlformats.org/drawingml/2006/main" xmlns:r="http://schemas.openxmlformats.org/officeDocument/2006/relationships" xmlns:p="http://schemas.openxmlformats.org/presentationml/2006/main">
  <p:tag name="VEVOX.QRDOT" val="(19,18)"/>
  <p:tag name="VEVOX.ACCESSIBILITY.DECORATIVE" val="1"/>
</p:tagLst>
</file>

<file path=ppt/tags/tag1418.xml><?xml version="1.0" encoding="utf-8"?>
<p:tagLst xmlns:a="http://schemas.openxmlformats.org/drawingml/2006/main" xmlns:r="http://schemas.openxmlformats.org/officeDocument/2006/relationships" xmlns:p="http://schemas.openxmlformats.org/presentationml/2006/main">
  <p:tag name="VEVOX.QRDOT" val="(20,18)"/>
  <p:tag name="VEVOX.ACCESSIBILITY.DECORATIVE" val="1"/>
</p:tagLst>
</file>

<file path=ppt/tags/tag1419.xml><?xml version="1.0" encoding="utf-8"?>
<p:tagLst xmlns:a="http://schemas.openxmlformats.org/drawingml/2006/main" xmlns:r="http://schemas.openxmlformats.org/officeDocument/2006/relationships" xmlns:p="http://schemas.openxmlformats.org/presentationml/2006/main">
  <p:tag name="VEVOX.QRDOT" val="(21,18)"/>
  <p:tag name="VEVOX.ACCESSIBILITY.DECORATIVE" val="1"/>
</p:tagLst>
</file>

<file path=ppt/tags/tag142.xml><?xml version="1.0" encoding="utf-8"?>
<p:tagLst xmlns:a="http://schemas.openxmlformats.org/drawingml/2006/main" xmlns:r="http://schemas.openxmlformats.org/officeDocument/2006/relationships" xmlns:p="http://schemas.openxmlformats.org/presentationml/2006/main">
  <p:tag name="VEVOX.QRDOT" val="(16,4)"/>
  <p:tag name="VEVOX.ACCESSIBILITY.DECORATIVE" val="1"/>
</p:tagLst>
</file>

<file path=ppt/tags/tag1420.xml><?xml version="1.0" encoding="utf-8"?>
<p:tagLst xmlns:a="http://schemas.openxmlformats.org/drawingml/2006/main" xmlns:r="http://schemas.openxmlformats.org/officeDocument/2006/relationships" xmlns:p="http://schemas.openxmlformats.org/presentationml/2006/main">
  <p:tag name="VEVOX.QRDOT" val="(22,18)"/>
  <p:tag name="VEVOX.ACCESSIBILITY.DECORATIVE" val="1"/>
</p:tagLst>
</file>

<file path=ppt/tags/tag1421.xml><?xml version="1.0" encoding="utf-8"?>
<p:tagLst xmlns:a="http://schemas.openxmlformats.org/drawingml/2006/main" xmlns:r="http://schemas.openxmlformats.org/officeDocument/2006/relationships" xmlns:p="http://schemas.openxmlformats.org/presentationml/2006/main">
  <p:tag name="VEVOX.QRDOT" val="(23,18)"/>
  <p:tag name="VEVOX.ACCESSIBILITY.DECORATIVE" val="1"/>
</p:tagLst>
</file>

<file path=ppt/tags/tag1422.xml><?xml version="1.0" encoding="utf-8"?>
<p:tagLst xmlns:a="http://schemas.openxmlformats.org/drawingml/2006/main" xmlns:r="http://schemas.openxmlformats.org/officeDocument/2006/relationships" xmlns:p="http://schemas.openxmlformats.org/presentationml/2006/main">
  <p:tag name="VEVOX.QRDOT" val="(24,18)"/>
  <p:tag name="VEVOX.ACCESSIBILITY.DECORATIVE" val="1"/>
</p:tagLst>
</file>

<file path=ppt/tags/tag1423.xml><?xml version="1.0" encoding="utf-8"?>
<p:tagLst xmlns:a="http://schemas.openxmlformats.org/drawingml/2006/main" xmlns:r="http://schemas.openxmlformats.org/officeDocument/2006/relationships" xmlns:p="http://schemas.openxmlformats.org/presentationml/2006/main">
  <p:tag name="VEVOX.QRDOT" val="(25,18)"/>
  <p:tag name="VEVOX.ACCESSIBILITY.DECORATIVE" val="1"/>
</p:tagLst>
</file>

<file path=ppt/tags/tag1424.xml><?xml version="1.0" encoding="utf-8"?>
<p:tagLst xmlns:a="http://schemas.openxmlformats.org/drawingml/2006/main" xmlns:r="http://schemas.openxmlformats.org/officeDocument/2006/relationships" xmlns:p="http://schemas.openxmlformats.org/presentationml/2006/main">
  <p:tag name="VEVOX.QRDOT" val="(26,18)"/>
  <p:tag name="VEVOX.ACCESSIBILITY.DECORATIVE" val="1"/>
</p:tagLst>
</file>

<file path=ppt/tags/tag1425.xml><?xml version="1.0" encoding="utf-8"?>
<p:tagLst xmlns:a="http://schemas.openxmlformats.org/drawingml/2006/main" xmlns:r="http://schemas.openxmlformats.org/officeDocument/2006/relationships" xmlns:p="http://schemas.openxmlformats.org/presentationml/2006/main">
  <p:tag name="VEVOX.QRDOT" val="(27,18)"/>
  <p:tag name="VEVOX.ACCESSIBILITY.DECORATIVE" val="1"/>
</p:tagLst>
</file>

<file path=ppt/tags/tag1426.xml><?xml version="1.0" encoding="utf-8"?>
<p:tagLst xmlns:a="http://schemas.openxmlformats.org/drawingml/2006/main" xmlns:r="http://schemas.openxmlformats.org/officeDocument/2006/relationships" xmlns:p="http://schemas.openxmlformats.org/presentationml/2006/main">
  <p:tag name="VEVOX.QRDOT" val="(28,18)"/>
  <p:tag name="VEVOX.ACCESSIBILITY.DECORATIVE" val="1"/>
</p:tagLst>
</file>

<file path=ppt/tags/tag1427.xml><?xml version="1.0" encoding="utf-8"?>
<p:tagLst xmlns:a="http://schemas.openxmlformats.org/drawingml/2006/main" xmlns:r="http://schemas.openxmlformats.org/officeDocument/2006/relationships" xmlns:p="http://schemas.openxmlformats.org/presentationml/2006/main">
  <p:tag name="VEVOX.QRDOT" val="(29,18)"/>
  <p:tag name="VEVOX.ACCESSIBILITY.DECORATIVE" val="1"/>
</p:tagLst>
</file>

<file path=ppt/tags/tag1428.xml><?xml version="1.0" encoding="utf-8"?>
<p:tagLst xmlns:a="http://schemas.openxmlformats.org/drawingml/2006/main" xmlns:r="http://schemas.openxmlformats.org/officeDocument/2006/relationships" xmlns:p="http://schemas.openxmlformats.org/presentationml/2006/main">
  <p:tag name="VEVOX.QRDOT" val="(0,19)"/>
  <p:tag name="VEVOX.ACCESSIBILITY.DECORATIVE" val="1"/>
</p:tagLst>
</file>

<file path=ppt/tags/tag1429.xml><?xml version="1.0" encoding="utf-8"?>
<p:tagLst xmlns:a="http://schemas.openxmlformats.org/drawingml/2006/main" xmlns:r="http://schemas.openxmlformats.org/officeDocument/2006/relationships" xmlns:p="http://schemas.openxmlformats.org/presentationml/2006/main">
  <p:tag name="VEVOX.QRDOT" val="(1,19)"/>
  <p:tag name="VEVOX.ACCESSIBILITY.DECORATIVE" val="1"/>
</p:tagLst>
</file>

<file path=ppt/tags/tag143.xml><?xml version="1.0" encoding="utf-8"?>
<p:tagLst xmlns:a="http://schemas.openxmlformats.org/drawingml/2006/main" xmlns:r="http://schemas.openxmlformats.org/officeDocument/2006/relationships" xmlns:p="http://schemas.openxmlformats.org/presentationml/2006/main">
  <p:tag name="VEVOX.QRDOT" val="(17,4)"/>
  <p:tag name="VEVOX.ACCESSIBILITY.DECORATIVE" val="1"/>
</p:tagLst>
</file>

<file path=ppt/tags/tag1430.xml><?xml version="1.0" encoding="utf-8"?>
<p:tagLst xmlns:a="http://schemas.openxmlformats.org/drawingml/2006/main" xmlns:r="http://schemas.openxmlformats.org/officeDocument/2006/relationships" xmlns:p="http://schemas.openxmlformats.org/presentationml/2006/main">
  <p:tag name="VEVOX.QRDOT" val="(2,19)"/>
  <p:tag name="VEVOX.ACCESSIBILITY.DECORATIVE" val="1"/>
</p:tagLst>
</file>

<file path=ppt/tags/tag1431.xml><?xml version="1.0" encoding="utf-8"?>
<p:tagLst xmlns:a="http://schemas.openxmlformats.org/drawingml/2006/main" xmlns:r="http://schemas.openxmlformats.org/officeDocument/2006/relationships" xmlns:p="http://schemas.openxmlformats.org/presentationml/2006/main">
  <p:tag name="VEVOX.QRDOT" val="(3,19)"/>
  <p:tag name="VEVOX.ACCESSIBILITY.DECORATIVE" val="1"/>
</p:tagLst>
</file>

<file path=ppt/tags/tag1432.xml><?xml version="1.0" encoding="utf-8"?>
<p:tagLst xmlns:a="http://schemas.openxmlformats.org/drawingml/2006/main" xmlns:r="http://schemas.openxmlformats.org/officeDocument/2006/relationships" xmlns:p="http://schemas.openxmlformats.org/presentationml/2006/main">
  <p:tag name="VEVOX.QRDOT" val="(4,19)"/>
  <p:tag name="VEVOX.ACCESSIBILITY.DECORATIVE" val="1"/>
</p:tagLst>
</file>

<file path=ppt/tags/tag1433.xml><?xml version="1.0" encoding="utf-8"?>
<p:tagLst xmlns:a="http://schemas.openxmlformats.org/drawingml/2006/main" xmlns:r="http://schemas.openxmlformats.org/officeDocument/2006/relationships" xmlns:p="http://schemas.openxmlformats.org/presentationml/2006/main">
  <p:tag name="VEVOX.QRDOT" val="(5,19)"/>
  <p:tag name="VEVOX.ACCESSIBILITY.DECORATIVE" val="1"/>
</p:tagLst>
</file>

<file path=ppt/tags/tag1434.xml><?xml version="1.0" encoding="utf-8"?>
<p:tagLst xmlns:a="http://schemas.openxmlformats.org/drawingml/2006/main" xmlns:r="http://schemas.openxmlformats.org/officeDocument/2006/relationships" xmlns:p="http://schemas.openxmlformats.org/presentationml/2006/main">
  <p:tag name="VEVOX.QRDOT" val="(6,19)"/>
  <p:tag name="VEVOX.ACCESSIBILITY.DECORATIVE" val="1"/>
</p:tagLst>
</file>

<file path=ppt/tags/tag1435.xml><?xml version="1.0" encoding="utf-8"?>
<p:tagLst xmlns:a="http://schemas.openxmlformats.org/drawingml/2006/main" xmlns:r="http://schemas.openxmlformats.org/officeDocument/2006/relationships" xmlns:p="http://schemas.openxmlformats.org/presentationml/2006/main">
  <p:tag name="VEVOX.QRDOT" val="(7,19)"/>
  <p:tag name="VEVOX.ACCESSIBILITY.DECORATIVE" val="1"/>
</p:tagLst>
</file>

<file path=ppt/tags/tag1436.xml><?xml version="1.0" encoding="utf-8"?>
<p:tagLst xmlns:a="http://schemas.openxmlformats.org/drawingml/2006/main" xmlns:r="http://schemas.openxmlformats.org/officeDocument/2006/relationships" xmlns:p="http://schemas.openxmlformats.org/presentationml/2006/main">
  <p:tag name="VEVOX.QRDOT" val="(8,19)"/>
  <p:tag name="VEVOX.ACCESSIBILITY.DECORATIVE" val="1"/>
</p:tagLst>
</file>

<file path=ppt/tags/tag1437.xml><?xml version="1.0" encoding="utf-8"?>
<p:tagLst xmlns:a="http://schemas.openxmlformats.org/drawingml/2006/main" xmlns:r="http://schemas.openxmlformats.org/officeDocument/2006/relationships" xmlns:p="http://schemas.openxmlformats.org/presentationml/2006/main">
  <p:tag name="VEVOX.QRDOT" val="(9,19)"/>
  <p:tag name="VEVOX.ACCESSIBILITY.DECORATIVE" val="1"/>
</p:tagLst>
</file>

<file path=ppt/tags/tag1438.xml><?xml version="1.0" encoding="utf-8"?>
<p:tagLst xmlns:a="http://schemas.openxmlformats.org/drawingml/2006/main" xmlns:r="http://schemas.openxmlformats.org/officeDocument/2006/relationships" xmlns:p="http://schemas.openxmlformats.org/presentationml/2006/main">
  <p:tag name="VEVOX.QRDOT" val="(10,19)"/>
  <p:tag name="VEVOX.ACCESSIBILITY.DECORATIVE" val="1"/>
</p:tagLst>
</file>

<file path=ppt/tags/tag1439.xml><?xml version="1.0" encoding="utf-8"?>
<p:tagLst xmlns:a="http://schemas.openxmlformats.org/drawingml/2006/main" xmlns:r="http://schemas.openxmlformats.org/officeDocument/2006/relationships" xmlns:p="http://schemas.openxmlformats.org/presentationml/2006/main">
  <p:tag name="VEVOX.QRDOT" val="(11,19)"/>
  <p:tag name="VEVOX.ACCESSIBILITY.DECORATIVE" val="1"/>
</p:tagLst>
</file>

<file path=ppt/tags/tag144.xml><?xml version="1.0" encoding="utf-8"?>
<p:tagLst xmlns:a="http://schemas.openxmlformats.org/drawingml/2006/main" xmlns:r="http://schemas.openxmlformats.org/officeDocument/2006/relationships" xmlns:p="http://schemas.openxmlformats.org/presentationml/2006/main">
  <p:tag name="VEVOX.QRDOT" val="(18,4)"/>
  <p:tag name="VEVOX.ACCESSIBILITY.DECORATIVE" val="1"/>
</p:tagLst>
</file>

<file path=ppt/tags/tag1440.xml><?xml version="1.0" encoding="utf-8"?>
<p:tagLst xmlns:a="http://schemas.openxmlformats.org/drawingml/2006/main" xmlns:r="http://schemas.openxmlformats.org/officeDocument/2006/relationships" xmlns:p="http://schemas.openxmlformats.org/presentationml/2006/main">
  <p:tag name="VEVOX.QRDOT" val="(12,19)"/>
  <p:tag name="VEVOX.ACCESSIBILITY.DECORATIVE" val="1"/>
</p:tagLst>
</file>

<file path=ppt/tags/tag1441.xml><?xml version="1.0" encoding="utf-8"?>
<p:tagLst xmlns:a="http://schemas.openxmlformats.org/drawingml/2006/main" xmlns:r="http://schemas.openxmlformats.org/officeDocument/2006/relationships" xmlns:p="http://schemas.openxmlformats.org/presentationml/2006/main">
  <p:tag name="VEVOX.QRDOT" val="(13,19)"/>
  <p:tag name="VEVOX.ACCESSIBILITY.DECORATIVE" val="1"/>
</p:tagLst>
</file>

<file path=ppt/tags/tag1442.xml><?xml version="1.0" encoding="utf-8"?>
<p:tagLst xmlns:a="http://schemas.openxmlformats.org/drawingml/2006/main" xmlns:r="http://schemas.openxmlformats.org/officeDocument/2006/relationships" xmlns:p="http://schemas.openxmlformats.org/presentationml/2006/main">
  <p:tag name="VEVOX.QRDOT" val="(14,19)"/>
  <p:tag name="VEVOX.ACCESSIBILITY.DECORATIVE" val="1"/>
</p:tagLst>
</file>

<file path=ppt/tags/tag1443.xml><?xml version="1.0" encoding="utf-8"?>
<p:tagLst xmlns:a="http://schemas.openxmlformats.org/drawingml/2006/main" xmlns:r="http://schemas.openxmlformats.org/officeDocument/2006/relationships" xmlns:p="http://schemas.openxmlformats.org/presentationml/2006/main">
  <p:tag name="VEVOX.QRDOT" val="(15,19)"/>
  <p:tag name="VEVOX.ACCESSIBILITY.DECORATIVE" val="1"/>
</p:tagLst>
</file>

<file path=ppt/tags/tag1444.xml><?xml version="1.0" encoding="utf-8"?>
<p:tagLst xmlns:a="http://schemas.openxmlformats.org/drawingml/2006/main" xmlns:r="http://schemas.openxmlformats.org/officeDocument/2006/relationships" xmlns:p="http://schemas.openxmlformats.org/presentationml/2006/main">
  <p:tag name="VEVOX.QRDOT" val="(16,19)"/>
  <p:tag name="VEVOX.ACCESSIBILITY.DECORATIVE" val="1"/>
</p:tagLst>
</file>

<file path=ppt/tags/tag1445.xml><?xml version="1.0" encoding="utf-8"?>
<p:tagLst xmlns:a="http://schemas.openxmlformats.org/drawingml/2006/main" xmlns:r="http://schemas.openxmlformats.org/officeDocument/2006/relationships" xmlns:p="http://schemas.openxmlformats.org/presentationml/2006/main">
  <p:tag name="VEVOX.QRDOT" val="(17,19)"/>
  <p:tag name="VEVOX.ACCESSIBILITY.DECORATIVE" val="1"/>
</p:tagLst>
</file>

<file path=ppt/tags/tag1446.xml><?xml version="1.0" encoding="utf-8"?>
<p:tagLst xmlns:a="http://schemas.openxmlformats.org/drawingml/2006/main" xmlns:r="http://schemas.openxmlformats.org/officeDocument/2006/relationships" xmlns:p="http://schemas.openxmlformats.org/presentationml/2006/main">
  <p:tag name="VEVOX.QRDOT" val="(18,19)"/>
  <p:tag name="VEVOX.ACCESSIBILITY.DECORATIVE" val="1"/>
</p:tagLst>
</file>

<file path=ppt/tags/tag1447.xml><?xml version="1.0" encoding="utf-8"?>
<p:tagLst xmlns:a="http://schemas.openxmlformats.org/drawingml/2006/main" xmlns:r="http://schemas.openxmlformats.org/officeDocument/2006/relationships" xmlns:p="http://schemas.openxmlformats.org/presentationml/2006/main">
  <p:tag name="VEVOX.QRDOT" val="(19,19)"/>
  <p:tag name="VEVOX.ACCESSIBILITY.DECORATIVE" val="1"/>
</p:tagLst>
</file>

<file path=ppt/tags/tag1448.xml><?xml version="1.0" encoding="utf-8"?>
<p:tagLst xmlns:a="http://schemas.openxmlformats.org/drawingml/2006/main" xmlns:r="http://schemas.openxmlformats.org/officeDocument/2006/relationships" xmlns:p="http://schemas.openxmlformats.org/presentationml/2006/main">
  <p:tag name="VEVOX.QRDOT" val="(20,19)"/>
  <p:tag name="VEVOX.ACCESSIBILITY.DECORATIVE" val="1"/>
</p:tagLst>
</file>

<file path=ppt/tags/tag1449.xml><?xml version="1.0" encoding="utf-8"?>
<p:tagLst xmlns:a="http://schemas.openxmlformats.org/drawingml/2006/main" xmlns:r="http://schemas.openxmlformats.org/officeDocument/2006/relationships" xmlns:p="http://schemas.openxmlformats.org/presentationml/2006/main">
  <p:tag name="VEVOX.QRDOT" val="(21,19)"/>
  <p:tag name="VEVOX.ACCESSIBILITY.DECORATIVE" val="1"/>
</p:tagLst>
</file>

<file path=ppt/tags/tag145.xml><?xml version="1.0" encoding="utf-8"?>
<p:tagLst xmlns:a="http://schemas.openxmlformats.org/drawingml/2006/main" xmlns:r="http://schemas.openxmlformats.org/officeDocument/2006/relationships" xmlns:p="http://schemas.openxmlformats.org/presentationml/2006/main">
  <p:tag name="VEVOX.QRDOT" val="(19,4)"/>
  <p:tag name="VEVOX.ACCESSIBILITY.DECORATIVE" val="1"/>
</p:tagLst>
</file>

<file path=ppt/tags/tag1450.xml><?xml version="1.0" encoding="utf-8"?>
<p:tagLst xmlns:a="http://schemas.openxmlformats.org/drawingml/2006/main" xmlns:r="http://schemas.openxmlformats.org/officeDocument/2006/relationships" xmlns:p="http://schemas.openxmlformats.org/presentationml/2006/main">
  <p:tag name="VEVOX.QRDOT" val="(22,19)"/>
  <p:tag name="VEVOX.ACCESSIBILITY.DECORATIVE" val="1"/>
</p:tagLst>
</file>

<file path=ppt/tags/tag1451.xml><?xml version="1.0" encoding="utf-8"?>
<p:tagLst xmlns:a="http://schemas.openxmlformats.org/drawingml/2006/main" xmlns:r="http://schemas.openxmlformats.org/officeDocument/2006/relationships" xmlns:p="http://schemas.openxmlformats.org/presentationml/2006/main">
  <p:tag name="VEVOX.QRDOT" val="(23,19)"/>
  <p:tag name="VEVOX.ACCESSIBILITY.DECORATIVE" val="1"/>
</p:tagLst>
</file>

<file path=ppt/tags/tag1452.xml><?xml version="1.0" encoding="utf-8"?>
<p:tagLst xmlns:a="http://schemas.openxmlformats.org/drawingml/2006/main" xmlns:r="http://schemas.openxmlformats.org/officeDocument/2006/relationships" xmlns:p="http://schemas.openxmlformats.org/presentationml/2006/main">
  <p:tag name="VEVOX.QRDOT" val="(24,19)"/>
  <p:tag name="VEVOX.ACCESSIBILITY.DECORATIVE" val="1"/>
</p:tagLst>
</file>

<file path=ppt/tags/tag1453.xml><?xml version="1.0" encoding="utf-8"?>
<p:tagLst xmlns:a="http://schemas.openxmlformats.org/drawingml/2006/main" xmlns:r="http://schemas.openxmlformats.org/officeDocument/2006/relationships" xmlns:p="http://schemas.openxmlformats.org/presentationml/2006/main">
  <p:tag name="VEVOX.QRDOT" val="(25,19)"/>
  <p:tag name="VEVOX.ACCESSIBILITY.DECORATIVE" val="1"/>
</p:tagLst>
</file>

<file path=ppt/tags/tag1454.xml><?xml version="1.0" encoding="utf-8"?>
<p:tagLst xmlns:a="http://schemas.openxmlformats.org/drawingml/2006/main" xmlns:r="http://schemas.openxmlformats.org/officeDocument/2006/relationships" xmlns:p="http://schemas.openxmlformats.org/presentationml/2006/main">
  <p:tag name="VEVOX.QRDOT" val="(0,20)"/>
  <p:tag name="VEVOX.ACCESSIBILITY.DECORATIVE" val="1"/>
</p:tagLst>
</file>

<file path=ppt/tags/tag1455.xml><?xml version="1.0" encoding="utf-8"?>
<p:tagLst xmlns:a="http://schemas.openxmlformats.org/drawingml/2006/main" xmlns:r="http://schemas.openxmlformats.org/officeDocument/2006/relationships" xmlns:p="http://schemas.openxmlformats.org/presentationml/2006/main">
  <p:tag name="VEVOX.QRDOT" val="(1,20)"/>
  <p:tag name="VEVOX.ACCESSIBILITY.DECORATIVE" val="1"/>
</p:tagLst>
</file>

<file path=ppt/tags/tag1456.xml><?xml version="1.0" encoding="utf-8"?>
<p:tagLst xmlns:a="http://schemas.openxmlformats.org/drawingml/2006/main" xmlns:r="http://schemas.openxmlformats.org/officeDocument/2006/relationships" xmlns:p="http://schemas.openxmlformats.org/presentationml/2006/main">
  <p:tag name="VEVOX.QRDOT" val="(2,20)"/>
  <p:tag name="VEVOX.ACCESSIBILITY.DECORATIVE" val="1"/>
</p:tagLst>
</file>

<file path=ppt/tags/tag1457.xml><?xml version="1.0" encoding="utf-8"?>
<p:tagLst xmlns:a="http://schemas.openxmlformats.org/drawingml/2006/main" xmlns:r="http://schemas.openxmlformats.org/officeDocument/2006/relationships" xmlns:p="http://schemas.openxmlformats.org/presentationml/2006/main">
  <p:tag name="VEVOX.QRDOT" val="(3,20)"/>
  <p:tag name="VEVOX.ACCESSIBILITY.DECORATIVE" val="1"/>
</p:tagLst>
</file>

<file path=ppt/tags/tag1458.xml><?xml version="1.0" encoding="utf-8"?>
<p:tagLst xmlns:a="http://schemas.openxmlformats.org/drawingml/2006/main" xmlns:r="http://schemas.openxmlformats.org/officeDocument/2006/relationships" xmlns:p="http://schemas.openxmlformats.org/presentationml/2006/main">
  <p:tag name="VEVOX.QRDOT" val="(4,20)"/>
  <p:tag name="VEVOX.ACCESSIBILITY.DECORATIVE" val="1"/>
</p:tagLst>
</file>

<file path=ppt/tags/tag1459.xml><?xml version="1.0" encoding="utf-8"?>
<p:tagLst xmlns:a="http://schemas.openxmlformats.org/drawingml/2006/main" xmlns:r="http://schemas.openxmlformats.org/officeDocument/2006/relationships" xmlns:p="http://schemas.openxmlformats.org/presentationml/2006/main">
  <p:tag name="VEVOX.QRDOT" val="(5,20)"/>
  <p:tag name="VEVOX.ACCESSIBILITY.DECORATIVE" val="1"/>
</p:tagLst>
</file>

<file path=ppt/tags/tag146.xml><?xml version="1.0" encoding="utf-8"?>
<p:tagLst xmlns:a="http://schemas.openxmlformats.org/drawingml/2006/main" xmlns:r="http://schemas.openxmlformats.org/officeDocument/2006/relationships" xmlns:p="http://schemas.openxmlformats.org/presentationml/2006/main">
  <p:tag name="VEVOX.QRDOT" val="(20,4)"/>
  <p:tag name="VEVOX.ACCESSIBILITY.DECORATIVE" val="1"/>
</p:tagLst>
</file>

<file path=ppt/tags/tag1460.xml><?xml version="1.0" encoding="utf-8"?>
<p:tagLst xmlns:a="http://schemas.openxmlformats.org/drawingml/2006/main" xmlns:r="http://schemas.openxmlformats.org/officeDocument/2006/relationships" xmlns:p="http://schemas.openxmlformats.org/presentationml/2006/main">
  <p:tag name="VEVOX.QRDOT" val="(6,20)"/>
  <p:tag name="VEVOX.ACCESSIBILITY.DECORATIVE" val="1"/>
</p:tagLst>
</file>

<file path=ppt/tags/tag1461.xml><?xml version="1.0" encoding="utf-8"?>
<p:tagLst xmlns:a="http://schemas.openxmlformats.org/drawingml/2006/main" xmlns:r="http://schemas.openxmlformats.org/officeDocument/2006/relationships" xmlns:p="http://schemas.openxmlformats.org/presentationml/2006/main">
  <p:tag name="VEVOX.QRDOT" val="(7,20)"/>
  <p:tag name="VEVOX.ACCESSIBILITY.DECORATIVE" val="1"/>
</p:tagLst>
</file>

<file path=ppt/tags/tag1462.xml><?xml version="1.0" encoding="utf-8"?>
<p:tagLst xmlns:a="http://schemas.openxmlformats.org/drawingml/2006/main" xmlns:r="http://schemas.openxmlformats.org/officeDocument/2006/relationships" xmlns:p="http://schemas.openxmlformats.org/presentationml/2006/main">
  <p:tag name="VEVOX.QRDOT" val="(8,20)"/>
  <p:tag name="VEVOX.ACCESSIBILITY.DECORATIVE" val="1"/>
</p:tagLst>
</file>

<file path=ppt/tags/tag1463.xml><?xml version="1.0" encoding="utf-8"?>
<p:tagLst xmlns:a="http://schemas.openxmlformats.org/drawingml/2006/main" xmlns:r="http://schemas.openxmlformats.org/officeDocument/2006/relationships" xmlns:p="http://schemas.openxmlformats.org/presentationml/2006/main">
  <p:tag name="VEVOX.QRDOT" val="(9,20)"/>
  <p:tag name="VEVOX.ACCESSIBILITY.DECORATIVE" val="1"/>
</p:tagLst>
</file>

<file path=ppt/tags/tag1464.xml><?xml version="1.0" encoding="utf-8"?>
<p:tagLst xmlns:a="http://schemas.openxmlformats.org/drawingml/2006/main" xmlns:r="http://schemas.openxmlformats.org/officeDocument/2006/relationships" xmlns:p="http://schemas.openxmlformats.org/presentationml/2006/main">
  <p:tag name="VEVOX.QRDOT" val="(10,20)"/>
  <p:tag name="VEVOX.ACCESSIBILITY.DECORATIVE" val="1"/>
</p:tagLst>
</file>

<file path=ppt/tags/tag1465.xml><?xml version="1.0" encoding="utf-8"?>
<p:tagLst xmlns:a="http://schemas.openxmlformats.org/drawingml/2006/main" xmlns:r="http://schemas.openxmlformats.org/officeDocument/2006/relationships" xmlns:p="http://schemas.openxmlformats.org/presentationml/2006/main">
  <p:tag name="VEVOX.QRDOT" val="(11,20)"/>
  <p:tag name="VEVOX.ACCESSIBILITY.DECORATIVE" val="1"/>
</p:tagLst>
</file>

<file path=ppt/tags/tag1466.xml><?xml version="1.0" encoding="utf-8"?>
<p:tagLst xmlns:a="http://schemas.openxmlformats.org/drawingml/2006/main" xmlns:r="http://schemas.openxmlformats.org/officeDocument/2006/relationships" xmlns:p="http://schemas.openxmlformats.org/presentationml/2006/main">
  <p:tag name="VEVOX.QRDOT" val="(12,20)"/>
  <p:tag name="VEVOX.ACCESSIBILITY.DECORATIVE" val="1"/>
</p:tagLst>
</file>

<file path=ppt/tags/tag1467.xml><?xml version="1.0" encoding="utf-8"?>
<p:tagLst xmlns:a="http://schemas.openxmlformats.org/drawingml/2006/main" xmlns:r="http://schemas.openxmlformats.org/officeDocument/2006/relationships" xmlns:p="http://schemas.openxmlformats.org/presentationml/2006/main">
  <p:tag name="VEVOX.QRDOT" val="(13,20)"/>
  <p:tag name="VEVOX.ACCESSIBILITY.DECORATIVE" val="1"/>
</p:tagLst>
</file>

<file path=ppt/tags/tag1468.xml><?xml version="1.0" encoding="utf-8"?>
<p:tagLst xmlns:a="http://schemas.openxmlformats.org/drawingml/2006/main" xmlns:r="http://schemas.openxmlformats.org/officeDocument/2006/relationships" xmlns:p="http://schemas.openxmlformats.org/presentationml/2006/main">
  <p:tag name="VEVOX.QRDOT" val="(14,20)"/>
  <p:tag name="VEVOX.ACCESSIBILITY.DECORATIVE" val="1"/>
</p:tagLst>
</file>

<file path=ppt/tags/tag1469.xml><?xml version="1.0" encoding="utf-8"?>
<p:tagLst xmlns:a="http://schemas.openxmlformats.org/drawingml/2006/main" xmlns:r="http://schemas.openxmlformats.org/officeDocument/2006/relationships" xmlns:p="http://schemas.openxmlformats.org/presentationml/2006/main">
  <p:tag name="VEVOX.QRDOT" val="(15,20)"/>
  <p:tag name="VEVOX.ACCESSIBILITY.DECORATIVE" val="1"/>
</p:tagLst>
</file>

<file path=ppt/tags/tag147.xml><?xml version="1.0" encoding="utf-8"?>
<p:tagLst xmlns:a="http://schemas.openxmlformats.org/drawingml/2006/main" xmlns:r="http://schemas.openxmlformats.org/officeDocument/2006/relationships" xmlns:p="http://schemas.openxmlformats.org/presentationml/2006/main">
  <p:tag name="VEVOX.QRDOT" val="(21,4)"/>
  <p:tag name="VEVOX.ACCESSIBILITY.DECORATIVE" val="1"/>
</p:tagLst>
</file>

<file path=ppt/tags/tag1470.xml><?xml version="1.0" encoding="utf-8"?>
<p:tagLst xmlns:a="http://schemas.openxmlformats.org/drawingml/2006/main" xmlns:r="http://schemas.openxmlformats.org/officeDocument/2006/relationships" xmlns:p="http://schemas.openxmlformats.org/presentationml/2006/main">
  <p:tag name="VEVOX.QRDOT" val="(16,20)"/>
  <p:tag name="VEVOX.ACCESSIBILITY.DECORATIVE" val="1"/>
</p:tagLst>
</file>

<file path=ppt/tags/tag1471.xml><?xml version="1.0" encoding="utf-8"?>
<p:tagLst xmlns:a="http://schemas.openxmlformats.org/drawingml/2006/main" xmlns:r="http://schemas.openxmlformats.org/officeDocument/2006/relationships" xmlns:p="http://schemas.openxmlformats.org/presentationml/2006/main">
  <p:tag name="VEVOX.QRDOT" val="(17,20)"/>
  <p:tag name="VEVOX.ACCESSIBILITY.DECORATIVE" val="1"/>
</p:tagLst>
</file>

<file path=ppt/tags/tag1472.xml><?xml version="1.0" encoding="utf-8"?>
<p:tagLst xmlns:a="http://schemas.openxmlformats.org/drawingml/2006/main" xmlns:r="http://schemas.openxmlformats.org/officeDocument/2006/relationships" xmlns:p="http://schemas.openxmlformats.org/presentationml/2006/main">
  <p:tag name="VEVOX.QRDOT" val="(18,20)"/>
  <p:tag name="VEVOX.ACCESSIBILITY.DECORATIVE" val="1"/>
</p:tagLst>
</file>

<file path=ppt/tags/tag1473.xml><?xml version="1.0" encoding="utf-8"?>
<p:tagLst xmlns:a="http://schemas.openxmlformats.org/drawingml/2006/main" xmlns:r="http://schemas.openxmlformats.org/officeDocument/2006/relationships" xmlns:p="http://schemas.openxmlformats.org/presentationml/2006/main">
  <p:tag name="VEVOX.QRDOT" val="(19,20)"/>
  <p:tag name="VEVOX.ACCESSIBILITY.DECORATIVE" val="1"/>
</p:tagLst>
</file>

<file path=ppt/tags/tag1474.xml><?xml version="1.0" encoding="utf-8"?>
<p:tagLst xmlns:a="http://schemas.openxmlformats.org/drawingml/2006/main" xmlns:r="http://schemas.openxmlformats.org/officeDocument/2006/relationships" xmlns:p="http://schemas.openxmlformats.org/presentationml/2006/main">
  <p:tag name="VEVOX.QRDOT" val="(20,20)"/>
  <p:tag name="VEVOX.ACCESSIBILITY.DECORATIVE" val="1"/>
</p:tagLst>
</file>

<file path=ppt/tags/tag1475.xml><?xml version="1.0" encoding="utf-8"?>
<p:tagLst xmlns:a="http://schemas.openxmlformats.org/drawingml/2006/main" xmlns:r="http://schemas.openxmlformats.org/officeDocument/2006/relationships" xmlns:p="http://schemas.openxmlformats.org/presentationml/2006/main">
  <p:tag name="VEVOX.QRDOT" val="(21,20)"/>
  <p:tag name="VEVOX.ACCESSIBILITY.DECORATIVE" val="1"/>
</p:tagLst>
</file>

<file path=ppt/tags/tag1476.xml><?xml version="1.0" encoding="utf-8"?>
<p:tagLst xmlns:a="http://schemas.openxmlformats.org/drawingml/2006/main" xmlns:r="http://schemas.openxmlformats.org/officeDocument/2006/relationships" xmlns:p="http://schemas.openxmlformats.org/presentationml/2006/main">
  <p:tag name="VEVOX.QRDOT" val="(22,20)"/>
  <p:tag name="VEVOX.ACCESSIBILITY.DECORATIVE" val="1"/>
</p:tagLst>
</file>

<file path=ppt/tags/tag1477.xml><?xml version="1.0" encoding="utf-8"?>
<p:tagLst xmlns:a="http://schemas.openxmlformats.org/drawingml/2006/main" xmlns:r="http://schemas.openxmlformats.org/officeDocument/2006/relationships" xmlns:p="http://schemas.openxmlformats.org/presentationml/2006/main">
  <p:tag name="VEVOX.QRDOT" val="(23,20)"/>
  <p:tag name="VEVOX.ACCESSIBILITY.DECORATIVE" val="1"/>
</p:tagLst>
</file>

<file path=ppt/tags/tag1478.xml><?xml version="1.0" encoding="utf-8"?>
<p:tagLst xmlns:a="http://schemas.openxmlformats.org/drawingml/2006/main" xmlns:r="http://schemas.openxmlformats.org/officeDocument/2006/relationships" xmlns:p="http://schemas.openxmlformats.org/presentationml/2006/main">
  <p:tag name="VEVOX.QRDOT" val="(24,20)"/>
  <p:tag name="VEVOX.ACCESSIBILITY.DECORATIVE" val="1"/>
</p:tagLst>
</file>

<file path=ppt/tags/tag1479.xml><?xml version="1.0" encoding="utf-8"?>
<p:tagLst xmlns:a="http://schemas.openxmlformats.org/drawingml/2006/main" xmlns:r="http://schemas.openxmlformats.org/officeDocument/2006/relationships" xmlns:p="http://schemas.openxmlformats.org/presentationml/2006/main">
  <p:tag name="VEVOX.QRDOT" val="(25,20)"/>
  <p:tag name="VEVOX.ACCESSIBILITY.DECORATIVE" val="1"/>
</p:tagLst>
</file>

<file path=ppt/tags/tag148.xml><?xml version="1.0" encoding="utf-8"?>
<p:tagLst xmlns:a="http://schemas.openxmlformats.org/drawingml/2006/main" xmlns:r="http://schemas.openxmlformats.org/officeDocument/2006/relationships" xmlns:p="http://schemas.openxmlformats.org/presentationml/2006/main">
  <p:tag name="VEVOX.QRDOT" val="(22,4)"/>
  <p:tag name="VEVOX.ACCESSIBILITY.DECORATIVE" val="1"/>
</p:tagLst>
</file>

<file path=ppt/tags/tag1480.xml><?xml version="1.0" encoding="utf-8"?>
<p:tagLst xmlns:a="http://schemas.openxmlformats.org/drawingml/2006/main" xmlns:r="http://schemas.openxmlformats.org/officeDocument/2006/relationships" xmlns:p="http://schemas.openxmlformats.org/presentationml/2006/main">
  <p:tag name="VEVOX.QRDOT" val="(26,20)"/>
  <p:tag name="VEVOX.ACCESSIBILITY.DECORATIVE" val="1"/>
</p:tagLst>
</file>

<file path=ppt/tags/tag1481.xml><?xml version="1.0" encoding="utf-8"?>
<p:tagLst xmlns:a="http://schemas.openxmlformats.org/drawingml/2006/main" xmlns:r="http://schemas.openxmlformats.org/officeDocument/2006/relationships" xmlns:p="http://schemas.openxmlformats.org/presentationml/2006/main">
  <p:tag name="VEVOX.QRDOT" val="(27,20)"/>
  <p:tag name="VEVOX.ACCESSIBILITY.DECORATIVE" val="1"/>
</p:tagLst>
</file>

<file path=ppt/tags/tag1482.xml><?xml version="1.0" encoding="utf-8"?>
<p:tagLst xmlns:a="http://schemas.openxmlformats.org/drawingml/2006/main" xmlns:r="http://schemas.openxmlformats.org/officeDocument/2006/relationships" xmlns:p="http://schemas.openxmlformats.org/presentationml/2006/main">
  <p:tag name="VEVOX.QRDOT" val="(28,20)"/>
  <p:tag name="VEVOX.ACCESSIBILITY.DECORATIVE" val="1"/>
</p:tagLst>
</file>

<file path=ppt/tags/tag1483.xml><?xml version="1.0" encoding="utf-8"?>
<p:tagLst xmlns:a="http://schemas.openxmlformats.org/drawingml/2006/main" xmlns:r="http://schemas.openxmlformats.org/officeDocument/2006/relationships" xmlns:p="http://schemas.openxmlformats.org/presentationml/2006/main">
  <p:tag name="VEVOX.QRDOT" val="(29,20)"/>
  <p:tag name="VEVOX.ACCESSIBILITY.DECORATIVE" val="1"/>
</p:tagLst>
</file>

<file path=ppt/tags/tag1484.xml><?xml version="1.0" encoding="utf-8"?>
<p:tagLst xmlns:a="http://schemas.openxmlformats.org/drawingml/2006/main" xmlns:r="http://schemas.openxmlformats.org/officeDocument/2006/relationships" xmlns:p="http://schemas.openxmlformats.org/presentationml/2006/main">
  <p:tag name="VEVOX.QRDOT" val="(0,21)"/>
  <p:tag name="VEVOX.ACCESSIBILITY.DECORATIVE" val="1"/>
</p:tagLst>
</file>

<file path=ppt/tags/tag1485.xml><?xml version="1.0" encoding="utf-8"?>
<p:tagLst xmlns:a="http://schemas.openxmlformats.org/drawingml/2006/main" xmlns:r="http://schemas.openxmlformats.org/officeDocument/2006/relationships" xmlns:p="http://schemas.openxmlformats.org/presentationml/2006/main">
  <p:tag name="VEVOX.QRDOT" val="(1,21)"/>
  <p:tag name="VEVOX.ACCESSIBILITY.DECORATIVE" val="1"/>
</p:tagLst>
</file>

<file path=ppt/tags/tag1486.xml><?xml version="1.0" encoding="utf-8"?>
<p:tagLst xmlns:a="http://schemas.openxmlformats.org/drawingml/2006/main" xmlns:r="http://schemas.openxmlformats.org/officeDocument/2006/relationships" xmlns:p="http://schemas.openxmlformats.org/presentationml/2006/main">
  <p:tag name="VEVOX.QRDOT" val="(2,21)"/>
  <p:tag name="VEVOX.ACCESSIBILITY.DECORATIVE" val="1"/>
</p:tagLst>
</file>

<file path=ppt/tags/tag1487.xml><?xml version="1.0" encoding="utf-8"?>
<p:tagLst xmlns:a="http://schemas.openxmlformats.org/drawingml/2006/main" xmlns:r="http://schemas.openxmlformats.org/officeDocument/2006/relationships" xmlns:p="http://schemas.openxmlformats.org/presentationml/2006/main">
  <p:tag name="VEVOX.QRDOT" val="(3,21)"/>
  <p:tag name="VEVOX.ACCESSIBILITY.DECORATIVE" val="1"/>
</p:tagLst>
</file>

<file path=ppt/tags/tag1488.xml><?xml version="1.0" encoding="utf-8"?>
<p:tagLst xmlns:a="http://schemas.openxmlformats.org/drawingml/2006/main" xmlns:r="http://schemas.openxmlformats.org/officeDocument/2006/relationships" xmlns:p="http://schemas.openxmlformats.org/presentationml/2006/main">
  <p:tag name="VEVOX.QRDOT" val="(4,21)"/>
  <p:tag name="VEVOX.ACCESSIBILITY.DECORATIVE" val="1"/>
</p:tagLst>
</file>

<file path=ppt/tags/tag1489.xml><?xml version="1.0" encoding="utf-8"?>
<p:tagLst xmlns:a="http://schemas.openxmlformats.org/drawingml/2006/main" xmlns:r="http://schemas.openxmlformats.org/officeDocument/2006/relationships" xmlns:p="http://schemas.openxmlformats.org/presentationml/2006/main">
  <p:tag name="VEVOX.QRDOT" val="(5,21)"/>
  <p:tag name="VEVOX.ACCESSIBILITY.DECORATIVE" val="1"/>
</p:tagLst>
</file>

<file path=ppt/tags/tag149.xml><?xml version="1.0" encoding="utf-8"?>
<p:tagLst xmlns:a="http://schemas.openxmlformats.org/drawingml/2006/main" xmlns:r="http://schemas.openxmlformats.org/officeDocument/2006/relationships" xmlns:p="http://schemas.openxmlformats.org/presentationml/2006/main">
  <p:tag name="VEVOX.QRDOT" val="(23,4)"/>
  <p:tag name="VEVOX.ACCESSIBILITY.DECORATIVE" val="1"/>
</p:tagLst>
</file>

<file path=ppt/tags/tag1490.xml><?xml version="1.0" encoding="utf-8"?>
<p:tagLst xmlns:a="http://schemas.openxmlformats.org/drawingml/2006/main" xmlns:r="http://schemas.openxmlformats.org/officeDocument/2006/relationships" xmlns:p="http://schemas.openxmlformats.org/presentationml/2006/main">
  <p:tag name="VEVOX.QRDOT" val="(6,21)"/>
  <p:tag name="VEVOX.ACCESSIBILITY.DECORATIVE" val="1"/>
</p:tagLst>
</file>

<file path=ppt/tags/tag1491.xml><?xml version="1.0" encoding="utf-8"?>
<p:tagLst xmlns:a="http://schemas.openxmlformats.org/drawingml/2006/main" xmlns:r="http://schemas.openxmlformats.org/officeDocument/2006/relationships" xmlns:p="http://schemas.openxmlformats.org/presentationml/2006/main">
  <p:tag name="VEVOX.QRDOT" val="(7,21)"/>
  <p:tag name="VEVOX.ACCESSIBILITY.DECORATIVE" val="1"/>
</p:tagLst>
</file>

<file path=ppt/tags/tag1492.xml><?xml version="1.0" encoding="utf-8"?>
<p:tagLst xmlns:a="http://schemas.openxmlformats.org/drawingml/2006/main" xmlns:r="http://schemas.openxmlformats.org/officeDocument/2006/relationships" xmlns:p="http://schemas.openxmlformats.org/presentationml/2006/main">
  <p:tag name="VEVOX.QRDOT" val="(8,21)"/>
  <p:tag name="VEVOX.ACCESSIBILITY.DECORATIVE" val="1"/>
</p:tagLst>
</file>

<file path=ppt/tags/tag1493.xml><?xml version="1.0" encoding="utf-8"?>
<p:tagLst xmlns:a="http://schemas.openxmlformats.org/drawingml/2006/main" xmlns:r="http://schemas.openxmlformats.org/officeDocument/2006/relationships" xmlns:p="http://schemas.openxmlformats.org/presentationml/2006/main">
  <p:tag name="VEVOX.QRDOT" val="(9,21)"/>
  <p:tag name="VEVOX.ACCESSIBILITY.DECORATIVE" val="1"/>
</p:tagLst>
</file>

<file path=ppt/tags/tag1494.xml><?xml version="1.0" encoding="utf-8"?>
<p:tagLst xmlns:a="http://schemas.openxmlformats.org/drawingml/2006/main" xmlns:r="http://schemas.openxmlformats.org/officeDocument/2006/relationships" xmlns:p="http://schemas.openxmlformats.org/presentationml/2006/main">
  <p:tag name="VEVOX.QRDOT" val="(10,21)"/>
  <p:tag name="VEVOX.ACCESSIBILITY.DECORATIVE" val="1"/>
</p:tagLst>
</file>

<file path=ppt/tags/tag1495.xml><?xml version="1.0" encoding="utf-8"?>
<p:tagLst xmlns:a="http://schemas.openxmlformats.org/drawingml/2006/main" xmlns:r="http://schemas.openxmlformats.org/officeDocument/2006/relationships" xmlns:p="http://schemas.openxmlformats.org/presentationml/2006/main">
  <p:tag name="VEVOX.QRDOT" val="(11,21)"/>
  <p:tag name="VEVOX.ACCESSIBILITY.DECORATIVE" val="1"/>
</p:tagLst>
</file>

<file path=ppt/tags/tag1496.xml><?xml version="1.0" encoding="utf-8"?>
<p:tagLst xmlns:a="http://schemas.openxmlformats.org/drawingml/2006/main" xmlns:r="http://schemas.openxmlformats.org/officeDocument/2006/relationships" xmlns:p="http://schemas.openxmlformats.org/presentationml/2006/main">
  <p:tag name="VEVOX.QRDOT" val="(12,21)"/>
  <p:tag name="VEVOX.ACCESSIBILITY.DECORATIVE" val="1"/>
</p:tagLst>
</file>

<file path=ppt/tags/tag1497.xml><?xml version="1.0" encoding="utf-8"?>
<p:tagLst xmlns:a="http://schemas.openxmlformats.org/drawingml/2006/main" xmlns:r="http://schemas.openxmlformats.org/officeDocument/2006/relationships" xmlns:p="http://schemas.openxmlformats.org/presentationml/2006/main">
  <p:tag name="VEVOX.QRDOT" val="(13,21)"/>
  <p:tag name="VEVOX.ACCESSIBILITY.DECORATIVE" val="1"/>
</p:tagLst>
</file>

<file path=ppt/tags/tag1498.xml><?xml version="1.0" encoding="utf-8"?>
<p:tagLst xmlns:a="http://schemas.openxmlformats.org/drawingml/2006/main" xmlns:r="http://schemas.openxmlformats.org/officeDocument/2006/relationships" xmlns:p="http://schemas.openxmlformats.org/presentationml/2006/main">
  <p:tag name="VEVOX.QRDOT" val="(14,21)"/>
  <p:tag name="VEVOX.ACCESSIBILITY.DECORATIVE" val="1"/>
</p:tagLst>
</file>

<file path=ppt/tags/tag1499.xml><?xml version="1.0" encoding="utf-8"?>
<p:tagLst xmlns:a="http://schemas.openxmlformats.org/drawingml/2006/main" xmlns:r="http://schemas.openxmlformats.org/officeDocument/2006/relationships" xmlns:p="http://schemas.openxmlformats.org/presentationml/2006/main">
  <p:tag name="VEVOX.QRDOT" val="(15,21)"/>
  <p:tag name="VEVOX.ACCESSIBILITY.DECORATIVE" val="1"/>
</p:tagLst>
</file>

<file path=ppt/tags/tag15.xml><?xml version="1.0" encoding="utf-8"?>
<p:tagLst xmlns:a="http://schemas.openxmlformats.org/drawingml/2006/main" xmlns:r="http://schemas.openxmlformats.org/officeDocument/2006/relationships" xmlns:p="http://schemas.openxmlformats.org/presentationml/2006/main">
  <p:tag name="VEVOX.QRDOT" val="(9,0)"/>
  <p:tag name="VEVOX.ACCESSIBILITY.DECORATIVE" val="1"/>
</p:tagLst>
</file>

<file path=ppt/tags/tag150.xml><?xml version="1.0" encoding="utf-8"?>
<p:tagLst xmlns:a="http://schemas.openxmlformats.org/drawingml/2006/main" xmlns:r="http://schemas.openxmlformats.org/officeDocument/2006/relationships" xmlns:p="http://schemas.openxmlformats.org/presentationml/2006/main">
  <p:tag name="VEVOX.QRDOT" val="(24,4)"/>
  <p:tag name="VEVOX.ACCESSIBILITY.DECORATIVE" val="1"/>
</p:tagLst>
</file>

<file path=ppt/tags/tag1500.xml><?xml version="1.0" encoding="utf-8"?>
<p:tagLst xmlns:a="http://schemas.openxmlformats.org/drawingml/2006/main" xmlns:r="http://schemas.openxmlformats.org/officeDocument/2006/relationships" xmlns:p="http://schemas.openxmlformats.org/presentationml/2006/main">
  <p:tag name="VEVOX.QRDOT" val="(16,21)"/>
  <p:tag name="VEVOX.ACCESSIBILITY.DECORATIVE" val="1"/>
</p:tagLst>
</file>

<file path=ppt/tags/tag1501.xml><?xml version="1.0" encoding="utf-8"?>
<p:tagLst xmlns:a="http://schemas.openxmlformats.org/drawingml/2006/main" xmlns:r="http://schemas.openxmlformats.org/officeDocument/2006/relationships" xmlns:p="http://schemas.openxmlformats.org/presentationml/2006/main">
  <p:tag name="VEVOX.QRDOT" val="(17,21)"/>
  <p:tag name="VEVOX.ACCESSIBILITY.DECORATIVE" val="1"/>
</p:tagLst>
</file>

<file path=ppt/tags/tag1502.xml><?xml version="1.0" encoding="utf-8"?>
<p:tagLst xmlns:a="http://schemas.openxmlformats.org/drawingml/2006/main" xmlns:r="http://schemas.openxmlformats.org/officeDocument/2006/relationships" xmlns:p="http://schemas.openxmlformats.org/presentationml/2006/main">
  <p:tag name="VEVOX.QRDOT" val="(18,21)"/>
  <p:tag name="VEVOX.ACCESSIBILITY.DECORATIVE" val="1"/>
</p:tagLst>
</file>

<file path=ppt/tags/tag1503.xml><?xml version="1.0" encoding="utf-8"?>
<p:tagLst xmlns:a="http://schemas.openxmlformats.org/drawingml/2006/main" xmlns:r="http://schemas.openxmlformats.org/officeDocument/2006/relationships" xmlns:p="http://schemas.openxmlformats.org/presentationml/2006/main">
  <p:tag name="VEVOX.QRDOT" val="(19,21)"/>
  <p:tag name="VEVOX.ACCESSIBILITY.DECORATIVE" val="1"/>
</p:tagLst>
</file>

<file path=ppt/tags/tag1504.xml><?xml version="1.0" encoding="utf-8"?>
<p:tagLst xmlns:a="http://schemas.openxmlformats.org/drawingml/2006/main" xmlns:r="http://schemas.openxmlformats.org/officeDocument/2006/relationships" xmlns:p="http://schemas.openxmlformats.org/presentationml/2006/main">
  <p:tag name="VEVOX.QRDOT" val="(20,21)"/>
  <p:tag name="VEVOX.ACCESSIBILITY.DECORATIVE" val="1"/>
</p:tagLst>
</file>

<file path=ppt/tags/tag1505.xml><?xml version="1.0" encoding="utf-8"?>
<p:tagLst xmlns:a="http://schemas.openxmlformats.org/drawingml/2006/main" xmlns:r="http://schemas.openxmlformats.org/officeDocument/2006/relationships" xmlns:p="http://schemas.openxmlformats.org/presentationml/2006/main">
  <p:tag name="VEVOX.QRDOT" val="(21,21)"/>
  <p:tag name="VEVOX.ACCESSIBILITY.DECORATIVE" val="1"/>
</p:tagLst>
</file>

<file path=ppt/tags/tag1506.xml><?xml version="1.0" encoding="utf-8"?>
<p:tagLst xmlns:a="http://schemas.openxmlformats.org/drawingml/2006/main" xmlns:r="http://schemas.openxmlformats.org/officeDocument/2006/relationships" xmlns:p="http://schemas.openxmlformats.org/presentationml/2006/main">
  <p:tag name="VEVOX.QRDOT" val="(22,21)"/>
  <p:tag name="VEVOX.ACCESSIBILITY.DECORATIVE" val="1"/>
</p:tagLst>
</file>

<file path=ppt/tags/tag1507.xml><?xml version="1.0" encoding="utf-8"?>
<p:tagLst xmlns:a="http://schemas.openxmlformats.org/drawingml/2006/main" xmlns:r="http://schemas.openxmlformats.org/officeDocument/2006/relationships" xmlns:p="http://schemas.openxmlformats.org/presentationml/2006/main">
  <p:tag name="VEVOX.QRDOT" val="(23,21)"/>
  <p:tag name="VEVOX.ACCESSIBILITY.DECORATIVE" val="1"/>
</p:tagLst>
</file>

<file path=ppt/tags/tag1508.xml><?xml version="1.0" encoding="utf-8"?>
<p:tagLst xmlns:a="http://schemas.openxmlformats.org/drawingml/2006/main" xmlns:r="http://schemas.openxmlformats.org/officeDocument/2006/relationships" xmlns:p="http://schemas.openxmlformats.org/presentationml/2006/main">
  <p:tag name="VEVOX.QRDOT" val="(24,21)"/>
  <p:tag name="VEVOX.ACCESSIBILITY.DECORATIVE" val="1"/>
</p:tagLst>
</file>

<file path=ppt/tags/tag1509.xml><?xml version="1.0" encoding="utf-8"?>
<p:tagLst xmlns:a="http://schemas.openxmlformats.org/drawingml/2006/main" xmlns:r="http://schemas.openxmlformats.org/officeDocument/2006/relationships" xmlns:p="http://schemas.openxmlformats.org/presentationml/2006/main">
  <p:tag name="VEVOX.QRDOT" val="(25,21)"/>
  <p:tag name="VEVOX.ACCESSIBILITY.DECORATIVE" val="1"/>
</p:tagLst>
</file>

<file path=ppt/tags/tag151.xml><?xml version="1.0" encoding="utf-8"?>
<p:tagLst xmlns:a="http://schemas.openxmlformats.org/drawingml/2006/main" xmlns:r="http://schemas.openxmlformats.org/officeDocument/2006/relationships" xmlns:p="http://schemas.openxmlformats.org/presentationml/2006/main">
  <p:tag name="VEVOX.QRDOT" val="(25,4)"/>
  <p:tag name="VEVOX.ACCESSIBILITY.DECORATIVE" val="1"/>
</p:tagLst>
</file>

<file path=ppt/tags/tag1510.xml><?xml version="1.0" encoding="utf-8"?>
<p:tagLst xmlns:a="http://schemas.openxmlformats.org/drawingml/2006/main" xmlns:r="http://schemas.openxmlformats.org/officeDocument/2006/relationships" xmlns:p="http://schemas.openxmlformats.org/presentationml/2006/main">
  <p:tag name="VEVOX.QRDOT" val="(26,21)"/>
  <p:tag name="VEVOX.ACCESSIBILITY.DECORATIVE" val="1"/>
</p:tagLst>
</file>

<file path=ppt/tags/tag1511.xml><?xml version="1.0" encoding="utf-8"?>
<p:tagLst xmlns:a="http://schemas.openxmlformats.org/drawingml/2006/main" xmlns:r="http://schemas.openxmlformats.org/officeDocument/2006/relationships" xmlns:p="http://schemas.openxmlformats.org/presentationml/2006/main">
  <p:tag name="VEVOX.QRDOT" val="(0,22)"/>
  <p:tag name="VEVOX.ACCESSIBILITY.DECORATIVE" val="1"/>
</p:tagLst>
</file>

<file path=ppt/tags/tag1512.xml><?xml version="1.0" encoding="utf-8"?>
<p:tagLst xmlns:a="http://schemas.openxmlformats.org/drawingml/2006/main" xmlns:r="http://schemas.openxmlformats.org/officeDocument/2006/relationships" xmlns:p="http://schemas.openxmlformats.org/presentationml/2006/main">
  <p:tag name="VEVOX.QRDOT" val="(1,22)"/>
  <p:tag name="VEVOX.ACCESSIBILITY.DECORATIVE" val="1"/>
</p:tagLst>
</file>

<file path=ppt/tags/tag1513.xml><?xml version="1.0" encoding="utf-8"?>
<p:tagLst xmlns:a="http://schemas.openxmlformats.org/drawingml/2006/main" xmlns:r="http://schemas.openxmlformats.org/officeDocument/2006/relationships" xmlns:p="http://schemas.openxmlformats.org/presentationml/2006/main">
  <p:tag name="VEVOX.QRDOT" val="(2,22)"/>
  <p:tag name="VEVOX.ACCESSIBILITY.DECORATIVE" val="1"/>
</p:tagLst>
</file>

<file path=ppt/tags/tag1514.xml><?xml version="1.0" encoding="utf-8"?>
<p:tagLst xmlns:a="http://schemas.openxmlformats.org/drawingml/2006/main" xmlns:r="http://schemas.openxmlformats.org/officeDocument/2006/relationships" xmlns:p="http://schemas.openxmlformats.org/presentationml/2006/main">
  <p:tag name="VEVOX.QRDOT" val="(3,22)"/>
  <p:tag name="VEVOX.ACCESSIBILITY.DECORATIVE" val="1"/>
</p:tagLst>
</file>

<file path=ppt/tags/tag1515.xml><?xml version="1.0" encoding="utf-8"?>
<p:tagLst xmlns:a="http://schemas.openxmlformats.org/drawingml/2006/main" xmlns:r="http://schemas.openxmlformats.org/officeDocument/2006/relationships" xmlns:p="http://schemas.openxmlformats.org/presentationml/2006/main">
  <p:tag name="VEVOX.QRDOT" val="(4,22)"/>
  <p:tag name="VEVOX.ACCESSIBILITY.DECORATIVE" val="1"/>
</p:tagLst>
</file>

<file path=ppt/tags/tag1516.xml><?xml version="1.0" encoding="utf-8"?>
<p:tagLst xmlns:a="http://schemas.openxmlformats.org/drawingml/2006/main" xmlns:r="http://schemas.openxmlformats.org/officeDocument/2006/relationships" xmlns:p="http://schemas.openxmlformats.org/presentationml/2006/main">
  <p:tag name="VEVOX.QRDOT" val="(5,22)"/>
  <p:tag name="VEVOX.ACCESSIBILITY.DECORATIVE" val="1"/>
</p:tagLst>
</file>

<file path=ppt/tags/tag1517.xml><?xml version="1.0" encoding="utf-8"?>
<p:tagLst xmlns:a="http://schemas.openxmlformats.org/drawingml/2006/main" xmlns:r="http://schemas.openxmlformats.org/officeDocument/2006/relationships" xmlns:p="http://schemas.openxmlformats.org/presentationml/2006/main">
  <p:tag name="VEVOX.QRDOT" val="(6,22)"/>
  <p:tag name="VEVOX.ACCESSIBILITY.DECORATIVE" val="1"/>
</p:tagLst>
</file>

<file path=ppt/tags/tag1518.xml><?xml version="1.0" encoding="utf-8"?>
<p:tagLst xmlns:a="http://schemas.openxmlformats.org/drawingml/2006/main" xmlns:r="http://schemas.openxmlformats.org/officeDocument/2006/relationships" xmlns:p="http://schemas.openxmlformats.org/presentationml/2006/main">
  <p:tag name="VEVOX.QRDOT" val="(7,22)"/>
  <p:tag name="VEVOX.ACCESSIBILITY.DECORATIVE" val="1"/>
</p:tagLst>
</file>

<file path=ppt/tags/tag1519.xml><?xml version="1.0" encoding="utf-8"?>
<p:tagLst xmlns:a="http://schemas.openxmlformats.org/drawingml/2006/main" xmlns:r="http://schemas.openxmlformats.org/officeDocument/2006/relationships" xmlns:p="http://schemas.openxmlformats.org/presentationml/2006/main">
  <p:tag name="VEVOX.QRDOT" val="(8,22)"/>
  <p:tag name="VEVOX.ACCESSIBILITY.DECORATIVE" val="1"/>
</p:tagLst>
</file>

<file path=ppt/tags/tag152.xml><?xml version="1.0" encoding="utf-8"?>
<p:tagLst xmlns:a="http://schemas.openxmlformats.org/drawingml/2006/main" xmlns:r="http://schemas.openxmlformats.org/officeDocument/2006/relationships" xmlns:p="http://schemas.openxmlformats.org/presentationml/2006/main">
  <p:tag name="VEVOX.QRDOT" val="(26,4)"/>
  <p:tag name="VEVOX.ACCESSIBILITY.DECORATIVE" val="1"/>
</p:tagLst>
</file>

<file path=ppt/tags/tag1520.xml><?xml version="1.0" encoding="utf-8"?>
<p:tagLst xmlns:a="http://schemas.openxmlformats.org/drawingml/2006/main" xmlns:r="http://schemas.openxmlformats.org/officeDocument/2006/relationships" xmlns:p="http://schemas.openxmlformats.org/presentationml/2006/main">
  <p:tag name="VEVOX.QRDOT" val="(9,22)"/>
  <p:tag name="VEVOX.ACCESSIBILITY.DECORATIVE" val="1"/>
</p:tagLst>
</file>

<file path=ppt/tags/tag1521.xml><?xml version="1.0" encoding="utf-8"?>
<p:tagLst xmlns:a="http://schemas.openxmlformats.org/drawingml/2006/main" xmlns:r="http://schemas.openxmlformats.org/officeDocument/2006/relationships" xmlns:p="http://schemas.openxmlformats.org/presentationml/2006/main">
  <p:tag name="VEVOX.QRDOT" val="(10,22)"/>
  <p:tag name="VEVOX.ACCESSIBILITY.DECORATIVE" val="1"/>
</p:tagLst>
</file>

<file path=ppt/tags/tag1522.xml><?xml version="1.0" encoding="utf-8"?>
<p:tagLst xmlns:a="http://schemas.openxmlformats.org/drawingml/2006/main" xmlns:r="http://schemas.openxmlformats.org/officeDocument/2006/relationships" xmlns:p="http://schemas.openxmlformats.org/presentationml/2006/main">
  <p:tag name="VEVOX.QRDOT" val="(11,22)"/>
  <p:tag name="VEVOX.ACCESSIBILITY.DECORATIVE" val="1"/>
</p:tagLst>
</file>

<file path=ppt/tags/tag1523.xml><?xml version="1.0" encoding="utf-8"?>
<p:tagLst xmlns:a="http://schemas.openxmlformats.org/drawingml/2006/main" xmlns:r="http://schemas.openxmlformats.org/officeDocument/2006/relationships" xmlns:p="http://schemas.openxmlformats.org/presentationml/2006/main">
  <p:tag name="VEVOX.QRDOT" val="(12,22)"/>
  <p:tag name="VEVOX.ACCESSIBILITY.DECORATIVE" val="1"/>
</p:tagLst>
</file>

<file path=ppt/tags/tag1524.xml><?xml version="1.0" encoding="utf-8"?>
<p:tagLst xmlns:a="http://schemas.openxmlformats.org/drawingml/2006/main" xmlns:r="http://schemas.openxmlformats.org/officeDocument/2006/relationships" xmlns:p="http://schemas.openxmlformats.org/presentationml/2006/main">
  <p:tag name="VEVOX.QRDOT" val="(13,22)"/>
  <p:tag name="VEVOX.ACCESSIBILITY.DECORATIVE" val="1"/>
</p:tagLst>
</file>

<file path=ppt/tags/tag1525.xml><?xml version="1.0" encoding="utf-8"?>
<p:tagLst xmlns:a="http://schemas.openxmlformats.org/drawingml/2006/main" xmlns:r="http://schemas.openxmlformats.org/officeDocument/2006/relationships" xmlns:p="http://schemas.openxmlformats.org/presentationml/2006/main">
  <p:tag name="VEVOX.QRDOT" val="(14,22)"/>
  <p:tag name="VEVOX.ACCESSIBILITY.DECORATIVE" val="1"/>
</p:tagLst>
</file>

<file path=ppt/tags/tag1526.xml><?xml version="1.0" encoding="utf-8"?>
<p:tagLst xmlns:a="http://schemas.openxmlformats.org/drawingml/2006/main" xmlns:r="http://schemas.openxmlformats.org/officeDocument/2006/relationships" xmlns:p="http://schemas.openxmlformats.org/presentationml/2006/main">
  <p:tag name="VEVOX.QRDOT" val="(15,22)"/>
  <p:tag name="VEVOX.ACCESSIBILITY.DECORATIVE" val="1"/>
</p:tagLst>
</file>

<file path=ppt/tags/tag1527.xml><?xml version="1.0" encoding="utf-8"?>
<p:tagLst xmlns:a="http://schemas.openxmlformats.org/drawingml/2006/main" xmlns:r="http://schemas.openxmlformats.org/officeDocument/2006/relationships" xmlns:p="http://schemas.openxmlformats.org/presentationml/2006/main">
  <p:tag name="VEVOX.QRDOT" val="(16,22)"/>
  <p:tag name="VEVOX.ACCESSIBILITY.DECORATIVE" val="1"/>
</p:tagLst>
</file>

<file path=ppt/tags/tag1528.xml><?xml version="1.0" encoding="utf-8"?>
<p:tagLst xmlns:a="http://schemas.openxmlformats.org/drawingml/2006/main" xmlns:r="http://schemas.openxmlformats.org/officeDocument/2006/relationships" xmlns:p="http://schemas.openxmlformats.org/presentationml/2006/main">
  <p:tag name="VEVOX.QRDOT" val="(17,22)"/>
  <p:tag name="VEVOX.ACCESSIBILITY.DECORATIVE" val="1"/>
</p:tagLst>
</file>

<file path=ppt/tags/tag1529.xml><?xml version="1.0" encoding="utf-8"?>
<p:tagLst xmlns:a="http://schemas.openxmlformats.org/drawingml/2006/main" xmlns:r="http://schemas.openxmlformats.org/officeDocument/2006/relationships" xmlns:p="http://schemas.openxmlformats.org/presentationml/2006/main">
  <p:tag name="VEVOX.QRDOT" val="(18,22)"/>
  <p:tag name="VEVOX.ACCESSIBILITY.DECORATIVE" val="1"/>
</p:tagLst>
</file>

<file path=ppt/tags/tag153.xml><?xml version="1.0" encoding="utf-8"?>
<p:tagLst xmlns:a="http://schemas.openxmlformats.org/drawingml/2006/main" xmlns:r="http://schemas.openxmlformats.org/officeDocument/2006/relationships" xmlns:p="http://schemas.openxmlformats.org/presentationml/2006/main">
  <p:tag name="VEVOX.QRDOT" val="(27,4)"/>
  <p:tag name="VEVOX.ACCESSIBILITY.DECORATIVE" val="1"/>
</p:tagLst>
</file>

<file path=ppt/tags/tag1530.xml><?xml version="1.0" encoding="utf-8"?>
<p:tagLst xmlns:a="http://schemas.openxmlformats.org/drawingml/2006/main" xmlns:r="http://schemas.openxmlformats.org/officeDocument/2006/relationships" xmlns:p="http://schemas.openxmlformats.org/presentationml/2006/main">
  <p:tag name="VEVOX.QRDOT" val="(19,22)"/>
  <p:tag name="VEVOX.ACCESSIBILITY.DECORATIVE" val="1"/>
</p:tagLst>
</file>

<file path=ppt/tags/tag1531.xml><?xml version="1.0" encoding="utf-8"?>
<p:tagLst xmlns:a="http://schemas.openxmlformats.org/drawingml/2006/main" xmlns:r="http://schemas.openxmlformats.org/officeDocument/2006/relationships" xmlns:p="http://schemas.openxmlformats.org/presentationml/2006/main">
  <p:tag name="VEVOX.QRDOT" val="(20,22)"/>
  <p:tag name="VEVOX.ACCESSIBILITY.DECORATIVE" val="1"/>
</p:tagLst>
</file>

<file path=ppt/tags/tag1532.xml><?xml version="1.0" encoding="utf-8"?>
<p:tagLst xmlns:a="http://schemas.openxmlformats.org/drawingml/2006/main" xmlns:r="http://schemas.openxmlformats.org/officeDocument/2006/relationships" xmlns:p="http://schemas.openxmlformats.org/presentationml/2006/main">
  <p:tag name="VEVOX.QRDOT" val="(21,22)"/>
  <p:tag name="VEVOX.ACCESSIBILITY.DECORATIVE" val="1"/>
</p:tagLst>
</file>

<file path=ppt/tags/tag1533.xml><?xml version="1.0" encoding="utf-8"?>
<p:tagLst xmlns:a="http://schemas.openxmlformats.org/drawingml/2006/main" xmlns:r="http://schemas.openxmlformats.org/officeDocument/2006/relationships" xmlns:p="http://schemas.openxmlformats.org/presentationml/2006/main">
  <p:tag name="VEVOX.QRDOT" val="(22,22)"/>
  <p:tag name="VEVOX.ACCESSIBILITY.DECORATIVE" val="1"/>
</p:tagLst>
</file>

<file path=ppt/tags/tag1534.xml><?xml version="1.0" encoding="utf-8"?>
<p:tagLst xmlns:a="http://schemas.openxmlformats.org/drawingml/2006/main" xmlns:r="http://schemas.openxmlformats.org/officeDocument/2006/relationships" xmlns:p="http://schemas.openxmlformats.org/presentationml/2006/main">
  <p:tag name="VEVOX.QRDOT" val="(23,22)"/>
  <p:tag name="VEVOX.ACCESSIBILITY.DECORATIVE" val="1"/>
</p:tagLst>
</file>

<file path=ppt/tags/tag1535.xml><?xml version="1.0" encoding="utf-8"?>
<p:tagLst xmlns:a="http://schemas.openxmlformats.org/drawingml/2006/main" xmlns:r="http://schemas.openxmlformats.org/officeDocument/2006/relationships" xmlns:p="http://schemas.openxmlformats.org/presentationml/2006/main">
  <p:tag name="VEVOX.QRDOT" val="(24,22)"/>
  <p:tag name="VEVOX.ACCESSIBILITY.DECORATIVE" val="1"/>
</p:tagLst>
</file>

<file path=ppt/tags/tag1536.xml><?xml version="1.0" encoding="utf-8"?>
<p:tagLst xmlns:a="http://schemas.openxmlformats.org/drawingml/2006/main" xmlns:r="http://schemas.openxmlformats.org/officeDocument/2006/relationships" xmlns:p="http://schemas.openxmlformats.org/presentationml/2006/main">
  <p:tag name="VEVOX.QRDOT" val="(25,22)"/>
  <p:tag name="VEVOX.ACCESSIBILITY.DECORATIVE" val="1"/>
</p:tagLst>
</file>

<file path=ppt/tags/tag1537.xml><?xml version="1.0" encoding="utf-8"?>
<p:tagLst xmlns:a="http://schemas.openxmlformats.org/drawingml/2006/main" xmlns:r="http://schemas.openxmlformats.org/officeDocument/2006/relationships" xmlns:p="http://schemas.openxmlformats.org/presentationml/2006/main">
  <p:tag name="VEVOX.QRDOT" val="(26,22)"/>
  <p:tag name="VEVOX.ACCESSIBILITY.DECORATIVE" val="1"/>
</p:tagLst>
</file>

<file path=ppt/tags/tag1538.xml><?xml version="1.0" encoding="utf-8"?>
<p:tagLst xmlns:a="http://schemas.openxmlformats.org/drawingml/2006/main" xmlns:r="http://schemas.openxmlformats.org/officeDocument/2006/relationships" xmlns:p="http://schemas.openxmlformats.org/presentationml/2006/main">
  <p:tag name="VEVOX.QRDOT" val="(27,22)"/>
  <p:tag name="VEVOX.ACCESSIBILITY.DECORATIVE" val="1"/>
</p:tagLst>
</file>

<file path=ppt/tags/tag1539.xml><?xml version="1.0" encoding="utf-8"?>
<p:tagLst xmlns:a="http://schemas.openxmlformats.org/drawingml/2006/main" xmlns:r="http://schemas.openxmlformats.org/officeDocument/2006/relationships" xmlns:p="http://schemas.openxmlformats.org/presentationml/2006/main">
  <p:tag name="VEVOX.QRDOT" val="(0,23)"/>
  <p:tag name="VEVOX.ACCESSIBILITY.DECORATIVE" val="1"/>
</p:tagLst>
</file>

<file path=ppt/tags/tag154.xml><?xml version="1.0" encoding="utf-8"?>
<p:tagLst xmlns:a="http://schemas.openxmlformats.org/drawingml/2006/main" xmlns:r="http://schemas.openxmlformats.org/officeDocument/2006/relationships" xmlns:p="http://schemas.openxmlformats.org/presentationml/2006/main">
  <p:tag name="VEVOX.QRDOT" val="(28,4)"/>
  <p:tag name="VEVOX.ACCESSIBILITY.DECORATIVE" val="1"/>
</p:tagLst>
</file>

<file path=ppt/tags/tag1540.xml><?xml version="1.0" encoding="utf-8"?>
<p:tagLst xmlns:a="http://schemas.openxmlformats.org/drawingml/2006/main" xmlns:r="http://schemas.openxmlformats.org/officeDocument/2006/relationships" xmlns:p="http://schemas.openxmlformats.org/presentationml/2006/main">
  <p:tag name="VEVOX.QRDOT" val="(1,23)"/>
  <p:tag name="VEVOX.ACCESSIBILITY.DECORATIVE" val="1"/>
</p:tagLst>
</file>

<file path=ppt/tags/tag1541.xml><?xml version="1.0" encoding="utf-8"?>
<p:tagLst xmlns:a="http://schemas.openxmlformats.org/drawingml/2006/main" xmlns:r="http://schemas.openxmlformats.org/officeDocument/2006/relationships" xmlns:p="http://schemas.openxmlformats.org/presentationml/2006/main">
  <p:tag name="VEVOX.QRDOT" val="(2,23)"/>
  <p:tag name="VEVOX.ACCESSIBILITY.DECORATIVE" val="1"/>
</p:tagLst>
</file>

<file path=ppt/tags/tag1542.xml><?xml version="1.0" encoding="utf-8"?>
<p:tagLst xmlns:a="http://schemas.openxmlformats.org/drawingml/2006/main" xmlns:r="http://schemas.openxmlformats.org/officeDocument/2006/relationships" xmlns:p="http://schemas.openxmlformats.org/presentationml/2006/main">
  <p:tag name="VEVOX.QRDOT" val="(3,23)"/>
  <p:tag name="VEVOX.ACCESSIBILITY.DECORATIVE" val="1"/>
</p:tagLst>
</file>

<file path=ppt/tags/tag1543.xml><?xml version="1.0" encoding="utf-8"?>
<p:tagLst xmlns:a="http://schemas.openxmlformats.org/drawingml/2006/main" xmlns:r="http://schemas.openxmlformats.org/officeDocument/2006/relationships" xmlns:p="http://schemas.openxmlformats.org/presentationml/2006/main">
  <p:tag name="VEVOX.QRDOT" val="(4,23)"/>
  <p:tag name="VEVOX.ACCESSIBILITY.DECORATIVE" val="1"/>
</p:tagLst>
</file>

<file path=ppt/tags/tag1544.xml><?xml version="1.0" encoding="utf-8"?>
<p:tagLst xmlns:a="http://schemas.openxmlformats.org/drawingml/2006/main" xmlns:r="http://schemas.openxmlformats.org/officeDocument/2006/relationships" xmlns:p="http://schemas.openxmlformats.org/presentationml/2006/main">
  <p:tag name="VEVOX.QRDOT" val="(5,23)"/>
  <p:tag name="VEVOX.ACCESSIBILITY.DECORATIVE" val="1"/>
</p:tagLst>
</file>

<file path=ppt/tags/tag1545.xml><?xml version="1.0" encoding="utf-8"?>
<p:tagLst xmlns:a="http://schemas.openxmlformats.org/drawingml/2006/main" xmlns:r="http://schemas.openxmlformats.org/officeDocument/2006/relationships" xmlns:p="http://schemas.openxmlformats.org/presentationml/2006/main">
  <p:tag name="VEVOX.QRDOT" val="(6,23)"/>
  <p:tag name="VEVOX.ACCESSIBILITY.DECORATIVE" val="1"/>
</p:tagLst>
</file>

<file path=ppt/tags/tag1546.xml><?xml version="1.0" encoding="utf-8"?>
<p:tagLst xmlns:a="http://schemas.openxmlformats.org/drawingml/2006/main" xmlns:r="http://schemas.openxmlformats.org/officeDocument/2006/relationships" xmlns:p="http://schemas.openxmlformats.org/presentationml/2006/main">
  <p:tag name="VEVOX.QRDOT" val="(7,23)"/>
  <p:tag name="VEVOX.ACCESSIBILITY.DECORATIVE" val="1"/>
</p:tagLst>
</file>

<file path=ppt/tags/tag1547.xml><?xml version="1.0" encoding="utf-8"?>
<p:tagLst xmlns:a="http://schemas.openxmlformats.org/drawingml/2006/main" xmlns:r="http://schemas.openxmlformats.org/officeDocument/2006/relationships" xmlns:p="http://schemas.openxmlformats.org/presentationml/2006/main">
  <p:tag name="VEVOX.QRDOT" val="(8,23)"/>
  <p:tag name="VEVOX.ACCESSIBILITY.DECORATIVE" val="1"/>
</p:tagLst>
</file>

<file path=ppt/tags/tag1548.xml><?xml version="1.0" encoding="utf-8"?>
<p:tagLst xmlns:a="http://schemas.openxmlformats.org/drawingml/2006/main" xmlns:r="http://schemas.openxmlformats.org/officeDocument/2006/relationships" xmlns:p="http://schemas.openxmlformats.org/presentationml/2006/main">
  <p:tag name="VEVOX.QRDOT" val="(9,23)"/>
  <p:tag name="VEVOX.ACCESSIBILITY.DECORATIVE" val="1"/>
</p:tagLst>
</file>

<file path=ppt/tags/tag1549.xml><?xml version="1.0" encoding="utf-8"?>
<p:tagLst xmlns:a="http://schemas.openxmlformats.org/drawingml/2006/main" xmlns:r="http://schemas.openxmlformats.org/officeDocument/2006/relationships" xmlns:p="http://schemas.openxmlformats.org/presentationml/2006/main">
  <p:tag name="VEVOX.QRDOT" val="(10,23)"/>
  <p:tag name="VEVOX.ACCESSIBILITY.DECORATIVE" val="1"/>
</p:tagLst>
</file>

<file path=ppt/tags/tag155.xml><?xml version="1.0" encoding="utf-8"?>
<p:tagLst xmlns:a="http://schemas.openxmlformats.org/drawingml/2006/main" xmlns:r="http://schemas.openxmlformats.org/officeDocument/2006/relationships" xmlns:p="http://schemas.openxmlformats.org/presentationml/2006/main">
  <p:tag name="VEVOX.QRDOT" val="(29,4)"/>
  <p:tag name="VEVOX.ACCESSIBILITY.DECORATIVE" val="1"/>
</p:tagLst>
</file>

<file path=ppt/tags/tag1550.xml><?xml version="1.0" encoding="utf-8"?>
<p:tagLst xmlns:a="http://schemas.openxmlformats.org/drawingml/2006/main" xmlns:r="http://schemas.openxmlformats.org/officeDocument/2006/relationships" xmlns:p="http://schemas.openxmlformats.org/presentationml/2006/main">
  <p:tag name="VEVOX.QRDOT" val="(11,23)"/>
  <p:tag name="VEVOX.ACCESSIBILITY.DECORATIVE" val="1"/>
</p:tagLst>
</file>

<file path=ppt/tags/tag1551.xml><?xml version="1.0" encoding="utf-8"?>
<p:tagLst xmlns:a="http://schemas.openxmlformats.org/drawingml/2006/main" xmlns:r="http://schemas.openxmlformats.org/officeDocument/2006/relationships" xmlns:p="http://schemas.openxmlformats.org/presentationml/2006/main">
  <p:tag name="VEVOX.QRDOT" val="(12,23)"/>
  <p:tag name="VEVOX.ACCESSIBILITY.DECORATIVE" val="1"/>
</p:tagLst>
</file>

<file path=ppt/tags/tag1552.xml><?xml version="1.0" encoding="utf-8"?>
<p:tagLst xmlns:a="http://schemas.openxmlformats.org/drawingml/2006/main" xmlns:r="http://schemas.openxmlformats.org/officeDocument/2006/relationships" xmlns:p="http://schemas.openxmlformats.org/presentationml/2006/main">
  <p:tag name="VEVOX.QRDOT" val="(13,23)"/>
  <p:tag name="VEVOX.ACCESSIBILITY.DECORATIVE" val="1"/>
</p:tagLst>
</file>

<file path=ppt/tags/tag1553.xml><?xml version="1.0" encoding="utf-8"?>
<p:tagLst xmlns:a="http://schemas.openxmlformats.org/drawingml/2006/main" xmlns:r="http://schemas.openxmlformats.org/officeDocument/2006/relationships" xmlns:p="http://schemas.openxmlformats.org/presentationml/2006/main">
  <p:tag name="VEVOX.QRDOT" val="(14,23)"/>
  <p:tag name="VEVOX.ACCESSIBILITY.DECORATIVE" val="1"/>
</p:tagLst>
</file>

<file path=ppt/tags/tag1554.xml><?xml version="1.0" encoding="utf-8"?>
<p:tagLst xmlns:a="http://schemas.openxmlformats.org/drawingml/2006/main" xmlns:r="http://schemas.openxmlformats.org/officeDocument/2006/relationships" xmlns:p="http://schemas.openxmlformats.org/presentationml/2006/main">
  <p:tag name="VEVOX.QRDOT" val="(15,23)"/>
  <p:tag name="VEVOX.ACCESSIBILITY.DECORATIVE" val="1"/>
</p:tagLst>
</file>

<file path=ppt/tags/tag1555.xml><?xml version="1.0" encoding="utf-8"?>
<p:tagLst xmlns:a="http://schemas.openxmlformats.org/drawingml/2006/main" xmlns:r="http://schemas.openxmlformats.org/officeDocument/2006/relationships" xmlns:p="http://schemas.openxmlformats.org/presentationml/2006/main">
  <p:tag name="VEVOX.QRDOT" val="(16,23)"/>
  <p:tag name="VEVOX.ACCESSIBILITY.DECORATIVE" val="1"/>
</p:tagLst>
</file>

<file path=ppt/tags/tag1556.xml><?xml version="1.0" encoding="utf-8"?>
<p:tagLst xmlns:a="http://schemas.openxmlformats.org/drawingml/2006/main" xmlns:r="http://schemas.openxmlformats.org/officeDocument/2006/relationships" xmlns:p="http://schemas.openxmlformats.org/presentationml/2006/main">
  <p:tag name="VEVOX.QRDOT" val="(17,23)"/>
  <p:tag name="VEVOX.ACCESSIBILITY.DECORATIVE" val="1"/>
</p:tagLst>
</file>

<file path=ppt/tags/tag1557.xml><?xml version="1.0" encoding="utf-8"?>
<p:tagLst xmlns:a="http://schemas.openxmlformats.org/drawingml/2006/main" xmlns:r="http://schemas.openxmlformats.org/officeDocument/2006/relationships" xmlns:p="http://schemas.openxmlformats.org/presentationml/2006/main">
  <p:tag name="VEVOX.QRDOT" val="(18,23)"/>
  <p:tag name="VEVOX.ACCESSIBILITY.DECORATIVE" val="1"/>
</p:tagLst>
</file>

<file path=ppt/tags/tag1558.xml><?xml version="1.0" encoding="utf-8"?>
<p:tagLst xmlns:a="http://schemas.openxmlformats.org/drawingml/2006/main" xmlns:r="http://schemas.openxmlformats.org/officeDocument/2006/relationships" xmlns:p="http://schemas.openxmlformats.org/presentationml/2006/main">
  <p:tag name="VEVOX.QRDOT" val="(19,23)"/>
  <p:tag name="VEVOX.ACCESSIBILITY.DECORATIVE" val="1"/>
</p:tagLst>
</file>

<file path=ppt/tags/tag1559.xml><?xml version="1.0" encoding="utf-8"?>
<p:tagLst xmlns:a="http://schemas.openxmlformats.org/drawingml/2006/main" xmlns:r="http://schemas.openxmlformats.org/officeDocument/2006/relationships" xmlns:p="http://schemas.openxmlformats.org/presentationml/2006/main">
  <p:tag name="VEVOX.QRDOT" val="(20,23)"/>
  <p:tag name="VEVOX.ACCESSIBILITY.DECORATIVE" val="1"/>
</p:tagLst>
</file>

<file path=ppt/tags/tag156.xml><?xml version="1.0" encoding="utf-8"?>
<p:tagLst xmlns:a="http://schemas.openxmlformats.org/drawingml/2006/main" xmlns:r="http://schemas.openxmlformats.org/officeDocument/2006/relationships" xmlns:p="http://schemas.openxmlformats.org/presentationml/2006/main">
  <p:tag name="VEVOX.QRDOT" val="(0,5)"/>
  <p:tag name="VEVOX.ACCESSIBILITY.DECORATIVE" val="1"/>
</p:tagLst>
</file>

<file path=ppt/tags/tag1560.xml><?xml version="1.0" encoding="utf-8"?>
<p:tagLst xmlns:a="http://schemas.openxmlformats.org/drawingml/2006/main" xmlns:r="http://schemas.openxmlformats.org/officeDocument/2006/relationships" xmlns:p="http://schemas.openxmlformats.org/presentationml/2006/main">
  <p:tag name="VEVOX.QRDOT" val="(21,23)"/>
  <p:tag name="VEVOX.ACCESSIBILITY.DECORATIVE" val="1"/>
</p:tagLst>
</file>

<file path=ppt/tags/tag1561.xml><?xml version="1.0" encoding="utf-8"?>
<p:tagLst xmlns:a="http://schemas.openxmlformats.org/drawingml/2006/main" xmlns:r="http://schemas.openxmlformats.org/officeDocument/2006/relationships" xmlns:p="http://schemas.openxmlformats.org/presentationml/2006/main">
  <p:tag name="VEVOX.QRDOT" val="(22,23)"/>
  <p:tag name="VEVOX.ACCESSIBILITY.DECORATIVE" val="1"/>
</p:tagLst>
</file>

<file path=ppt/tags/tag1562.xml><?xml version="1.0" encoding="utf-8"?>
<p:tagLst xmlns:a="http://schemas.openxmlformats.org/drawingml/2006/main" xmlns:r="http://schemas.openxmlformats.org/officeDocument/2006/relationships" xmlns:p="http://schemas.openxmlformats.org/presentationml/2006/main">
  <p:tag name="VEVOX.QRDOT" val="(23,23)"/>
  <p:tag name="VEVOX.ACCESSIBILITY.DECORATIVE" val="1"/>
</p:tagLst>
</file>

<file path=ppt/tags/tag1563.xml><?xml version="1.0" encoding="utf-8"?>
<p:tagLst xmlns:a="http://schemas.openxmlformats.org/drawingml/2006/main" xmlns:r="http://schemas.openxmlformats.org/officeDocument/2006/relationships" xmlns:p="http://schemas.openxmlformats.org/presentationml/2006/main">
  <p:tag name="VEVOX.QRDOT" val="(24,23)"/>
  <p:tag name="VEVOX.ACCESSIBILITY.DECORATIVE" val="1"/>
</p:tagLst>
</file>

<file path=ppt/tags/tag1564.xml><?xml version="1.0" encoding="utf-8"?>
<p:tagLst xmlns:a="http://schemas.openxmlformats.org/drawingml/2006/main" xmlns:r="http://schemas.openxmlformats.org/officeDocument/2006/relationships" xmlns:p="http://schemas.openxmlformats.org/presentationml/2006/main">
  <p:tag name="VEVOX.QRDOT" val="(25,23)"/>
  <p:tag name="VEVOX.ACCESSIBILITY.DECORATIVE" val="1"/>
</p:tagLst>
</file>

<file path=ppt/tags/tag1565.xml><?xml version="1.0" encoding="utf-8"?>
<p:tagLst xmlns:a="http://schemas.openxmlformats.org/drawingml/2006/main" xmlns:r="http://schemas.openxmlformats.org/officeDocument/2006/relationships" xmlns:p="http://schemas.openxmlformats.org/presentationml/2006/main">
  <p:tag name="VEVOX.QRDOT" val="(26,23)"/>
  <p:tag name="VEVOX.ACCESSIBILITY.DECORATIVE" val="1"/>
</p:tagLst>
</file>

<file path=ppt/tags/tag1566.xml><?xml version="1.0" encoding="utf-8"?>
<p:tagLst xmlns:a="http://schemas.openxmlformats.org/drawingml/2006/main" xmlns:r="http://schemas.openxmlformats.org/officeDocument/2006/relationships" xmlns:p="http://schemas.openxmlformats.org/presentationml/2006/main">
  <p:tag name="VEVOX.QRDOT" val="(27,23)"/>
  <p:tag name="VEVOX.ACCESSIBILITY.DECORATIVE" val="1"/>
</p:tagLst>
</file>

<file path=ppt/tags/tag1567.xml><?xml version="1.0" encoding="utf-8"?>
<p:tagLst xmlns:a="http://schemas.openxmlformats.org/drawingml/2006/main" xmlns:r="http://schemas.openxmlformats.org/officeDocument/2006/relationships" xmlns:p="http://schemas.openxmlformats.org/presentationml/2006/main">
  <p:tag name="VEVOX.QRDOT" val="(28,23)"/>
  <p:tag name="VEVOX.ACCESSIBILITY.DECORATIVE" val="1"/>
</p:tagLst>
</file>

<file path=ppt/tags/tag1568.xml><?xml version="1.0" encoding="utf-8"?>
<p:tagLst xmlns:a="http://schemas.openxmlformats.org/drawingml/2006/main" xmlns:r="http://schemas.openxmlformats.org/officeDocument/2006/relationships" xmlns:p="http://schemas.openxmlformats.org/presentationml/2006/main">
  <p:tag name="VEVOX.QRDOT" val="(29,23)"/>
  <p:tag name="VEVOX.ACCESSIBILITY.DECORATIVE" val="1"/>
</p:tagLst>
</file>

<file path=ppt/tags/tag1569.xml><?xml version="1.0" encoding="utf-8"?>
<p:tagLst xmlns:a="http://schemas.openxmlformats.org/drawingml/2006/main" xmlns:r="http://schemas.openxmlformats.org/officeDocument/2006/relationships" xmlns:p="http://schemas.openxmlformats.org/presentationml/2006/main">
  <p:tag name="VEVOX.QRDOT" val="(0,24)"/>
  <p:tag name="VEVOX.ACCESSIBILITY.DECORATIVE" val="1"/>
</p:tagLst>
</file>

<file path=ppt/tags/tag157.xml><?xml version="1.0" encoding="utf-8"?>
<p:tagLst xmlns:a="http://schemas.openxmlformats.org/drawingml/2006/main" xmlns:r="http://schemas.openxmlformats.org/officeDocument/2006/relationships" xmlns:p="http://schemas.openxmlformats.org/presentationml/2006/main">
  <p:tag name="VEVOX.QRDOT" val="(1,5)"/>
  <p:tag name="VEVOX.ACCESSIBILITY.DECORATIVE" val="1"/>
</p:tagLst>
</file>

<file path=ppt/tags/tag1570.xml><?xml version="1.0" encoding="utf-8"?>
<p:tagLst xmlns:a="http://schemas.openxmlformats.org/drawingml/2006/main" xmlns:r="http://schemas.openxmlformats.org/officeDocument/2006/relationships" xmlns:p="http://schemas.openxmlformats.org/presentationml/2006/main">
  <p:tag name="VEVOX.QRDOT" val="(1,24)"/>
  <p:tag name="VEVOX.ACCESSIBILITY.DECORATIVE" val="1"/>
</p:tagLst>
</file>

<file path=ppt/tags/tag1571.xml><?xml version="1.0" encoding="utf-8"?>
<p:tagLst xmlns:a="http://schemas.openxmlformats.org/drawingml/2006/main" xmlns:r="http://schemas.openxmlformats.org/officeDocument/2006/relationships" xmlns:p="http://schemas.openxmlformats.org/presentationml/2006/main">
  <p:tag name="VEVOX.QRDOT" val="(2,24)"/>
  <p:tag name="VEVOX.ACCESSIBILITY.DECORATIVE" val="1"/>
</p:tagLst>
</file>

<file path=ppt/tags/tag1572.xml><?xml version="1.0" encoding="utf-8"?>
<p:tagLst xmlns:a="http://schemas.openxmlformats.org/drawingml/2006/main" xmlns:r="http://schemas.openxmlformats.org/officeDocument/2006/relationships" xmlns:p="http://schemas.openxmlformats.org/presentationml/2006/main">
  <p:tag name="VEVOX.QRDOT" val="(3,24)"/>
  <p:tag name="VEVOX.ACCESSIBILITY.DECORATIVE" val="1"/>
</p:tagLst>
</file>

<file path=ppt/tags/tag1573.xml><?xml version="1.0" encoding="utf-8"?>
<p:tagLst xmlns:a="http://schemas.openxmlformats.org/drawingml/2006/main" xmlns:r="http://schemas.openxmlformats.org/officeDocument/2006/relationships" xmlns:p="http://schemas.openxmlformats.org/presentationml/2006/main">
  <p:tag name="VEVOX.QRDOT" val="(4,24)"/>
  <p:tag name="VEVOX.ACCESSIBILITY.DECORATIVE" val="1"/>
</p:tagLst>
</file>

<file path=ppt/tags/tag1574.xml><?xml version="1.0" encoding="utf-8"?>
<p:tagLst xmlns:a="http://schemas.openxmlformats.org/drawingml/2006/main" xmlns:r="http://schemas.openxmlformats.org/officeDocument/2006/relationships" xmlns:p="http://schemas.openxmlformats.org/presentationml/2006/main">
  <p:tag name="VEVOX.QRDOT" val="(5,24)"/>
  <p:tag name="VEVOX.ACCESSIBILITY.DECORATIVE" val="1"/>
</p:tagLst>
</file>

<file path=ppt/tags/tag1575.xml><?xml version="1.0" encoding="utf-8"?>
<p:tagLst xmlns:a="http://schemas.openxmlformats.org/drawingml/2006/main" xmlns:r="http://schemas.openxmlformats.org/officeDocument/2006/relationships" xmlns:p="http://schemas.openxmlformats.org/presentationml/2006/main">
  <p:tag name="VEVOX.QRDOT" val="(6,24)"/>
  <p:tag name="VEVOX.ACCESSIBILITY.DECORATIVE" val="1"/>
</p:tagLst>
</file>

<file path=ppt/tags/tag1576.xml><?xml version="1.0" encoding="utf-8"?>
<p:tagLst xmlns:a="http://schemas.openxmlformats.org/drawingml/2006/main" xmlns:r="http://schemas.openxmlformats.org/officeDocument/2006/relationships" xmlns:p="http://schemas.openxmlformats.org/presentationml/2006/main">
  <p:tag name="VEVOX.QRDOT" val="(7,24)"/>
  <p:tag name="VEVOX.ACCESSIBILITY.DECORATIVE" val="1"/>
</p:tagLst>
</file>

<file path=ppt/tags/tag1577.xml><?xml version="1.0" encoding="utf-8"?>
<p:tagLst xmlns:a="http://schemas.openxmlformats.org/drawingml/2006/main" xmlns:r="http://schemas.openxmlformats.org/officeDocument/2006/relationships" xmlns:p="http://schemas.openxmlformats.org/presentationml/2006/main">
  <p:tag name="VEVOX.QRDOT" val="(8,24)"/>
  <p:tag name="VEVOX.ACCESSIBILITY.DECORATIVE" val="1"/>
</p:tagLst>
</file>

<file path=ppt/tags/tag1578.xml><?xml version="1.0" encoding="utf-8"?>
<p:tagLst xmlns:a="http://schemas.openxmlformats.org/drawingml/2006/main" xmlns:r="http://schemas.openxmlformats.org/officeDocument/2006/relationships" xmlns:p="http://schemas.openxmlformats.org/presentationml/2006/main">
  <p:tag name="VEVOX.QRDOT" val="(9,24)"/>
  <p:tag name="VEVOX.ACCESSIBILITY.DECORATIVE" val="1"/>
</p:tagLst>
</file>

<file path=ppt/tags/tag1579.xml><?xml version="1.0" encoding="utf-8"?>
<p:tagLst xmlns:a="http://schemas.openxmlformats.org/drawingml/2006/main" xmlns:r="http://schemas.openxmlformats.org/officeDocument/2006/relationships" xmlns:p="http://schemas.openxmlformats.org/presentationml/2006/main">
  <p:tag name="VEVOX.QRDOT" val="(10,24)"/>
  <p:tag name="VEVOX.ACCESSIBILITY.DECORATIVE" val="1"/>
</p:tagLst>
</file>

<file path=ppt/tags/tag158.xml><?xml version="1.0" encoding="utf-8"?>
<p:tagLst xmlns:a="http://schemas.openxmlformats.org/drawingml/2006/main" xmlns:r="http://schemas.openxmlformats.org/officeDocument/2006/relationships" xmlns:p="http://schemas.openxmlformats.org/presentationml/2006/main">
  <p:tag name="VEVOX.QRDOT" val="(2,5)"/>
  <p:tag name="VEVOX.ACCESSIBILITY.DECORATIVE" val="1"/>
</p:tagLst>
</file>

<file path=ppt/tags/tag1580.xml><?xml version="1.0" encoding="utf-8"?>
<p:tagLst xmlns:a="http://schemas.openxmlformats.org/drawingml/2006/main" xmlns:r="http://schemas.openxmlformats.org/officeDocument/2006/relationships" xmlns:p="http://schemas.openxmlformats.org/presentationml/2006/main">
  <p:tag name="VEVOX.QRDOT" val="(11,24)"/>
  <p:tag name="VEVOX.ACCESSIBILITY.DECORATIVE" val="1"/>
</p:tagLst>
</file>

<file path=ppt/tags/tag1581.xml><?xml version="1.0" encoding="utf-8"?>
<p:tagLst xmlns:a="http://schemas.openxmlformats.org/drawingml/2006/main" xmlns:r="http://schemas.openxmlformats.org/officeDocument/2006/relationships" xmlns:p="http://schemas.openxmlformats.org/presentationml/2006/main">
  <p:tag name="VEVOX.QRDOT" val="(12,24)"/>
  <p:tag name="VEVOX.ACCESSIBILITY.DECORATIVE" val="1"/>
</p:tagLst>
</file>

<file path=ppt/tags/tag1582.xml><?xml version="1.0" encoding="utf-8"?>
<p:tagLst xmlns:a="http://schemas.openxmlformats.org/drawingml/2006/main" xmlns:r="http://schemas.openxmlformats.org/officeDocument/2006/relationships" xmlns:p="http://schemas.openxmlformats.org/presentationml/2006/main">
  <p:tag name="VEVOX.QRDOT" val="(13,24)"/>
  <p:tag name="VEVOX.ACCESSIBILITY.DECORATIVE" val="1"/>
</p:tagLst>
</file>

<file path=ppt/tags/tag1583.xml><?xml version="1.0" encoding="utf-8"?>
<p:tagLst xmlns:a="http://schemas.openxmlformats.org/drawingml/2006/main" xmlns:r="http://schemas.openxmlformats.org/officeDocument/2006/relationships" xmlns:p="http://schemas.openxmlformats.org/presentationml/2006/main">
  <p:tag name="VEVOX.QRDOT" val="(14,24)"/>
  <p:tag name="VEVOX.ACCESSIBILITY.DECORATIVE" val="1"/>
</p:tagLst>
</file>

<file path=ppt/tags/tag1584.xml><?xml version="1.0" encoding="utf-8"?>
<p:tagLst xmlns:a="http://schemas.openxmlformats.org/drawingml/2006/main" xmlns:r="http://schemas.openxmlformats.org/officeDocument/2006/relationships" xmlns:p="http://schemas.openxmlformats.org/presentationml/2006/main">
  <p:tag name="VEVOX.QRDOT" val="(15,24)"/>
  <p:tag name="VEVOX.ACCESSIBILITY.DECORATIVE" val="1"/>
</p:tagLst>
</file>

<file path=ppt/tags/tag1585.xml><?xml version="1.0" encoding="utf-8"?>
<p:tagLst xmlns:a="http://schemas.openxmlformats.org/drawingml/2006/main" xmlns:r="http://schemas.openxmlformats.org/officeDocument/2006/relationships" xmlns:p="http://schemas.openxmlformats.org/presentationml/2006/main">
  <p:tag name="VEVOX.QRDOT" val="(16,24)"/>
  <p:tag name="VEVOX.ACCESSIBILITY.DECORATIVE" val="1"/>
</p:tagLst>
</file>

<file path=ppt/tags/tag1586.xml><?xml version="1.0" encoding="utf-8"?>
<p:tagLst xmlns:a="http://schemas.openxmlformats.org/drawingml/2006/main" xmlns:r="http://schemas.openxmlformats.org/officeDocument/2006/relationships" xmlns:p="http://schemas.openxmlformats.org/presentationml/2006/main">
  <p:tag name="VEVOX.QRDOT" val="(17,24)"/>
  <p:tag name="VEVOX.ACCESSIBILITY.DECORATIVE" val="1"/>
</p:tagLst>
</file>

<file path=ppt/tags/tag1587.xml><?xml version="1.0" encoding="utf-8"?>
<p:tagLst xmlns:a="http://schemas.openxmlformats.org/drawingml/2006/main" xmlns:r="http://schemas.openxmlformats.org/officeDocument/2006/relationships" xmlns:p="http://schemas.openxmlformats.org/presentationml/2006/main">
  <p:tag name="VEVOX.QRDOT" val="(18,24)"/>
  <p:tag name="VEVOX.ACCESSIBILITY.DECORATIVE" val="1"/>
</p:tagLst>
</file>

<file path=ppt/tags/tag1588.xml><?xml version="1.0" encoding="utf-8"?>
<p:tagLst xmlns:a="http://schemas.openxmlformats.org/drawingml/2006/main" xmlns:r="http://schemas.openxmlformats.org/officeDocument/2006/relationships" xmlns:p="http://schemas.openxmlformats.org/presentationml/2006/main">
  <p:tag name="VEVOX.QRDOT" val="(19,24)"/>
  <p:tag name="VEVOX.ACCESSIBILITY.DECORATIVE" val="1"/>
</p:tagLst>
</file>

<file path=ppt/tags/tag1589.xml><?xml version="1.0" encoding="utf-8"?>
<p:tagLst xmlns:a="http://schemas.openxmlformats.org/drawingml/2006/main" xmlns:r="http://schemas.openxmlformats.org/officeDocument/2006/relationships" xmlns:p="http://schemas.openxmlformats.org/presentationml/2006/main">
  <p:tag name="VEVOX.QRDOT" val="(20,24)"/>
  <p:tag name="VEVOX.ACCESSIBILITY.DECORATIVE" val="1"/>
</p:tagLst>
</file>

<file path=ppt/tags/tag159.xml><?xml version="1.0" encoding="utf-8"?>
<p:tagLst xmlns:a="http://schemas.openxmlformats.org/drawingml/2006/main" xmlns:r="http://schemas.openxmlformats.org/officeDocument/2006/relationships" xmlns:p="http://schemas.openxmlformats.org/presentationml/2006/main">
  <p:tag name="VEVOX.QRDOT" val="(3,5)"/>
  <p:tag name="VEVOX.ACCESSIBILITY.DECORATIVE" val="1"/>
</p:tagLst>
</file>

<file path=ppt/tags/tag1590.xml><?xml version="1.0" encoding="utf-8"?>
<p:tagLst xmlns:a="http://schemas.openxmlformats.org/drawingml/2006/main" xmlns:r="http://schemas.openxmlformats.org/officeDocument/2006/relationships" xmlns:p="http://schemas.openxmlformats.org/presentationml/2006/main">
  <p:tag name="VEVOX.QRDOT" val="(21,24)"/>
  <p:tag name="VEVOX.ACCESSIBILITY.DECORATIVE" val="1"/>
</p:tagLst>
</file>

<file path=ppt/tags/tag1591.xml><?xml version="1.0" encoding="utf-8"?>
<p:tagLst xmlns:a="http://schemas.openxmlformats.org/drawingml/2006/main" xmlns:r="http://schemas.openxmlformats.org/officeDocument/2006/relationships" xmlns:p="http://schemas.openxmlformats.org/presentationml/2006/main">
  <p:tag name="VEVOX.QRDOT" val="(22,24)"/>
  <p:tag name="VEVOX.ACCESSIBILITY.DECORATIVE" val="1"/>
</p:tagLst>
</file>

<file path=ppt/tags/tag1592.xml><?xml version="1.0" encoding="utf-8"?>
<p:tagLst xmlns:a="http://schemas.openxmlformats.org/drawingml/2006/main" xmlns:r="http://schemas.openxmlformats.org/officeDocument/2006/relationships" xmlns:p="http://schemas.openxmlformats.org/presentationml/2006/main">
  <p:tag name="VEVOX.QRDOT" val="(23,24)"/>
  <p:tag name="VEVOX.ACCESSIBILITY.DECORATIVE" val="1"/>
</p:tagLst>
</file>

<file path=ppt/tags/tag1593.xml><?xml version="1.0" encoding="utf-8"?>
<p:tagLst xmlns:a="http://schemas.openxmlformats.org/drawingml/2006/main" xmlns:r="http://schemas.openxmlformats.org/officeDocument/2006/relationships" xmlns:p="http://schemas.openxmlformats.org/presentationml/2006/main">
  <p:tag name="VEVOX.QRDOT" val="(24,24)"/>
  <p:tag name="VEVOX.ACCESSIBILITY.DECORATIVE" val="1"/>
</p:tagLst>
</file>

<file path=ppt/tags/tag1594.xml><?xml version="1.0" encoding="utf-8"?>
<p:tagLst xmlns:a="http://schemas.openxmlformats.org/drawingml/2006/main" xmlns:r="http://schemas.openxmlformats.org/officeDocument/2006/relationships" xmlns:p="http://schemas.openxmlformats.org/presentationml/2006/main">
  <p:tag name="VEVOX.QRDOT" val="(25,24)"/>
  <p:tag name="VEVOX.ACCESSIBILITY.DECORATIVE" val="1"/>
</p:tagLst>
</file>

<file path=ppt/tags/tag1595.xml><?xml version="1.0" encoding="utf-8"?>
<p:tagLst xmlns:a="http://schemas.openxmlformats.org/drawingml/2006/main" xmlns:r="http://schemas.openxmlformats.org/officeDocument/2006/relationships" xmlns:p="http://schemas.openxmlformats.org/presentationml/2006/main">
  <p:tag name="VEVOX.QRDOT" val="(26,24)"/>
  <p:tag name="VEVOX.ACCESSIBILITY.DECORATIVE" val="1"/>
</p:tagLst>
</file>

<file path=ppt/tags/tag1596.xml><?xml version="1.0" encoding="utf-8"?>
<p:tagLst xmlns:a="http://schemas.openxmlformats.org/drawingml/2006/main" xmlns:r="http://schemas.openxmlformats.org/officeDocument/2006/relationships" xmlns:p="http://schemas.openxmlformats.org/presentationml/2006/main">
  <p:tag name="VEVOX.QRDOT" val="(27,24)"/>
  <p:tag name="VEVOX.ACCESSIBILITY.DECORATIVE" val="1"/>
</p:tagLst>
</file>

<file path=ppt/tags/tag1597.xml><?xml version="1.0" encoding="utf-8"?>
<p:tagLst xmlns:a="http://schemas.openxmlformats.org/drawingml/2006/main" xmlns:r="http://schemas.openxmlformats.org/officeDocument/2006/relationships" xmlns:p="http://schemas.openxmlformats.org/presentationml/2006/main">
  <p:tag name="VEVOX.QRDOT" val="(28,24)"/>
  <p:tag name="VEVOX.ACCESSIBILITY.DECORATIVE" val="1"/>
</p:tagLst>
</file>

<file path=ppt/tags/tag1598.xml><?xml version="1.0" encoding="utf-8"?>
<p:tagLst xmlns:a="http://schemas.openxmlformats.org/drawingml/2006/main" xmlns:r="http://schemas.openxmlformats.org/officeDocument/2006/relationships" xmlns:p="http://schemas.openxmlformats.org/presentationml/2006/main">
  <p:tag name="VEVOX.QRDOT" val="(29,24)"/>
  <p:tag name="VEVOX.ACCESSIBILITY.DECORATIVE" val="1"/>
</p:tagLst>
</file>

<file path=ppt/tags/tag1599.xml><?xml version="1.0" encoding="utf-8"?>
<p:tagLst xmlns:a="http://schemas.openxmlformats.org/drawingml/2006/main" xmlns:r="http://schemas.openxmlformats.org/officeDocument/2006/relationships" xmlns:p="http://schemas.openxmlformats.org/presentationml/2006/main">
  <p:tag name="VEVOX.QRDOT" val="(0,25)"/>
  <p:tag name="VEVOX.ACCESSIBILITY.DECORATIVE" val="1"/>
</p:tagLst>
</file>

<file path=ppt/tags/tag16.xml><?xml version="1.0" encoding="utf-8"?>
<p:tagLst xmlns:a="http://schemas.openxmlformats.org/drawingml/2006/main" xmlns:r="http://schemas.openxmlformats.org/officeDocument/2006/relationships" xmlns:p="http://schemas.openxmlformats.org/presentationml/2006/main">
  <p:tag name="VEVOX.QRDOT" val="(10,0)"/>
  <p:tag name="VEVOX.ACCESSIBILITY.DECORATIVE" val="1"/>
</p:tagLst>
</file>

<file path=ppt/tags/tag160.xml><?xml version="1.0" encoding="utf-8"?>
<p:tagLst xmlns:a="http://schemas.openxmlformats.org/drawingml/2006/main" xmlns:r="http://schemas.openxmlformats.org/officeDocument/2006/relationships" xmlns:p="http://schemas.openxmlformats.org/presentationml/2006/main">
  <p:tag name="VEVOX.QRDOT" val="(4,5)"/>
  <p:tag name="VEVOX.ACCESSIBILITY.DECORATIVE" val="1"/>
</p:tagLst>
</file>

<file path=ppt/tags/tag1600.xml><?xml version="1.0" encoding="utf-8"?>
<p:tagLst xmlns:a="http://schemas.openxmlformats.org/drawingml/2006/main" xmlns:r="http://schemas.openxmlformats.org/officeDocument/2006/relationships" xmlns:p="http://schemas.openxmlformats.org/presentationml/2006/main">
  <p:tag name="VEVOX.QRDOT" val="(1,25)"/>
  <p:tag name="VEVOX.ACCESSIBILITY.DECORATIVE" val="1"/>
</p:tagLst>
</file>

<file path=ppt/tags/tag1601.xml><?xml version="1.0" encoding="utf-8"?>
<p:tagLst xmlns:a="http://schemas.openxmlformats.org/drawingml/2006/main" xmlns:r="http://schemas.openxmlformats.org/officeDocument/2006/relationships" xmlns:p="http://schemas.openxmlformats.org/presentationml/2006/main">
  <p:tag name="VEVOX.QRDOT" val="(2,25)"/>
  <p:tag name="VEVOX.ACCESSIBILITY.DECORATIVE" val="1"/>
</p:tagLst>
</file>

<file path=ppt/tags/tag1602.xml><?xml version="1.0" encoding="utf-8"?>
<p:tagLst xmlns:a="http://schemas.openxmlformats.org/drawingml/2006/main" xmlns:r="http://schemas.openxmlformats.org/officeDocument/2006/relationships" xmlns:p="http://schemas.openxmlformats.org/presentationml/2006/main">
  <p:tag name="VEVOX.QRDOT" val="(3,25)"/>
  <p:tag name="VEVOX.ACCESSIBILITY.DECORATIVE" val="1"/>
</p:tagLst>
</file>

<file path=ppt/tags/tag1603.xml><?xml version="1.0" encoding="utf-8"?>
<p:tagLst xmlns:a="http://schemas.openxmlformats.org/drawingml/2006/main" xmlns:r="http://schemas.openxmlformats.org/officeDocument/2006/relationships" xmlns:p="http://schemas.openxmlformats.org/presentationml/2006/main">
  <p:tag name="VEVOX.QRDOT" val="(4,25)"/>
  <p:tag name="VEVOX.ACCESSIBILITY.DECORATIVE" val="1"/>
</p:tagLst>
</file>

<file path=ppt/tags/tag1604.xml><?xml version="1.0" encoding="utf-8"?>
<p:tagLst xmlns:a="http://schemas.openxmlformats.org/drawingml/2006/main" xmlns:r="http://schemas.openxmlformats.org/officeDocument/2006/relationships" xmlns:p="http://schemas.openxmlformats.org/presentationml/2006/main">
  <p:tag name="VEVOX.QRDOT" val="(5,25)"/>
  <p:tag name="VEVOX.ACCESSIBILITY.DECORATIVE" val="1"/>
</p:tagLst>
</file>

<file path=ppt/tags/tag1605.xml><?xml version="1.0" encoding="utf-8"?>
<p:tagLst xmlns:a="http://schemas.openxmlformats.org/drawingml/2006/main" xmlns:r="http://schemas.openxmlformats.org/officeDocument/2006/relationships" xmlns:p="http://schemas.openxmlformats.org/presentationml/2006/main">
  <p:tag name="VEVOX.QRDOT" val="(6,25)"/>
  <p:tag name="VEVOX.ACCESSIBILITY.DECORATIVE" val="1"/>
</p:tagLst>
</file>

<file path=ppt/tags/tag1606.xml><?xml version="1.0" encoding="utf-8"?>
<p:tagLst xmlns:a="http://schemas.openxmlformats.org/drawingml/2006/main" xmlns:r="http://schemas.openxmlformats.org/officeDocument/2006/relationships" xmlns:p="http://schemas.openxmlformats.org/presentationml/2006/main">
  <p:tag name="VEVOX.QRDOT" val="(7,25)"/>
  <p:tag name="VEVOX.ACCESSIBILITY.DECORATIVE" val="1"/>
</p:tagLst>
</file>

<file path=ppt/tags/tag1607.xml><?xml version="1.0" encoding="utf-8"?>
<p:tagLst xmlns:a="http://schemas.openxmlformats.org/drawingml/2006/main" xmlns:r="http://schemas.openxmlformats.org/officeDocument/2006/relationships" xmlns:p="http://schemas.openxmlformats.org/presentationml/2006/main">
  <p:tag name="VEVOX.QRDOT" val="(8,25)"/>
  <p:tag name="VEVOX.ACCESSIBILITY.DECORATIVE" val="1"/>
</p:tagLst>
</file>

<file path=ppt/tags/tag1608.xml><?xml version="1.0" encoding="utf-8"?>
<p:tagLst xmlns:a="http://schemas.openxmlformats.org/drawingml/2006/main" xmlns:r="http://schemas.openxmlformats.org/officeDocument/2006/relationships" xmlns:p="http://schemas.openxmlformats.org/presentationml/2006/main">
  <p:tag name="VEVOX.QRDOT" val="(9,25)"/>
  <p:tag name="VEVOX.ACCESSIBILITY.DECORATIVE" val="1"/>
</p:tagLst>
</file>

<file path=ppt/tags/tag1609.xml><?xml version="1.0" encoding="utf-8"?>
<p:tagLst xmlns:a="http://schemas.openxmlformats.org/drawingml/2006/main" xmlns:r="http://schemas.openxmlformats.org/officeDocument/2006/relationships" xmlns:p="http://schemas.openxmlformats.org/presentationml/2006/main">
  <p:tag name="VEVOX.QRDOT" val="(10,25)"/>
  <p:tag name="VEVOX.ACCESSIBILITY.DECORATIVE" val="1"/>
</p:tagLst>
</file>

<file path=ppt/tags/tag161.xml><?xml version="1.0" encoding="utf-8"?>
<p:tagLst xmlns:a="http://schemas.openxmlformats.org/drawingml/2006/main" xmlns:r="http://schemas.openxmlformats.org/officeDocument/2006/relationships" xmlns:p="http://schemas.openxmlformats.org/presentationml/2006/main">
  <p:tag name="VEVOX.QRDOT" val="(5,5)"/>
  <p:tag name="VEVOX.ACCESSIBILITY.DECORATIVE" val="1"/>
</p:tagLst>
</file>

<file path=ppt/tags/tag1610.xml><?xml version="1.0" encoding="utf-8"?>
<p:tagLst xmlns:a="http://schemas.openxmlformats.org/drawingml/2006/main" xmlns:r="http://schemas.openxmlformats.org/officeDocument/2006/relationships" xmlns:p="http://schemas.openxmlformats.org/presentationml/2006/main">
  <p:tag name="VEVOX.QRDOT" val="(11,25)"/>
  <p:tag name="VEVOX.ACCESSIBILITY.DECORATIVE" val="1"/>
</p:tagLst>
</file>

<file path=ppt/tags/tag1611.xml><?xml version="1.0" encoding="utf-8"?>
<p:tagLst xmlns:a="http://schemas.openxmlformats.org/drawingml/2006/main" xmlns:r="http://schemas.openxmlformats.org/officeDocument/2006/relationships" xmlns:p="http://schemas.openxmlformats.org/presentationml/2006/main">
  <p:tag name="VEVOX.QRDOT" val="(12,25)"/>
  <p:tag name="VEVOX.ACCESSIBILITY.DECORATIVE" val="1"/>
</p:tagLst>
</file>

<file path=ppt/tags/tag1612.xml><?xml version="1.0" encoding="utf-8"?>
<p:tagLst xmlns:a="http://schemas.openxmlformats.org/drawingml/2006/main" xmlns:r="http://schemas.openxmlformats.org/officeDocument/2006/relationships" xmlns:p="http://schemas.openxmlformats.org/presentationml/2006/main">
  <p:tag name="VEVOX.QRDOT" val="(13,25)"/>
  <p:tag name="VEVOX.ACCESSIBILITY.DECORATIVE" val="1"/>
</p:tagLst>
</file>

<file path=ppt/tags/tag1613.xml><?xml version="1.0" encoding="utf-8"?>
<p:tagLst xmlns:a="http://schemas.openxmlformats.org/drawingml/2006/main" xmlns:r="http://schemas.openxmlformats.org/officeDocument/2006/relationships" xmlns:p="http://schemas.openxmlformats.org/presentationml/2006/main">
  <p:tag name="VEVOX.QRDOT" val="(14,25)"/>
  <p:tag name="VEVOX.ACCESSIBILITY.DECORATIVE" val="1"/>
</p:tagLst>
</file>

<file path=ppt/tags/tag1614.xml><?xml version="1.0" encoding="utf-8"?>
<p:tagLst xmlns:a="http://schemas.openxmlformats.org/drawingml/2006/main" xmlns:r="http://schemas.openxmlformats.org/officeDocument/2006/relationships" xmlns:p="http://schemas.openxmlformats.org/presentationml/2006/main">
  <p:tag name="VEVOX.QRDOT" val="(15,25)"/>
  <p:tag name="VEVOX.ACCESSIBILITY.DECORATIVE" val="1"/>
</p:tagLst>
</file>

<file path=ppt/tags/tag1615.xml><?xml version="1.0" encoding="utf-8"?>
<p:tagLst xmlns:a="http://schemas.openxmlformats.org/drawingml/2006/main" xmlns:r="http://schemas.openxmlformats.org/officeDocument/2006/relationships" xmlns:p="http://schemas.openxmlformats.org/presentationml/2006/main">
  <p:tag name="VEVOX.QRDOT" val="(16,25)"/>
  <p:tag name="VEVOX.ACCESSIBILITY.DECORATIVE" val="1"/>
</p:tagLst>
</file>

<file path=ppt/tags/tag1616.xml><?xml version="1.0" encoding="utf-8"?>
<p:tagLst xmlns:a="http://schemas.openxmlformats.org/drawingml/2006/main" xmlns:r="http://schemas.openxmlformats.org/officeDocument/2006/relationships" xmlns:p="http://schemas.openxmlformats.org/presentationml/2006/main">
  <p:tag name="VEVOX.QRDOT" val="(17,25)"/>
  <p:tag name="VEVOX.ACCESSIBILITY.DECORATIVE" val="1"/>
</p:tagLst>
</file>

<file path=ppt/tags/tag1617.xml><?xml version="1.0" encoding="utf-8"?>
<p:tagLst xmlns:a="http://schemas.openxmlformats.org/drawingml/2006/main" xmlns:r="http://schemas.openxmlformats.org/officeDocument/2006/relationships" xmlns:p="http://schemas.openxmlformats.org/presentationml/2006/main">
  <p:tag name="VEVOX.QRDOT" val="(18,25)"/>
  <p:tag name="VEVOX.ACCESSIBILITY.DECORATIVE" val="1"/>
</p:tagLst>
</file>

<file path=ppt/tags/tag1618.xml><?xml version="1.0" encoding="utf-8"?>
<p:tagLst xmlns:a="http://schemas.openxmlformats.org/drawingml/2006/main" xmlns:r="http://schemas.openxmlformats.org/officeDocument/2006/relationships" xmlns:p="http://schemas.openxmlformats.org/presentationml/2006/main">
  <p:tag name="VEVOX.QRDOT" val="(19,25)"/>
  <p:tag name="VEVOX.ACCESSIBILITY.DECORATIVE" val="1"/>
</p:tagLst>
</file>

<file path=ppt/tags/tag1619.xml><?xml version="1.0" encoding="utf-8"?>
<p:tagLst xmlns:a="http://schemas.openxmlformats.org/drawingml/2006/main" xmlns:r="http://schemas.openxmlformats.org/officeDocument/2006/relationships" xmlns:p="http://schemas.openxmlformats.org/presentationml/2006/main">
  <p:tag name="VEVOX.QRDOT" val="(20,25)"/>
  <p:tag name="VEVOX.ACCESSIBILITY.DECORATIVE" val="1"/>
</p:tagLst>
</file>

<file path=ppt/tags/tag162.xml><?xml version="1.0" encoding="utf-8"?>
<p:tagLst xmlns:a="http://schemas.openxmlformats.org/drawingml/2006/main" xmlns:r="http://schemas.openxmlformats.org/officeDocument/2006/relationships" xmlns:p="http://schemas.openxmlformats.org/presentationml/2006/main">
  <p:tag name="VEVOX.QRDOT" val="(6,5)"/>
  <p:tag name="VEVOX.ACCESSIBILITY.DECORATIVE" val="1"/>
</p:tagLst>
</file>

<file path=ppt/tags/tag1620.xml><?xml version="1.0" encoding="utf-8"?>
<p:tagLst xmlns:a="http://schemas.openxmlformats.org/drawingml/2006/main" xmlns:r="http://schemas.openxmlformats.org/officeDocument/2006/relationships" xmlns:p="http://schemas.openxmlformats.org/presentationml/2006/main">
  <p:tag name="VEVOX.QRDOT" val="(21,25)"/>
  <p:tag name="VEVOX.ACCESSIBILITY.DECORATIVE" val="1"/>
</p:tagLst>
</file>

<file path=ppt/tags/tag1621.xml><?xml version="1.0" encoding="utf-8"?>
<p:tagLst xmlns:a="http://schemas.openxmlformats.org/drawingml/2006/main" xmlns:r="http://schemas.openxmlformats.org/officeDocument/2006/relationships" xmlns:p="http://schemas.openxmlformats.org/presentationml/2006/main">
  <p:tag name="VEVOX.QRDOT" val="(22,25)"/>
  <p:tag name="VEVOX.ACCESSIBILITY.DECORATIVE" val="1"/>
</p:tagLst>
</file>

<file path=ppt/tags/tag1622.xml><?xml version="1.0" encoding="utf-8"?>
<p:tagLst xmlns:a="http://schemas.openxmlformats.org/drawingml/2006/main" xmlns:r="http://schemas.openxmlformats.org/officeDocument/2006/relationships" xmlns:p="http://schemas.openxmlformats.org/presentationml/2006/main">
  <p:tag name="VEVOX.QRDOT" val="(23,25)"/>
  <p:tag name="VEVOX.ACCESSIBILITY.DECORATIVE" val="1"/>
</p:tagLst>
</file>

<file path=ppt/tags/tag1623.xml><?xml version="1.0" encoding="utf-8"?>
<p:tagLst xmlns:a="http://schemas.openxmlformats.org/drawingml/2006/main" xmlns:r="http://schemas.openxmlformats.org/officeDocument/2006/relationships" xmlns:p="http://schemas.openxmlformats.org/presentationml/2006/main">
  <p:tag name="VEVOX.QRDOT" val="(24,25)"/>
  <p:tag name="VEVOX.ACCESSIBILITY.DECORATIVE" val="1"/>
</p:tagLst>
</file>

<file path=ppt/tags/tag1624.xml><?xml version="1.0" encoding="utf-8"?>
<p:tagLst xmlns:a="http://schemas.openxmlformats.org/drawingml/2006/main" xmlns:r="http://schemas.openxmlformats.org/officeDocument/2006/relationships" xmlns:p="http://schemas.openxmlformats.org/presentationml/2006/main">
  <p:tag name="VEVOX.QRDOT" val="(25,25)"/>
  <p:tag name="VEVOX.ACCESSIBILITY.DECORATIVE" val="1"/>
</p:tagLst>
</file>

<file path=ppt/tags/tag1625.xml><?xml version="1.0" encoding="utf-8"?>
<p:tagLst xmlns:a="http://schemas.openxmlformats.org/drawingml/2006/main" xmlns:r="http://schemas.openxmlformats.org/officeDocument/2006/relationships" xmlns:p="http://schemas.openxmlformats.org/presentationml/2006/main">
  <p:tag name="VEVOX.QRDOT" val="(26,25)"/>
  <p:tag name="VEVOX.ACCESSIBILITY.DECORATIVE" val="1"/>
</p:tagLst>
</file>

<file path=ppt/tags/tag1626.xml><?xml version="1.0" encoding="utf-8"?>
<p:tagLst xmlns:a="http://schemas.openxmlformats.org/drawingml/2006/main" xmlns:r="http://schemas.openxmlformats.org/officeDocument/2006/relationships" xmlns:p="http://schemas.openxmlformats.org/presentationml/2006/main">
  <p:tag name="VEVOX.QRDOT" val="(27,25)"/>
  <p:tag name="VEVOX.ACCESSIBILITY.DECORATIVE" val="1"/>
</p:tagLst>
</file>

<file path=ppt/tags/tag1627.xml><?xml version="1.0" encoding="utf-8"?>
<p:tagLst xmlns:a="http://schemas.openxmlformats.org/drawingml/2006/main" xmlns:r="http://schemas.openxmlformats.org/officeDocument/2006/relationships" xmlns:p="http://schemas.openxmlformats.org/presentationml/2006/main">
  <p:tag name="VEVOX.QRDOT" val="(28,25)"/>
  <p:tag name="VEVOX.ACCESSIBILITY.DECORATIVE" val="1"/>
</p:tagLst>
</file>

<file path=ppt/tags/tag1628.xml><?xml version="1.0" encoding="utf-8"?>
<p:tagLst xmlns:a="http://schemas.openxmlformats.org/drawingml/2006/main" xmlns:r="http://schemas.openxmlformats.org/officeDocument/2006/relationships" xmlns:p="http://schemas.openxmlformats.org/presentationml/2006/main">
  <p:tag name="VEVOX.QRDOT" val="(0,26)"/>
  <p:tag name="VEVOX.ACCESSIBILITY.DECORATIVE" val="1"/>
</p:tagLst>
</file>

<file path=ppt/tags/tag1629.xml><?xml version="1.0" encoding="utf-8"?>
<p:tagLst xmlns:a="http://schemas.openxmlformats.org/drawingml/2006/main" xmlns:r="http://schemas.openxmlformats.org/officeDocument/2006/relationships" xmlns:p="http://schemas.openxmlformats.org/presentationml/2006/main">
  <p:tag name="VEVOX.QRDOT" val="(1,26)"/>
  <p:tag name="VEVOX.ACCESSIBILITY.DECORATIVE" val="1"/>
</p:tagLst>
</file>

<file path=ppt/tags/tag163.xml><?xml version="1.0" encoding="utf-8"?>
<p:tagLst xmlns:a="http://schemas.openxmlformats.org/drawingml/2006/main" xmlns:r="http://schemas.openxmlformats.org/officeDocument/2006/relationships" xmlns:p="http://schemas.openxmlformats.org/presentationml/2006/main">
  <p:tag name="VEVOX.QRDOT" val="(7,5)"/>
  <p:tag name="VEVOX.ACCESSIBILITY.DECORATIVE" val="1"/>
</p:tagLst>
</file>

<file path=ppt/tags/tag1630.xml><?xml version="1.0" encoding="utf-8"?>
<p:tagLst xmlns:a="http://schemas.openxmlformats.org/drawingml/2006/main" xmlns:r="http://schemas.openxmlformats.org/officeDocument/2006/relationships" xmlns:p="http://schemas.openxmlformats.org/presentationml/2006/main">
  <p:tag name="VEVOX.QRDOT" val="(2,26)"/>
  <p:tag name="VEVOX.ACCESSIBILITY.DECORATIVE" val="1"/>
</p:tagLst>
</file>

<file path=ppt/tags/tag1631.xml><?xml version="1.0" encoding="utf-8"?>
<p:tagLst xmlns:a="http://schemas.openxmlformats.org/drawingml/2006/main" xmlns:r="http://schemas.openxmlformats.org/officeDocument/2006/relationships" xmlns:p="http://schemas.openxmlformats.org/presentationml/2006/main">
  <p:tag name="VEVOX.QRDOT" val="(3,26)"/>
  <p:tag name="VEVOX.ACCESSIBILITY.DECORATIVE" val="1"/>
</p:tagLst>
</file>

<file path=ppt/tags/tag1632.xml><?xml version="1.0" encoding="utf-8"?>
<p:tagLst xmlns:a="http://schemas.openxmlformats.org/drawingml/2006/main" xmlns:r="http://schemas.openxmlformats.org/officeDocument/2006/relationships" xmlns:p="http://schemas.openxmlformats.org/presentationml/2006/main">
  <p:tag name="VEVOX.QRDOT" val="(4,26)"/>
  <p:tag name="VEVOX.ACCESSIBILITY.DECORATIVE" val="1"/>
</p:tagLst>
</file>

<file path=ppt/tags/tag1633.xml><?xml version="1.0" encoding="utf-8"?>
<p:tagLst xmlns:a="http://schemas.openxmlformats.org/drawingml/2006/main" xmlns:r="http://schemas.openxmlformats.org/officeDocument/2006/relationships" xmlns:p="http://schemas.openxmlformats.org/presentationml/2006/main">
  <p:tag name="VEVOX.QRDOT" val="(5,26)"/>
  <p:tag name="VEVOX.ACCESSIBILITY.DECORATIVE" val="1"/>
</p:tagLst>
</file>

<file path=ppt/tags/tag1634.xml><?xml version="1.0" encoding="utf-8"?>
<p:tagLst xmlns:a="http://schemas.openxmlformats.org/drawingml/2006/main" xmlns:r="http://schemas.openxmlformats.org/officeDocument/2006/relationships" xmlns:p="http://schemas.openxmlformats.org/presentationml/2006/main">
  <p:tag name="VEVOX.QRDOT" val="(6,26)"/>
  <p:tag name="VEVOX.ACCESSIBILITY.DECORATIVE" val="1"/>
</p:tagLst>
</file>

<file path=ppt/tags/tag1635.xml><?xml version="1.0" encoding="utf-8"?>
<p:tagLst xmlns:a="http://schemas.openxmlformats.org/drawingml/2006/main" xmlns:r="http://schemas.openxmlformats.org/officeDocument/2006/relationships" xmlns:p="http://schemas.openxmlformats.org/presentationml/2006/main">
  <p:tag name="VEVOX.QRDOT" val="(7,26)"/>
  <p:tag name="VEVOX.ACCESSIBILITY.DECORATIVE" val="1"/>
</p:tagLst>
</file>

<file path=ppt/tags/tag1636.xml><?xml version="1.0" encoding="utf-8"?>
<p:tagLst xmlns:a="http://schemas.openxmlformats.org/drawingml/2006/main" xmlns:r="http://schemas.openxmlformats.org/officeDocument/2006/relationships" xmlns:p="http://schemas.openxmlformats.org/presentationml/2006/main">
  <p:tag name="VEVOX.QRDOT" val="(8,26)"/>
  <p:tag name="VEVOX.ACCESSIBILITY.DECORATIVE" val="1"/>
</p:tagLst>
</file>

<file path=ppt/tags/tag1637.xml><?xml version="1.0" encoding="utf-8"?>
<p:tagLst xmlns:a="http://schemas.openxmlformats.org/drawingml/2006/main" xmlns:r="http://schemas.openxmlformats.org/officeDocument/2006/relationships" xmlns:p="http://schemas.openxmlformats.org/presentationml/2006/main">
  <p:tag name="VEVOX.QRDOT" val="(9,26)"/>
  <p:tag name="VEVOX.ACCESSIBILITY.DECORATIVE" val="1"/>
</p:tagLst>
</file>

<file path=ppt/tags/tag1638.xml><?xml version="1.0" encoding="utf-8"?>
<p:tagLst xmlns:a="http://schemas.openxmlformats.org/drawingml/2006/main" xmlns:r="http://schemas.openxmlformats.org/officeDocument/2006/relationships" xmlns:p="http://schemas.openxmlformats.org/presentationml/2006/main">
  <p:tag name="VEVOX.QRDOT" val="(10,26)"/>
  <p:tag name="VEVOX.ACCESSIBILITY.DECORATIVE" val="1"/>
</p:tagLst>
</file>

<file path=ppt/tags/tag1639.xml><?xml version="1.0" encoding="utf-8"?>
<p:tagLst xmlns:a="http://schemas.openxmlformats.org/drawingml/2006/main" xmlns:r="http://schemas.openxmlformats.org/officeDocument/2006/relationships" xmlns:p="http://schemas.openxmlformats.org/presentationml/2006/main">
  <p:tag name="VEVOX.QRDOT" val="(11,26)"/>
  <p:tag name="VEVOX.ACCESSIBILITY.DECORATIVE" val="1"/>
</p:tagLst>
</file>

<file path=ppt/tags/tag164.xml><?xml version="1.0" encoding="utf-8"?>
<p:tagLst xmlns:a="http://schemas.openxmlformats.org/drawingml/2006/main" xmlns:r="http://schemas.openxmlformats.org/officeDocument/2006/relationships" xmlns:p="http://schemas.openxmlformats.org/presentationml/2006/main">
  <p:tag name="VEVOX.QRDOT" val="(8,5)"/>
  <p:tag name="VEVOX.ACCESSIBILITY.DECORATIVE" val="1"/>
</p:tagLst>
</file>

<file path=ppt/tags/tag1640.xml><?xml version="1.0" encoding="utf-8"?>
<p:tagLst xmlns:a="http://schemas.openxmlformats.org/drawingml/2006/main" xmlns:r="http://schemas.openxmlformats.org/officeDocument/2006/relationships" xmlns:p="http://schemas.openxmlformats.org/presentationml/2006/main">
  <p:tag name="VEVOX.QRDOT" val="(12,26)"/>
  <p:tag name="VEVOX.ACCESSIBILITY.DECORATIVE" val="1"/>
</p:tagLst>
</file>

<file path=ppt/tags/tag1641.xml><?xml version="1.0" encoding="utf-8"?>
<p:tagLst xmlns:a="http://schemas.openxmlformats.org/drawingml/2006/main" xmlns:r="http://schemas.openxmlformats.org/officeDocument/2006/relationships" xmlns:p="http://schemas.openxmlformats.org/presentationml/2006/main">
  <p:tag name="VEVOX.QRDOT" val="(13,26)"/>
  <p:tag name="VEVOX.ACCESSIBILITY.DECORATIVE" val="1"/>
</p:tagLst>
</file>

<file path=ppt/tags/tag1642.xml><?xml version="1.0" encoding="utf-8"?>
<p:tagLst xmlns:a="http://schemas.openxmlformats.org/drawingml/2006/main" xmlns:r="http://schemas.openxmlformats.org/officeDocument/2006/relationships" xmlns:p="http://schemas.openxmlformats.org/presentationml/2006/main">
  <p:tag name="VEVOX.QRDOT" val="(14,26)"/>
  <p:tag name="VEVOX.ACCESSIBILITY.DECORATIVE" val="1"/>
</p:tagLst>
</file>

<file path=ppt/tags/tag1643.xml><?xml version="1.0" encoding="utf-8"?>
<p:tagLst xmlns:a="http://schemas.openxmlformats.org/drawingml/2006/main" xmlns:r="http://schemas.openxmlformats.org/officeDocument/2006/relationships" xmlns:p="http://schemas.openxmlformats.org/presentationml/2006/main">
  <p:tag name="VEVOX.QRDOT" val="(15,26)"/>
  <p:tag name="VEVOX.ACCESSIBILITY.DECORATIVE" val="1"/>
</p:tagLst>
</file>

<file path=ppt/tags/tag1644.xml><?xml version="1.0" encoding="utf-8"?>
<p:tagLst xmlns:a="http://schemas.openxmlformats.org/drawingml/2006/main" xmlns:r="http://schemas.openxmlformats.org/officeDocument/2006/relationships" xmlns:p="http://schemas.openxmlformats.org/presentationml/2006/main">
  <p:tag name="VEVOX.QRDOT" val="(16,26)"/>
  <p:tag name="VEVOX.ACCESSIBILITY.DECORATIVE" val="1"/>
</p:tagLst>
</file>

<file path=ppt/tags/tag1645.xml><?xml version="1.0" encoding="utf-8"?>
<p:tagLst xmlns:a="http://schemas.openxmlformats.org/drawingml/2006/main" xmlns:r="http://schemas.openxmlformats.org/officeDocument/2006/relationships" xmlns:p="http://schemas.openxmlformats.org/presentationml/2006/main">
  <p:tag name="VEVOX.QRDOT" val="(17,26)"/>
  <p:tag name="VEVOX.ACCESSIBILITY.DECORATIVE" val="1"/>
</p:tagLst>
</file>

<file path=ppt/tags/tag1646.xml><?xml version="1.0" encoding="utf-8"?>
<p:tagLst xmlns:a="http://schemas.openxmlformats.org/drawingml/2006/main" xmlns:r="http://schemas.openxmlformats.org/officeDocument/2006/relationships" xmlns:p="http://schemas.openxmlformats.org/presentationml/2006/main">
  <p:tag name="VEVOX.QRDOT" val="(18,26)"/>
  <p:tag name="VEVOX.ACCESSIBILITY.DECORATIVE" val="1"/>
</p:tagLst>
</file>

<file path=ppt/tags/tag1647.xml><?xml version="1.0" encoding="utf-8"?>
<p:tagLst xmlns:a="http://schemas.openxmlformats.org/drawingml/2006/main" xmlns:r="http://schemas.openxmlformats.org/officeDocument/2006/relationships" xmlns:p="http://schemas.openxmlformats.org/presentationml/2006/main">
  <p:tag name="VEVOX.QRDOT" val="(19,26)"/>
  <p:tag name="VEVOX.ACCESSIBILITY.DECORATIVE" val="1"/>
</p:tagLst>
</file>

<file path=ppt/tags/tag1648.xml><?xml version="1.0" encoding="utf-8"?>
<p:tagLst xmlns:a="http://schemas.openxmlformats.org/drawingml/2006/main" xmlns:r="http://schemas.openxmlformats.org/officeDocument/2006/relationships" xmlns:p="http://schemas.openxmlformats.org/presentationml/2006/main">
  <p:tag name="VEVOX.QRDOT" val="(20,26)"/>
  <p:tag name="VEVOX.ACCESSIBILITY.DECORATIVE" val="1"/>
</p:tagLst>
</file>

<file path=ppt/tags/tag1649.xml><?xml version="1.0" encoding="utf-8"?>
<p:tagLst xmlns:a="http://schemas.openxmlformats.org/drawingml/2006/main" xmlns:r="http://schemas.openxmlformats.org/officeDocument/2006/relationships" xmlns:p="http://schemas.openxmlformats.org/presentationml/2006/main">
  <p:tag name="VEVOX.QRDOT" val="(21,26)"/>
  <p:tag name="VEVOX.ACCESSIBILITY.DECORATIVE" val="1"/>
</p:tagLst>
</file>

<file path=ppt/tags/tag165.xml><?xml version="1.0" encoding="utf-8"?>
<p:tagLst xmlns:a="http://schemas.openxmlformats.org/drawingml/2006/main" xmlns:r="http://schemas.openxmlformats.org/officeDocument/2006/relationships" xmlns:p="http://schemas.openxmlformats.org/presentationml/2006/main">
  <p:tag name="VEVOX.QRDOT" val="(9,5)"/>
  <p:tag name="VEVOX.ACCESSIBILITY.DECORATIVE" val="1"/>
</p:tagLst>
</file>

<file path=ppt/tags/tag1650.xml><?xml version="1.0" encoding="utf-8"?>
<p:tagLst xmlns:a="http://schemas.openxmlformats.org/drawingml/2006/main" xmlns:r="http://schemas.openxmlformats.org/officeDocument/2006/relationships" xmlns:p="http://schemas.openxmlformats.org/presentationml/2006/main">
  <p:tag name="VEVOX.QRDOT" val="(22,26)"/>
  <p:tag name="VEVOX.ACCESSIBILITY.DECORATIVE" val="1"/>
</p:tagLst>
</file>

<file path=ppt/tags/tag1651.xml><?xml version="1.0" encoding="utf-8"?>
<p:tagLst xmlns:a="http://schemas.openxmlformats.org/drawingml/2006/main" xmlns:r="http://schemas.openxmlformats.org/officeDocument/2006/relationships" xmlns:p="http://schemas.openxmlformats.org/presentationml/2006/main">
  <p:tag name="VEVOX.QRDOT" val="(23,26)"/>
  <p:tag name="VEVOX.ACCESSIBILITY.DECORATIVE" val="1"/>
</p:tagLst>
</file>

<file path=ppt/tags/tag1652.xml><?xml version="1.0" encoding="utf-8"?>
<p:tagLst xmlns:a="http://schemas.openxmlformats.org/drawingml/2006/main" xmlns:r="http://schemas.openxmlformats.org/officeDocument/2006/relationships" xmlns:p="http://schemas.openxmlformats.org/presentationml/2006/main">
  <p:tag name="VEVOX.QRDOT" val="(24,26)"/>
  <p:tag name="VEVOX.ACCESSIBILITY.DECORATIVE" val="1"/>
</p:tagLst>
</file>

<file path=ppt/tags/tag1653.xml><?xml version="1.0" encoding="utf-8"?>
<p:tagLst xmlns:a="http://schemas.openxmlformats.org/drawingml/2006/main" xmlns:r="http://schemas.openxmlformats.org/officeDocument/2006/relationships" xmlns:p="http://schemas.openxmlformats.org/presentationml/2006/main">
  <p:tag name="VEVOX.QRDOT" val="(25,26)"/>
  <p:tag name="VEVOX.ACCESSIBILITY.DECORATIVE" val="1"/>
</p:tagLst>
</file>

<file path=ppt/tags/tag1654.xml><?xml version="1.0" encoding="utf-8"?>
<p:tagLst xmlns:a="http://schemas.openxmlformats.org/drawingml/2006/main" xmlns:r="http://schemas.openxmlformats.org/officeDocument/2006/relationships" xmlns:p="http://schemas.openxmlformats.org/presentationml/2006/main">
  <p:tag name="VEVOX.QRDOT" val="(26,26)"/>
  <p:tag name="VEVOX.ACCESSIBILITY.DECORATIVE" val="1"/>
</p:tagLst>
</file>

<file path=ppt/tags/tag1655.xml><?xml version="1.0" encoding="utf-8"?>
<p:tagLst xmlns:a="http://schemas.openxmlformats.org/drawingml/2006/main" xmlns:r="http://schemas.openxmlformats.org/officeDocument/2006/relationships" xmlns:p="http://schemas.openxmlformats.org/presentationml/2006/main">
  <p:tag name="VEVOX.QRDOT" val="(27,26)"/>
  <p:tag name="VEVOX.ACCESSIBILITY.DECORATIVE" val="1"/>
</p:tagLst>
</file>

<file path=ppt/tags/tag1656.xml><?xml version="1.0" encoding="utf-8"?>
<p:tagLst xmlns:a="http://schemas.openxmlformats.org/drawingml/2006/main" xmlns:r="http://schemas.openxmlformats.org/officeDocument/2006/relationships" xmlns:p="http://schemas.openxmlformats.org/presentationml/2006/main">
  <p:tag name="VEVOX.QRDOT" val="(28,26)"/>
  <p:tag name="VEVOX.ACCESSIBILITY.DECORATIVE" val="1"/>
</p:tagLst>
</file>

<file path=ppt/tags/tag1657.xml><?xml version="1.0" encoding="utf-8"?>
<p:tagLst xmlns:a="http://schemas.openxmlformats.org/drawingml/2006/main" xmlns:r="http://schemas.openxmlformats.org/officeDocument/2006/relationships" xmlns:p="http://schemas.openxmlformats.org/presentationml/2006/main">
  <p:tag name="VEVOX.QRDOT" val="(0,27)"/>
  <p:tag name="VEVOX.ACCESSIBILITY.DECORATIVE" val="1"/>
</p:tagLst>
</file>

<file path=ppt/tags/tag1658.xml><?xml version="1.0" encoding="utf-8"?>
<p:tagLst xmlns:a="http://schemas.openxmlformats.org/drawingml/2006/main" xmlns:r="http://schemas.openxmlformats.org/officeDocument/2006/relationships" xmlns:p="http://schemas.openxmlformats.org/presentationml/2006/main">
  <p:tag name="VEVOX.QRDOT" val="(1,27)"/>
  <p:tag name="VEVOX.ACCESSIBILITY.DECORATIVE" val="1"/>
</p:tagLst>
</file>

<file path=ppt/tags/tag1659.xml><?xml version="1.0" encoding="utf-8"?>
<p:tagLst xmlns:a="http://schemas.openxmlformats.org/drawingml/2006/main" xmlns:r="http://schemas.openxmlformats.org/officeDocument/2006/relationships" xmlns:p="http://schemas.openxmlformats.org/presentationml/2006/main">
  <p:tag name="VEVOX.QRDOT" val="(2,27)"/>
  <p:tag name="VEVOX.ACCESSIBILITY.DECORATIVE" val="1"/>
</p:tagLst>
</file>

<file path=ppt/tags/tag166.xml><?xml version="1.0" encoding="utf-8"?>
<p:tagLst xmlns:a="http://schemas.openxmlformats.org/drawingml/2006/main" xmlns:r="http://schemas.openxmlformats.org/officeDocument/2006/relationships" xmlns:p="http://schemas.openxmlformats.org/presentationml/2006/main">
  <p:tag name="VEVOX.QRDOT" val="(10,5)"/>
  <p:tag name="VEVOX.ACCESSIBILITY.DECORATIVE" val="1"/>
</p:tagLst>
</file>

<file path=ppt/tags/tag1660.xml><?xml version="1.0" encoding="utf-8"?>
<p:tagLst xmlns:a="http://schemas.openxmlformats.org/drawingml/2006/main" xmlns:r="http://schemas.openxmlformats.org/officeDocument/2006/relationships" xmlns:p="http://schemas.openxmlformats.org/presentationml/2006/main">
  <p:tag name="VEVOX.QRDOT" val="(3,27)"/>
  <p:tag name="VEVOX.ACCESSIBILITY.DECORATIVE" val="1"/>
</p:tagLst>
</file>

<file path=ppt/tags/tag1661.xml><?xml version="1.0" encoding="utf-8"?>
<p:tagLst xmlns:a="http://schemas.openxmlformats.org/drawingml/2006/main" xmlns:r="http://schemas.openxmlformats.org/officeDocument/2006/relationships" xmlns:p="http://schemas.openxmlformats.org/presentationml/2006/main">
  <p:tag name="VEVOX.QRDOT" val="(4,27)"/>
  <p:tag name="VEVOX.ACCESSIBILITY.DECORATIVE" val="1"/>
</p:tagLst>
</file>

<file path=ppt/tags/tag1662.xml><?xml version="1.0" encoding="utf-8"?>
<p:tagLst xmlns:a="http://schemas.openxmlformats.org/drawingml/2006/main" xmlns:r="http://schemas.openxmlformats.org/officeDocument/2006/relationships" xmlns:p="http://schemas.openxmlformats.org/presentationml/2006/main">
  <p:tag name="VEVOX.QRDOT" val="(5,27)"/>
  <p:tag name="VEVOX.ACCESSIBILITY.DECORATIVE" val="1"/>
</p:tagLst>
</file>

<file path=ppt/tags/tag1663.xml><?xml version="1.0" encoding="utf-8"?>
<p:tagLst xmlns:a="http://schemas.openxmlformats.org/drawingml/2006/main" xmlns:r="http://schemas.openxmlformats.org/officeDocument/2006/relationships" xmlns:p="http://schemas.openxmlformats.org/presentationml/2006/main">
  <p:tag name="VEVOX.QRDOT" val="(6,27)"/>
  <p:tag name="VEVOX.ACCESSIBILITY.DECORATIVE" val="1"/>
</p:tagLst>
</file>

<file path=ppt/tags/tag1664.xml><?xml version="1.0" encoding="utf-8"?>
<p:tagLst xmlns:a="http://schemas.openxmlformats.org/drawingml/2006/main" xmlns:r="http://schemas.openxmlformats.org/officeDocument/2006/relationships" xmlns:p="http://schemas.openxmlformats.org/presentationml/2006/main">
  <p:tag name="VEVOX.QRDOT" val="(7,27)"/>
  <p:tag name="VEVOX.ACCESSIBILITY.DECORATIVE" val="1"/>
</p:tagLst>
</file>

<file path=ppt/tags/tag1665.xml><?xml version="1.0" encoding="utf-8"?>
<p:tagLst xmlns:a="http://schemas.openxmlformats.org/drawingml/2006/main" xmlns:r="http://schemas.openxmlformats.org/officeDocument/2006/relationships" xmlns:p="http://schemas.openxmlformats.org/presentationml/2006/main">
  <p:tag name="VEVOX.QRDOT" val="(8,27)"/>
  <p:tag name="VEVOX.ACCESSIBILITY.DECORATIVE" val="1"/>
</p:tagLst>
</file>

<file path=ppt/tags/tag1666.xml><?xml version="1.0" encoding="utf-8"?>
<p:tagLst xmlns:a="http://schemas.openxmlformats.org/drawingml/2006/main" xmlns:r="http://schemas.openxmlformats.org/officeDocument/2006/relationships" xmlns:p="http://schemas.openxmlformats.org/presentationml/2006/main">
  <p:tag name="VEVOX.QRDOT" val="(9,27)"/>
  <p:tag name="VEVOX.ACCESSIBILITY.DECORATIVE" val="1"/>
</p:tagLst>
</file>

<file path=ppt/tags/tag1667.xml><?xml version="1.0" encoding="utf-8"?>
<p:tagLst xmlns:a="http://schemas.openxmlformats.org/drawingml/2006/main" xmlns:r="http://schemas.openxmlformats.org/officeDocument/2006/relationships" xmlns:p="http://schemas.openxmlformats.org/presentationml/2006/main">
  <p:tag name="VEVOX.QRDOT" val="(10,27)"/>
  <p:tag name="VEVOX.ACCESSIBILITY.DECORATIVE" val="1"/>
</p:tagLst>
</file>

<file path=ppt/tags/tag1668.xml><?xml version="1.0" encoding="utf-8"?>
<p:tagLst xmlns:a="http://schemas.openxmlformats.org/drawingml/2006/main" xmlns:r="http://schemas.openxmlformats.org/officeDocument/2006/relationships" xmlns:p="http://schemas.openxmlformats.org/presentationml/2006/main">
  <p:tag name="VEVOX.QRDOT" val="(11,27)"/>
  <p:tag name="VEVOX.ACCESSIBILITY.DECORATIVE" val="1"/>
</p:tagLst>
</file>

<file path=ppt/tags/tag1669.xml><?xml version="1.0" encoding="utf-8"?>
<p:tagLst xmlns:a="http://schemas.openxmlformats.org/drawingml/2006/main" xmlns:r="http://schemas.openxmlformats.org/officeDocument/2006/relationships" xmlns:p="http://schemas.openxmlformats.org/presentationml/2006/main">
  <p:tag name="VEVOX.QRDOT" val="(12,27)"/>
  <p:tag name="VEVOX.ACCESSIBILITY.DECORATIVE" val="1"/>
</p:tagLst>
</file>

<file path=ppt/tags/tag167.xml><?xml version="1.0" encoding="utf-8"?>
<p:tagLst xmlns:a="http://schemas.openxmlformats.org/drawingml/2006/main" xmlns:r="http://schemas.openxmlformats.org/officeDocument/2006/relationships" xmlns:p="http://schemas.openxmlformats.org/presentationml/2006/main">
  <p:tag name="VEVOX.QRDOT" val="(11,5)"/>
  <p:tag name="VEVOX.ACCESSIBILITY.DECORATIVE" val="1"/>
</p:tagLst>
</file>

<file path=ppt/tags/tag1670.xml><?xml version="1.0" encoding="utf-8"?>
<p:tagLst xmlns:a="http://schemas.openxmlformats.org/drawingml/2006/main" xmlns:r="http://schemas.openxmlformats.org/officeDocument/2006/relationships" xmlns:p="http://schemas.openxmlformats.org/presentationml/2006/main">
  <p:tag name="VEVOX.QRDOT" val="(13,27)"/>
  <p:tag name="VEVOX.ACCESSIBILITY.DECORATIVE" val="1"/>
</p:tagLst>
</file>

<file path=ppt/tags/tag1671.xml><?xml version="1.0" encoding="utf-8"?>
<p:tagLst xmlns:a="http://schemas.openxmlformats.org/drawingml/2006/main" xmlns:r="http://schemas.openxmlformats.org/officeDocument/2006/relationships" xmlns:p="http://schemas.openxmlformats.org/presentationml/2006/main">
  <p:tag name="VEVOX.QRDOT" val="(14,27)"/>
  <p:tag name="VEVOX.ACCESSIBILITY.DECORATIVE" val="1"/>
</p:tagLst>
</file>

<file path=ppt/tags/tag1672.xml><?xml version="1.0" encoding="utf-8"?>
<p:tagLst xmlns:a="http://schemas.openxmlformats.org/drawingml/2006/main" xmlns:r="http://schemas.openxmlformats.org/officeDocument/2006/relationships" xmlns:p="http://schemas.openxmlformats.org/presentationml/2006/main">
  <p:tag name="VEVOX.QRDOT" val="(15,27)"/>
  <p:tag name="VEVOX.ACCESSIBILITY.DECORATIVE" val="1"/>
</p:tagLst>
</file>

<file path=ppt/tags/tag1673.xml><?xml version="1.0" encoding="utf-8"?>
<p:tagLst xmlns:a="http://schemas.openxmlformats.org/drawingml/2006/main" xmlns:r="http://schemas.openxmlformats.org/officeDocument/2006/relationships" xmlns:p="http://schemas.openxmlformats.org/presentationml/2006/main">
  <p:tag name="VEVOX.QRDOT" val="(16,27)"/>
  <p:tag name="VEVOX.ACCESSIBILITY.DECORATIVE" val="1"/>
</p:tagLst>
</file>

<file path=ppt/tags/tag1674.xml><?xml version="1.0" encoding="utf-8"?>
<p:tagLst xmlns:a="http://schemas.openxmlformats.org/drawingml/2006/main" xmlns:r="http://schemas.openxmlformats.org/officeDocument/2006/relationships" xmlns:p="http://schemas.openxmlformats.org/presentationml/2006/main">
  <p:tag name="VEVOX.QRDOT" val="(17,27)"/>
  <p:tag name="VEVOX.ACCESSIBILITY.DECORATIVE" val="1"/>
</p:tagLst>
</file>

<file path=ppt/tags/tag1675.xml><?xml version="1.0" encoding="utf-8"?>
<p:tagLst xmlns:a="http://schemas.openxmlformats.org/drawingml/2006/main" xmlns:r="http://schemas.openxmlformats.org/officeDocument/2006/relationships" xmlns:p="http://schemas.openxmlformats.org/presentationml/2006/main">
  <p:tag name="VEVOX.QRDOT" val="(18,27)"/>
  <p:tag name="VEVOX.ACCESSIBILITY.DECORATIVE" val="1"/>
</p:tagLst>
</file>

<file path=ppt/tags/tag1676.xml><?xml version="1.0" encoding="utf-8"?>
<p:tagLst xmlns:a="http://schemas.openxmlformats.org/drawingml/2006/main" xmlns:r="http://schemas.openxmlformats.org/officeDocument/2006/relationships" xmlns:p="http://schemas.openxmlformats.org/presentationml/2006/main">
  <p:tag name="VEVOX.QRDOT" val="(19,27)"/>
  <p:tag name="VEVOX.ACCESSIBILITY.DECORATIVE" val="1"/>
</p:tagLst>
</file>

<file path=ppt/tags/tag1677.xml><?xml version="1.0" encoding="utf-8"?>
<p:tagLst xmlns:a="http://schemas.openxmlformats.org/drawingml/2006/main" xmlns:r="http://schemas.openxmlformats.org/officeDocument/2006/relationships" xmlns:p="http://schemas.openxmlformats.org/presentationml/2006/main">
  <p:tag name="VEVOX.QRDOT" val="(20,27)"/>
  <p:tag name="VEVOX.ACCESSIBILITY.DECORATIVE" val="1"/>
</p:tagLst>
</file>

<file path=ppt/tags/tag1678.xml><?xml version="1.0" encoding="utf-8"?>
<p:tagLst xmlns:a="http://schemas.openxmlformats.org/drawingml/2006/main" xmlns:r="http://schemas.openxmlformats.org/officeDocument/2006/relationships" xmlns:p="http://schemas.openxmlformats.org/presentationml/2006/main">
  <p:tag name="VEVOX.QRDOT" val="(21,27)"/>
  <p:tag name="VEVOX.ACCESSIBILITY.DECORATIVE" val="1"/>
</p:tagLst>
</file>

<file path=ppt/tags/tag1679.xml><?xml version="1.0" encoding="utf-8"?>
<p:tagLst xmlns:a="http://schemas.openxmlformats.org/drawingml/2006/main" xmlns:r="http://schemas.openxmlformats.org/officeDocument/2006/relationships" xmlns:p="http://schemas.openxmlformats.org/presentationml/2006/main">
  <p:tag name="VEVOX.QRDOT" val="(22,27)"/>
  <p:tag name="VEVOX.ACCESSIBILITY.DECORATIVE" val="1"/>
</p:tagLst>
</file>

<file path=ppt/tags/tag168.xml><?xml version="1.0" encoding="utf-8"?>
<p:tagLst xmlns:a="http://schemas.openxmlformats.org/drawingml/2006/main" xmlns:r="http://schemas.openxmlformats.org/officeDocument/2006/relationships" xmlns:p="http://schemas.openxmlformats.org/presentationml/2006/main">
  <p:tag name="VEVOX.QRDOT" val="(12,5)"/>
  <p:tag name="VEVOX.ACCESSIBILITY.DECORATIVE" val="1"/>
</p:tagLst>
</file>

<file path=ppt/tags/tag1680.xml><?xml version="1.0" encoding="utf-8"?>
<p:tagLst xmlns:a="http://schemas.openxmlformats.org/drawingml/2006/main" xmlns:r="http://schemas.openxmlformats.org/officeDocument/2006/relationships" xmlns:p="http://schemas.openxmlformats.org/presentationml/2006/main">
  <p:tag name="VEVOX.QRDOT" val="(23,27)"/>
  <p:tag name="VEVOX.ACCESSIBILITY.DECORATIVE" val="1"/>
</p:tagLst>
</file>

<file path=ppt/tags/tag1681.xml><?xml version="1.0" encoding="utf-8"?>
<p:tagLst xmlns:a="http://schemas.openxmlformats.org/drawingml/2006/main" xmlns:r="http://schemas.openxmlformats.org/officeDocument/2006/relationships" xmlns:p="http://schemas.openxmlformats.org/presentationml/2006/main">
  <p:tag name="VEVOX.QRDOT" val="(24,27)"/>
  <p:tag name="VEVOX.ACCESSIBILITY.DECORATIVE" val="1"/>
</p:tagLst>
</file>

<file path=ppt/tags/tag1682.xml><?xml version="1.0" encoding="utf-8"?>
<p:tagLst xmlns:a="http://schemas.openxmlformats.org/drawingml/2006/main" xmlns:r="http://schemas.openxmlformats.org/officeDocument/2006/relationships" xmlns:p="http://schemas.openxmlformats.org/presentationml/2006/main">
  <p:tag name="VEVOX.QRDOT" val="(25,27)"/>
  <p:tag name="VEVOX.ACCESSIBILITY.DECORATIVE" val="1"/>
</p:tagLst>
</file>

<file path=ppt/tags/tag1683.xml><?xml version="1.0" encoding="utf-8"?>
<p:tagLst xmlns:a="http://schemas.openxmlformats.org/drawingml/2006/main" xmlns:r="http://schemas.openxmlformats.org/officeDocument/2006/relationships" xmlns:p="http://schemas.openxmlformats.org/presentationml/2006/main">
  <p:tag name="VEVOX.QRDOT" val="(26,27)"/>
  <p:tag name="VEVOX.ACCESSIBILITY.DECORATIVE" val="1"/>
</p:tagLst>
</file>

<file path=ppt/tags/tag1684.xml><?xml version="1.0" encoding="utf-8"?>
<p:tagLst xmlns:a="http://schemas.openxmlformats.org/drawingml/2006/main" xmlns:r="http://schemas.openxmlformats.org/officeDocument/2006/relationships" xmlns:p="http://schemas.openxmlformats.org/presentationml/2006/main">
  <p:tag name="VEVOX.QRDOT" val="(27,27)"/>
  <p:tag name="VEVOX.ACCESSIBILITY.DECORATIVE" val="1"/>
</p:tagLst>
</file>

<file path=ppt/tags/tag1685.xml><?xml version="1.0" encoding="utf-8"?>
<p:tagLst xmlns:a="http://schemas.openxmlformats.org/drawingml/2006/main" xmlns:r="http://schemas.openxmlformats.org/officeDocument/2006/relationships" xmlns:p="http://schemas.openxmlformats.org/presentationml/2006/main">
  <p:tag name="VEVOX.QRDOT" val="(28,27)"/>
  <p:tag name="VEVOX.ACCESSIBILITY.DECORATIVE" val="1"/>
</p:tagLst>
</file>

<file path=ppt/tags/tag1686.xml><?xml version="1.0" encoding="utf-8"?>
<p:tagLst xmlns:a="http://schemas.openxmlformats.org/drawingml/2006/main" xmlns:r="http://schemas.openxmlformats.org/officeDocument/2006/relationships" xmlns:p="http://schemas.openxmlformats.org/presentationml/2006/main">
  <p:tag name="VEVOX.QRDOT" val="(29,27)"/>
  <p:tag name="VEVOX.ACCESSIBILITY.DECORATIVE" val="1"/>
</p:tagLst>
</file>

<file path=ppt/tags/tag1687.xml><?xml version="1.0" encoding="utf-8"?>
<p:tagLst xmlns:a="http://schemas.openxmlformats.org/drawingml/2006/main" xmlns:r="http://schemas.openxmlformats.org/officeDocument/2006/relationships" xmlns:p="http://schemas.openxmlformats.org/presentationml/2006/main">
  <p:tag name="VEVOX.QRDOT" val="(0,28)"/>
  <p:tag name="VEVOX.ACCESSIBILITY.DECORATIVE" val="1"/>
</p:tagLst>
</file>

<file path=ppt/tags/tag1688.xml><?xml version="1.0" encoding="utf-8"?>
<p:tagLst xmlns:a="http://schemas.openxmlformats.org/drawingml/2006/main" xmlns:r="http://schemas.openxmlformats.org/officeDocument/2006/relationships" xmlns:p="http://schemas.openxmlformats.org/presentationml/2006/main">
  <p:tag name="VEVOX.QRDOT" val="(1,28)"/>
  <p:tag name="VEVOX.ACCESSIBILITY.DECORATIVE" val="1"/>
</p:tagLst>
</file>

<file path=ppt/tags/tag1689.xml><?xml version="1.0" encoding="utf-8"?>
<p:tagLst xmlns:a="http://schemas.openxmlformats.org/drawingml/2006/main" xmlns:r="http://schemas.openxmlformats.org/officeDocument/2006/relationships" xmlns:p="http://schemas.openxmlformats.org/presentationml/2006/main">
  <p:tag name="VEVOX.QRDOT" val="(2,28)"/>
  <p:tag name="VEVOX.ACCESSIBILITY.DECORATIVE" val="1"/>
</p:tagLst>
</file>

<file path=ppt/tags/tag169.xml><?xml version="1.0" encoding="utf-8"?>
<p:tagLst xmlns:a="http://schemas.openxmlformats.org/drawingml/2006/main" xmlns:r="http://schemas.openxmlformats.org/officeDocument/2006/relationships" xmlns:p="http://schemas.openxmlformats.org/presentationml/2006/main">
  <p:tag name="VEVOX.QRDOT" val="(13,5)"/>
  <p:tag name="VEVOX.ACCESSIBILITY.DECORATIVE" val="1"/>
</p:tagLst>
</file>

<file path=ppt/tags/tag1690.xml><?xml version="1.0" encoding="utf-8"?>
<p:tagLst xmlns:a="http://schemas.openxmlformats.org/drawingml/2006/main" xmlns:r="http://schemas.openxmlformats.org/officeDocument/2006/relationships" xmlns:p="http://schemas.openxmlformats.org/presentationml/2006/main">
  <p:tag name="VEVOX.QRDOT" val="(3,28)"/>
  <p:tag name="VEVOX.ACCESSIBILITY.DECORATIVE" val="1"/>
</p:tagLst>
</file>

<file path=ppt/tags/tag1691.xml><?xml version="1.0" encoding="utf-8"?>
<p:tagLst xmlns:a="http://schemas.openxmlformats.org/drawingml/2006/main" xmlns:r="http://schemas.openxmlformats.org/officeDocument/2006/relationships" xmlns:p="http://schemas.openxmlformats.org/presentationml/2006/main">
  <p:tag name="VEVOX.QRDOT" val="(4,28)"/>
  <p:tag name="VEVOX.ACCESSIBILITY.DECORATIVE" val="1"/>
</p:tagLst>
</file>

<file path=ppt/tags/tag1692.xml><?xml version="1.0" encoding="utf-8"?>
<p:tagLst xmlns:a="http://schemas.openxmlformats.org/drawingml/2006/main" xmlns:r="http://schemas.openxmlformats.org/officeDocument/2006/relationships" xmlns:p="http://schemas.openxmlformats.org/presentationml/2006/main">
  <p:tag name="VEVOX.QRDOT" val="(5,28)"/>
  <p:tag name="VEVOX.ACCESSIBILITY.DECORATIVE" val="1"/>
</p:tagLst>
</file>

<file path=ppt/tags/tag1693.xml><?xml version="1.0" encoding="utf-8"?>
<p:tagLst xmlns:a="http://schemas.openxmlformats.org/drawingml/2006/main" xmlns:r="http://schemas.openxmlformats.org/officeDocument/2006/relationships" xmlns:p="http://schemas.openxmlformats.org/presentationml/2006/main">
  <p:tag name="VEVOX.QRDOT" val="(6,28)"/>
  <p:tag name="VEVOX.ACCESSIBILITY.DECORATIVE" val="1"/>
</p:tagLst>
</file>

<file path=ppt/tags/tag1694.xml><?xml version="1.0" encoding="utf-8"?>
<p:tagLst xmlns:a="http://schemas.openxmlformats.org/drawingml/2006/main" xmlns:r="http://schemas.openxmlformats.org/officeDocument/2006/relationships" xmlns:p="http://schemas.openxmlformats.org/presentationml/2006/main">
  <p:tag name="VEVOX.QRDOT" val="(7,28)"/>
  <p:tag name="VEVOX.ACCESSIBILITY.DECORATIVE" val="1"/>
</p:tagLst>
</file>

<file path=ppt/tags/tag1695.xml><?xml version="1.0" encoding="utf-8"?>
<p:tagLst xmlns:a="http://schemas.openxmlformats.org/drawingml/2006/main" xmlns:r="http://schemas.openxmlformats.org/officeDocument/2006/relationships" xmlns:p="http://schemas.openxmlformats.org/presentationml/2006/main">
  <p:tag name="VEVOX.QRDOT" val="(8,28)"/>
  <p:tag name="VEVOX.ACCESSIBILITY.DECORATIVE" val="1"/>
</p:tagLst>
</file>

<file path=ppt/tags/tag1696.xml><?xml version="1.0" encoding="utf-8"?>
<p:tagLst xmlns:a="http://schemas.openxmlformats.org/drawingml/2006/main" xmlns:r="http://schemas.openxmlformats.org/officeDocument/2006/relationships" xmlns:p="http://schemas.openxmlformats.org/presentationml/2006/main">
  <p:tag name="VEVOX.QRDOT" val="(9,28)"/>
  <p:tag name="VEVOX.ACCESSIBILITY.DECORATIVE" val="1"/>
</p:tagLst>
</file>

<file path=ppt/tags/tag1697.xml><?xml version="1.0" encoding="utf-8"?>
<p:tagLst xmlns:a="http://schemas.openxmlformats.org/drawingml/2006/main" xmlns:r="http://schemas.openxmlformats.org/officeDocument/2006/relationships" xmlns:p="http://schemas.openxmlformats.org/presentationml/2006/main">
  <p:tag name="VEVOX.QRDOT" val="(10,28)"/>
  <p:tag name="VEVOX.ACCESSIBILITY.DECORATIVE" val="1"/>
</p:tagLst>
</file>

<file path=ppt/tags/tag1698.xml><?xml version="1.0" encoding="utf-8"?>
<p:tagLst xmlns:a="http://schemas.openxmlformats.org/drawingml/2006/main" xmlns:r="http://schemas.openxmlformats.org/officeDocument/2006/relationships" xmlns:p="http://schemas.openxmlformats.org/presentationml/2006/main">
  <p:tag name="VEVOX.QRDOT" val="(11,28)"/>
  <p:tag name="VEVOX.ACCESSIBILITY.DECORATIVE" val="1"/>
</p:tagLst>
</file>

<file path=ppt/tags/tag1699.xml><?xml version="1.0" encoding="utf-8"?>
<p:tagLst xmlns:a="http://schemas.openxmlformats.org/drawingml/2006/main" xmlns:r="http://schemas.openxmlformats.org/officeDocument/2006/relationships" xmlns:p="http://schemas.openxmlformats.org/presentationml/2006/main">
  <p:tag name="VEVOX.QRDOT" val="(12,28)"/>
  <p:tag name="VEVOX.ACCESSIBILITY.DECORATIVE" val="1"/>
</p:tagLst>
</file>

<file path=ppt/tags/tag17.xml><?xml version="1.0" encoding="utf-8"?>
<p:tagLst xmlns:a="http://schemas.openxmlformats.org/drawingml/2006/main" xmlns:r="http://schemas.openxmlformats.org/officeDocument/2006/relationships" xmlns:p="http://schemas.openxmlformats.org/presentationml/2006/main">
  <p:tag name="VEVOX.QRDOT" val="(11,0)"/>
  <p:tag name="VEVOX.ACCESSIBILITY.DECORATIVE" val="1"/>
</p:tagLst>
</file>

<file path=ppt/tags/tag170.xml><?xml version="1.0" encoding="utf-8"?>
<p:tagLst xmlns:a="http://schemas.openxmlformats.org/drawingml/2006/main" xmlns:r="http://schemas.openxmlformats.org/officeDocument/2006/relationships" xmlns:p="http://schemas.openxmlformats.org/presentationml/2006/main">
  <p:tag name="VEVOX.QRDOT" val="(14,5)"/>
  <p:tag name="VEVOX.ACCESSIBILITY.DECORATIVE" val="1"/>
</p:tagLst>
</file>

<file path=ppt/tags/tag1700.xml><?xml version="1.0" encoding="utf-8"?>
<p:tagLst xmlns:a="http://schemas.openxmlformats.org/drawingml/2006/main" xmlns:r="http://schemas.openxmlformats.org/officeDocument/2006/relationships" xmlns:p="http://schemas.openxmlformats.org/presentationml/2006/main">
  <p:tag name="VEVOX.QRDOT" val="(13,28)"/>
  <p:tag name="VEVOX.ACCESSIBILITY.DECORATIVE" val="1"/>
</p:tagLst>
</file>

<file path=ppt/tags/tag1701.xml><?xml version="1.0" encoding="utf-8"?>
<p:tagLst xmlns:a="http://schemas.openxmlformats.org/drawingml/2006/main" xmlns:r="http://schemas.openxmlformats.org/officeDocument/2006/relationships" xmlns:p="http://schemas.openxmlformats.org/presentationml/2006/main">
  <p:tag name="VEVOX.QRDOT" val="(14,28)"/>
  <p:tag name="VEVOX.ACCESSIBILITY.DECORATIVE" val="1"/>
</p:tagLst>
</file>

<file path=ppt/tags/tag1702.xml><?xml version="1.0" encoding="utf-8"?>
<p:tagLst xmlns:a="http://schemas.openxmlformats.org/drawingml/2006/main" xmlns:r="http://schemas.openxmlformats.org/officeDocument/2006/relationships" xmlns:p="http://schemas.openxmlformats.org/presentationml/2006/main">
  <p:tag name="VEVOX.QRDOT" val="(15,28)"/>
  <p:tag name="VEVOX.ACCESSIBILITY.DECORATIVE" val="1"/>
</p:tagLst>
</file>

<file path=ppt/tags/tag1703.xml><?xml version="1.0" encoding="utf-8"?>
<p:tagLst xmlns:a="http://schemas.openxmlformats.org/drawingml/2006/main" xmlns:r="http://schemas.openxmlformats.org/officeDocument/2006/relationships" xmlns:p="http://schemas.openxmlformats.org/presentationml/2006/main">
  <p:tag name="VEVOX.QRDOT" val="(16,28)"/>
  <p:tag name="VEVOX.ACCESSIBILITY.DECORATIVE" val="1"/>
</p:tagLst>
</file>

<file path=ppt/tags/tag1704.xml><?xml version="1.0" encoding="utf-8"?>
<p:tagLst xmlns:a="http://schemas.openxmlformats.org/drawingml/2006/main" xmlns:r="http://schemas.openxmlformats.org/officeDocument/2006/relationships" xmlns:p="http://schemas.openxmlformats.org/presentationml/2006/main">
  <p:tag name="VEVOX.QRDOT" val="(17,28)"/>
  <p:tag name="VEVOX.ACCESSIBILITY.DECORATIVE" val="1"/>
</p:tagLst>
</file>

<file path=ppt/tags/tag1705.xml><?xml version="1.0" encoding="utf-8"?>
<p:tagLst xmlns:a="http://schemas.openxmlformats.org/drawingml/2006/main" xmlns:r="http://schemas.openxmlformats.org/officeDocument/2006/relationships" xmlns:p="http://schemas.openxmlformats.org/presentationml/2006/main">
  <p:tag name="VEVOX.QRDOT" val="(18,28)"/>
  <p:tag name="VEVOX.ACCESSIBILITY.DECORATIVE" val="1"/>
</p:tagLst>
</file>

<file path=ppt/tags/tag1706.xml><?xml version="1.0" encoding="utf-8"?>
<p:tagLst xmlns:a="http://schemas.openxmlformats.org/drawingml/2006/main" xmlns:r="http://schemas.openxmlformats.org/officeDocument/2006/relationships" xmlns:p="http://schemas.openxmlformats.org/presentationml/2006/main">
  <p:tag name="VEVOX.QRDOT" val="(19,28)"/>
  <p:tag name="VEVOX.ACCESSIBILITY.DECORATIVE" val="1"/>
</p:tagLst>
</file>

<file path=ppt/tags/tag1707.xml><?xml version="1.0" encoding="utf-8"?>
<p:tagLst xmlns:a="http://schemas.openxmlformats.org/drawingml/2006/main" xmlns:r="http://schemas.openxmlformats.org/officeDocument/2006/relationships" xmlns:p="http://schemas.openxmlformats.org/presentationml/2006/main">
  <p:tag name="VEVOX.QRDOT" val="(20,28)"/>
  <p:tag name="VEVOX.ACCESSIBILITY.DECORATIVE" val="1"/>
</p:tagLst>
</file>

<file path=ppt/tags/tag1708.xml><?xml version="1.0" encoding="utf-8"?>
<p:tagLst xmlns:a="http://schemas.openxmlformats.org/drawingml/2006/main" xmlns:r="http://schemas.openxmlformats.org/officeDocument/2006/relationships" xmlns:p="http://schemas.openxmlformats.org/presentationml/2006/main">
  <p:tag name="VEVOX.QRDOT" val="(21,28)"/>
  <p:tag name="VEVOX.ACCESSIBILITY.DECORATIVE" val="1"/>
</p:tagLst>
</file>

<file path=ppt/tags/tag1709.xml><?xml version="1.0" encoding="utf-8"?>
<p:tagLst xmlns:a="http://schemas.openxmlformats.org/drawingml/2006/main" xmlns:r="http://schemas.openxmlformats.org/officeDocument/2006/relationships" xmlns:p="http://schemas.openxmlformats.org/presentationml/2006/main">
  <p:tag name="VEVOX.QRDOT" val="(22,28)"/>
  <p:tag name="VEVOX.ACCESSIBILITY.DECORATIVE" val="1"/>
</p:tagLst>
</file>

<file path=ppt/tags/tag171.xml><?xml version="1.0" encoding="utf-8"?>
<p:tagLst xmlns:a="http://schemas.openxmlformats.org/drawingml/2006/main" xmlns:r="http://schemas.openxmlformats.org/officeDocument/2006/relationships" xmlns:p="http://schemas.openxmlformats.org/presentationml/2006/main">
  <p:tag name="VEVOX.QRDOT" val="(15,5)"/>
  <p:tag name="VEVOX.ACCESSIBILITY.DECORATIVE" val="1"/>
</p:tagLst>
</file>

<file path=ppt/tags/tag1710.xml><?xml version="1.0" encoding="utf-8"?>
<p:tagLst xmlns:a="http://schemas.openxmlformats.org/drawingml/2006/main" xmlns:r="http://schemas.openxmlformats.org/officeDocument/2006/relationships" xmlns:p="http://schemas.openxmlformats.org/presentationml/2006/main">
  <p:tag name="VEVOX.QRDOT" val="(23,28)"/>
  <p:tag name="VEVOX.ACCESSIBILITY.DECORATIVE" val="1"/>
</p:tagLst>
</file>

<file path=ppt/tags/tag1711.xml><?xml version="1.0" encoding="utf-8"?>
<p:tagLst xmlns:a="http://schemas.openxmlformats.org/drawingml/2006/main" xmlns:r="http://schemas.openxmlformats.org/officeDocument/2006/relationships" xmlns:p="http://schemas.openxmlformats.org/presentationml/2006/main">
  <p:tag name="VEVOX.QRDOT" val="(24,28)"/>
  <p:tag name="VEVOX.ACCESSIBILITY.DECORATIVE" val="1"/>
</p:tagLst>
</file>

<file path=ppt/tags/tag1712.xml><?xml version="1.0" encoding="utf-8"?>
<p:tagLst xmlns:a="http://schemas.openxmlformats.org/drawingml/2006/main" xmlns:r="http://schemas.openxmlformats.org/officeDocument/2006/relationships" xmlns:p="http://schemas.openxmlformats.org/presentationml/2006/main">
  <p:tag name="VEVOX.QRDOT" val="(25,28)"/>
  <p:tag name="VEVOX.ACCESSIBILITY.DECORATIVE" val="1"/>
</p:tagLst>
</file>

<file path=ppt/tags/tag1713.xml><?xml version="1.0" encoding="utf-8"?>
<p:tagLst xmlns:a="http://schemas.openxmlformats.org/drawingml/2006/main" xmlns:r="http://schemas.openxmlformats.org/officeDocument/2006/relationships" xmlns:p="http://schemas.openxmlformats.org/presentationml/2006/main">
  <p:tag name="VEVOX.QRDOT" val="(26,28)"/>
  <p:tag name="VEVOX.ACCESSIBILITY.DECORATIVE" val="1"/>
</p:tagLst>
</file>

<file path=ppt/tags/tag1714.xml><?xml version="1.0" encoding="utf-8"?>
<p:tagLst xmlns:a="http://schemas.openxmlformats.org/drawingml/2006/main" xmlns:r="http://schemas.openxmlformats.org/officeDocument/2006/relationships" xmlns:p="http://schemas.openxmlformats.org/presentationml/2006/main">
  <p:tag name="VEVOX.QRDOT" val="(27,28)"/>
  <p:tag name="VEVOX.ACCESSIBILITY.DECORATIVE" val="1"/>
</p:tagLst>
</file>

<file path=ppt/tags/tag1715.xml><?xml version="1.0" encoding="utf-8"?>
<p:tagLst xmlns:a="http://schemas.openxmlformats.org/drawingml/2006/main" xmlns:r="http://schemas.openxmlformats.org/officeDocument/2006/relationships" xmlns:p="http://schemas.openxmlformats.org/presentationml/2006/main">
  <p:tag name="VEVOX.POLL" val="{&quot;id&quot;:&quot;5590958&quot;,&quot;questionSettings&quot;:{},&quot;alias&quot;:&quot;&quot;,&quot;wordCloudQuestion&quot;:true,&quot;resultFormat&quot;:&quot;WORD_CLOUD2&quot;,&quot;text&quot;:&quot;&lt;p&gt;What do you think are the most important values of history?&lt;/p&gt;&quot;,&quot;@type&quot;:&quot;OpenTextQuestion&quot;,&quot;correctAnswers&quot;:[],&quot;image&quot;:null}"/>
  <p:tag name="VEVOX.ORIGIN.SESSION.ID" val="875808"/>
  <p:tag name="VEVOX.ORIGIN.QUESTION.ID" val="5590958"/>
  <p:tag name="VEVOX.QUESTIONSLIDEID" val="276#4125073624/384483644"/>
  <p:tag name="VEVOX.SLIDEFORMAT.VERSION" val="1.019"/>
  <p:tag name="VEVOX.ACCENTCATCHERS" val="[&quot;6&quot;,&quot;4&quot;,&quot;5&quot;,&quot;7&quot;,&quot;8&quot;,&quot;9&quot;]"/>
</p:tagLst>
</file>

<file path=ppt/tags/tag1716.xml><?xml version="1.0" encoding="utf-8"?>
<p:tagLst xmlns:a="http://schemas.openxmlformats.org/drawingml/2006/main" xmlns:r="http://schemas.openxmlformats.org/officeDocument/2006/relationships" xmlns:p="http://schemas.openxmlformats.org/presentationml/2006/main">
  <p:tag name="VEVOX.QUESTION" val="What do you think are the most important values of history?"/>
</p:tagLst>
</file>

<file path=ppt/tags/tag1717.xml><?xml version="1.0" encoding="utf-8"?>
<p:tagLst xmlns:a="http://schemas.openxmlformats.org/drawingml/2006/main" xmlns:r="http://schemas.openxmlformats.org/officeDocument/2006/relationships" xmlns:p="http://schemas.openxmlformats.org/presentationml/2006/main">
  <p:tag name="VEVOX.CONTENT.PLACEHOLDER" val="2"/>
</p:tagLst>
</file>

<file path=ppt/tags/tag1718.xml><?xml version="1.0" encoding="utf-8"?>
<p:tagLst xmlns:a="http://schemas.openxmlformats.org/drawingml/2006/main" xmlns:r="http://schemas.openxmlformats.org/officeDocument/2006/relationships" xmlns:p="http://schemas.openxmlformats.org/presentationml/2006/main">
  <p:tag name="VEVOX.ACCENTCOPY" val="2"/>
</p:tagLst>
</file>

<file path=ppt/tags/tag1719.xml><?xml version="1.0" encoding="utf-8"?>
<p:tagLst xmlns:a="http://schemas.openxmlformats.org/drawingml/2006/main" xmlns:r="http://schemas.openxmlformats.org/officeDocument/2006/relationships" xmlns:p="http://schemas.openxmlformats.org/presentationml/2006/main">
  <p:tag name="VEVOX.ACCENTCOPY" val="3"/>
</p:tagLst>
</file>

<file path=ppt/tags/tag172.xml><?xml version="1.0" encoding="utf-8"?>
<p:tagLst xmlns:a="http://schemas.openxmlformats.org/drawingml/2006/main" xmlns:r="http://schemas.openxmlformats.org/officeDocument/2006/relationships" xmlns:p="http://schemas.openxmlformats.org/presentationml/2006/main">
  <p:tag name="VEVOX.QRDOT" val="(16,5)"/>
  <p:tag name="VEVOX.ACCESSIBILITY.DECORATIVE" val="1"/>
</p:tagLst>
</file>

<file path=ppt/tags/tag1720.xml><?xml version="1.0" encoding="utf-8"?>
<p:tagLst xmlns:a="http://schemas.openxmlformats.org/drawingml/2006/main" xmlns:r="http://schemas.openxmlformats.org/officeDocument/2006/relationships" xmlns:p="http://schemas.openxmlformats.org/presentationml/2006/main">
  <p:tag name="VEVOX.ACCENTCOPY" val="1"/>
</p:tagLst>
</file>

<file path=ppt/tags/tag1721.xml><?xml version="1.0" encoding="utf-8"?>
<p:tagLst xmlns:a="http://schemas.openxmlformats.org/drawingml/2006/main" xmlns:r="http://schemas.openxmlformats.org/officeDocument/2006/relationships" xmlns:p="http://schemas.openxmlformats.org/presentationml/2006/main">
  <p:tag name="VEVOX.ACCENTCOPY" val="4"/>
</p:tagLst>
</file>

<file path=ppt/tags/tag1722.xml><?xml version="1.0" encoding="utf-8"?>
<p:tagLst xmlns:a="http://schemas.openxmlformats.org/drawingml/2006/main" xmlns:r="http://schemas.openxmlformats.org/officeDocument/2006/relationships" xmlns:p="http://schemas.openxmlformats.org/presentationml/2006/main">
  <p:tag name="VEVOX.ACCENTCOPY" val="5"/>
</p:tagLst>
</file>

<file path=ppt/tags/tag1723.xml><?xml version="1.0" encoding="utf-8"?>
<p:tagLst xmlns:a="http://schemas.openxmlformats.org/drawingml/2006/main" xmlns:r="http://schemas.openxmlformats.org/officeDocument/2006/relationships" xmlns:p="http://schemas.openxmlformats.org/presentationml/2006/main">
  <p:tag name="VEVOX.ACCENTCOPY" val="6"/>
</p:tagLst>
</file>

<file path=ppt/tags/tag1724.xml><?xml version="1.0" encoding="utf-8"?>
<p:tagLst xmlns:a="http://schemas.openxmlformats.org/drawingml/2006/main" xmlns:r="http://schemas.openxmlformats.org/officeDocument/2006/relationships" xmlns:p="http://schemas.openxmlformats.org/presentationml/2006/main">
  <p:tag name="VEVOX.PARTICIPANTS" val="{&quot;left&quot;:5,&quot;top&quot;:5,&quot;width&quot;:160,&quot;height&quot;:30}"/>
</p:tagLst>
</file>

<file path=ppt/tags/tag1725.xml><?xml version="1.0" encoding="utf-8"?>
<p:tagLst xmlns:a="http://schemas.openxmlformats.org/drawingml/2006/main" xmlns:r="http://schemas.openxmlformats.org/officeDocument/2006/relationships" xmlns:p="http://schemas.openxmlformats.org/presentationml/2006/main">
  <p:tag name="VEVOX.POLLSTATUSTEXT" val="{&quot;left&quot;:795,&quot;top&quot;:5,&quot;width&quot;:160,&quot;height&quot;:30}"/>
  <p:tag name="VEVOX.ACCESSIBILITY.DECORATIVE" val="1"/>
</p:tagLst>
</file>

<file path=ppt/tags/tag1726.xml><?xml version="1.0" encoding="utf-8"?>
<p:tagLst xmlns:a="http://schemas.openxmlformats.org/drawingml/2006/main" xmlns:r="http://schemas.openxmlformats.org/officeDocument/2006/relationships" xmlns:p="http://schemas.openxmlformats.org/presentationml/2006/main">
  <p:tag name="VEVOX.PARTICIPANTSDOODLE.SHOULDERS" val="{&quot;left&quot;:13,&quot;top&quot;:20,&quot;width&quot;:14,&quot;height&quot;:10}"/>
  <p:tag name="VEVOX.ACCESSIBILITY.DECORATIVE" val="1"/>
</p:tagLst>
</file>

<file path=ppt/tags/tag1727.xml><?xml version="1.0" encoding="utf-8"?>
<p:tagLst xmlns:a="http://schemas.openxmlformats.org/drawingml/2006/main" xmlns:r="http://schemas.openxmlformats.org/officeDocument/2006/relationships" xmlns:p="http://schemas.openxmlformats.org/presentationml/2006/main">
  <p:tag name="VEVOX.PARTICIPANTSDOODLE.HEAD" val="{&quot;left&quot;:15,&quot;top&quot;:10,&quot;width&quot;:10,&quot;height&quot;:10}"/>
  <p:tag name="VEVOX.ACCESSIBILITY.DECORATIVE" val="1"/>
</p:tagLst>
</file>

<file path=ppt/tags/tag1728.xml><?xml version="1.0" encoding="utf-8"?>
<p:tagLst xmlns:a="http://schemas.openxmlformats.org/drawingml/2006/main" xmlns:r="http://schemas.openxmlformats.org/officeDocument/2006/relationships" xmlns:p="http://schemas.openxmlformats.org/presentationml/2006/main">
  <p:tag name="VEVOX.COUNTDOWNTIMER.DISPLAY" val="{&quot;left&quot;:893,&quot;top&quot;:473,&quot;width&quot;:60,&quot;height&quot;:60}"/>
  <p:tag name="VEVOX.ACCESSIBILITY.DECORATIVE" val="1"/>
</p:tagLst>
</file>

<file path=ppt/tags/tag1729.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173.xml><?xml version="1.0" encoding="utf-8"?>
<p:tagLst xmlns:a="http://schemas.openxmlformats.org/drawingml/2006/main" xmlns:r="http://schemas.openxmlformats.org/officeDocument/2006/relationships" xmlns:p="http://schemas.openxmlformats.org/presentationml/2006/main">
  <p:tag name="VEVOX.QRDOT" val="(17,5)"/>
  <p:tag name="VEVOX.ACCESSIBILITY.DECORATIVE" val="1"/>
</p:tagLst>
</file>

<file path=ppt/tags/tag1730.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1731.xml><?xml version="1.0" encoding="utf-8"?>
<p:tagLst xmlns:a="http://schemas.openxmlformats.org/drawingml/2006/main" xmlns:r="http://schemas.openxmlformats.org/officeDocument/2006/relationships" xmlns:p="http://schemas.openxmlformats.org/presentationml/2006/main">
  <p:tag name="VEVOX.NEWWC.CONTENT" val="X"/>
  <p:tag name="VEVOX.ACCESSIBILITY.DECORATIVE" val="1"/>
</p:tagLst>
</file>

<file path=ppt/tags/tag1732.xml><?xml version="1.0" encoding="utf-8"?>
<p:tagLst xmlns:a="http://schemas.openxmlformats.org/drawingml/2006/main" xmlns:r="http://schemas.openxmlformats.org/officeDocument/2006/relationships" xmlns:p="http://schemas.openxmlformats.org/presentationml/2006/main">
  <p:tag name="VEVOX.RESULT" val="{&quot;id&quot;:&quot;5590958&quot;,&quot;questionSettings&quot;:{},&quot;alias&quot;:&quot;&quot;,&quot;wordCloudQuestion&quot;:true,&quot;resultFormat&quot;:&quot;WORD_CLOUD2&quot;,&quot;text&quot;:&quot;&lt;p&gt;What do you think are the most important values of history?&lt;/p&gt;&quot;,&quot;@type&quot;:&quot;OpenTextQuestion&quot;,&quot;correctAnswers&quot;:[],&quot;image&quot;:null}"/>
  <p:tag name="VEVOX.QUESTIONSLIDEID" val="276#4125073624/384483644"/>
  <p:tag name="VEVOX.SLIDEFORMAT.VERSION" val="1.019"/>
  <p:tag name="VEVOX.ACCENTCATCHERS" val="[&quot;6&quot;,&quot;4&quot;,&quot;5&quot;,&quot;7&quot;,&quot;8&quot;,&quot;9&quot;]"/>
</p:tagLst>
</file>

<file path=ppt/tags/tag1733.xml><?xml version="1.0" encoding="utf-8"?>
<p:tagLst xmlns:a="http://schemas.openxmlformats.org/drawingml/2006/main" xmlns:r="http://schemas.openxmlformats.org/officeDocument/2006/relationships" xmlns:p="http://schemas.openxmlformats.org/presentationml/2006/main">
  <p:tag name="VEVOX.QUESTION" val="What do you think are the most important values of history?"/>
</p:tagLst>
</file>

<file path=ppt/tags/tag1734.xml><?xml version="1.0" encoding="utf-8"?>
<p:tagLst xmlns:a="http://schemas.openxmlformats.org/drawingml/2006/main" xmlns:r="http://schemas.openxmlformats.org/officeDocument/2006/relationships" xmlns:p="http://schemas.openxmlformats.org/presentationml/2006/main">
  <p:tag name="VEVOX.CONTENT.PLACEHOLDER" val="2"/>
</p:tagLst>
</file>

<file path=ppt/tags/tag1735.xml><?xml version="1.0" encoding="utf-8"?>
<p:tagLst xmlns:a="http://schemas.openxmlformats.org/drawingml/2006/main" xmlns:r="http://schemas.openxmlformats.org/officeDocument/2006/relationships" xmlns:p="http://schemas.openxmlformats.org/presentationml/2006/main">
  <p:tag name="VEVOX.ACCENTCOPY" val="2"/>
</p:tagLst>
</file>

<file path=ppt/tags/tag1736.xml><?xml version="1.0" encoding="utf-8"?>
<p:tagLst xmlns:a="http://schemas.openxmlformats.org/drawingml/2006/main" xmlns:r="http://schemas.openxmlformats.org/officeDocument/2006/relationships" xmlns:p="http://schemas.openxmlformats.org/presentationml/2006/main">
  <p:tag name="VEVOX.ACCENTCOPY" val="3"/>
</p:tagLst>
</file>

<file path=ppt/tags/tag1737.xml><?xml version="1.0" encoding="utf-8"?>
<p:tagLst xmlns:a="http://schemas.openxmlformats.org/drawingml/2006/main" xmlns:r="http://schemas.openxmlformats.org/officeDocument/2006/relationships" xmlns:p="http://schemas.openxmlformats.org/presentationml/2006/main">
  <p:tag name="VEVOX.ACCENTCOPY" val="1"/>
</p:tagLst>
</file>

<file path=ppt/tags/tag1738.xml><?xml version="1.0" encoding="utf-8"?>
<p:tagLst xmlns:a="http://schemas.openxmlformats.org/drawingml/2006/main" xmlns:r="http://schemas.openxmlformats.org/officeDocument/2006/relationships" xmlns:p="http://schemas.openxmlformats.org/presentationml/2006/main">
  <p:tag name="VEVOX.ACCENTCOPY" val="4"/>
</p:tagLst>
</file>

<file path=ppt/tags/tag1739.xml><?xml version="1.0" encoding="utf-8"?>
<p:tagLst xmlns:a="http://schemas.openxmlformats.org/drawingml/2006/main" xmlns:r="http://schemas.openxmlformats.org/officeDocument/2006/relationships" xmlns:p="http://schemas.openxmlformats.org/presentationml/2006/main">
  <p:tag name="VEVOX.ACCENTCOPY" val="5"/>
</p:tagLst>
</file>

<file path=ppt/tags/tag174.xml><?xml version="1.0" encoding="utf-8"?>
<p:tagLst xmlns:a="http://schemas.openxmlformats.org/drawingml/2006/main" xmlns:r="http://schemas.openxmlformats.org/officeDocument/2006/relationships" xmlns:p="http://schemas.openxmlformats.org/presentationml/2006/main">
  <p:tag name="VEVOX.QRDOT" val="(18,5)"/>
  <p:tag name="VEVOX.ACCESSIBILITY.DECORATIVE" val="1"/>
</p:tagLst>
</file>

<file path=ppt/tags/tag1740.xml><?xml version="1.0" encoding="utf-8"?>
<p:tagLst xmlns:a="http://schemas.openxmlformats.org/drawingml/2006/main" xmlns:r="http://schemas.openxmlformats.org/officeDocument/2006/relationships" xmlns:p="http://schemas.openxmlformats.org/presentationml/2006/main">
  <p:tag name="VEVOX.ACCENTCOPY" val="6"/>
</p:tagLst>
</file>

<file path=ppt/tags/tag1741.xml><?xml version="1.0" encoding="utf-8"?>
<p:tagLst xmlns:a="http://schemas.openxmlformats.org/drawingml/2006/main" xmlns:r="http://schemas.openxmlformats.org/officeDocument/2006/relationships" xmlns:p="http://schemas.openxmlformats.org/presentationml/2006/main">
  <p:tag name="VEVOX.PARTICIPANTS" val="{&quot;left&quot;:5,&quot;top&quot;:5,&quot;width&quot;:160,&quot;height&quot;:30}"/>
</p:tagLst>
</file>

<file path=ppt/tags/tag1742.xml><?xml version="1.0" encoding="utf-8"?>
<p:tagLst xmlns:a="http://schemas.openxmlformats.org/drawingml/2006/main" xmlns:r="http://schemas.openxmlformats.org/officeDocument/2006/relationships" xmlns:p="http://schemas.openxmlformats.org/presentationml/2006/main">
  <p:tag name="VEVOX.POLLSTATUSTEXT" val="{&quot;left&quot;:795,&quot;top&quot;:5,&quot;width&quot;:160,&quot;height&quot;:30}"/>
  <p:tag name="VEVOX.ACCESSIBILITY.DECORATIVE" val="1"/>
</p:tagLst>
</file>

<file path=ppt/tags/tag1743.xml><?xml version="1.0" encoding="utf-8"?>
<p:tagLst xmlns:a="http://schemas.openxmlformats.org/drawingml/2006/main" xmlns:r="http://schemas.openxmlformats.org/officeDocument/2006/relationships" xmlns:p="http://schemas.openxmlformats.org/presentationml/2006/main">
  <p:tag name="VEVOX.PARTICIPANTSDOODLE.SHOULDERS" val="{&quot;left&quot;:13,&quot;top&quot;:20,&quot;width&quot;:14,&quot;height&quot;:10}"/>
  <p:tag name="VEVOX.ACCESSIBILITY.DECORATIVE" val="1"/>
</p:tagLst>
</file>

<file path=ppt/tags/tag1744.xml><?xml version="1.0" encoding="utf-8"?>
<p:tagLst xmlns:a="http://schemas.openxmlformats.org/drawingml/2006/main" xmlns:r="http://schemas.openxmlformats.org/officeDocument/2006/relationships" xmlns:p="http://schemas.openxmlformats.org/presentationml/2006/main">
  <p:tag name="VEVOX.PARTICIPANTSDOODLE.HEAD" val="{&quot;left&quot;:15,&quot;top&quot;:10,&quot;width&quot;:10,&quot;height&quot;:10}"/>
  <p:tag name="VEVOX.ACCESSIBILITY.DECORATIVE" val="1"/>
</p:tagLst>
</file>

<file path=ppt/tags/tag1745.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1746.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1747.xml><?xml version="1.0" encoding="utf-8"?>
<p:tagLst xmlns:a="http://schemas.openxmlformats.org/drawingml/2006/main" xmlns:r="http://schemas.openxmlformats.org/officeDocument/2006/relationships" xmlns:p="http://schemas.openxmlformats.org/presentationml/2006/main">
  <p:tag name="VEVOX.NEWWC.CONTENT" val="X"/>
  <p:tag name="VEVOX.ACCESSIBILITY.DECORATIVE" val="1"/>
</p:tagLst>
</file>

<file path=ppt/tags/tag1748.xml><?xml version="1.0" encoding="utf-8"?>
<p:tagLst xmlns:a="http://schemas.openxmlformats.org/drawingml/2006/main" xmlns:r="http://schemas.openxmlformats.org/officeDocument/2006/relationships" xmlns:p="http://schemas.openxmlformats.org/presentationml/2006/main">
  <p:tag name="VEVOX.RESULT.PLACEHOLDER" val="{&quot;left&quot;:0,&quot;top&quot;:432,&quot;width&quot;:960,&quot;height&quot;:96}"/>
  <p:tag name="VEVOX.ACCESSIBILITY.DECORATIVE" val="1"/>
</p:tagLst>
</file>

<file path=ppt/tags/tag175.xml><?xml version="1.0" encoding="utf-8"?>
<p:tagLst xmlns:a="http://schemas.openxmlformats.org/drawingml/2006/main" xmlns:r="http://schemas.openxmlformats.org/officeDocument/2006/relationships" xmlns:p="http://schemas.openxmlformats.org/presentationml/2006/main">
  <p:tag name="VEVOX.QRDOT" val="(19,5)"/>
  <p:tag name="VEVOX.ACCESSIBILITY.DECORATIVE" val="1"/>
</p:tagLst>
</file>

<file path=ppt/tags/tag176.xml><?xml version="1.0" encoding="utf-8"?>
<p:tagLst xmlns:a="http://schemas.openxmlformats.org/drawingml/2006/main" xmlns:r="http://schemas.openxmlformats.org/officeDocument/2006/relationships" xmlns:p="http://schemas.openxmlformats.org/presentationml/2006/main">
  <p:tag name="VEVOX.QRDOT" val="(20,5)"/>
  <p:tag name="VEVOX.ACCESSIBILITY.DECORATIVE" val="1"/>
</p:tagLst>
</file>

<file path=ppt/tags/tag177.xml><?xml version="1.0" encoding="utf-8"?>
<p:tagLst xmlns:a="http://schemas.openxmlformats.org/drawingml/2006/main" xmlns:r="http://schemas.openxmlformats.org/officeDocument/2006/relationships" xmlns:p="http://schemas.openxmlformats.org/presentationml/2006/main">
  <p:tag name="VEVOX.QRDOT" val="(21,5)"/>
  <p:tag name="VEVOX.ACCESSIBILITY.DECORATIVE" val="1"/>
</p:tagLst>
</file>

<file path=ppt/tags/tag178.xml><?xml version="1.0" encoding="utf-8"?>
<p:tagLst xmlns:a="http://schemas.openxmlformats.org/drawingml/2006/main" xmlns:r="http://schemas.openxmlformats.org/officeDocument/2006/relationships" xmlns:p="http://schemas.openxmlformats.org/presentationml/2006/main">
  <p:tag name="VEVOX.QRDOT" val="(22,5)"/>
  <p:tag name="VEVOX.ACCESSIBILITY.DECORATIVE" val="1"/>
</p:tagLst>
</file>

<file path=ppt/tags/tag179.xml><?xml version="1.0" encoding="utf-8"?>
<p:tagLst xmlns:a="http://schemas.openxmlformats.org/drawingml/2006/main" xmlns:r="http://schemas.openxmlformats.org/officeDocument/2006/relationships" xmlns:p="http://schemas.openxmlformats.org/presentationml/2006/main">
  <p:tag name="VEVOX.QRDOT" val="(23,5)"/>
  <p:tag name="VEVOX.ACCESSIBILITY.DECORATIVE" val="1"/>
</p:tagLst>
</file>

<file path=ppt/tags/tag18.xml><?xml version="1.0" encoding="utf-8"?>
<p:tagLst xmlns:a="http://schemas.openxmlformats.org/drawingml/2006/main" xmlns:r="http://schemas.openxmlformats.org/officeDocument/2006/relationships" xmlns:p="http://schemas.openxmlformats.org/presentationml/2006/main">
  <p:tag name="VEVOX.QRDOT" val="(12,0)"/>
  <p:tag name="VEVOX.ACCESSIBILITY.DECORATIVE" val="1"/>
</p:tagLst>
</file>

<file path=ppt/tags/tag180.xml><?xml version="1.0" encoding="utf-8"?>
<p:tagLst xmlns:a="http://schemas.openxmlformats.org/drawingml/2006/main" xmlns:r="http://schemas.openxmlformats.org/officeDocument/2006/relationships" xmlns:p="http://schemas.openxmlformats.org/presentationml/2006/main">
  <p:tag name="VEVOX.QRDOT" val="(24,5)"/>
  <p:tag name="VEVOX.ACCESSIBILITY.DECORATIVE" val="1"/>
</p:tagLst>
</file>

<file path=ppt/tags/tag181.xml><?xml version="1.0" encoding="utf-8"?>
<p:tagLst xmlns:a="http://schemas.openxmlformats.org/drawingml/2006/main" xmlns:r="http://schemas.openxmlformats.org/officeDocument/2006/relationships" xmlns:p="http://schemas.openxmlformats.org/presentationml/2006/main">
  <p:tag name="VEVOX.QRDOT" val="(25,5)"/>
  <p:tag name="VEVOX.ACCESSIBILITY.DECORATIVE" val="1"/>
</p:tagLst>
</file>

<file path=ppt/tags/tag182.xml><?xml version="1.0" encoding="utf-8"?>
<p:tagLst xmlns:a="http://schemas.openxmlformats.org/drawingml/2006/main" xmlns:r="http://schemas.openxmlformats.org/officeDocument/2006/relationships" xmlns:p="http://schemas.openxmlformats.org/presentationml/2006/main">
  <p:tag name="VEVOX.QRDOT" val="(26,5)"/>
  <p:tag name="VEVOX.ACCESSIBILITY.DECORATIVE" val="1"/>
</p:tagLst>
</file>

<file path=ppt/tags/tag183.xml><?xml version="1.0" encoding="utf-8"?>
<p:tagLst xmlns:a="http://schemas.openxmlformats.org/drawingml/2006/main" xmlns:r="http://schemas.openxmlformats.org/officeDocument/2006/relationships" xmlns:p="http://schemas.openxmlformats.org/presentationml/2006/main">
  <p:tag name="VEVOX.QRDOT" val="(27,5)"/>
  <p:tag name="VEVOX.ACCESSIBILITY.DECORATIVE" val="1"/>
</p:tagLst>
</file>

<file path=ppt/tags/tag184.xml><?xml version="1.0" encoding="utf-8"?>
<p:tagLst xmlns:a="http://schemas.openxmlformats.org/drawingml/2006/main" xmlns:r="http://schemas.openxmlformats.org/officeDocument/2006/relationships" xmlns:p="http://schemas.openxmlformats.org/presentationml/2006/main">
  <p:tag name="VEVOX.QRDOT" val="(28,5)"/>
  <p:tag name="VEVOX.ACCESSIBILITY.DECORATIVE" val="1"/>
</p:tagLst>
</file>

<file path=ppt/tags/tag185.xml><?xml version="1.0" encoding="utf-8"?>
<p:tagLst xmlns:a="http://schemas.openxmlformats.org/drawingml/2006/main" xmlns:r="http://schemas.openxmlformats.org/officeDocument/2006/relationships" xmlns:p="http://schemas.openxmlformats.org/presentationml/2006/main">
  <p:tag name="VEVOX.QRDOT" val="(29,5)"/>
  <p:tag name="VEVOX.ACCESSIBILITY.DECORATIVE" val="1"/>
</p:tagLst>
</file>

<file path=ppt/tags/tag186.xml><?xml version="1.0" encoding="utf-8"?>
<p:tagLst xmlns:a="http://schemas.openxmlformats.org/drawingml/2006/main" xmlns:r="http://schemas.openxmlformats.org/officeDocument/2006/relationships" xmlns:p="http://schemas.openxmlformats.org/presentationml/2006/main">
  <p:tag name="VEVOX.QRDOT" val="(0,6)"/>
  <p:tag name="VEVOX.ACCESSIBILITY.DECORATIVE" val="1"/>
</p:tagLst>
</file>

<file path=ppt/tags/tag187.xml><?xml version="1.0" encoding="utf-8"?>
<p:tagLst xmlns:a="http://schemas.openxmlformats.org/drawingml/2006/main" xmlns:r="http://schemas.openxmlformats.org/officeDocument/2006/relationships" xmlns:p="http://schemas.openxmlformats.org/presentationml/2006/main">
  <p:tag name="VEVOX.QRDOT" val="(1,6)"/>
  <p:tag name="VEVOX.ACCESSIBILITY.DECORATIVE" val="1"/>
</p:tagLst>
</file>

<file path=ppt/tags/tag188.xml><?xml version="1.0" encoding="utf-8"?>
<p:tagLst xmlns:a="http://schemas.openxmlformats.org/drawingml/2006/main" xmlns:r="http://schemas.openxmlformats.org/officeDocument/2006/relationships" xmlns:p="http://schemas.openxmlformats.org/presentationml/2006/main">
  <p:tag name="VEVOX.QRDOT" val="(2,6)"/>
  <p:tag name="VEVOX.ACCESSIBILITY.DECORATIVE" val="1"/>
</p:tagLst>
</file>

<file path=ppt/tags/tag189.xml><?xml version="1.0" encoding="utf-8"?>
<p:tagLst xmlns:a="http://schemas.openxmlformats.org/drawingml/2006/main" xmlns:r="http://schemas.openxmlformats.org/officeDocument/2006/relationships" xmlns:p="http://schemas.openxmlformats.org/presentationml/2006/main">
  <p:tag name="VEVOX.QRDOT" val="(3,6)"/>
  <p:tag name="VEVOX.ACCESSIBILITY.DECORATIVE" val="1"/>
</p:tagLst>
</file>

<file path=ppt/tags/tag19.xml><?xml version="1.0" encoding="utf-8"?>
<p:tagLst xmlns:a="http://schemas.openxmlformats.org/drawingml/2006/main" xmlns:r="http://schemas.openxmlformats.org/officeDocument/2006/relationships" xmlns:p="http://schemas.openxmlformats.org/presentationml/2006/main">
  <p:tag name="VEVOX.QRDOT" val="(13,0)"/>
  <p:tag name="VEVOX.ACCESSIBILITY.DECORATIVE" val="1"/>
</p:tagLst>
</file>

<file path=ppt/tags/tag190.xml><?xml version="1.0" encoding="utf-8"?>
<p:tagLst xmlns:a="http://schemas.openxmlformats.org/drawingml/2006/main" xmlns:r="http://schemas.openxmlformats.org/officeDocument/2006/relationships" xmlns:p="http://schemas.openxmlformats.org/presentationml/2006/main">
  <p:tag name="VEVOX.QRDOT" val="(4,6)"/>
  <p:tag name="VEVOX.ACCESSIBILITY.DECORATIVE" val="1"/>
</p:tagLst>
</file>

<file path=ppt/tags/tag191.xml><?xml version="1.0" encoding="utf-8"?>
<p:tagLst xmlns:a="http://schemas.openxmlformats.org/drawingml/2006/main" xmlns:r="http://schemas.openxmlformats.org/officeDocument/2006/relationships" xmlns:p="http://schemas.openxmlformats.org/presentationml/2006/main">
  <p:tag name="VEVOX.QRDOT" val="(5,6)"/>
  <p:tag name="VEVOX.ACCESSIBILITY.DECORATIVE" val="1"/>
</p:tagLst>
</file>

<file path=ppt/tags/tag192.xml><?xml version="1.0" encoding="utf-8"?>
<p:tagLst xmlns:a="http://schemas.openxmlformats.org/drawingml/2006/main" xmlns:r="http://schemas.openxmlformats.org/officeDocument/2006/relationships" xmlns:p="http://schemas.openxmlformats.org/presentationml/2006/main">
  <p:tag name="VEVOX.QRDOT" val="(6,6)"/>
  <p:tag name="VEVOX.ACCESSIBILITY.DECORATIVE" val="1"/>
</p:tagLst>
</file>

<file path=ppt/tags/tag193.xml><?xml version="1.0" encoding="utf-8"?>
<p:tagLst xmlns:a="http://schemas.openxmlformats.org/drawingml/2006/main" xmlns:r="http://schemas.openxmlformats.org/officeDocument/2006/relationships" xmlns:p="http://schemas.openxmlformats.org/presentationml/2006/main">
  <p:tag name="VEVOX.QRDOT" val="(7,6)"/>
  <p:tag name="VEVOX.ACCESSIBILITY.DECORATIVE" val="1"/>
</p:tagLst>
</file>

<file path=ppt/tags/tag194.xml><?xml version="1.0" encoding="utf-8"?>
<p:tagLst xmlns:a="http://schemas.openxmlformats.org/drawingml/2006/main" xmlns:r="http://schemas.openxmlformats.org/officeDocument/2006/relationships" xmlns:p="http://schemas.openxmlformats.org/presentationml/2006/main">
  <p:tag name="VEVOX.QRDOT" val="(8,6)"/>
  <p:tag name="VEVOX.ACCESSIBILITY.DECORATIVE" val="1"/>
</p:tagLst>
</file>

<file path=ppt/tags/tag195.xml><?xml version="1.0" encoding="utf-8"?>
<p:tagLst xmlns:a="http://schemas.openxmlformats.org/drawingml/2006/main" xmlns:r="http://schemas.openxmlformats.org/officeDocument/2006/relationships" xmlns:p="http://schemas.openxmlformats.org/presentationml/2006/main">
  <p:tag name="VEVOX.QRDOT" val="(9,6)"/>
  <p:tag name="VEVOX.ACCESSIBILITY.DECORATIVE" val="1"/>
</p:tagLst>
</file>

<file path=ppt/tags/tag196.xml><?xml version="1.0" encoding="utf-8"?>
<p:tagLst xmlns:a="http://schemas.openxmlformats.org/drawingml/2006/main" xmlns:r="http://schemas.openxmlformats.org/officeDocument/2006/relationships" xmlns:p="http://schemas.openxmlformats.org/presentationml/2006/main">
  <p:tag name="VEVOX.QRDOT" val="(10,6)"/>
  <p:tag name="VEVOX.ACCESSIBILITY.DECORATIVE" val="1"/>
</p:tagLst>
</file>

<file path=ppt/tags/tag197.xml><?xml version="1.0" encoding="utf-8"?>
<p:tagLst xmlns:a="http://schemas.openxmlformats.org/drawingml/2006/main" xmlns:r="http://schemas.openxmlformats.org/officeDocument/2006/relationships" xmlns:p="http://schemas.openxmlformats.org/presentationml/2006/main">
  <p:tag name="VEVOX.QRDOT" val="(11,6)"/>
  <p:tag name="VEVOX.ACCESSIBILITY.DECORATIVE" val="1"/>
</p:tagLst>
</file>

<file path=ppt/tags/tag198.xml><?xml version="1.0" encoding="utf-8"?>
<p:tagLst xmlns:a="http://schemas.openxmlformats.org/drawingml/2006/main" xmlns:r="http://schemas.openxmlformats.org/officeDocument/2006/relationships" xmlns:p="http://schemas.openxmlformats.org/presentationml/2006/main">
  <p:tag name="VEVOX.QRDOT" val="(12,6)"/>
  <p:tag name="VEVOX.ACCESSIBILITY.DECORATIVE" val="1"/>
</p:tagLst>
</file>

<file path=ppt/tags/tag199.xml><?xml version="1.0" encoding="utf-8"?>
<p:tagLst xmlns:a="http://schemas.openxmlformats.org/drawingml/2006/main" xmlns:r="http://schemas.openxmlformats.org/officeDocument/2006/relationships" xmlns:p="http://schemas.openxmlformats.org/presentationml/2006/main">
  <p:tag name="VEVOX.QRDOT" val="(13,6)"/>
  <p:tag name="VEVOX.ACCESSIBILITY.DECORATIVE" val="1"/>
</p:tagLst>
</file>

<file path=ppt/tags/tag2.xml><?xml version="1.0" encoding="utf-8"?>
<p:tagLst xmlns:a="http://schemas.openxmlformats.org/drawingml/2006/main" xmlns:r="http://schemas.openxmlformats.org/officeDocument/2006/relationships" xmlns:p="http://schemas.openxmlformats.org/presentationml/2006/main">
  <p:tag name="VEVOX.INSTRUCTIONSLIDE" val="join_instructions_title"/>
</p:tagLst>
</file>

<file path=ppt/tags/tag20.xml><?xml version="1.0" encoding="utf-8"?>
<p:tagLst xmlns:a="http://schemas.openxmlformats.org/drawingml/2006/main" xmlns:r="http://schemas.openxmlformats.org/officeDocument/2006/relationships" xmlns:p="http://schemas.openxmlformats.org/presentationml/2006/main">
  <p:tag name="VEVOX.QRDOT" val="(14,0)"/>
  <p:tag name="VEVOX.ACCESSIBILITY.DECORATIVE" val="1"/>
</p:tagLst>
</file>

<file path=ppt/tags/tag200.xml><?xml version="1.0" encoding="utf-8"?>
<p:tagLst xmlns:a="http://schemas.openxmlformats.org/drawingml/2006/main" xmlns:r="http://schemas.openxmlformats.org/officeDocument/2006/relationships" xmlns:p="http://schemas.openxmlformats.org/presentationml/2006/main">
  <p:tag name="VEVOX.QRDOT" val="(14,6)"/>
  <p:tag name="VEVOX.ACCESSIBILITY.DECORATIVE" val="1"/>
</p:tagLst>
</file>

<file path=ppt/tags/tag201.xml><?xml version="1.0" encoding="utf-8"?>
<p:tagLst xmlns:a="http://schemas.openxmlformats.org/drawingml/2006/main" xmlns:r="http://schemas.openxmlformats.org/officeDocument/2006/relationships" xmlns:p="http://schemas.openxmlformats.org/presentationml/2006/main">
  <p:tag name="VEVOX.QRDOT" val="(15,6)"/>
  <p:tag name="VEVOX.ACCESSIBILITY.DECORATIVE" val="1"/>
</p:tagLst>
</file>

<file path=ppt/tags/tag202.xml><?xml version="1.0" encoding="utf-8"?>
<p:tagLst xmlns:a="http://schemas.openxmlformats.org/drawingml/2006/main" xmlns:r="http://schemas.openxmlformats.org/officeDocument/2006/relationships" xmlns:p="http://schemas.openxmlformats.org/presentationml/2006/main">
  <p:tag name="VEVOX.QRDOT" val="(16,6)"/>
  <p:tag name="VEVOX.ACCESSIBILITY.DECORATIVE" val="1"/>
</p:tagLst>
</file>

<file path=ppt/tags/tag203.xml><?xml version="1.0" encoding="utf-8"?>
<p:tagLst xmlns:a="http://schemas.openxmlformats.org/drawingml/2006/main" xmlns:r="http://schemas.openxmlformats.org/officeDocument/2006/relationships" xmlns:p="http://schemas.openxmlformats.org/presentationml/2006/main">
  <p:tag name="VEVOX.QRDOT" val="(17,6)"/>
  <p:tag name="VEVOX.ACCESSIBILITY.DECORATIVE" val="1"/>
</p:tagLst>
</file>

<file path=ppt/tags/tag204.xml><?xml version="1.0" encoding="utf-8"?>
<p:tagLst xmlns:a="http://schemas.openxmlformats.org/drawingml/2006/main" xmlns:r="http://schemas.openxmlformats.org/officeDocument/2006/relationships" xmlns:p="http://schemas.openxmlformats.org/presentationml/2006/main">
  <p:tag name="VEVOX.QRDOT" val="(18,6)"/>
  <p:tag name="VEVOX.ACCESSIBILITY.DECORATIVE" val="1"/>
</p:tagLst>
</file>

<file path=ppt/tags/tag205.xml><?xml version="1.0" encoding="utf-8"?>
<p:tagLst xmlns:a="http://schemas.openxmlformats.org/drawingml/2006/main" xmlns:r="http://schemas.openxmlformats.org/officeDocument/2006/relationships" xmlns:p="http://schemas.openxmlformats.org/presentationml/2006/main">
  <p:tag name="VEVOX.QRDOT" val="(19,6)"/>
  <p:tag name="VEVOX.ACCESSIBILITY.DECORATIVE" val="1"/>
</p:tagLst>
</file>

<file path=ppt/tags/tag206.xml><?xml version="1.0" encoding="utf-8"?>
<p:tagLst xmlns:a="http://schemas.openxmlformats.org/drawingml/2006/main" xmlns:r="http://schemas.openxmlformats.org/officeDocument/2006/relationships" xmlns:p="http://schemas.openxmlformats.org/presentationml/2006/main">
  <p:tag name="VEVOX.QRDOT" val="(20,6)"/>
  <p:tag name="VEVOX.ACCESSIBILITY.DECORATIVE" val="1"/>
</p:tagLst>
</file>

<file path=ppt/tags/tag207.xml><?xml version="1.0" encoding="utf-8"?>
<p:tagLst xmlns:a="http://schemas.openxmlformats.org/drawingml/2006/main" xmlns:r="http://schemas.openxmlformats.org/officeDocument/2006/relationships" xmlns:p="http://schemas.openxmlformats.org/presentationml/2006/main">
  <p:tag name="VEVOX.QRDOT" val="(21,6)"/>
  <p:tag name="VEVOX.ACCESSIBILITY.DECORATIVE" val="1"/>
</p:tagLst>
</file>

<file path=ppt/tags/tag208.xml><?xml version="1.0" encoding="utf-8"?>
<p:tagLst xmlns:a="http://schemas.openxmlformats.org/drawingml/2006/main" xmlns:r="http://schemas.openxmlformats.org/officeDocument/2006/relationships" xmlns:p="http://schemas.openxmlformats.org/presentationml/2006/main">
  <p:tag name="VEVOX.QRDOT" val="(22,6)"/>
  <p:tag name="VEVOX.ACCESSIBILITY.DECORATIVE" val="1"/>
</p:tagLst>
</file>

<file path=ppt/tags/tag209.xml><?xml version="1.0" encoding="utf-8"?>
<p:tagLst xmlns:a="http://schemas.openxmlformats.org/drawingml/2006/main" xmlns:r="http://schemas.openxmlformats.org/officeDocument/2006/relationships" xmlns:p="http://schemas.openxmlformats.org/presentationml/2006/main">
  <p:tag name="VEVOX.QRDOT" val="(23,6)"/>
  <p:tag name="VEVOX.ACCESSIBILITY.DECORATIVE" val="1"/>
</p:tagLst>
</file>

<file path=ppt/tags/tag21.xml><?xml version="1.0" encoding="utf-8"?>
<p:tagLst xmlns:a="http://schemas.openxmlformats.org/drawingml/2006/main" xmlns:r="http://schemas.openxmlformats.org/officeDocument/2006/relationships" xmlns:p="http://schemas.openxmlformats.org/presentationml/2006/main">
  <p:tag name="VEVOX.QRDOT" val="(15,0)"/>
  <p:tag name="VEVOX.ACCESSIBILITY.DECORATIVE" val="1"/>
</p:tagLst>
</file>

<file path=ppt/tags/tag210.xml><?xml version="1.0" encoding="utf-8"?>
<p:tagLst xmlns:a="http://schemas.openxmlformats.org/drawingml/2006/main" xmlns:r="http://schemas.openxmlformats.org/officeDocument/2006/relationships" xmlns:p="http://schemas.openxmlformats.org/presentationml/2006/main">
  <p:tag name="VEVOX.QRDOT" val="(24,6)"/>
  <p:tag name="VEVOX.ACCESSIBILITY.DECORATIVE" val="1"/>
</p:tagLst>
</file>

<file path=ppt/tags/tag211.xml><?xml version="1.0" encoding="utf-8"?>
<p:tagLst xmlns:a="http://schemas.openxmlformats.org/drawingml/2006/main" xmlns:r="http://schemas.openxmlformats.org/officeDocument/2006/relationships" xmlns:p="http://schemas.openxmlformats.org/presentationml/2006/main">
  <p:tag name="VEVOX.QRDOT" val="(25,6)"/>
  <p:tag name="VEVOX.ACCESSIBILITY.DECORATIVE" val="1"/>
</p:tagLst>
</file>

<file path=ppt/tags/tag212.xml><?xml version="1.0" encoding="utf-8"?>
<p:tagLst xmlns:a="http://schemas.openxmlformats.org/drawingml/2006/main" xmlns:r="http://schemas.openxmlformats.org/officeDocument/2006/relationships" xmlns:p="http://schemas.openxmlformats.org/presentationml/2006/main">
  <p:tag name="VEVOX.QRDOT" val="(26,6)"/>
  <p:tag name="VEVOX.ACCESSIBILITY.DECORATIVE" val="1"/>
</p:tagLst>
</file>

<file path=ppt/tags/tag213.xml><?xml version="1.0" encoding="utf-8"?>
<p:tagLst xmlns:a="http://schemas.openxmlformats.org/drawingml/2006/main" xmlns:r="http://schemas.openxmlformats.org/officeDocument/2006/relationships" xmlns:p="http://schemas.openxmlformats.org/presentationml/2006/main">
  <p:tag name="VEVOX.QRDOT" val="(27,6)"/>
  <p:tag name="VEVOX.ACCESSIBILITY.DECORATIVE" val="1"/>
</p:tagLst>
</file>

<file path=ppt/tags/tag214.xml><?xml version="1.0" encoding="utf-8"?>
<p:tagLst xmlns:a="http://schemas.openxmlformats.org/drawingml/2006/main" xmlns:r="http://schemas.openxmlformats.org/officeDocument/2006/relationships" xmlns:p="http://schemas.openxmlformats.org/presentationml/2006/main">
  <p:tag name="VEVOX.QRDOT" val="(28,6)"/>
  <p:tag name="VEVOX.ACCESSIBILITY.DECORATIVE" val="1"/>
</p:tagLst>
</file>

<file path=ppt/tags/tag215.xml><?xml version="1.0" encoding="utf-8"?>
<p:tagLst xmlns:a="http://schemas.openxmlformats.org/drawingml/2006/main" xmlns:r="http://schemas.openxmlformats.org/officeDocument/2006/relationships" xmlns:p="http://schemas.openxmlformats.org/presentationml/2006/main">
  <p:tag name="VEVOX.QRDOT" val="(29,6)"/>
  <p:tag name="VEVOX.ACCESSIBILITY.DECORATIVE" val="1"/>
</p:tagLst>
</file>

<file path=ppt/tags/tag216.xml><?xml version="1.0" encoding="utf-8"?>
<p:tagLst xmlns:a="http://schemas.openxmlformats.org/drawingml/2006/main" xmlns:r="http://schemas.openxmlformats.org/officeDocument/2006/relationships" xmlns:p="http://schemas.openxmlformats.org/presentationml/2006/main">
  <p:tag name="VEVOX.QRDOT" val="(0,7)"/>
  <p:tag name="VEVOX.ACCESSIBILITY.DECORATIVE" val="1"/>
</p:tagLst>
</file>

<file path=ppt/tags/tag217.xml><?xml version="1.0" encoding="utf-8"?>
<p:tagLst xmlns:a="http://schemas.openxmlformats.org/drawingml/2006/main" xmlns:r="http://schemas.openxmlformats.org/officeDocument/2006/relationships" xmlns:p="http://schemas.openxmlformats.org/presentationml/2006/main">
  <p:tag name="VEVOX.QRDOT" val="(1,7)"/>
  <p:tag name="VEVOX.ACCESSIBILITY.DECORATIVE" val="1"/>
</p:tagLst>
</file>

<file path=ppt/tags/tag218.xml><?xml version="1.0" encoding="utf-8"?>
<p:tagLst xmlns:a="http://schemas.openxmlformats.org/drawingml/2006/main" xmlns:r="http://schemas.openxmlformats.org/officeDocument/2006/relationships" xmlns:p="http://schemas.openxmlformats.org/presentationml/2006/main">
  <p:tag name="VEVOX.QRDOT" val="(2,7)"/>
  <p:tag name="VEVOX.ACCESSIBILITY.DECORATIVE" val="1"/>
</p:tagLst>
</file>

<file path=ppt/tags/tag219.xml><?xml version="1.0" encoding="utf-8"?>
<p:tagLst xmlns:a="http://schemas.openxmlformats.org/drawingml/2006/main" xmlns:r="http://schemas.openxmlformats.org/officeDocument/2006/relationships" xmlns:p="http://schemas.openxmlformats.org/presentationml/2006/main">
  <p:tag name="VEVOX.QRDOT" val="(3,7)"/>
  <p:tag name="VEVOX.ACCESSIBILITY.DECORATIVE" val="1"/>
</p:tagLst>
</file>

<file path=ppt/tags/tag22.xml><?xml version="1.0" encoding="utf-8"?>
<p:tagLst xmlns:a="http://schemas.openxmlformats.org/drawingml/2006/main" xmlns:r="http://schemas.openxmlformats.org/officeDocument/2006/relationships" xmlns:p="http://schemas.openxmlformats.org/presentationml/2006/main">
  <p:tag name="VEVOX.QRDOT" val="(16,0)"/>
  <p:tag name="VEVOX.ACCESSIBILITY.DECORATIVE" val="1"/>
</p:tagLst>
</file>

<file path=ppt/tags/tag220.xml><?xml version="1.0" encoding="utf-8"?>
<p:tagLst xmlns:a="http://schemas.openxmlformats.org/drawingml/2006/main" xmlns:r="http://schemas.openxmlformats.org/officeDocument/2006/relationships" xmlns:p="http://schemas.openxmlformats.org/presentationml/2006/main">
  <p:tag name="VEVOX.QRDOT" val="(4,7)"/>
  <p:tag name="VEVOX.ACCESSIBILITY.DECORATIVE" val="1"/>
</p:tagLst>
</file>

<file path=ppt/tags/tag221.xml><?xml version="1.0" encoding="utf-8"?>
<p:tagLst xmlns:a="http://schemas.openxmlformats.org/drawingml/2006/main" xmlns:r="http://schemas.openxmlformats.org/officeDocument/2006/relationships" xmlns:p="http://schemas.openxmlformats.org/presentationml/2006/main">
  <p:tag name="VEVOX.QRDOT" val="(5,7)"/>
  <p:tag name="VEVOX.ACCESSIBILITY.DECORATIVE" val="1"/>
</p:tagLst>
</file>

<file path=ppt/tags/tag222.xml><?xml version="1.0" encoding="utf-8"?>
<p:tagLst xmlns:a="http://schemas.openxmlformats.org/drawingml/2006/main" xmlns:r="http://schemas.openxmlformats.org/officeDocument/2006/relationships" xmlns:p="http://schemas.openxmlformats.org/presentationml/2006/main">
  <p:tag name="VEVOX.QRDOT" val="(6,7)"/>
  <p:tag name="VEVOX.ACCESSIBILITY.DECORATIVE" val="1"/>
</p:tagLst>
</file>

<file path=ppt/tags/tag223.xml><?xml version="1.0" encoding="utf-8"?>
<p:tagLst xmlns:a="http://schemas.openxmlformats.org/drawingml/2006/main" xmlns:r="http://schemas.openxmlformats.org/officeDocument/2006/relationships" xmlns:p="http://schemas.openxmlformats.org/presentationml/2006/main">
  <p:tag name="VEVOX.QRDOT" val="(7,7)"/>
  <p:tag name="VEVOX.ACCESSIBILITY.DECORATIVE" val="1"/>
</p:tagLst>
</file>

<file path=ppt/tags/tag224.xml><?xml version="1.0" encoding="utf-8"?>
<p:tagLst xmlns:a="http://schemas.openxmlformats.org/drawingml/2006/main" xmlns:r="http://schemas.openxmlformats.org/officeDocument/2006/relationships" xmlns:p="http://schemas.openxmlformats.org/presentationml/2006/main">
  <p:tag name="VEVOX.QRDOT" val="(8,7)"/>
  <p:tag name="VEVOX.ACCESSIBILITY.DECORATIVE" val="1"/>
</p:tagLst>
</file>

<file path=ppt/tags/tag225.xml><?xml version="1.0" encoding="utf-8"?>
<p:tagLst xmlns:a="http://schemas.openxmlformats.org/drawingml/2006/main" xmlns:r="http://schemas.openxmlformats.org/officeDocument/2006/relationships" xmlns:p="http://schemas.openxmlformats.org/presentationml/2006/main">
  <p:tag name="VEVOX.QRDOT" val="(9,7)"/>
  <p:tag name="VEVOX.ACCESSIBILITY.DECORATIVE" val="1"/>
</p:tagLst>
</file>

<file path=ppt/tags/tag226.xml><?xml version="1.0" encoding="utf-8"?>
<p:tagLst xmlns:a="http://schemas.openxmlformats.org/drawingml/2006/main" xmlns:r="http://schemas.openxmlformats.org/officeDocument/2006/relationships" xmlns:p="http://schemas.openxmlformats.org/presentationml/2006/main">
  <p:tag name="VEVOX.QRDOT" val="(10,7)"/>
  <p:tag name="VEVOX.ACCESSIBILITY.DECORATIVE" val="1"/>
</p:tagLst>
</file>

<file path=ppt/tags/tag227.xml><?xml version="1.0" encoding="utf-8"?>
<p:tagLst xmlns:a="http://schemas.openxmlformats.org/drawingml/2006/main" xmlns:r="http://schemas.openxmlformats.org/officeDocument/2006/relationships" xmlns:p="http://schemas.openxmlformats.org/presentationml/2006/main">
  <p:tag name="VEVOX.QRDOT" val="(11,7)"/>
  <p:tag name="VEVOX.ACCESSIBILITY.DECORATIVE" val="1"/>
</p:tagLst>
</file>

<file path=ppt/tags/tag228.xml><?xml version="1.0" encoding="utf-8"?>
<p:tagLst xmlns:a="http://schemas.openxmlformats.org/drawingml/2006/main" xmlns:r="http://schemas.openxmlformats.org/officeDocument/2006/relationships" xmlns:p="http://schemas.openxmlformats.org/presentationml/2006/main">
  <p:tag name="VEVOX.QRDOT" val="(12,7)"/>
  <p:tag name="VEVOX.ACCESSIBILITY.DECORATIVE" val="1"/>
</p:tagLst>
</file>

<file path=ppt/tags/tag229.xml><?xml version="1.0" encoding="utf-8"?>
<p:tagLst xmlns:a="http://schemas.openxmlformats.org/drawingml/2006/main" xmlns:r="http://schemas.openxmlformats.org/officeDocument/2006/relationships" xmlns:p="http://schemas.openxmlformats.org/presentationml/2006/main">
  <p:tag name="VEVOX.QRDOT" val="(13,7)"/>
  <p:tag name="VEVOX.ACCESSIBILITY.DECORATIVE" val="1"/>
</p:tagLst>
</file>

<file path=ppt/tags/tag23.xml><?xml version="1.0" encoding="utf-8"?>
<p:tagLst xmlns:a="http://schemas.openxmlformats.org/drawingml/2006/main" xmlns:r="http://schemas.openxmlformats.org/officeDocument/2006/relationships" xmlns:p="http://schemas.openxmlformats.org/presentationml/2006/main">
  <p:tag name="VEVOX.QRDOT" val="(17,0)"/>
  <p:tag name="VEVOX.ACCESSIBILITY.DECORATIVE" val="1"/>
</p:tagLst>
</file>

<file path=ppt/tags/tag230.xml><?xml version="1.0" encoding="utf-8"?>
<p:tagLst xmlns:a="http://schemas.openxmlformats.org/drawingml/2006/main" xmlns:r="http://schemas.openxmlformats.org/officeDocument/2006/relationships" xmlns:p="http://schemas.openxmlformats.org/presentationml/2006/main">
  <p:tag name="VEVOX.QRDOT" val="(14,7)"/>
  <p:tag name="VEVOX.ACCESSIBILITY.DECORATIVE" val="1"/>
</p:tagLst>
</file>

<file path=ppt/tags/tag231.xml><?xml version="1.0" encoding="utf-8"?>
<p:tagLst xmlns:a="http://schemas.openxmlformats.org/drawingml/2006/main" xmlns:r="http://schemas.openxmlformats.org/officeDocument/2006/relationships" xmlns:p="http://schemas.openxmlformats.org/presentationml/2006/main">
  <p:tag name="VEVOX.QRDOT" val="(15,7)"/>
  <p:tag name="VEVOX.ACCESSIBILITY.DECORATIVE" val="1"/>
</p:tagLst>
</file>

<file path=ppt/tags/tag232.xml><?xml version="1.0" encoding="utf-8"?>
<p:tagLst xmlns:a="http://schemas.openxmlformats.org/drawingml/2006/main" xmlns:r="http://schemas.openxmlformats.org/officeDocument/2006/relationships" xmlns:p="http://schemas.openxmlformats.org/presentationml/2006/main">
  <p:tag name="VEVOX.QRDOT" val="(16,7)"/>
  <p:tag name="VEVOX.ACCESSIBILITY.DECORATIVE" val="1"/>
</p:tagLst>
</file>

<file path=ppt/tags/tag233.xml><?xml version="1.0" encoding="utf-8"?>
<p:tagLst xmlns:a="http://schemas.openxmlformats.org/drawingml/2006/main" xmlns:r="http://schemas.openxmlformats.org/officeDocument/2006/relationships" xmlns:p="http://schemas.openxmlformats.org/presentationml/2006/main">
  <p:tag name="VEVOX.QRDOT" val="(17,7)"/>
  <p:tag name="VEVOX.ACCESSIBILITY.DECORATIVE" val="1"/>
</p:tagLst>
</file>

<file path=ppt/tags/tag234.xml><?xml version="1.0" encoding="utf-8"?>
<p:tagLst xmlns:a="http://schemas.openxmlformats.org/drawingml/2006/main" xmlns:r="http://schemas.openxmlformats.org/officeDocument/2006/relationships" xmlns:p="http://schemas.openxmlformats.org/presentationml/2006/main">
  <p:tag name="VEVOX.QRDOT" val="(18,7)"/>
  <p:tag name="VEVOX.ACCESSIBILITY.DECORATIVE" val="1"/>
</p:tagLst>
</file>

<file path=ppt/tags/tag235.xml><?xml version="1.0" encoding="utf-8"?>
<p:tagLst xmlns:a="http://schemas.openxmlformats.org/drawingml/2006/main" xmlns:r="http://schemas.openxmlformats.org/officeDocument/2006/relationships" xmlns:p="http://schemas.openxmlformats.org/presentationml/2006/main">
  <p:tag name="VEVOX.QRDOT" val="(19,7)"/>
  <p:tag name="VEVOX.ACCESSIBILITY.DECORATIVE" val="1"/>
</p:tagLst>
</file>

<file path=ppt/tags/tag236.xml><?xml version="1.0" encoding="utf-8"?>
<p:tagLst xmlns:a="http://schemas.openxmlformats.org/drawingml/2006/main" xmlns:r="http://schemas.openxmlformats.org/officeDocument/2006/relationships" xmlns:p="http://schemas.openxmlformats.org/presentationml/2006/main">
  <p:tag name="VEVOX.QRDOT" val="(20,7)"/>
  <p:tag name="VEVOX.ACCESSIBILITY.DECORATIVE" val="1"/>
</p:tagLst>
</file>

<file path=ppt/tags/tag237.xml><?xml version="1.0" encoding="utf-8"?>
<p:tagLst xmlns:a="http://schemas.openxmlformats.org/drawingml/2006/main" xmlns:r="http://schemas.openxmlformats.org/officeDocument/2006/relationships" xmlns:p="http://schemas.openxmlformats.org/presentationml/2006/main">
  <p:tag name="VEVOX.QRDOT" val="(21,7)"/>
  <p:tag name="VEVOX.ACCESSIBILITY.DECORATIVE" val="1"/>
</p:tagLst>
</file>

<file path=ppt/tags/tag238.xml><?xml version="1.0" encoding="utf-8"?>
<p:tagLst xmlns:a="http://schemas.openxmlformats.org/drawingml/2006/main" xmlns:r="http://schemas.openxmlformats.org/officeDocument/2006/relationships" xmlns:p="http://schemas.openxmlformats.org/presentationml/2006/main">
  <p:tag name="VEVOX.QRDOT" val="(0,8)"/>
  <p:tag name="VEVOX.ACCESSIBILITY.DECORATIVE" val="1"/>
</p:tagLst>
</file>

<file path=ppt/tags/tag239.xml><?xml version="1.0" encoding="utf-8"?>
<p:tagLst xmlns:a="http://schemas.openxmlformats.org/drawingml/2006/main" xmlns:r="http://schemas.openxmlformats.org/officeDocument/2006/relationships" xmlns:p="http://schemas.openxmlformats.org/presentationml/2006/main">
  <p:tag name="VEVOX.QRDOT" val="(1,8)"/>
  <p:tag name="VEVOX.ACCESSIBILITY.DECORATIVE" val="1"/>
</p:tagLst>
</file>

<file path=ppt/tags/tag24.xml><?xml version="1.0" encoding="utf-8"?>
<p:tagLst xmlns:a="http://schemas.openxmlformats.org/drawingml/2006/main" xmlns:r="http://schemas.openxmlformats.org/officeDocument/2006/relationships" xmlns:p="http://schemas.openxmlformats.org/presentationml/2006/main">
  <p:tag name="VEVOX.QRDOT" val="(18,0)"/>
  <p:tag name="VEVOX.ACCESSIBILITY.DECORATIVE" val="1"/>
</p:tagLst>
</file>

<file path=ppt/tags/tag240.xml><?xml version="1.0" encoding="utf-8"?>
<p:tagLst xmlns:a="http://schemas.openxmlformats.org/drawingml/2006/main" xmlns:r="http://schemas.openxmlformats.org/officeDocument/2006/relationships" xmlns:p="http://schemas.openxmlformats.org/presentationml/2006/main">
  <p:tag name="VEVOX.QRDOT" val="(2,8)"/>
  <p:tag name="VEVOX.ACCESSIBILITY.DECORATIVE" val="1"/>
</p:tagLst>
</file>

<file path=ppt/tags/tag241.xml><?xml version="1.0" encoding="utf-8"?>
<p:tagLst xmlns:a="http://schemas.openxmlformats.org/drawingml/2006/main" xmlns:r="http://schemas.openxmlformats.org/officeDocument/2006/relationships" xmlns:p="http://schemas.openxmlformats.org/presentationml/2006/main">
  <p:tag name="VEVOX.QRDOT" val="(3,8)"/>
  <p:tag name="VEVOX.ACCESSIBILITY.DECORATIVE" val="1"/>
</p:tagLst>
</file>

<file path=ppt/tags/tag242.xml><?xml version="1.0" encoding="utf-8"?>
<p:tagLst xmlns:a="http://schemas.openxmlformats.org/drawingml/2006/main" xmlns:r="http://schemas.openxmlformats.org/officeDocument/2006/relationships" xmlns:p="http://schemas.openxmlformats.org/presentationml/2006/main">
  <p:tag name="VEVOX.QRDOT" val="(4,8)"/>
  <p:tag name="VEVOX.ACCESSIBILITY.DECORATIVE" val="1"/>
</p:tagLst>
</file>

<file path=ppt/tags/tag243.xml><?xml version="1.0" encoding="utf-8"?>
<p:tagLst xmlns:a="http://schemas.openxmlformats.org/drawingml/2006/main" xmlns:r="http://schemas.openxmlformats.org/officeDocument/2006/relationships" xmlns:p="http://schemas.openxmlformats.org/presentationml/2006/main">
  <p:tag name="VEVOX.QRDOT" val="(5,8)"/>
  <p:tag name="VEVOX.ACCESSIBILITY.DECORATIVE" val="1"/>
</p:tagLst>
</file>

<file path=ppt/tags/tag244.xml><?xml version="1.0" encoding="utf-8"?>
<p:tagLst xmlns:a="http://schemas.openxmlformats.org/drawingml/2006/main" xmlns:r="http://schemas.openxmlformats.org/officeDocument/2006/relationships" xmlns:p="http://schemas.openxmlformats.org/presentationml/2006/main">
  <p:tag name="VEVOX.QRDOT" val="(6,8)"/>
  <p:tag name="VEVOX.ACCESSIBILITY.DECORATIVE" val="1"/>
</p:tagLst>
</file>

<file path=ppt/tags/tag245.xml><?xml version="1.0" encoding="utf-8"?>
<p:tagLst xmlns:a="http://schemas.openxmlformats.org/drawingml/2006/main" xmlns:r="http://schemas.openxmlformats.org/officeDocument/2006/relationships" xmlns:p="http://schemas.openxmlformats.org/presentationml/2006/main">
  <p:tag name="VEVOX.QRDOT" val="(7,8)"/>
  <p:tag name="VEVOX.ACCESSIBILITY.DECORATIVE" val="1"/>
</p:tagLst>
</file>

<file path=ppt/tags/tag246.xml><?xml version="1.0" encoding="utf-8"?>
<p:tagLst xmlns:a="http://schemas.openxmlformats.org/drawingml/2006/main" xmlns:r="http://schemas.openxmlformats.org/officeDocument/2006/relationships" xmlns:p="http://schemas.openxmlformats.org/presentationml/2006/main">
  <p:tag name="VEVOX.QRDOT" val="(8,8)"/>
  <p:tag name="VEVOX.ACCESSIBILITY.DECORATIVE" val="1"/>
</p:tagLst>
</file>

<file path=ppt/tags/tag247.xml><?xml version="1.0" encoding="utf-8"?>
<p:tagLst xmlns:a="http://schemas.openxmlformats.org/drawingml/2006/main" xmlns:r="http://schemas.openxmlformats.org/officeDocument/2006/relationships" xmlns:p="http://schemas.openxmlformats.org/presentationml/2006/main">
  <p:tag name="VEVOX.QRDOT" val="(9,8)"/>
  <p:tag name="VEVOX.ACCESSIBILITY.DECORATIVE" val="1"/>
</p:tagLst>
</file>

<file path=ppt/tags/tag248.xml><?xml version="1.0" encoding="utf-8"?>
<p:tagLst xmlns:a="http://schemas.openxmlformats.org/drawingml/2006/main" xmlns:r="http://schemas.openxmlformats.org/officeDocument/2006/relationships" xmlns:p="http://schemas.openxmlformats.org/presentationml/2006/main">
  <p:tag name="VEVOX.QRDOT" val="(10,8)"/>
  <p:tag name="VEVOX.ACCESSIBILITY.DECORATIVE" val="1"/>
</p:tagLst>
</file>

<file path=ppt/tags/tag249.xml><?xml version="1.0" encoding="utf-8"?>
<p:tagLst xmlns:a="http://schemas.openxmlformats.org/drawingml/2006/main" xmlns:r="http://schemas.openxmlformats.org/officeDocument/2006/relationships" xmlns:p="http://schemas.openxmlformats.org/presentationml/2006/main">
  <p:tag name="VEVOX.QRDOT" val="(11,8)"/>
  <p:tag name="VEVOX.ACCESSIBILITY.DECORATIVE" val="1"/>
</p:tagLst>
</file>

<file path=ppt/tags/tag25.xml><?xml version="1.0" encoding="utf-8"?>
<p:tagLst xmlns:a="http://schemas.openxmlformats.org/drawingml/2006/main" xmlns:r="http://schemas.openxmlformats.org/officeDocument/2006/relationships" xmlns:p="http://schemas.openxmlformats.org/presentationml/2006/main">
  <p:tag name="VEVOX.QRDOT" val="(19,0)"/>
  <p:tag name="VEVOX.ACCESSIBILITY.DECORATIVE" val="1"/>
</p:tagLst>
</file>

<file path=ppt/tags/tag250.xml><?xml version="1.0" encoding="utf-8"?>
<p:tagLst xmlns:a="http://schemas.openxmlformats.org/drawingml/2006/main" xmlns:r="http://schemas.openxmlformats.org/officeDocument/2006/relationships" xmlns:p="http://schemas.openxmlformats.org/presentationml/2006/main">
  <p:tag name="VEVOX.QRDOT" val="(12,8)"/>
  <p:tag name="VEVOX.ACCESSIBILITY.DECORATIVE" val="1"/>
</p:tagLst>
</file>

<file path=ppt/tags/tag251.xml><?xml version="1.0" encoding="utf-8"?>
<p:tagLst xmlns:a="http://schemas.openxmlformats.org/drawingml/2006/main" xmlns:r="http://schemas.openxmlformats.org/officeDocument/2006/relationships" xmlns:p="http://schemas.openxmlformats.org/presentationml/2006/main">
  <p:tag name="VEVOX.QRDOT" val="(13,8)"/>
  <p:tag name="VEVOX.ACCESSIBILITY.DECORATIVE" val="1"/>
</p:tagLst>
</file>

<file path=ppt/tags/tag252.xml><?xml version="1.0" encoding="utf-8"?>
<p:tagLst xmlns:a="http://schemas.openxmlformats.org/drawingml/2006/main" xmlns:r="http://schemas.openxmlformats.org/officeDocument/2006/relationships" xmlns:p="http://schemas.openxmlformats.org/presentationml/2006/main">
  <p:tag name="VEVOX.QRDOT" val="(14,8)"/>
  <p:tag name="VEVOX.ACCESSIBILITY.DECORATIVE" val="1"/>
</p:tagLst>
</file>

<file path=ppt/tags/tag253.xml><?xml version="1.0" encoding="utf-8"?>
<p:tagLst xmlns:a="http://schemas.openxmlformats.org/drawingml/2006/main" xmlns:r="http://schemas.openxmlformats.org/officeDocument/2006/relationships" xmlns:p="http://schemas.openxmlformats.org/presentationml/2006/main">
  <p:tag name="VEVOX.QRDOT" val="(15,8)"/>
  <p:tag name="VEVOX.ACCESSIBILITY.DECORATIVE" val="1"/>
</p:tagLst>
</file>

<file path=ppt/tags/tag254.xml><?xml version="1.0" encoding="utf-8"?>
<p:tagLst xmlns:a="http://schemas.openxmlformats.org/drawingml/2006/main" xmlns:r="http://schemas.openxmlformats.org/officeDocument/2006/relationships" xmlns:p="http://schemas.openxmlformats.org/presentationml/2006/main">
  <p:tag name="VEVOX.QRDOT" val="(16,8)"/>
  <p:tag name="VEVOX.ACCESSIBILITY.DECORATIVE" val="1"/>
</p:tagLst>
</file>

<file path=ppt/tags/tag255.xml><?xml version="1.0" encoding="utf-8"?>
<p:tagLst xmlns:a="http://schemas.openxmlformats.org/drawingml/2006/main" xmlns:r="http://schemas.openxmlformats.org/officeDocument/2006/relationships" xmlns:p="http://schemas.openxmlformats.org/presentationml/2006/main">
  <p:tag name="VEVOX.QRDOT" val="(17,8)"/>
  <p:tag name="VEVOX.ACCESSIBILITY.DECORATIVE" val="1"/>
</p:tagLst>
</file>

<file path=ppt/tags/tag256.xml><?xml version="1.0" encoding="utf-8"?>
<p:tagLst xmlns:a="http://schemas.openxmlformats.org/drawingml/2006/main" xmlns:r="http://schemas.openxmlformats.org/officeDocument/2006/relationships" xmlns:p="http://schemas.openxmlformats.org/presentationml/2006/main">
  <p:tag name="VEVOX.QRDOT" val="(18,8)"/>
  <p:tag name="VEVOX.ACCESSIBILITY.DECORATIVE" val="1"/>
</p:tagLst>
</file>

<file path=ppt/tags/tag257.xml><?xml version="1.0" encoding="utf-8"?>
<p:tagLst xmlns:a="http://schemas.openxmlformats.org/drawingml/2006/main" xmlns:r="http://schemas.openxmlformats.org/officeDocument/2006/relationships" xmlns:p="http://schemas.openxmlformats.org/presentationml/2006/main">
  <p:tag name="VEVOX.QRDOT" val="(19,8)"/>
  <p:tag name="VEVOX.ACCESSIBILITY.DECORATIVE" val="1"/>
</p:tagLst>
</file>

<file path=ppt/tags/tag258.xml><?xml version="1.0" encoding="utf-8"?>
<p:tagLst xmlns:a="http://schemas.openxmlformats.org/drawingml/2006/main" xmlns:r="http://schemas.openxmlformats.org/officeDocument/2006/relationships" xmlns:p="http://schemas.openxmlformats.org/presentationml/2006/main">
  <p:tag name="VEVOX.QRDOT" val="(20,8)"/>
  <p:tag name="VEVOX.ACCESSIBILITY.DECORATIVE" val="1"/>
</p:tagLst>
</file>

<file path=ppt/tags/tag259.xml><?xml version="1.0" encoding="utf-8"?>
<p:tagLst xmlns:a="http://schemas.openxmlformats.org/drawingml/2006/main" xmlns:r="http://schemas.openxmlformats.org/officeDocument/2006/relationships" xmlns:p="http://schemas.openxmlformats.org/presentationml/2006/main">
  <p:tag name="VEVOX.QRDOT" val="(21,8)"/>
  <p:tag name="VEVOX.ACCESSIBILITY.DECORATIVE" val="1"/>
</p:tagLst>
</file>

<file path=ppt/tags/tag26.xml><?xml version="1.0" encoding="utf-8"?>
<p:tagLst xmlns:a="http://schemas.openxmlformats.org/drawingml/2006/main" xmlns:r="http://schemas.openxmlformats.org/officeDocument/2006/relationships" xmlns:p="http://schemas.openxmlformats.org/presentationml/2006/main">
  <p:tag name="VEVOX.QRDOT" val="(20,0)"/>
  <p:tag name="VEVOX.ACCESSIBILITY.DECORATIVE" val="1"/>
</p:tagLst>
</file>

<file path=ppt/tags/tag260.xml><?xml version="1.0" encoding="utf-8"?>
<p:tagLst xmlns:a="http://schemas.openxmlformats.org/drawingml/2006/main" xmlns:r="http://schemas.openxmlformats.org/officeDocument/2006/relationships" xmlns:p="http://schemas.openxmlformats.org/presentationml/2006/main">
  <p:tag name="VEVOX.QRDOT" val="(22,8)"/>
  <p:tag name="VEVOX.ACCESSIBILITY.DECORATIVE" val="1"/>
</p:tagLst>
</file>

<file path=ppt/tags/tag261.xml><?xml version="1.0" encoding="utf-8"?>
<p:tagLst xmlns:a="http://schemas.openxmlformats.org/drawingml/2006/main" xmlns:r="http://schemas.openxmlformats.org/officeDocument/2006/relationships" xmlns:p="http://schemas.openxmlformats.org/presentationml/2006/main">
  <p:tag name="VEVOX.QRDOT" val="(23,8)"/>
  <p:tag name="VEVOX.ACCESSIBILITY.DECORATIVE" val="1"/>
</p:tagLst>
</file>

<file path=ppt/tags/tag262.xml><?xml version="1.0" encoding="utf-8"?>
<p:tagLst xmlns:a="http://schemas.openxmlformats.org/drawingml/2006/main" xmlns:r="http://schemas.openxmlformats.org/officeDocument/2006/relationships" xmlns:p="http://schemas.openxmlformats.org/presentationml/2006/main">
  <p:tag name="VEVOX.QRDOT" val="(24,8)"/>
  <p:tag name="VEVOX.ACCESSIBILITY.DECORATIVE" val="1"/>
</p:tagLst>
</file>

<file path=ppt/tags/tag263.xml><?xml version="1.0" encoding="utf-8"?>
<p:tagLst xmlns:a="http://schemas.openxmlformats.org/drawingml/2006/main" xmlns:r="http://schemas.openxmlformats.org/officeDocument/2006/relationships" xmlns:p="http://schemas.openxmlformats.org/presentationml/2006/main">
  <p:tag name="VEVOX.QRDOT" val="(25,8)"/>
  <p:tag name="VEVOX.ACCESSIBILITY.DECORATIVE" val="1"/>
</p:tagLst>
</file>

<file path=ppt/tags/tag264.xml><?xml version="1.0" encoding="utf-8"?>
<p:tagLst xmlns:a="http://schemas.openxmlformats.org/drawingml/2006/main" xmlns:r="http://schemas.openxmlformats.org/officeDocument/2006/relationships" xmlns:p="http://schemas.openxmlformats.org/presentationml/2006/main">
  <p:tag name="VEVOX.QRDOT" val="(26,8)"/>
  <p:tag name="VEVOX.ACCESSIBILITY.DECORATIVE" val="1"/>
</p:tagLst>
</file>

<file path=ppt/tags/tag265.xml><?xml version="1.0" encoding="utf-8"?>
<p:tagLst xmlns:a="http://schemas.openxmlformats.org/drawingml/2006/main" xmlns:r="http://schemas.openxmlformats.org/officeDocument/2006/relationships" xmlns:p="http://schemas.openxmlformats.org/presentationml/2006/main">
  <p:tag name="VEVOX.QRDOT" val="(27,8)"/>
  <p:tag name="VEVOX.ACCESSIBILITY.DECORATIVE" val="1"/>
</p:tagLst>
</file>

<file path=ppt/tags/tag266.xml><?xml version="1.0" encoding="utf-8"?>
<p:tagLst xmlns:a="http://schemas.openxmlformats.org/drawingml/2006/main" xmlns:r="http://schemas.openxmlformats.org/officeDocument/2006/relationships" xmlns:p="http://schemas.openxmlformats.org/presentationml/2006/main">
  <p:tag name="VEVOX.QRDOT" val="(28,8)"/>
  <p:tag name="VEVOX.ACCESSIBILITY.DECORATIVE" val="1"/>
</p:tagLst>
</file>

<file path=ppt/tags/tag267.xml><?xml version="1.0" encoding="utf-8"?>
<p:tagLst xmlns:a="http://schemas.openxmlformats.org/drawingml/2006/main" xmlns:r="http://schemas.openxmlformats.org/officeDocument/2006/relationships" xmlns:p="http://schemas.openxmlformats.org/presentationml/2006/main">
  <p:tag name="VEVOX.QRDOT" val="(0,9)"/>
  <p:tag name="VEVOX.ACCESSIBILITY.DECORATIVE" val="1"/>
</p:tagLst>
</file>

<file path=ppt/tags/tag268.xml><?xml version="1.0" encoding="utf-8"?>
<p:tagLst xmlns:a="http://schemas.openxmlformats.org/drawingml/2006/main" xmlns:r="http://schemas.openxmlformats.org/officeDocument/2006/relationships" xmlns:p="http://schemas.openxmlformats.org/presentationml/2006/main">
  <p:tag name="VEVOX.QRDOT" val="(1,9)"/>
  <p:tag name="VEVOX.ACCESSIBILITY.DECORATIVE" val="1"/>
</p:tagLst>
</file>

<file path=ppt/tags/tag269.xml><?xml version="1.0" encoding="utf-8"?>
<p:tagLst xmlns:a="http://schemas.openxmlformats.org/drawingml/2006/main" xmlns:r="http://schemas.openxmlformats.org/officeDocument/2006/relationships" xmlns:p="http://schemas.openxmlformats.org/presentationml/2006/main">
  <p:tag name="VEVOX.QRDOT" val="(2,9)"/>
  <p:tag name="VEVOX.ACCESSIBILITY.DECORATIVE" val="1"/>
</p:tagLst>
</file>

<file path=ppt/tags/tag27.xml><?xml version="1.0" encoding="utf-8"?>
<p:tagLst xmlns:a="http://schemas.openxmlformats.org/drawingml/2006/main" xmlns:r="http://schemas.openxmlformats.org/officeDocument/2006/relationships" xmlns:p="http://schemas.openxmlformats.org/presentationml/2006/main">
  <p:tag name="VEVOX.QRDOT" val="(21,0)"/>
  <p:tag name="VEVOX.ACCESSIBILITY.DECORATIVE" val="1"/>
</p:tagLst>
</file>

<file path=ppt/tags/tag270.xml><?xml version="1.0" encoding="utf-8"?>
<p:tagLst xmlns:a="http://schemas.openxmlformats.org/drawingml/2006/main" xmlns:r="http://schemas.openxmlformats.org/officeDocument/2006/relationships" xmlns:p="http://schemas.openxmlformats.org/presentationml/2006/main">
  <p:tag name="VEVOX.QRDOT" val="(3,9)"/>
  <p:tag name="VEVOX.ACCESSIBILITY.DECORATIVE" val="1"/>
</p:tagLst>
</file>

<file path=ppt/tags/tag271.xml><?xml version="1.0" encoding="utf-8"?>
<p:tagLst xmlns:a="http://schemas.openxmlformats.org/drawingml/2006/main" xmlns:r="http://schemas.openxmlformats.org/officeDocument/2006/relationships" xmlns:p="http://schemas.openxmlformats.org/presentationml/2006/main">
  <p:tag name="VEVOX.QRDOT" val="(4,9)"/>
  <p:tag name="VEVOX.ACCESSIBILITY.DECORATIVE" val="1"/>
</p:tagLst>
</file>

<file path=ppt/tags/tag272.xml><?xml version="1.0" encoding="utf-8"?>
<p:tagLst xmlns:a="http://schemas.openxmlformats.org/drawingml/2006/main" xmlns:r="http://schemas.openxmlformats.org/officeDocument/2006/relationships" xmlns:p="http://schemas.openxmlformats.org/presentationml/2006/main">
  <p:tag name="VEVOX.QRDOT" val="(5,9)"/>
  <p:tag name="VEVOX.ACCESSIBILITY.DECORATIVE" val="1"/>
</p:tagLst>
</file>

<file path=ppt/tags/tag273.xml><?xml version="1.0" encoding="utf-8"?>
<p:tagLst xmlns:a="http://schemas.openxmlformats.org/drawingml/2006/main" xmlns:r="http://schemas.openxmlformats.org/officeDocument/2006/relationships" xmlns:p="http://schemas.openxmlformats.org/presentationml/2006/main">
  <p:tag name="VEVOX.QRDOT" val="(6,9)"/>
  <p:tag name="VEVOX.ACCESSIBILITY.DECORATIVE" val="1"/>
</p:tagLst>
</file>

<file path=ppt/tags/tag274.xml><?xml version="1.0" encoding="utf-8"?>
<p:tagLst xmlns:a="http://schemas.openxmlformats.org/drawingml/2006/main" xmlns:r="http://schemas.openxmlformats.org/officeDocument/2006/relationships" xmlns:p="http://schemas.openxmlformats.org/presentationml/2006/main">
  <p:tag name="VEVOX.QRDOT" val="(7,9)"/>
  <p:tag name="VEVOX.ACCESSIBILITY.DECORATIVE" val="1"/>
</p:tagLst>
</file>

<file path=ppt/tags/tag275.xml><?xml version="1.0" encoding="utf-8"?>
<p:tagLst xmlns:a="http://schemas.openxmlformats.org/drawingml/2006/main" xmlns:r="http://schemas.openxmlformats.org/officeDocument/2006/relationships" xmlns:p="http://schemas.openxmlformats.org/presentationml/2006/main">
  <p:tag name="VEVOX.QRDOT" val="(8,9)"/>
  <p:tag name="VEVOX.ACCESSIBILITY.DECORATIVE" val="1"/>
</p:tagLst>
</file>

<file path=ppt/tags/tag276.xml><?xml version="1.0" encoding="utf-8"?>
<p:tagLst xmlns:a="http://schemas.openxmlformats.org/drawingml/2006/main" xmlns:r="http://schemas.openxmlformats.org/officeDocument/2006/relationships" xmlns:p="http://schemas.openxmlformats.org/presentationml/2006/main">
  <p:tag name="VEVOX.QRDOT" val="(9,9)"/>
  <p:tag name="VEVOX.ACCESSIBILITY.DECORATIVE" val="1"/>
</p:tagLst>
</file>

<file path=ppt/tags/tag277.xml><?xml version="1.0" encoding="utf-8"?>
<p:tagLst xmlns:a="http://schemas.openxmlformats.org/drawingml/2006/main" xmlns:r="http://schemas.openxmlformats.org/officeDocument/2006/relationships" xmlns:p="http://schemas.openxmlformats.org/presentationml/2006/main">
  <p:tag name="VEVOX.QRDOT" val="(10,9)"/>
  <p:tag name="VEVOX.ACCESSIBILITY.DECORATIVE" val="1"/>
</p:tagLst>
</file>

<file path=ppt/tags/tag278.xml><?xml version="1.0" encoding="utf-8"?>
<p:tagLst xmlns:a="http://schemas.openxmlformats.org/drawingml/2006/main" xmlns:r="http://schemas.openxmlformats.org/officeDocument/2006/relationships" xmlns:p="http://schemas.openxmlformats.org/presentationml/2006/main">
  <p:tag name="VEVOX.QRDOT" val="(11,9)"/>
  <p:tag name="VEVOX.ACCESSIBILITY.DECORATIVE" val="1"/>
</p:tagLst>
</file>

<file path=ppt/tags/tag279.xml><?xml version="1.0" encoding="utf-8"?>
<p:tagLst xmlns:a="http://schemas.openxmlformats.org/drawingml/2006/main" xmlns:r="http://schemas.openxmlformats.org/officeDocument/2006/relationships" xmlns:p="http://schemas.openxmlformats.org/presentationml/2006/main">
  <p:tag name="VEVOX.QRDOT" val="(12,9)"/>
  <p:tag name="VEVOX.ACCESSIBILITY.DECORATIVE" val="1"/>
</p:tagLst>
</file>

<file path=ppt/tags/tag28.xml><?xml version="1.0" encoding="utf-8"?>
<p:tagLst xmlns:a="http://schemas.openxmlformats.org/drawingml/2006/main" xmlns:r="http://schemas.openxmlformats.org/officeDocument/2006/relationships" xmlns:p="http://schemas.openxmlformats.org/presentationml/2006/main">
  <p:tag name="VEVOX.QRDOT" val="(22,0)"/>
  <p:tag name="VEVOX.ACCESSIBILITY.DECORATIVE" val="1"/>
</p:tagLst>
</file>

<file path=ppt/tags/tag280.xml><?xml version="1.0" encoding="utf-8"?>
<p:tagLst xmlns:a="http://schemas.openxmlformats.org/drawingml/2006/main" xmlns:r="http://schemas.openxmlformats.org/officeDocument/2006/relationships" xmlns:p="http://schemas.openxmlformats.org/presentationml/2006/main">
  <p:tag name="VEVOX.QRDOT" val="(13,9)"/>
  <p:tag name="VEVOX.ACCESSIBILITY.DECORATIVE" val="1"/>
</p:tagLst>
</file>

<file path=ppt/tags/tag281.xml><?xml version="1.0" encoding="utf-8"?>
<p:tagLst xmlns:a="http://schemas.openxmlformats.org/drawingml/2006/main" xmlns:r="http://schemas.openxmlformats.org/officeDocument/2006/relationships" xmlns:p="http://schemas.openxmlformats.org/presentationml/2006/main">
  <p:tag name="VEVOX.QRDOT" val="(14,9)"/>
  <p:tag name="VEVOX.ACCESSIBILITY.DECORATIVE" val="1"/>
</p:tagLst>
</file>

<file path=ppt/tags/tag282.xml><?xml version="1.0" encoding="utf-8"?>
<p:tagLst xmlns:a="http://schemas.openxmlformats.org/drawingml/2006/main" xmlns:r="http://schemas.openxmlformats.org/officeDocument/2006/relationships" xmlns:p="http://schemas.openxmlformats.org/presentationml/2006/main">
  <p:tag name="VEVOX.QRDOT" val="(15,9)"/>
  <p:tag name="VEVOX.ACCESSIBILITY.DECORATIVE" val="1"/>
</p:tagLst>
</file>

<file path=ppt/tags/tag283.xml><?xml version="1.0" encoding="utf-8"?>
<p:tagLst xmlns:a="http://schemas.openxmlformats.org/drawingml/2006/main" xmlns:r="http://schemas.openxmlformats.org/officeDocument/2006/relationships" xmlns:p="http://schemas.openxmlformats.org/presentationml/2006/main">
  <p:tag name="VEVOX.QRDOT" val="(16,9)"/>
  <p:tag name="VEVOX.ACCESSIBILITY.DECORATIVE" val="1"/>
</p:tagLst>
</file>

<file path=ppt/tags/tag284.xml><?xml version="1.0" encoding="utf-8"?>
<p:tagLst xmlns:a="http://schemas.openxmlformats.org/drawingml/2006/main" xmlns:r="http://schemas.openxmlformats.org/officeDocument/2006/relationships" xmlns:p="http://schemas.openxmlformats.org/presentationml/2006/main">
  <p:tag name="VEVOX.QRDOT" val="(17,9)"/>
  <p:tag name="VEVOX.ACCESSIBILITY.DECORATIVE" val="1"/>
</p:tagLst>
</file>

<file path=ppt/tags/tag285.xml><?xml version="1.0" encoding="utf-8"?>
<p:tagLst xmlns:a="http://schemas.openxmlformats.org/drawingml/2006/main" xmlns:r="http://schemas.openxmlformats.org/officeDocument/2006/relationships" xmlns:p="http://schemas.openxmlformats.org/presentationml/2006/main">
  <p:tag name="VEVOX.QRDOT" val="(18,9)"/>
  <p:tag name="VEVOX.ACCESSIBILITY.DECORATIVE" val="1"/>
</p:tagLst>
</file>

<file path=ppt/tags/tag286.xml><?xml version="1.0" encoding="utf-8"?>
<p:tagLst xmlns:a="http://schemas.openxmlformats.org/drawingml/2006/main" xmlns:r="http://schemas.openxmlformats.org/officeDocument/2006/relationships" xmlns:p="http://schemas.openxmlformats.org/presentationml/2006/main">
  <p:tag name="VEVOX.QRDOT" val="(19,9)"/>
  <p:tag name="VEVOX.ACCESSIBILITY.DECORATIVE" val="1"/>
</p:tagLst>
</file>

<file path=ppt/tags/tag287.xml><?xml version="1.0" encoding="utf-8"?>
<p:tagLst xmlns:a="http://schemas.openxmlformats.org/drawingml/2006/main" xmlns:r="http://schemas.openxmlformats.org/officeDocument/2006/relationships" xmlns:p="http://schemas.openxmlformats.org/presentationml/2006/main">
  <p:tag name="VEVOX.QRDOT" val="(20,9)"/>
  <p:tag name="VEVOX.ACCESSIBILITY.DECORATIVE" val="1"/>
</p:tagLst>
</file>

<file path=ppt/tags/tag288.xml><?xml version="1.0" encoding="utf-8"?>
<p:tagLst xmlns:a="http://schemas.openxmlformats.org/drawingml/2006/main" xmlns:r="http://schemas.openxmlformats.org/officeDocument/2006/relationships" xmlns:p="http://schemas.openxmlformats.org/presentationml/2006/main">
  <p:tag name="VEVOX.QRDOT" val="(21,9)"/>
  <p:tag name="VEVOX.ACCESSIBILITY.DECORATIVE" val="1"/>
</p:tagLst>
</file>

<file path=ppt/tags/tag289.xml><?xml version="1.0" encoding="utf-8"?>
<p:tagLst xmlns:a="http://schemas.openxmlformats.org/drawingml/2006/main" xmlns:r="http://schemas.openxmlformats.org/officeDocument/2006/relationships" xmlns:p="http://schemas.openxmlformats.org/presentationml/2006/main">
  <p:tag name="VEVOX.QRDOT" val="(22,9)"/>
  <p:tag name="VEVOX.ACCESSIBILITY.DECORATIVE" val="1"/>
</p:tagLst>
</file>

<file path=ppt/tags/tag29.xml><?xml version="1.0" encoding="utf-8"?>
<p:tagLst xmlns:a="http://schemas.openxmlformats.org/drawingml/2006/main" xmlns:r="http://schemas.openxmlformats.org/officeDocument/2006/relationships" xmlns:p="http://schemas.openxmlformats.org/presentationml/2006/main">
  <p:tag name="VEVOX.QRDOT" val="(23,0)"/>
  <p:tag name="VEVOX.ACCESSIBILITY.DECORATIVE" val="1"/>
</p:tagLst>
</file>

<file path=ppt/tags/tag290.xml><?xml version="1.0" encoding="utf-8"?>
<p:tagLst xmlns:a="http://schemas.openxmlformats.org/drawingml/2006/main" xmlns:r="http://schemas.openxmlformats.org/officeDocument/2006/relationships" xmlns:p="http://schemas.openxmlformats.org/presentationml/2006/main">
  <p:tag name="VEVOX.QRDOT" val="(23,9)"/>
  <p:tag name="VEVOX.ACCESSIBILITY.DECORATIVE" val="1"/>
</p:tagLst>
</file>

<file path=ppt/tags/tag291.xml><?xml version="1.0" encoding="utf-8"?>
<p:tagLst xmlns:a="http://schemas.openxmlformats.org/drawingml/2006/main" xmlns:r="http://schemas.openxmlformats.org/officeDocument/2006/relationships" xmlns:p="http://schemas.openxmlformats.org/presentationml/2006/main">
  <p:tag name="VEVOX.QRDOT" val="(24,9)"/>
  <p:tag name="VEVOX.ACCESSIBILITY.DECORATIVE" val="1"/>
</p:tagLst>
</file>

<file path=ppt/tags/tag292.xml><?xml version="1.0" encoding="utf-8"?>
<p:tagLst xmlns:a="http://schemas.openxmlformats.org/drawingml/2006/main" xmlns:r="http://schemas.openxmlformats.org/officeDocument/2006/relationships" xmlns:p="http://schemas.openxmlformats.org/presentationml/2006/main">
  <p:tag name="VEVOX.QRDOT" val="(25,9)"/>
  <p:tag name="VEVOX.ACCESSIBILITY.DECORATIVE" val="1"/>
</p:tagLst>
</file>

<file path=ppt/tags/tag293.xml><?xml version="1.0" encoding="utf-8"?>
<p:tagLst xmlns:a="http://schemas.openxmlformats.org/drawingml/2006/main" xmlns:r="http://schemas.openxmlformats.org/officeDocument/2006/relationships" xmlns:p="http://schemas.openxmlformats.org/presentationml/2006/main">
  <p:tag name="VEVOX.QRDOT" val="(26,9)"/>
  <p:tag name="VEVOX.ACCESSIBILITY.DECORATIVE" val="1"/>
</p:tagLst>
</file>

<file path=ppt/tags/tag294.xml><?xml version="1.0" encoding="utf-8"?>
<p:tagLst xmlns:a="http://schemas.openxmlformats.org/drawingml/2006/main" xmlns:r="http://schemas.openxmlformats.org/officeDocument/2006/relationships" xmlns:p="http://schemas.openxmlformats.org/presentationml/2006/main">
  <p:tag name="VEVOX.QRDOT" val="(27,9)"/>
  <p:tag name="VEVOX.ACCESSIBILITY.DECORATIVE" val="1"/>
</p:tagLst>
</file>

<file path=ppt/tags/tag295.xml><?xml version="1.0" encoding="utf-8"?>
<p:tagLst xmlns:a="http://schemas.openxmlformats.org/drawingml/2006/main" xmlns:r="http://schemas.openxmlformats.org/officeDocument/2006/relationships" xmlns:p="http://schemas.openxmlformats.org/presentationml/2006/main">
  <p:tag name="VEVOX.QRDOT" val="(28,9)"/>
  <p:tag name="VEVOX.ACCESSIBILITY.DECORATIVE" val="1"/>
</p:tagLst>
</file>

<file path=ppt/tags/tag296.xml><?xml version="1.0" encoding="utf-8"?>
<p:tagLst xmlns:a="http://schemas.openxmlformats.org/drawingml/2006/main" xmlns:r="http://schemas.openxmlformats.org/officeDocument/2006/relationships" xmlns:p="http://schemas.openxmlformats.org/presentationml/2006/main">
  <p:tag name="VEVOX.QRDOT" val="(0,10)"/>
  <p:tag name="VEVOX.ACCESSIBILITY.DECORATIVE" val="1"/>
</p:tagLst>
</file>

<file path=ppt/tags/tag297.xml><?xml version="1.0" encoding="utf-8"?>
<p:tagLst xmlns:a="http://schemas.openxmlformats.org/drawingml/2006/main" xmlns:r="http://schemas.openxmlformats.org/officeDocument/2006/relationships" xmlns:p="http://schemas.openxmlformats.org/presentationml/2006/main">
  <p:tag name="VEVOX.QRDOT" val="(1,10)"/>
  <p:tag name="VEVOX.ACCESSIBILITY.DECORATIVE" val="1"/>
</p:tagLst>
</file>

<file path=ppt/tags/tag298.xml><?xml version="1.0" encoding="utf-8"?>
<p:tagLst xmlns:a="http://schemas.openxmlformats.org/drawingml/2006/main" xmlns:r="http://schemas.openxmlformats.org/officeDocument/2006/relationships" xmlns:p="http://schemas.openxmlformats.org/presentationml/2006/main">
  <p:tag name="VEVOX.QRDOT" val="(2,10)"/>
  <p:tag name="VEVOX.ACCESSIBILITY.DECORATIVE" val="1"/>
</p:tagLst>
</file>

<file path=ppt/tags/tag299.xml><?xml version="1.0" encoding="utf-8"?>
<p:tagLst xmlns:a="http://schemas.openxmlformats.org/drawingml/2006/main" xmlns:r="http://schemas.openxmlformats.org/officeDocument/2006/relationships" xmlns:p="http://schemas.openxmlformats.org/presentationml/2006/main">
  <p:tag name="VEVOX.QRDOT" val="(3,10)"/>
  <p:tag name="VEVOX.ACCESSIBILITY.DECORATIVE" val="1"/>
</p:tagLst>
</file>

<file path=ppt/tags/tag3.xml><?xml version="1.0" encoding="utf-8"?>
<p:tagLst xmlns:a="http://schemas.openxmlformats.org/drawingml/2006/main" xmlns:r="http://schemas.openxmlformats.org/officeDocument/2006/relationships" xmlns:p="http://schemas.openxmlformats.org/presentationml/2006/main">
  <p:tag name="VEVOX.CONTENT.PLACEHOLDER" val="2"/>
</p:tagLst>
</file>

<file path=ppt/tags/tag30.xml><?xml version="1.0" encoding="utf-8"?>
<p:tagLst xmlns:a="http://schemas.openxmlformats.org/drawingml/2006/main" xmlns:r="http://schemas.openxmlformats.org/officeDocument/2006/relationships" xmlns:p="http://schemas.openxmlformats.org/presentationml/2006/main">
  <p:tag name="VEVOX.QRDOT" val="(24,0)"/>
  <p:tag name="VEVOX.ACCESSIBILITY.DECORATIVE" val="1"/>
</p:tagLst>
</file>

<file path=ppt/tags/tag300.xml><?xml version="1.0" encoding="utf-8"?>
<p:tagLst xmlns:a="http://schemas.openxmlformats.org/drawingml/2006/main" xmlns:r="http://schemas.openxmlformats.org/officeDocument/2006/relationships" xmlns:p="http://schemas.openxmlformats.org/presentationml/2006/main">
  <p:tag name="VEVOX.QRDOT" val="(4,10)"/>
  <p:tag name="VEVOX.ACCESSIBILITY.DECORATIVE" val="1"/>
</p:tagLst>
</file>

<file path=ppt/tags/tag301.xml><?xml version="1.0" encoding="utf-8"?>
<p:tagLst xmlns:a="http://schemas.openxmlformats.org/drawingml/2006/main" xmlns:r="http://schemas.openxmlformats.org/officeDocument/2006/relationships" xmlns:p="http://schemas.openxmlformats.org/presentationml/2006/main">
  <p:tag name="VEVOX.QRDOT" val="(5,10)"/>
  <p:tag name="VEVOX.ACCESSIBILITY.DECORATIVE" val="1"/>
</p:tagLst>
</file>

<file path=ppt/tags/tag302.xml><?xml version="1.0" encoding="utf-8"?>
<p:tagLst xmlns:a="http://schemas.openxmlformats.org/drawingml/2006/main" xmlns:r="http://schemas.openxmlformats.org/officeDocument/2006/relationships" xmlns:p="http://schemas.openxmlformats.org/presentationml/2006/main">
  <p:tag name="VEVOX.QRDOT" val="(6,10)"/>
  <p:tag name="VEVOX.ACCESSIBILITY.DECORATIVE" val="1"/>
</p:tagLst>
</file>

<file path=ppt/tags/tag303.xml><?xml version="1.0" encoding="utf-8"?>
<p:tagLst xmlns:a="http://schemas.openxmlformats.org/drawingml/2006/main" xmlns:r="http://schemas.openxmlformats.org/officeDocument/2006/relationships" xmlns:p="http://schemas.openxmlformats.org/presentationml/2006/main">
  <p:tag name="VEVOX.QRDOT" val="(7,10)"/>
  <p:tag name="VEVOX.ACCESSIBILITY.DECORATIVE" val="1"/>
</p:tagLst>
</file>

<file path=ppt/tags/tag304.xml><?xml version="1.0" encoding="utf-8"?>
<p:tagLst xmlns:a="http://schemas.openxmlformats.org/drawingml/2006/main" xmlns:r="http://schemas.openxmlformats.org/officeDocument/2006/relationships" xmlns:p="http://schemas.openxmlformats.org/presentationml/2006/main">
  <p:tag name="VEVOX.QRDOT" val="(8,10)"/>
  <p:tag name="VEVOX.ACCESSIBILITY.DECORATIVE" val="1"/>
</p:tagLst>
</file>

<file path=ppt/tags/tag305.xml><?xml version="1.0" encoding="utf-8"?>
<p:tagLst xmlns:a="http://schemas.openxmlformats.org/drawingml/2006/main" xmlns:r="http://schemas.openxmlformats.org/officeDocument/2006/relationships" xmlns:p="http://schemas.openxmlformats.org/presentationml/2006/main">
  <p:tag name="VEVOX.QRDOT" val="(9,10)"/>
  <p:tag name="VEVOX.ACCESSIBILITY.DECORATIVE" val="1"/>
</p:tagLst>
</file>

<file path=ppt/tags/tag306.xml><?xml version="1.0" encoding="utf-8"?>
<p:tagLst xmlns:a="http://schemas.openxmlformats.org/drawingml/2006/main" xmlns:r="http://schemas.openxmlformats.org/officeDocument/2006/relationships" xmlns:p="http://schemas.openxmlformats.org/presentationml/2006/main">
  <p:tag name="VEVOX.QRDOT" val="(10,10)"/>
  <p:tag name="VEVOX.ACCESSIBILITY.DECORATIVE" val="1"/>
</p:tagLst>
</file>

<file path=ppt/tags/tag307.xml><?xml version="1.0" encoding="utf-8"?>
<p:tagLst xmlns:a="http://schemas.openxmlformats.org/drawingml/2006/main" xmlns:r="http://schemas.openxmlformats.org/officeDocument/2006/relationships" xmlns:p="http://schemas.openxmlformats.org/presentationml/2006/main">
  <p:tag name="VEVOX.QRDOT" val="(11,10)"/>
  <p:tag name="VEVOX.ACCESSIBILITY.DECORATIVE" val="1"/>
</p:tagLst>
</file>

<file path=ppt/tags/tag308.xml><?xml version="1.0" encoding="utf-8"?>
<p:tagLst xmlns:a="http://schemas.openxmlformats.org/drawingml/2006/main" xmlns:r="http://schemas.openxmlformats.org/officeDocument/2006/relationships" xmlns:p="http://schemas.openxmlformats.org/presentationml/2006/main">
  <p:tag name="VEVOX.QRDOT" val="(12,10)"/>
  <p:tag name="VEVOX.ACCESSIBILITY.DECORATIVE" val="1"/>
</p:tagLst>
</file>

<file path=ppt/tags/tag309.xml><?xml version="1.0" encoding="utf-8"?>
<p:tagLst xmlns:a="http://schemas.openxmlformats.org/drawingml/2006/main" xmlns:r="http://schemas.openxmlformats.org/officeDocument/2006/relationships" xmlns:p="http://schemas.openxmlformats.org/presentationml/2006/main">
  <p:tag name="VEVOX.QRDOT" val="(13,10)"/>
  <p:tag name="VEVOX.ACCESSIBILITY.DECORATIVE" val="1"/>
</p:tagLst>
</file>

<file path=ppt/tags/tag31.xml><?xml version="1.0" encoding="utf-8"?>
<p:tagLst xmlns:a="http://schemas.openxmlformats.org/drawingml/2006/main" xmlns:r="http://schemas.openxmlformats.org/officeDocument/2006/relationships" xmlns:p="http://schemas.openxmlformats.org/presentationml/2006/main">
  <p:tag name="VEVOX.QRDOT" val="(25,0)"/>
  <p:tag name="VEVOX.ACCESSIBILITY.DECORATIVE" val="1"/>
</p:tagLst>
</file>

<file path=ppt/tags/tag310.xml><?xml version="1.0" encoding="utf-8"?>
<p:tagLst xmlns:a="http://schemas.openxmlformats.org/drawingml/2006/main" xmlns:r="http://schemas.openxmlformats.org/officeDocument/2006/relationships" xmlns:p="http://schemas.openxmlformats.org/presentationml/2006/main">
  <p:tag name="VEVOX.QRDOT" val="(14,10)"/>
  <p:tag name="VEVOX.ACCESSIBILITY.DECORATIVE" val="1"/>
</p:tagLst>
</file>

<file path=ppt/tags/tag311.xml><?xml version="1.0" encoding="utf-8"?>
<p:tagLst xmlns:a="http://schemas.openxmlformats.org/drawingml/2006/main" xmlns:r="http://schemas.openxmlformats.org/officeDocument/2006/relationships" xmlns:p="http://schemas.openxmlformats.org/presentationml/2006/main">
  <p:tag name="VEVOX.QRDOT" val="(15,10)"/>
  <p:tag name="VEVOX.ACCESSIBILITY.DECORATIVE" val="1"/>
</p:tagLst>
</file>

<file path=ppt/tags/tag312.xml><?xml version="1.0" encoding="utf-8"?>
<p:tagLst xmlns:a="http://schemas.openxmlformats.org/drawingml/2006/main" xmlns:r="http://schemas.openxmlformats.org/officeDocument/2006/relationships" xmlns:p="http://schemas.openxmlformats.org/presentationml/2006/main">
  <p:tag name="VEVOX.QRDOT" val="(16,10)"/>
  <p:tag name="VEVOX.ACCESSIBILITY.DECORATIVE" val="1"/>
</p:tagLst>
</file>

<file path=ppt/tags/tag313.xml><?xml version="1.0" encoding="utf-8"?>
<p:tagLst xmlns:a="http://schemas.openxmlformats.org/drawingml/2006/main" xmlns:r="http://schemas.openxmlformats.org/officeDocument/2006/relationships" xmlns:p="http://schemas.openxmlformats.org/presentationml/2006/main">
  <p:tag name="VEVOX.QRDOT" val="(17,10)"/>
  <p:tag name="VEVOX.ACCESSIBILITY.DECORATIVE" val="1"/>
</p:tagLst>
</file>

<file path=ppt/tags/tag314.xml><?xml version="1.0" encoding="utf-8"?>
<p:tagLst xmlns:a="http://schemas.openxmlformats.org/drawingml/2006/main" xmlns:r="http://schemas.openxmlformats.org/officeDocument/2006/relationships" xmlns:p="http://schemas.openxmlformats.org/presentationml/2006/main">
  <p:tag name="VEVOX.QRDOT" val="(18,10)"/>
  <p:tag name="VEVOX.ACCESSIBILITY.DECORATIVE" val="1"/>
</p:tagLst>
</file>

<file path=ppt/tags/tag315.xml><?xml version="1.0" encoding="utf-8"?>
<p:tagLst xmlns:a="http://schemas.openxmlformats.org/drawingml/2006/main" xmlns:r="http://schemas.openxmlformats.org/officeDocument/2006/relationships" xmlns:p="http://schemas.openxmlformats.org/presentationml/2006/main">
  <p:tag name="VEVOX.QRDOT" val="(19,10)"/>
  <p:tag name="VEVOX.ACCESSIBILITY.DECORATIVE" val="1"/>
</p:tagLst>
</file>

<file path=ppt/tags/tag316.xml><?xml version="1.0" encoding="utf-8"?>
<p:tagLst xmlns:a="http://schemas.openxmlformats.org/drawingml/2006/main" xmlns:r="http://schemas.openxmlformats.org/officeDocument/2006/relationships" xmlns:p="http://schemas.openxmlformats.org/presentationml/2006/main">
  <p:tag name="VEVOX.QRDOT" val="(20,10)"/>
  <p:tag name="VEVOX.ACCESSIBILITY.DECORATIVE" val="1"/>
</p:tagLst>
</file>

<file path=ppt/tags/tag317.xml><?xml version="1.0" encoding="utf-8"?>
<p:tagLst xmlns:a="http://schemas.openxmlformats.org/drawingml/2006/main" xmlns:r="http://schemas.openxmlformats.org/officeDocument/2006/relationships" xmlns:p="http://schemas.openxmlformats.org/presentationml/2006/main">
  <p:tag name="VEVOX.QRDOT" val="(21,10)"/>
  <p:tag name="VEVOX.ACCESSIBILITY.DECORATIVE" val="1"/>
</p:tagLst>
</file>

<file path=ppt/tags/tag318.xml><?xml version="1.0" encoding="utf-8"?>
<p:tagLst xmlns:a="http://schemas.openxmlformats.org/drawingml/2006/main" xmlns:r="http://schemas.openxmlformats.org/officeDocument/2006/relationships" xmlns:p="http://schemas.openxmlformats.org/presentationml/2006/main">
  <p:tag name="VEVOX.QRDOT" val="(22,10)"/>
  <p:tag name="VEVOX.ACCESSIBILITY.DECORATIVE" val="1"/>
</p:tagLst>
</file>

<file path=ppt/tags/tag319.xml><?xml version="1.0" encoding="utf-8"?>
<p:tagLst xmlns:a="http://schemas.openxmlformats.org/drawingml/2006/main" xmlns:r="http://schemas.openxmlformats.org/officeDocument/2006/relationships" xmlns:p="http://schemas.openxmlformats.org/presentationml/2006/main">
  <p:tag name="VEVOX.QRDOT" val="(23,10)"/>
  <p:tag name="VEVOX.ACCESSIBILITY.DECORATIVE" val="1"/>
</p:tagLst>
</file>

<file path=ppt/tags/tag32.xml><?xml version="1.0" encoding="utf-8"?>
<p:tagLst xmlns:a="http://schemas.openxmlformats.org/drawingml/2006/main" xmlns:r="http://schemas.openxmlformats.org/officeDocument/2006/relationships" xmlns:p="http://schemas.openxmlformats.org/presentationml/2006/main">
  <p:tag name="VEVOX.QRDOT" val="(26,0)"/>
  <p:tag name="VEVOX.ACCESSIBILITY.DECORATIVE" val="1"/>
</p:tagLst>
</file>

<file path=ppt/tags/tag320.xml><?xml version="1.0" encoding="utf-8"?>
<p:tagLst xmlns:a="http://schemas.openxmlformats.org/drawingml/2006/main" xmlns:r="http://schemas.openxmlformats.org/officeDocument/2006/relationships" xmlns:p="http://schemas.openxmlformats.org/presentationml/2006/main">
  <p:tag name="VEVOX.QRDOT" val="(24,10)"/>
  <p:tag name="VEVOX.ACCESSIBILITY.DECORATIVE" val="1"/>
</p:tagLst>
</file>

<file path=ppt/tags/tag321.xml><?xml version="1.0" encoding="utf-8"?>
<p:tagLst xmlns:a="http://schemas.openxmlformats.org/drawingml/2006/main" xmlns:r="http://schemas.openxmlformats.org/officeDocument/2006/relationships" xmlns:p="http://schemas.openxmlformats.org/presentationml/2006/main">
  <p:tag name="VEVOX.QRDOT" val="(0,11)"/>
  <p:tag name="VEVOX.ACCESSIBILITY.DECORATIVE" val="1"/>
</p:tagLst>
</file>

<file path=ppt/tags/tag322.xml><?xml version="1.0" encoding="utf-8"?>
<p:tagLst xmlns:a="http://schemas.openxmlformats.org/drawingml/2006/main" xmlns:r="http://schemas.openxmlformats.org/officeDocument/2006/relationships" xmlns:p="http://schemas.openxmlformats.org/presentationml/2006/main">
  <p:tag name="VEVOX.QRDOT" val="(1,11)"/>
  <p:tag name="VEVOX.ACCESSIBILITY.DECORATIVE" val="1"/>
</p:tagLst>
</file>

<file path=ppt/tags/tag323.xml><?xml version="1.0" encoding="utf-8"?>
<p:tagLst xmlns:a="http://schemas.openxmlformats.org/drawingml/2006/main" xmlns:r="http://schemas.openxmlformats.org/officeDocument/2006/relationships" xmlns:p="http://schemas.openxmlformats.org/presentationml/2006/main">
  <p:tag name="VEVOX.QRDOT" val="(2,11)"/>
  <p:tag name="VEVOX.ACCESSIBILITY.DECORATIVE" val="1"/>
</p:tagLst>
</file>

<file path=ppt/tags/tag324.xml><?xml version="1.0" encoding="utf-8"?>
<p:tagLst xmlns:a="http://schemas.openxmlformats.org/drawingml/2006/main" xmlns:r="http://schemas.openxmlformats.org/officeDocument/2006/relationships" xmlns:p="http://schemas.openxmlformats.org/presentationml/2006/main">
  <p:tag name="VEVOX.QRDOT" val="(3,11)"/>
  <p:tag name="VEVOX.ACCESSIBILITY.DECORATIVE" val="1"/>
</p:tagLst>
</file>

<file path=ppt/tags/tag325.xml><?xml version="1.0" encoding="utf-8"?>
<p:tagLst xmlns:a="http://schemas.openxmlformats.org/drawingml/2006/main" xmlns:r="http://schemas.openxmlformats.org/officeDocument/2006/relationships" xmlns:p="http://schemas.openxmlformats.org/presentationml/2006/main">
  <p:tag name="VEVOX.QRDOT" val="(4,11)"/>
  <p:tag name="VEVOX.ACCESSIBILITY.DECORATIVE" val="1"/>
</p:tagLst>
</file>

<file path=ppt/tags/tag326.xml><?xml version="1.0" encoding="utf-8"?>
<p:tagLst xmlns:a="http://schemas.openxmlformats.org/drawingml/2006/main" xmlns:r="http://schemas.openxmlformats.org/officeDocument/2006/relationships" xmlns:p="http://schemas.openxmlformats.org/presentationml/2006/main">
  <p:tag name="VEVOX.QRDOT" val="(5,11)"/>
  <p:tag name="VEVOX.ACCESSIBILITY.DECORATIVE" val="1"/>
</p:tagLst>
</file>

<file path=ppt/tags/tag327.xml><?xml version="1.0" encoding="utf-8"?>
<p:tagLst xmlns:a="http://schemas.openxmlformats.org/drawingml/2006/main" xmlns:r="http://schemas.openxmlformats.org/officeDocument/2006/relationships" xmlns:p="http://schemas.openxmlformats.org/presentationml/2006/main">
  <p:tag name="VEVOX.QRDOT" val="(6,11)"/>
  <p:tag name="VEVOX.ACCESSIBILITY.DECORATIVE" val="1"/>
</p:tagLst>
</file>

<file path=ppt/tags/tag328.xml><?xml version="1.0" encoding="utf-8"?>
<p:tagLst xmlns:a="http://schemas.openxmlformats.org/drawingml/2006/main" xmlns:r="http://schemas.openxmlformats.org/officeDocument/2006/relationships" xmlns:p="http://schemas.openxmlformats.org/presentationml/2006/main">
  <p:tag name="VEVOX.QRDOT" val="(7,11)"/>
  <p:tag name="VEVOX.ACCESSIBILITY.DECORATIVE" val="1"/>
</p:tagLst>
</file>

<file path=ppt/tags/tag329.xml><?xml version="1.0" encoding="utf-8"?>
<p:tagLst xmlns:a="http://schemas.openxmlformats.org/drawingml/2006/main" xmlns:r="http://schemas.openxmlformats.org/officeDocument/2006/relationships" xmlns:p="http://schemas.openxmlformats.org/presentationml/2006/main">
  <p:tag name="VEVOX.QRDOT" val="(8,11)"/>
  <p:tag name="VEVOX.ACCESSIBILITY.DECORATIVE" val="1"/>
</p:tagLst>
</file>

<file path=ppt/tags/tag33.xml><?xml version="1.0" encoding="utf-8"?>
<p:tagLst xmlns:a="http://schemas.openxmlformats.org/drawingml/2006/main" xmlns:r="http://schemas.openxmlformats.org/officeDocument/2006/relationships" xmlns:p="http://schemas.openxmlformats.org/presentationml/2006/main">
  <p:tag name="VEVOX.QRDOT" val="(27,0)"/>
  <p:tag name="VEVOX.ACCESSIBILITY.DECORATIVE" val="1"/>
</p:tagLst>
</file>

<file path=ppt/tags/tag330.xml><?xml version="1.0" encoding="utf-8"?>
<p:tagLst xmlns:a="http://schemas.openxmlformats.org/drawingml/2006/main" xmlns:r="http://schemas.openxmlformats.org/officeDocument/2006/relationships" xmlns:p="http://schemas.openxmlformats.org/presentationml/2006/main">
  <p:tag name="VEVOX.QRDOT" val="(9,11)"/>
  <p:tag name="VEVOX.ACCESSIBILITY.DECORATIVE" val="1"/>
</p:tagLst>
</file>

<file path=ppt/tags/tag331.xml><?xml version="1.0" encoding="utf-8"?>
<p:tagLst xmlns:a="http://schemas.openxmlformats.org/drawingml/2006/main" xmlns:r="http://schemas.openxmlformats.org/officeDocument/2006/relationships" xmlns:p="http://schemas.openxmlformats.org/presentationml/2006/main">
  <p:tag name="VEVOX.QRDOT" val="(10,11)"/>
  <p:tag name="VEVOX.ACCESSIBILITY.DECORATIVE" val="1"/>
</p:tagLst>
</file>

<file path=ppt/tags/tag332.xml><?xml version="1.0" encoding="utf-8"?>
<p:tagLst xmlns:a="http://schemas.openxmlformats.org/drawingml/2006/main" xmlns:r="http://schemas.openxmlformats.org/officeDocument/2006/relationships" xmlns:p="http://schemas.openxmlformats.org/presentationml/2006/main">
  <p:tag name="VEVOX.QRDOT" val="(11,11)"/>
  <p:tag name="VEVOX.ACCESSIBILITY.DECORATIVE" val="1"/>
</p:tagLst>
</file>

<file path=ppt/tags/tag333.xml><?xml version="1.0" encoding="utf-8"?>
<p:tagLst xmlns:a="http://schemas.openxmlformats.org/drawingml/2006/main" xmlns:r="http://schemas.openxmlformats.org/officeDocument/2006/relationships" xmlns:p="http://schemas.openxmlformats.org/presentationml/2006/main">
  <p:tag name="VEVOX.QRDOT" val="(12,11)"/>
  <p:tag name="VEVOX.ACCESSIBILITY.DECORATIVE" val="1"/>
</p:tagLst>
</file>

<file path=ppt/tags/tag334.xml><?xml version="1.0" encoding="utf-8"?>
<p:tagLst xmlns:a="http://schemas.openxmlformats.org/drawingml/2006/main" xmlns:r="http://schemas.openxmlformats.org/officeDocument/2006/relationships" xmlns:p="http://schemas.openxmlformats.org/presentationml/2006/main">
  <p:tag name="VEVOX.QRDOT" val="(13,11)"/>
  <p:tag name="VEVOX.ACCESSIBILITY.DECORATIVE" val="1"/>
</p:tagLst>
</file>

<file path=ppt/tags/tag335.xml><?xml version="1.0" encoding="utf-8"?>
<p:tagLst xmlns:a="http://schemas.openxmlformats.org/drawingml/2006/main" xmlns:r="http://schemas.openxmlformats.org/officeDocument/2006/relationships" xmlns:p="http://schemas.openxmlformats.org/presentationml/2006/main">
  <p:tag name="VEVOX.QRDOT" val="(14,11)"/>
  <p:tag name="VEVOX.ACCESSIBILITY.DECORATIVE" val="1"/>
</p:tagLst>
</file>

<file path=ppt/tags/tag336.xml><?xml version="1.0" encoding="utf-8"?>
<p:tagLst xmlns:a="http://schemas.openxmlformats.org/drawingml/2006/main" xmlns:r="http://schemas.openxmlformats.org/officeDocument/2006/relationships" xmlns:p="http://schemas.openxmlformats.org/presentationml/2006/main">
  <p:tag name="VEVOX.QRDOT" val="(15,11)"/>
  <p:tag name="VEVOX.ACCESSIBILITY.DECORATIVE" val="1"/>
</p:tagLst>
</file>

<file path=ppt/tags/tag337.xml><?xml version="1.0" encoding="utf-8"?>
<p:tagLst xmlns:a="http://schemas.openxmlformats.org/drawingml/2006/main" xmlns:r="http://schemas.openxmlformats.org/officeDocument/2006/relationships" xmlns:p="http://schemas.openxmlformats.org/presentationml/2006/main">
  <p:tag name="VEVOX.QRDOT" val="(16,11)"/>
  <p:tag name="VEVOX.ACCESSIBILITY.DECORATIVE" val="1"/>
</p:tagLst>
</file>

<file path=ppt/tags/tag338.xml><?xml version="1.0" encoding="utf-8"?>
<p:tagLst xmlns:a="http://schemas.openxmlformats.org/drawingml/2006/main" xmlns:r="http://schemas.openxmlformats.org/officeDocument/2006/relationships" xmlns:p="http://schemas.openxmlformats.org/presentationml/2006/main">
  <p:tag name="VEVOX.QRDOT" val="(17,11)"/>
  <p:tag name="VEVOX.ACCESSIBILITY.DECORATIVE" val="1"/>
</p:tagLst>
</file>

<file path=ppt/tags/tag339.xml><?xml version="1.0" encoding="utf-8"?>
<p:tagLst xmlns:a="http://schemas.openxmlformats.org/drawingml/2006/main" xmlns:r="http://schemas.openxmlformats.org/officeDocument/2006/relationships" xmlns:p="http://schemas.openxmlformats.org/presentationml/2006/main">
  <p:tag name="VEVOX.QRDOT" val="(18,11)"/>
  <p:tag name="VEVOX.ACCESSIBILITY.DECORATIVE" val="1"/>
</p:tagLst>
</file>

<file path=ppt/tags/tag34.xml><?xml version="1.0" encoding="utf-8"?>
<p:tagLst xmlns:a="http://schemas.openxmlformats.org/drawingml/2006/main" xmlns:r="http://schemas.openxmlformats.org/officeDocument/2006/relationships" xmlns:p="http://schemas.openxmlformats.org/presentationml/2006/main">
  <p:tag name="VEVOX.QRDOT" val="(28,0)"/>
  <p:tag name="VEVOX.ACCESSIBILITY.DECORATIVE" val="1"/>
</p:tagLst>
</file>

<file path=ppt/tags/tag340.xml><?xml version="1.0" encoding="utf-8"?>
<p:tagLst xmlns:a="http://schemas.openxmlformats.org/drawingml/2006/main" xmlns:r="http://schemas.openxmlformats.org/officeDocument/2006/relationships" xmlns:p="http://schemas.openxmlformats.org/presentationml/2006/main">
  <p:tag name="VEVOX.QRDOT" val="(19,11)"/>
  <p:tag name="VEVOX.ACCESSIBILITY.DECORATIVE" val="1"/>
</p:tagLst>
</file>

<file path=ppt/tags/tag341.xml><?xml version="1.0" encoding="utf-8"?>
<p:tagLst xmlns:a="http://schemas.openxmlformats.org/drawingml/2006/main" xmlns:r="http://schemas.openxmlformats.org/officeDocument/2006/relationships" xmlns:p="http://schemas.openxmlformats.org/presentationml/2006/main">
  <p:tag name="VEVOX.QRDOT" val="(20,11)"/>
  <p:tag name="VEVOX.ACCESSIBILITY.DECORATIVE" val="1"/>
</p:tagLst>
</file>

<file path=ppt/tags/tag342.xml><?xml version="1.0" encoding="utf-8"?>
<p:tagLst xmlns:a="http://schemas.openxmlformats.org/drawingml/2006/main" xmlns:r="http://schemas.openxmlformats.org/officeDocument/2006/relationships" xmlns:p="http://schemas.openxmlformats.org/presentationml/2006/main">
  <p:tag name="VEVOX.QRDOT" val="(21,11)"/>
  <p:tag name="VEVOX.ACCESSIBILITY.DECORATIVE" val="1"/>
</p:tagLst>
</file>

<file path=ppt/tags/tag343.xml><?xml version="1.0" encoding="utf-8"?>
<p:tagLst xmlns:a="http://schemas.openxmlformats.org/drawingml/2006/main" xmlns:r="http://schemas.openxmlformats.org/officeDocument/2006/relationships" xmlns:p="http://schemas.openxmlformats.org/presentationml/2006/main">
  <p:tag name="VEVOX.QRDOT" val="(22,11)"/>
  <p:tag name="VEVOX.ACCESSIBILITY.DECORATIVE" val="1"/>
</p:tagLst>
</file>

<file path=ppt/tags/tag344.xml><?xml version="1.0" encoding="utf-8"?>
<p:tagLst xmlns:a="http://schemas.openxmlformats.org/drawingml/2006/main" xmlns:r="http://schemas.openxmlformats.org/officeDocument/2006/relationships" xmlns:p="http://schemas.openxmlformats.org/presentationml/2006/main">
  <p:tag name="VEVOX.QRDOT" val="(23,11)"/>
  <p:tag name="VEVOX.ACCESSIBILITY.DECORATIVE" val="1"/>
</p:tagLst>
</file>

<file path=ppt/tags/tag345.xml><?xml version="1.0" encoding="utf-8"?>
<p:tagLst xmlns:a="http://schemas.openxmlformats.org/drawingml/2006/main" xmlns:r="http://schemas.openxmlformats.org/officeDocument/2006/relationships" xmlns:p="http://schemas.openxmlformats.org/presentationml/2006/main">
  <p:tag name="VEVOX.QRDOT" val="(24,11)"/>
  <p:tag name="VEVOX.ACCESSIBILITY.DECORATIVE" val="1"/>
</p:tagLst>
</file>

<file path=ppt/tags/tag346.xml><?xml version="1.0" encoding="utf-8"?>
<p:tagLst xmlns:a="http://schemas.openxmlformats.org/drawingml/2006/main" xmlns:r="http://schemas.openxmlformats.org/officeDocument/2006/relationships" xmlns:p="http://schemas.openxmlformats.org/presentationml/2006/main">
  <p:tag name="VEVOX.QRDOT" val="(25,11)"/>
  <p:tag name="VEVOX.ACCESSIBILITY.DECORATIVE" val="1"/>
</p:tagLst>
</file>

<file path=ppt/tags/tag347.xml><?xml version="1.0" encoding="utf-8"?>
<p:tagLst xmlns:a="http://schemas.openxmlformats.org/drawingml/2006/main" xmlns:r="http://schemas.openxmlformats.org/officeDocument/2006/relationships" xmlns:p="http://schemas.openxmlformats.org/presentationml/2006/main">
  <p:tag name="VEVOX.QRDOT" val="(26,11)"/>
  <p:tag name="VEVOX.ACCESSIBILITY.DECORATIVE" val="1"/>
</p:tagLst>
</file>

<file path=ppt/tags/tag348.xml><?xml version="1.0" encoding="utf-8"?>
<p:tagLst xmlns:a="http://schemas.openxmlformats.org/drawingml/2006/main" xmlns:r="http://schemas.openxmlformats.org/officeDocument/2006/relationships" xmlns:p="http://schemas.openxmlformats.org/presentationml/2006/main">
  <p:tag name="VEVOX.QRDOT" val="(0,12)"/>
  <p:tag name="VEVOX.ACCESSIBILITY.DECORATIVE" val="1"/>
</p:tagLst>
</file>

<file path=ppt/tags/tag349.xml><?xml version="1.0" encoding="utf-8"?>
<p:tagLst xmlns:a="http://schemas.openxmlformats.org/drawingml/2006/main" xmlns:r="http://schemas.openxmlformats.org/officeDocument/2006/relationships" xmlns:p="http://schemas.openxmlformats.org/presentationml/2006/main">
  <p:tag name="VEVOX.QRDOT" val="(1,12)"/>
  <p:tag name="VEVOX.ACCESSIBILITY.DECORATIVE" val="1"/>
</p:tagLst>
</file>

<file path=ppt/tags/tag35.xml><?xml version="1.0" encoding="utf-8"?>
<p:tagLst xmlns:a="http://schemas.openxmlformats.org/drawingml/2006/main" xmlns:r="http://schemas.openxmlformats.org/officeDocument/2006/relationships" xmlns:p="http://schemas.openxmlformats.org/presentationml/2006/main">
  <p:tag name="VEVOX.QRDOT" val="(29,0)"/>
  <p:tag name="VEVOX.ACCESSIBILITY.DECORATIVE" val="1"/>
</p:tagLst>
</file>

<file path=ppt/tags/tag350.xml><?xml version="1.0" encoding="utf-8"?>
<p:tagLst xmlns:a="http://schemas.openxmlformats.org/drawingml/2006/main" xmlns:r="http://schemas.openxmlformats.org/officeDocument/2006/relationships" xmlns:p="http://schemas.openxmlformats.org/presentationml/2006/main">
  <p:tag name="VEVOX.QRDOT" val="(2,12)"/>
  <p:tag name="VEVOX.ACCESSIBILITY.DECORATIVE" val="1"/>
</p:tagLst>
</file>

<file path=ppt/tags/tag351.xml><?xml version="1.0" encoding="utf-8"?>
<p:tagLst xmlns:a="http://schemas.openxmlformats.org/drawingml/2006/main" xmlns:r="http://schemas.openxmlformats.org/officeDocument/2006/relationships" xmlns:p="http://schemas.openxmlformats.org/presentationml/2006/main">
  <p:tag name="VEVOX.QRDOT" val="(3,12)"/>
  <p:tag name="VEVOX.ACCESSIBILITY.DECORATIVE" val="1"/>
</p:tagLst>
</file>

<file path=ppt/tags/tag352.xml><?xml version="1.0" encoding="utf-8"?>
<p:tagLst xmlns:a="http://schemas.openxmlformats.org/drawingml/2006/main" xmlns:r="http://schemas.openxmlformats.org/officeDocument/2006/relationships" xmlns:p="http://schemas.openxmlformats.org/presentationml/2006/main">
  <p:tag name="VEVOX.QRDOT" val="(4,12)"/>
  <p:tag name="VEVOX.ACCESSIBILITY.DECORATIVE" val="1"/>
</p:tagLst>
</file>

<file path=ppt/tags/tag353.xml><?xml version="1.0" encoding="utf-8"?>
<p:tagLst xmlns:a="http://schemas.openxmlformats.org/drawingml/2006/main" xmlns:r="http://schemas.openxmlformats.org/officeDocument/2006/relationships" xmlns:p="http://schemas.openxmlformats.org/presentationml/2006/main">
  <p:tag name="VEVOX.QRDOT" val="(5,12)"/>
  <p:tag name="VEVOX.ACCESSIBILITY.DECORATIVE" val="1"/>
</p:tagLst>
</file>

<file path=ppt/tags/tag354.xml><?xml version="1.0" encoding="utf-8"?>
<p:tagLst xmlns:a="http://schemas.openxmlformats.org/drawingml/2006/main" xmlns:r="http://schemas.openxmlformats.org/officeDocument/2006/relationships" xmlns:p="http://schemas.openxmlformats.org/presentationml/2006/main">
  <p:tag name="VEVOX.QRDOT" val="(6,12)"/>
  <p:tag name="VEVOX.ACCESSIBILITY.DECORATIVE" val="1"/>
</p:tagLst>
</file>

<file path=ppt/tags/tag355.xml><?xml version="1.0" encoding="utf-8"?>
<p:tagLst xmlns:a="http://schemas.openxmlformats.org/drawingml/2006/main" xmlns:r="http://schemas.openxmlformats.org/officeDocument/2006/relationships" xmlns:p="http://schemas.openxmlformats.org/presentationml/2006/main">
  <p:tag name="VEVOX.QRDOT" val="(7,12)"/>
  <p:tag name="VEVOX.ACCESSIBILITY.DECORATIVE" val="1"/>
</p:tagLst>
</file>

<file path=ppt/tags/tag356.xml><?xml version="1.0" encoding="utf-8"?>
<p:tagLst xmlns:a="http://schemas.openxmlformats.org/drawingml/2006/main" xmlns:r="http://schemas.openxmlformats.org/officeDocument/2006/relationships" xmlns:p="http://schemas.openxmlformats.org/presentationml/2006/main">
  <p:tag name="VEVOX.QRDOT" val="(8,12)"/>
  <p:tag name="VEVOX.ACCESSIBILITY.DECORATIVE" val="1"/>
</p:tagLst>
</file>

<file path=ppt/tags/tag357.xml><?xml version="1.0" encoding="utf-8"?>
<p:tagLst xmlns:a="http://schemas.openxmlformats.org/drawingml/2006/main" xmlns:r="http://schemas.openxmlformats.org/officeDocument/2006/relationships" xmlns:p="http://schemas.openxmlformats.org/presentationml/2006/main">
  <p:tag name="VEVOX.QRDOT" val="(9,12)"/>
  <p:tag name="VEVOX.ACCESSIBILITY.DECORATIVE" val="1"/>
</p:tagLst>
</file>

<file path=ppt/tags/tag358.xml><?xml version="1.0" encoding="utf-8"?>
<p:tagLst xmlns:a="http://schemas.openxmlformats.org/drawingml/2006/main" xmlns:r="http://schemas.openxmlformats.org/officeDocument/2006/relationships" xmlns:p="http://schemas.openxmlformats.org/presentationml/2006/main">
  <p:tag name="VEVOX.QRDOT" val="(10,12)"/>
  <p:tag name="VEVOX.ACCESSIBILITY.DECORATIVE" val="1"/>
</p:tagLst>
</file>

<file path=ppt/tags/tag359.xml><?xml version="1.0" encoding="utf-8"?>
<p:tagLst xmlns:a="http://schemas.openxmlformats.org/drawingml/2006/main" xmlns:r="http://schemas.openxmlformats.org/officeDocument/2006/relationships" xmlns:p="http://schemas.openxmlformats.org/presentationml/2006/main">
  <p:tag name="VEVOX.QRDOT" val="(11,12)"/>
  <p:tag name="VEVOX.ACCESSIBILITY.DECORATIVE" val="1"/>
</p:tagLst>
</file>

<file path=ppt/tags/tag36.xml><?xml version="1.0" encoding="utf-8"?>
<p:tagLst xmlns:a="http://schemas.openxmlformats.org/drawingml/2006/main" xmlns:r="http://schemas.openxmlformats.org/officeDocument/2006/relationships" xmlns:p="http://schemas.openxmlformats.org/presentationml/2006/main">
  <p:tag name="VEVOX.QRDOT" val="(0,1)"/>
  <p:tag name="VEVOX.ACCESSIBILITY.DECORATIVE" val="1"/>
</p:tagLst>
</file>

<file path=ppt/tags/tag360.xml><?xml version="1.0" encoding="utf-8"?>
<p:tagLst xmlns:a="http://schemas.openxmlformats.org/drawingml/2006/main" xmlns:r="http://schemas.openxmlformats.org/officeDocument/2006/relationships" xmlns:p="http://schemas.openxmlformats.org/presentationml/2006/main">
  <p:tag name="VEVOX.QRDOT" val="(12,12)"/>
  <p:tag name="VEVOX.ACCESSIBILITY.DECORATIVE" val="1"/>
</p:tagLst>
</file>

<file path=ppt/tags/tag361.xml><?xml version="1.0" encoding="utf-8"?>
<p:tagLst xmlns:a="http://schemas.openxmlformats.org/drawingml/2006/main" xmlns:r="http://schemas.openxmlformats.org/officeDocument/2006/relationships" xmlns:p="http://schemas.openxmlformats.org/presentationml/2006/main">
  <p:tag name="VEVOX.QRDOT" val="(13,12)"/>
  <p:tag name="VEVOX.ACCESSIBILITY.DECORATIVE" val="1"/>
</p:tagLst>
</file>

<file path=ppt/tags/tag362.xml><?xml version="1.0" encoding="utf-8"?>
<p:tagLst xmlns:a="http://schemas.openxmlformats.org/drawingml/2006/main" xmlns:r="http://schemas.openxmlformats.org/officeDocument/2006/relationships" xmlns:p="http://schemas.openxmlformats.org/presentationml/2006/main">
  <p:tag name="VEVOX.QRDOT" val="(14,12)"/>
  <p:tag name="VEVOX.ACCESSIBILITY.DECORATIVE" val="1"/>
</p:tagLst>
</file>

<file path=ppt/tags/tag363.xml><?xml version="1.0" encoding="utf-8"?>
<p:tagLst xmlns:a="http://schemas.openxmlformats.org/drawingml/2006/main" xmlns:r="http://schemas.openxmlformats.org/officeDocument/2006/relationships" xmlns:p="http://schemas.openxmlformats.org/presentationml/2006/main">
  <p:tag name="VEVOX.QRDOT" val="(15,12)"/>
  <p:tag name="VEVOX.ACCESSIBILITY.DECORATIVE" val="1"/>
</p:tagLst>
</file>

<file path=ppt/tags/tag364.xml><?xml version="1.0" encoding="utf-8"?>
<p:tagLst xmlns:a="http://schemas.openxmlformats.org/drawingml/2006/main" xmlns:r="http://schemas.openxmlformats.org/officeDocument/2006/relationships" xmlns:p="http://schemas.openxmlformats.org/presentationml/2006/main">
  <p:tag name="VEVOX.QRDOT" val="(16,12)"/>
  <p:tag name="VEVOX.ACCESSIBILITY.DECORATIVE" val="1"/>
</p:tagLst>
</file>

<file path=ppt/tags/tag365.xml><?xml version="1.0" encoding="utf-8"?>
<p:tagLst xmlns:a="http://schemas.openxmlformats.org/drawingml/2006/main" xmlns:r="http://schemas.openxmlformats.org/officeDocument/2006/relationships" xmlns:p="http://schemas.openxmlformats.org/presentationml/2006/main">
  <p:tag name="VEVOX.QRDOT" val="(17,12)"/>
  <p:tag name="VEVOX.ACCESSIBILITY.DECORATIVE" val="1"/>
</p:tagLst>
</file>

<file path=ppt/tags/tag366.xml><?xml version="1.0" encoding="utf-8"?>
<p:tagLst xmlns:a="http://schemas.openxmlformats.org/drawingml/2006/main" xmlns:r="http://schemas.openxmlformats.org/officeDocument/2006/relationships" xmlns:p="http://schemas.openxmlformats.org/presentationml/2006/main">
  <p:tag name="VEVOX.QRDOT" val="(18,12)"/>
  <p:tag name="VEVOX.ACCESSIBILITY.DECORATIVE" val="1"/>
</p:tagLst>
</file>

<file path=ppt/tags/tag367.xml><?xml version="1.0" encoding="utf-8"?>
<p:tagLst xmlns:a="http://schemas.openxmlformats.org/drawingml/2006/main" xmlns:r="http://schemas.openxmlformats.org/officeDocument/2006/relationships" xmlns:p="http://schemas.openxmlformats.org/presentationml/2006/main">
  <p:tag name="VEVOX.QRDOT" val="(19,12)"/>
  <p:tag name="VEVOX.ACCESSIBILITY.DECORATIVE" val="1"/>
</p:tagLst>
</file>

<file path=ppt/tags/tag368.xml><?xml version="1.0" encoding="utf-8"?>
<p:tagLst xmlns:a="http://schemas.openxmlformats.org/drawingml/2006/main" xmlns:r="http://schemas.openxmlformats.org/officeDocument/2006/relationships" xmlns:p="http://schemas.openxmlformats.org/presentationml/2006/main">
  <p:tag name="VEVOX.QRDOT" val="(20,12)"/>
  <p:tag name="VEVOX.ACCESSIBILITY.DECORATIVE" val="1"/>
</p:tagLst>
</file>

<file path=ppt/tags/tag369.xml><?xml version="1.0" encoding="utf-8"?>
<p:tagLst xmlns:a="http://schemas.openxmlformats.org/drawingml/2006/main" xmlns:r="http://schemas.openxmlformats.org/officeDocument/2006/relationships" xmlns:p="http://schemas.openxmlformats.org/presentationml/2006/main">
  <p:tag name="VEVOX.QRDOT" val="(21,12)"/>
  <p:tag name="VEVOX.ACCESSIBILITY.DECORATIVE" val="1"/>
</p:tagLst>
</file>

<file path=ppt/tags/tag37.xml><?xml version="1.0" encoding="utf-8"?>
<p:tagLst xmlns:a="http://schemas.openxmlformats.org/drawingml/2006/main" xmlns:r="http://schemas.openxmlformats.org/officeDocument/2006/relationships" xmlns:p="http://schemas.openxmlformats.org/presentationml/2006/main">
  <p:tag name="VEVOX.QRDOT" val="(1,1)"/>
  <p:tag name="VEVOX.ACCESSIBILITY.DECORATIVE" val="1"/>
</p:tagLst>
</file>

<file path=ppt/tags/tag370.xml><?xml version="1.0" encoding="utf-8"?>
<p:tagLst xmlns:a="http://schemas.openxmlformats.org/drawingml/2006/main" xmlns:r="http://schemas.openxmlformats.org/officeDocument/2006/relationships" xmlns:p="http://schemas.openxmlformats.org/presentationml/2006/main">
  <p:tag name="VEVOX.QRDOT" val="(22,12)"/>
  <p:tag name="VEVOX.ACCESSIBILITY.DECORATIVE" val="1"/>
</p:tagLst>
</file>

<file path=ppt/tags/tag371.xml><?xml version="1.0" encoding="utf-8"?>
<p:tagLst xmlns:a="http://schemas.openxmlformats.org/drawingml/2006/main" xmlns:r="http://schemas.openxmlformats.org/officeDocument/2006/relationships" xmlns:p="http://schemas.openxmlformats.org/presentationml/2006/main">
  <p:tag name="VEVOX.QRDOT" val="(23,12)"/>
  <p:tag name="VEVOX.ACCESSIBILITY.DECORATIVE" val="1"/>
</p:tagLst>
</file>

<file path=ppt/tags/tag372.xml><?xml version="1.0" encoding="utf-8"?>
<p:tagLst xmlns:a="http://schemas.openxmlformats.org/drawingml/2006/main" xmlns:r="http://schemas.openxmlformats.org/officeDocument/2006/relationships" xmlns:p="http://schemas.openxmlformats.org/presentationml/2006/main">
  <p:tag name="VEVOX.QRDOT" val="(24,12)"/>
  <p:tag name="VEVOX.ACCESSIBILITY.DECORATIVE" val="1"/>
</p:tagLst>
</file>

<file path=ppt/tags/tag373.xml><?xml version="1.0" encoding="utf-8"?>
<p:tagLst xmlns:a="http://schemas.openxmlformats.org/drawingml/2006/main" xmlns:r="http://schemas.openxmlformats.org/officeDocument/2006/relationships" xmlns:p="http://schemas.openxmlformats.org/presentationml/2006/main">
  <p:tag name="VEVOX.QRDOT" val="(25,12)"/>
  <p:tag name="VEVOX.ACCESSIBILITY.DECORATIVE" val="1"/>
</p:tagLst>
</file>

<file path=ppt/tags/tag374.xml><?xml version="1.0" encoding="utf-8"?>
<p:tagLst xmlns:a="http://schemas.openxmlformats.org/drawingml/2006/main" xmlns:r="http://schemas.openxmlformats.org/officeDocument/2006/relationships" xmlns:p="http://schemas.openxmlformats.org/presentationml/2006/main">
  <p:tag name="VEVOX.QRDOT" val="(26,12)"/>
  <p:tag name="VEVOX.ACCESSIBILITY.DECORATIVE" val="1"/>
</p:tagLst>
</file>

<file path=ppt/tags/tag375.xml><?xml version="1.0" encoding="utf-8"?>
<p:tagLst xmlns:a="http://schemas.openxmlformats.org/drawingml/2006/main" xmlns:r="http://schemas.openxmlformats.org/officeDocument/2006/relationships" xmlns:p="http://schemas.openxmlformats.org/presentationml/2006/main">
  <p:tag name="VEVOX.QRDOT" val="(27,12)"/>
  <p:tag name="VEVOX.ACCESSIBILITY.DECORATIVE" val="1"/>
</p:tagLst>
</file>

<file path=ppt/tags/tag376.xml><?xml version="1.0" encoding="utf-8"?>
<p:tagLst xmlns:a="http://schemas.openxmlformats.org/drawingml/2006/main" xmlns:r="http://schemas.openxmlformats.org/officeDocument/2006/relationships" xmlns:p="http://schemas.openxmlformats.org/presentationml/2006/main">
  <p:tag name="VEVOX.QRDOT" val="(28,12)"/>
  <p:tag name="VEVOX.ACCESSIBILITY.DECORATIVE" val="1"/>
</p:tagLst>
</file>

<file path=ppt/tags/tag377.xml><?xml version="1.0" encoding="utf-8"?>
<p:tagLst xmlns:a="http://schemas.openxmlformats.org/drawingml/2006/main" xmlns:r="http://schemas.openxmlformats.org/officeDocument/2006/relationships" xmlns:p="http://schemas.openxmlformats.org/presentationml/2006/main">
  <p:tag name="VEVOX.QRDOT" val="(29,12)"/>
  <p:tag name="VEVOX.ACCESSIBILITY.DECORATIVE" val="1"/>
</p:tagLst>
</file>

<file path=ppt/tags/tag378.xml><?xml version="1.0" encoding="utf-8"?>
<p:tagLst xmlns:a="http://schemas.openxmlformats.org/drawingml/2006/main" xmlns:r="http://schemas.openxmlformats.org/officeDocument/2006/relationships" xmlns:p="http://schemas.openxmlformats.org/presentationml/2006/main">
  <p:tag name="VEVOX.QRDOT" val="(0,13)"/>
  <p:tag name="VEVOX.ACCESSIBILITY.DECORATIVE" val="1"/>
</p:tagLst>
</file>

<file path=ppt/tags/tag379.xml><?xml version="1.0" encoding="utf-8"?>
<p:tagLst xmlns:a="http://schemas.openxmlformats.org/drawingml/2006/main" xmlns:r="http://schemas.openxmlformats.org/officeDocument/2006/relationships" xmlns:p="http://schemas.openxmlformats.org/presentationml/2006/main">
  <p:tag name="VEVOX.QRDOT" val="(1,13)"/>
  <p:tag name="VEVOX.ACCESSIBILITY.DECORATIVE" val="1"/>
</p:tagLst>
</file>

<file path=ppt/tags/tag38.xml><?xml version="1.0" encoding="utf-8"?>
<p:tagLst xmlns:a="http://schemas.openxmlformats.org/drawingml/2006/main" xmlns:r="http://schemas.openxmlformats.org/officeDocument/2006/relationships" xmlns:p="http://schemas.openxmlformats.org/presentationml/2006/main">
  <p:tag name="VEVOX.QRDOT" val="(2,1)"/>
  <p:tag name="VEVOX.ACCESSIBILITY.DECORATIVE" val="1"/>
</p:tagLst>
</file>

<file path=ppt/tags/tag380.xml><?xml version="1.0" encoding="utf-8"?>
<p:tagLst xmlns:a="http://schemas.openxmlformats.org/drawingml/2006/main" xmlns:r="http://schemas.openxmlformats.org/officeDocument/2006/relationships" xmlns:p="http://schemas.openxmlformats.org/presentationml/2006/main">
  <p:tag name="VEVOX.QRDOT" val="(2,13)"/>
  <p:tag name="VEVOX.ACCESSIBILITY.DECORATIVE" val="1"/>
</p:tagLst>
</file>

<file path=ppt/tags/tag381.xml><?xml version="1.0" encoding="utf-8"?>
<p:tagLst xmlns:a="http://schemas.openxmlformats.org/drawingml/2006/main" xmlns:r="http://schemas.openxmlformats.org/officeDocument/2006/relationships" xmlns:p="http://schemas.openxmlformats.org/presentationml/2006/main">
  <p:tag name="VEVOX.QRDOT" val="(3,13)"/>
  <p:tag name="VEVOX.ACCESSIBILITY.DECORATIVE" val="1"/>
</p:tagLst>
</file>

<file path=ppt/tags/tag382.xml><?xml version="1.0" encoding="utf-8"?>
<p:tagLst xmlns:a="http://schemas.openxmlformats.org/drawingml/2006/main" xmlns:r="http://schemas.openxmlformats.org/officeDocument/2006/relationships" xmlns:p="http://schemas.openxmlformats.org/presentationml/2006/main">
  <p:tag name="VEVOX.QRDOT" val="(4,13)"/>
  <p:tag name="VEVOX.ACCESSIBILITY.DECORATIVE" val="1"/>
</p:tagLst>
</file>

<file path=ppt/tags/tag383.xml><?xml version="1.0" encoding="utf-8"?>
<p:tagLst xmlns:a="http://schemas.openxmlformats.org/drawingml/2006/main" xmlns:r="http://schemas.openxmlformats.org/officeDocument/2006/relationships" xmlns:p="http://schemas.openxmlformats.org/presentationml/2006/main">
  <p:tag name="VEVOX.QRDOT" val="(5,13)"/>
  <p:tag name="VEVOX.ACCESSIBILITY.DECORATIVE" val="1"/>
</p:tagLst>
</file>

<file path=ppt/tags/tag384.xml><?xml version="1.0" encoding="utf-8"?>
<p:tagLst xmlns:a="http://schemas.openxmlformats.org/drawingml/2006/main" xmlns:r="http://schemas.openxmlformats.org/officeDocument/2006/relationships" xmlns:p="http://schemas.openxmlformats.org/presentationml/2006/main">
  <p:tag name="VEVOX.QRDOT" val="(6,13)"/>
  <p:tag name="VEVOX.ACCESSIBILITY.DECORATIVE" val="1"/>
</p:tagLst>
</file>

<file path=ppt/tags/tag385.xml><?xml version="1.0" encoding="utf-8"?>
<p:tagLst xmlns:a="http://schemas.openxmlformats.org/drawingml/2006/main" xmlns:r="http://schemas.openxmlformats.org/officeDocument/2006/relationships" xmlns:p="http://schemas.openxmlformats.org/presentationml/2006/main">
  <p:tag name="VEVOX.QRDOT" val="(7,13)"/>
  <p:tag name="VEVOX.ACCESSIBILITY.DECORATIVE" val="1"/>
</p:tagLst>
</file>

<file path=ppt/tags/tag386.xml><?xml version="1.0" encoding="utf-8"?>
<p:tagLst xmlns:a="http://schemas.openxmlformats.org/drawingml/2006/main" xmlns:r="http://schemas.openxmlformats.org/officeDocument/2006/relationships" xmlns:p="http://schemas.openxmlformats.org/presentationml/2006/main">
  <p:tag name="VEVOX.QRDOT" val="(8,13)"/>
  <p:tag name="VEVOX.ACCESSIBILITY.DECORATIVE" val="1"/>
</p:tagLst>
</file>

<file path=ppt/tags/tag387.xml><?xml version="1.0" encoding="utf-8"?>
<p:tagLst xmlns:a="http://schemas.openxmlformats.org/drawingml/2006/main" xmlns:r="http://schemas.openxmlformats.org/officeDocument/2006/relationships" xmlns:p="http://schemas.openxmlformats.org/presentationml/2006/main">
  <p:tag name="VEVOX.QRDOT" val="(9,13)"/>
  <p:tag name="VEVOX.ACCESSIBILITY.DECORATIVE" val="1"/>
</p:tagLst>
</file>

<file path=ppt/tags/tag388.xml><?xml version="1.0" encoding="utf-8"?>
<p:tagLst xmlns:a="http://schemas.openxmlformats.org/drawingml/2006/main" xmlns:r="http://schemas.openxmlformats.org/officeDocument/2006/relationships" xmlns:p="http://schemas.openxmlformats.org/presentationml/2006/main">
  <p:tag name="VEVOX.QRDOT" val="(10,13)"/>
  <p:tag name="VEVOX.ACCESSIBILITY.DECORATIVE" val="1"/>
</p:tagLst>
</file>

<file path=ppt/tags/tag389.xml><?xml version="1.0" encoding="utf-8"?>
<p:tagLst xmlns:a="http://schemas.openxmlformats.org/drawingml/2006/main" xmlns:r="http://schemas.openxmlformats.org/officeDocument/2006/relationships" xmlns:p="http://schemas.openxmlformats.org/presentationml/2006/main">
  <p:tag name="VEVOX.QRDOT" val="(11,13)"/>
  <p:tag name="VEVOX.ACCESSIBILITY.DECORATIVE" val="1"/>
</p:tagLst>
</file>

<file path=ppt/tags/tag39.xml><?xml version="1.0" encoding="utf-8"?>
<p:tagLst xmlns:a="http://schemas.openxmlformats.org/drawingml/2006/main" xmlns:r="http://schemas.openxmlformats.org/officeDocument/2006/relationships" xmlns:p="http://schemas.openxmlformats.org/presentationml/2006/main">
  <p:tag name="VEVOX.QRDOT" val="(3,1)"/>
  <p:tag name="VEVOX.ACCESSIBILITY.DECORATIVE" val="1"/>
</p:tagLst>
</file>

<file path=ppt/tags/tag390.xml><?xml version="1.0" encoding="utf-8"?>
<p:tagLst xmlns:a="http://schemas.openxmlformats.org/drawingml/2006/main" xmlns:r="http://schemas.openxmlformats.org/officeDocument/2006/relationships" xmlns:p="http://schemas.openxmlformats.org/presentationml/2006/main">
  <p:tag name="VEVOX.QRDOT" val="(12,13)"/>
  <p:tag name="VEVOX.ACCESSIBILITY.DECORATIVE" val="1"/>
</p:tagLst>
</file>

<file path=ppt/tags/tag391.xml><?xml version="1.0" encoding="utf-8"?>
<p:tagLst xmlns:a="http://schemas.openxmlformats.org/drawingml/2006/main" xmlns:r="http://schemas.openxmlformats.org/officeDocument/2006/relationships" xmlns:p="http://schemas.openxmlformats.org/presentationml/2006/main">
  <p:tag name="VEVOX.QRDOT" val="(13,13)"/>
  <p:tag name="VEVOX.ACCESSIBILITY.DECORATIVE" val="1"/>
</p:tagLst>
</file>

<file path=ppt/tags/tag392.xml><?xml version="1.0" encoding="utf-8"?>
<p:tagLst xmlns:a="http://schemas.openxmlformats.org/drawingml/2006/main" xmlns:r="http://schemas.openxmlformats.org/officeDocument/2006/relationships" xmlns:p="http://schemas.openxmlformats.org/presentationml/2006/main">
  <p:tag name="VEVOX.QRDOT" val="(14,13)"/>
  <p:tag name="VEVOX.ACCESSIBILITY.DECORATIVE" val="1"/>
</p:tagLst>
</file>

<file path=ppt/tags/tag393.xml><?xml version="1.0" encoding="utf-8"?>
<p:tagLst xmlns:a="http://schemas.openxmlformats.org/drawingml/2006/main" xmlns:r="http://schemas.openxmlformats.org/officeDocument/2006/relationships" xmlns:p="http://schemas.openxmlformats.org/presentationml/2006/main">
  <p:tag name="VEVOX.QRDOT" val="(15,13)"/>
  <p:tag name="VEVOX.ACCESSIBILITY.DECORATIVE" val="1"/>
</p:tagLst>
</file>

<file path=ppt/tags/tag394.xml><?xml version="1.0" encoding="utf-8"?>
<p:tagLst xmlns:a="http://schemas.openxmlformats.org/drawingml/2006/main" xmlns:r="http://schemas.openxmlformats.org/officeDocument/2006/relationships" xmlns:p="http://schemas.openxmlformats.org/presentationml/2006/main">
  <p:tag name="VEVOX.QRDOT" val="(16,13)"/>
  <p:tag name="VEVOX.ACCESSIBILITY.DECORATIVE" val="1"/>
</p:tagLst>
</file>

<file path=ppt/tags/tag395.xml><?xml version="1.0" encoding="utf-8"?>
<p:tagLst xmlns:a="http://schemas.openxmlformats.org/drawingml/2006/main" xmlns:r="http://schemas.openxmlformats.org/officeDocument/2006/relationships" xmlns:p="http://schemas.openxmlformats.org/presentationml/2006/main">
  <p:tag name="VEVOX.QRDOT" val="(17,13)"/>
  <p:tag name="VEVOX.ACCESSIBILITY.DECORATIVE" val="1"/>
</p:tagLst>
</file>

<file path=ppt/tags/tag396.xml><?xml version="1.0" encoding="utf-8"?>
<p:tagLst xmlns:a="http://schemas.openxmlformats.org/drawingml/2006/main" xmlns:r="http://schemas.openxmlformats.org/officeDocument/2006/relationships" xmlns:p="http://schemas.openxmlformats.org/presentationml/2006/main">
  <p:tag name="VEVOX.QRDOT" val="(18,13)"/>
  <p:tag name="VEVOX.ACCESSIBILITY.DECORATIVE" val="1"/>
</p:tagLst>
</file>

<file path=ppt/tags/tag397.xml><?xml version="1.0" encoding="utf-8"?>
<p:tagLst xmlns:a="http://schemas.openxmlformats.org/drawingml/2006/main" xmlns:r="http://schemas.openxmlformats.org/officeDocument/2006/relationships" xmlns:p="http://schemas.openxmlformats.org/presentationml/2006/main">
  <p:tag name="VEVOX.QRDOT" val="(19,13)"/>
  <p:tag name="VEVOX.ACCESSIBILITY.DECORATIVE" val="1"/>
</p:tagLst>
</file>

<file path=ppt/tags/tag398.xml><?xml version="1.0" encoding="utf-8"?>
<p:tagLst xmlns:a="http://schemas.openxmlformats.org/drawingml/2006/main" xmlns:r="http://schemas.openxmlformats.org/officeDocument/2006/relationships" xmlns:p="http://schemas.openxmlformats.org/presentationml/2006/main">
  <p:tag name="VEVOX.QRDOT" val="(20,13)"/>
  <p:tag name="VEVOX.ACCESSIBILITY.DECORATIVE" val="1"/>
</p:tagLst>
</file>

<file path=ppt/tags/tag399.xml><?xml version="1.0" encoding="utf-8"?>
<p:tagLst xmlns:a="http://schemas.openxmlformats.org/drawingml/2006/main" xmlns:r="http://schemas.openxmlformats.org/officeDocument/2006/relationships" xmlns:p="http://schemas.openxmlformats.org/presentationml/2006/main">
  <p:tag name="VEVOX.QRDOT" val="(21,13)"/>
  <p:tag name="VEVOX.ACCESSIBILITY.DECORATIVE" val="1"/>
</p:tagLst>
</file>

<file path=ppt/tags/tag4.xml><?xml version="1.0" encoding="utf-8"?>
<p:tagLst xmlns:a="http://schemas.openxmlformats.org/drawingml/2006/main" xmlns:r="http://schemas.openxmlformats.org/officeDocument/2006/relationships" xmlns:p="http://schemas.openxmlformats.org/presentationml/2006/main">
  <p:tag name="VEVOX.INSTRUCTION.TEXT" val="join_instructions_text"/>
</p:tagLst>
</file>

<file path=ppt/tags/tag40.xml><?xml version="1.0" encoding="utf-8"?>
<p:tagLst xmlns:a="http://schemas.openxmlformats.org/drawingml/2006/main" xmlns:r="http://schemas.openxmlformats.org/officeDocument/2006/relationships" xmlns:p="http://schemas.openxmlformats.org/presentationml/2006/main">
  <p:tag name="VEVOX.QRDOT" val="(4,1)"/>
  <p:tag name="VEVOX.ACCESSIBILITY.DECORATIVE" val="1"/>
</p:tagLst>
</file>

<file path=ppt/tags/tag400.xml><?xml version="1.0" encoding="utf-8"?>
<p:tagLst xmlns:a="http://schemas.openxmlformats.org/drawingml/2006/main" xmlns:r="http://schemas.openxmlformats.org/officeDocument/2006/relationships" xmlns:p="http://schemas.openxmlformats.org/presentationml/2006/main">
  <p:tag name="VEVOX.QRDOT" val="(22,13)"/>
  <p:tag name="VEVOX.ACCESSIBILITY.DECORATIVE" val="1"/>
</p:tagLst>
</file>

<file path=ppt/tags/tag401.xml><?xml version="1.0" encoding="utf-8"?>
<p:tagLst xmlns:a="http://schemas.openxmlformats.org/drawingml/2006/main" xmlns:r="http://schemas.openxmlformats.org/officeDocument/2006/relationships" xmlns:p="http://schemas.openxmlformats.org/presentationml/2006/main">
  <p:tag name="VEVOX.QRDOT" val="(23,13)"/>
  <p:tag name="VEVOX.ACCESSIBILITY.DECORATIVE" val="1"/>
</p:tagLst>
</file>

<file path=ppt/tags/tag402.xml><?xml version="1.0" encoding="utf-8"?>
<p:tagLst xmlns:a="http://schemas.openxmlformats.org/drawingml/2006/main" xmlns:r="http://schemas.openxmlformats.org/officeDocument/2006/relationships" xmlns:p="http://schemas.openxmlformats.org/presentationml/2006/main">
  <p:tag name="VEVOX.QRDOT" val="(24,13)"/>
  <p:tag name="VEVOX.ACCESSIBILITY.DECORATIVE" val="1"/>
</p:tagLst>
</file>

<file path=ppt/tags/tag403.xml><?xml version="1.0" encoding="utf-8"?>
<p:tagLst xmlns:a="http://schemas.openxmlformats.org/drawingml/2006/main" xmlns:r="http://schemas.openxmlformats.org/officeDocument/2006/relationships" xmlns:p="http://schemas.openxmlformats.org/presentationml/2006/main">
  <p:tag name="VEVOX.QRDOT" val="(25,13)"/>
  <p:tag name="VEVOX.ACCESSIBILITY.DECORATIVE" val="1"/>
</p:tagLst>
</file>

<file path=ppt/tags/tag404.xml><?xml version="1.0" encoding="utf-8"?>
<p:tagLst xmlns:a="http://schemas.openxmlformats.org/drawingml/2006/main" xmlns:r="http://schemas.openxmlformats.org/officeDocument/2006/relationships" xmlns:p="http://schemas.openxmlformats.org/presentationml/2006/main">
  <p:tag name="VEVOX.QRDOT" val="(26,13)"/>
  <p:tag name="VEVOX.ACCESSIBILITY.DECORATIVE" val="1"/>
</p:tagLst>
</file>

<file path=ppt/tags/tag405.xml><?xml version="1.0" encoding="utf-8"?>
<p:tagLst xmlns:a="http://schemas.openxmlformats.org/drawingml/2006/main" xmlns:r="http://schemas.openxmlformats.org/officeDocument/2006/relationships" xmlns:p="http://schemas.openxmlformats.org/presentationml/2006/main">
  <p:tag name="VEVOX.QRDOT" val="(27,13)"/>
  <p:tag name="VEVOX.ACCESSIBILITY.DECORATIVE" val="1"/>
</p:tagLst>
</file>

<file path=ppt/tags/tag406.xml><?xml version="1.0" encoding="utf-8"?>
<p:tagLst xmlns:a="http://schemas.openxmlformats.org/drawingml/2006/main" xmlns:r="http://schemas.openxmlformats.org/officeDocument/2006/relationships" xmlns:p="http://schemas.openxmlformats.org/presentationml/2006/main">
  <p:tag name="VEVOX.QRDOT" val="(28,13)"/>
  <p:tag name="VEVOX.ACCESSIBILITY.DECORATIVE" val="1"/>
</p:tagLst>
</file>

<file path=ppt/tags/tag407.xml><?xml version="1.0" encoding="utf-8"?>
<p:tagLst xmlns:a="http://schemas.openxmlformats.org/drawingml/2006/main" xmlns:r="http://schemas.openxmlformats.org/officeDocument/2006/relationships" xmlns:p="http://schemas.openxmlformats.org/presentationml/2006/main">
  <p:tag name="VEVOX.QRDOT" val="(29,13)"/>
  <p:tag name="VEVOX.ACCESSIBILITY.DECORATIVE" val="1"/>
</p:tagLst>
</file>

<file path=ppt/tags/tag408.xml><?xml version="1.0" encoding="utf-8"?>
<p:tagLst xmlns:a="http://schemas.openxmlformats.org/drawingml/2006/main" xmlns:r="http://schemas.openxmlformats.org/officeDocument/2006/relationships" xmlns:p="http://schemas.openxmlformats.org/presentationml/2006/main">
  <p:tag name="VEVOX.QRDOT" val="(0,14)"/>
  <p:tag name="VEVOX.ACCESSIBILITY.DECORATIVE" val="1"/>
</p:tagLst>
</file>

<file path=ppt/tags/tag409.xml><?xml version="1.0" encoding="utf-8"?>
<p:tagLst xmlns:a="http://schemas.openxmlformats.org/drawingml/2006/main" xmlns:r="http://schemas.openxmlformats.org/officeDocument/2006/relationships" xmlns:p="http://schemas.openxmlformats.org/presentationml/2006/main">
  <p:tag name="VEVOX.QRDOT" val="(1,14)"/>
  <p:tag name="VEVOX.ACCESSIBILITY.DECORATIVE" val="1"/>
</p:tagLst>
</file>

<file path=ppt/tags/tag41.xml><?xml version="1.0" encoding="utf-8"?>
<p:tagLst xmlns:a="http://schemas.openxmlformats.org/drawingml/2006/main" xmlns:r="http://schemas.openxmlformats.org/officeDocument/2006/relationships" xmlns:p="http://schemas.openxmlformats.org/presentationml/2006/main">
  <p:tag name="VEVOX.QRDOT" val="(5,1)"/>
  <p:tag name="VEVOX.ACCESSIBILITY.DECORATIVE" val="1"/>
</p:tagLst>
</file>

<file path=ppt/tags/tag410.xml><?xml version="1.0" encoding="utf-8"?>
<p:tagLst xmlns:a="http://schemas.openxmlformats.org/drawingml/2006/main" xmlns:r="http://schemas.openxmlformats.org/officeDocument/2006/relationships" xmlns:p="http://schemas.openxmlformats.org/presentationml/2006/main">
  <p:tag name="VEVOX.QRDOT" val="(2,14)"/>
  <p:tag name="VEVOX.ACCESSIBILITY.DECORATIVE" val="1"/>
</p:tagLst>
</file>

<file path=ppt/tags/tag411.xml><?xml version="1.0" encoding="utf-8"?>
<p:tagLst xmlns:a="http://schemas.openxmlformats.org/drawingml/2006/main" xmlns:r="http://schemas.openxmlformats.org/officeDocument/2006/relationships" xmlns:p="http://schemas.openxmlformats.org/presentationml/2006/main">
  <p:tag name="VEVOX.QRDOT" val="(3,14)"/>
  <p:tag name="VEVOX.ACCESSIBILITY.DECORATIVE" val="1"/>
</p:tagLst>
</file>

<file path=ppt/tags/tag412.xml><?xml version="1.0" encoding="utf-8"?>
<p:tagLst xmlns:a="http://schemas.openxmlformats.org/drawingml/2006/main" xmlns:r="http://schemas.openxmlformats.org/officeDocument/2006/relationships" xmlns:p="http://schemas.openxmlformats.org/presentationml/2006/main">
  <p:tag name="VEVOX.QRDOT" val="(4,14)"/>
  <p:tag name="VEVOX.ACCESSIBILITY.DECORATIVE" val="1"/>
</p:tagLst>
</file>

<file path=ppt/tags/tag413.xml><?xml version="1.0" encoding="utf-8"?>
<p:tagLst xmlns:a="http://schemas.openxmlformats.org/drawingml/2006/main" xmlns:r="http://schemas.openxmlformats.org/officeDocument/2006/relationships" xmlns:p="http://schemas.openxmlformats.org/presentationml/2006/main">
  <p:tag name="VEVOX.QRDOT" val="(5,14)"/>
  <p:tag name="VEVOX.ACCESSIBILITY.DECORATIVE" val="1"/>
</p:tagLst>
</file>

<file path=ppt/tags/tag414.xml><?xml version="1.0" encoding="utf-8"?>
<p:tagLst xmlns:a="http://schemas.openxmlformats.org/drawingml/2006/main" xmlns:r="http://schemas.openxmlformats.org/officeDocument/2006/relationships" xmlns:p="http://schemas.openxmlformats.org/presentationml/2006/main">
  <p:tag name="VEVOX.QRDOT" val="(6,14)"/>
  <p:tag name="VEVOX.ACCESSIBILITY.DECORATIVE" val="1"/>
</p:tagLst>
</file>

<file path=ppt/tags/tag415.xml><?xml version="1.0" encoding="utf-8"?>
<p:tagLst xmlns:a="http://schemas.openxmlformats.org/drawingml/2006/main" xmlns:r="http://schemas.openxmlformats.org/officeDocument/2006/relationships" xmlns:p="http://schemas.openxmlformats.org/presentationml/2006/main">
  <p:tag name="VEVOX.QRDOT" val="(7,14)"/>
  <p:tag name="VEVOX.ACCESSIBILITY.DECORATIVE" val="1"/>
</p:tagLst>
</file>

<file path=ppt/tags/tag416.xml><?xml version="1.0" encoding="utf-8"?>
<p:tagLst xmlns:a="http://schemas.openxmlformats.org/drawingml/2006/main" xmlns:r="http://schemas.openxmlformats.org/officeDocument/2006/relationships" xmlns:p="http://schemas.openxmlformats.org/presentationml/2006/main">
  <p:tag name="VEVOX.QRDOT" val="(8,14)"/>
  <p:tag name="VEVOX.ACCESSIBILITY.DECORATIVE" val="1"/>
</p:tagLst>
</file>

<file path=ppt/tags/tag417.xml><?xml version="1.0" encoding="utf-8"?>
<p:tagLst xmlns:a="http://schemas.openxmlformats.org/drawingml/2006/main" xmlns:r="http://schemas.openxmlformats.org/officeDocument/2006/relationships" xmlns:p="http://schemas.openxmlformats.org/presentationml/2006/main">
  <p:tag name="VEVOX.QRDOT" val="(9,14)"/>
  <p:tag name="VEVOX.ACCESSIBILITY.DECORATIVE" val="1"/>
</p:tagLst>
</file>

<file path=ppt/tags/tag418.xml><?xml version="1.0" encoding="utf-8"?>
<p:tagLst xmlns:a="http://schemas.openxmlformats.org/drawingml/2006/main" xmlns:r="http://schemas.openxmlformats.org/officeDocument/2006/relationships" xmlns:p="http://schemas.openxmlformats.org/presentationml/2006/main">
  <p:tag name="VEVOX.QRDOT" val="(10,14)"/>
  <p:tag name="VEVOX.ACCESSIBILITY.DECORATIVE" val="1"/>
</p:tagLst>
</file>

<file path=ppt/tags/tag419.xml><?xml version="1.0" encoding="utf-8"?>
<p:tagLst xmlns:a="http://schemas.openxmlformats.org/drawingml/2006/main" xmlns:r="http://schemas.openxmlformats.org/officeDocument/2006/relationships" xmlns:p="http://schemas.openxmlformats.org/presentationml/2006/main">
  <p:tag name="VEVOX.QRDOT" val="(11,14)"/>
  <p:tag name="VEVOX.ACCESSIBILITY.DECORATIVE" val="1"/>
</p:tagLst>
</file>

<file path=ppt/tags/tag42.xml><?xml version="1.0" encoding="utf-8"?>
<p:tagLst xmlns:a="http://schemas.openxmlformats.org/drawingml/2006/main" xmlns:r="http://schemas.openxmlformats.org/officeDocument/2006/relationships" xmlns:p="http://schemas.openxmlformats.org/presentationml/2006/main">
  <p:tag name="VEVOX.QRDOT" val="(6,1)"/>
  <p:tag name="VEVOX.ACCESSIBILITY.DECORATIVE" val="1"/>
</p:tagLst>
</file>

<file path=ppt/tags/tag420.xml><?xml version="1.0" encoding="utf-8"?>
<p:tagLst xmlns:a="http://schemas.openxmlformats.org/drawingml/2006/main" xmlns:r="http://schemas.openxmlformats.org/officeDocument/2006/relationships" xmlns:p="http://schemas.openxmlformats.org/presentationml/2006/main">
  <p:tag name="VEVOX.QRDOT" val="(12,14)"/>
  <p:tag name="VEVOX.ACCESSIBILITY.DECORATIVE" val="1"/>
</p:tagLst>
</file>

<file path=ppt/tags/tag421.xml><?xml version="1.0" encoding="utf-8"?>
<p:tagLst xmlns:a="http://schemas.openxmlformats.org/drawingml/2006/main" xmlns:r="http://schemas.openxmlformats.org/officeDocument/2006/relationships" xmlns:p="http://schemas.openxmlformats.org/presentationml/2006/main">
  <p:tag name="VEVOX.QRDOT" val="(13,14)"/>
  <p:tag name="VEVOX.ACCESSIBILITY.DECORATIVE" val="1"/>
</p:tagLst>
</file>

<file path=ppt/tags/tag422.xml><?xml version="1.0" encoding="utf-8"?>
<p:tagLst xmlns:a="http://schemas.openxmlformats.org/drawingml/2006/main" xmlns:r="http://schemas.openxmlformats.org/officeDocument/2006/relationships" xmlns:p="http://schemas.openxmlformats.org/presentationml/2006/main">
  <p:tag name="VEVOX.QRDOT" val="(14,14)"/>
  <p:tag name="VEVOX.ACCESSIBILITY.DECORATIVE" val="1"/>
</p:tagLst>
</file>

<file path=ppt/tags/tag423.xml><?xml version="1.0" encoding="utf-8"?>
<p:tagLst xmlns:a="http://schemas.openxmlformats.org/drawingml/2006/main" xmlns:r="http://schemas.openxmlformats.org/officeDocument/2006/relationships" xmlns:p="http://schemas.openxmlformats.org/presentationml/2006/main">
  <p:tag name="VEVOX.QRDOT" val="(15,14)"/>
  <p:tag name="VEVOX.ACCESSIBILITY.DECORATIVE" val="1"/>
</p:tagLst>
</file>

<file path=ppt/tags/tag424.xml><?xml version="1.0" encoding="utf-8"?>
<p:tagLst xmlns:a="http://schemas.openxmlformats.org/drawingml/2006/main" xmlns:r="http://schemas.openxmlformats.org/officeDocument/2006/relationships" xmlns:p="http://schemas.openxmlformats.org/presentationml/2006/main">
  <p:tag name="VEVOX.QRDOT" val="(16,14)"/>
  <p:tag name="VEVOX.ACCESSIBILITY.DECORATIVE" val="1"/>
</p:tagLst>
</file>

<file path=ppt/tags/tag425.xml><?xml version="1.0" encoding="utf-8"?>
<p:tagLst xmlns:a="http://schemas.openxmlformats.org/drawingml/2006/main" xmlns:r="http://schemas.openxmlformats.org/officeDocument/2006/relationships" xmlns:p="http://schemas.openxmlformats.org/presentationml/2006/main">
  <p:tag name="VEVOX.QRDOT" val="(17,14)"/>
  <p:tag name="VEVOX.ACCESSIBILITY.DECORATIVE" val="1"/>
</p:tagLst>
</file>

<file path=ppt/tags/tag426.xml><?xml version="1.0" encoding="utf-8"?>
<p:tagLst xmlns:a="http://schemas.openxmlformats.org/drawingml/2006/main" xmlns:r="http://schemas.openxmlformats.org/officeDocument/2006/relationships" xmlns:p="http://schemas.openxmlformats.org/presentationml/2006/main">
  <p:tag name="VEVOX.QRDOT" val="(18,14)"/>
  <p:tag name="VEVOX.ACCESSIBILITY.DECORATIVE" val="1"/>
</p:tagLst>
</file>

<file path=ppt/tags/tag427.xml><?xml version="1.0" encoding="utf-8"?>
<p:tagLst xmlns:a="http://schemas.openxmlformats.org/drawingml/2006/main" xmlns:r="http://schemas.openxmlformats.org/officeDocument/2006/relationships" xmlns:p="http://schemas.openxmlformats.org/presentationml/2006/main">
  <p:tag name="VEVOX.QRDOT" val="(19,14)"/>
  <p:tag name="VEVOX.ACCESSIBILITY.DECORATIVE" val="1"/>
</p:tagLst>
</file>

<file path=ppt/tags/tag428.xml><?xml version="1.0" encoding="utf-8"?>
<p:tagLst xmlns:a="http://schemas.openxmlformats.org/drawingml/2006/main" xmlns:r="http://schemas.openxmlformats.org/officeDocument/2006/relationships" xmlns:p="http://schemas.openxmlformats.org/presentationml/2006/main">
  <p:tag name="VEVOX.QRDOT" val="(20,14)"/>
  <p:tag name="VEVOX.ACCESSIBILITY.DECORATIVE" val="1"/>
</p:tagLst>
</file>

<file path=ppt/tags/tag429.xml><?xml version="1.0" encoding="utf-8"?>
<p:tagLst xmlns:a="http://schemas.openxmlformats.org/drawingml/2006/main" xmlns:r="http://schemas.openxmlformats.org/officeDocument/2006/relationships" xmlns:p="http://schemas.openxmlformats.org/presentationml/2006/main">
  <p:tag name="VEVOX.QRDOT" val="(21,14)"/>
  <p:tag name="VEVOX.ACCESSIBILITY.DECORATIVE" val="1"/>
</p:tagLst>
</file>

<file path=ppt/tags/tag43.xml><?xml version="1.0" encoding="utf-8"?>
<p:tagLst xmlns:a="http://schemas.openxmlformats.org/drawingml/2006/main" xmlns:r="http://schemas.openxmlformats.org/officeDocument/2006/relationships" xmlns:p="http://schemas.openxmlformats.org/presentationml/2006/main">
  <p:tag name="VEVOX.QRDOT" val="(7,1)"/>
  <p:tag name="VEVOX.ACCESSIBILITY.DECORATIVE" val="1"/>
</p:tagLst>
</file>

<file path=ppt/tags/tag430.xml><?xml version="1.0" encoding="utf-8"?>
<p:tagLst xmlns:a="http://schemas.openxmlformats.org/drawingml/2006/main" xmlns:r="http://schemas.openxmlformats.org/officeDocument/2006/relationships" xmlns:p="http://schemas.openxmlformats.org/presentationml/2006/main">
  <p:tag name="VEVOX.QRDOT" val="(22,14)"/>
  <p:tag name="VEVOX.ACCESSIBILITY.DECORATIVE" val="1"/>
</p:tagLst>
</file>

<file path=ppt/tags/tag431.xml><?xml version="1.0" encoding="utf-8"?>
<p:tagLst xmlns:a="http://schemas.openxmlformats.org/drawingml/2006/main" xmlns:r="http://schemas.openxmlformats.org/officeDocument/2006/relationships" xmlns:p="http://schemas.openxmlformats.org/presentationml/2006/main">
  <p:tag name="VEVOX.QRDOT" val="(23,14)"/>
  <p:tag name="VEVOX.ACCESSIBILITY.DECORATIVE" val="1"/>
</p:tagLst>
</file>

<file path=ppt/tags/tag432.xml><?xml version="1.0" encoding="utf-8"?>
<p:tagLst xmlns:a="http://schemas.openxmlformats.org/drawingml/2006/main" xmlns:r="http://schemas.openxmlformats.org/officeDocument/2006/relationships" xmlns:p="http://schemas.openxmlformats.org/presentationml/2006/main">
  <p:tag name="VEVOX.QRDOT" val="(24,14)"/>
  <p:tag name="VEVOX.ACCESSIBILITY.DECORATIVE" val="1"/>
</p:tagLst>
</file>

<file path=ppt/tags/tag433.xml><?xml version="1.0" encoding="utf-8"?>
<p:tagLst xmlns:a="http://schemas.openxmlformats.org/drawingml/2006/main" xmlns:r="http://schemas.openxmlformats.org/officeDocument/2006/relationships" xmlns:p="http://schemas.openxmlformats.org/presentationml/2006/main">
  <p:tag name="VEVOX.QRDOT" val="(25,14)"/>
  <p:tag name="VEVOX.ACCESSIBILITY.DECORATIVE" val="1"/>
</p:tagLst>
</file>

<file path=ppt/tags/tag434.xml><?xml version="1.0" encoding="utf-8"?>
<p:tagLst xmlns:a="http://schemas.openxmlformats.org/drawingml/2006/main" xmlns:r="http://schemas.openxmlformats.org/officeDocument/2006/relationships" xmlns:p="http://schemas.openxmlformats.org/presentationml/2006/main">
  <p:tag name="VEVOX.QRDOT" val="(26,14)"/>
  <p:tag name="VEVOX.ACCESSIBILITY.DECORATIVE" val="1"/>
</p:tagLst>
</file>

<file path=ppt/tags/tag435.xml><?xml version="1.0" encoding="utf-8"?>
<p:tagLst xmlns:a="http://schemas.openxmlformats.org/drawingml/2006/main" xmlns:r="http://schemas.openxmlformats.org/officeDocument/2006/relationships" xmlns:p="http://schemas.openxmlformats.org/presentationml/2006/main">
  <p:tag name="VEVOX.QRDOT" val="(27,14)"/>
  <p:tag name="VEVOX.ACCESSIBILITY.DECORATIVE" val="1"/>
</p:tagLst>
</file>

<file path=ppt/tags/tag436.xml><?xml version="1.0" encoding="utf-8"?>
<p:tagLst xmlns:a="http://schemas.openxmlformats.org/drawingml/2006/main" xmlns:r="http://schemas.openxmlformats.org/officeDocument/2006/relationships" xmlns:p="http://schemas.openxmlformats.org/presentationml/2006/main">
  <p:tag name="VEVOX.QRDOT" val="(0,15)"/>
  <p:tag name="VEVOX.ACCESSIBILITY.DECORATIVE" val="1"/>
</p:tagLst>
</file>

<file path=ppt/tags/tag437.xml><?xml version="1.0" encoding="utf-8"?>
<p:tagLst xmlns:a="http://schemas.openxmlformats.org/drawingml/2006/main" xmlns:r="http://schemas.openxmlformats.org/officeDocument/2006/relationships" xmlns:p="http://schemas.openxmlformats.org/presentationml/2006/main">
  <p:tag name="VEVOX.QRDOT" val="(1,15)"/>
  <p:tag name="VEVOX.ACCESSIBILITY.DECORATIVE" val="1"/>
</p:tagLst>
</file>

<file path=ppt/tags/tag438.xml><?xml version="1.0" encoding="utf-8"?>
<p:tagLst xmlns:a="http://schemas.openxmlformats.org/drawingml/2006/main" xmlns:r="http://schemas.openxmlformats.org/officeDocument/2006/relationships" xmlns:p="http://schemas.openxmlformats.org/presentationml/2006/main">
  <p:tag name="VEVOX.QRDOT" val="(2,15)"/>
  <p:tag name="VEVOX.ACCESSIBILITY.DECORATIVE" val="1"/>
</p:tagLst>
</file>

<file path=ppt/tags/tag439.xml><?xml version="1.0" encoding="utf-8"?>
<p:tagLst xmlns:a="http://schemas.openxmlformats.org/drawingml/2006/main" xmlns:r="http://schemas.openxmlformats.org/officeDocument/2006/relationships" xmlns:p="http://schemas.openxmlformats.org/presentationml/2006/main">
  <p:tag name="VEVOX.QRDOT" val="(3,15)"/>
  <p:tag name="VEVOX.ACCESSIBILITY.DECORATIVE" val="1"/>
</p:tagLst>
</file>

<file path=ppt/tags/tag44.xml><?xml version="1.0" encoding="utf-8"?>
<p:tagLst xmlns:a="http://schemas.openxmlformats.org/drawingml/2006/main" xmlns:r="http://schemas.openxmlformats.org/officeDocument/2006/relationships" xmlns:p="http://schemas.openxmlformats.org/presentationml/2006/main">
  <p:tag name="VEVOX.QRDOT" val="(8,1)"/>
  <p:tag name="VEVOX.ACCESSIBILITY.DECORATIVE" val="1"/>
</p:tagLst>
</file>

<file path=ppt/tags/tag440.xml><?xml version="1.0" encoding="utf-8"?>
<p:tagLst xmlns:a="http://schemas.openxmlformats.org/drawingml/2006/main" xmlns:r="http://schemas.openxmlformats.org/officeDocument/2006/relationships" xmlns:p="http://schemas.openxmlformats.org/presentationml/2006/main">
  <p:tag name="VEVOX.QRDOT" val="(4,15)"/>
  <p:tag name="VEVOX.ACCESSIBILITY.DECORATIVE" val="1"/>
</p:tagLst>
</file>

<file path=ppt/tags/tag441.xml><?xml version="1.0" encoding="utf-8"?>
<p:tagLst xmlns:a="http://schemas.openxmlformats.org/drawingml/2006/main" xmlns:r="http://schemas.openxmlformats.org/officeDocument/2006/relationships" xmlns:p="http://schemas.openxmlformats.org/presentationml/2006/main">
  <p:tag name="VEVOX.QRDOT" val="(5,15)"/>
  <p:tag name="VEVOX.ACCESSIBILITY.DECORATIVE" val="1"/>
</p:tagLst>
</file>

<file path=ppt/tags/tag442.xml><?xml version="1.0" encoding="utf-8"?>
<p:tagLst xmlns:a="http://schemas.openxmlformats.org/drawingml/2006/main" xmlns:r="http://schemas.openxmlformats.org/officeDocument/2006/relationships" xmlns:p="http://schemas.openxmlformats.org/presentationml/2006/main">
  <p:tag name="VEVOX.QRDOT" val="(6,15)"/>
  <p:tag name="VEVOX.ACCESSIBILITY.DECORATIVE" val="1"/>
</p:tagLst>
</file>

<file path=ppt/tags/tag443.xml><?xml version="1.0" encoding="utf-8"?>
<p:tagLst xmlns:a="http://schemas.openxmlformats.org/drawingml/2006/main" xmlns:r="http://schemas.openxmlformats.org/officeDocument/2006/relationships" xmlns:p="http://schemas.openxmlformats.org/presentationml/2006/main">
  <p:tag name="VEVOX.QRDOT" val="(7,15)"/>
  <p:tag name="VEVOX.ACCESSIBILITY.DECORATIVE" val="1"/>
</p:tagLst>
</file>

<file path=ppt/tags/tag444.xml><?xml version="1.0" encoding="utf-8"?>
<p:tagLst xmlns:a="http://schemas.openxmlformats.org/drawingml/2006/main" xmlns:r="http://schemas.openxmlformats.org/officeDocument/2006/relationships" xmlns:p="http://schemas.openxmlformats.org/presentationml/2006/main">
  <p:tag name="VEVOX.QRDOT" val="(8,15)"/>
  <p:tag name="VEVOX.ACCESSIBILITY.DECORATIVE" val="1"/>
</p:tagLst>
</file>

<file path=ppt/tags/tag445.xml><?xml version="1.0" encoding="utf-8"?>
<p:tagLst xmlns:a="http://schemas.openxmlformats.org/drawingml/2006/main" xmlns:r="http://schemas.openxmlformats.org/officeDocument/2006/relationships" xmlns:p="http://schemas.openxmlformats.org/presentationml/2006/main">
  <p:tag name="VEVOX.QRDOT" val="(9,15)"/>
  <p:tag name="VEVOX.ACCESSIBILITY.DECORATIVE" val="1"/>
</p:tagLst>
</file>

<file path=ppt/tags/tag446.xml><?xml version="1.0" encoding="utf-8"?>
<p:tagLst xmlns:a="http://schemas.openxmlformats.org/drawingml/2006/main" xmlns:r="http://schemas.openxmlformats.org/officeDocument/2006/relationships" xmlns:p="http://schemas.openxmlformats.org/presentationml/2006/main">
  <p:tag name="VEVOX.QRDOT" val="(10,15)"/>
  <p:tag name="VEVOX.ACCESSIBILITY.DECORATIVE" val="1"/>
</p:tagLst>
</file>

<file path=ppt/tags/tag447.xml><?xml version="1.0" encoding="utf-8"?>
<p:tagLst xmlns:a="http://schemas.openxmlformats.org/drawingml/2006/main" xmlns:r="http://schemas.openxmlformats.org/officeDocument/2006/relationships" xmlns:p="http://schemas.openxmlformats.org/presentationml/2006/main">
  <p:tag name="VEVOX.QRDOT" val="(11,15)"/>
  <p:tag name="VEVOX.ACCESSIBILITY.DECORATIVE" val="1"/>
</p:tagLst>
</file>

<file path=ppt/tags/tag448.xml><?xml version="1.0" encoding="utf-8"?>
<p:tagLst xmlns:a="http://schemas.openxmlformats.org/drawingml/2006/main" xmlns:r="http://schemas.openxmlformats.org/officeDocument/2006/relationships" xmlns:p="http://schemas.openxmlformats.org/presentationml/2006/main">
  <p:tag name="VEVOX.QRDOT" val="(12,15)"/>
  <p:tag name="VEVOX.ACCESSIBILITY.DECORATIVE" val="1"/>
</p:tagLst>
</file>

<file path=ppt/tags/tag449.xml><?xml version="1.0" encoding="utf-8"?>
<p:tagLst xmlns:a="http://schemas.openxmlformats.org/drawingml/2006/main" xmlns:r="http://schemas.openxmlformats.org/officeDocument/2006/relationships" xmlns:p="http://schemas.openxmlformats.org/presentationml/2006/main">
  <p:tag name="VEVOX.QRDOT" val="(13,15)"/>
  <p:tag name="VEVOX.ACCESSIBILITY.DECORATIVE" val="1"/>
</p:tagLst>
</file>

<file path=ppt/tags/tag45.xml><?xml version="1.0" encoding="utf-8"?>
<p:tagLst xmlns:a="http://schemas.openxmlformats.org/drawingml/2006/main" xmlns:r="http://schemas.openxmlformats.org/officeDocument/2006/relationships" xmlns:p="http://schemas.openxmlformats.org/presentationml/2006/main">
  <p:tag name="VEVOX.QRDOT" val="(9,1)"/>
  <p:tag name="VEVOX.ACCESSIBILITY.DECORATIVE" val="1"/>
</p:tagLst>
</file>

<file path=ppt/tags/tag450.xml><?xml version="1.0" encoding="utf-8"?>
<p:tagLst xmlns:a="http://schemas.openxmlformats.org/drawingml/2006/main" xmlns:r="http://schemas.openxmlformats.org/officeDocument/2006/relationships" xmlns:p="http://schemas.openxmlformats.org/presentationml/2006/main">
  <p:tag name="VEVOX.QRDOT" val="(14,15)"/>
  <p:tag name="VEVOX.ACCESSIBILITY.DECORATIVE" val="1"/>
</p:tagLst>
</file>

<file path=ppt/tags/tag451.xml><?xml version="1.0" encoding="utf-8"?>
<p:tagLst xmlns:a="http://schemas.openxmlformats.org/drawingml/2006/main" xmlns:r="http://schemas.openxmlformats.org/officeDocument/2006/relationships" xmlns:p="http://schemas.openxmlformats.org/presentationml/2006/main">
  <p:tag name="VEVOX.QRDOT" val="(15,15)"/>
  <p:tag name="VEVOX.ACCESSIBILITY.DECORATIVE" val="1"/>
</p:tagLst>
</file>

<file path=ppt/tags/tag452.xml><?xml version="1.0" encoding="utf-8"?>
<p:tagLst xmlns:a="http://schemas.openxmlformats.org/drawingml/2006/main" xmlns:r="http://schemas.openxmlformats.org/officeDocument/2006/relationships" xmlns:p="http://schemas.openxmlformats.org/presentationml/2006/main">
  <p:tag name="VEVOX.QRDOT" val="(16,15)"/>
  <p:tag name="VEVOX.ACCESSIBILITY.DECORATIVE" val="1"/>
</p:tagLst>
</file>

<file path=ppt/tags/tag453.xml><?xml version="1.0" encoding="utf-8"?>
<p:tagLst xmlns:a="http://schemas.openxmlformats.org/drawingml/2006/main" xmlns:r="http://schemas.openxmlformats.org/officeDocument/2006/relationships" xmlns:p="http://schemas.openxmlformats.org/presentationml/2006/main">
  <p:tag name="VEVOX.QRDOT" val="(17,15)"/>
  <p:tag name="VEVOX.ACCESSIBILITY.DECORATIVE" val="1"/>
</p:tagLst>
</file>

<file path=ppt/tags/tag454.xml><?xml version="1.0" encoding="utf-8"?>
<p:tagLst xmlns:a="http://schemas.openxmlformats.org/drawingml/2006/main" xmlns:r="http://schemas.openxmlformats.org/officeDocument/2006/relationships" xmlns:p="http://schemas.openxmlformats.org/presentationml/2006/main">
  <p:tag name="VEVOX.QRDOT" val="(18,15)"/>
  <p:tag name="VEVOX.ACCESSIBILITY.DECORATIVE" val="1"/>
</p:tagLst>
</file>

<file path=ppt/tags/tag455.xml><?xml version="1.0" encoding="utf-8"?>
<p:tagLst xmlns:a="http://schemas.openxmlformats.org/drawingml/2006/main" xmlns:r="http://schemas.openxmlformats.org/officeDocument/2006/relationships" xmlns:p="http://schemas.openxmlformats.org/presentationml/2006/main">
  <p:tag name="VEVOX.QRDOT" val="(19,15)"/>
  <p:tag name="VEVOX.ACCESSIBILITY.DECORATIVE" val="1"/>
</p:tagLst>
</file>

<file path=ppt/tags/tag456.xml><?xml version="1.0" encoding="utf-8"?>
<p:tagLst xmlns:a="http://schemas.openxmlformats.org/drawingml/2006/main" xmlns:r="http://schemas.openxmlformats.org/officeDocument/2006/relationships" xmlns:p="http://schemas.openxmlformats.org/presentationml/2006/main">
  <p:tag name="VEVOX.QRDOT" val="(20,15)"/>
  <p:tag name="VEVOX.ACCESSIBILITY.DECORATIVE" val="1"/>
</p:tagLst>
</file>

<file path=ppt/tags/tag457.xml><?xml version="1.0" encoding="utf-8"?>
<p:tagLst xmlns:a="http://schemas.openxmlformats.org/drawingml/2006/main" xmlns:r="http://schemas.openxmlformats.org/officeDocument/2006/relationships" xmlns:p="http://schemas.openxmlformats.org/presentationml/2006/main">
  <p:tag name="VEVOX.QRDOT" val="(21,15)"/>
  <p:tag name="VEVOX.ACCESSIBILITY.DECORATIVE" val="1"/>
</p:tagLst>
</file>

<file path=ppt/tags/tag458.xml><?xml version="1.0" encoding="utf-8"?>
<p:tagLst xmlns:a="http://schemas.openxmlformats.org/drawingml/2006/main" xmlns:r="http://schemas.openxmlformats.org/officeDocument/2006/relationships" xmlns:p="http://schemas.openxmlformats.org/presentationml/2006/main">
  <p:tag name="VEVOX.QRDOT" val="(22,15)"/>
  <p:tag name="VEVOX.ACCESSIBILITY.DECORATIVE" val="1"/>
</p:tagLst>
</file>

<file path=ppt/tags/tag459.xml><?xml version="1.0" encoding="utf-8"?>
<p:tagLst xmlns:a="http://schemas.openxmlformats.org/drawingml/2006/main" xmlns:r="http://schemas.openxmlformats.org/officeDocument/2006/relationships" xmlns:p="http://schemas.openxmlformats.org/presentationml/2006/main">
  <p:tag name="VEVOX.QRDOT" val="(23,15)"/>
  <p:tag name="VEVOX.ACCESSIBILITY.DECORATIVE" val="1"/>
</p:tagLst>
</file>

<file path=ppt/tags/tag46.xml><?xml version="1.0" encoding="utf-8"?>
<p:tagLst xmlns:a="http://schemas.openxmlformats.org/drawingml/2006/main" xmlns:r="http://schemas.openxmlformats.org/officeDocument/2006/relationships" xmlns:p="http://schemas.openxmlformats.org/presentationml/2006/main">
  <p:tag name="VEVOX.QRDOT" val="(10,1)"/>
  <p:tag name="VEVOX.ACCESSIBILITY.DECORATIVE" val="1"/>
</p:tagLst>
</file>

<file path=ppt/tags/tag460.xml><?xml version="1.0" encoding="utf-8"?>
<p:tagLst xmlns:a="http://schemas.openxmlformats.org/drawingml/2006/main" xmlns:r="http://schemas.openxmlformats.org/officeDocument/2006/relationships" xmlns:p="http://schemas.openxmlformats.org/presentationml/2006/main">
  <p:tag name="VEVOX.QRDOT" val="(24,15)"/>
  <p:tag name="VEVOX.ACCESSIBILITY.DECORATIVE" val="1"/>
</p:tagLst>
</file>

<file path=ppt/tags/tag461.xml><?xml version="1.0" encoding="utf-8"?>
<p:tagLst xmlns:a="http://schemas.openxmlformats.org/drawingml/2006/main" xmlns:r="http://schemas.openxmlformats.org/officeDocument/2006/relationships" xmlns:p="http://schemas.openxmlformats.org/presentationml/2006/main">
  <p:tag name="VEVOX.QRDOT" val="(25,15)"/>
  <p:tag name="VEVOX.ACCESSIBILITY.DECORATIVE" val="1"/>
</p:tagLst>
</file>

<file path=ppt/tags/tag462.xml><?xml version="1.0" encoding="utf-8"?>
<p:tagLst xmlns:a="http://schemas.openxmlformats.org/drawingml/2006/main" xmlns:r="http://schemas.openxmlformats.org/officeDocument/2006/relationships" xmlns:p="http://schemas.openxmlformats.org/presentationml/2006/main">
  <p:tag name="VEVOX.QRDOT" val="(26,15)"/>
  <p:tag name="VEVOX.ACCESSIBILITY.DECORATIVE" val="1"/>
</p:tagLst>
</file>

<file path=ppt/tags/tag463.xml><?xml version="1.0" encoding="utf-8"?>
<p:tagLst xmlns:a="http://schemas.openxmlformats.org/drawingml/2006/main" xmlns:r="http://schemas.openxmlformats.org/officeDocument/2006/relationships" xmlns:p="http://schemas.openxmlformats.org/presentationml/2006/main">
  <p:tag name="VEVOX.QRDOT" val="(27,15)"/>
  <p:tag name="VEVOX.ACCESSIBILITY.DECORATIVE" val="1"/>
</p:tagLst>
</file>

<file path=ppt/tags/tag464.xml><?xml version="1.0" encoding="utf-8"?>
<p:tagLst xmlns:a="http://schemas.openxmlformats.org/drawingml/2006/main" xmlns:r="http://schemas.openxmlformats.org/officeDocument/2006/relationships" xmlns:p="http://schemas.openxmlformats.org/presentationml/2006/main">
  <p:tag name="VEVOX.QRDOT" val="(28,15)"/>
  <p:tag name="VEVOX.ACCESSIBILITY.DECORATIVE" val="1"/>
</p:tagLst>
</file>

<file path=ppt/tags/tag465.xml><?xml version="1.0" encoding="utf-8"?>
<p:tagLst xmlns:a="http://schemas.openxmlformats.org/drawingml/2006/main" xmlns:r="http://schemas.openxmlformats.org/officeDocument/2006/relationships" xmlns:p="http://schemas.openxmlformats.org/presentationml/2006/main">
  <p:tag name="VEVOX.QRDOT" val="(29,15)"/>
  <p:tag name="VEVOX.ACCESSIBILITY.DECORATIVE" val="1"/>
</p:tagLst>
</file>

<file path=ppt/tags/tag466.xml><?xml version="1.0" encoding="utf-8"?>
<p:tagLst xmlns:a="http://schemas.openxmlformats.org/drawingml/2006/main" xmlns:r="http://schemas.openxmlformats.org/officeDocument/2006/relationships" xmlns:p="http://schemas.openxmlformats.org/presentationml/2006/main">
  <p:tag name="VEVOX.QRDOT" val="(0,16)"/>
  <p:tag name="VEVOX.ACCESSIBILITY.DECORATIVE" val="1"/>
</p:tagLst>
</file>

<file path=ppt/tags/tag467.xml><?xml version="1.0" encoding="utf-8"?>
<p:tagLst xmlns:a="http://schemas.openxmlformats.org/drawingml/2006/main" xmlns:r="http://schemas.openxmlformats.org/officeDocument/2006/relationships" xmlns:p="http://schemas.openxmlformats.org/presentationml/2006/main">
  <p:tag name="VEVOX.QRDOT" val="(1,16)"/>
  <p:tag name="VEVOX.ACCESSIBILITY.DECORATIVE" val="1"/>
</p:tagLst>
</file>

<file path=ppt/tags/tag468.xml><?xml version="1.0" encoding="utf-8"?>
<p:tagLst xmlns:a="http://schemas.openxmlformats.org/drawingml/2006/main" xmlns:r="http://schemas.openxmlformats.org/officeDocument/2006/relationships" xmlns:p="http://schemas.openxmlformats.org/presentationml/2006/main">
  <p:tag name="VEVOX.QRDOT" val="(2,16)"/>
  <p:tag name="VEVOX.ACCESSIBILITY.DECORATIVE" val="1"/>
</p:tagLst>
</file>

<file path=ppt/tags/tag469.xml><?xml version="1.0" encoding="utf-8"?>
<p:tagLst xmlns:a="http://schemas.openxmlformats.org/drawingml/2006/main" xmlns:r="http://schemas.openxmlformats.org/officeDocument/2006/relationships" xmlns:p="http://schemas.openxmlformats.org/presentationml/2006/main">
  <p:tag name="VEVOX.QRDOT" val="(3,16)"/>
  <p:tag name="VEVOX.ACCESSIBILITY.DECORATIVE" val="1"/>
</p:tagLst>
</file>

<file path=ppt/tags/tag47.xml><?xml version="1.0" encoding="utf-8"?>
<p:tagLst xmlns:a="http://schemas.openxmlformats.org/drawingml/2006/main" xmlns:r="http://schemas.openxmlformats.org/officeDocument/2006/relationships" xmlns:p="http://schemas.openxmlformats.org/presentationml/2006/main">
  <p:tag name="VEVOX.QRDOT" val="(11,1)"/>
  <p:tag name="VEVOX.ACCESSIBILITY.DECORATIVE" val="1"/>
</p:tagLst>
</file>

<file path=ppt/tags/tag470.xml><?xml version="1.0" encoding="utf-8"?>
<p:tagLst xmlns:a="http://schemas.openxmlformats.org/drawingml/2006/main" xmlns:r="http://schemas.openxmlformats.org/officeDocument/2006/relationships" xmlns:p="http://schemas.openxmlformats.org/presentationml/2006/main">
  <p:tag name="VEVOX.QRDOT" val="(4,16)"/>
  <p:tag name="VEVOX.ACCESSIBILITY.DECORATIVE" val="1"/>
</p:tagLst>
</file>

<file path=ppt/tags/tag471.xml><?xml version="1.0" encoding="utf-8"?>
<p:tagLst xmlns:a="http://schemas.openxmlformats.org/drawingml/2006/main" xmlns:r="http://schemas.openxmlformats.org/officeDocument/2006/relationships" xmlns:p="http://schemas.openxmlformats.org/presentationml/2006/main">
  <p:tag name="VEVOX.QRDOT" val="(5,16)"/>
  <p:tag name="VEVOX.ACCESSIBILITY.DECORATIVE" val="1"/>
</p:tagLst>
</file>

<file path=ppt/tags/tag472.xml><?xml version="1.0" encoding="utf-8"?>
<p:tagLst xmlns:a="http://schemas.openxmlformats.org/drawingml/2006/main" xmlns:r="http://schemas.openxmlformats.org/officeDocument/2006/relationships" xmlns:p="http://schemas.openxmlformats.org/presentationml/2006/main">
  <p:tag name="VEVOX.QRDOT" val="(6,16)"/>
  <p:tag name="VEVOX.ACCESSIBILITY.DECORATIVE" val="1"/>
</p:tagLst>
</file>

<file path=ppt/tags/tag473.xml><?xml version="1.0" encoding="utf-8"?>
<p:tagLst xmlns:a="http://schemas.openxmlformats.org/drawingml/2006/main" xmlns:r="http://schemas.openxmlformats.org/officeDocument/2006/relationships" xmlns:p="http://schemas.openxmlformats.org/presentationml/2006/main">
  <p:tag name="VEVOX.QRDOT" val="(7,16)"/>
  <p:tag name="VEVOX.ACCESSIBILITY.DECORATIVE" val="1"/>
</p:tagLst>
</file>

<file path=ppt/tags/tag474.xml><?xml version="1.0" encoding="utf-8"?>
<p:tagLst xmlns:a="http://schemas.openxmlformats.org/drawingml/2006/main" xmlns:r="http://schemas.openxmlformats.org/officeDocument/2006/relationships" xmlns:p="http://schemas.openxmlformats.org/presentationml/2006/main">
  <p:tag name="VEVOX.QRDOT" val="(8,16)"/>
  <p:tag name="VEVOX.ACCESSIBILITY.DECORATIVE" val="1"/>
</p:tagLst>
</file>

<file path=ppt/tags/tag475.xml><?xml version="1.0" encoding="utf-8"?>
<p:tagLst xmlns:a="http://schemas.openxmlformats.org/drawingml/2006/main" xmlns:r="http://schemas.openxmlformats.org/officeDocument/2006/relationships" xmlns:p="http://schemas.openxmlformats.org/presentationml/2006/main">
  <p:tag name="VEVOX.QRDOT" val="(9,16)"/>
  <p:tag name="VEVOX.ACCESSIBILITY.DECORATIVE" val="1"/>
</p:tagLst>
</file>

<file path=ppt/tags/tag476.xml><?xml version="1.0" encoding="utf-8"?>
<p:tagLst xmlns:a="http://schemas.openxmlformats.org/drawingml/2006/main" xmlns:r="http://schemas.openxmlformats.org/officeDocument/2006/relationships" xmlns:p="http://schemas.openxmlformats.org/presentationml/2006/main">
  <p:tag name="VEVOX.QRDOT" val="(10,16)"/>
  <p:tag name="VEVOX.ACCESSIBILITY.DECORATIVE" val="1"/>
</p:tagLst>
</file>

<file path=ppt/tags/tag477.xml><?xml version="1.0" encoding="utf-8"?>
<p:tagLst xmlns:a="http://schemas.openxmlformats.org/drawingml/2006/main" xmlns:r="http://schemas.openxmlformats.org/officeDocument/2006/relationships" xmlns:p="http://schemas.openxmlformats.org/presentationml/2006/main">
  <p:tag name="VEVOX.QRDOT" val="(11,16)"/>
  <p:tag name="VEVOX.ACCESSIBILITY.DECORATIVE" val="1"/>
</p:tagLst>
</file>

<file path=ppt/tags/tag478.xml><?xml version="1.0" encoding="utf-8"?>
<p:tagLst xmlns:a="http://schemas.openxmlformats.org/drawingml/2006/main" xmlns:r="http://schemas.openxmlformats.org/officeDocument/2006/relationships" xmlns:p="http://schemas.openxmlformats.org/presentationml/2006/main">
  <p:tag name="VEVOX.QRDOT" val="(12,16)"/>
  <p:tag name="VEVOX.ACCESSIBILITY.DECORATIVE" val="1"/>
</p:tagLst>
</file>

<file path=ppt/tags/tag479.xml><?xml version="1.0" encoding="utf-8"?>
<p:tagLst xmlns:a="http://schemas.openxmlformats.org/drawingml/2006/main" xmlns:r="http://schemas.openxmlformats.org/officeDocument/2006/relationships" xmlns:p="http://schemas.openxmlformats.org/presentationml/2006/main">
  <p:tag name="VEVOX.QRDOT" val="(13,16)"/>
  <p:tag name="VEVOX.ACCESSIBILITY.DECORATIVE" val="1"/>
</p:tagLst>
</file>

<file path=ppt/tags/tag48.xml><?xml version="1.0" encoding="utf-8"?>
<p:tagLst xmlns:a="http://schemas.openxmlformats.org/drawingml/2006/main" xmlns:r="http://schemas.openxmlformats.org/officeDocument/2006/relationships" xmlns:p="http://schemas.openxmlformats.org/presentationml/2006/main">
  <p:tag name="VEVOX.QRDOT" val="(12,1)"/>
  <p:tag name="VEVOX.ACCESSIBILITY.DECORATIVE" val="1"/>
</p:tagLst>
</file>

<file path=ppt/tags/tag480.xml><?xml version="1.0" encoding="utf-8"?>
<p:tagLst xmlns:a="http://schemas.openxmlformats.org/drawingml/2006/main" xmlns:r="http://schemas.openxmlformats.org/officeDocument/2006/relationships" xmlns:p="http://schemas.openxmlformats.org/presentationml/2006/main">
  <p:tag name="VEVOX.QRDOT" val="(14,16)"/>
  <p:tag name="VEVOX.ACCESSIBILITY.DECORATIVE" val="1"/>
</p:tagLst>
</file>

<file path=ppt/tags/tag481.xml><?xml version="1.0" encoding="utf-8"?>
<p:tagLst xmlns:a="http://schemas.openxmlformats.org/drawingml/2006/main" xmlns:r="http://schemas.openxmlformats.org/officeDocument/2006/relationships" xmlns:p="http://schemas.openxmlformats.org/presentationml/2006/main">
  <p:tag name="VEVOX.QRDOT" val="(15,16)"/>
  <p:tag name="VEVOX.ACCESSIBILITY.DECORATIVE" val="1"/>
</p:tagLst>
</file>

<file path=ppt/tags/tag482.xml><?xml version="1.0" encoding="utf-8"?>
<p:tagLst xmlns:a="http://schemas.openxmlformats.org/drawingml/2006/main" xmlns:r="http://schemas.openxmlformats.org/officeDocument/2006/relationships" xmlns:p="http://schemas.openxmlformats.org/presentationml/2006/main">
  <p:tag name="VEVOX.QRDOT" val="(16,16)"/>
  <p:tag name="VEVOX.ACCESSIBILITY.DECORATIVE" val="1"/>
</p:tagLst>
</file>

<file path=ppt/tags/tag483.xml><?xml version="1.0" encoding="utf-8"?>
<p:tagLst xmlns:a="http://schemas.openxmlformats.org/drawingml/2006/main" xmlns:r="http://schemas.openxmlformats.org/officeDocument/2006/relationships" xmlns:p="http://schemas.openxmlformats.org/presentationml/2006/main">
  <p:tag name="VEVOX.QRDOT" val="(17,16)"/>
  <p:tag name="VEVOX.ACCESSIBILITY.DECORATIVE" val="1"/>
</p:tagLst>
</file>

<file path=ppt/tags/tag484.xml><?xml version="1.0" encoding="utf-8"?>
<p:tagLst xmlns:a="http://schemas.openxmlformats.org/drawingml/2006/main" xmlns:r="http://schemas.openxmlformats.org/officeDocument/2006/relationships" xmlns:p="http://schemas.openxmlformats.org/presentationml/2006/main">
  <p:tag name="VEVOX.QRDOT" val="(18,16)"/>
  <p:tag name="VEVOX.ACCESSIBILITY.DECORATIVE" val="1"/>
</p:tagLst>
</file>

<file path=ppt/tags/tag485.xml><?xml version="1.0" encoding="utf-8"?>
<p:tagLst xmlns:a="http://schemas.openxmlformats.org/drawingml/2006/main" xmlns:r="http://schemas.openxmlformats.org/officeDocument/2006/relationships" xmlns:p="http://schemas.openxmlformats.org/presentationml/2006/main">
  <p:tag name="VEVOX.QRDOT" val="(19,16)"/>
  <p:tag name="VEVOX.ACCESSIBILITY.DECORATIVE" val="1"/>
</p:tagLst>
</file>

<file path=ppt/tags/tag486.xml><?xml version="1.0" encoding="utf-8"?>
<p:tagLst xmlns:a="http://schemas.openxmlformats.org/drawingml/2006/main" xmlns:r="http://schemas.openxmlformats.org/officeDocument/2006/relationships" xmlns:p="http://schemas.openxmlformats.org/presentationml/2006/main">
  <p:tag name="VEVOX.QRDOT" val="(20,16)"/>
  <p:tag name="VEVOX.ACCESSIBILITY.DECORATIVE" val="1"/>
</p:tagLst>
</file>

<file path=ppt/tags/tag487.xml><?xml version="1.0" encoding="utf-8"?>
<p:tagLst xmlns:a="http://schemas.openxmlformats.org/drawingml/2006/main" xmlns:r="http://schemas.openxmlformats.org/officeDocument/2006/relationships" xmlns:p="http://schemas.openxmlformats.org/presentationml/2006/main">
  <p:tag name="VEVOX.QRDOT" val="(21,16)"/>
  <p:tag name="VEVOX.ACCESSIBILITY.DECORATIVE" val="1"/>
</p:tagLst>
</file>

<file path=ppt/tags/tag488.xml><?xml version="1.0" encoding="utf-8"?>
<p:tagLst xmlns:a="http://schemas.openxmlformats.org/drawingml/2006/main" xmlns:r="http://schemas.openxmlformats.org/officeDocument/2006/relationships" xmlns:p="http://schemas.openxmlformats.org/presentationml/2006/main">
  <p:tag name="VEVOX.QRDOT" val="(22,16)"/>
  <p:tag name="VEVOX.ACCESSIBILITY.DECORATIVE" val="1"/>
</p:tagLst>
</file>

<file path=ppt/tags/tag489.xml><?xml version="1.0" encoding="utf-8"?>
<p:tagLst xmlns:a="http://schemas.openxmlformats.org/drawingml/2006/main" xmlns:r="http://schemas.openxmlformats.org/officeDocument/2006/relationships" xmlns:p="http://schemas.openxmlformats.org/presentationml/2006/main">
  <p:tag name="VEVOX.QRDOT" val="(23,16)"/>
  <p:tag name="VEVOX.ACCESSIBILITY.DECORATIVE" val="1"/>
</p:tagLst>
</file>

<file path=ppt/tags/tag49.xml><?xml version="1.0" encoding="utf-8"?>
<p:tagLst xmlns:a="http://schemas.openxmlformats.org/drawingml/2006/main" xmlns:r="http://schemas.openxmlformats.org/officeDocument/2006/relationships" xmlns:p="http://schemas.openxmlformats.org/presentationml/2006/main">
  <p:tag name="VEVOX.QRDOT" val="(13,1)"/>
  <p:tag name="VEVOX.ACCESSIBILITY.DECORATIVE" val="1"/>
</p:tagLst>
</file>

<file path=ppt/tags/tag490.xml><?xml version="1.0" encoding="utf-8"?>
<p:tagLst xmlns:a="http://schemas.openxmlformats.org/drawingml/2006/main" xmlns:r="http://schemas.openxmlformats.org/officeDocument/2006/relationships" xmlns:p="http://schemas.openxmlformats.org/presentationml/2006/main">
  <p:tag name="VEVOX.QRDOT" val="(24,16)"/>
  <p:tag name="VEVOX.ACCESSIBILITY.DECORATIVE" val="1"/>
</p:tagLst>
</file>

<file path=ppt/tags/tag491.xml><?xml version="1.0" encoding="utf-8"?>
<p:tagLst xmlns:a="http://schemas.openxmlformats.org/drawingml/2006/main" xmlns:r="http://schemas.openxmlformats.org/officeDocument/2006/relationships" xmlns:p="http://schemas.openxmlformats.org/presentationml/2006/main">
  <p:tag name="VEVOX.QRDOT" val="(25,16)"/>
  <p:tag name="VEVOX.ACCESSIBILITY.DECORATIVE" val="1"/>
</p:tagLst>
</file>

<file path=ppt/tags/tag492.xml><?xml version="1.0" encoding="utf-8"?>
<p:tagLst xmlns:a="http://schemas.openxmlformats.org/drawingml/2006/main" xmlns:r="http://schemas.openxmlformats.org/officeDocument/2006/relationships" xmlns:p="http://schemas.openxmlformats.org/presentationml/2006/main">
  <p:tag name="VEVOX.QRDOT" val="(26,16)"/>
  <p:tag name="VEVOX.ACCESSIBILITY.DECORATIVE" val="1"/>
</p:tagLst>
</file>

<file path=ppt/tags/tag493.xml><?xml version="1.0" encoding="utf-8"?>
<p:tagLst xmlns:a="http://schemas.openxmlformats.org/drawingml/2006/main" xmlns:r="http://schemas.openxmlformats.org/officeDocument/2006/relationships" xmlns:p="http://schemas.openxmlformats.org/presentationml/2006/main">
  <p:tag name="VEVOX.QRDOT" val="(27,16)"/>
  <p:tag name="VEVOX.ACCESSIBILITY.DECORATIVE" val="1"/>
</p:tagLst>
</file>

<file path=ppt/tags/tag494.xml><?xml version="1.0" encoding="utf-8"?>
<p:tagLst xmlns:a="http://schemas.openxmlformats.org/drawingml/2006/main" xmlns:r="http://schemas.openxmlformats.org/officeDocument/2006/relationships" xmlns:p="http://schemas.openxmlformats.org/presentationml/2006/main">
  <p:tag name="VEVOX.QRDOT" val="(0,17)"/>
  <p:tag name="VEVOX.ACCESSIBILITY.DECORATIVE" val="1"/>
</p:tagLst>
</file>

<file path=ppt/tags/tag495.xml><?xml version="1.0" encoding="utf-8"?>
<p:tagLst xmlns:a="http://schemas.openxmlformats.org/drawingml/2006/main" xmlns:r="http://schemas.openxmlformats.org/officeDocument/2006/relationships" xmlns:p="http://schemas.openxmlformats.org/presentationml/2006/main">
  <p:tag name="VEVOX.QRDOT" val="(1,17)"/>
  <p:tag name="VEVOX.ACCESSIBILITY.DECORATIVE" val="1"/>
</p:tagLst>
</file>

<file path=ppt/tags/tag496.xml><?xml version="1.0" encoding="utf-8"?>
<p:tagLst xmlns:a="http://schemas.openxmlformats.org/drawingml/2006/main" xmlns:r="http://schemas.openxmlformats.org/officeDocument/2006/relationships" xmlns:p="http://schemas.openxmlformats.org/presentationml/2006/main">
  <p:tag name="VEVOX.QRDOT" val="(2,17)"/>
  <p:tag name="VEVOX.ACCESSIBILITY.DECORATIVE" val="1"/>
</p:tagLst>
</file>

<file path=ppt/tags/tag497.xml><?xml version="1.0" encoding="utf-8"?>
<p:tagLst xmlns:a="http://schemas.openxmlformats.org/drawingml/2006/main" xmlns:r="http://schemas.openxmlformats.org/officeDocument/2006/relationships" xmlns:p="http://schemas.openxmlformats.org/presentationml/2006/main">
  <p:tag name="VEVOX.QRDOT" val="(3,17)"/>
  <p:tag name="VEVOX.ACCESSIBILITY.DECORATIVE" val="1"/>
</p:tagLst>
</file>

<file path=ppt/tags/tag498.xml><?xml version="1.0" encoding="utf-8"?>
<p:tagLst xmlns:a="http://schemas.openxmlformats.org/drawingml/2006/main" xmlns:r="http://schemas.openxmlformats.org/officeDocument/2006/relationships" xmlns:p="http://schemas.openxmlformats.org/presentationml/2006/main">
  <p:tag name="VEVOX.QRDOT" val="(4,17)"/>
  <p:tag name="VEVOX.ACCESSIBILITY.DECORATIVE" val="1"/>
</p:tagLst>
</file>

<file path=ppt/tags/tag499.xml><?xml version="1.0" encoding="utf-8"?>
<p:tagLst xmlns:a="http://schemas.openxmlformats.org/drawingml/2006/main" xmlns:r="http://schemas.openxmlformats.org/officeDocument/2006/relationships" xmlns:p="http://schemas.openxmlformats.org/presentationml/2006/main">
  <p:tag name="VEVOX.QRDOT" val="(5,17)"/>
  <p:tag name="VEVOX.ACCESSIBILITY.DECORATIVE" val="1"/>
</p:tagLst>
</file>

<file path=ppt/tags/tag5.xml><?xml version="1.0" encoding="utf-8"?>
<p:tagLst xmlns:a="http://schemas.openxmlformats.org/drawingml/2006/main" xmlns:r="http://schemas.openxmlformats.org/officeDocument/2006/relationships" xmlns:p="http://schemas.openxmlformats.org/presentationml/2006/main">
  <p:tag name="VEVOX.QR.CHECKERBOARD" val="x"/>
</p:tagLst>
</file>

<file path=ppt/tags/tag50.xml><?xml version="1.0" encoding="utf-8"?>
<p:tagLst xmlns:a="http://schemas.openxmlformats.org/drawingml/2006/main" xmlns:r="http://schemas.openxmlformats.org/officeDocument/2006/relationships" xmlns:p="http://schemas.openxmlformats.org/presentationml/2006/main">
  <p:tag name="VEVOX.QRDOT" val="(14,1)"/>
  <p:tag name="VEVOX.ACCESSIBILITY.DECORATIVE" val="1"/>
</p:tagLst>
</file>

<file path=ppt/tags/tag500.xml><?xml version="1.0" encoding="utf-8"?>
<p:tagLst xmlns:a="http://schemas.openxmlformats.org/drawingml/2006/main" xmlns:r="http://schemas.openxmlformats.org/officeDocument/2006/relationships" xmlns:p="http://schemas.openxmlformats.org/presentationml/2006/main">
  <p:tag name="VEVOX.QRDOT" val="(6,17)"/>
  <p:tag name="VEVOX.ACCESSIBILITY.DECORATIVE" val="1"/>
</p:tagLst>
</file>

<file path=ppt/tags/tag501.xml><?xml version="1.0" encoding="utf-8"?>
<p:tagLst xmlns:a="http://schemas.openxmlformats.org/drawingml/2006/main" xmlns:r="http://schemas.openxmlformats.org/officeDocument/2006/relationships" xmlns:p="http://schemas.openxmlformats.org/presentationml/2006/main">
  <p:tag name="VEVOX.QRDOT" val="(7,17)"/>
  <p:tag name="VEVOX.ACCESSIBILITY.DECORATIVE" val="1"/>
</p:tagLst>
</file>

<file path=ppt/tags/tag502.xml><?xml version="1.0" encoding="utf-8"?>
<p:tagLst xmlns:a="http://schemas.openxmlformats.org/drawingml/2006/main" xmlns:r="http://schemas.openxmlformats.org/officeDocument/2006/relationships" xmlns:p="http://schemas.openxmlformats.org/presentationml/2006/main">
  <p:tag name="VEVOX.QRDOT" val="(8,17)"/>
  <p:tag name="VEVOX.ACCESSIBILITY.DECORATIVE" val="1"/>
</p:tagLst>
</file>

<file path=ppt/tags/tag503.xml><?xml version="1.0" encoding="utf-8"?>
<p:tagLst xmlns:a="http://schemas.openxmlformats.org/drawingml/2006/main" xmlns:r="http://schemas.openxmlformats.org/officeDocument/2006/relationships" xmlns:p="http://schemas.openxmlformats.org/presentationml/2006/main">
  <p:tag name="VEVOX.QRDOT" val="(9,17)"/>
  <p:tag name="VEVOX.ACCESSIBILITY.DECORATIVE" val="1"/>
</p:tagLst>
</file>

<file path=ppt/tags/tag504.xml><?xml version="1.0" encoding="utf-8"?>
<p:tagLst xmlns:a="http://schemas.openxmlformats.org/drawingml/2006/main" xmlns:r="http://schemas.openxmlformats.org/officeDocument/2006/relationships" xmlns:p="http://schemas.openxmlformats.org/presentationml/2006/main">
  <p:tag name="VEVOX.QRDOT" val="(10,17)"/>
  <p:tag name="VEVOX.ACCESSIBILITY.DECORATIVE" val="1"/>
</p:tagLst>
</file>

<file path=ppt/tags/tag505.xml><?xml version="1.0" encoding="utf-8"?>
<p:tagLst xmlns:a="http://schemas.openxmlformats.org/drawingml/2006/main" xmlns:r="http://schemas.openxmlformats.org/officeDocument/2006/relationships" xmlns:p="http://schemas.openxmlformats.org/presentationml/2006/main">
  <p:tag name="VEVOX.QRDOT" val="(11,17)"/>
  <p:tag name="VEVOX.ACCESSIBILITY.DECORATIVE" val="1"/>
</p:tagLst>
</file>

<file path=ppt/tags/tag506.xml><?xml version="1.0" encoding="utf-8"?>
<p:tagLst xmlns:a="http://schemas.openxmlformats.org/drawingml/2006/main" xmlns:r="http://schemas.openxmlformats.org/officeDocument/2006/relationships" xmlns:p="http://schemas.openxmlformats.org/presentationml/2006/main">
  <p:tag name="VEVOX.QRDOT" val="(12,17)"/>
  <p:tag name="VEVOX.ACCESSIBILITY.DECORATIVE" val="1"/>
</p:tagLst>
</file>

<file path=ppt/tags/tag507.xml><?xml version="1.0" encoding="utf-8"?>
<p:tagLst xmlns:a="http://schemas.openxmlformats.org/drawingml/2006/main" xmlns:r="http://schemas.openxmlformats.org/officeDocument/2006/relationships" xmlns:p="http://schemas.openxmlformats.org/presentationml/2006/main">
  <p:tag name="VEVOX.QRDOT" val="(13,17)"/>
  <p:tag name="VEVOX.ACCESSIBILITY.DECORATIVE" val="1"/>
</p:tagLst>
</file>

<file path=ppt/tags/tag508.xml><?xml version="1.0" encoding="utf-8"?>
<p:tagLst xmlns:a="http://schemas.openxmlformats.org/drawingml/2006/main" xmlns:r="http://schemas.openxmlformats.org/officeDocument/2006/relationships" xmlns:p="http://schemas.openxmlformats.org/presentationml/2006/main">
  <p:tag name="VEVOX.QRDOT" val="(14,17)"/>
  <p:tag name="VEVOX.ACCESSIBILITY.DECORATIVE" val="1"/>
</p:tagLst>
</file>

<file path=ppt/tags/tag509.xml><?xml version="1.0" encoding="utf-8"?>
<p:tagLst xmlns:a="http://schemas.openxmlformats.org/drawingml/2006/main" xmlns:r="http://schemas.openxmlformats.org/officeDocument/2006/relationships" xmlns:p="http://schemas.openxmlformats.org/presentationml/2006/main">
  <p:tag name="VEVOX.QRDOT" val="(15,17)"/>
  <p:tag name="VEVOX.ACCESSIBILITY.DECORATIVE" val="1"/>
</p:tagLst>
</file>

<file path=ppt/tags/tag51.xml><?xml version="1.0" encoding="utf-8"?>
<p:tagLst xmlns:a="http://schemas.openxmlformats.org/drawingml/2006/main" xmlns:r="http://schemas.openxmlformats.org/officeDocument/2006/relationships" xmlns:p="http://schemas.openxmlformats.org/presentationml/2006/main">
  <p:tag name="VEVOX.QRDOT" val="(15,1)"/>
  <p:tag name="VEVOX.ACCESSIBILITY.DECORATIVE" val="1"/>
</p:tagLst>
</file>

<file path=ppt/tags/tag510.xml><?xml version="1.0" encoding="utf-8"?>
<p:tagLst xmlns:a="http://schemas.openxmlformats.org/drawingml/2006/main" xmlns:r="http://schemas.openxmlformats.org/officeDocument/2006/relationships" xmlns:p="http://schemas.openxmlformats.org/presentationml/2006/main">
  <p:tag name="VEVOX.QRDOT" val="(16,17)"/>
  <p:tag name="VEVOX.ACCESSIBILITY.DECORATIVE" val="1"/>
</p:tagLst>
</file>

<file path=ppt/tags/tag511.xml><?xml version="1.0" encoding="utf-8"?>
<p:tagLst xmlns:a="http://schemas.openxmlformats.org/drawingml/2006/main" xmlns:r="http://schemas.openxmlformats.org/officeDocument/2006/relationships" xmlns:p="http://schemas.openxmlformats.org/presentationml/2006/main">
  <p:tag name="VEVOX.QRDOT" val="(17,17)"/>
  <p:tag name="VEVOX.ACCESSIBILITY.DECORATIVE" val="1"/>
</p:tagLst>
</file>

<file path=ppt/tags/tag512.xml><?xml version="1.0" encoding="utf-8"?>
<p:tagLst xmlns:a="http://schemas.openxmlformats.org/drawingml/2006/main" xmlns:r="http://schemas.openxmlformats.org/officeDocument/2006/relationships" xmlns:p="http://schemas.openxmlformats.org/presentationml/2006/main">
  <p:tag name="VEVOX.QRDOT" val="(18,17)"/>
  <p:tag name="VEVOX.ACCESSIBILITY.DECORATIVE" val="1"/>
</p:tagLst>
</file>

<file path=ppt/tags/tag513.xml><?xml version="1.0" encoding="utf-8"?>
<p:tagLst xmlns:a="http://schemas.openxmlformats.org/drawingml/2006/main" xmlns:r="http://schemas.openxmlformats.org/officeDocument/2006/relationships" xmlns:p="http://schemas.openxmlformats.org/presentationml/2006/main">
  <p:tag name="VEVOX.QRDOT" val="(19,17)"/>
  <p:tag name="VEVOX.ACCESSIBILITY.DECORATIVE" val="1"/>
</p:tagLst>
</file>

<file path=ppt/tags/tag514.xml><?xml version="1.0" encoding="utf-8"?>
<p:tagLst xmlns:a="http://schemas.openxmlformats.org/drawingml/2006/main" xmlns:r="http://schemas.openxmlformats.org/officeDocument/2006/relationships" xmlns:p="http://schemas.openxmlformats.org/presentationml/2006/main">
  <p:tag name="VEVOX.QRDOT" val="(20,17)"/>
  <p:tag name="VEVOX.ACCESSIBILITY.DECORATIVE" val="1"/>
</p:tagLst>
</file>

<file path=ppt/tags/tag515.xml><?xml version="1.0" encoding="utf-8"?>
<p:tagLst xmlns:a="http://schemas.openxmlformats.org/drawingml/2006/main" xmlns:r="http://schemas.openxmlformats.org/officeDocument/2006/relationships" xmlns:p="http://schemas.openxmlformats.org/presentationml/2006/main">
  <p:tag name="VEVOX.QRDOT" val="(21,17)"/>
  <p:tag name="VEVOX.ACCESSIBILITY.DECORATIVE" val="1"/>
</p:tagLst>
</file>

<file path=ppt/tags/tag516.xml><?xml version="1.0" encoding="utf-8"?>
<p:tagLst xmlns:a="http://schemas.openxmlformats.org/drawingml/2006/main" xmlns:r="http://schemas.openxmlformats.org/officeDocument/2006/relationships" xmlns:p="http://schemas.openxmlformats.org/presentationml/2006/main">
  <p:tag name="VEVOX.QRDOT" val="(22,17)"/>
  <p:tag name="VEVOX.ACCESSIBILITY.DECORATIVE" val="1"/>
</p:tagLst>
</file>

<file path=ppt/tags/tag517.xml><?xml version="1.0" encoding="utf-8"?>
<p:tagLst xmlns:a="http://schemas.openxmlformats.org/drawingml/2006/main" xmlns:r="http://schemas.openxmlformats.org/officeDocument/2006/relationships" xmlns:p="http://schemas.openxmlformats.org/presentationml/2006/main">
  <p:tag name="VEVOX.QRDOT" val="(23,17)"/>
  <p:tag name="VEVOX.ACCESSIBILITY.DECORATIVE" val="1"/>
</p:tagLst>
</file>

<file path=ppt/tags/tag518.xml><?xml version="1.0" encoding="utf-8"?>
<p:tagLst xmlns:a="http://schemas.openxmlformats.org/drawingml/2006/main" xmlns:r="http://schemas.openxmlformats.org/officeDocument/2006/relationships" xmlns:p="http://schemas.openxmlformats.org/presentationml/2006/main">
  <p:tag name="VEVOX.QRDOT" val="(24,17)"/>
  <p:tag name="VEVOX.ACCESSIBILITY.DECORATIVE" val="1"/>
</p:tagLst>
</file>

<file path=ppt/tags/tag519.xml><?xml version="1.0" encoding="utf-8"?>
<p:tagLst xmlns:a="http://schemas.openxmlformats.org/drawingml/2006/main" xmlns:r="http://schemas.openxmlformats.org/officeDocument/2006/relationships" xmlns:p="http://schemas.openxmlformats.org/presentationml/2006/main">
  <p:tag name="VEVOX.QRDOT" val="(25,17)"/>
  <p:tag name="VEVOX.ACCESSIBILITY.DECORATIVE" val="1"/>
</p:tagLst>
</file>

<file path=ppt/tags/tag52.xml><?xml version="1.0" encoding="utf-8"?>
<p:tagLst xmlns:a="http://schemas.openxmlformats.org/drawingml/2006/main" xmlns:r="http://schemas.openxmlformats.org/officeDocument/2006/relationships" xmlns:p="http://schemas.openxmlformats.org/presentationml/2006/main">
  <p:tag name="VEVOX.QRDOT" val="(16,1)"/>
  <p:tag name="VEVOX.ACCESSIBILITY.DECORATIVE" val="1"/>
</p:tagLst>
</file>

<file path=ppt/tags/tag520.xml><?xml version="1.0" encoding="utf-8"?>
<p:tagLst xmlns:a="http://schemas.openxmlformats.org/drawingml/2006/main" xmlns:r="http://schemas.openxmlformats.org/officeDocument/2006/relationships" xmlns:p="http://schemas.openxmlformats.org/presentationml/2006/main">
  <p:tag name="VEVOX.QRDOT" val="(26,17)"/>
  <p:tag name="VEVOX.ACCESSIBILITY.DECORATIVE" val="1"/>
</p:tagLst>
</file>

<file path=ppt/tags/tag521.xml><?xml version="1.0" encoding="utf-8"?>
<p:tagLst xmlns:a="http://schemas.openxmlformats.org/drawingml/2006/main" xmlns:r="http://schemas.openxmlformats.org/officeDocument/2006/relationships" xmlns:p="http://schemas.openxmlformats.org/presentationml/2006/main">
  <p:tag name="VEVOX.QRDOT" val="(27,17)"/>
  <p:tag name="VEVOX.ACCESSIBILITY.DECORATIVE" val="1"/>
</p:tagLst>
</file>

<file path=ppt/tags/tag522.xml><?xml version="1.0" encoding="utf-8"?>
<p:tagLst xmlns:a="http://schemas.openxmlformats.org/drawingml/2006/main" xmlns:r="http://schemas.openxmlformats.org/officeDocument/2006/relationships" xmlns:p="http://schemas.openxmlformats.org/presentationml/2006/main">
  <p:tag name="VEVOX.QRDOT" val="(28,17)"/>
  <p:tag name="VEVOX.ACCESSIBILITY.DECORATIVE" val="1"/>
</p:tagLst>
</file>

<file path=ppt/tags/tag523.xml><?xml version="1.0" encoding="utf-8"?>
<p:tagLst xmlns:a="http://schemas.openxmlformats.org/drawingml/2006/main" xmlns:r="http://schemas.openxmlformats.org/officeDocument/2006/relationships" xmlns:p="http://schemas.openxmlformats.org/presentationml/2006/main">
  <p:tag name="VEVOX.QRDOT" val="(29,17)"/>
  <p:tag name="VEVOX.ACCESSIBILITY.DECORATIVE" val="1"/>
</p:tagLst>
</file>

<file path=ppt/tags/tag524.xml><?xml version="1.0" encoding="utf-8"?>
<p:tagLst xmlns:a="http://schemas.openxmlformats.org/drawingml/2006/main" xmlns:r="http://schemas.openxmlformats.org/officeDocument/2006/relationships" xmlns:p="http://schemas.openxmlformats.org/presentationml/2006/main">
  <p:tag name="VEVOX.QRDOT" val="(0,18)"/>
  <p:tag name="VEVOX.ACCESSIBILITY.DECORATIVE" val="1"/>
</p:tagLst>
</file>

<file path=ppt/tags/tag525.xml><?xml version="1.0" encoding="utf-8"?>
<p:tagLst xmlns:a="http://schemas.openxmlformats.org/drawingml/2006/main" xmlns:r="http://schemas.openxmlformats.org/officeDocument/2006/relationships" xmlns:p="http://schemas.openxmlformats.org/presentationml/2006/main">
  <p:tag name="VEVOX.QRDOT" val="(1,18)"/>
  <p:tag name="VEVOX.ACCESSIBILITY.DECORATIVE" val="1"/>
</p:tagLst>
</file>

<file path=ppt/tags/tag526.xml><?xml version="1.0" encoding="utf-8"?>
<p:tagLst xmlns:a="http://schemas.openxmlformats.org/drawingml/2006/main" xmlns:r="http://schemas.openxmlformats.org/officeDocument/2006/relationships" xmlns:p="http://schemas.openxmlformats.org/presentationml/2006/main">
  <p:tag name="VEVOX.QRDOT" val="(2,18)"/>
  <p:tag name="VEVOX.ACCESSIBILITY.DECORATIVE" val="1"/>
</p:tagLst>
</file>

<file path=ppt/tags/tag527.xml><?xml version="1.0" encoding="utf-8"?>
<p:tagLst xmlns:a="http://schemas.openxmlformats.org/drawingml/2006/main" xmlns:r="http://schemas.openxmlformats.org/officeDocument/2006/relationships" xmlns:p="http://schemas.openxmlformats.org/presentationml/2006/main">
  <p:tag name="VEVOX.QRDOT" val="(3,18)"/>
  <p:tag name="VEVOX.ACCESSIBILITY.DECORATIVE" val="1"/>
</p:tagLst>
</file>

<file path=ppt/tags/tag528.xml><?xml version="1.0" encoding="utf-8"?>
<p:tagLst xmlns:a="http://schemas.openxmlformats.org/drawingml/2006/main" xmlns:r="http://schemas.openxmlformats.org/officeDocument/2006/relationships" xmlns:p="http://schemas.openxmlformats.org/presentationml/2006/main">
  <p:tag name="VEVOX.QRDOT" val="(4,18)"/>
  <p:tag name="VEVOX.ACCESSIBILITY.DECORATIVE" val="1"/>
</p:tagLst>
</file>

<file path=ppt/tags/tag529.xml><?xml version="1.0" encoding="utf-8"?>
<p:tagLst xmlns:a="http://schemas.openxmlformats.org/drawingml/2006/main" xmlns:r="http://schemas.openxmlformats.org/officeDocument/2006/relationships" xmlns:p="http://schemas.openxmlformats.org/presentationml/2006/main">
  <p:tag name="VEVOX.QRDOT" val="(5,18)"/>
  <p:tag name="VEVOX.ACCESSIBILITY.DECORATIVE" val="1"/>
</p:tagLst>
</file>

<file path=ppt/tags/tag53.xml><?xml version="1.0" encoding="utf-8"?>
<p:tagLst xmlns:a="http://schemas.openxmlformats.org/drawingml/2006/main" xmlns:r="http://schemas.openxmlformats.org/officeDocument/2006/relationships" xmlns:p="http://schemas.openxmlformats.org/presentationml/2006/main">
  <p:tag name="VEVOX.QRDOT" val="(17,1)"/>
  <p:tag name="VEVOX.ACCESSIBILITY.DECORATIVE" val="1"/>
</p:tagLst>
</file>

<file path=ppt/tags/tag530.xml><?xml version="1.0" encoding="utf-8"?>
<p:tagLst xmlns:a="http://schemas.openxmlformats.org/drawingml/2006/main" xmlns:r="http://schemas.openxmlformats.org/officeDocument/2006/relationships" xmlns:p="http://schemas.openxmlformats.org/presentationml/2006/main">
  <p:tag name="VEVOX.QRDOT" val="(6,18)"/>
  <p:tag name="VEVOX.ACCESSIBILITY.DECORATIVE" val="1"/>
</p:tagLst>
</file>

<file path=ppt/tags/tag531.xml><?xml version="1.0" encoding="utf-8"?>
<p:tagLst xmlns:a="http://schemas.openxmlformats.org/drawingml/2006/main" xmlns:r="http://schemas.openxmlformats.org/officeDocument/2006/relationships" xmlns:p="http://schemas.openxmlformats.org/presentationml/2006/main">
  <p:tag name="VEVOX.QRDOT" val="(7,18)"/>
  <p:tag name="VEVOX.ACCESSIBILITY.DECORATIVE" val="1"/>
</p:tagLst>
</file>

<file path=ppt/tags/tag532.xml><?xml version="1.0" encoding="utf-8"?>
<p:tagLst xmlns:a="http://schemas.openxmlformats.org/drawingml/2006/main" xmlns:r="http://schemas.openxmlformats.org/officeDocument/2006/relationships" xmlns:p="http://schemas.openxmlformats.org/presentationml/2006/main">
  <p:tag name="VEVOX.QRDOT" val="(8,18)"/>
  <p:tag name="VEVOX.ACCESSIBILITY.DECORATIVE" val="1"/>
</p:tagLst>
</file>

<file path=ppt/tags/tag533.xml><?xml version="1.0" encoding="utf-8"?>
<p:tagLst xmlns:a="http://schemas.openxmlformats.org/drawingml/2006/main" xmlns:r="http://schemas.openxmlformats.org/officeDocument/2006/relationships" xmlns:p="http://schemas.openxmlformats.org/presentationml/2006/main">
  <p:tag name="VEVOX.QRDOT" val="(9,18)"/>
  <p:tag name="VEVOX.ACCESSIBILITY.DECORATIVE" val="1"/>
</p:tagLst>
</file>

<file path=ppt/tags/tag534.xml><?xml version="1.0" encoding="utf-8"?>
<p:tagLst xmlns:a="http://schemas.openxmlformats.org/drawingml/2006/main" xmlns:r="http://schemas.openxmlformats.org/officeDocument/2006/relationships" xmlns:p="http://schemas.openxmlformats.org/presentationml/2006/main">
  <p:tag name="VEVOX.QRDOT" val="(10,18)"/>
  <p:tag name="VEVOX.ACCESSIBILITY.DECORATIVE" val="1"/>
</p:tagLst>
</file>

<file path=ppt/tags/tag535.xml><?xml version="1.0" encoding="utf-8"?>
<p:tagLst xmlns:a="http://schemas.openxmlformats.org/drawingml/2006/main" xmlns:r="http://schemas.openxmlformats.org/officeDocument/2006/relationships" xmlns:p="http://schemas.openxmlformats.org/presentationml/2006/main">
  <p:tag name="VEVOX.QRDOT" val="(11,18)"/>
  <p:tag name="VEVOX.ACCESSIBILITY.DECORATIVE" val="1"/>
</p:tagLst>
</file>

<file path=ppt/tags/tag536.xml><?xml version="1.0" encoding="utf-8"?>
<p:tagLst xmlns:a="http://schemas.openxmlformats.org/drawingml/2006/main" xmlns:r="http://schemas.openxmlformats.org/officeDocument/2006/relationships" xmlns:p="http://schemas.openxmlformats.org/presentationml/2006/main">
  <p:tag name="VEVOX.QRDOT" val="(12,18)"/>
  <p:tag name="VEVOX.ACCESSIBILITY.DECORATIVE" val="1"/>
</p:tagLst>
</file>

<file path=ppt/tags/tag537.xml><?xml version="1.0" encoding="utf-8"?>
<p:tagLst xmlns:a="http://schemas.openxmlformats.org/drawingml/2006/main" xmlns:r="http://schemas.openxmlformats.org/officeDocument/2006/relationships" xmlns:p="http://schemas.openxmlformats.org/presentationml/2006/main">
  <p:tag name="VEVOX.QRDOT" val="(13,18)"/>
  <p:tag name="VEVOX.ACCESSIBILITY.DECORATIVE" val="1"/>
</p:tagLst>
</file>

<file path=ppt/tags/tag538.xml><?xml version="1.0" encoding="utf-8"?>
<p:tagLst xmlns:a="http://schemas.openxmlformats.org/drawingml/2006/main" xmlns:r="http://schemas.openxmlformats.org/officeDocument/2006/relationships" xmlns:p="http://schemas.openxmlformats.org/presentationml/2006/main">
  <p:tag name="VEVOX.QRDOT" val="(14,18)"/>
  <p:tag name="VEVOX.ACCESSIBILITY.DECORATIVE" val="1"/>
</p:tagLst>
</file>

<file path=ppt/tags/tag539.xml><?xml version="1.0" encoding="utf-8"?>
<p:tagLst xmlns:a="http://schemas.openxmlformats.org/drawingml/2006/main" xmlns:r="http://schemas.openxmlformats.org/officeDocument/2006/relationships" xmlns:p="http://schemas.openxmlformats.org/presentationml/2006/main">
  <p:tag name="VEVOX.QRDOT" val="(15,18)"/>
  <p:tag name="VEVOX.ACCESSIBILITY.DECORATIVE" val="1"/>
</p:tagLst>
</file>

<file path=ppt/tags/tag54.xml><?xml version="1.0" encoding="utf-8"?>
<p:tagLst xmlns:a="http://schemas.openxmlformats.org/drawingml/2006/main" xmlns:r="http://schemas.openxmlformats.org/officeDocument/2006/relationships" xmlns:p="http://schemas.openxmlformats.org/presentationml/2006/main">
  <p:tag name="VEVOX.QRDOT" val="(18,1)"/>
  <p:tag name="VEVOX.ACCESSIBILITY.DECORATIVE" val="1"/>
</p:tagLst>
</file>

<file path=ppt/tags/tag540.xml><?xml version="1.0" encoding="utf-8"?>
<p:tagLst xmlns:a="http://schemas.openxmlformats.org/drawingml/2006/main" xmlns:r="http://schemas.openxmlformats.org/officeDocument/2006/relationships" xmlns:p="http://schemas.openxmlformats.org/presentationml/2006/main">
  <p:tag name="VEVOX.QRDOT" val="(16,18)"/>
  <p:tag name="VEVOX.ACCESSIBILITY.DECORATIVE" val="1"/>
</p:tagLst>
</file>

<file path=ppt/tags/tag541.xml><?xml version="1.0" encoding="utf-8"?>
<p:tagLst xmlns:a="http://schemas.openxmlformats.org/drawingml/2006/main" xmlns:r="http://schemas.openxmlformats.org/officeDocument/2006/relationships" xmlns:p="http://schemas.openxmlformats.org/presentationml/2006/main">
  <p:tag name="VEVOX.QRDOT" val="(17,18)"/>
  <p:tag name="VEVOX.ACCESSIBILITY.DECORATIVE" val="1"/>
</p:tagLst>
</file>

<file path=ppt/tags/tag542.xml><?xml version="1.0" encoding="utf-8"?>
<p:tagLst xmlns:a="http://schemas.openxmlformats.org/drawingml/2006/main" xmlns:r="http://schemas.openxmlformats.org/officeDocument/2006/relationships" xmlns:p="http://schemas.openxmlformats.org/presentationml/2006/main">
  <p:tag name="VEVOX.QRDOT" val="(18,18)"/>
  <p:tag name="VEVOX.ACCESSIBILITY.DECORATIVE" val="1"/>
</p:tagLst>
</file>

<file path=ppt/tags/tag543.xml><?xml version="1.0" encoding="utf-8"?>
<p:tagLst xmlns:a="http://schemas.openxmlformats.org/drawingml/2006/main" xmlns:r="http://schemas.openxmlformats.org/officeDocument/2006/relationships" xmlns:p="http://schemas.openxmlformats.org/presentationml/2006/main">
  <p:tag name="VEVOX.QRDOT" val="(19,18)"/>
  <p:tag name="VEVOX.ACCESSIBILITY.DECORATIVE" val="1"/>
</p:tagLst>
</file>

<file path=ppt/tags/tag544.xml><?xml version="1.0" encoding="utf-8"?>
<p:tagLst xmlns:a="http://schemas.openxmlformats.org/drawingml/2006/main" xmlns:r="http://schemas.openxmlformats.org/officeDocument/2006/relationships" xmlns:p="http://schemas.openxmlformats.org/presentationml/2006/main">
  <p:tag name="VEVOX.QRDOT" val="(20,18)"/>
  <p:tag name="VEVOX.ACCESSIBILITY.DECORATIVE" val="1"/>
</p:tagLst>
</file>

<file path=ppt/tags/tag545.xml><?xml version="1.0" encoding="utf-8"?>
<p:tagLst xmlns:a="http://schemas.openxmlformats.org/drawingml/2006/main" xmlns:r="http://schemas.openxmlformats.org/officeDocument/2006/relationships" xmlns:p="http://schemas.openxmlformats.org/presentationml/2006/main">
  <p:tag name="VEVOX.QRDOT" val="(21,18)"/>
  <p:tag name="VEVOX.ACCESSIBILITY.DECORATIVE" val="1"/>
</p:tagLst>
</file>

<file path=ppt/tags/tag546.xml><?xml version="1.0" encoding="utf-8"?>
<p:tagLst xmlns:a="http://schemas.openxmlformats.org/drawingml/2006/main" xmlns:r="http://schemas.openxmlformats.org/officeDocument/2006/relationships" xmlns:p="http://schemas.openxmlformats.org/presentationml/2006/main">
  <p:tag name="VEVOX.QRDOT" val="(22,18)"/>
  <p:tag name="VEVOX.ACCESSIBILITY.DECORATIVE" val="1"/>
</p:tagLst>
</file>

<file path=ppt/tags/tag547.xml><?xml version="1.0" encoding="utf-8"?>
<p:tagLst xmlns:a="http://schemas.openxmlformats.org/drawingml/2006/main" xmlns:r="http://schemas.openxmlformats.org/officeDocument/2006/relationships" xmlns:p="http://schemas.openxmlformats.org/presentationml/2006/main">
  <p:tag name="VEVOX.QRDOT" val="(23,18)"/>
  <p:tag name="VEVOX.ACCESSIBILITY.DECORATIVE" val="1"/>
</p:tagLst>
</file>

<file path=ppt/tags/tag548.xml><?xml version="1.0" encoding="utf-8"?>
<p:tagLst xmlns:a="http://schemas.openxmlformats.org/drawingml/2006/main" xmlns:r="http://schemas.openxmlformats.org/officeDocument/2006/relationships" xmlns:p="http://schemas.openxmlformats.org/presentationml/2006/main">
  <p:tag name="VEVOX.QRDOT" val="(24,18)"/>
  <p:tag name="VEVOX.ACCESSIBILITY.DECORATIVE" val="1"/>
</p:tagLst>
</file>

<file path=ppt/tags/tag549.xml><?xml version="1.0" encoding="utf-8"?>
<p:tagLst xmlns:a="http://schemas.openxmlformats.org/drawingml/2006/main" xmlns:r="http://schemas.openxmlformats.org/officeDocument/2006/relationships" xmlns:p="http://schemas.openxmlformats.org/presentationml/2006/main">
  <p:tag name="VEVOX.QRDOT" val="(25,18)"/>
  <p:tag name="VEVOX.ACCESSIBILITY.DECORATIVE" val="1"/>
</p:tagLst>
</file>

<file path=ppt/tags/tag55.xml><?xml version="1.0" encoding="utf-8"?>
<p:tagLst xmlns:a="http://schemas.openxmlformats.org/drawingml/2006/main" xmlns:r="http://schemas.openxmlformats.org/officeDocument/2006/relationships" xmlns:p="http://schemas.openxmlformats.org/presentationml/2006/main">
  <p:tag name="VEVOX.QRDOT" val="(19,1)"/>
  <p:tag name="VEVOX.ACCESSIBILITY.DECORATIVE" val="1"/>
</p:tagLst>
</file>

<file path=ppt/tags/tag550.xml><?xml version="1.0" encoding="utf-8"?>
<p:tagLst xmlns:a="http://schemas.openxmlformats.org/drawingml/2006/main" xmlns:r="http://schemas.openxmlformats.org/officeDocument/2006/relationships" xmlns:p="http://schemas.openxmlformats.org/presentationml/2006/main">
  <p:tag name="VEVOX.QRDOT" val="(26,18)"/>
  <p:tag name="VEVOX.ACCESSIBILITY.DECORATIVE" val="1"/>
</p:tagLst>
</file>

<file path=ppt/tags/tag551.xml><?xml version="1.0" encoding="utf-8"?>
<p:tagLst xmlns:a="http://schemas.openxmlformats.org/drawingml/2006/main" xmlns:r="http://schemas.openxmlformats.org/officeDocument/2006/relationships" xmlns:p="http://schemas.openxmlformats.org/presentationml/2006/main">
  <p:tag name="VEVOX.QRDOT" val="(27,18)"/>
  <p:tag name="VEVOX.ACCESSIBILITY.DECORATIVE" val="1"/>
</p:tagLst>
</file>

<file path=ppt/tags/tag552.xml><?xml version="1.0" encoding="utf-8"?>
<p:tagLst xmlns:a="http://schemas.openxmlformats.org/drawingml/2006/main" xmlns:r="http://schemas.openxmlformats.org/officeDocument/2006/relationships" xmlns:p="http://schemas.openxmlformats.org/presentationml/2006/main">
  <p:tag name="VEVOX.QRDOT" val="(28,18)"/>
  <p:tag name="VEVOX.ACCESSIBILITY.DECORATIVE" val="1"/>
</p:tagLst>
</file>

<file path=ppt/tags/tag553.xml><?xml version="1.0" encoding="utf-8"?>
<p:tagLst xmlns:a="http://schemas.openxmlformats.org/drawingml/2006/main" xmlns:r="http://schemas.openxmlformats.org/officeDocument/2006/relationships" xmlns:p="http://schemas.openxmlformats.org/presentationml/2006/main">
  <p:tag name="VEVOX.QRDOT" val="(29,18)"/>
  <p:tag name="VEVOX.ACCESSIBILITY.DECORATIVE" val="1"/>
</p:tagLst>
</file>

<file path=ppt/tags/tag554.xml><?xml version="1.0" encoding="utf-8"?>
<p:tagLst xmlns:a="http://schemas.openxmlformats.org/drawingml/2006/main" xmlns:r="http://schemas.openxmlformats.org/officeDocument/2006/relationships" xmlns:p="http://schemas.openxmlformats.org/presentationml/2006/main">
  <p:tag name="VEVOX.QRDOT" val="(0,19)"/>
  <p:tag name="VEVOX.ACCESSIBILITY.DECORATIVE" val="1"/>
</p:tagLst>
</file>

<file path=ppt/tags/tag555.xml><?xml version="1.0" encoding="utf-8"?>
<p:tagLst xmlns:a="http://schemas.openxmlformats.org/drawingml/2006/main" xmlns:r="http://schemas.openxmlformats.org/officeDocument/2006/relationships" xmlns:p="http://schemas.openxmlformats.org/presentationml/2006/main">
  <p:tag name="VEVOX.QRDOT" val="(1,19)"/>
  <p:tag name="VEVOX.ACCESSIBILITY.DECORATIVE" val="1"/>
</p:tagLst>
</file>

<file path=ppt/tags/tag556.xml><?xml version="1.0" encoding="utf-8"?>
<p:tagLst xmlns:a="http://schemas.openxmlformats.org/drawingml/2006/main" xmlns:r="http://schemas.openxmlformats.org/officeDocument/2006/relationships" xmlns:p="http://schemas.openxmlformats.org/presentationml/2006/main">
  <p:tag name="VEVOX.QRDOT" val="(2,19)"/>
  <p:tag name="VEVOX.ACCESSIBILITY.DECORATIVE" val="1"/>
</p:tagLst>
</file>

<file path=ppt/tags/tag557.xml><?xml version="1.0" encoding="utf-8"?>
<p:tagLst xmlns:a="http://schemas.openxmlformats.org/drawingml/2006/main" xmlns:r="http://schemas.openxmlformats.org/officeDocument/2006/relationships" xmlns:p="http://schemas.openxmlformats.org/presentationml/2006/main">
  <p:tag name="VEVOX.QRDOT" val="(3,19)"/>
  <p:tag name="VEVOX.ACCESSIBILITY.DECORATIVE" val="1"/>
</p:tagLst>
</file>

<file path=ppt/tags/tag558.xml><?xml version="1.0" encoding="utf-8"?>
<p:tagLst xmlns:a="http://schemas.openxmlformats.org/drawingml/2006/main" xmlns:r="http://schemas.openxmlformats.org/officeDocument/2006/relationships" xmlns:p="http://schemas.openxmlformats.org/presentationml/2006/main">
  <p:tag name="VEVOX.QRDOT" val="(4,19)"/>
  <p:tag name="VEVOX.ACCESSIBILITY.DECORATIVE" val="1"/>
</p:tagLst>
</file>

<file path=ppt/tags/tag559.xml><?xml version="1.0" encoding="utf-8"?>
<p:tagLst xmlns:a="http://schemas.openxmlformats.org/drawingml/2006/main" xmlns:r="http://schemas.openxmlformats.org/officeDocument/2006/relationships" xmlns:p="http://schemas.openxmlformats.org/presentationml/2006/main">
  <p:tag name="VEVOX.QRDOT" val="(5,19)"/>
  <p:tag name="VEVOX.ACCESSIBILITY.DECORATIVE" val="1"/>
</p:tagLst>
</file>

<file path=ppt/tags/tag56.xml><?xml version="1.0" encoding="utf-8"?>
<p:tagLst xmlns:a="http://schemas.openxmlformats.org/drawingml/2006/main" xmlns:r="http://schemas.openxmlformats.org/officeDocument/2006/relationships" xmlns:p="http://schemas.openxmlformats.org/presentationml/2006/main">
  <p:tag name="VEVOX.QRDOT" val="(20,1)"/>
  <p:tag name="VEVOX.ACCESSIBILITY.DECORATIVE" val="1"/>
</p:tagLst>
</file>

<file path=ppt/tags/tag560.xml><?xml version="1.0" encoding="utf-8"?>
<p:tagLst xmlns:a="http://schemas.openxmlformats.org/drawingml/2006/main" xmlns:r="http://schemas.openxmlformats.org/officeDocument/2006/relationships" xmlns:p="http://schemas.openxmlformats.org/presentationml/2006/main">
  <p:tag name="VEVOX.QRDOT" val="(6,19)"/>
  <p:tag name="VEVOX.ACCESSIBILITY.DECORATIVE" val="1"/>
</p:tagLst>
</file>

<file path=ppt/tags/tag561.xml><?xml version="1.0" encoding="utf-8"?>
<p:tagLst xmlns:a="http://schemas.openxmlformats.org/drawingml/2006/main" xmlns:r="http://schemas.openxmlformats.org/officeDocument/2006/relationships" xmlns:p="http://schemas.openxmlformats.org/presentationml/2006/main">
  <p:tag name="VEVOX.QRDOT" val="(7,19)"/>
  <p:tag name="VEVOX.ACCESSIBILITY.DECORATIVE" val="1"/>
</p:tagLst>
</file>

<file path=ppt/tags/tag562.xml><?xml version="1.0" encoding="utf-8"?>
<p:tagLst xmlns:a="http://schemas.openxmlformats.org/drawingml/2006/main" xmlns:r="http://schemas.openxmlformats.org/officeDocument/2006/relationships" xmlns:p="http://schemas.openxmlformats.org/presentationml/2006/main">
  <p:tag name="VEVOX.QRDOT" val="(8,19)"/>
  <p:tag name="VEVOX.ACCESSIBILITY.DECORATIVE" val="1"/>
</p:tagLst>
</file>

<file path=ppt/tags/tag563.xml><?xml version="1.0" encoding="utf-8"?>
<p:tagLst xmlns:a="http://schemas.openxmlformats.org/drawingml/2006/main" xmlns:r="http://schemas.openxmlformats.org/officeDocument/2006/relationships" xmlns:p="http://schemas.openxmlformats.org/presentationml/2006/main">
  <p:tag name="VEVOX.QRDOT" val="(9,19)"/>
  <p:tag name="VEVOX.ACCESSIBILITY.DECORATIVE" val="1"/>
</p:tagLst>
</file>

<file path=ppt/tags/tag564.xml><?xml version="1.0" encoding="utf-8"?>
<p:tagLst xmlns:a="http://schemas.openxmlformats.org/drawingml/2006/main" xmlns:r="http://schemas.openxmlformats.org/officeDocument/2006/relationships" xmlns:p="http://schemas.openxmlformats.org/presentationml/2006/main">
  <p:tag name="VEVOX.QRDOT" val="(10,19)"/>
  <p:tag name="VEVOX.ACCESSIBILITY.DECORATIVE" val="1"/>
</p:tagLst>
</file>

<file path=ppt/tags/tag565.xml><?xml version="1.0" encoding="utf-8"?>
<p:tagLst xmlns:a="http://schemas.openxmlformats.org/drawingml/2006/main" xmlns:r="http://schemas.openxmlformats.org/officeDocument/2006/relationships" xmlns:p="http://schemas.openxmlformats.org/presentationml/2006/main">
  <p:tag name="VEVOX.QRDOT" val="(11,19)"/>
  <p:tag name="VEVOX.ACCESSIBILITY.DECORATIVE" val="1"/>
</p:tagLst>
</file>

<file path=ppt/tags/tag566.xml><?xml version="1.0" encoding="utf-8"?>
<p:tagLst xmlns:a="http://schemas.openxmlformats.org/drawingml/2006/main" xmlns:r="http://schemas.openxmlformats.org/officeDocument/2006/relationships" xmlns:p="http://schemas.openxmlformats.org/presentationml/2006/main">
  <p:tag name="VEVOX.QRDOT" val="(12,19)"/>
  <p:tag name="VEVOX.ACCESSIBILITY.DECORATIVE" val="1"/>
</p:tagLst>
</file>

<file path=ppt/tags/tag567.xml><?xml version="1.0" encoding="utf-8"?>
<p:tagLst xmlns:a="http://schemas.openxmlformats.org/drawingml/2006/main" xmlns:r="http://schemas.openxmlformats.org/officeDocument/2006/relationships" xmlns:p="http://schemas.openxmlformats.org/presentationml/2006/main">
  <p:tag name="VEVOX.QRDOT" val="(13,19)"/>
  <p:tag name="VEVOX.ACCESSIBILITY.DECORATIVE" val="1"/>
</p:tagLst>
</file>

<file path=ppt/tags/tag568.xml><?xml version="1.0" encoding="utf-8"?>
<p:tagLst xmlns:a="http://schemas.openxmlformats.org/drawingml/2006/main" xmlns:r="http://schemas.openxmlformats.org/officeDocument/2006/relationships" xmlns:p="http://schemas.openxmlformats.org/presentationml/2006/main">
  <p:tag name="VEVOX.QRDOT" val="(14,19)"/>
  <p:tag name="VEVOX.ACCESSIBILITY.DECORATIVE" val="1"/>
</p:tagLst>
</file>

<file path=ppt/tags/tag569.xml><?xml version="1.0" encoding="utf-8"?>
<p:tagLst xmlns:a="http://schemas.openxmlformats.org/drawingml/2006/main" xmlns:r="http://schemas.openxmlformats.org/officeDocument/2006/relationships" xmlns:p="http://schemas.openxmlformats.org/presentationml/2006/main">
  <p:tag name="VEVOX.QRDOT" val="(15,19)"/>
  <p:tag name="VEVOX.ACCESSIBILITY.DECORATIVE" val="1"/>
</p:tagLst>
</file>

<file path=ppt/tags/tag57.xml><?xml version="1.0" encoding="utf-8"?>
<p:tagLst xmlns:a="http://schemas.openxmlformats.org/drawingml/2006/main" xmlns:r="http://schemas.openxmlformats.org/officeDocument/2006/relationships" xmlns:p="http://schemas.openxmlformats.org/presentationml/2006/main">
  <p:tag name="VEVOX.QRDOT" val="(21,1)"/>
  <p:tag name="VEVOX.ACCESSIBILITY.DECORATIVE" val="1"/>
</p:tagLst>
</file>

<file path=ppt/tags/tag570.xml><?xml version="1.0" encoding="utf-8"?>
<p:tagLst xmlns:a="http://schemas.openxmlformats.org/drawingml/2006/main" xmlns:r="http://schemas.openxmlformats.org/officeDocument/2006/relationships" xmlns:p="http://schemas.openxmlformats.org/presentationml/2006/main">
  <p:tag name="VEVOX.QRDOT" val="(16,19)"/>
  <p:tag name="VEVOX.ACCESSIBILITY.DECORATIVE" val="1"/>
</p:tagLst>
</file>

<file path=ppt/tags/tag571.xml><?xml version="1.0" encoding="utf-8"?>
<p:tagLst xmlns:a="http://schemas.openxmlformats.org/drawingml/2006/main" xmlns:r="http://schemas.openxmlformats.org/officeDocument/2006/relationships" xmlns:p="http://schemas.openxmlformats.org/presentationml/2006/main">
  <p:tag name="VEVOX.QRDOT" val="(17,19)"/>
  <p:tag name="VEVOX.ACCESSIBILITY.DECORATIVE" val="1"/>
</p:tagLst>
</file>

<file path=ppt/tags/tag572.xml><?xml version="1.0" encoding="utf-8"?>
<p:tagLst xmlns:a="http://schemas.openxmlformats.org/drawingml/2006/main" xmlns:r="http://schemas.openxmlformats.org/officeDocument/2006/relationships" xmlns:p="http://schemas.openxmlformats.org/presentationml/2006/main">
  <p:tag name="VEVOX.QRDOT" val="(18,19)"/>
  <p:tag name="VEVOX.ACCESSIBILITY.DECORATIVE" val="1"/>
</p:tagLst>
</file>

<file path=ppt/tags/tag573.xml><?xml version="1.0" encoding="utf-8"?>
<p:tagLst xmlns:a="http://schemas.openxmlformats.org/drawingml/2006/main" xmlns:r="http://schemas.openxmlformats.org/officeDocument/2006/relationships" xmlns:p="http://schemas.openxmlformats.org/presentationml/2006/main">
  <p:tag name="VEVOX.QRDOT" val="(19,19)"/>
  <p:tag name="VEVOX.ACCESSIBILITY.DECORATIVE" val="1"/>
</p:tagLst>
</file>

<file path=ppt/tags/tag574.xml><?xml version="1.0" encoding="utf-8"?>
<p:tagLst xmlns:a="http://schemas.openxmlformats.org/drawingml/2006/main" xmlns:r="http://schemas.openxmlformats.org/officeDocument/2006/relationships" xmlns:p="http://schemas.openxmlformats.org/presentationml/2006/main">
  <p:tag name="VEVOX.QRDOT" val="(20,19)"/>
  <p:tag name="VEVOX.ACCESSIBILITY.DECORATIVE" val="1"/>
</p:tagLst>
</file>

<file path=ppt/tags/tag575.xml><?xml version="1.0" encoding="utf-8"?>
<p:tagLst xmlns:a="http://schemas.openxmlformats.org/drawingml/2006/main" xmlns:r="http://schemas.openxmlformats.org/officeDocument/2006/relationships" xmlns:p="http://schemas.openxmlformats.org/presentationml/2006/main">
  <p:tag name="VEVOX.QRDOT" val="(21,19)"/>
  <p:tag name="VEVOX.ACCESSIBILITY.DECORATIVE" val="1"/>
</p:tagLst>
</file>

<file path=ppt/tags/tag576.xml><?xml version="1.0" encoding="utf-8"?>
<p:tagLst xmlns:a="http://schemas.openxmlformats.org/drawingml/2006/main" xmlns:r="http://schemas.openxmlformats.org/officeDocument/2006/relationships" xmlns:p="http://schemas.openxmlformats.org/presentationml/2006/main">
  <p:tag name="VEVOX.QRDOT" val="(22,19)"/>
  <p:tag name="VEVOX.ACCESSIBILITY.DECORATIVE" val="1"/>
</p:tagLst>
</file>

<file path=ppt/tags/tag577.xml><?xml version="1.0" encoding="utf-8"?>
<p:tagLst xmlns:a="http://schemas.openxmlformats.org/drawingml/2006/main" xmlns:r="http://schemas.openxmlformats.org/officeDocument/2006/relationships" xmlns:p="http://schemas.openxmlformats.org/presentationml/2006/main">
  <p:tag name="VEVOX.QRDOT" val="(23,19)"/>
  <p:tag name="VEVOX.ACCESSIBILITY.DECORATIVE" val="1"/>
</p:tagLst>
</file>

<file path=ppt/tags/tag578.xml><?xml version="1.0" encoding="utf-8"?>
<p:tagLst xmlns:a="http://schemas.openxmlformats.org/drawingml/2006/main" xmlns:r="http://schemas.openxmlformats.org/officeDocument/2006/relationships" xmlns:p="http://schemas.openxmlformats.org/presentationml/2006/main">
  <p:tag name="VEVOX.QRDOT" val="(24,19)"/>
  <p:tag name="VEVOX.ACCESSIBILITY.DECORATIVE" val="1"/>
</p:tagLst>
</file>

<file path=ppt/tags/tag579.xml><?xml version="1.0" encoding="utf-8"?>
<p:tagLst xmlns:a="http://schemas.openxmlformats.org/drawingml/2006/main" xmlns:r="http://schemas.openxmlformats.org/officeDocument/2006/relationships" xmlns:p="http://schemas.openxmlformats.org/presentationml/2006/main">
  <p:tag name="VEVOX.QRDOT" val="(25,19)"/>
  <p:tag name="VEVOX.ACCESSIBILITY.DECORATIVE" val="1"/>
</p:tagLst>
</file>

<file path=ppt/tags/tag58.xml><?xml version="1.0" encoding="utf-8"?>
<p:tagLst xmlns:a="http://schemas.openxmlformats.org/drawingml/2006/main" xmlns:r="http://schemas.openxmlformats.org/officeDocument/2006/relationships" xmlns:p="http://schemas.openxmlformats.org/presentationml/2006/main">
  <p:tag name="VEVOX.QRDOT" val="(22,1)"/>
  <p:tag name="VEVOX.ACCESSIBILITY.DECORATIVE" val="1"/>
</p:tagLst>
</file>

<file path=ppt/tags/tag580.xml><?xml version="1.0" encoding="utf-8"?>
<p:tagLst xmlns:a="http://schemas.openxmlformats.org/drawingml/2006/main" xmlns:r="http://schemas.openxmlformats.org/officeDocument/2006/relationships" xmlns:p="http://schemas.openxmlformats.org/presentationml/2006/main">
  <p:tag name="VEVOX.QRDOT" val="(0,20)"/>
  <p:tag name="VEVOX.ACCESSIBILITY.DECORATIVE" val="1"/>
</p:tagLst>
</file>

<file path=ppt/tags/tag581.xml><?xml version="1.0" encoding="utf-8"?>
<p:tagLst xmlns:a="http://schemas.openxmlformats.org/drawingml/2006/main" xmlns:r="http://schemas.openxmlformats.org/officeDocument/2006/relationships" xmlns:p="http://schemas.openxmlformats.org/presentationml/2006/main">
  <p:tag name="VEVOX.QRDOT" val="(1,20)"/>
  <p:tag name="VEVOX.ACCESSIBILITY.DECORATIVE" val="1"/>
</p:tagLst>
</file>

<file path=ppt/tags/tag582.xml><?xml version="1.0" encoding="utf-8"?>
<p:tagLst xmlns:a="http://schemas.openxmlformats.org/drawingml/2006/main" xmlns:r="http://schemas.openxmlformats.org/officeDocument/2006/relationships" xmlns:p="http://schemas.openxmlformats.org/presentationml/2006/main">
  <p:tag name="VEVOX.QRDOT" val="(2,20)"/>
  <p:tag name="VEVOX.ACCESSIBILITY.DECORATIVE" val="1"/>
</p:tagLst>
</file>

<file path=ppt/tags/tag583.xml><?xml version="1.0" encoding="utf-8"?>
<p:tagLst xmlns:a="http://schemas.openxmlformats.org/drawingml/2006/main" xmlns:r="http://schemas.openxmlformats.org/officeDocument/2006/relationships" xmlns:p="http://schemas.openxmlformats.org/presentationml/2006/main">
  <p:tag name="VEVOX.QRDOT" val="(3,20)"/>
  <p:tag name="VEVOX.ACCESSIBILITY.DECORATIVE" val="1"/>
</p:tagLst>
</file>

<file path=ppt/tags/tag584.xml><?xml version="1.0" encoding="utf-8"?>
<p:tagLst xmlns:a="http://schemas.openxmlformats.org/drawingml/2006/main" xmlns:r="http://schemas.openxmlformats.org/officeDocument/2006/relationships" xmlns:p="http://schemas.openxmlformats.org/presentationml/2006/main">
  <p:tag name="VEVOX.QRDOT" val="(4,20)"/>
  <p:tag name="VEVOX.ACCESSIBILITY.DECORATIVE" val="1"/>
</p:tagLst>
</file>

<file path=ppt/tags/tag585.xml><?xml version="1.0" encoding="utf-8"?>
<p:tagLst xmlns:a="http://schemas.openxmlformats.org/drawingml/2006/main" xmlns:r="http://schemas.openxmlformats.org/officeDocument/2006/relationships" xmlns:p="http://schemas.openxmlformats.org/presentationml/2006/main">
  <p:tag name="VEVOX.QRDOT" val="(5,20)"/>
  <p:tag name="VEVOX.ACCESSIBILITY.DECORATIVE" val="1"/>
</p:tagLst>
</file>

<file path=ppt/tags/tag586.xml><?xml version="1.0" encoding="utf-8"?>
<p:tagLst xmlns:a="http://schemas.openxmlformats.org/drawingml/2006/main" xmlns:r="http://schemas.openxmlformats.org/officeDocument/2006/relationships" xmlns:p="http://schemas.openxmlformats.org/presentationml/2006/main">
  <p:tag name="VEVOX.QRDOT" val="(6,20)"/>
  <p:tag name="VEVOX.ACCESSIBILITY.DECORATIVE" val="1"/>
</p:tagLst>
</file>

<file path=ppt/tags/tag587.xml><?xml version="1.0" encoding="utf-8"?>
<p:tagLst xmlns:a="http://schemas.openxmlformats.org/drawingml/2006/main" xmlns:r="http://schemas.openxmlformats.org/officeDocument/2006/relationships" xmlns:p="http://schemas.openxmlformats.org/presentationml/2006/main">
  <p:tag name="VEVOX.QRDOT" val="(7,20)"/>
  <p:tag name="VEVOX.ACCESSIBILITY.DECORATIVE" val="1"/>
</p:tagLst>
</file>

<file path=ppt/tags/tag588.xml><?xml version="1.0" encoding="utf-8"?>
<p:tagLst xmlns:a="http://schemas.openxmlformats.org/drawingml/2006/main" xmlns:r="http://schemas.openxmlformats.org/officeDocument/2006/relationships" xmlns:p="http://schemas.openxmlformats.org/presentationml/2006/main">
  <p:tag name="VEVOX.QRDOT" val="(8,20)"/>
  <p:tag name="VEVOX.ACCESSIBILITY.DECORATIVE" val="1"/>
</p:tagLst>
</file>

<file path=ppt/tags/tag589.xml><?xml version="1.0" encoding="utf-8"?>
<p:tagLst xmlns:a="http://schemas.openxmlformats.org/drawingml/2006/main" xmlns:r="http://schemas.openxmlformats.org/officeDocument/2006/relationships" xmlns:p="http://schemas.openxmlformats.org/presentationml/2006/main">
  <p:tag name="VEVOX.QRDOT" val="(9,20)"/>
  <p:tag name="VEVOX.ACCESSIBILITY.DECORATIVE" val="1"/>
</p:tagLst>
</file>

<file path=ppt/tags/tag59.xml><?xml version="1.0" encoding="utf-8"?>
<p:tagLst xmlns:a="http://schemas.openxmlformats.org/drawingml/2006/main" xmlns:r="http://schemas.openxmlformats.org/officeDocument/2006/relationships" xmlns:p="http://schemas.openxmlformats.org/presentationml/2006/main">
  <p:tag name="VEVOX.QRDOT" val="(23,1)"/>
  <p:tag name="VEVOX.ACCESSIBILITY.DECORATIVE" val="1"/>
</p:tagLst>
</file>

<file path=ppt/tags/tag590.xml><?xml version="1.0" encoding="utf-8"?>
<p:tagLst xmlns:a="http://schemas.openxmlformats.org/drawingml/2006/main" xmlns:r="http://schemas.openxmlformats.org/officeDocument/2006/relationships" xmlns:p="http://schemas.openxmlformats.org/presentationml/2006/main">
  <p:tag name="VEVOX.QRDOT" val="(10,20)"/>
  <p:tag name="VEVOX.ACCESSIBILITY.DECORATIVE" val="1"/>
</p:tagLst>
</file>

<file path=ppt/tags/tag591.xml><?xml version="1.0" encoding="utf-8"?>
<p:tagLst xmlns:a="http://schemas.openxmlformats.org/drawingml/2006/main" xmlns:r="http://schemas.openxmlformats.org/officeDocument/2006/relationships" xmlns:p="http://schemas.openxmlformats.org/presentationml/2006/main">
  <p:tag name="VEVOX.QRDOT" val="(11,20)"/>
  <p:tag name="VEVOX.ACCESSIBILITY.DECORATIVE" val="1"/>
</p:tagLst>
</file>

<file path=ppt/tags/tag592.xml><?xml version="1.0" encoding="utf-8"?>
<p:tagLst xmlns:a="http://schemas.openxmlformats.org/drawingml/2006/main" xmlns:r="http://schemas.openxmlformats.org/officeDocument/2006/relationships" xmlns:p="http://schemas.openxmlformats.org/presentationml/2006/main">
  <p:tag name="VEVOX.QRDOT" val="(12,20)"/>
  <p:tag name="VEVOX.ACCESSIBILITY.DECORATIVE" val="1"/>
</p:tagLst>
</file>

<file path=ppt/tags/tag593.xml><?xml version="1.0" encoding="utf-8"?>
<p:tagLst xmlns:a="http://schemas.openxmlformats.org/drawingml/2006/main" xmlns:r="http://schemas.openxmlformats.org/officeDocument/2006/relationships" xmlns:p="http://schemas.openxmlformats.org/presentationml/2006/main">
  <p:tag name="VEVOX.QRDOT" val="(13,20)"/>
  <p:tag name="VEVOX.ACCESSIBILITY.DECORATIVE" val="1"/>
</p:tagLst>
</file>

<file path=ppt/tags/tag594.xml><?xml version="1.0" encoding="utf-8"?>
<p:tagLst xmlns:a="http://schemas.openxmlformats.org/drawingml/2006/main" xmlns:r="http://schemas.openxmlformats.org/officeDocument/2006/relationships" xmlns:p="http://schemas.openxmlformats.org/presentationml/2006/main">
  <p:tag name="VEVOX.QRDOT" val="(14,20)"/>
  <p:tag name="VEVOX.ACCESSIBILITY.DECORATIVE" val="1"/>
</p:tagLst>
</file>

<file path=ppt/tags/tag595.xml><?xml version="1.0" encoding="utf-8"?>
<p:tagLst xmlns:a="http://schemas.openxmlformats.org/drawingml/2006/main" xmlns:r="http://schemas.openxmlformats.org/officeDocument/2006/relationships" xmlns:p="http://schemas.openxmlformats.org/presentationml/2006/main">
  <p:tag name="VEVOX.QRDOT" val="(15,20)"/>
  <p:tag name="VEVOX.ACCESSIBILITY.DECORATIVE" val="1"/>
</p:tagLst>
</file>

<file path=ppt/tags/tag596.xml><?xml version="1.0" encoding="utf-8"?>
<p:tagLst xmlns:a="http://schemas.openxmlformats.org/drawingml/2006/main" xmlns:r="http://schemas.openxmlformats.org/officeDocument/2006/relationships" xmlns:p="http://schemas.openxmlformats.org/presentationml/2006/main">
  <p:tag name="VEVOX.QRDOT" val="(16,20)"/>
  <p:tag name="VEVOX.ACCESSIBILITY.DECORATIVE" val="1"/>
</p:tagLst>
</file>

<file path=ppt/tags/tag597.xml><?xml version="1.0" encoding="utf-8"?>
<p:tagLst xmlns:a="http://schemas.openxmlformats.org/drawingml/2006/main" xmlns:r="http://schemas.openxmlformats.org/officeDocument/2006/relationships" xmlns:p="http://schemas.openxmlformats.org/presentationml/2006/main">
  <p:tag name="VEVOX.QRDOT" val="(17,20)"/>
  <p:tag name="VEVOX.ACCESSIBILITY.DECORATIVE" val="1"/>
</p:tagLst>
</file>

<file path=ppt/tags/tag598.xml><?xml version="1.0" encoding="utf-8"?>
<p:tagLst xmlns:a="http://schemas.openxmlformats.org/drawingml/2006/main" xmlns:r="http://schemas.openxmlformats.org/officeDocument/2006/relationships" xmlns:p="http://schemas.openxmlformats.org/presentationml/2006/main">
  <p:tag name="VEVOX.QRDOT" val="(18,20)"/>
  <p:tag name="VEVOX.ACCESSIBILITY.DECORATIVE" val="1"/>
</p:tagLst>
</file>

<file path=ppt/tags/tag599.xml><?xml version="1.0" encoding="utf-8"?>
<p:tagLst xmlns:a="http://schemas.openxmlformats.org/drawingml/2006/main" xmlns:r="http://schemas.openxmlformats.org/officeDocument/2006/relationships" xmlns:p="http://schemas.openxmlformats.org/presentationml/2006/main">
  <p:tag name="VEVOX.QRDOT" val="(19,20)"/>
  <p:tag name="VEVOX.ACCESSIBILITY.DECORATIVE" val="1"/>
</p:tagLst>
</file>

<file path=ppt/tags/tag6.xml><?xml version="1.0" encoding="utf-8"?>
<p:tagLst xmlns:a="http://schemas.openxmlformats.org/drawingml/2006/main" xmlns:r="http://schemas.openxmlformats.org/officeDocument/2006/relationships" xmlns:p="http://schemas.openxmlformats.org/presentationml/2006/main">
  <p:tag name="VEVOX.QRDOT" val="(0,0)"/>
  <p:tag name="VEVOX.ACCESSIBILITY.DECORATIVE" val="1"/>
</p:tagLst>
</file>

<file path=ppt/tags/tag60.xml><?xml version="1.0" encoding="utf-8"?>
<p:tagLst xmlns:a="http://schemas.openxmlformats.org/drawingml/2006/main" xmlns:r="http://schemas.openxmlformats.org/officeDocument/2006/relationships" xmlns:p="http://schemas.openxmlformats.org/presentationml/2006/main">
  <p:tag name="VEVOX.QRDOT" val="(24,1)"/>
  <p:tag name="VEVOX.ACCESSIBILITY.DECORATIVE" val="1"/>
</p:tagLst>
</file>

<file path=ppt/tags/tag600.xml><?xml version="1.0" encoding="utf-8"?>
<p:tagLst xmlns:a="http://schemas.openxmlformats.org/drawingml/2006/main" xmlns:r="http://schemas.openxmlformats.org/officeDocument/2006/relationships" xmlns:p="http://schemas.openxmlformats.org/presentationml/2006/main">
  <p:tag name="VEVOX.QRDOT" val="(20,20)"/>
  <p:tag name="VEVOX.ACCESSIBILITY.DECORATIVE" val="1"/>
</p:tagLst>
</file>

<file path=ppt/tags/tag601.xml><?xml version="1.0" encoding="utf-8"?>
<p:tagLst xmlns:a="http://schemas.openxmlformats.org/drawingml/2006/main" xmlns:r="http://schemas.openxmlformats.org/officeDocument/2006/relationships" xmlns:p="http://schemas.openxmlformats.org/presentationml/2006/main">
  <p:tag name="VEVOX.QRDOT" val="(21,20)"/>
  <p:tag name="VEVOX.ACCESSIBILITY.DECORATIVE" val="1"/>
</p:tagLst>
</file>

<file path=ppt/tags/tag602.xml><?xml version="1.0" encoding="utf-8"?>
<p:tagLst xmlns:a="http://schemas.openxmlformats.org/drawingml/2006/main" xmlns:r="http://schemas.openxmlformats.org/officeDocument/2006/relationships" xmlns:p="http://schemas.openxmlformats.org/presentationml/2006/main">
  <p:tag name="VEVOX.QRDOT" val="(22,20)"/>
  <p:tag name="VEVOX.ACCESSIBILITY.DECORATIVE" val="1"/>
</p:tagLst>
</file>

<file path=ppt/tags/tag603.xml><?xml version="1.0" encoding="utf-8"?>
<p:tagLst xmlns:a="http://schemas.openxmlformats.org/drawingml/2006/main" xmlns:r="http://schemas.openxmlformats.org/officeDocument/2006/relationships" xmlns:p="http://schemas.openxmlformats.org/presentationml/2006/main">
  <p:tag name="VEVOX.QRDOT" val="(23,20)"/>
  <p:tag name="VEVOX.ACCESSIBILITY.DECORATIVE" val="1"/>
</p:tagLst>
</file>

<file path=ppt/tags/tag604.xml><?xml version="1.0" encoding="utf-8"?>
<p:tagLst xmlns:a="http://schemas.openxmlformats.org/drawingml/2006/main" xmlns:r="http://schemas.openxmlformats.org/officeDocument/2006/relationships" xmlns:p="http://schemas.openxmlformats.org/presentationml/2006/main">
  <p:tag name="VEVOX.QRDOT" val="(24,20)"/>
  <p:tag name="VEVOX.ACCESSIBILITY.DECORATIVE" val="1"/>
</p:tagLst>
</file>

<file path=ppt/tags/tag605.xml><?xml version="1.0" encoding="utf-8"?>
<p:tagLst xmlns:a="http://schemas.openxmlformats.org/drawingml/2006/main" xmlns:r="http://schemas.openxmlformats.org/officeDocument/2006/relationships" xmlns:p="http://schemas.openxmlformats.org/presentationml/2006/main">
  <p:tag name="VEVOX.QRDOT" val="(25,20)"/>
  <p:tag name="VEVOX.ACCESSIBILITY.DECORATIVE" val="1"/>
</p:tagLst>
</file>

<file path=ppt/tags/tag606.xml><?xml version="1.0" encoding="utf-8"?>
<p:tagLst xmlns:a="http://schemas.openxmlformats.org/drawingml/2006/main" xmlns:r="http://schemas.openxmlformats.org/officeDocument/2006/relationships" xmlns:p="http://schemas.openxmlformats.org/presentationml/2006/main">
  <p:tag name="VEVOX.QRDOT" val="(26,20)"/>
  <p:tag name="VEVOX.ACCESSIBILITY.DECORATIVE" val="1"/>
</p:tagLst>
</file>

<file path=ppt/tags/tag607.xml><?xml version="1.0" encoding="utf-8"?>
<p:tagLst xmlns:a="http://schemas.openxmlformats.org/drawingml/2006/main" xmlns:r="http://schemas.openxmlformats.org/officeDocument/2006/relationships" xmlns:p="http://schemas.openxmlformats.org/presentationml/2006/main">
  <p:tag name="VEVOX.QRDOT" val="(27,20)"/>
  <p:tag name="VEVOX.ACCESSIBILITY.DECORATIVE" val="1"/>
</p:tagLst>
</file>

<file path=ppt/tags/tag608.xml><?xml version="1.0" encoding="utf-8"?>
<p:tagLst xmlns:a="http://schemas.openxmlformats.org/drawingml/2006/main" xmlns:r="http://schemas.openxmlformats.org/officeDocument/2006/relationships" xmlns:p="http://schemas.openxmlformats.org/presentationml/2006/main">
  <p:tag name="VEVOX.QRDOT" val="(28,20)"/>
  <p:tag name="VEVOX.ACCESSIBILITY.DECORATIVE" val="1"/>
</p:tagLst>
</file>

<file path=ppt/tags/tag609.xml><?xml version="1.0" encoding="utf-8"?>
<p:tagLst xmlns:a="http://schemas.openxmlformats.org/drawingml/2006/main" xmlns:r="http://schemas.openxmlformats.org/officeDocument/2006/relationships" xmlns:p="http://schemas.openxmlformats.org/presentationml/2006/main">
  <p:tag name="VEVOX.QRDOT" val="(29,20)"/>
  <p:tag name="VEVOX.ACCESSIBILITY.DECORATIVE" val="1"/>
</p:tagLst>
</file>

<file path=ppt/tags/tag61.xml><?xml version="1.0" encoding="utf-8"?>
<p:tagLst xmlns:a="http://schemas.openxmlformats.org/drawingml/2006/main" xmlns:r="http://schemas.openxmlformats.org/officeDocument/2006/relationships" xmlns:p="http://schemas.openxmlformats.org/presentationml/2006/main">
  <p:tag name="VEVOX.QRDOT" val="(25,1)"/>
  <p:tag name="VEVOX.ACCESSIBILITY.DECORATIVE" val="1"/>
</p:tagLst>
</file>

<file path=ppt/tags/tag610.xml><?xml version="1.0" encoding="utf-8"?>
<p:tagLst xmlns:a="http://schemas.openxmlformats.org/drawingml/2006/main" xmlns:r="http://schemas.openxmlformats.org/officeDocument/2006/relationships" xmlns:p="http://schemas.openxmlformats.org/presentationml/2006/main">
  <p:tag name="VEVOX.QRDOT" val="(0,21)"/>
  <p:tag name="VEVOX.ACCESSIBILITY.DECORATIVE" val="1"/>
</p:tagLst>
</file>

<file path=ppt/tags/tag611.xml><?xml version="1.0" encoding="utf-8"?>
<p:tagLst xmlns:a="http://schemas.openxmlformats.org/drawingml/2006/main" xmlns:r="http://schemas.openxmlformats.org/officeDocument/2006/relationships" xmlns:p="http://schemas.openxmlformats.org/presentationml/2006/main">
  <p:tag name="VEVOX.QRDOT" val="(1,21)"/>
  <p:tag name="VEVOX.ACCESSIBILITY.DECORATIVE" val="1"/>
</p:tagLst>
</file>

<file path=ppt/tags/tag612.xml><?xml version="1.0" encoding="utf-8"?>
<p:tagLst xmlns:a="http://schemas.openxmlformats.org/drawingml/2006/main" xmlns:r="http://schemas.openxmlformats.org/officeDocument/2006/relationships" xmlns:p="http://schemas.openxmlformats.org/presentationml/2006/main">
  <p:tag name="VEVOX.QRDOT" val="(2,21)"/>
  <p:tag name="VEVOX.ACCESSIBILITY.DECORATIVE" val="1"/>
</p:tagLst>
</file>

<file path=ppt/tags/tag613.xml><?xml version="1.0" encoding="utf-8"?>
<p:tagLst xmlns:a="http://schemas.openxmlformats.org/drawingml/2006/main" xmlns:r="http://schemas.openxmlformats.org/officeDocument/2006/relationships" xmlns:p="http://schemas.openxmlformats.org/presentationml/2006/main">
  <p:tag name="VEVOX.QRDOT" val="(3,21)"/>
  <p:tag name="VEVOX.ACCESSIBILITY.DECORATIVE" val="1"/>
</p:tagLst>
</file>

<file path=ppt/tags/tag614.xml><?xml version="1.0" encoding="utf-8"?>
<p:tagLst xmlns:a="http://schemas.openxmlformats.org/drawingml/2006/main" xmlns:r="http://schemas.openxmlformats.org/officeDocument/2006/relationships" xmlns:p="http://schemas.openxmlformats.org/presentationml/2006/main">
  <p:tag name="VEVOX.QRDOT" val="(4,21)"/>
  <p:tag name="VEVOX.ACCESSIBILITY.DECORATIVE" val="1"/>
</p:tagLst>
</file>

<file path=ppt/tags/tag615.xml><?xml version="1.0" encoding="utf-8"?>
<p:tagLst xmlns:a="http://schemas.openxmlformats.org/drawingml/2006/main" xmlns:r="http://schemas.openxmlformats.org/officeDocument/2006/relationships" xmlns:p="http://schemas.openxmlformats.org/presentationml/2006/main">
  <p:tag name="VEVOX.QRDOT" val="(5,21)"/>
  <p:tag name="VEVOX.ACCESSIBILITY.DECORATIVE" val="1"/>
</p:tagLst>
</file>

<file path=ppt/tags/tag616.xml><?xml version="1.0" encoding="utf-8"?>
<p:tagLst xmlns:a="http://schemas.openxmlformats.org/drawingml/2006/main" xmlns:r="http://schemas.openxmlformats.org/officeDocument/2006/relationships" xmlns:p="http://schemas.openxmlformats.org/presentationml/2006/main">
  <p:tag name="VEVOX.QRDOT" val="(6,21)"/>
  <p:tag name="VEVOX.ACCESSIBILITY.DECORATIVE" val="1"/>
</p:tagLst>
</file>

<file path=ppt/tags/tag617.xml><?xml version="1.0" encoding="utf-8"?>
<p:tagLst xmlns:a="http://schemas.openxmlformats.org/drawingml/2006/main" xmlns:r="http://schemas.openxmlformats.org/officeDocument/2006/relationships" xmlns:p="http://schemas.openxmlformats.org/presentationml/2006/main">
  <p:tag name="VEVOX.QRDOT" val="(7,21)"/>
  <p:tag name="VEVOX.ACCESSIBILITY.DECORATIVE" val="1"/>
</p:tagLst>
</file>

<file path=ppt/tags/tag618.xml><?xml version="1.0" encoding="utf-8"?>
<p:tagLst xmlns:a="http://schemas.openxmlformats.org/drawingml/2006/main" xmlns:r="http://schemas.openxmlformats.org/officeDocument/2006/relationships" xmlns:p="http://schemas.openxmlformats.org/presentationml/2006/main">
  <p:tag name="VEVOX.QRDOT" val="(8,21)"/>
  <p:tag name="VEVOX.ACCESSIBILITY.DECORATIVE" val="1"/>
</p:tagLst>
</file>

<file path=ppt/tags/tag619.xml><?xml version="1.0" encoding="utf-8"?>
<p:tagLst xmlns:a="http://schemas.openxmlformats.org/drawingml/2006/main" xmlns:r="http://schemas.openxmlformats.org/officeDocument/2006/relationships" xmlns:p="http://schemas.openxmlformats.org/presentationml/2006/main">
  <p:tag name="VEVOX.QRDOT" val="(9,21)"/>
  <p:tag name="VEVOX.ACCESSIBILITY.DECORATIVE" val="1"/>
</p:tagLst>
</file>

<file path=ppt/tags/tag62.xml><?xml version="1.0" encoding="utf-8"?>
<p:tagLst xmlns:a="http://schemas.openxmlformats.org/drawingml/2006/main" xmlns:r="http://schemas.openxmlformats.org/officeDocument/2006/relationships" xmlns:p="http://schemas.openxmlformats.org/presentationml/2006/main">
  <p:tag name="VEVOX.QRDOT" val="(26,1)"/>
  <p:tag name="VEVOX.ACCESSIBILITY.DECORATIVE" val="1"/>
</p:tagLst>
</file>

<file path=ppt/tags/tag620.xml><?xml version="1.0" encoding="utf-8"?>
<p:tagLst xmlns:a="http://schemas.openxmlformats.org/drawingml/2006/main" xmlns:r="http://schemas.openxmlformats.org/officeDocument/2006/relationships" xmlns:p="http://schemas.openxmlformats.org/presentationml/2006/main">
  <p:tag name="VEVOX.QRDOT" val="(10,21)"/>
  <p:tag name="VEVOX.ACCESSIBILITY.DECORATIVE" val="1"/>
</p:tagLst>
</file>

<file path=ppt/tags/tag621.xml><?xml version="1.0" encoding="utf-8"?>
<p:tagLst xmlns:a="http://schemas.openxmlformats.org/drawingml/2006/main" xmlns:r="http://schemas.openxmlformats.org/officeDocument/2006/relationships" xmlns:p="http://schemas.openxmlformats.org/presentationml/2006/main">
  <p:tag name="VEVOX.QRDOT" val="(11,21)"/>
  <p:tag name="VEVOX.ACCESSIBILITY.DECORATIVE" val="1"/>
</p:tagLst>
</file>

<file path=ppt/tags/tag622.xml><?xml version="1.0" encoding="utf-8"?>
<p:tagLst xmlns:a="http://schemas.openxmlformats.org/drawingml/2006/main" xmlns:r="http://schemas.openxmlformats.org/officeDocument/2006/relationships" xmlns:p="http://schemas.openxmlformats.org/presentationml/2006/main">
  <p:tag name="VEVOX.QRDOT" val="(12,21)"/>
  <p:tag name="VEVOX.ACCESSIBILITY.DECORATIVE" val="1"/>
</p:tagLst>
</file>

<file path=ppt/tags/tag623.xml><?xml version="1.0" encoding="utf-8"?>
<p:tagLst xmlns:a="http://schemas.openxmlformats.org/drawingml/2006/main" xmlns:r="http://schemas.openxmlformats.org/officeDocument/2006/relationships" xmlns:p="http://schemas.openxmlformats.org/presentationml/2006/main">
  <p:tag name="VEVOX.QRDOT" val="(13,21)"/>
  <p:tag name="VEVOX.ACCESSIBILITY.DECORATIVE" val="1"/>
</p:tagLst>
</file>

<file path=ppt/tags/tag624.xml><?xml version="1.0" encoding="utf-8"?>
<p:tagLst xmlns:a="http://schemas.openxmlformats.org/drawingml/2006/main" xmlns:r="http://schemas.openxmlformats.org/officeDocument/2006/relationships" xmlns:p="http://schemas.openxmlformats.org/presentationml/2006/main">
  <p:tag name="VEVOX.QRDOT" val="(14,21)"/>
  <p:tag name="VEVOX.ACCESSIBILITY.DECORATIVE" val="1"/>
</p:tagLst>
</file>

<file path=ppt/tags/tag625.xml><?xml version="1.0" encoding="utf-8"?>
<p:tagLst xmlns:a="http://schemas.openxmlformats.org/drawingml/2006/main" xmlns:r="http://schemas.openxmlformats.org/officeDocument/2006/relationships" xmlns:p="http://schemas.openxmlformats.org/presentationml/2006/main">
  <p:tag name="VEVOX.QRDOT" val="(15,21)"/>
  <p:tag name="VEVOX.ACCESSIBILITY.DECORATIVE" val="1"/>
</p:tagLst>
</file>

<file path=ppt/tags/tag626.xml><?xml version="1.0" encoding="utf-8"?>
<p:tagLst xmlns:a="http://schemas.openxmlformats.org/drawingml/2006/main" xmlns:r="http://schemas.openxmlformats.org/officeDocument/2006/relationships" xmlns:p="http://schemas.openxmlformats.org/presentationml/2006/main">
  <p:tag name="VEVOX.QRDOT" val="(16,21)"/>
  <p:tag name="VEVOX.ACCESSIBILITY.DECORATIVE" val="1"/>
</p:tagLst>
</file>

<file path=ppt/tags/tag627.xml><?xml version="1.0" encoding="utf-8"?>
<p:tagLst xmlns:a="http://schemas.openxmlformats.org/drawingml/2006/main" xmlns:r="http://schemas.openxmlformats.org/officeDocument/2006/relationships" xmlns:p="http://schemas.openxmlformats.org/presentationml/2006/main">
  <p:tag name="VEVOX.QRDOT" val="(17,21)"/>
  <p:tag name="VEVOX.ACCESSIBILITY.DECORATIVE" val="1"/>
</p:tagLst>
</file>

<file path=ppt/tags/tag628.xml><?xml version="1.0" encoding="utf-8"?>
<p:tagLst xmlns:a="http://schemas.openxmlformats.org/drawingml/2006/main" xmlns:r="http://schemas.openxmlformats.org/officeDocument/2006/relationships" xmlns:p="http://schemas.openxmlformats.org/presentationml/2006/main">
  <p:tag name="VEVOX.QRDOT" val="(18,21)"/>
  <p:tag name="VEVOX.ACCESSIBILITY.DECORATIVE" val="1"/>
</p:tagLst>
</file>

<file path=ppt/tags/tag629.xml><?xml version="1.0" encoding="utf-8"?>
<p:tagLst xmlns:a="http://schemas.openxmlformats.org/drawingml/2006/main" xmlns:r="http://schemas.openxmlformats.org/officeDocument/2006/relationships" xmlns:p="http://schemas.openxmlformats.org/presentationml/2006/main">
  <p:tag name="VEVOX.QRDOT" val="(19,21)"/>
  <p:tag name="VEVOX.ACCESSIBILITY.DECORATIVE" val="1"/>
</p:tagLst>
</file>

<file path=ppt/tags/tag63.xml><?xml version="1.0" encoding="utf-8"?>
<p:tagLst xmlns:a="http://schemas.openxmlformats.org/drawingml/2006/main" xmlns:r="http://schemas.openxmlformats.org/officeDocument/2006/relationships" xmlns:p="http://schemas.openxmlformats.org/presentationml/2006/main">
  <p:tag name="VEVOX.QRDOT" val="(27,1)"/>
  <p:tag name="VEVOX.ACCESSIBILITY.DECORATIVE" val="1"/>
</p:tagLst>
</file>

<file path=ppt/tags/tag630.xml><?xml version="1.0" encoding="utf-8"?>
<p:tagLst xmlns:a="http://schemas.openxmlformats.org/drawingml/2006/main" xmlns:r="http://schemas.openxmlformats.org/officeDocument/2006/relationships" xmlns:p="http://schemas.openxmlformats.org/presentationml/2006/main">
  <p:tag name="VEVOX.QRDOT" val="(20,21)"/>
  <p:tag name="VEVOX.ACCESSIBILITY.DECORATIVE" val="1"/>
</p:tagLst>
</file>

<file path=ppt/tags/tag631.xml><?xml version="1.0" encoding="utf-8"?>
<p:tagLst xmlns:a="http://schemas.openxmlformats.org/drawingml/2006/main" xmlns:r="http://schemas.openxmlformats.org/officeDocument/2006/relationships" xmlns:p="http://schemas.openxmlformats.org/presentationml/2006/main">
  <p:tag name="VEVOX.QRDOT" val="(21,21)"/>
  <p:tag name="VEVOX.ACCESSIBILITY.DECORATIVE" val="1"/>
</p:tagLst>
</file>

<file path=ppt/tags/tag632.xml><?xml version="1.0" encoding="utf-8"?>
<p:tagLst xmlns:a="http://schemas.openxmlformats.org/drawingml/2006/main" xmlns:r="http://schemas.openxmlformats.org/officeDocument/2006/relationships" xmlns:p="http://schemas.openxmlformats.org/presentationml/2006/main">
  <p:tag name="VEVOX.QRDOT" val="(22,21)"/>
  <p:tag name="VEVOX.ACCESSIBILITY.DECORATIVE" val="1"/>
</p:tagLst>
</file>

<file path=ppt/tags/tag633.xml><?xml version="1.0" encoding="utf-8"?>
<p:tagLst xmlns:a="http://schemas.openxmlformats.org/drawingml/2006/main" xmlns:r="http://schemas.openxmlformats.org/officeDocument/2006/relationships" xmlns:p="http://schemas.openxmlformats.org/presentationml/2006/main">
  <p:tag name="VEVOX.QRDOT" val="(23,21)"/>
  <p:tag name="VEVOX.ACCESSIBILITY.DECORATIVE" val="1"/>
</p:tagLst>
</file>

<file path=ppt/tags/tag634.xml><?xml version="1.0" encoding="utf-8"?>
<p:tagLst xmlns:a="http://schemas.openxmlformats.org/drawingml/2006/main" xmlns:r="http://schemas.openxmlformats.org/officeDocument/2006/relationships" xmlns:p="http://schemas.openxmlformats.org/presentationml/2006/main">
  <p:tag name="VEVOX.QRDOT" val="(24,21)"/>
  <p:tag name="VEVOX.ACCESSIBILITY.DECORATIVE" val="1"/>
</p:tagLst>
</file>

<file path=ppt/tags/tag635.xml><?xml version="1.0" encoding="utf-8"?>
<p:tagLst xmlns:a="http://schemas.openxmlformats.org/drawingml/2006/main" xmlns:r="http://schemas.openxmlformats.org/officeDocument/2006/relationships" xmlns:p="http://schemas.openxmlformats.org/presentationml/2006/main">
  <p:tag name="VEVOX.QRDOT" val="(25,21)"/>
  <p:tag name="VEVOX.ACCESSIBILITY.DECORATIVE" val="1"/>
</p:tagLst>
</file>

<file path=ppt/tags/tag636.xml><?xml version="1.0" encoding="utf-8"?>
<p:tagLst xmlns:a="http://schemas.openxmlformats.org/drawingml/2006/main" xmlns:r="http://schemas.openxmlformats.org/officeDocument/2006/relationships" xmlns:p="http://schemas.openxmlformats.org/presentationml/2006/main">
  <p:tag name="VEVOX.QRDOT" val="(26,21)"/>
  <p:tag name="VEVOX.ACCESSIBILITY.DECORATIVE" val="1"/>
</p:tagLst>
</file>

<file path=ppt/tags/tag637.xml><?xml version="1.0" encoding="utf-8"?>
<p:tagLst xmlns:a="http://schemas.openxmlformats.org/drawingml/2006/main" xmlns:r="http://schemas.openxmlformats.org/officeDocument/2006/relationships" xmlns:p="http://schemas.openxmlformats.org/presentationml/2006/main">
  <p:tag name="VEVOX.QRDOT" val="(0,22)"/>
  <p:tag name="VEVOX.ACCESSIBILITY.DECORATIVE" val="1"/>
</p:tagLst>
</file>

<file path=ppt/tags/tag638.xml><?xml version="1.0" encoding="utf-8"?>
<p:tagLst xmlns:a="http://schemas.openxmlformats.org/drawingml/2006/main" xmlns:r="http://schemas.openxmlformats.org/officeDocument/2006/relationships" xmlns:p="http://schemas.openxmlformats.org/presentationml/2006/main">
  <p:tag name="VEVOX.QRDOT" val="(1,22)"/>
  <p:tag name="VEVOX.ACCESSIBILITY.DECORATIVE" val="1"/>
</p:tagLst>
</file>

<file path=ppt/tags/tag639.xml><?xml version="1.0" encoding="utf-8"?>
<p:tagLst xmlns:a="http://schemas.openxmlformats.org/drawingml/2006/main" xmlns:r="http://schemas.openxmlformats.org/officeDocument/2006/relationships" xmlns:p="http://schemas.openxmlformats.org/presentationml/2006/main">
  <p:tag name="VEVOX.QRDOT" val="(2,22)"/>
  <p:tag name="VEVOX.ACCESSIBILITY.DECORATIVE" val="1"/>
</p:tagLst>
</file>

<file path=ppt/tags/tag64.xml><?xml version="1.0" encoding="utf-8"?>
<p:tagLst xmlns:a="http://schemas.openxmlformats.org/drawingml/2006/main" xmlns:r="http://schemas.openxmlformats.org/officeDocument/2006/relationships" xmlns:p="http://schemas.openxmlformats.org/presentationml/2006/main">
  <p:tag name="VEVOX.QRDOT" val="(28,1)"/>
  <p:tag name="VEVOX.ACCESSIBILITY.DECORATIVE" val="1"/>
</p:tagLst>
</file>

<file path=ppt/tags/tag640.xml><?xml version="1.0" encoding="utf-8"?>
<p:tagLst xmlns:a="http://schemas.openxmlformats.org/drawingml/2006/main" xmlns:r="http://schemas.openxmlformats.org/officeDocument/2006/relationships" xmlns:p="http://schemas.openxmlformats.org/presentationml/2006/main">
  <p:tag name="VEVOX.QRDOT" val="(3,22)"/>
  <p:tag name="VEVOX.ACCESSIBILITY.DECORATIVE" val="1"/>
</p:tagLst>
</file>

<file path=ppt/tags/tag641.xml><?xml version="1.0" encoding="utf-8"?>
<p:tagLst xmlns:a="http://schemas.openxmlformats.org/drawingml/2006/main" xmlns:r="http://schemas.openxmlformats.org/officeDocument/2006/relationships" xmlns:p="http://schemas.openxmlformats.org/presentationml/2006/main">
  <p:tag name="VEVOX.QRDOT" val="(4,22)"/>
  <p:tag name="VEVOX.ACCESSIBILITY.DECORATIVE" val="1"/>
</p:tagLst>
</file>

<file path=ppt/tags/tag642.xml><?xml version="1.0" encoding="utf-8"?>
<p:tagLst xmlns:a="http://schemas.openxmlformats.org/drawingml/2006/main" xmlns:r="http://schemas.openxmlformats.org/officeDocument/2006/relationships" xmlns:p="http://schemas.openxmlformats.org/presentationml/2006/main">
  <p:tag name="VEVOX.QRDOT" val="(5,22)"/>
  <p:tag name="VEVOX.ACCESSIBILITY.DECORATIVE" val="1"/>
</p:tagLst>
</file>

<file path=ppt/tags/tag643.xml><?xml version="1.0" encoding="utf-8"?>
<p:tagLst xmlns:a="http://schemas.openxmlformats.org/drawingml/2006/main" xmlns:r="http://schemas.openxmlformats.org/officeDocument/2006/relationships" xmlns:p="http://schemas.openxmlformats.org/presentationml/2006/main">
  <p:tag name="VEVOX.QRDOT" val="(6,22)"/>
  <p:tag name="VEVOX.ACCESSIBILITY.DECORATIVE" val="1"/>
</p:tagLst>
</file>

<file path=ppt/tags/tag644.xml><?xml version="1.0" encoding="utf-8"?>
<p:tagLst xmlns:a="http://schemas.openxmlformats.org/drawingml/2006/main" xmlns:r="http://schemas.openxmlformats.org/officeDocument/2006/relationships" xmlns:p="http://schemas.openxmlformats.org/presentationml/2006/main">
  <p:tag name="VEVOX.QRDOT" val="(7,22)"/>
  <p:tag name="VEVOX.ACCESSIBILITY.DECORATIVE" val="1"/>
</p:tagLst>
</file>

<file path=ppt/tags/tag645.xml><?xml version="1.0" encoding="utf-8"?>
<p:tagLst xmlns:a="http://schemas.openxmlformats.org/drawingml/2006/main" xmlns:r="http://schemas.openxmlformats.org/officeDocument/2006/relationships" xmlns:p="http://schemas.openxmlformats.org/presentationml/2006/main">
  <p:tag name="VEVOX.QRDOT" val="(8,22)"/>
  <p:tag name="VEVOX.ACCESSIBILITY.DECORATIVE" val="1"/>
</p:tagLst>
</file>

<file path=ppt/tags/tag646.xml><?xml version="1.0" encoding="utf-8"?>
<p:tagLst xmlns:a="http://schemas.openxmlformats.org/drawingml/2006/main" xmlns:r="http://schemas.openxmlformats.org/officeDocument/2006/relationships" xmlns:p="http://schemas.openxmlformats.org/presentationml/2006/main">
  <p:tag name="VEVOX.QRDOT" val="(9,22)"/>
  <p:tag name="VEVOX.ACCESSIBILITY.DECORATIVE" val="1"/>
</p:tagLst>
</file>

<file path=ppt/tags/tag647.xml><?xml version="1.0" encoding="utf-8"?>
<p:tagLst xmlns:a="http://schemas.openxmlformats.org/drawingml/2006/main" xmlns:r="http://schemas.openxmlformats.org/officeDocument/2006/relationships" xmlns:p="http://schemas.openxmlformats.org/presentationml/2006/main">
  <p:tag name="VEVOX.QRDOT" val="(10,22)"/>
  <p:tag name="VEVOX.ACCESSIBILITY.DECORATIVE" val="1"/>
</p:tagLst>
</file>

<file path=ppt/tags/tag648.xml><?xml version="1.0" encoding="utf-8"?>
<p:tagLst xmlns:a="http://schemas.openxmlformats.org/drawingml/2006/main" xmlns:r="http://schemas.openxmlformats.org/officeDocument/2006/relationships" xmlns:p="http://schemas.openxmlformats.org/presentationml/2006/main">
  <p:tag name="VEVOX.QRDOT" val="(11,22)"/>
  <p:tag name="VEVOX.ACCESSIBILITY.DECORATIVE" val="1"/>
</p:tagLst>
</file>

<file path=ppt/tags/tag649.xml><?xml version="1.0" encoding="utf-8"?>
<p:tagLst xmlns:a="http://schemas.openxmlformats.org/drawingml/2006/main" xmlns:r="http://schemas.openxmlformats.org/officeDocument/2006/relationships" xmlns:p="http://schemas.openxmlformats.org/presentationml/2006/main">
  <p:tag name="VEVOX.QRDOT" val="(12,22)"/>
  <p:tag name="VEVOX.ACCESSIBILITY.DECORATIVE" val="1"/>
</p:tagLst>
</file>

<file path=ppt/tags/tag65.xml><?xml version="1.0" encoding="utf-8"?>
<p:tagLst xmlns:a="http://schemas.openxmlformats.org/drawingml/2006/main" xmlns:r="http://schemas.openxmlformats.org/officeDocument/2006/relationships" xmlns:p="http://schemas.openxmlformats.org/presentationml/2006/main">
  <p:tag name="VEVOX.QRDOT" val="(29,1)"/>
  <p:tag name="VEVOX.ACCESSIBILITY.DECORATIVE" val="1"/>
</p:tagLst>
</file>

<file path=ppt/tags/tag650.xml><?xml version="1.0" encoding="utf-8"?>
<p:tagLst xmlns:a="http://schemas.openxmlformats.org/drawingml/2006/main" xmlns:r="http://schemas.openxmlformats.org/officeDocument/2006/relationships" xmlns:p="http://schemas.openxmlformats.org/presentationml/2006/main">
  <p:tag name="VEVOX.QRDOT" val="(13,22)"/>
  <p:tag name="VEVOX.ACCESSIBILITY.DECORATIVE" val="1"/>
</p:tagLst>
</file>

<file path=ppt/tags/tag651.xml><?xml version="1.0" encoding="utf-8"?>
<p:tagLst xmlns:a="http://schemas.openxmlformats.org/drawingml/2006/main" xmlns:r="http://schemas.openxmlformats.org/officeDocument/2006/relationships" xmlns:p="http://schemas.openxmlformats.org/presentationml/2006/main">
  <p:tag name="VEVOX.QRDOT" val="(14,22)"/>
  <p:tag name="VEVOX.ACCESSIBILITY.DECORATIVE" val="1"/>
</p:tagLst>
</file>

<file path=ppt/tags/tag652.xml><?xml version="1.0" encoding="utf-8"?>
<p:tagLst xmlns:a="http://schemas.openxmlformats.org/drawingml/2006/main" xmlns:r="http://schemas.openxmlformats.org/officeDocument/2006/relationships" xmlns:p="http://schemas.openxmlformats.org/presentationml/2006/main">
  <p:tag name="VEVOX.QRDOT" val="(15,22)"/>
  <p:tag name="VEVOX.ACCESSIBILITY.DECORATIVE" val="1"/>
</p:tagLst>
</file>

<file path=ppt/tags/tag653.xml><?xml version="1.0" encoding="utf-8"?>
<p:tagLst xmlns:a="http://schemas.openxmlformats.org/drawingml/2006/main" xmlns:r="http://schemas.openxmlformats.org/officeDocument/2006/relationships" xmlns:p="http://schemas.openxmlformats.org/presentationml/2006/main">
  <p:tag name="VEVOX.QRDOT" val="(16,22)"/>
  <p:tag name="VEVOX.ACCESSIBILITY.DECORATIVE" val="1"/>
</p:tagLst>
</file>

<file path=ppt/tags/tag654.xml><?xml version="1.0" encoding="utf-8"?>
<p:tagLst xmlns:a="http://schemas.openxmlformats.org/drawingml/2006/main" xmlns:r="http://schemas.openxmlformats.org/officeDocument/2006/relationships" xmlns:p="http://schemas.openxmlformats.org/presentationml/2006/main">
  <p:tag name="VEVOX.QRDOT" val="(17,22)"/>
  <p:tag name="VEVOX.ACCESSIBILITY.DECORATIVE" val="1"/>
</p:tagLst>
</file>

<file path=ppt/tags/tag655.xml><?xml version="1.0" encoding="utf-8"?>
<p:tagLst xmlns:a="http://schemas.openxmlformats.org/drawingml/2006/main" xmlns:r="http://schemas.openxmlformats.org/officeDocument/2006/relationships" xmlns:p="http://schemas.openxmlformats.org/presentationml/2006/main">
  <p:tag name="VEVOX.QRDOT" val="(18,22)"/>
  <p:tag name="VEVOX.ACCESSIBILITY.DECORATIVE" val="1"/>
</p:tagLst>
</file>

<file path=ppt/tags/tag656.xml><?xml version="1.0" encoding="utf-8"?>
<p:tagLst xmlns:a="http://schemas.openxmlformats.org/drawingml/2006/main" xmlns:r="http://schemas.openxmlformats.org/officeDocument/2006/relationships" xmlns:p="http://schemas.openxmlformats.org/presentationml/2006/main">
  <p:tag name="VEVOX.QRDOT" val="(19,22)"/>
  <p:tag name="VEVOX.ACCESSIBILITY.DECORATIVE" val="1"/>
</p:tagLst>
</file>

<file path=ppt/tags/tag657.xml><?xml version="1.0" encoding="utf-8"?>
<p:tagLst xmlns:a="http://schemas.openxmlformats.org/drawingml/2006/main" xmlns:r="http://schemas.openxmlformats.org/officeDocument/2006/relationships" xmlns:p="http://schemas.openxmlformats.org/presentationml/2006/main">
  <p:tag name="VEVOX.QRDOT" val="(20,22)"/>
  <p:tag name="VEVOX.ACCESSIBILITY.DECORATIVE" val="1"/>
</p:tagLst>
</file>

<file path=ppt/tags/tag658.xml><?xml version="1.0" encoding="utf-8"?>
<p:tagLst xmlns:a="http://schemas.openxmlformats.org/drawingml/2006/main" xmlns:r="http://schemas.openxmlformats.org/officeDocument/2006/relationships" xmlns:p="http://schemas.openxmlformats.org/presentationml/2006/main">
  <p:tag name="VEVOX.QRDOT" val="(21,22)"/>
  <p:tag name="VEVOX.ACCESSIBILITY.DECORATIVE" val="1"/>
</p:tagLst>
</file>

<file path=ppt/tags/tag659.xml><?xml version="1.0" encoding="utf-8"?>
<p:tagLst xmlns:a="http://schemas.openxmlformats.org/drawingml/2006/main" xmlns:r="http://schemas.openxmlformats.org/officeDocument/2006/relationships" xmlns:p="http://schemas.openxmlformats.org/presentationml/2006/main">
  <p:tag name="VEVOX.QRDOT" val="(22,22)"/>
  <p:tag name="VEVOX.ACCESSIBILITY.DECORATIVE" val="1"/>
</p:tagLst>
</file>

<file path=ppt/tags/tag66.xml><?xml version="1.0" encoding="utf-8"?>
<p:tagLst xmlns:a="http://schemas.openxmlformats.org/drawingml/2006/main" xmlns:r="http://schemas.openxmlformats.org/officeDocument/2006/relationships" xmlns:p="http://schemas.openxmlformats.org/presentationml/2006/main">
  <p:tag name="VEVOX.QRDOT" val="(0,2)"/>
  <p:tag name="VEVOX.ACCESSIBILITY.DECORATIVE" val="1"/>
</p:tagLst>
</file>

<file path=ppt/tags/tag660.xml><?xml version="1.0" encoding="utf-8"?>
<p:tagLst xmlns:a="http://schemas.openxmlformats.org/drawingml/2006/main" xmlns:r="http://schemas.openxmlformats.org/officeDocument/2006/relationships" xmlns:p="http://schemas.openxmlformats.org/presentationml/2006/main">
  <p:tag name="VEVOX.QRDOT" val="(23,22)"/>
  <p:tag name="VEVOX.ACCESSIBILITY.DECORATIVE" val="1"/>
</p:tagLst>
</file>

<file path=ppt/tags/tag661.xml><?xml version="1.0" encoding="utf-8"?>
<p:tagLst xmlns:a="http://schemas.openxmlformats.org/drawingml/2006/main" xmlns:r="http://schemas.openxmlformats.org/officeDocument/2006/relationships" xmlns:p="http://schemas.openxmlformats.org/presentationml/2006/main">
  <p:tag name="VEVOX.QRDOT" val="(24,22)"/>
  <p:tag name="VEVOX.ACCESSIBILITY.DECORATIVE" val="1"/>
</p:tagLst>
</file>

<file path=ppt/tags/tag662.xml><?xml version="1.0" encoding="utf-8"?>
<p:tagLst xmlns:a="http://schemas.openxmlformats.org/drawingml/2006/main" xmlns:r="http://schemas.openxmlformats.org/officeDocument/2006/relationships" xmlns:p="http://schemas.openxmlformats.org/presentationml/2006/main">
  <p:tag name="VEVOX.QRDOT" val="(25,22)"/>
  <p:tag name="VEVOX.ACCESSIBILITY.DECORATIVE" val="1"/>
</p:tagLst>
</file>

<file path=ppt/tags/tag663.xml><?xml version="1.0" encoding="utf-8"?>
<p:tagLst xmlns:a="http://schemas.openxmlformats.org/drawingml/2006/main" xmlns:r="http://schemas.openxmlformats.org/officeDocument/2006/relationships" xmlns:p="http://schemas.openxmlformats.org/presentationml/2006/main">
  <p:tag name="VEVOX.QRDOT" val="(26,22)"/>
  <p:tag name="VEVOX.ACCESSIBILITY.DECORATIVE" val="1"/>
</p:tagLst>
</file>

<file path=ppt/tags/tag664.xml><?xml version="1.0" encoding="utf-8"?>
<p:tagLst xmlns:a="http://schemas.openxmlformats.org/drawingml/2006/main" xmlns:r="http://schemas.openxmlformats.org/officeDocument/2006/relationships" xmlns:p="http://schemas.openxmlformats.org/presentationml/2006/main">
  <p:tag name="VEVOX.QRDOT" val="(27,22)"/>
  <p:tag name="VEVOX.ACCESSIBILITY.DECORATIVE" val="1"/>
</p:tagLst>
</file>

<file path=ppt/tags/tag665.xml><?xml version="1.0" encoding="utf-8"?>
<p:tagLst xmlns:a="http://schemas.openxmlformats.org/drawingml/2006/main" xmlns:r="http://schemas.openxmlformats.org/officeDocument/2006/relationships" xmlns:p="http://schemas.openxmlformats.org/presentationml/2006/main">
  <p:tag name="VEVOX.QRDOT" val="(0,23)"/>
  <p:tag name="VEVOX.ACCESSIBILITY.DECORATIVE" val="1"/>
</p:tagLst>
</file>

<file path=ppt/tags/tag666.xml><?xml version="1.0" encoding="utf-8"?>
<p:tagLst xmlns:a="http://schemas.openxmlformats.org/drawingml/2006/main" xmlns:r="http://schemas.openxmlformats.org/officeDocument/2006/relationships" xmlns:p="http://schemas.openxmlformats.org/presentationml/2006/main">
  <p:tag name="VEVOX.QRDOT" val="(1,23)"/>
  <p:tag name="VEVOX.ACCESSIBILITY.DECORATIVE" val="1"/>
</p:tagLst>
</file>

<file path=ppt/tags/tag667.xml><?xml version="1.0" encoding="utf-8"?>
<p:tagLst xmlns:a="http://schemas.openxmlformats.org/drawingml/2006/main" xmlns:r="http://schemas.openxmlformats.org/officeDocument/2006/relationships" xmlns:p="http://schemas.openxmlformats.org/presentationml/2006/main">
  <p:tag name="VEVOX.QRDOT" val="(2,23)"/>
  <p:tag name="VEVOX.ACCESSIBILITY.DECORATIVE" val="1"/>
</p:tagLst>
</file>

<file path=ppt/tags/tag668.xml><?xml version="1.0" encoding="utf-8"?>
<p:tagLst xmlns:a="http://schemas.openxmlformats.org/drawingml/2006/main" xmlns:r="http://schemas.openxmlformats.org/officeDocument/2006/relationships" xmlns:p="http://schemas.openxmlformats.org/presentationml/2006/main">
  <p:tag name="VEVOX.QRDOT" val="(3,23)"/>
  <p:tag name="VEVOX.ACCESSIBILITY.DECORATIVE" val="1"/>
</p:tagLst>
</file>

<file path=ppt/tags/tag669.xml><?xml version="1.0" encoding="utf-8"?>
<p:tagLst xmlns:a="http://schemas.openxmlformats.org/drawingml/2006/main" xmlns:r="http://schemas.openxmlformats.org/officeDocument/2006/relationships" xmlns:p="http://schemas.openxmlformats.org/presentationml/2006/main">
  <p:tag name="VEVOX.QRDOT" val="(4,23)"/>
  <p:tag name="VEVOX.ACCESSIBILITY.DECORATIVE" val="1"/>
</p:tagLst>
</file>

<file path=ppt/tags/tag67.xml><?xml version="1.0" encoding="utf-8"?>
<p:tagLst xmlns:a="http://schemas.openxmlformats.org/drawingml/2006/main" xmlns:r="http://schemas.openxmlformats.org/officeDocument/2006/relationships" xmlns:p="http://schemas.openxmlformats.org/presentationml/2006/main">
  <p:tag name="VEVOX.QRDOT" val="(1,2)"/>
  <p:tag name="VEVOX.ACCESSIBILITY.DECORATIVE" val="1"/>
</p:tagLst>
</file>

<file path=ppt/tags/tag670.xml><?xml version="1.0" encoding="utf-8"?>
<p:tagLst xmlns:a="http://schemas.openxmlformats.org/drawingml/2006/main" xmlns:r="http://schemas.openxmlformats.org/officeDocument/2006/relationships" xmlns:p="http://schemas.openxmlformats.org/presentationml/2006/main">
  <p:tag name="VEVOX.QRDOT" val="(5,23)"/>
  <p:tag name="VEVOX.ACCESSIBILITY.DECORATIVE" val="1"/>
</p:tagLst>
</file>

<file path=ppt/tags/tag671.xml><?xml version="1.0" encoding="utf-8"?>
<p:tagLst xmlns:a="http://schemas.openxmlformats.org/drawingml/2006/main" xmlns:r="http://schemas.openxmlformats.org/officeDocument/2006/relationships" xmlns:p="http://schemas.openxmlformats.org/presentationml/2006/main">
  <p:tag name="VEVOX.QRDOT" val="(6,23)"/>
  <p:tag name="VEVOX.ACCESSIBILITY.DECORATIVE" val="1"/>
</p:tagLst>
</file>

<file path=ppt/tags/tag672.xml><?xml version="1.0" encoding="utf-8"?>
<p:tagLst xmlns:a="http://schemas.openxmlformats.org/drawingml/2006/main" xmlns:r="http://schemas.openxmlformats.org/officeDocument/2006/relationships" xmlns:p="http://schemas.openxmlformats.org/presentationml/2006/main">
  <p:tag name="VEVOX.QRDOT" val="(7,23)"/>
  <p:tag name="VEVOX.ACCESSIBILITY.DECORATIVE" val="1"/>
</p:tagLst>
</file>

<file path=ppt/tags/tag673.xml><?xml version="1.0" encoding="utf-8"?>
<p:tagLst xmlns:a="http://schemas.openxmlformats.org/drawingml/2006/main" xmlns:r="http://schemas.openxmlformats.org/officeDocument/2006/relationships" xmlns:p="http://schemas.openxmlformats.org/presentationml/2006/main">
  <p:tag name="VEVOX.QRDOT" val="(8,23)"/>
  <p:tag name="VEVOX.ACCESSIBILITY.DECORATIVE" val="1"/>
</p:tagLst>
</file>

<file path=ppt/tags/tag674.xml><?xml version="1.0" encoding="utf-8"?>
<p:tagLst xmlns:a="http://schemas.openxmlformats.org/drawingml/2006/main" xmlns:r="http://schemas.openxmlformats.org/officeDocument/2006/relationships" xmlns:p="http://schemas.openxmlformats.org/presentationml/2006/main">
  <p:tag name="VEVOX.QRDOT" val="(9,23)"/>
  <p:tag name="VEVOX.ACCESSIBILITY.DECORATIVE" val="1"/>
</p:tagLst>
</file>

<file path=ppt/tags/tag675.xml><?xml version="1.0" encoding="utf-8"?>
<p:tagLst xmlns:a="http://schemas.openxmlformats.org/drawingml/2006/main" xmlns:r="http://schemas.openxmlformats.org/officeDocument/2006/relationships" xmlns:p="http://schemas.openxmlformats.org/presentationml/2006/main">
  <p:tag name="VEVOX.QRDOT" val="(10,23)"/>
  <p:tag name="VEVOX.ACCESSIBILITY.DECORATIVE" val="1"/>
</p:tagLst>
</file>

<file path=ppt/tags/tag676.xml><?xml version="1.0" encoding="utf-8"?>
<p:tagLst xmlns:a="http://schemas.openxmlformats.org/drawingml/2006/main" xmlns:r="http://schemas.openxmlformats.org/officeDocument/2006/relationships" xmlns:p="http://schemas.openxmlformats.org/presentationml/2006/main">
  <p:tag name="VEVOX.QRDOT" val="(11,23)"/>
  <p:tag name="VEVOX.ACCESSIBILITY.DECORATIVE" val="1"/>
</p:tagLst>
</file>

<file path=ppt/tags/tag677.xml><?xml version="1.0" encoding="utf-8"?>
<p:tagLst xmlns:a="http://schemas.openxmlformats.org/drawingml/2006/main" xmlns:r="http://schemas.openxmlformats.org/officeDocument/2006/relationships" xmlns:p="http://schemas.openxmlformats.org/presentationml/2006/main">
  <p:tag name="VEVOX.QRDOT" val="(12,23)"/>
  <p:tag name="VEVOX.ACCESSIBILITY.DECORATIVE" val="1"/>
</p:tagLst>
</file>

<file path=ppt/tags/tag678.xml><?xml version="1.0" encoding="utf-8"?>
<p:tagLst xmlns:a="http://schemas.openxmlformats.org/drawingml/2006/main" xmlns:r="http://schemas.openxmlformats.org/officeDocument/2006/relationships" xmlns:p="http://schemas.openxmlformats.org/presentationml/2006/main">
  <p:tag name="VEVOX.QRDOT" val="(13,23)"/>
  <p:tag name="VEVOX.ACCESSIBILITY.DECORATIVE" val="1"/>
</p:tagLst>
</file>

<file path=ppt/tags/tag679.xml><?xml version="1.0" encoding="utf-8"?>
<p:tagLst xmlns:a="http://schemas.openxmlformats.org/drawingml/2006/main" xmlns:r="http://schemas.openxmlformats.org/officeDocument/2006/relationships" xmlns:p="http://schemas.openxmlformats.org/presentationml/2006/main">
  <p:tag name="VEVOX.QRDOT" val="(14,23)"/>
  <p:tag name="VEVOX.ACCESSIBILITY.DECORATIVE" val="1"/>
</p:tagLst>
</file>

<file path=ppt/tags/tag68.xml><?xml version="1.0" encoding="utf-8"?>
<p:tagLst xmlns:a="http://schemas.openxmlformats.org/drawingml/2006/main" xmlns:r="http://schemas.openxmlformats.org/officeDocument/2006/relationships" xmlns:p="http://schemas.openxmlformats.org/presentationml/2006/main">
  <p:tag name="VEVOX.QRDOT" val="(2,2)"/>
  <p:tag name="VEVOX.ACCESSIBILITY.DECORATIVE" val="1"/>
</p:tagLst>
</file>

<file path=ppt/tags/tag680.xml><?xml version="1.0" encoding="utf-8"?>
<p:tagLst xmlns:a="http://schemas.openxmlformats.org/drawingml/2006/main" xmlns:r="http://schemas.openxmlformats.org/officeDocument/2006/relationships" xmlns:p="http://schemas.openxmlformats.org/presentationml/2006/main">
  <p:tag name="VEVOX.QRDOT" val="(15,23)"/>
  <p:tag name="VEVOX.ACCESSIBILITY.DECORATIVE" val="1"/>
</p:tagLst>
</file>

<file path=ppt/tags/tag681.xml><?xml version="1.0" encoding="utf-8"?>
<p:tagLst xmlns:a="http://schemas.openxmlformats.org/drawingml/2006/main" xmlns:r="http://schemas.openxmlformats.org/officeDocument/2006/relationships" xmlns:p="http://schemas.openxmlformats.org/presentationml/2006/main">
  <p:tag name="VEVOX.QRDOT" val="(16,23)"/>
  <p:tag name="VEVOX.ACCESSIBILITY.DECORATIVE" val="1"/>
</p:tagLst>
</file>

<file path=ppt/tags/tag682.xml><?xml version="1.0" encoding="utf-8"?>
<p:tagLst xmlns:a="http://schemas.openxmlformats.org/drawingml/2006/main" xmlns:r="http://schemas.openxmlformats.org/officeDocument/2006/relationships" xmlns:p="http://schemas.openxmlformats.org/presentationml/2006/main">
  <p:tag name="VEVOX.QRDOT" val="(17,23)"/>
  <p:tag name="VEVOX.ACCESSIBILITY.DECORATIVE" val="1"/>
</p:tagLst>
</file>

<file path=ppt/tags/tag683.xml><?xml version="1.0" encoding="utf-8"?>
<p:tagLst xmlns:a="http://schemas.openxmlformats.org/drawingml/2006/main" xmlns:r="http://schemas.openxmlformats.org/officeDocument/2006/relationships" xmlns:p="http://schemas.openxmlformats.org/presentationml/2006/main">
  <p:tag name="VEVOX.QRDOT" val="(18,23)"/>
  <p:tag name="VEVOX.ACCESSIBILITY.DECORATIVE" val="1"/>
</p:tagLst>
</file>

<file path=ppt/tags/tag684.xml><?xml version="1.0" encoding="utf-8"?>
<p:tagLst xmlns:a="http://schemas.openxmlformats.org/drawingml/2006/main" xmlns:r="http://schemas.openxmlformats.org/officeDocument/2006/relationships" xmlns:p="http://schemas.openxmlformats.org/presentationml/2006/main">
  <p:tag name="VEVOX.QRDOT" val="(19,23)"/>
  <p:tag name="VEVOX.ACCESSIBILITY.DECORATIVE" val="1"/>
</p:tagLst>
</file>

<file path=ppt/tags/tag685.xml><?xml version="1.0" encoding="utf-8"?>
<p:tagLst xmlns:a="http://schemas.openxmlformats.org/drawingml/2006/main" xmlns:r="http://schemas.openxmlformats.org/officeDocument/2006/relationships" xmlns:p="http://schemas.openxmlformats.org/presentationml/2006/main">
  <p:tag name="VEVOX.QRDOT" val="(20,23)"/>
  <p:tag name="VEVOX.ACCESSIBILITY.DECORATIVE" val="1"/>
</p:tagLst>
</file>

<file path=ppt/tags/tag686.xml><?xml version="1.0" encoding="utf-8"?>
<p:tagLst xmlns:a="http://schemas.openxmlformats.org/drawingml/2006/main" xmlns:r="http://schemas.openxmlformats.org/officeDocument/2006/relationships" xmlns:p="http://schemas.openxmlformats.org/presentationml/2006/main">
  <p:tag name="VEVOX.QRDOT" val="(21,23)"/>
  <p:tag name="VEVOX.ACCESSIBILITY.DECORATIVE" val="1"/>
</p:tagLst>
</file>

<file path=ppt/tags/tag687.xml><?xml version="1.0" encoding="utf-8"?>
<p:tagLst xmlns:a="http://schemas.openxmlformats.org/drawingml/2006/main" xmlns:r="http://schemas.openxmlformats.org/officeDocument/2006/relationships" xmlns:p="http://schemas.openxmlformats.org/presentationml/2006/main">
  <p:tag name="VEVOX.QRDOT" val="(22,23)"/>
  <p:tag name="VEVOX.ACCESSIBILITY.DECORATIVE" val="1"/>
</p:tagLst>
</file>

<file path=ppt/tags/tag688.xml><?xml version="1.0" encoding="utf-8"?>
<p:tagLst xmlns:a="http://schemas.openxmlformats.org/drawingml/2006/main" xmlns:r="http://schemas.openxmlformats.org/officeDocument/2006/relationships" xmlns:p="http://schemas.openxmlformats.org/presentationml/2006/main">
  <p:tag name="VEVOX.QRDOT" val="(23,23)"/>
  <p:tag name="VEVOX.ACCESSIBILITY.DECORATIVE" val="1"/>
</p:tagLst>
</file>

<file path=ppt/tags/tag689.xml><?xml version="1.0" encoding="utf-8"?>
<p:tagLst xmlns:a="http://schemas.openxmlformats.org/drawingml/2006/main" xmlns:r="http://schemas.openxmlformats.org/officeDocument/2006/relationships" xmlns:p="http://schemas.openxmlformats.org/presentationml/2006/main">
  <p:tag name="VEVOX.QRDOT" val="(24,23)"/>
  <p:tag name="VEVOX.ACCESSIBILITY.DECORATIVE" val="1"/>
</p:tagLst>
</file>

<file path=ppt/tags/tag69.xml><?xml version="1.0" encoding="utf-8"?>
<p:tagLst xmlns:a="http://schemas.openxmlformats.org/drawingml/2006/main" xmlns:r="http://schemas.openxmlformats.org/officeDocument/2006/relationships" xmlns:p="http://schemas.openxmlformats.org/presentationml/2006/main">
  <p:tag name="VEVOX.QRDOT" val="(3,2)"/>
  <p:tag name="VEVOX.ACCESSIBILITY.DECORATIVE" val="1"/>
</p:tagLst>
</file>

<file path=ppt/tags/tag690.xml><?xml version="1.0" encoding="utf-8"?>
<p:tagLst xmlns:a="http://schemas.openxmlformats.org/drawingml/2006/main" xmlns:r="http://schemas.openxmlformats.org/officeDocument/2006/relationships" xmlns:p="http://schemas.openxmlformats.org/presentationml/2006/main">
  <p:tag name="VEVOX.QRDOT" val="(25,23)"/>
  <p:tag name="VEVOX.ACCESSIBILITY.DECORATIVE" val="1"/>
</p:tagLst>
</file>

<file path=ppt/tags/tag691.xml><?xml version="1.0" encoding="utf-8"?>
<p:tagLst xmlns:a="http://schemas.openxmlformats.org/drawingml/2006/main" xmlns:r="http://schemas.openxmlformats.org/officeDocument/2006/relationships" xmlns:p="http://schemas.openxmlformats.org/presentationml/2006/main">
  <p:tag name="VEVOX.QRDOT" val="(26,23)"/>
  <p:tag name="VEVOX.ACCESSIBILITY.DECORATIVE" val="1"/>
</p:tagLst>
</file>

<file path=ppt/tags/tag692.xml><?xml version="1.0" encoding="utf-8"?>
<p:tagLst xmlns:a="http://schemas.openxmlformats.org/drawingml/2006/main" xmlns:r="http://schemas.openxmlformats.org/officeDocument/2006/relationships" xmlns:p="http://schemas.openxmlformats.org/presentationml/2006/main">
  <p:tag name="VEVOX.QRDOT" val="(27,23)"/>
  <p:tag name="VEVOX.ACCESSIBILITY.DECORATIVE" val="1"/>
</p:tagLst>
</file>

<file path=ppt/tags/tag693.xml><?xml version="1.0" encoding="utf-8"?>
<p:tagLst xmlns:a="http://schemas.openxmlformats.org/drawingml/2006/main" xmlns:r="http://schemas.openxmlformats.org/officeDocument/2006/relationships" xmlns:p="http://schemas.openxmlformats.org/presentationml/2006/main">
  <p:tag name="VEVOX.QRDOT" val="(28,23)"/>
  <p:tag name="VEVOX.ACCESSIBILITY.DECORATIVE" val="1"/>
</p:tagLst>
</file>

<file path=ppt/tags/tag694.xml><?xml version="1.0" encoding="utf-8"?>
<p:tagLst xmlns:a="http://schemas.openxmlformats.org/drawingml/2006/main" xmlns:r="http://schemas.openxmlformats.org/officeDocument/2006/relationships" xmlns:p="http://schemas.openxmlformats.org/presentationml/2006/main">
  <p:tag name="VEVOX.QRDOT" val="(29,23)"/>
  <p:tag name="VEVOX.ACCESSIBILITY.DECORATIVE" val="1"/>
</p:tagLst>
</file>

<file path=ppt/tags/tag695.xml><?xml version="1.0" encoding="utf-8"?>
<p:tagLst xmlns:a="http://schemas.openxmlformats.org/drawingml/2006/main" xmlns:r="http://schemas.openxmlformats.org/officeDocument/2006/relationships" xmlns:p="http://schemas.openxmlformats.org/presentationml/2006/main">
  <p:tag name="VEVOX.QRDOT" val="(0,24)"/>
  <p:tag name="VEVOX.ACCESSIBILITY.DECORATIVE" val="1"/>
</p:tagLst>
</file>

<file path=ppt/tags/tag696.xml><?xml version="1.0" encoding="utf-8"?>
<p:tagLst xmlns:a="http://schemas.openxmlformats.org/drawingml/2006/main" xmlns:r="http://schemas.openxmlformats.org/officeDocument/2006/relationships" xmlns:p="http://schemas.openxmlformats.org/presentationml/2006/main">
  <p:tag name="VEVOX.QRDOT" val="(1,24)"/>
  <p:tag name="VEVOX.ACCESSIBILITY.DECORATIVE" val="1"/>
</p:tagLst>
</file>

<file path=ppt/tags/tag697.xml><?xml version="1.0" encoding="utf-8"?>
<p:tagLst xmlns:a="http://schemas.openxmlformats.org/drawingml/2006/main" xmlns:r="http://schemas.openxmlformats.org/officeDocument/2006/relationships" xmlns:p="http://schemas.openxmlformats.org/presentationml/2006/main">
  <p:tag name="VEVOX.QRDOT" val="(2,24)"/>
  <p:tag name="VEVOX.ACCESSIBILITY.DECORATIVE" val="1"/>
</p:tagLst>
</file>

<file path=ppt/tags/tag698.xml><?xml version="1.0" encoding="utf-8"?>
<p:tagLst xmlns:a="http://schemas.openxmlformats.org/drawingml/2006/main" xmlns:r="http://schemas.openxmlformats.org/officeDocument/2006/relationships" xmlns:p="http://schemas.openxmlformats.org/presentationml/2006/main">
  <p:tag name="VEVOX.QRDOT" val="(3,24)"/>
  <p:tag name="VEVOX.ACCESSIBILITY.DECORATIVE" val="1"/>
</p:tagLst>
</file>

<file path=ppt/tags/tag699.xml><?xml version="1.0" encoding="utf-8"?>
<p:tagLst xmlns:a="http://schemas.openxmlformats.org/drawingml/2006/main" xmlns:r="http://schemas.openxmlformats.org/officeDocument/2006/relationships" xmlns:p="http://schemas.openxmlformats.org/presentationml/2006/main">
  <p:tag name="VEVOX.QRDOT" val="(4,24)"/>
  <p:tag name="VEVOX.ACCESSIBILITY.DECORATIVE" val="1"/>
</p:tagLst>
</file>

<file path=ppt/tags/tag7.xml><?xml version="1.0" encoding="utf-8"?>
<p:tagLst xmlns:a="http://schemas.openxmlformats.org/drawingml/2006/main" xmlns:r="http://schemas.openxmlformats.org/officeDocument/2006/relationships" xmlns:p="http://schemas.openxmlformats.org/presentationml/2006/main">
  <p:tag name="VEVOX.QRDOT" val="(1,0)"/>
  <p:tag name="VEVOX.ACCESSIBILITY.DECORATIVE" val="1"/>
</p:tagLst>
</file>

<file path=ppt/tags/tag70.xml><?xml version="1.0" encoding="utf-8"?>
<p:tagLst xmlns:a="http://schemas.openxmlformats.org/drawingml/2006/main" xmlns:r="http://schemas.openxmlformats.org/officeDocument/2006/relationships" xmlns:p="http://schemas.openxmlformats.org/presentationml/2006/main">
  <p:tag name="VEVOX.QRDOT" val="(4,2)"/>
  <p:tag name="VEVOX.ACCESSIBILITY.DECORATIVE" val="1"/>
</p:tagLst>
</file>

<file path=ppt/tags/tag700.xml><?xml version="1.0" encoding="utf-8"?>
<p:tagLst xmlns:a="http://schemas.openxmlformats.org/drawingml/2006/main" xmlns:r="http://schemas.openxmlformats.org/officeDocument/2006/relationships" xmlns:p="http://schemas.openxmlformats.org/presentationml/2006/main">
  <p:tag name="VEVOX.QRDOT" val="(5,24)"/>
  <p:tag name="VEVOX.ACCESSIBILITY.DECORATIVE" val="1"/>
</p:tagLst>
</file>

<file path=ppt/tags/tag701.xml><?xml version="1.0" encoding="utf-8"?>
<p:tagLst xmlns:a="http://schemas.openxmlformats.org/drawingml/2006/main" xmlns:r="http://schemas.openxmlformats.org/officeDocument/2006/relationships" xmlns:p="http://schemas.openxmlformats.org/presentationml/2006/main">
  <p:tag name="VEVOX.QRDOT" val="(6,24)"/>
  <p:tag name="VEVOX.ACCESSIBILITY.DECORATIVE" val="1"/>
</p:tagLst>
</file>

<file path=ppt/tags/tag702.xml><?xml version="1.0" encoding="utf-8"?>
<p:tagLst xmlns:a="http://schemas.openxmlformats.org/drawingml/2006/main" xmlns:r="http://schemas.openxmlformats.org/officeDocument/2006/relationships" xmlns:p="http://schemas.openxmlformats.org/presentationml/2006/main">
  <p:tag name="VEVOX.QRDOT" val="(7,24)"/>
  <p:tag name="VEVOX.ACCESSIBILITY.DECORATIVE" val="1"/>
</p:tagLst>
</file>

<file path=ppt/tags/tag703.xml><?xml version="1.0" encoding="utf-8"?>
<p:tagLst xmlns:a="http://schemas.openxmlformats.org/drawingml/2006/main" xmlns:r="http://schemas.openxmlformats.org/officeDocument/2006/relationships" xmlns:p="http://schemas.openxmlformats.org/presentationml/2006/main">
  <p:tag name="VEVOX.QRDOT" val="(8,24)"/>
  <p:tag name="VEVOX.ACCESSIBILITY.DECORATIVE" val="1"/>
</p:tagLst>
</file>

<file path=ppt/tags/tag704.xml><?xml version="1.0" encoding="utf-8"?>
<p:tagLst xmlns:a="http://schemas.openxmlformats.org/drawingml/2006/main" xmlns:r="http://schemas.openxmlformats.org/officeDocument/2006/relationships" xmlns:p="http://schemas.openxmlformats.org/presentationml/2006/main">
  <p:tag name="VEVOX.QRDOT" val="(9,24)"/>
  <p:tag name="VEVOX.ACCESSIBILITY.DECORATIVE" val="1"/>
</p:tagLst>
</file>

<file path=ppt/tags/tag705.xml><?xml version="1.0" encoding="utf-8"?>
<p:tagLst xmlns:a="http://schemas.openxmlformats.org/drawingml/2006/main" xmlns:r="http://schemas.openxmlformats.org/officeDocument/2006/relationships" xmlns:p="http://schemas.openxmlformats.org/presentationml/2006/main">
  <p:tag name="VEVOX.QRDOT" val="(10,24)"/>
  <p:tag name="VEVOX.ACCESSIBILITY.DECORATIVE" val="1"/>
</p:tagLst>
</file>

<file path=ppt/tags/tag706.xml><?xml version="1.0" encoding="utf-8"?>
<p:tagLst xmlns:a="http://schemas.openxmlformats.org/drawingml/2006/main" xmlns:r="http://schemas.openxmlformats.org/officeDocument/2006/relationships" xmlns:p="http://schemas.openxmlformats.org/presentationml/2006/main">
  <p:tag name="VEVOX.QRDOT" val="(11,24)"/>
  <p:tag name="VEVOX.ACCESSIBILITY.DECORATIVE" val="1"/>
</p:tagLst>
</file>

<file path=ppt/tags/tag707.xml><?xml version="1.0" encoding="utf-8"?>
<p:tagLst xmlns:a="http://schemas.openxmlformats.org/drawingml/2006/main" xmlns:r="http://schemas.openxmlformats.org/officeDocument/2006/relationships" xmlns:p="http://schemas.openxmlformats.org/presentationml/2006/main">
  <p:tag name="VEVOX.QRDOT" val="(12,24)"/>
  <p:tag name="VEVOX.ACCESSIBILITY.DECORATIVE" val="1"/>
</p:tagLst>
</file>

<file path=ppt/tags/tag708.xml><?xml version="1.0" encoding="utf-8"?>
<p:tagLst xmlns:a="http://schemas.openxmlformats.org/drawingml/2006/main" xmlns:r="http://schemas.openxmlformats.org/officeDocument/2006/relationships" xmlns:p="http://schemas.openxmlformats.org/presentationml/2006/main">
  <p:tag name="VEVOX.QRDOT" val="(13,24)"/>
  <p:tag name="VEVOX.ACCESSIBILITY.DECORATIVE" val="1"/>
</p:tagLst>
</file>

<file path=ppt/tags/tag709.xml><?xml version="1.0" encoding="utf-8"?>
<p:tagLst xmlns:a="http://schemas.openxmlformats.org/drawingml/2006/main" xmlns:r="http://schemas.openxmlformats.org/officeDocument/2006/relationships" xmlns:p="http://schemas.openxmlformats.org/presentationml/2006/main">
  <p:tag name="VEVOX.QRDOT" val="(14,24)"/>
  <p:tag name="VEVOX.ACCESSIBILITY.DECORATIVE" val="1"/>
</p:tagLst>
</file>

<file path=ppt/tags/tag71.xml><?xml version="1.0" encoding="utf-8"?>
<p:tagLst xmlns:a="http://schemas.openxmlformats.org/drawingml/2006/main" xmlns:r="http://schemas.openxmlformats.org/officeDocument/2006/relationships" xmlns:p="http://schemas.openxmlformats.org/presentationml/2006/main">
  <p:tag name="VEVOX.QRDOT" val="(5,2)"/>
  <p:tag name="VEVOX.ACCESSIBILITY.DECORATIVE" val="1"/>
</p:tagLst>
</file>

<file path=ppt/tags/tag710.xml><?xml version="1.0" encoding="utf-8"?>
<p:tagLst xmlns:a="http://schemas.openxmlformats.org/drawingml/2006/main" xmlns:r="http://schemas.openxmlformats.org/officeDocument/2006/relationships" xmlns:p="http://schemas.openxmlformats.org/presentationml/2006/main">
  <p:tag name="VEVOX.QRDOT" val="(15,24)"/>
  <p:tag name="VEVOX.ACCESSIBILITY.DECORATIVE" val="1"/>
</p:tagLst>
</file>

<file path=ppt/tags/tag711.xml><?xml version="1.0" encoding="utf-8"?>
<p:tagLst xmlns:a="http://schemas.openxmlformats.org/drawingml/2006/main" xmlns:r="http://schemas.openxmlformats.org/officeDocument/2006/relationships" xmlns:p="http://schemas.openxmlformats.org/presentationml/2006/main">
  <p:tag name="VEVOX.QRDOT" val="(16,24)"/>
  <p:tag name="VEVOX.ACCESSIBILITY.DECORATIVE" val="1"/>
</p:tagLst>
</file>

<file path=ppt/tags/tag712.xml><?xml version="1.0" encoding="utf-8"?>
<p:tagLst xmlns:a="http://schemas.openxmlformats.org/drawingml/2006/main" xmlns:r="http://schemas.openxmlformats.org/officeDocument/2006/relationships" xmlns:p="http://schemas.openxmlformats.org/presentationml/2006/main">
  <p:tag name="VEVOX.QRDOT" val="(17,24)"/>
  <p:tag name="VEVOX.ACCESSIBILITY.DECORATIVE" val="1"/>
</p:tagLst>
</file>

<file path=ppt/tags/tag713.xml><?xml version="1.0" encoding="utf-8"?>
<p:tagLst xmlns:a="http://schemas.openxmlformats.org/drawingml/2006/main" xmlns:r="http://schemas.openxmlformats.org/officeDocument/2006/relationships" xmlns:p="http://schemas.openxmlformats.org/presentationml/2006/main">
  <p:tag name="VEVOX.QRDOT" val="(18,24)"/>
  <p:tag name="VEVOX.ACCESSIBILITY.DECORATIVE" val="1"/>
</p:tagLst>
</file>

<file path=ppt/tags/tag714.xml><?xml version="1.0" encoding="utf-8"?>
<p:tagLst xmlns:a="http://schemas.openxmlformats.org/drawingml/2006/main" xmlns:r="http://schemas.openxmlformats.org/officeDocument/2006/relationships" xmlns:p="http://schemas.openxmlformats.org/presentationml/2006/main">
  <p:tag name="VEVOX.QRDOT" val="(19,24)"/>
  <p:tag name="VEVOX.ACCESSIBILITY.DECORATIVE" val="1"/>
</p:tagLst>
</file>

<file path=ppt/tags/tag715.xml><?xml version="1.0" encoding="utf-8"?>
<p:tagLst xmlns:a="http://schemas.openxmlformats.org/drawingml/2006/main" xmlns:r="http://schemas.openxmlformats.org/officeDocument/2006/relationships" xmlns:p="http://schemas.openxmlformats.org/presentationml/2006/main">
  <p:tag name="VEVOX.QRDOT" val="(20,24)"/>
  <p:tag name="VEVOX.ACCESSIBILITY.DECORATIVE" val="1"/>
</p:tagLst>
</file>

<file path=ppt/tags/tag716.xml><?xml version="1.0" encoding="utf-8"?>
<p:tagLst xmlns:a="http://schemas.openxmlformats.org/drawingml/2006/main" xmlns:r="http://schemas.openxmlformats.org/officeDocument/2006/relationships" xmlns:p="http://schemas.openxmlformats.org/presentationml/2006/main">
  <p:tag name="VEVOX.QRDOT" val="(21,24)"/>
  <p:tag name="VEVOX.ACCESSIBILITY.DECORATIVE" val="1"/>
</p:tagLst>
</file>

<file path=ppt/tags/tag717.xml><?xml version="1.0" encoding="utf-8"?>
<p:tagLst xmlns:a="http://schemas.openxmlformats.org/drawingml/2006/main" xmlns:r="http://schemas.openxmlformats.org/officeDocument/2006/relationships" xmlns:p="http://schemas.openxmlformats.org/presentationml/2006/main">
  <p:tag name="VEVOX.QRDOT" val="(22,24)"/>
  <p:tag name="VEVOX.ACCESSIBILITY.DECORATIVE" val="1"/>
</p:tagLst>
</file>

<file path=ppt/tags/tag718.xml><?xml version="1.0" encoding="utf-8"?>
<p:tagLst xmlns:a="http://schemas.openxmlformats.org/drawingml/2006/main" xmlns:r="http://schemas.openxmlformats.org/officeDocument/2006/relationships" xmlns:p="http://schemas.openxmlformats.org/presentationml/2006/main">
  <p:tag name="VEVOX.QRDOT" val="(23,24)"/>
  <p:tag name="VEVOX.ACCESSIBILITY.DECORATIVE" val="1"/>
</p:tagLst>
</file>

<file path=ppt/tags/tag719.xml><?xml version="1.0" encoding="utf-8"?>
<p:tagLst xmlns:a="http://schemas.openxmlformats.org/drawingml/2006/main" xmlns:r="http://schemas.openxmlformats.org/officeDocument/2006/relationships" xmlns:p="http://schemas.openxmlformats.org/presentationml/2006/main">
  <p:tag name="VEVOX.QRDOT" val="(24,24)"/>
  <p:tag name="VEVOX.ACCESSIBILITY.DECORATIVE" val="1"/>
</p:tagLst>
</file>

<file path=ppt/tags/tag72.xml><?xml version="1.0" encoding="utf-8"?>
<p:tagLst xmlns:a="http://schemas.openxmlformats.org/drawingml/2006/main" xmlns:r="http://schemas.openxmlformats.org/officeDocument/2006/relationships" xmlns:p="http://schemas.openxmlformats.org/presentationml/2006/main">
  <p:tag name="VEVOX.QRDOT" val="(6,2)"/>
  <p:tag name="VEVOX.ACCESSIBILITY.DECORATIVE" val="1"/>
</p:tagLst>
</file>

<file path=ppt/tags/tag720.xml><?xml version="1.0" encoding="utf-8"?>
<p:tagLst xmlns:a="http://schemas.openxmlformats.org/drawingml/2006/main" xmlns:r="http://schemas.openxmlformats.org/officeDocument/2006/relationships" xmlns:p="http://schemas.openxmlformats.org/presentationml/2006/main">
  <p:tag name="VEVOX.QRDOT" val="(25,24)"/>
  <p:tag name="VEVOX.ACCESSIBILITY.DECORATIVE" val="1"/>
</p:tagLst>
</file>

<file path=ppt/tags/tag721.xml><?xml version="1.0" encoding="utf-8"?>
<p:tagLst xmlns:a="http://schemas.openxmlformats.org/drawingml/2006/main" xmlns:r="http://schemas.openxmlformats.org/officeDocument/2006/relationships" xmlns:p="http://schemas.openxmlformats.org/presentationml/2006/main">
  <p:tag name="VEVOX.QRDOT" val="(26,24)"/>
  <p:tag name="VEVOX.ACCESSIBILITY.DECORATIVE" val="1"/>
</p:tagLst>
</file>

<file path=ppt/tags/tag722.xml><?xml version="1.0" encoding="utf-8"?>
<p:tagLst xmlns:a="http://schemas.openxmlformats.org/drawingml/2006/main" xmlns:r="http://schemas.openxmlformats.org/officeDocument/2006/relationships" xmlns:p="http://schemas.openxmlformats.org/presentationml/2006/main">
  <p:tag name="VEVOX.QRDOT" val="(27,24)"/>
  <p:tag name="VEVOX.ACCESSIBILITY.DECORATIVE" val="1"/>
</p:tagLst>
</file>

<file path=ppt/tags/tag723.xml><?xml version="1.0" encoding="utf-8"?>
<p:tagLst xmlns:a="http://schemas.openxmlformats.org/drawingml/2006/main" xmlns:r="http://schemas.openxmlformats.org/officeDocument/2006/relationships" xmlns:p="http://schemas.openxmlformats.org/presentationml/2006/main">
  <p:tag name="VEVOX.QRDOT" val="(28,24)"/>
  <p:tag name="VEVOX.ACCESSIBILITY.DECORATIVE" val="1"/>
</p:tagLst>
</file>

<file path=ppt/tags/tag724.xml><?xml version="1.0" encoding="utf-8"?>
<p:tagLst xmlns:a="http://schemas.openxmlformats.org/drawingml/2006/main" xmlns:r="http://schemas.openxmlformats.org/officeDocument/2006/relationships" xmlns:p="http://schemas.openxmlformats.org/presentationml/2006/main">
  <p:tag name="VEVOX.QRDOT" val="(29,24)"/>
  <p:tag name="VEVOX.ACCESSIBILITY.DECORATIVE" val="1"/>
</p:tagLst>
</file>

<file path=ppt/tags/tag725.xml><?xml version="1.0" encoding="utf-8"?>
<p:tagLst xmlns:a="http://schemas.openxmlformats.org/drawingml/2006/main" xmlns:r="http://schemas.openxmlformats.org/officeDocument/2006/relationships" xmlns:p="http://schemas.openxmlformats.org/presentationml/2006/main">
  <p:tag name="VEVOX.QRDOT" val="(0,25)"/>
  <p:tag name="VEVOX.ACCESSIBILITY.DECORATIVE" val="1"/>
</p:tagLst>
</file>

<file path=ppt/tags/tag726.xml><?xml version="1.0" encoding="utf-8"?>
<p:tagLst xmlns:a="http://schemas.openxmlformats.org/drawingml/2006/main" xmlns:r="http://schemas.openxmlformats.org/officeDocument/2006/relationships" xmlns:p="http://schemas.openxmlformats.org/presentationml/2006/main">
  <p:tag name="VEVOX.QRDOT" val="(1,25)"/>
  <p:tag name="VEVOX.ACCESSIBILITY.DECORATIVE" val="1"/>
</p:tagLst>
</file>

<file path=ppt/tags/tag727.xml><?xml version="1.0" encoding="utf-8"?>
<p:tagLst xmlns:a="http://schemas.openxmlformats.org/drawingml/2006/main" xmlns:r="http://schemas.openxmlformats.org/officeDocument/2006/relationships" xmlns:p="http://schemas.openxmlformats.org/presentationml/2006/main">
  <p:tag name="VEVOX.QRDOT" val="(2,25)"/>
  <p:tag name="VEVOX.ACCESSIBILITY.DECORATIVE" val="1"/>
</p:tagLst>
</file>

<file path=ppt/tags/tag728.xml><?xml version="1.0" encoding="utf-8"?>
<p:tagLst xmlns:a="http://schemas.openxmlformats.org/drawingml/2006/main" xmlns:r="http://schemas.openxmlformats.org/officeDocument/2006/relationships" xmlns:p="http://schemas.openxmlformats.org/presentationml/2006/main">
  <p:tag name="VEVOX.QRDOT" val="(3,25)"/>
  <p:tag name="VEVOX.ACCESSIBILITY.DECORATIVE" val="1"/>
</p:tagLst>
</file>

<file path=ppt/tags/tag729.xml><?xml version="1.0" encoding="utf-8"?>
<p:tagLst xmlns:a="http://schemas.openxmlformats.org/drawingml/2006/main" xmlns:r="http://schemas.openxmlformats.org/officeDocument/2006/relationships" xmlns:p="http://schemas.openxmlformats.org/presentationml/2006/main">
  <p:tag name="VEVOX.QRDOT" val="(4,25)"/>
  <p:tag name="VEVOX.ACCESSIBILITY.DECORATIVE" val="1"/>
</p:tagLst>
</file>

<file path=ppt/tags/tag73.xml><?xml version="1.0" encoding="utf-8"?>
<p:tagLst xmlns:a="http://schemas.openxmlformats.org/drawingml/2006/main" xmlns:r="http://schemas.openxmlformats.org/officeDocument/2006/relationships" xmlns:p="http://schemas.openxmlformats.org/presentationml/2006/main">
  <p:tag name="VEVOX.QRDOT" val="(7,2)"/>
  <p:tag name="VEVOX.ACCESSIBILITY.DECORATIVE" val="1"/>
</p:tagLst>
</file>

<file path=ppt/tags/tag730.xml><?xml version="1.0" encoding="utf-8"?>
<p:tagLst xmlns:a="http://schemas.openxmlformats.org/drawingml/2006/main" xmlns:r="http://schemas.openxmlformats.org/officeDocument/2006/relationships" xmlns:p="http://schemas.openxmlformats.org/presentationml/2006/main">
  <p:tag name="VEVOX.QRDOT" val="(5,25)"/>
  <p:tag name="VEVOX.ACCESSIBILITY.DECORATIVE" val="1"/>
</p:tagLst>
</file>

<file path=ppt/tags/tag731.xml><?xml version="1.0" encoding="utf-8"?>
<p:tagLst xmlns:a="http://schemas.openxmlformats.org/drawingml/2006/main" xmlns:r="http://schemas.openxmlformats.org/officeDocument/2006/relationships" xmlns:p="http://schemas.openxmlformats.org/presentationml/2006/main">
  <p:tag name="VEVOX.QRDOT" val="(6,25)"/>
  <p:tag name="VEVOX.ACCESSIBILITY.DECORATIVE" val="1"/>
</p:tagLst>
</file>

<file path=ppt/tags/tag732.xml><?xml version="1.0" encoding="utf-8"?>
<p:tagLst xmlns:a="http://schemas.openxmlformats.org/drawingml/2006/main" xmlns:r="http://schemas.openxmlformats.org/officeDocument/2006/relationships" xmlns:p="http://schemas.openxmlformats.org/presentationml/2006/main">
  <p:tag name="VEVOX.QRDOT" val="(7,25)"/>
  <p:tag name="VEVOX.ACCESSIBILITY.DECORATIVE" val="1"/>
</p:tagLst>
</file>

<file path=ppt/tags/tag733.xml><?xml version="1.0" encoding="utf-8"?>
<p:tagLst xmlns:a="http://schemas.openxmlformats.org/drawingml/2006/main" xmlns:r="http://schemas.openxmlformats.org/officeDocument/2006/relationships" xmlns:p="http://schemas.openxmlformats.org/presentationml/2006/main">
  <p:tag name="VEVOX.QRDOT" val="(8,25)"/>
  <p:tag name="VEVOX.ACCESSIBILITY.DECORATIVE" val="1"/>
</p:tagLst>
</file>

<file path=ppt/tags/tag734.xml><?xml version="1.0" encoding="utf-8"?>
<p:tagLst xmlns:a="http://schemas.openxmlformats.org/drawingml/2006/main" xmlns:r="http://schemas.openxmlformats.org/officeDocument/2006/relationships" xmlns:p="http://schemas.openxmlformats.org/presentationml/2006/main">
  <p:tag name="VEVOX.QRDOT" val="(9,25)"/>
  <p:tag name="VEVOX.ACCESSIBILITY.DECORATIVE" val="1"/>
</p:tagLst>
</file>

<file path=ppt/tags/tag735.xml><?xml version="1.0" encoding="utf-8"?>
<p:tagLst xmlns:a="http://schemas.openxmlformats.org/drawingml/2006/main" xmlns:r="http://schemas.openxmlformats.org/officeDocument/2006/relationships" xmlns:p="http://schemas.openxmlformats.org/presentationml/2006/main">
  <p:tag name="VEVOX.QRDOT" val="(10,25)"/>
  <p:tag name="VEVOX.ACCESSIBILITY.DECORATIVE" val="1"/>
</p:tagLst>
</file>

<file path=ppt/tags/tag736.xml><?xml version="1.0" encoding="utf-8"?>
<p:tagLst xmlns:a="http://schemas.openxmlformats.org/drawingml/2006/main" xmlns:r="http://schemas.openxmlformats.org/officeDocument/2006/relationships" xmlns:p="http://schemas.openxmlformats.org/presentationml/2006/main">
  <p:tag name="VEVOX.QRDOT" val="(11,25)"/>
  <p:tag name="VEVOX.ACCESSIBILITY.DECORATIVE" val="1"/>
</p:tagLst>
</file>

<file path=ppt/tags/tag737.xml><?xml version="1.0" encoding="utf-8"?>
<p:tagLst xmlns:a="http://schemas.openxmlformats.org/drawingml/2006/main" xmlns:r="http://schemas.openxmlformats.org/officeDocument/2006/relationships" xmlns:p="http://schemas.openxmlformats.org/presentationml/2006/main">
  <p:tag name="VEVOX.QRDOT" val="(12,25)"/>
  <p:tag name="VEVOX.ACCESSIBILITY.DECORATIVE" val="1"/>
</p:tagLst>
</file>

<file path=ppt/tags/tag738.xml><?xml version="1.0" encoding="utf-8"?>
<p:tagLst xmlns:a="http://schemas.openxmlformats.org/drawingml/2006/main" xmlns:r="http://schemas.openxmlformats.org/officeDocument/2006/relationships" xmlns:p="http://schemas.openxmlformats.org/presentationml/2006/main">
  <p:tag name="VEVOX.QRDOT" val="(13,25)"/>
  <p:tag name="VEVOX.ACCESSIBILITY.DECORATIVE" val="1"/>
</p:tagLst>
</file>

<file path=ppt/tags/tag739.xml><?xml version="1.0" encoding="utf-8"?>
<p:tagLst xmlns:a="http://schemas.openxmlformats.org/drawingml/2006/main" xmlns:r="http://schemas.openxmlformats.org/officeDocument/2006/relationships" xmlns:p="http://schemas.openxmlformats.org/presentationml/2006/main">
  <p:tag name="VEVOX.QRDOT" val="(14,25)"/>
  <p:tag name="VEVOX.ACCESSIBILITY.DECORATIVE" val="1"/>
</p:tagLst>
</file>

<file path=ppt/tags/tag74.xml><?xml version="1.0" encoding="utf-8"?>
<p:tagLst xmlns:a="http://schemas.openxmlformats.org/drawingml/2006/main" xmlns:r="http://schemas.openxmlformats.org/officeDocument/2006/relationships" xmlns:p="http://schemas.openxmlformats.org/presentationml/2006/main">
  <p:tag name="VEVOX.QRDOT" val="(8,2)"/>
  <p:tag name="VEVOX.ACCESSIBILITY.DECORATIVE" val="1"/>
</p:tagLst>
</file>

<file path=ppt/tags/tag740.xml><?xml version="1.0" encoding="utf-8"?>
<p:tagLst xmlns:a="http://schemas.openxmlformats.org/drawingml/2006/main" xmlns:r="http://schemas.openxmlformats.org/officeDocument/2006/relationships" xmlns:p="http://schemas.openxmlformats.org/presentationml/2006/main">
  <p:tag name="VEVOX.QRDOT" val="(15,25)"/>
  <p:tag name="VEVOX.ACCESSIBILITY.DECORATIVE" val="1"/>
</p:tagLst>
</file>

<file path=ppt/tags/tag741.xml><?xml version="1.0" encoding="utf-8"?>
<p:tagLst xmlns:a="http://schemas.openxmlformats.org/drawingml/2006/main" xmlns:r="http://schemas.openxmlformats.org/officeDocument/2006/relationships" xmlns:p="http://schemas.openxmlformats.org/presentationml/2006/main">
  <p:tag name="VEVOX.QRDOT" val="(16,25)"/>
  <p:tag name="VEVOX.ACCESSIBILITY.DECORATIVE" val="1"/>
</p:tagLst>
</file>

<file path=ppt/tags/tag742.xml><?xml version="1.0" encoding="utf-8"?>
<p:tagLst xmlns:a="http://schemas.openxmlformats.org/drawingml/2006/main" xmlns:r="http://schemas.openxmlformats.org/officeDocument/2006/relationships" xmlns:p="http://schemas.openxmlformats.org/presentationml/2006/main">
  <p:tag name="VEVOX.QRDOT" val="(17,25)"/>
  <p:tag name="VEVOX.ACCESSIBILITY.DECORATIVE" val="1"/>
</p:tagLst>
</file>

<file path=ppt/tags/tag743.xml><?xml version="1.0" encoding="utf-8"?>
<p:tagLst xmlns:a="http://schemas.openxmlformats.org/drawingml/2006/main" xmlns:r="http://schemas.openxmlformats.org/officeDocument/2006/relationships" xmlns:p="http://schemas.openxmlformats.org/presentationml/2006/main">
  <p:tag name="VEVOX.QRDOT" val="(18,25)"/>
  <p:tag name="VEVOX.ACCESSIBILITY.DECORATIVE" val="1"/>
</p:tagLst>
</file>

<file path=ppt/tags/tag744.xml><?xml version="1.0" encoding="utf-8"?>
<p:tagLst xmlns:a="http://schemas.openxmlformats.org/drawingml/2006/main" xmlns:r="http://schemas.openxmlformats.org/officeDocument/2006/relationships" xmlns:p="http://schemas.openxmlformats.org/presentationml/2006/main">
  <p:tag name="VEVOX.QRDOT" val="(19,25)"/>
  <p:tag name="VEVOX.ACCESSIBILITY.DECORATIVE" val="1"/>
</p:tagLst>
</file>

<file path=ppt/tags/tag745.xml><?xml version="1.0" encoding="utf-8"?>
<p:tagLst xmlns:a="http://schemas.openxmlformats.org/drawingml/2006/main" xmlns:r="http://schemas.openxmlformats.org/officeDocument/2006/relationships" xmlns:p="http://schemas.openxmlformats.org/presentationml/2006/main">
  <p:tag name="VEVOX.QRDOT" val="(20,25)"/>
  <p:tag name="VEVOX.ACCESSIBILITY.DECORATIVE" val="1"/>
</p:tagLst>
</file>

<file path=ppt/tags/tag746.xml><?xml version="1.0" encoding="utf-8"?>
<p:tagLst xmlns:a="http://schemas.openxmlformats.org/drawingml/2006/main" xmlns:r="http://schemas.openxmlformats.org/officeDocument/2006/relationships" xmlns:p="http://schemas.openxmlformats.org/presentationml/2006/main">
  <p:tag name="VEVOX.QRDOT" val="(21,25)"/>
  <p:tag name="VEVOX.ACCESSIBILITY.DECORATIVE" val="1"/>
</p:tagLst>
</file>

<file path=ppt/tags/tag747.xml><?xml version="1.0" encoding="utf-8"?>
<p:tagLst xmlns:a="http://schemas.openxmlformats.org/drawingml/2006/main" xmlns:r="http://schemas.openxmlformats.org/officeDocument/2006/relationships" xmlns:p="http://schemas.openxmlformats.org/presentationml/2006/main">
  <p:tag name="VEVOX.QRDOT" val="(22,25)"/>
  <p:tag name="VEVOX.ACCESSIBILITY.DECORATIVE" val="1"/>
</p:tagLst>
</file>

<file path=ppt/tags/tag748.xml><?xml version="1.0" encoding="utf-8"?>
<p:tagLst xmlns:a="http://schemas.openxmlformats.org/drawingml/2006/main" xmlns:r="http://schemas.openxmlformats.org/officeDocument/2006/relationships" xmlns:p="http://schemas.openxmlformats.org/presentationml/2006/main">
  <p:tag name="VEVOX.QRDOT" val="(23,25)"/>
  <p:tag name="VEVOX.ACCESSIBILITY.DECORATIVE" val="1"/>
</p:tagLst>
</file>

<file path=ppt/tags/tag749.xml><?xml version="1.0" encoding="utf-8"?>
<p:tagLst xmlns:a="http://schemas.openxmlformats.org/drawingml/2006/main" xmlns:r="http://schemas.openxmlformats.org/officeDocument/2006/relationships" xmlns:p="http://schemas.openxmlformats.org/presentationml/2006/main">
  <p:tag name="VEVOX.QRDOT" val="(24,25)"/>
  <p:tag name="VEVOX.ACCESSIBILITY.DECORATIVE" val="1"/>
</p:tagLst>
</file>

<file path=ppt/tags/tag75.xml><?xml version="1.0" encoding="utf-8"?>
<p:tagLst xmlns:a="http://schemas.openxmlformats.org/drawingml/2006/main" xmlns:r="http://schemas.openxmlformats.org/officeDocument/2006/relationships" xmlns:p="http://schemas.openxmlformats.org/presentationml/2006/main">
  <p:tag name="VEVOX.QRDOT" val="(9,2)"/>
  <p:tag name="VEVOX.ACCESSIBILITY.DECORATIVE" val="1"/>
</p:tagLst>
</file>

<file path=ppt/tags/tag750.xml><?xml version="1.0" encoding="utf-8"?>
<p:tagLst xmlns:a="http://schemas.openxmlformats.org/drawingml/2006/main" xmlns:r="http://schemas.openxmlformats.org/officeDocument/2006/relationships" xmlns:p="http://schemas.openxmlformats.org/presentationml/2006/main">
  <p:tag name="VEVOX.QRDOT" val="(25,25)"/>
  <p:tag name="VEVOX.ACCESSIBILITY.DECORATIVE" val="1"/>
</p:tagLst>
</file>

<file path=ppt/tags/tag751.xml><?xml version="1.0" encoding="utf-8"?>
<p:tagLst xmlns:a="http://schemas.openxmlformats.org/drawingml/2006/main" xmlns:r="http://schemas.openxmlformats.org/officeDocument/2006/relationships" xmlns:p="http://schemas.openxmlformats.org/presentationml/2006/main">
  <p:tag name="VEVOX.QRDOT" val="(26,25)"/>
  <p:tag name="VEVOX.ACCESSIBILITY.DECORATIVE" val="1"/>
</p:tagLst>
</file>

<file path=ppt/tags/tag752.xml><?xml version="1.0" encoding="utf-8"?>
<p:tagLst xmlns:a="http://schemas.openxmlformats.org/drawingml/2006/main" xmlns:r="http://schemas.openxmlformats.org/officeDocument/2006/relationships" xmlns:p="http://schemas.openxmlformats.org/presentationml/2006/main">
  <p:tag name="VEVOX.QRDOT" val="(27,25)"/>
  <p:tag name="VEVOX.ACCESSIBILITY.DECORATIVE" val="1"/>
</p:tagLst>
</file>

<file path=ppt/tags/tag753.xml><?xml version="1.0" encoding="utf-8"?>
<p:tagLst xmlns:a="http://schemas.openxmlformats.org/drawingml/2006/main" xmlns:r="http://schemas.openxmlformats.org/officeDocument/2006/relationships" xmlns:p="http://schemas.openxmlformats.org/presentationml/2006/main">
  <p:tag name="VEVOX.QRDOT" val="(28,25)"/>
  <p:tag name="VEVOX.ACCESSIBILITY.DECORATIVE" val="1"/>
</p:tagLst>
</file>

<file path=ppt/tags/tag754.xml><?xml version="1.0" encoding="utf-8"?>
<p:tagLst xmlns:a="http://schemas.openxmlformats.org/drawingml/2006/main" xmlns:r="http://schemas.openxmlformats.org/officeDocument/2006/relationships" xmlns:p="http://schemas.openxmlformats.org/presentationml/2006/main">
  <p:tag name="VEVOX.QRDOT" val="(0,26)"/>
  <p:tag name="VEVOX.ACCESSIBILITY.DECORATIVE" val="1"/>
</p:tagLst>
</file>

<file path=ppt/tags/tag755.xml><?xml version="1.0" encoding="utf-8"?>
<p:tagLst xmlns:a="http://schemas.openxmlformats.org/drawingml/2006/main" xmlns:r="http://schemas.openxmlformats.org/officeDocument/2006/relationships" xmlns:p="http://schemas.openxmlformats.org/presentationml/2006/main">
  <p:tag name="VEVOX.QRDOT" val="(1,26)"/>
  <p:tag name="VEVOX.ACCESSIBILITY.DECORATIVE" val="1"/>
</p:tagLst>
</file>

<file path=ppt/tags/tag756.xml><?xml version="1.0" encoding="utf-8"?>
<p:tagLst xmlns:a="http://schemas.openxmlformats.org/drawingml/2006/main" xmlns:r="http://schemas.openxmlformats.org/officeDocument/2006/relationships" xmlns:p="http://schemas.openxmlformats.org/presentationml/2006/main">
  <p:tag name="VEVOX.QRDOT" val="(2,26)"/>
  <p:tag name="VEVOX.ACCESSIBILITY.DECORATIVE" val="1"/>
</p:tagLst>
</file>

<file path=ppt/tags/tag757.xml><?xml version="1.0" encoding="utf-8"?>
<p:tagLst xmlns:a="http://schemas.openxmlformats.org/drawingml/2006/main" xmlns:r="http://schemas.openxmlformats.org/officeDocument/2006/relationships" xmlns:p="http://schemas.openxmlformats.org/presentationml/2006/main">
  <p:tag name="VEVOX.QRDOT" val="(3,26)"/>
  <p:tag name="VEVOX.ACCESSIBILITY.DECORATIVE" val="1"/>
</p:tagLst>
</file>

<file path=ppt/tags/tag758.xml><?xml version="1.0" encoding="utf-8"?>
<p:tagLst xmlns:a="http://schemas.openxmlformats.org/drawingml/2006/main" xmlns:r="http://schemas.openxmlformats.org/officeDocument/2006/relationships" xmlns:p="http://schemas.openxmlformats.org/presentationml/2006/main">
  <p:tag name="VEVOX.QRDOT" val="(4,26)"/>
  <p:tag name="VEVOX.ACCESSIBILITY.DECORATIVE" val="1"/>
</p:tagLst>
</file>

<file path=ppt/tags/tag759.xml><?xml version="1.0" encoding="utf-8"?>
<p:tagLst xmlns:a="http://schemas.openxmlformats.org/drawingml/2006/main" xmlns:r="http://schemas.openxmlformats.org/officeDocument/2006/relationships" xmlns:p="http://schemas.openxmlformats.org/presentationml/2006/main">
  <p:tag name="VEVOX.QRDOT" val="(5,26)"/>
  <p:tag name="VEVOX.ACCESSIBILITY.DECORATIVE" val="1"/>
</p:tagLst>
</file>

<file path=ppt/tags/tag76.xml><?xml version="1.0" encoding="utf-8"?>
<p:tagLst xmlns:a="http://schemas.openxmlformats.org/drawingml/2006/main" xmlns:r="http://schemas.openxmlformats.org/officeDocument/2006/relationships" xmlns:p="http://schemas.openxmlformats.org/presentationml/2006/main">
  <p:tag name="VEVOX.QRDOT" val="(10,2)"/>
  <p:tag name="VEVOX.ACCESSIBILITY.DECORATIVE" val="1"/>
</p:tagLst>
</file>

<file path=ppt/tags/tag760.xml><?xml version="1.0" encoding="utf-8"?>
<p:tagLst xmlns:a="http://schemas.openxmlformats.org/drawingml/2006/main" xmlns:r="http://schemas.openxmlformats.org/officeDocument/2006/relationships" xmlns:p="http://schemas.openxmlformats.org/presentationml/2006/main">
  <p:tag name="VEVOX.QRDOT" val="(6,26)"/>
  <p:tag name="VEVOX.ACCESSIBILITY.DECORATIVE" val="1"/>
</p:tagLst>
</file>

<file path=ppt/tags/tag761.xml><?xml version="1.0" encoding="utf-8"?>
<p:tagLst xmlns:a="http://schemas.openxmlformats.org/drawingml/2006/main" xmlns:r="http://schemas.openxmlformats.org/officeDocument/2006/relationships" xmlns:p="http://schemas.openxmlformats.org/presentationml/2006/main">
  <p:tag name="VEVOX.QRDOT" val="(7,26)"/>
  <p:tag name="VEVOX.ACCESSIBILITY.DECORATIVE" val="1"/>
</p:tagLst>
</file>

<file path=ppt/tags/tag762.xml><?xml version="1.0" encoding="utf-8"?>
<p:tagLst xmlns:a="http://schemas.openxmlformats.org/drawingml/2006/main" xmlns:r="http://schemas.openxmlformats.org/officeDocument/2006/relationships" xmlns:p="http://schemas.openxmlformats.org/presentationml/2006/main">
  <p:tag name="VEVOX.QRDOT" val="(8,26)"/>
  <p:tag name="VEVOX.ACCESSIBILITY.DECORATIVE" val="1"/>
</p:tagLst>
</file>

<file path=ppt/tags/tag763.xml><?xml version="1.0" encoding="utf-8"?>
<p:tagLst xmlns:a="http://schemas.openxmlformats.org/drawingml/2006/main" xmlns:r="http://schemas.openxmlformats.org/officeDocument/2006/relationships" xmlns:p="http://schemas.openxmlformats.org/presentationml/2006/main">
  <p:tag name="VEVOX.QRDOT" val="(9,26)"/>
  <p:tag name="VEVOX.ACCESSIBILITY.DECORATIVE" val="1"/>
</p:tagLst>
</file>

<file path=ppt/tags/tag764.xml><?xml version="1.0" encoding="utf-8"?>
<p:tagLst xmlns:a="http://schemas.openxmlformats.org/drawingml/2006/main" xmlns:r="http://schemas.openxmlformats.org/officeDocument/2006/relationships" xmlns:p="http://schemas.openxmlformats.org/presentationml/2006/main">
  <p:tag name="VEVOX.QRDOT" val="(10,26)"/>
  <p:tag name="VEVOX.ACCESSIBILITY.DECORATIVE" val="1"/>
</p:tagLst>
</file>

<file path=ppt/tags/tag765.xml><?xml version="1.0" encoding="utf-8"?>
<p:tagLst xmlns:a="http://schemas.openxmlformats.org/drawingml/2006/main" xmlns:r="http://schemas.openxmlformats.org/officeDocument/2006/relationships" xmlns:p="http://schemas.openxmlformats.org/presentationml/2006/main">
  <p:tag name="VEVOX.QRDOT" val="(11,26)"/>
  <p:tag name="VEVOX.ACCESSIBILITY.DECORATIVE" val="1"/>
</p:tagLst>
</file>

<file path=ppt/tags/tag766.xml><?xml version="1.0" encoding="utf-8"?>
<p:tagLst xmlns:a="http://schemas.openxmlformats.org/drawingml/2006/main" xmlns:r="http://schemas.openxmlformats.org/officeDocument/2006/relationships" xmlns:p="http://schemas.openxmlformats.org/presentationml/2006/main">
  <p:tag name="VEVOX.QRDOT" val="(12,26)"/>
  <p:tag name="VEVOX.ACCESSIBILITY.DECORATIVE" val="1"/>
</p:tagLst>
</file>

<file path=ppt/tags/tag767.xml><?xml version="1.0" encoding="utf-8"?>
<p:tagLst xmlns:a="http://schemas.openxmlformats.org/drawingml/2006/main" xmlns:r="http://schemas.openxmlformats.org/officeDocument/2006/relationships" xmlns:p="http://schemas.openxmlformats.org/presentationml/2006/main">
  <p:tag name="VEVOX.QRDOT" val="(13,26)"/>
  <p:tag name="VEVOX.ACCESSIBILITY.DECORATIVE" val="1"/>
</p:tagLst>
</file>

<file path=ppt/tags/tag768.xml><?xml version="1.0" encoding="utf-8"?>
<p:tagLst xmlns:a="http://schemas.openxmlformats.org/drawingml/2006/main" xmlns:r="http://schemas.openxmlformats.org/officeDocument/2006/relationships" xmlns:p="http://schemas.openxmlformats.org/presentationml/2006/main">
  <p:tag name="VEVOX.QRDOT" val="(14,26)"/>
  <p:tag name="VEVOX.ACCESSIBILITY.DECORATIVE" val="1"/>
</p:tagLst>
</file>

<file path=ppt/tags/tag769.xml><?xml version="1.0" encoding="utf-8"?>
<p:tagLst xmlns:a="http://schemas.openxmlformats.org/drawingml/2006/main" xmlns:r="http://schemas.openxmlformats.org/officeDocument/2006/relationships" xmlns:p="http://schemas.openxmlformats.org/presentationml/2006/main">
  <p:tag name="VEVOX.QRDOT" val="(15,26)"/>
  <p:tag name="VEVOX.ACCESSIBILITY.DECORATIVE" val="1"/>
</p:tagLst>
</file>

<file path=ppt/tags/tag77.xml><?xml version="1.0" encoding="utf-8"?>
<p:tagLst xmlns:a="http://schemas.openxmlformats.org/drawingml/2006/main" xmlns:r="http://schemas.openxmlformats.org/officeDocument/2006/relationships" xmlns:p="http://schemas.openxmlformats.org/presentationml/2006/main">
  <p:tag name="VEVOX.QRDOT" val="(11,2)"/>
  <p:tag name="VEVOX.ACCESSIBILITY.DECORATIVE" val="1"/>
</p:tagLst>
</file>

<file path=ppt/tags/tag770.xml><?xml version="1.0" encoding="utf-8"?>
<p:tagLst xmlns:a="http://schemas.openxmlformats.org/drawingml/2006/main" xmlns:r="http://schemas.openxmlformats.org/officeDocument/2006/relationships" xmlns:p="http://schemas.openxmlformats.org/presentationml/2006/main">
  <p:tag name="VEVOX.QRDOT" val="(16,26)"/>
  <p:tag name="VEVOX.ACCESSIBILITY.DECORATIVE" val="1"/>
</p:tagLst>
</file>

<file path=ppt/tags/tag771.xml><?xml version="1.0" encoding="utf-8"?>
<p:tagLst xmlns:a="http://schemas.openxmlformats.org/drawingml/2006/main" xmlns:r="http://schemas.openxmlformats.org/officeDocument/2006/relationships" xmlns:p="http://schemas.openxmlformats.org/presentationml/2006/main">
  <p:tag name="VEVOX.QRDOT" val="(17,26)"/>
  <p:tag name="VEVOX.ACCESSIBILITY.DECORATIVE" val="1"/>
</p:tagLst>
</file>

<file path=ppt/tags/tag772.xml><?xml version="1.0" encoding="utf-8"?>
<p:tagLst xmlns:a="http://schemas.openxmlformats.org/drawingml/2006/main" xmlns:r="http://schemas.openxmlformats.org/officeDocument/2006/relationships" xmlns:p="http://schemas.openxmlformats.org/presentationml/2006/main">
  <p:tag name="VEVOX.QRDOT" val="(18,26)"/>
  <p:tag name="VEVOX.ACCESSIBILITY.DECORATIVE" val="1"/>
</p:tagLst>
</file>

<file path=ppt/tags/tag773.xml><?xml version="1.0" encoding="utf-8"?>
<p:tagLst xmlns:a="http://schemas.openxmlformats.org/drawingml/2006/main" xmlns:r="http://schemas.openxmlformats.org/officeDocument/2006/relationships" xmlns:p="http://schemas.openxmlformats.org/presentationml/2006/main">
  <p:tag name="VEVOX.QRDOT" val="(19,26)"/>
  <p:tag name="VEVOX.ACCESSIBILITY.DECORATIVE" val="1"/>
</p:tagLst>
</file>

<file path=ppt/tags/tag774.xml><?xml version="1.0" encoding="utf-8"?>
<p:tagLst xmlns:a="http://schemas.openxmlformats.org/drawingml/2006/main" xmlns:r="http://schemas.openxmlformats.org/officeDocument/2006/relationships" xmlns:p="http://schemas.openxmlformats.org/presentationml/2006/main">
  <p:tag name="VEVOX.QRDOT" val="(20,26)"/>
  <p:tag name="VEVOX.ACCESSIBILITY.DECORATIVE" val="1"/>
</p:tagLst>
</file>

<file path=ppt/tags/tag775.xml><?xml version="1.0" encoding="utf-8"?>
<p:tagLst xmlns:a="http://schemas.openxmlformats.org/drawingml/2006/main" xmlns:r="http://schemas.openxmlformats.org/officeDocument/2006/relationships" xmlns:p="http://schemas.openxmlformats.org/presentationml/2006/main">
  <p:tag name="VEVOX.QRDOT" val="(21,26)"/>
  <p:tag name="VEVOX.ACCESSIBILITY.DECORATIVE" val="1"/>
</p:tagLst>
</file>

<file path=ppt/tags/tag776.xml><?xml version="1.0" encoding="utf-8"?>
<p:tagLst xmlns:a="http://schemas.openxmlformats.org/drawingml/2006/main" xmlns:r="http://schemas.openxmlformats.org/officeDocument/2006/relationships" xmlns:p="http://schemas.openxmlformats.org/presentationml/2006/main">
  <p:tag name="VEVOX.QRDOT" val="(22,26)"/>
  <p:tag name="VEVOX.ACCESSIBILITY.DECORATIVE" val="1"/>
</p:tagLst>
</file>

<file path=ppt/tags/tag777.xml><?xml version="1.0" encoding="utf-8"?>
<p:tagLst xmlns:a="http://schemas.openxmlformats.org/drawingml/2006/main" xmlns:r="http://schemas.openxmlformats.org/officeDocument/2006/relationships" xmlns:p="http://schemas.openxmlformats.org/presentationml/2006/main">
  <p:tag name="VEVOX.QRDOT" val="(23,26)"/>
  <p:tag name="VEVOX.ACCESSIBILITY.DECORATIVE" val="1"/>
</p:tagLst>
</file>

<file path=ppt/tags/tag778.xml><?xml version="1.0" encoding="utf-8"?>
<p:tagLst xmlns:a="http://schemas.openxmlformats.org/drawingml/2006/main" xmlns:r="http://schemas.openxmlformats.org/officeDocument/2006/relationships" xmlns:p="http://schemas.openxmlformats.org/presentationml/2006/main">
  <p:tag name="VEVOX.QRDOT" val="(24,26)"/>
  <p:tag name="VEVOX.ACCESSIBILITY.DECORATIVE" val="1"/>
</p:tagLst>
</file>

<file path=ppt/tags/tag779.xml><?xml version="1.0" encoding="utf-8"?>
<p:tagLst xmlns:a="http://schemas.openxmlformats.org/drawingml/2006/main" xmlns:r="http://schemas.openxmlformats.org/officeDocument/2006/relationships" xmlns:p="http://schemas.openxmlformats.org/presentationml/2006/main">
  <p:tag name="VEVOX.QRDOT" val="(25,26)"/>
  <p:tag name="VEVOX.ACCESSIBILITY.DECORATIVE" val="1"/>
</p:tagLst>
</file>

<file path=ppt/tags/tag78.xml><?xml version="1.0" encoding="utf-8"?>
<p:tagLst xmlns:a="http://schemas.openxmlformats.org/drawingml/2006/main" xmlns:r="http://schemas.openxmlformats.org/officeDocument/2006/relationships" xmlns:p="http://schemas.openxmlformats.org/presentationml/2006/main">
  <p:tag name="VEVOX.QRDOT" val="(12,2)"/>
  <p:tag name="VEVOX.ACCESSIBILITY.DECORATIVE" val="1"/>
</p:tagLst>
</file>

<file path=ppt/tags/tag780.xml><?xml version="1.0" encoding="utf-8"?>
<p:tagLst xmlns:a="http://schemas.openxmlformats.org/drawingml/2006/main" xmlns:r="http://schemas.openxmlformats.org/officeDocument/2006/relationships" xmlns:p="http://schemas.openxmlformats.org/presentationml/2006/main">
  <p:tag name="VEVOX.QRDOT" val="(26,26)"/>
  <p:tag name="VEVOX.ACCESSIBILITY.DECORATIVE" val="1"/>
</p:tagLst>
</file>

<file path=ppt/tags/tag781.xml><?xml version="1.0" encoding="utf-8"?>
<p:tagLst xmlns:a="http://schemas.openxmlformats.org/drawingml/2006/main" xmlns:r="http://schemas.openxmlformats.org/officeDocument/2006/relationships" xmlns:p="http://schemas.openxmlformats.org/presentationml/2006/main">
  <p:tag name="VEVOX.QRDOT" val="(27,26)"/>
  <p:tag name="VEVOX.ACCESSIBILITY.DECORATIVE" val="1"/>
</p:tagLst>
</file>

<file path=ppt/tags/tag782.xml><?xml version="1.0" encoding="utf-8"?>
<p:tagLst xmlns:a="http://schemas.openxmlformats.org/drawingml/2006/main" xmlns:r="http://schemas.openxmlformats.org/officeDocument/2006/relationships" xmlns:p="http://schemas.openxmlformats.org/presentationml/2006/main">
  <p:tag name="VEVOX.QRDOT" val="(28,26)"/>
  <p:tag name="VEVOX.ACCESSIBILITY.DECORATIVE" val="1"/>
</p:tagLst>
</file>

<file path=ppt/tags/tag783.xml><?xml version="1.0" encoding="utf-8"?>
<p:tagLst xmlns:a="http://schemas.openxmlformats.org/drawingml/2006/main" xmlns:r="http://schemas.openxmlformats.org/officeDocument/2006/relationships" xmlns:p="http://schemas.openxmlformats.org/presentationml/2006/main">
  <p:tag name="VEVOX.QRDOT" val="(0,27)"/>
  <p:tag name="VEVOX.ACCESSIBILITY.DECORATIVE" val="1"/>
</p:tagLst>
</file>

<file path=ppt/tags/tag784.xml><?xml version="1.0" encoding="utf-8"?>
<p:tagLst xmlns:a="http://schemas.openxmlformats.org/drawingml/2006/main" xmlns:r="http://schemas.openxmlformats.org/officeDocument/2006/relationships" xmlns:p="http://schemas.openxmlformats.org/presentationml/2006/main">
  <p:tag name="VEVOX.QRDOT" val="(1,27)"/>
  <p:tag name="VEVOX.ACCESSIBILITY.DECORATIVE" val="1"/>
</p:tagLst>
</file>

<file path=ppt/tags/tag785.xml><?xml version="1.0" encoding="utf-8"?>
<p:tagLst xmlns:a="http://schemas.openxmlformats.org/drawingml/2006/main" xmlns:r="http://schemas.openxmlformats.org/officeDocument/2006/relationships" xmlns:p="http://schemas.openxmlformats.org/presentationml/2006/main">
  <p:tag name="VEVOX.QRDOT" val="(2,27)"/>
  <p:tag name="VEVOX.ACCESSIBILITY.DECORATIVE" val="1"/>
</p:tagLst>
</file>

<file path=ppt/tags/tag786.xml><?xml version="1.0" encoding="utf-8"?>
<p:tagLst xmlns:a="http://schemas.openxmlformats.org/drawingml/2006/main" xmlns:r="http://schemas.openxmlformats.org/officeDocument/2006/relationships" xmlns:p="http://schemas.openxmlformats.org/presentationml/2006/main">
  <p:tag name="VEVOX.QRDOT" val="(3,27)"/>
  <p:tag name="VEVOX.ACCESSIBILITY.DECORATIVE" val="1"/>
</p:tagLst>
</file>

<file path=ppt/tags/tag787.xml><?xml version="1.0" encoding="utf-8"?>
<p:tagLst xmlns:a="http://schemas.openxmlformats.org/drawingml/2006/main" xmlns:r="http://schemas.openxmlformats.org/officeDocument/2006/relationships" xmlns:p="http://schemas.openxmlformats.org/presentationml/2006/main">
  <p:tag name="VEVOX.QRDOT" val="(4,27)"/>
  <p:tag name="VEVOX.ACCESSIBILITY.DECORATIVE" val="1"/>
</p:tagLst>
</file>

<file path=ppt/tags/tag788.xml><?xml version="1.0" encoding="utf-8"?>
<p:tagLst xmlns:a="http://schemas.openxmlformats.org/drawingml/2006/main" xmlns:r="http://schemas.openxmlformats.org/officeDocument/2006/relationships" xmlns:p="http://schemas.openxmlformats.org/presentationml/2006/main">
  <p:tag name="VEVOX.QRDOT" val="(5,27)"/>
  <p:tag name="VEVOX.ACCESSIBILITY.DECORATIVE" val="1"/>
</p:tagLst>
</file>

<file path=ppt/tags/tag789.xml><?xml version="1.0" encoding="utf-8"?>
<p:tagLst xmlns:a="http://schemas.openxmlformats.org/drawingml/2006/main" xmlns:r="http://schemas.openxmlformats.org/officeDocument/2006/relationships" xmlns:p="http://schemas.openxmlformats.org/presentationml/2006/main">
  <p:tag name="VEVOX.QRDOT" val="(6,27)"/>
  <p:tag name="VEVOX.ACCESSIBILITY.DECORATIVE" val="1"/>
</p:tagLst>
</file>

<file path=ppt/tags/tag79.xml><?xml version="1.0" encoding="utf-8"?>
<p:tagLst xmlns:a="http://schemas.openxmlformats.org/drawingml/2006/main" xmlns:r="http://schemas.openxmlformats.org/officeDocument/2006/relationships" xmlns:p="http://schemas.openxmlformats.org/presentationml/2006/main">
  <p:tag name="VEVOX.QRDOT" val="(13,2)"/>
  <p:tag name="VEVOX.ACCESSIBILITY.DECORATIVE" val="1"/>
</p:tagLst>
</file>

<file path=ppt/tags/tag790.xml><?xml version="1.0" encoding="utf-8"?>
<p:tagLst xmlns:a="http://schemas.openxmlformats.org/drawingml/2006/main" xmlns:r="http://schemas.openxmlformats.org/officeDocument/2006/relationships" xmlns:p="http://schemas.openxmlformats.org/presentationml/2006/main">
  <p:tag name="VEVOX.QRDOT" val="(7,27)"/>
  <p:tag name="VEVOX.ACCESSIBILITY.DECORATIVE" val="1"/>
</p:tagLst>
</file>

<file path=ppt/tags/tag791.xml><?xml version="1.0" encoding="utf-8"?>
<p:tagLst xmlns:a="http://schemas.openxmlformats.org/drawingml/2006/main" xmlns:r="http://schemas.openxmlformats.org/officeDocument/2006/relationships" xmlns:p="http://schemas.openxmlformats.org/presentationml/2006/main">
  <p:tag name="VEVOX.QRDOT" val="(8,27)"/>
  <p:tag name="VEVOX.ACCESSIBILITY.DECORATIVE" val="1"/>
</p:tagLst>
</file>

<file path=ppt/tags/tag792.xml><?xml version="1.0" encoding="utf-8"?>
<p:tagLst xmlns:a="http://schemas.openxmlformats.org/drawingml/2006/main" xmlns:r="http://schemas.openxmlformats.org/officeDocument/2006/relationships" xmlns:p="http://schemas.openxmlformats.org/presentationml/2006/main">
  <p:tag name="VEVOX.QRDOT" val="(9,27)"/>
  <p:tag name="VEVOX.ACCESSIBILITY.DECORATIVE" val="1"/>
</p:tagLst>
</file>

<file path=ppt/tags/tag793.xml><?xml version="1.0" encoding="utf-8"?>
<p:tagLst xmlns:a="http://schemas.openxmlformats.org/drawingml/2006/main" xmlns:r="http://schemas.openxmlformats.org/officeDocument/2006/relationships" xmlns:p="http://schemas.openxmlformats.org/presentationml/2006/main">
  <p:tag name="VEVOX.QRDOT" val="(10,27)"/>
  <p:tag name="VEVOX.ACCESSIBILITY.DECORATIVE" val="1"/>
</p:tagLst>
</file>

<file path=ppt/tags/tag794.xml><?xml version="1.0" encoding="utf-8"?>
<p:tagLst xmlns:a="http://schemas.openxmlformats.org/drawingml/2006/main" xmlns:r="http://schemas.openxmlformats.org/officeDocument/2006/relationships" xmlns:p="http://schemas.openxmlformats.org/presentationml/2006/main">
  <p:tag name="VEVOX.QRDOT" val="(11,27)"/>
  <p:tag name="VEVOX.ACCESSIBILITY.DECORATIVE" val="1"/>
</p:tagLst>
</file>

<file path=ppt/tags/tag795.xml><?xml version="1.0" encoding="utf-8"?>
<p:tagLst xmlns:a="http://schemas.openxmlformats.org/drawingml/2006/main" xmlns:r="http://schemas.openxmlformats.org/officeDocument/2006/relationships" xmlns:p="http://schemas.openxmlformats.org/presentationml/2006/main">
  <p:tag name="VEVOX.QRDOT" val="(12,27)"/>
  <p:tag name="VEVOX.ACCESSIBILITY.DECORATIVE" val="1"/>
</p:tagLst>
</file>

<file path=ppt/tags/tag796.xml><?xml version="1.0" encoding="utf-8"?>
<p:tagLst xmlns:a="http://schemas.openxmlformats.org/drawingml/2006/main" xmlns:r="http://schemas.openxmlformats.org/officeDocument/2006/relationships" xmlns:p="http://schemas.openxmlformats.org/presentationml/2006/main">
  <p:tag name="VEVOX.QRDOT" val="(13,27)"/>
  <p:tag name="VEVOX.ACCESSIBILITY.DECORATIVE" val="1"/>
</p:tagLst>
</file>

<file path=ppt/tags/tag797.xml><?xml version="1.0" encoding="utf-8"?>
<p:tagLst xmlns:a="http://schemas.openxmlformats.org/drawingml/2006/main" xmlns:r="http://schemas.openxmlformats.org/officeDocument/2006/relationships" xmlns:p="http://schemas.openxmlformats.org/presentationml/2006/main">
  <p:tag name="VEVOX.QRDOT" val="(14,27)"/>
  <p:tag name="VEVOX.ACCESSIBILITY.DECORATIVE" val="1"/>
</p:tagLst>
</file>

<file path=ppt/tags/tag798.xml><?xml version="1.0" encoding="utf-8"?>
<p:tagLst xmlns:a="http://schemas.openxmlformats.org/drawingml/2006/main" xmlns:r="http://schemas.openxmlformats.org/officeDocument/2006/relationships" xmlns:p="http://schemas.openxmlformats.org/presentationml/2006/main">
  <p:tag name="VEVOX.QRDOT" val="(15,27)"/>
  <p:tag name="VEVOX.ACCESSIBILITY.DECORATIVE" val="1"/>
</p:tagLst>
</file>

<file path=ppt/tags/tag799.xml><?xml version="1.0" encoding="utf-8"?>
<p:tagLst xmlns:a="http://schemas.openxmlformats.org/drawingml/2006/main" xmlns:r="http://schemas.openxmlformats.org/officeDocument/2006/relationships" xmlns:p="http://schemas.openxmlformats.org/presentationml/2006/main">
  <p:tag name="VEVOX.QRDOT" val="(16,27)"/>
  <p:tag name="VEVOX.ACCESSIBILITY.DECORATIVE" val="1"/>
</p:tagLst>
</file>

<file path=ppt/tags/tag8.xml><?xml version="1.0" encoding="utf-8"?>
<p:tagLst xmlns:a="http://schemas.openxmlformats.org/drawingml/2006/main" xmlns:r="http://schemas.openxmlformats.org/officeDocument/2006/relationships" xmlns:p="http://schemas.openxmlformats.org/presentationml/2006/main">
  <p:tag name="VEVOX.QRDOT" val="(2,0)"/>
  <p:tag name="VEVOX.ACCESSIBILITY.DECORATIVE" val="1"/>
</p:tagLst>
</file>

<file path=ppt/tags/tag80.xml><?xml version="1.0" encoding="utf-8"?>
<p:tagLst xmlns:a="http://schemas.openxmlformats.org/drawingml/2006/main" xmlns:r="http://schemas.openxmlformats.org/officeDocument/2006/relationships" xmlns:p="http://schemas.openxmlformats.org/presentationml/2006/main">
  <p:tag name="VEVOX.QRDOT" val="(14,2)"/>
  <p:tag name="VEVOX.ACCESSIBILITY.DECORATIVE" val="1"/>
</p:tagLst>
</file>

<file path=ppt/tags/tag800.xml><?xml version="1.0" encoding="utf-8"?>
<p:tagLst xmlns:a="http://schemas.openxmlformats.org/drawingml/2006/main" xmlns:r="http://schemas.openxmlformats.org/officeDocument/2006/relationships" xmlns:p="http://schemas.openxmlformats.org/presentationml/2006/main">
  <p:tag name="VEVOX.QRDOT" val="(17,27)"/>
  <p:tag name="VEVOX.ACCESSIBILITY.DECORATIVE" val="1"/>
</p:tagLst>
</file>

<file path=ppt/tags/tag801.xml><?xml version="1.0" encoding="utf-8"?>
<p:tagLst xmlns:a="http://schemas.openxmlformats.org/drawingml/2006/main" xmlns:r="http://schemas.openxmlformats.org/officeDocument/2006/relationships" xmlns:p="http://schemas.openxmlformats.org/presentationml/2006/main">
  <p:tag name="VEVOX.QRDOT" val="(18,27)"/>
  <p:tag name="VEVOX.ACCESSIBILITY.DECORATIVE" val="1"/>
</p:tagLst>
</file>

<file path=ppt/tags/tag802.xml><?xml version="1.0" encoding="utf-8"?>
<p:tagLst xmlns:a="http://schemas.openxmlformats.org/drawingml/2006/main" xmlns:r="http://schemas.openxmlformats.org/officeDocument/2006/relationships" xmlns:p="http://schemas.openxmlformats.org/presentationml/2006/main">
  <p:tag name="VEVOX.QRDOT" val="(19,27)"/>
  <p:tag name="VEVOX.ACCESSIBILITY.DECORATIVE" val="1"/>
</p:tagLst>
</file>

<file path=ppt/tags/tag803.xml><?xml version="1.0" encoding="utf-8"?>
<p:tagLst xmlns:a="http://schemas.openxmlformats.org/drawingml/2006/main" xmlns:r="http://schemas.openxmlformats.org/officeDocument/2006/relationships" xmlns:p="http://schemas.openxmlformats.org/presentationml/2006/main">
  <p:tag name="VEVOX.QRDOT" val="(20,27)"/>
  <p:tag name="VEVOX.ACCESSIBILITY.DECORATIVE" val="1"/>
</p:tagLst>
</file>

<file path=ppt/tags/tag804.xml><?xml version="1.0" encoding="utf-8"?>
<p:tagLst xmlns:a="http://schemas.openxmlformats.org/drawingml/2006/main" xmlns:r="http://schemas.openxmlformats.org/officeDocument/2006/relationships" xmlns:p="http://schemas.openxmlformats.org/presentationml/2006/main">
  <p:tag name="VEVOX.QRDOT" val="(21,27)"/>
  <p:tag name="VEVOX.ACCESSIBILITY.DECORATIVE" val="1"/>
</p:tagLst>
</file>

<file path=ppt/tags/tag805.xml><?xml version="1.0" encoding="utf-8"?>
<p:tagLst xmlns:a="http://schemas.openxmlformats.org/drawingml/2006/main" xmlns:r="http://schemas.openxmlformats.org/officeDocument/2006/relationships" xmlns:p="http://schemas.openxmlformats.org/presentationml/2006/main">
  <p:tag name="VEVOX.QRDOT" val="(22,27)"/>
  <p:tag name="VEVOX.ACCESSIBILITY.DECORATIVE" val="1"/>
</p:tagLst>
</file>

<file path=ppt/tags/tag806.xml><?xml version="1.0" encoding="utf-8"?>
<p:tagLst xmlns:a="http://schemas.openxmlformats.org/drawingml/2006/main" xmlns:r="http://schemas.openxmlformats.org/officeDocument/2006/relationships" xmlns:p="http://schemas.openxmlformats.org/presentationml/2006/main">
  <p:tag name="VEVOX.QRDOT" val="(23,27)"/>
  <p:tag name="VEVOX.ACCESSIBILITY.DECORATIVE" val="1"/>
</p:tagLst>
</file>

<file path=ppt/tags/tag807.xml><?xml version="1.0" encoding="utf-8"?>
<p:tagLst xmlns:a="http://schemas.openxmlformats.org/drawingml/2006/main" xmlns:r="http://schemas.openxmlformats.org/officeDocument/2006/relationships" xmlns:p="http://schemas.openxmlformats.org/presentationml/2006/main">
  <p:tag name="VEVOX.QRDOT" val="(24,27)"/>
  <p:tag name="VEVOX.ACCESSIBILITY.DECORATIVE" val="1"/>
</p:tagLst>
</file>

<file path=ppt/tags/tag808.xml><?xml version="1.0" encoding="utf-8"?>
<p:tagLst xmlns:a="http://schemas.openxmlformats.org/drawingml/2006/main" xmlns:r="http://schemas.openxmlformats.org/officeDocument/2006/relationships" xmlns:p="http://schemas.openxmlformats.org/presentationml/2006/main">
  <p:tag name="VEVOX.QRDOT" val="(25,27)"/>
  <p:tag name="VEVOX.ACCESSIBILITY.DECORATIVE" val="1"/>
</p:tagLst>
</file>

<file path=ppt/tags/tag809.xml><?xml version="1.0" encoding="utf-8"?>
<p:tagLst xmlns:a="http://schemas.openxmlformats.org/drawingml/2006/main" xmlns:r="http://schemas.openxmlformats.org/officeDocument/2006/relationships" xmlns:p="http://schemas.openxmlformats.org/presentationml/2006/main">
  <p:tag name="VEVOX.QRDOT" val="(26,27)"/>
  <p:tag name="VEVOX.ACCESSIBILITY.DECORATIVE" val="1"/>
</p:tagLst>
</file>

<file path=ppt/tags/tag81.xml><?xml version="1.0" encoding="utf-8"?>
<p:tagLst xmlns:a="http://schemas.openxmlformats.org/drawingml/2006/main" xmlns:r="http://schemas.openxmlformats.org/officeDocument/2006/relationships" xmlns:p="http://schemas.openxmlformats.org/presentationml/2006/main">
  <p:tag name="VEVOX.QRDOT" val="(15,2)"/>
  <p:tag name="VEVOX.ACCESSIBILITY.DECORATIVE" val="1"/>
</p:tagLst>
</file>

<file path=ppt/tags/tag810.xml><?xml version="1.0" encoding="utf-8"?>
<p:tagLst xmlns:a="http://schemas.openxmlformats.org/drawingml/2006/main" xmlns:r="http://schemas.openxmlformats.org/officeDocument/2006/relationships" xmlns:p="http://schemas.openxmlformats.org/presentationml/2006/main">
  <p:tag name="VEVOX.QRDOT" val="(27,27)"/>
  <p:tag name="VEVOX.ACCESSIBILITY.DECORATIVE" val="1"/>
</p:tagLst>
</file>

<file path=ppt/tags/tag811.xml><?xml version="1.0" encoding="utf-8"?>
<p:tagLst xmlns:a="http://schemas.openxmlformats.org/drawingml/2006/main" xmlns:r="http://schemas.openxmlformats.org/officeDocument/2006/relationships" xmlns:p="http://schemas.openxmlformats.org/presentationml/2006/main">
  <p:tag name="VEVOX.QRDOT" val="(28,27)"/>
  <p:tag name="VEVOX.ACCESSIBILITY.DECORATIVE" val="1"/>
</p:tagLst>
</file>

<file path=ppt/tags/tag812.xml><?xml version="1.0" encoding="utf-8"?>
<p:tagLst xmlns:a="http://schemas.openxmlformats.org/drawingml/2006/main" xmlns:r="http://schemas.openxmlformats.org/officeDocument/2006/relationships" xmlns:p="http://schemas.openxmlformats.org/presentationml/2006/main">
  <p:tag name="VEVOX.QRDOT" val="(29,27)"/>
  <p:tag name="VEVOX.ACCESSIBILITY.DECORATIVE" val="1"/>
</p:tagLst>
</file>

<file path=ppt/tags/tag813.xml><?xml version="1.0" encoding="utf-8"?>
<p:tagLst xmlns:a="http://schemas.openxmlformats.org/drawingml/2006/main" xmlns:r="http://schemas.openxmlformats.org/officeDocument/2006/relationships" xmlns:p="http://schemas.openxmlformats.org/presentationml/2006/main">
  <p:tag name="VEVOX.QRDOT" val="(0,28)"/>
  <p:tag name="VEVOX.ACCESSIBILITY.DECORATIVE" val="1"/>
</p:tagLst>
</file>

<file path=ppt/tags/tag814.xml><?xml version="1.0" encoding="utf-8"?>
<p:tagLst xmlns:a="http://schemas.openxmlformats.org/drawingml/2006/main" xmlns:r="http://schemas.openxmlformats.org/officeDocument/2006/relationships" xmlns:p="http://schemas.openxmlformats.org/presentationml/2006/main">
  <p:tag name="VEVOX.QRDOT" val="(1,28)"/>
  <p:tag name="VEVOX.ACCESSIBILITY.DECORATIVE" val="1"/>
</p:tagLst>
</file>

<file path=ppt/tags/tag815.xml><?xml version="1.0" encoding="utf-8"?>
<p:tagLst xmlns:a="http://schemas.openxmlformats.org/drawingml/2006/main" xmlns:r="http://schemas.openxmlformats.org/officeDocument/2006/relationships" xmlns:p="http://schemas.openxmlformats.org/presentationml/2006/main">
  <p:tag name="VEVOX.QRDOT" val="(2,28)"/>
  <p:tag name="VEVOX.ACCESSIBILITY.DECORATIVE" val="1"/>
</p:tagLst>
</file>

<file path=ppt/tags/tag816.xml><?xml version="1.0" encoding="utf-8"?>
<p:tagLst xmlns:a="http://schemas.openxmlformats.org/drawingml/2006/main" xmlns:r="http://schemas.openxmlformats.org/officeDocument/2006/relationships" xmlns:p="http://schemas.openxmlformats.org/presentationml/2006/main">
  <p:tag name="VEVOX.QRDOT" val="(3,28)"/>
  <p:tag name="VEVOX.ACCESSIBILITY.DECORATIVE" val="1"/>
</p:tagLst>
</file>

<file path=ppt/tags/tag817.xml><?xml version="1.0" encoding="utf-8"?>
<p:tagLst xmlns:a="http://schemas.openxmlformats.org/drawingml/2006/main" xmlns:r="http://schemas.openxmlformats.org/officeDocument/2006/relationships" xmlns:p="http://schemas.openxmlformats.org/presentationml/2006/main">
  <p:tag name="VEVOX.QRDOT" val="(4,28)"/>
  <p:tag name="VEVOX.ACCESSIBILITY.DECORATIVE" val="1"/>
</p:tagLst>
</file>

<file path=ppt/tags/tag818.xml><?xml version="1.0" encoding="utf-8"?>
<p:tagLst xmlns:a="http://schemas.openxmlformats.org/drawingml/2006/main" xmlns:r="http://schemas.openxmlformats.org/officeDocument/2006/relationships" xmlns:p="http://schemas.openxmlformats.org/presentationml/2006/main">
  <p:tag name="VEVOX.QRDOT" val="(5,28)"/>
  <p:tag name="VEVOX.ACCESSIBILITY.DECORATIVE" val="1"/>
</p:tagLst>
</file>

<file path=ppt/tags/tag819.xml><?xml version="1.0" encoding="utf-8"?>
<p:tagLst xmlns:a="http://schemas.openxmlformats.org/drawingml/2006/main" xmlns:r="http://schemas.openxmlformats.org/officeDocument/2006/relationships" xmlns:p="http://schemas.openxmlformats.org/presentationml/2006/main">
  <p:tag name="VEVOX.QRDOT" val="(6,28)"/>
  <p:tag name="VEVOX.ACCESSIBILITY.DECORATIVE" val="1"/>
</p:tagLst>
</file>

<file path=ppt/tags/tag82.xml><?xml version="1.0" encoding="utf-8"?>
<p:tagLst xmlns:a="http://schemas.openxmlformats.org/drawingml/2006/main" xmlns:r="http://schemas.openxmlformats.org/officeDocument/2006/relationships" xmlns:p="http://schemas.openxmlformats.org/presentationml/2006/main">
  <p:tag name="VEVOX.QRDOT" val="(16,2)"/>
  <p:tag name="VEVOX.ACCESSIBILITY.DECORATIVE" val="1"/>
</p:tagLst>
</file>

<file path=ppt/tags/tag820.xml><?xml version="1.0" encoding="utf-8"?>
<p:tagLst xmlns:a="http://schemas.openxmlformats.org/drawingml/2006/main" xmlns:r="http://schemas.openxmlformats.org/officeDocument/2006/relationships" xmlns:p="http://schemas.openxmlformats.org/presentationml/2006/main">
  <p:tag name="VEVOX.QRDOT" val="(7,28)"/>
  <p:tag name="VEVOX.ACCESSIBILITY.DECORATIVE" val="1"/>
</p:tagLst>
</file>

<file path=ppt/tags/tag821.xml><?xml version="1.0" encoding="utf-8"?>
<p:tagLst xmlns:a="http://schemas.openxmlformats.org/drawingml/2006/main" xmlns:r="http://schemas.openxmlformats.org/officeDocument/2006/relationships" xmlns:p="http://schemas.openxmlformats.org/presentationml/2006/main">
  <p:tag name="VEVOX.QRDOT" val="(8,28)"/>
  <p:tag name="VEVOX.ACCESSIBILITY.DECORATIVE" val="1"/>
</p:tagLst>
</file>

<file path=ppt/tags/tag822.xml><?xml version="1.0" encoding="utf-8"?>
<p:tagLst xmlns:a="http://schemas.openxmlformats.org/drawingml/2006/main" xmlns:r="http://schemas.openxmlformats.org/officeDocument/2006/relationships" xmlns:p="http://schemas.openxmlformats.org/presentationml/2006/main">
  <p:tag name="VEVOX.QRDOT" val="(9,28)"/>
  <p:tag name="VEVOX.ACCESSIBILITY.DECORATIVE" val="1"/>
</p:tagLst>
</file>

<file path=ppt/tags/tag823.xml><?xml version="1.0" encoding="utf-8"?>
<p:tagLst xmlns:a="http://schemas.openxmlformats.org/drawingml/2006/main" xmlns:r="http://schemas.openxmlformats.org/officeDocument/2006/relationships" xmlns:p="http://schemas.openxmlformats.org/presentationml/2006/main">
  <p:tag name="VEVOX.QRDOT" val="(10,28)"/>
  <p:tag name="VEVOX.ACCESSIBILITY.DECORATIVE" val="1"/>
</p:tagLst>
</file>

<file path=ppt/tags/tag824.xml><?xml version="1.0" encoding="utf-8"?>
<p:tagLst xmlns:a="http://schemas.openxmlformats.org/drawingml/2006/main" xmlns:r="http://schemas.openxmlformats.org/officeDocument/2006/relationships" xmlns:p="http://schemas.openxmlformats.org/presentationml/2006/main">
  <p:tag name="VEVOX.QRDOT" val="(11,28)"/>
  <p:tag name="VEVOX.ACCESSIBILITY.DECORATIVE" val="1"/>
</p:tagLst>
</file>

<file path=ppt/tags/tag825.xml><?xml version="1.0" encoding="utf-8"?>
<p:tagLst xmlns:a="http://schemas.openxmlformats.org/drawingml/2006/main" xmlns:r="http://schemas.openxmlformats.org/officeDocument/2006/relationships" xmlns:p="http://schemas.openxmlformats.org/presentationml/2006/main">
  <p:tag name="VEVOX.QRDOT" val="(12,28)"/>
  <p:tag name="VEVOX.ACCESSIBILITY.DECORATIVE" val="1"/>
</p:tagLst>
</file>

<file path=ppt/tags/tag826.xml><?xml version="1.0" encoding="utf-8"?>
<p:tagLst xmlns:a="http://schemas.openxmlformats.org/drawingml/2006/main" xmlns:r="http://schemas.openxmlformats.org/officeDocument/2006/relationships" xmlns:p="http://schemas.openxmlformats.org/presentationml/2006/main">
  <p:tag name="VEVOX.QRDOT" val="(13,28)"/>
  <p:tag name="VEVOX.ACCESSIBILITY.DECORATIVE" val="1"/>
</p:tagLst>
</file>

<file path=ppt/tags/tag827.xml><?xml version="1.0" encoding="utf-8"?>
<p:tagLst xmlns:a="http://schemas.openxmlformats.org/drawingml/2006/main" xmlns:r="http://schemas.openxmlformats.org/officeDocument/2006/relationships" xmlns:p="http://schemas.openxmlformats.org/presentationml/2006/main">
  <p:tag name="VEVOX.QRDOT" val="(14,28)"/>
  <p:tag name="VEVOX.ACCESSIBILITY.DECORATIVE" val="1"/>
</p:tagLst>
</file>

<file path=ppt/tags/tag828.xml><?xml version="1.0" encoding="utf-8"?>
<p:tagLst xmlns:a="http://schemas.openxmlformats.org/drawingml/2006/main" xmlns:r="http://schemas.openxmlformats.org/officeDocument/2006/relationships" xmlns:p="http://schemas.openxmlformats.org/presentationml/2006/main">
  <p:tag name="VEVOX.QRDOT" val="(15,28)"/>
  <p:tag name="VEVOX.ACCESSIBILITY.DECORATIVE" val="1"/>
</p:tagLst>
</file>

<file path=ppt/tags/tag829.xml><?xml version="1.0" encoding="utf-8"?>
<p:tagLst xmlns:a="http://schemas.openxmlformats.org/drawingml/2006/main" xmlns:r="http://schemas.openxmlformats.org/officeDocument/2006/relationships" xmlns:p="http://schemas.openxmlformats.org/presentationml/2006/main">
  <p:tag name="VEVOX.QRDOT" val="(16,28)"/>
  <p:tag name="VEVOX.ACCESSIBILITY.DECORATIVE" val="1"/>
</p:tagLst>
</file>

<file path=ppt/tags/tag83.xml><?xml version="1.0" encoding="utf-8"?>
<p:tagLst xmlns:a="http://schemas.openxmlformats.org/drawingml/2006/main" xmlns:r="http://schemas.openxmlformats.org/officeDocument/2006/relationships" xmlns:p="http://schemas.openxmlformats.org/presentationml/2006/main">
  <p:tag name="VEVOX.QRDOT" val="(17,2)"/>
  <p:tag name="VEVOX.ACCESSIBILITY.DECORATIVE" val="1"/>
</p:tagLst>
</file>

<file path=ppt/tags/tag830.xml><?xml version="1.0" encoding="utf-8"?>
<p:tagLst xmlns:a="http://schemas.openxmlformats.org/drawingml/2006/main" xmlns:r="http://schemas.openxmlformats.org/officeDocument/2006/relationships" xmlns:p="http://schemas.openxmlformats.org/presentationml/2006/main">
  <p:tag name="VEVOX.QRDOT" val="(17,28)"/>
  <p:tag name="VEVOX.ACCESSIBILITY.DECORATIVE" val="1"/>
</p:tagLst>
</file>

<file path=ppt/tags/tag831.xml><?xml version="1.0" encoding="utf-8"?>
<p:tagLst xmlns:a="http://schemas.openxmlformats.org/drawingml/2006/main" xmlns:r="http://schemas.openxmlformats.org/officeDocument/2006/relationships" xmlns:p="http://schemas.openxmlformats.org/presentationml/2006/main">
  <p:tag name="VEVOX.QRDOT" val="(18,28)"/>
  <p:tag name="VEVOX.ACCESSIBILITY.DECORATIVE" val="1"/>
</p:tagLst>
</file>

<file path=ppt/tags/tag832.xml><?xml version="1.0" encoding="utf-8"?>
<p:tagLst xmlns:a="http://schemas.openxmlformats.org/drawingml/2006/main" xmlns:r="http://schemas.openxmlformats.org/officeDocument/2006/relationships" xmlns:p="http://schemas.openxmlformats.org/presentationml/2006/main">
  <p:tag name="VEVOX.QRDOT" val="(19,28)"/>
  <p:tag name="VEVOX.ACCESSIBILITY.DECORATIVE" val="1"/>
</p:tagLst>
</file>

<file path=ppt/tags/tag833.xml><?xml version="1.0" encoding="utf-8"?>
<p:tagLst xmlns:a="http://schemas.openxmlformats.org/drawingml/2006/main" xmlns:r="http://schemas.openxmlformats.org/officeDocument/2006/relationships" xmlns:p="http://schemas.openxmlformats.org/presentationml/2006/main">
  <p:tag name="VEVOX.QRDOT" val="(20,28)"/>
  <p:tag name="VEVOX.ACCESSIBILITY.DECORATIVE" val="1"/>
</p:tagLst>
</file>

<file path=ppt/tags/tag834.xml><?xml version="1.0" encoding="utf-8"?>
<p:tagLst xmlns:a="http://schemas.openxmlformats.org/drawingml/2006/main" xmlns:r="http://schemas.openxmlformats.org/officeDocument/2006/relationships" xmlns:p="http://schemas.openxmlformats.org/presentationml/2006/main">
  <p:tag name="VEVOX.QRDOT" val="(21,28)"/>
  <p:tag name="VEVOX.ACCESSIBILITY.DECORATIVE" val="1"/>
</p:tagLst>
</file>

<file path=ppt/tags/tag835.xml><?xml version="1.0" encoding="utf-8"?>
<p:tagLst xmlns:a="http://schemas.openxmlformats.org/drawingml/2006/main" xmlns:r="http://schemas.openxmlformats.org/officeDocument/2006/relationships" xmlns:p="http://schemas.openxmlformats.org/presentationml/2006/main">
  <p:tag name="VEVOX.QRDOT" val="(22,28)"/>
  <p:tag name="VEVOX.ACCESSIBILITY.DECORATIVE" val="1"/>
</p:tagLst>
</file>

<file path=ppt/tags/tag836.xml><?xml version="1.0" encoding="utf-8"?>
<p:tagLst xmlns:a="http://schemas.openxmlformats.org/drawingml/2006/main" xmlns:r="http://schemas.openxmlformats.org/officeDocument/2006/relationships" xmlns:p="http://schemas.openxmlformats.org/presentationml/2006/main">
  <p:tag name="VEVOX.QRDOT" val="(23,28)"/>
  <p:tag name="VEVOX.ACCESSIBILITY.DECORATIVE" val="1"/>
</p:tagLst>
</file>

<file path=ppt/tags/tag837.xml><?xml version="1.0" encoding="utf-8"?>
<p:tagLst xmlns:a="http://schemas.openxmlformats.org/drawingml/2006/main" xmlns:r="http://schemas.openxmlformats.org/officeDocument/2006/relationships" xmlns:p="http://schemas.openxmlformats.org/presentationml/2006/main">
  <p:tag name="VEVOX.QRDOT" val="(24,28)"/>
  <p:tag name="VEVOX.ACCESSIBILITY.DECORATIVE" val="1"/>
</p:tagLst>
</file>

<file path=ppt/tags/tag838.xml><?xml version="1.0" encoding="utf-8"?>
<p:tagLst xmlns:a="http://schemas.openxmlformats.org/drawingml/2006/main" xmlns:r="http://schemas.openxmlformats.org/officeDocument/2006/relationships" xmlns:p="http://schemas.openxmlformats.org/presentationml/2006/main">
  <p:tag name="VEVOX.QRDOT" val="(25,28)"/>
  <p:tag name="VEVOX.ACCESSIBILITY.DECORATIVE" val="1"/>
</p:tagLst>
</file>

<file path=ppt/tags/tag839.xml><?xml version="1.0" encoding="utf-8"?>
<p:tagLst xmlns:a="http://schemas.openxmlformats.org/drawingml/2006/main" xmlns:r="http://schemas.openxmlformats.org/officeDocument/2006/relationships" xmlns:p="http://schemas.openxmlformats.org/presentationml/2006/main">
  <p:tag name="VEVOX.QRDOT" val="(26,28)"/>
  <p:tag name="VEVOX.ACCESSIBILITY.DECORATIVE" val="1"/>
</p:tagLst>
</file>

<file path=ppt/tags/tag84.xml><?xml version="1.0" encoding="utf-8"?>
<p:tagLst xmlns:a="http://schemas.openxmlformats.org/drawingml/2006/main" xmlns:r="http://schemas.openxmlformats.org/officeDocument/2006/relationships" xmlns:p="http://schemas.openxmlformats.org/presentationml/2006/main">
  <p:tag name="VEVOX.QRDOT" val="(18,2)"/>
  <p:tag name="VEVOX.ACCESSIBILITY.DECORATIVE" val="1"/>
</p:tagLst>
</file>

<file path=ppt/tags/tag840.xml><?xml version="1.0" encoding="utf-8"?>
<p:tagLst xmlns:a="http://schemas.openxmlformats.org/drawingml/2006/main" xmlns:r="http://schemas.openxmlformats.org/officeDocument/2006/relationships" xmlns:p="http://schemas.openxmlformats.org/presentationml/2006/main">
  <p:tag name="VEVOX.QRDOT" val="(27,28)"/>
  <p:tag name="VEVOX.ACCESSIBILITY.DECORATIVE" val="1"/>
</p:tagLst>
</file>

<file path=ppt/tags/tag841.xml><?xml version="1.0" encoding="utf-8"?>
<p:tagLst xmlns:a="http://schemas.openxmlformats.org/drawingml/2006/main" xmlns:r="http://schemas.openxmlformats.org/officeDocument/2006/relationships" xmlns:p="http://schemas.openxmlformats.org/presentationml/2006/main">
  <p:tag name="VEVOX.POLL" val="{&quot;id&quot;:&quot;5590494&quot;,&quot;questionSettings&quot;:{},&quot;alias&quot;:&quot;&quot;,&quot;wordCloudQuestion&quot;:true,&quot;resultFormat&quot;:&quot;WORD_CLOUD2&quot;,&quot;text&quot;:&quot;&lt;p&gt;What one word would you use to describe generative AI?&lt;/p&gt;&quot;,&quot;@type&quot;:&quot;OpenTextQuestion&quot;,&quot;correctAnswers&quot;:[],&quot;image&quot;:null}"/>
  <p:tag name="VEVOX.ORIGIN.SESSION.ID" val="875808"/>
  <p:tag name="VEVOX.ORIGIN.QUESTION.ID" val="5590494"/>
  <p:tag name="VEVOX.QUESTIONSLIDEID" val="270#4208035327/286882313"/>
  <p:tag name="VEVOX.SLIDEFORMAT.VERSION" val="1.019"/>
  <p:tag name="VEVOX.ACCENTCATCHERS" val="[&quot;6&quot;,&quot;4&quot;,&quot;5&quot;,&quot;7&quot;,&quot;8&quot;,&quot;9&quot;]"/>
</p:tagLst>
</file>

<file path=ppt/tags/tag842.xml><?xml version="1.0" encoding="utf-8"?>
<p:tagLst xmlns:a="http://schemas.openxmlformats.org/drawingml/2006/main" xmlns:r="http://schemas.openxmlformats.org/officeDocument/2006/relationships" xmlns:p="http://schemas.openxmlformats.org/presentationml/2006/main">
  <p:tag name="VEVOX.QUESTION" val="What one word would you use to describe generative AI?"/>
</p:tagLst>
</file>

<file path=ppt/tags/tag843.xml><?xml version="1.0" encoding="utf-8"?>
<p:tagLst xmlns:a="http://schemas.openxmlformats.org/drawingml/2006/main" xmlns:r="http://schemas.openxmlformats.org/officeDocument/2006/relationships" xmlns:p="http://schemas.openxmlformats.org/presentationml/2006/main">
  <p:tag name="VEVOX.CONTENT.PLACEHOLDER" val="2"/>
</p:tagLst>
</file>

<file path=ppt/tags/tag844.xml><?xml version="1.0" encoding="utf-8"?>
<p:tagLst xmlns:a="http://schemas.openxmlformats.org/drawingml/2006/main" xmlns:r="http://schemas.openxmlformats.org/officeDocument/2006/relationships" xmlns:p="http://schemas.openxmlformats.org/presentationml/2006/main">
  <p:tag name="VEVOX.ACCENTCOPY" val="2"/>
</p:tagLst>
</file>

<file path=ppt/tags/tag845.xml><?xml version="1.0" encoding="utf-8"?>
<p:tagLst xmlns:a="http://schemas.openxmlformats.org/drawingml/2006/main" xmlns:r="http://schemas.openxmlformats.org/officeDocument/2006/relationships" xmlns:p="http://schemas.openxmlformats.org/presentationml/2006/main">
  <p:tag name="VEVOX.ACCENTCOPY" val="3"/>
</p:tagLst>
</file>

<file path=ppt/tags/tag846.xml><?xml version="1.0" encoding="utf-8"?>
<p:tagLst xmlns:a="http://schemas.openxmlformats.org/drawingml/2006/main" xmlns:r="http://schemas.openxmlformats.org/officeDocument/2006/relationships" xmlns:p="http://schemas.openxmlformats.org/presentationml/2006/main">
  <p:tag name="VEVOX.ACCENTCOPY" val="1"/>
</p:tagLst>
</file>

<file path=ppt/tags/tag847.xml><?xml version="1.0" encoding="utf-8"?>
<p:tagLst xmlns:a="http://schemas.openxmlformats.org/drawingml/2006/main" xmlns:r="http://schemas.openxmlformats.org/officeDocument/2006/relationships" xmlns:p="http://schemas.openxmlformats.org/presentationml/2006/main">
  <p:tag name="VEVOX.ACCENTCOPY" val="4"/>
</p:tagLst>
</file>

<file path=ppt/tags/tag848.xml><?xml version="1.0" encoding="utf-8"?>
<p:tagLst xmlns:a="http://schemas.openxmlformats.org/drawingml/2006/main" xmlns:r="http://schemas.openxmlformats.org/officeDocument/2006/relationships" xmlns:p="http://schemas.openxmlformats.org/presentationml/2006/main">
  <p:tag name="VEVOX.ACCENTCOPY" val="5"/>
</p:tagLst>
</file>

<file path=ppt/tags/tag849.xml><?xml version="1.0" encoding="utf-8"?>
<p:tagLst xmlns:a="http://schemas.openxmlformats.org/drawingml/2006/main" xmlns:r="http://schemas.openxmlformats.org/officeDocument/2006/relationships" xmlns:p="http://schemas.openxmlformats.org/presentationml/2006/main">
  <p:tag name="VEVOX.ACCENTCOPY" val="6"/>
</p:tagLst>
</file>

<file path=ppt/tags/tag85.xml><?xml version="1.0" encoding="utf-8"?>
<p:tagLst xmlns:a="http://schemas.openxmlformats.org/drawingml/2006/main" xmlns:r="http://schemas.openxmlformats.org/officeDocument/2006/relationships" xmlns:p="http://schemas.openxmlformats.org/presentationml/2006/main">
  <p:tag name="VEVOX.QRDOT" val="(19,2)"/>
  <p:tag name="VEVOX.ACCESSIBILITY.DECORATIVE" val="1"/>
</p:tagLst>
</file>

<file path=ppt/tags/tag850.xml><?xml version="1.0" encoding="utf-8"?>
<p:tagLst xmlns:a="http://schemas.openxmlformats.org/drawingml/2006/main" xmlns:r="http://schemas.openxmlformats.org/officeDocument/2006/relationships" xmlns:p="http://schemas.openxmlformats.org/presentationml/2006/main">
  <p:tag name="VEVOX.PARTICIPANTS" val="{&quot;left&quot;:5,&quot;top&quot;:5,&quot;width&quot;:160,&quot;height&quot;:30}"/>
</p:tagLst>
</file>

<file path=ppt/tags/tag851.xml><?xml version="1.0" encoding="utf-8"?>
<p:tagLst xmlns:a="http://schemas.openxmlformats.org/drawingml/2006/main" xmlns:r="http://schemas.openxmlformats.org/officeDocument/2006/relationships" xmlns:p="http://schemas.openxmlformats.org/presentationml/2006/main">
  <p:tag name="VEVOX.ACCESSIBILITY.DECORATIVE" val="1"/>
  <p:tag name="VEVOX.POLLSTATUSTEXT" val="{&quot;left&quot;:795,&quot;top&quot;:5,&quot;width&quot;:160,&quot;height&quot;:30}"/>
</p:tagLst>
</file>

<file path=ppt/tags/tag852.xml><?xml version="1.0" encoding="utf-8"?>
<p:tagLst xmlns:a="http://schemas.openxmlformats.org/drawingml/2006/main" xmlns:r="http://schemas.openxmlformats.org/officeDocument/2006/relationships" xmlns:p="http://schemas.openxmlformats.org/presentationml/2006/main">
  <p:tag name="VEVOX.PARTICIPANTSDOODLE.SHOULDERS" val="{&quot;left&quot;:13,&quot;top&quot;:20,&quot;width&quot;:14,&quot;height&quot;:10}"/>
  <p:tag name="VEVOX.ACCESSIBILITY.DECORATIVE" val="1"/>
</p:tagLst>
</file>

<file path=ppt/tags/tag853.xml><?xml version="1.0" encoding="utf-8"?>
<p:tagLst xmlns:a="http://schemas.openxmlformats.org/drawingml/2006/main" xmlns:r="http://schemas.openxmlformats.org/officeDocument/2006/relationships" xmlns:p="http://schemas.openxmlformats.org/presentationml/2006/main">
  <p:tag name="VEVOX.PARTICIPANTSDOODLE.HEAD" val="{&quot;left&quot;:15,&quot;top&quot;:10,&quot;width&quot;:10,&quot;height&quot;:10}"/>
  <p:tag name="VEVOX.ACCESSIBILITY.DECORATIVE" val="1"/>
</p:tagLst>
</file>

<file path=ppt/tags/tag854.xml><?xml version="1.0" encoding="utf-8"?>
<p:tagLst xmlns:a="http://schemas.openxmlformats.org/drawingml/2006/main" xmlns:r="http://schemas.openxmlformats.org/officeDocument/2006/relationships" xmlns:p="http://schemas.openxmlformats.org/presentationml/2006/main">
  <p:tag name="VEVOX.ACCESSIBILITY.DECORATIVE" val="1"/>
  <p:tag name="VEVOX.COUNTDOWNTIMER.DISPLAY" val="{&quot;left&quot;:893,&quot;top&quot;:473,&quot;width&quot;:60,&quot;height&quot;:60}"/>
</p:tagLst>
</file>

<file path=ppt/tags/tag855.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856.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857.xml><?xml version="1.0" encoding="utf-8"?>
<p:tagLst xmlns:a="http://schemas.openxmlformats.org/drawingml/2006/main" xmlns:r="http://schemas.openxmlformats.org/officeDocument/2006/relationships" xmlns:p="http://schemas.openxmlformats.org/presentationml/2006/main">
  <p:tag name="VEVOX.NEWWC.CONTENT" val="X"/>
  <p:tag name="VEVOX.ACCESSIBILITY.DECORATIVE" val="1"/>
</p:tagLst>
</file>

<file path=ppt/tags/tag858.xml><?xml version="1.0" encoding="utf-8"?>
<p:tagLst xmlns:a="http://schemas.openxmlformats.org/drawingml/2006/main" xmlns:r="http://schemas.openxmlformats.org/officeDocument/2006/relationships" xmlns:p="http://schemas.openxmlformats.org/presentationml/2006/main">
  <p:tag name="VEVOX.RESULT" val="{&quot;id&quot;:&quot;5590494&quot;,&quot;questionSettings&quot;:{},&quot;alias&quot;:&quot;&quot;,&quot;wordCloudQuestion&quot;:true,&quot;resultFormat&quot;:&quot;WORD_CLOUD2&quot;,&quot;text&quot;:&quot;&lt;p&gt;What one word would you use to describe generative AI?&lt;/p&gt;&quot;,&quot;@type&quot;:&quot;OpenTextQuestion&quot;,&quot;correctAnswers&quot;:[],&quot;image&quot;:null}"/>
  <p:tag name="VEVOX.QUESTIONSLIDEID" val="270#4208035327/286882313"/>
  <p:tag name="VEVOX.SLIDEFORMAT.VERSION" val="1.019"/>
  <p:tag name="VEVOX.ACCENTCATCHERS" val="[&quot;6&quot;,&quot;4&quot;,&quot;5&quot;,&quot;7&quot;,&quot;8&quot;,&quot;9&quot;]"/>
</p:tagLst>
</file>

<file path=ppt/tags/tag859.xml><?xml version="1.0" encoding="utf-8"?>
<p:tagLst xmlns:a="http://schemas.openxmlformats.org/drawingml/2006/main" xmlns:r="http://schemas.openxmlformats.org/officeDocument/2006/relationships" xmlns:p="http://schemas.openxmlformats.org/presentationml/2006/main">
  <p:tag name="VEVOX.QUESTION" val="What one word would you use to describe generative AI?"/>
</p:tagLst>
</file>

<file path=ppt/tags/tag86.xml><?xml version="1.0" encoding="utf-8"?>
<p:tagLst xmlns:a="http://schemas.openxmlformats.org/drawingml/2006/main" xmlns:r="http://schemas.openxmlformats.org/officeDocument/2006/relationships" xmlns:p="http://schemas.openxmlformats.org/presentationml/2006/main">
  <p:tag name="VEVOX.QRDOT" val="(20,2)"/>
  <p:tag name="VEVOX.ACCESSIBILITY.DECORATIVE" val="1"/>
</p:tagLst>
</file>

<file path=ppt/tags/tag860.xml><?xml version="1.0" encoding="utf-8"?>
<p:tagLst xmlns:a="http://schemas.openxmlformats.org/drawingml/2006/main" xmlns:r="http://schemas.openxmlformats.org/officeDocument/2006/relationships" xmlns:p="http://schemas.openxmlformats.org/presentationml/2006/main">
  <p:tag name="VEVOX.CONTENT.PLACEHOLDER" val="2"/>
</p:tagLst>
</file>

<file path=ppt/tags/tag861.xml><?xml version="1.0" encoding="utf-8"?>
<p:tagLst xmlns:a="http://schemas.openxmlformats.org/drawingml/2006/main" xmlns:r="http://schemas.openxmlformats.org/officeDocument/2006/relationships" xmlns:p="http://schemas.openxmlformats.org/presentationml/2006/main">
  <p:tag name="VEVOX.ACCENTCOPY" val="2"/>
</p:tagLst>
</file>

<file path=ppt/tags/tag862.xml><?xml version="1.0" encoding="utf-8"?>
<p:tagLst xmlns:a="http://schemas.openxmlformats.org/drawingml/2006/main" xmlns:r="http://schemas.openxmlformats.org/officeDocument/2006/relationships" xmlns:p="http://schemas.openxmlformats.org/presentationml/2006/main">
  <p:tag name="VEVOX.ACCENTCOPY" val="3"/>
</p:tagLst>
</file>

<file path=ppt/tags/tag863.xml><?xml version="1.0" encoding="utf-8"?>
<p:tagLst xmlns:a="http://schemas.openxmlformats.org/drawingml/2006/main" xmlns:r="http://schemas.openxmlformats.org/officeDocument/2006/relationships" xmlns:p="http://schemas.openxmlformats.org/presentationml/2006/main">
  <p:tag name="VEVOX.ACCENTCOPY" val="1"/>
</p:tagLst>
</file>

<file path=ppt/tags/tag864.xml><?xml version="1.0" encoding="utf-8"?>
<p:tagLst xmlns:a="http://schemas.openxmlformats.org/drawingml/2006/main" xmlns:r="http://schemas.openxmlformats.org/officeDocument/2006/relationships" xmlns:p="http://schemas.openxmlformats.org/presentationml/2006/main">
  <p:tag name="VEVOX.ACCENTCOPY" val="4"/>
</p:tagLst>
</file>

<file path=ppt/tags/tag865.xml><?xml version="1.0" encoding="utf-8"?>
<p:tagLst xmlns:a="http://schemas.openxmlformats.org/drawingml/2006/main" xmlns:r="http://schemas.openxmlformats.org/officeDocument/2006/relationships" xmlns:p="http://schemas.openxmlformats.org/presentationml/2006/main">
  <p:tag name="VEVOX.ACCENTCOPY" val="5"/>
</p:tagLst>
</file>

<file path=ppt/tags/tag866.xml><?xml version="1.0" encoding="utf-8"?>
<p:tagLst xmlns:a="http://schemas.openxmlformats.org/drawingml/2006/main" xmlns:r="http://schemas.openxmlformats.org/officeDocument/2006/relationships" xmlns:p="http://schemas.openxmlformats.org/presentationml/2006/main">
  <p:tag name="VEVOX.ACCENTCOPY" val="6"/>
</p:tagLst>
</file>

<file path=ppt/tags/tag867.xml><?xml version="1.0" encoding="utf-8"?>
<p:tagLst xmlns:a="http://schemas.openxmlformats.org/drawingml/2006/main" xmlns:r="http://schemas.openxmlformats.org/officeDocument/2006/relationships" xmlns:p="http://schemas.openxmlformats.org/presentationml/2006/main">
  <p:tag name="VEVOX.PARTICIPANTS" val="{&quot;left&quot;:5,&quot;top&quot;:5,&quot;width&quot;:160,&quot;height&quot;:30}"/>
</p:tagLst>
</file>

<file path=ppt/tags/tag868.xml><?xml version="1.0" encoding="utf-8"?>
<p:tagLst xmlns:a="http://schemas.openxmlformats.org/drawingml/2006/main" xmlns:r="http://schemas.openxmlformats.org/officeDocument/2006/relationships" xmlns:p="http://schemas.openxmlformats.org/presentationml/2006/main">
  <p:tag name="VEVOX.POLLSTATUSTEXT" val="{&quot;left&quot;:795,&quot;top&quot;:5,&quot;width&quot;:160,&quot;height&quot;:30}"/>
  <p:tag name="VEVOX.ACCESSIBILITY.DECORATIVE" val="1"/>
</p:tagLst>
</file>

<file path=ppt/tags/tag869.xml><?xml version="1.0" encoding="utf-8"?>
<p:tagLst xmlns:a="http://schemas.openxmlformats.org/drawingml/2006/main" xmlns:r="http://schemas.openxmlformats.org/officeDocument/2006/relationships" xmlns:p="http://schemas.openxmlformats.org/presentationml/2006/main">
  <p:tag name="VEVOX.PARTICIPANTSDOODLE.SHOULDERS" val="{&quot;left&quot;:13,&quot;top&quot;:20,&quot;width&quot;:14,&quot;height&quot;:10}"/>
  <p:tag name="VEVOX.ACCESSIBILITY.DECORATIVE" val="1"/>
</p:tagLst>
</file>

<file path=ppt/tags/tag87.xml><?xml version="1.0" encoding="utf-8"?>
<p:tagLst xmlns:a="http://schemas.openxmlformats.org/drawingml/2006/main" xmlns:r="http://schemas.openxmlformats.org/officeDocument/2006/relationships" xmlns:p="http://schemas.openxmlformats.org/presentationml/2006/main">
  <p:tag name="VEVOX.QRDOT" val="(21,2)"/>
  <p:tag name="VEVOX.ACCESSIBILITY.DECORATIVE" val="1"/>
</p:tagLst>
</file>

<file path=ppt/tags/tag870.xml><?xml version="1.0" encoding="utf-8"?>
<p:tagLst xmlns:a="http://schemas.openxmlformats.org/drawingml/2006/main" xmlns:r="http://schemas.openxmlformats.org/officeDocument/2006/relationships" xmlns:p="http://schemas.openxmlformats.org/presentationml/2006/main">
  <p:tag name="VEVOX.PARTICIPANTSDOODLE.HEAD" val="{&quot;left&quot;:15,&quot;top&quot;:10,&quot;width&quot;:10,&quot;height&quot;:10}"/>
  <p:tag name="VEVOX.ACCESSIBILITY.DECORATIVE" val="1"/>
</p:tagLst>
</file>

<file path=ppt/tags/tag871.xml><?xml version="1.0" encoding="utf-8"?>
<p:tagLst xmlns:a="http://schemas.openxmlformats.org/drawingml/2006/main" xmlns:r="http://schemas.openxmlformats.org/officeDocument/2006/relationships" xmlns:p="http://schemas.openxmlformats.org/presentationml/2006/main">
  <p:tag name="VEVOX.JOIN.URL" val="{&quot;left&quot;:270,&quot;top&quot;:7,&quot;width&quot;:190,&quot;height&quot;:30}"/>
</p:tagLst>
</file>

<file path=ppt/tags/tag872.xml><?xml version="1.0" encoding="utf-8"?>
<p:tagLst xmlns:a="http://schemas.openxmlformats.org/drawingml/2006/main" xmlns:r="http://schemas.openxmlformats.org/officeDocument/2006/relationships" xmlns:p="http://schemas.openxmlformats.org/presentationml/2006/main">
  <p:tag name="VEVOX.ACCESSCODE.DISPLAY" val="{&quot;left&quot;:500,&quot;top&quot;:8,&quot;width&quot;:190,&quot;height&quot;:30}"/>
</p:tagLst>
</file>

<file path=ppt/tags/tag873.xml><?xml version="1.0" encoding="utf-8"?>
<p:tagLst xmlns:a="http://schemas.openxmlformats.org/drawingml/2006/main" xmlns:r="http://schemas.openxmlformats.org/officeDocument/2006/relationships" xmlns:p="http://schemas.openxmlformats.org/presentationml/2006/main">
  <p:tag name="VEVOX.NEWWC.CONTENT" val="X"/>
  <p:tag name="VEVOX.ACCESSIBILITY.DECORATIVE" val="1"/>
</p:tagLst>
</file>

<file path=ppt/tags/tag874.xml><?xml version="1.0" encoding="utf-8"?>
<p:tagLst xmlns:a="http://schemas.openxmlformats.org/drawingml/2006/main" xmlns:r="http://schemas.openxmlformats.org/officeDocument/2006/relationships" xmlns:p="http://schemas.openxmlformats.org/presentationml/2006/main">
  <p:tag name="VEVOX.RESULT.PLACEHOLDER" val="{&quot;left&quot;:0,&quot;top&quot;:432,&quot;width&quot;:960,&quot;height&quot;:96}"/>
  <p:tag name="VEVOX.ACCESSIBILITY.DECORATIVE" val="1"/>
</p:tagLst>
</file>

<file path=ppt/tags/tag875.xml><?xml version="1.0" encoding="utf-8"?>
<p:tagLst xmlns:a="http://schemas.openxmlformats.org/drawingml/2006/main" xmlns:r="http://schemas.openxmlformats.org/officeDocument/2006/relationships" xmlns:p="http://schemas.openxmlformats.org/presentationml/2006/main">
  <p:tag name="VEVOX.QR.DIMENSIONS" val="29"/>
  <p:tag name="VEVOX.INSTRUCTIONS.V2" val="132919298"/>
</p:tagLst>
</file>

<file path=ppt/tags/tag876.xml><?xml version="1.0" encoding="utf-8"?>
<p:tagLst xmlns:a="http://schemas.openxmlformats.org/drawingml/2006/main" xmlns:r="http://schemas.openxmlformats.org/officeDocument/2006/relationships" xmlns:p="http://schemas.openxmlformats.org/presentationml/2006/main">
  <p:tag name="VEVOX.INSTRUCTIONSLIDE" val="join_instructions_title"/>
</p:tagLst>
</file>

<file path=ppt/tags/tag877.xml><?xml version="1.0" encoding="utf-8"?>
<p:tagLst xmlns:a="http://schemas.openxmlformats.org/drawingml/2006/main" xmlns:r="http://schemas.openxmlformats.org/officeDocument/2006/relationships" xmlns:p="http://schemas.openxmlformats.org/presentationml/2006/main">
  <p:tag name="VEVOX.CONTENT.PLACEHOLDER" val="2"/>
</p:tagLst>
</file>

<file path=ppt/tags/tag878.xml><?xml version="1.0" encoding="utf-8"?>
<p:tagLst xmlns:a="http://schemas.openxmlformats.org/drawingml/2006/main" xmlns:r="http://schemas.openxmlformats.org/officeDocument/2006/relationships" xmlns:p="http://schemas.openxmlformats.org/presentationml/2006/main">
  <p:tag name="VEVOX.INSTRUCTION.TEXT" val="join_instructions_text"/>
</p:tagLst>
</file>

<file path=ppt/tags/tag879.xml><?xml version="1.0" encoding="utf-8"?>
<p:tagLst xmlns:a="http://schemas.openxmlformats.org/drawingml/2006/main" xmlns:r="http://schemas.openxmlformats.org/officeDocument/2006/relationships" xmlns:p="http://schemas.openxmlformats.org/presentationml/2006/main">
  <p:tag name="VEVOX.QR.CHECKERBOARD" val="x"/>
</p:tagLst>
</file>

<file path=ppt/tags/tag88.xml><?xml version="1.0" encoding="utf-8"?>
<p:tagLst xmlns:a="http://schemas.openxmlformats.org/drawingml/2006/main" xmlns:r="http://schemas.openxmlformats.org/officeDocument/2006/relationships" xmlns:p="http://schemas.openxmlformats.org/presentationml/2006/main">
  <p:tag name="VEVOX.QRDOT" val="(22,2)"/>
  <p:tag name="VEVOX.ACCESSIBILITY.DECORATIVE" val="1"/>
</p:tagLst>
</file>

<file path=ppt/tags/tag880.xml><?xml version="1.0" encoding="utf-8"?>
<p:tagLst xmlns:a="http://schemas.openxmlformats.org/drawingml/2006/main" xmlns:r="http://schemas.openxmlformats.org/officeDocument/2006/relationships" xmlns:p="http://schemas.openxmlformats.org/presentationml/2006/main">
  <p:tag name="VEVOX.QRDOT" val="(0,0)"/>
  <p:tag name="VEVOX.ACCESSIBILITY.DECORATIVE" val="1"/>
</p:tagLst>
</file>

<file path=ppt/tags/tag881.xml><?xml version="1.0" encoding="utf-8"?>
<p:tagLst xmlns:a="http://schemas.openxmlformats.org/drawingml/2006/main" xmlns:r="http://schemas.openxmlformats.org/officeDocument/2006/relationships" xmlns:p="http://schemas.openxmlformats.org/presentationml/2006/main">
  <p:tag name="VEVOX.QRDOT" val="(1,0)"/>
  <p:tag name="VEVOX.ACCESSIBILITY.DECORATIVE" val="1"/>
</p:tagLst>
</file>

<file path=ppt/tags/tag882.xml><?xml version="1.0" encoding="utf-8"?>
<p:tagLst xmlns:a="http://schemas.openxmlformats.org/drawingml/2006/main" xmlns:r="http://schemas.openxmlformats.org/officeDocument/2006/relationships" xmlns:p="http://schemas.openxmlformats.org/presentationml/2006/main">
  <p:tag name="VEVOX.QRDOT" val="(2,0)"/>
  <p:tag name="VEVOX.ACCESSIBILITY.DECORATIVE" val="1"/>
</p:tagLst>
</file>

<file path=ppt/tags/tag883.xml><?xml version="1.0" encoding="utf-8"?>
<p:tagLst xmlns:a="http://schemas.openxmlformats.org/drawingml/2006/main" xmlns:r="http://schemas.openxmlformats.org/officeDocument/2006/relationships" xmlns:p="http://schemas.openxmlformats.org/presentationml/2006/main">
  <p:tag name="VEVOX.QRDOT" val="(3,0)"/>
  <p:tag name="VEVOX.ACCESSIBILITY.DECORATIVE" val="1"/>
</p:tagLst>
</file>

<file path=ppt/tags/tag884.xml><?xml version="1.0" encoding="utf-8"?>
<p:tagLst xmlns:a="http://schemas.openxmlformats.org/drawingml/2006/main" xmlns:r="http://schemas.openxmlformats.org/officeDocument/2006/relationships" xmlns:p="http://schemas.openxmlformats.org/presentationml/2006/main">
  <p:tag name="VEVOX.QRDOT" val="(4,0)"/>
  <p:tag name="VEVOX.ACCESSIBILITY.DECORATIVE" val="1"/>
</p:tagLst>
</file>

<file path=ppt/tags/tag885.xml><?xml version="1.0" encoding="utf-8"?>
<p:tagLst xmlns:a="http://schemas.openxmlformats.org/drawingml/2006/main" xmlns:r="http://schemas.openxmlformats.org/officeDocument/2006/relationships" xmlns:p="http://schemas.openxmlformats.org/presentationml/2006/main">
  <p:tag name="VEVOX.QRDOT" val="(5,0)"/>
  <p:tag name="VEVOX.ACCESSIBILITY.DECORATIVE" val="1"/>
</p:tagLst>
</file>

<file path=ppt/tags/tag886.xml><?xml version="1.0" encoding="utf-8"?>
<p:tagLst xmlns:a="http://schemas.openxmlformats.org/drawingml/2006/main" xmlns:r="http://schemas.openxmlformats.org/officeDocument/2006/relationships" xmlns:p="http://schemas.openxmlformats.org/presentationml/2006/main">
  <p:tag name="VEVOX.QRDOT" val="(6,0)"/>
  <p:tag name="VEVOX.ACCESSIBILITY.DECORATIVE" val="1"/>
</p:tagLst>
</file>

<file path=ppt/tags/tag887.xml><?xml version="1.0" encoding="utf-8"?>
<p:tagLst xmlns:a="http://schemas.openxmlformats.org/drawingml/2006/main" xmlns:r="http://schemas.openxmlformats.org/officeDocument/2006/relationships" xmlns:p="http://schemas.openxmlformats.org/presentationml/2006/main">
  <p:tag name="VEVOX.QRDOT" val="(7,0)"/>
  <p:tag name="VEVOX.ACCESSIBILITY.DECORATIVE" val="1"/>
</p:tagLst>
</file>

<file path=ppt/tags/tag888.xml><?xml version="1.0" encoding="utf-8"?>
<p:tagLst xmlns:a="http://schemas.openxmlformats.org/drawingml/2006/main" xmlns:r="http://schemas.openxmlformats.org/officeDocument/2006/relationships" xmlns:p="http://schemas.openxmlformats.org/presentationml/2006/main">
  <p:tag name="VEVOX.QRDOT" val="(8,0)"/>
  <p:tag name="VEVOX.ACCESSIBILITY.DECORATIVE" val="1"/>
</p:tagLst>
</file>

<file path=ppt/tags/tag889.xml><?xml version="1.0" encoding="utf-8"?>
<p:tagLst xmlns:a="http://schemas.openxmlformats.org/drawingml/2006/main" xmlns:r="http://schemas.openxmlformats.org/officeDocument/2006/relationships" xmlns:p="http://schemas.openxmlformats.org/presentationml/2006/main">
  <p:tag name="VEVOX.QRDOT" val="(9,0)"/>
  <p:tag name="VEVOX.ACCESSIBILITY.DECORATIVE" val="1"/>
</p:tagLst>
</file>

<file path=ppt/tags/tag89.xml><?xml version="1.0" encoding="utf-8"?>
<p:tagLst xmlns:a="http://schemas.openxmlformats.org/drawingml/2006/main" xmlns:r="http://schemas.openxmlformats.org/officeDocument/2006/relationships" xmlns:p="http://schemas.openxmlformats.org/presentationml/2006/main">
  <p:tag name="VEVOX.QRDOT" val="(23,2)"/>
  <p:tag name="VEVOX.ACCESSIBILITY.DECORATIVE" val="1"/>
</p:tagLst>
</file>

<file path=ppt/tags/tag890.xml><?xml version="1.0" encoding="utf-8"?>
<p:tagLst xmlns:a="http://schemas.openxmlformats.org/drawingml/2006/main" xmlns:r="http://schemas.openxmlformats.org/officeDocument/2006/relationships" xmlns:p="http://schemas.openxmlformats.org/presentationml/2006/main">
  <p:tag name="VEVOX.QRDOT" val="(10,0)"/>
  <p:tag name="VEVOX.ACCESSIBILITY.DECORATIVE" val="1"/>
</p:tagLst>
</file>

<file path=ppt/tags/tag891.xml><?xml version="1.0" encoding="utf-8"?>
<p:tagLst xmlns:a="http://schemas.openxmlformats.org/drawingml/2006/main" xmlns:r="http://schemas.openxmlformats.org/officeDocument/2006/relationships" xmlns:p="http://schemas.openxmlformats.org/presentationml/2006/main">
  <p:tag name="VEVOX.QRDOT" val="(11,0)"/>
  <p:tag name="VEVOX.ACCESSIBILITY.DECORATIVE" val="1"/>
</p:tagLst>
</file>

<file path=ppt/tags/tag892.xml><?xml version="1.0" encoding="utf-8"?>
<p:tagLst xmlns:a="http://schemas.openxmlformats.org/drawingml/2006/main" xmlns:r="http://schemas.openxmlformats.org/officeDocument/2006/relationships" xmlns:p="http://schemas.openxmlformats.org/presentationml/2006/main">
  <p:tag name="VEVOX.QRDOT" val="(12,0)"/>
  <p:tag name="VEVOX.ACCESSIBILITY.DECORATIVE" val="1"/>
</p:tagLst>
</file>

<file path=ppt/tags/tag893.xml><?xml version="1.0" encoding="utf-8"?>
<p:tagLst xmlns:a="http://schemas.openxmlformats.org/drawingml/2006/main" xmlns:r="http://schemas.openxmlformats.org/officeDocument/2006/relationships" xmlns:p="http://schemas.openxmlformats.org/presentationml/2006/main">
  <p:tag name="VEVOX.QRDOT" val="(13,0)"/>
  <p:tag name="VEVOX.ACCESSIBILITY.DECORATIVE" val="1"/>
</p:tagLst>
</file>

<file path=ppt/tags/tag894.xml><?xml version="1.0" encoding="utf-8"?>
<p:tagLst xmlns:a="http://schemas.openxmlformats.org/drawingml/2006/main" xmlns:r="http://schemas.openxmlformats.org/officeDocument/2006/relationships" xmlns:p="http://schemas.openxmlformats.org/presentationml/2006/main">
  <p:tag name="VEVOX.QRDOT" val="(14,0)"/>
  <p:tag name="VEVOX.ACCESSIBILITY.DECORATIVE" val="1"/>
</p:tagLst>
</file>

<file path=ppt/tags/tag895.xml><?xml version="1.0" encoding="utf-8"?>
<p:tagLst xmlns:a="http://schemas.openxmlformats.org/drawingml/2006/main" xmlns:r="http://schemas.openxmlformats.org/officeDocument/2006/relationships" xmlns:p="http://schemas.openxmlformats.org/presentationml/2006/main">
  <p:tag name="VEVOX.QRDOT" val="(15,0)"/>
  <p:tag name="VEVOX.ACCESSIBILITY.DECORATIVE" val="1"/>
</p:tagLst>
</file>

<file path=ppt/tags/tag896.xml><?xml version="1.0" encoding="utf-8"?>
<p:tagLst xmlns:a="http://schemas.openxmlformats.org/drawingml/2006/main" xmlns:r="http://schemas.openxmlformats.org/officeDocument/2006/relationships" xmlns:p="http://schemas.openxmlformats.org/presentationml/2006/main">
  <p:tag name="VEVOX.QRDOT" val="(16,0)"/>
  <p:tag name="VEVOX.ACCESSIBILITY.DECORATIVE" val="1"/>
</p:tagLst>
</file>

<file path=ppt/tags/tag897.xml><?xml version="1.0" encoding="utf-8"?>
<p:tagLst xmlns:a="http://schemas.openxmlformats.org/drawingml/2006/main" xmlns:r="http://schemas.openxmlformats.org/officeDocument/2006/relationships" xmlns:p="http://schemas.openxmlformats.org/presentationml/2006/main">
  <p:tag name="VEVOX.QRDOT" val="(17,0)"/>
  <p:tag name="VEVOX.ACCESSIBILITY.DECORATIVE" val="1"/>
</p:tagLst>
</file>

<file path=ppt/tags/tag898.xml><?xml version="1.0" encoding="utf-8"?>
<p:tagLst xmlns:a="http://schemas.openxmlformats.org/drawingml/2006/main" xmlns:r="http://schemas.openxmlformats.org/officeDocument/2006/relationships" xmlns:p="http://schemas.openxmlformats.org/presentationml/2006/main">
  <p:tag name="VEVOX.QRDOT" val="(18,0)"/>
  <p:tag name="VEVOX.ACCESSIBILITY.DECORATIVE" val="1"/>
</p:tagLst>
</file>

<file path=ppt/tags/tag899.xml><?xml version="1.0" encoding="utf-8"?>
<p:tagLst xmlns:a="http://schemas.openxmlformats.org/drawingml/2006/main" xmlns:r="http://schemas.openxmlformats.org/officeDocument/2006/relationships" xmlns:p="http://schemas.openxmlformats.org/presentationml/2006/main">
  <p:tag name="VEVOX.QRDOT" val="(19,0)"/>
  <p:tag name="VEVOX.ACCESSIBILITY.DECORATIVE" val="1"/>
</p:tagLst>
</file>

<file path=ppt/tags/tag9.xml><?xml version="1.0" encoding="utf-8"?>
<p:tagLst xmlns:a="http://schemas.openxmlformats.org/drawingml/2006/main" xmlns:r="http://schemas.openxmlformats.org/officeDocument/2006/relationships" xmlns:p="http://schemas.openxmlformats.org/presentationml/2006/main">
  <p:tag name="VEVOX.QRDOT" val="(3,0)"/>
  <p:tag name="VEVOX.ACCESSIBILITY.DECORATIVE" val="1"/>
</p:tagLst>
</file>

<file path=ppt/tags/tag90.xml><?xml version="1.0" encoding="utf-8"?>
<p:tagLst xmlns:a="http://schemas.openxmlformats.org/drawingml/2006/main" xmlns:r="http://schemas.openxmlformats.org/officeDocument/2006/relationships" xmlns:p="http://schemas.openxmlformats.org/presentationml/2006/main">
  <p:tag name="VEVOX.QRDOT" val="(24,2)"/>
  <p:tag name="VEVOX.ACCESSIBILITY.DECORATIVE" val="1"/>
</p:tagLst>
</file>

<file path=ppt/tags/tag900.xml><?xml version="1.0" encoding="utf-8"?>
<p:tagLst xmlns:a="http://schemas.openxmlformats.org/drawingml/2006/main" xmlns:r="http://schemas.openxmlformats.org/officeDocument/2006/relationships" xmlns:p="http://schemas.openxmlformats.org/presentationml/2006/main">
  <p:tag name="VEVOX.QRDOT" val="(20,0)"/>
  <p:tag name="VEVOX.ACCESSIBILITY.DECORATIVE" val="1"/>
</p:tagLst>
</file>

<file path=ppt/tags/tag901.xml><?xml version="1.0" encoding="utf-8"?>
<p:tagLst xmlns:a="http://schemas.openxmlformats.org/drawingml/2006/main" xmlns:r="http://schemas.openxmlformats.org/officeDocument/2006/relationships" xmlns:p="http://schemas.openxmlformats.org/presentationml/2006/main">
  <p:tag name="VEVOX.QRDOT" val="(21,0)"/>
  <p:tag name="VEVOX.ACCESSIBILITY.DECORATIVE" val="1"/>
</p:tagLst>
</file>

<file path=ppt/tags/tag902.xml><?xml version="1.0" encoding="utf-8"?>
<p:tagLst xmlns:a="http://schemas.openxmlformats.org/drawingml/2006/main" xmlns:r="http://schemas.openxmlformats.org/officeDocument/2006/relationships" xmlns:p="http://schemas.openxmlformats.org/presentationml/2006/main">
  <p:tag name="VEVOX.QRDOT" val="(22,0)"/>
  <p:tag name="VEVOX.ACCESSIBILITY.DECORATIVE" val="1"/>
</p:tagLst>
</file>

<file path=ppt/tags/tag903.xml><?xml version="1.0" encoding="utf-8"?>
<p:tagLst xmlns:a="http://schemas.openxmlformats.org/drawingml/2006/main" xmlns:r="http://schemas.openxmlformats.org/officeDocument/2006/relationships" xmlns:p="http://schemas.openxmlformats.org/presentationml/2006/main">
  <p:tag name="VEVOX.QRDOT" val="(23,0)"/>
  <p:tag name="VEVOX.ACCESSIBILITY.DECORATIVE" val="1"/>
</p:tagLst>
</file>

<file path=ppt/tags/tag904.xml><?xml version="1.0" encoding="utf-8"?>
<p:tagLst xmlns:a="http://schemas.openxmlformats.org/drawingml/2006/main" xmlns:r="http://schemas.openxmlformats.org/officeDocument/2006/relationships" xmlns:p="http://schemas.openxmlformats.org/presentationml/2006/main">
  <p:tag name="VEVOX.QRDOT" val="(24,0)"/>
  <p:tag name="VEVOX.ACCESSIBILITY.DECORATIVE" val="1"/>
</p:tagLst>
</file>

<file path=ppt/tags/tag905.xml><?xml version="1.0" encoding="utf-8"?>
<p:tagLst xmlns:a="http://schemas.openxmlformats.org/drawingml/2006/main" xmlns:r="http://schemas.openxmlformats.org/officeDocument/2006/relationships" xmlns:p="http://schemas.openxmlformats.org/presentationml/2006/main">
  <p:tag name="VEVOX.QRDOT" val="(25,0)"/>
  <p:tag name="VEVOX.ACCESSIBILITY.DECORATIVE" val="1"/>
</p:tagLst>
</file>

<file path=ppt/tags/tag906.xml><?xml version="1.0" encoding="utf-8"?>
<p:tagLst xmlns:a="http://schemas.openxmlformats.org/drawingml/2006/main" xmlns:r="http://schemas.openxmlformats.org/officeDocument/2006/relationships" xmlns:p="http://schemas.openxmlformats.org/presentationml/2006/main">
  <p:tag name="VEVOX.QRDOT" val="(26,0)"/>
  <p:tag name="VEVOX.ACCESSIBILITY.DECORATIVE" val="1"/>
</p:tagLst>
</file>

<file path=ppt/tags/tag907.xml><?xml version="1.0" encoding="utf-8"?>
<p:tagLst xmlns:a="http://schemas.openxmlformats.org/drawingml/2006/main" xmlns:r="http://schemas.openxmlformats.org/officeDocument/2006/relationships" xmlns:p="http://schemas.openxmlformats.org/presentationml/2006/main">
  <p:tag name="VEVOX.QRDOT" val="(27,0)"/>
  <p:tag name="VEVOX.ACCESSIBILITY.DECORATIVE" val="1"/>
</p:tagLst>
</file>

<file path=ppt/tags/tag908.xml><?xml version="1.0" encoding="utf-8"?>
<p:tagLst xmlns:a="http://schemas.openxmlformats.org/drawingml/2006/main" xmlns:r="http://schemas.openxmlformats.org/officeDocument/2006/relationships" xmlns:p="http://schemas.openxmlformats.org/presentationml/2006/main">
  <p:tag name="VEVOX.QRDOT" val="(28,0)"/>
  <p:tag name="VEVOX.ACCESSIBILITY.DECORATIVE" val="1"/>
</p:tagLst>
</file>

<file path=ppt/tags/tag909.xml><?xml version="1.0" encoding="utf-8"?>
<p:tagLst xmlns:a="http://schemas.openxmlformats.org/drawingml/2006/main" xmlns:r="http://schemas.openxmlformats.org/officeDocument/2006/relationships" xmlns:p="http://schemas.openxmlformats.org/presentationml/2006/main">
  <p:tag name="VEVOX.QRDOT" val="(29,0)"/>
  <p:tag name="VEVOX.ACCESSIBILITY.DECORATIVE" val="1"/>
</p:tagLst>
</file>

<file path=ppt/tags/tag91.xml><?xml version="1.0" encoding="utf-8"?>
<p:tagLst xmlns:a="http://schemas.openxmlformats.org/drawingml/2006/main" xmlns:r="http://schemas.openxmlformats.org/officeDocument/2006/relationships" xmlns:p="http://schemas.openxmlformats.org/presentationml/2006/main">
  <p:tag name="VEVOX.QRDOT" val="(25,2)"/>
  <p:tag name="VEVOX.ACCESSIBILITY.DECORATIVE" val="1"/>
</p:tagLst>
</file>

<file path=ppt/tags/tag910.xml><?xml version="1.0" encoding="utf-8"?>
<p:tagLst xmlns:a="http://schemas.openxmlformats.org/drawingml/2006/main" xmlns:r="http://schemas.openxmlformats.org/officeDocument/2006/relationships" xmlns:p="http://schemas.openxmlformats.org/presentationml/2006/main">
  <p:tag name="VEVOX.QRDOT" val="(0,1)"/>
  <p:tag name="VEVOX.ACCESSIBILITY.DECORATIVE" val="1"/>
</p:tagLst>
</file>

<file path=ppt/tags/tag911.xml><?xml version="1.0" encoding="utf-8"?>
<p:tagLst xmlns:a="http://schemas.openxmlformats.org/drawingml/2006/main" xmlns:r="http://schemas.openxmlformats.org/officeDocument/2006/relationships" xmlns:p="http://schemas.openxmlformats.org/presentationml/2006/main">
  <p:tag name="VEVOX.QRDOT" val="(1,1)"/>
  <p:tag name="VEVOX.ACCESSIBILITY.DECORATIVE" val="1"/>
</p:tagLst>
</file>

<file path=ppt/tags/tag912.xml><?xml version="1.0" encoding="utf-8"?>
<p:tagLst xmlns:a="http://schemas.openxmlformats.org/drawingml/2006/main" xmlns:r="http://schemas.openxmlformats.org/officeDocument/2006/relationships" xmlns:p="http://schemas.openxmlformats.org/presentationml/2006/main">
  <p:tag name="VEVOX.QRDOT" val="(2,1)"/>
  <p:tag name="VEVOX.ACCESSIBILITY.DECORATIVE" val="1"/>
</p:tagLst>
</file>

<file path=ppt/tags/tag913.xml><?xml version="1.0" encoding="utf-8"?>
<p:tagLst xmlns:a="http://schemas.openxmlformats.org/drawingml/2006/main" xmlns:r="http://schemas.openxmlformats.org/officeDocument/2006/relationships" xmlns:p="http://schemas.openxmlformats.org/presentationml/2006/main">
  <p:tag name="VEVOX.QRDOT" val="(3,1)"/>
  <p:tag name="VEVOX.ACCESSIBILITY.DECORATIVE" val="1"/>
</p:tagLst>
</file>

<file path=ppt/tags/tag914.xml><?xml version="1.0" encoding="utf-8"?>
<p:tagLst xmlns:a="http://schemas.openxmlformats.org/drawingml/2006/main" xmlns:r="http://schemas.openxmlformats.org/officeDocument/2006/relationships" xmlns:p="http://schemas.openxmlformats.org/presentationml/2006/main">
  <p:tag name="VEVOX.QRDOT" val="(4,1)"/>
  <p:tag name="VEVOX.ACCESSIBILITY.DECORATIVE" val="1"/>
</p:tagLst>
</file>

<file path=ppt/tags/tag915.xml><?xml version="1.0" encoding="utf-8"?>
<p:tagLst xmlns:a="http://schemas.openxmlformats.org/drawingml/2006/main" xmlns:r="http://schemas.openxmlformats.org/officeDocument/2006/relationships" xmlns:p="http://schemas.openxmlformats.org/presentationml/2006/main">
  <p:tag name="VEVOX.QRDOT" val="(5,1)"/>
  <p:tag name="VEVOX.ACCESSIBILITY.DECORATIVE" val="1"/>
</p:tagLst>
</file>

<file path=ppt/tags/tag916.xml><?xml version="1.0" encoding="utf-8"?>
<p:tagLst xmlns:a="http://schemas.openxmlformats.org/drawingml/2006/main" xmlns:r="http://schemas.openxmlformats.org/officeDocument/2006/relationships" xmlns:p="http://schemas.openxmlformats.org/presentationml/2006/main">
  <p:tag name="VEVOX.QRDOT" val="(6,1)"/>
  <p:tag name="VEVOX.ACCESSIBILITY.DECORATIVE" val="1"/>
</p:tagLst>
</file>

<file path=ppt/tags/tag917.xml><?xml version="1.0" encoding="utf-8"?>
<p:tagLst xmlns:a="http://schemas.openxmlformats.org/drawingml/2006/main" xmlns:r="http://schemas.openxmlformats.org/officeDocument/2006/relationships" xmlns:p="http://schemas.openxmlformats.org/presentationml/2006/main">
  <p:tag name="VEVOX.QRDOT" val="(7,1)"/>
  <p:tag name="VEVOX.ACCESSIBILITY.DECORATIVE" val="1"/>
</p:tagLst>
</file>

<file path=ppt/tags/tag918.xml><?xml version="1.0" encoding="utf-8"?>
<p:tagLst xmlns:a="http://schemas.openxmlformats.org/drawingml/2006/main" xmlns:r="http://schemas.openxmlformats.org/officeDocument/2006/relationships" xmlns:p="http://schemas.openxmlformats.org/presentationml/2006/main">
  <p:tag name="VEVOX.QRDOT" val="(8,1)"/>
  <p:tag name="VEVOX.ACCESSIBILITY.DECORATIVE" val="1"/>
</p:tagLst>
</file>

<file path=ppt/tags/tag919.xml><?xml version="1.0" encoding="utf-8"?>
<p:tagLst xmlns:a="http://schemas.openxmlformats.org/drawingml/2006/main" xmlns:r="http://schemas.openxmlformats.org/officeDocument/2006/relationships" xmlns:p="http://schemas.openxmlformats.org/presentationml/2006/main">
  <p:tag name="VEVOX.QRDOT" val="(9,1)"/>
  <p:tag name="VEVOX.ACCESSIBILITY.DECORATIVE" val="1"/>
</p:tagLst>
</file>

<file path=ppt/tags/tag92.xml><?xml version="1.0" encoding="utf-8"?>
<p:tagLst xmlns:a="http://schemas.openxmlformats.org/drawingml/2006/main" xmlns:r="http://schemas.openxmlformats.org/officeDocument/2006/relationships" xmlns:p="http://schemas.openxmlformats.org/presentationml/2006/main">
  <p:tag name="VEVOX.QRDOT" val="(26,2)"/>
  <p:tag name="VEVOX.ACCESSIBILITY.DECORATIVE" val="1"/>
</p:tagLst>
</file>

<file path=ppt/tags/tag920.xml><?xml version="1.0" encoding="utf-8"?>
<p:tagLst xmlns:a="http://schemas.openxmlformats.org/drawingml/2006/main" xmlns:r="http://schemas.openxmlformats.org/officeDocument/2006/relationships" xmlns:p="http://schemas.openxmlformats.org/presentationml/2006/main">
  <p:tag name="VEVOX.QRDOT" val="(10,1)"/>
  <p:tag name="VEVOX.ACCESSIBILITY.DECORATIVE" val="1"/>
</p:tagLst>
</file>

<file path=ppt/tags/tag921.xml><?xml version="1.0" encoding="utf-8"?>
<p:tagLst xmlns:a="http://schemas.openxmlformats.org/drawingml/2006/main" xmlns:r="http://schemas.openxmlformats.org/officeDocument/2006/relationships" xmlns:p="http://schemas.openxmlformats.org/presentationml/2006/main">
  <p:tag name="VEVOX.QRDOT" val="(11,1)"/>
  <p:tag name="VEVOX.ACCESSIBILITY.DECORATIVE" val="1"/>
</p:tagLst>
</file>

<file path=ppt/tags/tag922.xml><?xml version="1.0" encoding="utf-8"?>
<p:tagLst xmlns:a="http://schemas.openxmlformats.org/drawingml/2006/main" xmlns:r="http://schemas.openxmlformats.org/officeDocument/2006/relationships" xmlns:p="http://schemas.openxmlformats.org/presentationml/2006/main">
  <p:tag name="VEVOX.QRDOT" val="(12,1)"/>
  <p:tag name="VEVOX.ACCESSIBILITY.DECORATIVE" val="1"/>
</p:tagLst>
</file>

<file path=ppt/tags/tag923.xml><?xml version="1.0" encoding="utf-8"?>
<p:tagLst xmlns:a="http://schemas.openxmlformats.org/drawingml/2006/main" xmlns:r="http://schemas.openxmlformats.org/officeDocument/2006/relationships" xmlns:p="http://schemas.openxmlformats.org/presentationml/2006/main">
  <p:tag name="VEVOX.QRDOT" val="(13,1)"/>
  <p:tag name="VEVOX.ACCESSIBILITY.DECORATIVE" val="1"/>
</p:tagLst>
</file>

<file path=ppt/tags/tag924.xml><?xml version="1.0" encoding="utf-8"?>
<p:tagLst xmlns:a="http://schemas.openxmlformats.org/drawingml/2006/main" xmlns:r="http://schemas.openxmlformats.org/officeDocument/2006/relationships" xmlns:p="http://schemas.openxmlformats.org/presentationml/2006/main">
  <p:tag name="VEVOX.QRDOT" val="(14,1)"/>
  <p:tag name="VEVOX.ACCESSIBILITY.DECORATIVE" val="1"/>
</p:tagLst>
</file>

<file path=ppt/tags/tag925.xml><?xml version="1.0" encoding="utf-8"?>
<p:tagLst xmlns:a="http://schemas.openxmlformats.org/drawingml/2006/main" xmlns:r="http://schemas.openxmlformats.org/officeDocument/2006/relationships" xmlns:p="http://schemas.openxmlformats.org/presentationml/2006/main">
  <p:tag name="VEVOX.QRDOT" val="(15,1)"/>
  <p:tag name="VEVOX.ACCESSIBILITY.DECORATIVE" val="1"/>
</p:tagLst>
</file>

<file path=ppt/tags/tag926.xml><?xml version="1.0" encoding="utf-8"?>
<p:tagLst xmlns:a="http://schemas.openxmlformats.org/drawingml/2006/main" xmlns:r="http://schemas.openxmlformats.org/officeDocument/2006/relationships" xmlns:p="http://schemas.openxmlformats.org/presentationml/2006/main">
  <p:tag name="VEVOX.QRDOT" val="(16,1)"/>
  <p:tag name="VEVOX.ACCESSIBILITY.DECORATIVE" val="1"/>
</p:tagLst>
</file>

<file path=ppt/tags/tag927.xml><?xml version="1.0" encoding="utf-8"?>
<p:tagLst xmlns:a="http://schemas.openxmlformats.org/drawingml/2006/main" xmlns:r="http://schemas.openxmlformats.org/officeDocument/2006/relationships" xmlns:p="http://schemas.openxmlformats.org/presentationml/2006/main">
  <p:tag name="VEVOX.QRDOT" val="(17,1)"/>
  <p:tag name="VEVOX.ACCESSIBILITY.DECORATIVE" val="1"/>
</p:tagLst>
</file>

<file path=ppt/tags/tag928.xml><?xml version="1.0" encoding="utf-8"?>
<p:tagLst xmlns:a="http://schemas.openxmlformats.org/drawingml/2006/main" xmlns:r="http://schemas.openxmlformats.org/officeDocument/2006/relationships" xmlns:p="http://schemas.openxmlformats.org/presentationml/2006/main">
  <p:tag name="VEVOX.QRDOT" val="(18,1)"/>
  <p:tag name="VEVOX.ACCESSIBILITY.DECORATIVE" val="1"/>
</p:tagLst>
</file>

<file path=ppt/tags/tag929.xml><?xml version="1.0" encoding="utf-8"?>
<p:tagLst xmlns:a="http://schemas.openxmlformats.org/drawingml/2006/main" xmlns:r="http://schemas.openxmlformats.org/officeDocument/2006/relationships" xmlns:p="http://schemas.openxmlformats.org/presentationml/2006/main">
  <p:tag name="VEVOX.QRDOT" val="(19,1)"/>
  <p:tag name="VEVOX.ACCESSIBILITY.DECORATIVE" val="1"/>
</p:tagLst>
</file>

<file path=ppt/tags/tag93.xml><?xml version="1.0" encoding="utf-8"?>
<p:tagLst xmlns:a="http://schemas.openxmlformats.org/drawingml/2006/main" xmlns:r="http://schemas.openxmlformats.org/officeDocument/2006/relationships" xmlns:p="http://schemas.openxmlformats.org/presentationml/2006/main">
  <p:tag name="VEVOX.QRDOT" val="(27,2)"/>
  <p:tag name="VEVOX.ACCESSIBILITY.DECORATIVE" val="1"/>
</p:tagLst>
</file>

<file path=ppt/tags/tag930.xml><?xml version="1.0" encoding="utf-8"?>
<p:tagLst xmlns:a="http://schemas.openxmlformats.org/drawingml/2006/main" xmlns:r="http://schemas.openxmlformats.org/officeDocument/2006/relationships" xmlns:p="http://schemas.openxmlformats.org/presentationml/2006/main">
  <p:tag name="VEVOX.QRDOT" val="(20,1)"/>
  <p:tag name="VEVOX.ACCESSIBILITY.DECORATIVE" val="1"/>
</p:tagLst>
</file>

<file path=ppt/tags/tag931.xml><?xml version="1.0" encoding="utf-8"?>
<p:tagLst xmlns:a="http://schemas.openxmlformats.org/drawingml/2006/main" xmlns:r="http://schemas.openxmlformats.org/officeDocument/2006/relationships" xmlns:p="http://schemas.openxmlformats.org/presentationml/2006/main">
  <p:tag name="VEVOX.QRDOT" val="(21,1)"/>
  <p:tag name="VEVOX.ACCESSIBILITY.DECORATIVE" val="1"/>
</p:tagLst>
</file>

<file path=ppt/tags/tag932.xml><?xml version="1.0" encoding="utf-8"?>
<p:tagLst xmlns:a="http://schemas.openxmlformats.org/drawingml/2006/main" xmlns:r="http://schemas.openxmlformats.org/officeDocument/2006/relationships" xmlns:p="http://schemas.openxmlformats.org/presentationml/2006/main">
  <p:tag name="VEVOX.QRDOT" val="(22,1)"/>
  <p:tag name="VEVOX.ACCESSIBILITY.DECORATIVE" val="1"/>
</p:tagLst>
</file>

<file path=ppt/tags/tag933.xml><?xml version="1.0" encoding="utf-8"?>
<p:tagLst xmlns:a="http://schemas.openxmlformats.org/drawingml/2006/main" xmlns:r="http://schemas.openxmlformats.org/officeDocument/2006/relationships" xmlns:p="http://schemas.openxmlformats.org/presentationml/2006/main">
  <p:tag name="VEVOX.QRDOT" val="(23,1)"/>
  <p:tag name="VEVOX.ACCESSIBILITY.DECORATIVE" val="1"/>
</p:tagLst>
</file>

<file path=ppt/tags/tag934.xml><?xml version="1.0" encoding="utf-8"?>
<p:tagLst xmlns:a="http://schemas.openxmlformats.org/drawingml/2006/main" xmlns:r="http://schemas.openxmlformats.org/officeDocument/2006/relationships" xmlns:p="http://schemas.openxmlformats.org/presentationml/2006/main">
  <p:tag name="VEVOX.QRDOT" val="(24,1)"/>
  <p:tag name="VEVOX.ACCESSIBILITY.DECORATIVE" val="1"/>
</p:tagLst>
</file>

<file path=ppt/tags/tag935.xml><?xml version="1.0" encoding="utf-8"?>
<p:tagLst xmlns:a="http://schemas.openxmlformats.org/drawingml/2006/main" xmlns:r="http://schemas.openxmlformats.org/officeDocument/2006/relationships" xmlns:p="http://schemas.openxmlformats.org/presentationml/2006/main">
  <p:tag name="VEVOX.QRDOT" val="(25,1)"/>
  <p:tag name="VEVOX.ACCESSIBILITY.DECORATIVE" val="1"/>
</p:tagLst>
</file>

<file path=ppt/tags/tag936.xml><?xml version="1.0" encoding="utf-8"?>
<p:tagLst xmlns:a="http://schemas.openxmlformats.org/drawingml/2006/main" xmlns:r="http://schemas.openxmlformats.org/officeDocument/2006/relationships" xmlns:p="http://schemas.openxmlformats.org/presentationml/2006/main">
  <p:tag name="VEVOX.QRDOT" val="(26,1)"/>
  <p:tag name="VEVOX.ACCESSIBILITY.DECORATIVE" val="1"/>
</p:tagLst>
</file>

<file path=ppt/tags/tag937.xml><?xml version="1.0" encoding="utf-8"?>
<p:tagLst xmlns:a="http://schemas.openxmlformats.org/drawingml/2006/main" xmlns:r="http://schemas.openxmlformats.org/officeDocument/2006/relationships" xmlns:p="http://schemas.openxmlformats.org/presentationml/2006/main">
  <p:tag name="VEVOX.QRDOT" val="(27,1)"/>
  <p:tag name="VEVOX.ACCESSIBILITY.DECORATIVE" val="1"/>
</p:tagLst>
</file>

<file path=ppt/tags/tag938.xml><?xml version="1.0" encoding="utf-8"?>
<p:tagLst xmlns:a="http://schemas.openxmlformats.org/drawingml/2006/main" xmlns:r="http://schemas.openxmlformats.org/officeDocument/2006/relationships" xmlns:p="http://schemas.openxmlformats.org/presentationml/2006/main">
  <p:tag name="VEVOX.QRDOT" val="(28,1)"/>
  <p:tag name="VEVOX.ACCESSIBILITY.DECORATIVE" val="1"/>
</p:tagLst>
</file>

<file path=ppt/tags/tag939.xml><?xml version="1.0" encoding="utf-8"?>
<p:tagLst xmlns:a="http://schemas.openxmlformats.org/drawingml/2006/main" xmlns:r="http://schemas.openxmlformats.org/officeDocument/2006/relationships" xmlns:p="http://schemas.openxmlformats.org/presentationml/2006/main">
  <p:tag name="VEVOX.QRDOT" val="(29,1)"/>
  <p:tag name="VEVOX.ACCESSIBILITY.DECORATIVE" val="1"/>
</p:tagLst>
</file>

<file path=ppt/tags/tag94.xml><?xml version="1.0" encoding="utf-8"?>
<p:tagLst xmlns:a="http://schemas.openxmlformats.org/drawingml/2006/main" xmlns:r="http://schemas.openxmlformats.org/officeDocument/2006/relationships" xmlns:p="http://schemas.openxmlformats.org/presentationml/2006/main">
  <p:tag name="VEVOX.QRDOT" val="(28,2)"/>
  <p:tag name="VEVOX.ACCESSIBILITY.DECORATIVE" val="1"/>
</p:tagLst>
</file>

<file path=ppt/tags/tag940.xml><?xml version="1.0" encoding="utf-8"?>
<p:tagLst xmlns:a="http://schemas.openxmlformats.org/drawingml/2006/main" xmlns:r="http://schemas.openxmlformats.org/officeDocument/2006/relationships" xmlns:p="http://schemas.openxmlformats.org/presentationml/2006/main">
  <p:tag name="VEVOX.QRDOT" val="(0,2)"/>
  <p:tag name="VEVOX.ACCESSIBILITY.DECORATIVE" val="1"/>
</p:tagLst>
</file>

<file path=ppt/tags/tag941.xml><?xml version="1.0" encoding="utf-8"?>
<p:tagLst xmlns:a="http://schemas.openxmlformats.org/drawingml/2006/main" xmlns:r="http://schemas.openxmlformats.org/officeDocument/2006/relationships" xmlns:p="http://schemas.openxmlformats.org/presentationml/2006/main">
  <p:tag name="VEVOX.QRDOT" val="(1,2)"/>
  <p:tag name="VEVOX.ACCESSIBILITY.DECORATIVE" val="1"/>
</p:tagLst>
</file>

<file path=ppt/tags/tag942.xml><?xml version="1.0" encoding="utf-8"?>
<p:tagLst xmlns:a="http://schemas.openxmlformats.org/drawingml/2006/main" xmlns:r="http://schemas.openxmlformats.org/officeDocument/2006/relationships" xmlns:p="http://schemas.openxmlformats.org/presentationml/2006/main">
  <p:tag name="VEVOX.QRDOT" val="(2,2)"/>
  <p:tag name="VEVOX.ACCESSIBILITY.DECORATIVE" val="1"/>
</p:tagLst>
</file>

<file path=ppt/tags/tag943.xml><?xml version="1.0" encoding="utf-8"?>
<p:tagLst xmlns:a="http://schemas.openxmlformats.org/drawingml/2006/main" xmlns:r="http://schemas.openxmlformats.org/officeDocument/2006/relationships" xmlns:p="http://schemas.openxmlformats.org/presentationml/2006/main">
  <p:tag name="VEVOX.QRDOT" val="(3,2)"/>
  <p:tag name="VEVOX.ACCESSIBILITY.DECORATIVE" val="1"/>
</p:tagLst>
</file>

<file path=ppt/tags/tag944.xml><?xml version="1.0" encoding="utf-8"?>
<p:tagLst xmlns:a="http://schemas.openxmlformats.org/drawingml/2006/main" xmlns:r="http://schemas.openxmlformats.org/officeDocument/2006/relationships" xmlns:p="http://schemas.openxmlformats.org/presentationml/2006/main">
  <p:tag name="VEVOX.QRDOT" val="(4,2)"/>
  <p:tag name="VEVOX.ACCESSIBILITY.DECORATIVE" val="1"/>
</p:tagLst>
</file>

<file path=ppt/tags/tag945.xml><?xml version="1.0" encoding="utf-8"?>
<p:tagLst xmlns:a="http://schemas.openxmlformats.org/drawingml/2006/main" xmlns:r="http://schemas.openxmlformats.org/officeDocument/2006/relationships" xmlns:p="http://schemas.openxmlformats.org/presentationml/2006/main">
  <p:tag name="VEVOX.QRDOT" val="(5,2)"/>
  <p:tag name="VEVOX.ACCESSIBILITY.DECORATIVE" val="1"/>
</p:tagLst>
</file>

<file path=ppt/tags/tag946.xml><?xml version="1.0" encoding="utf-8"?>
<p:tagLst xmlns:a="http://schemas.openxmlformats.org/drawingml/2006/main" xmlns:r="http://schemas.openxmlformats.org/officeDocument/2006/relationships" xmlns:p="http://schemas.openxmlformats.org/presentationml/2006/main">
  <p:tag name="VEVOX.QRDOT" val="(6,2)"/>
  <p:tag name="VEVOX.ACCESSIBILITY.DECORATIVE" val="1"/>
</p:tagLst>
</file>

<file path=ppt/tags/tag947.xml><?xml version="1.0" encoding="utf-8"?>
<p:tagLst xmlns:a="http://schemas.openxmlformats.org/drawingml/2006/main" xmlns:r="http://schemas.openxmlformats.org/officeDocument/2006/relationships" xmlns:p="http://schemas.openxmlformats.org/presentationml/2006/main">
  <p:tag name="VEVOX.QRDOT" val="(7,2)"/>
  <p:tag name="VEVOX.ACCESSIBILITY.DECORATIVE" val="1"/>
</p:tagLst>
</file>

<file path=ppt/tags/tag948.xml><?xml version="1.0" encoding="utf-8"?>
<p:tagLst xmlns:a="http://schemas.openxmlformats.org/drawingml/2006/main" xmlns:r="http://schemas.openxmlformats.org/officeDocument/2006/relationships" xmlns:p="http://schemas.openxmlformats.org/presentationml/2006/main">
  <p:tag name="VEVOX.QRDOT" val="(8,2)"/>
  <p:tag name="VEVOX.ACCESSIBILITY.DECORATIVE" val="1"/>
</p:tagLst>
</file>

<file path=ppt/tags/tag949.xml><?xml version="1.0" encoding="utf-8"?>
<p:tagLst xmlns:a="http://schemas.openxmlformats.org/drawingml/2006/main" xmlns:r="http://schemas.openxmlformats.org/officeDocument/2006/relationships" xmlns:p="http://schemas.openxmlformats.org/presentationml/2006/main">
  <p:tag name="VEVOX.QRDOT" val="(9,2)"/>
  <p:tag name="VEVOX.ACCESSIBILITY.DECORATIVE" val="1"/>
</p:tagLst>
</file>

<file path=ppt/tags/tag95.xml><?xml version="1.0" encoding="utf-8"?>
<p:tagLst xmlns:a="http://schemas.openxmlformats.org/drawingml/2006/main" xmlns:r="http://schemas.openxmlformats.org/officeDocument/2006/relationships" xmlns:p="http://schemas.openxmlformats.org/presentationml/2006/main">
  <p:tag name="VEVOX.QRDOT" val="(29,2)"/>
  <p:tag name="VEVOX.ACCESSIBILITY.DECORATIVE" val="1"/>
</p:tagLst>
</file>

<file path=ppt/tags/tag950.xml><?xml version="1.0" encoding="utf-8"?>
<p:tagLst xmlns:a="http://schemas.openxmlformats.org/drawingml/2006/main" xmlns:r="http://schemas.openxmlformats.org/officeDocument/2006/relationships" xmlns:p="http://schemas.openxmlformats.org/presentationml/2006/main">
  <p:tag name="VEVOX.QRDOT" val="(10,2)"/>
  <p:tag name="VEVOX.ACCESSIBILITY.DECORATIVE" val="1"/>
</p:tagLst>
</file>

<file path=ppt/tags/tag951.xml><?xml version="1.0" encoding="utf-8"?>
<p:tagLst xmlns:a="http://schemas.openxmlformats.org/drawingml/2006/main" xmlns:r="http://schemas.openxmlformats.org/officeDocument/2006/relationships" xmlns:p="http://schemas.openxmlformats.org/presentationml/2006/main">
  <p:tag name="VEVOX.QRDOT" val="(11,2)"/>
  <p:tag name="VEVOX.ACCESSIBILITY.DECORATIVE" val="1"/>
</p:tagLst>
</file>

<file path=ppt/tags/tag952.xml><?xml version="1.0" encoding="utf-8"?>
<p:tagLst xmlns:a="http://schemas.openxmlformats.org/drawingml/2006/main" xmlns:r="http://schemas.openxmlformats.org/officeDocument/2006/relationships" xmlns:p="http://schemas.openxmlformats.org/presentationml/2006/main">
  <p:tag name="VEVOX.QRDOT" val="(12,2)"/>
  <p:tag name="VEVOX.ACCESSIBILITY.DECORATIVE" val="1"/>
</p:tagLst>
</file>

<file path=ppt/tags/tag953.xml><?xml version="1.0" encoding="utf-8"?>
<p:tagLst xmlns:a="http://schemas.openxmlformats.org/drawingml/2006/main" xmlns:r="http://schemas.openxmlformats.org/officeDocument/2006/relationships" xmlns:p="http://schemas.openxmlformats.org/presentationml/2006/main">
  <p:tag name="VEVOX.QRDOT" val="(13,2)"/>
  <p:tag name="VEVOX.ACCESSIBILITY.DECORATIVE" val="1"/>
</p:tagLst>
</file>

<file path=ppt/tags/tag954.xml><?xml version="1.0" encoding="utf-8"?>
<p:tagLst xmlns:a="http://schemas.openxmlformats.org/drawingml/2006/main" xmlns:r="http://schemas.openxmlformats.org/officeDocument/2006/relationships" xmlns:p="http://schemas.openxmlformats.org/presentationml/2006/main">
  <p:tag name="VEVOX.QRDOT" val="(14,2)"/>
  <p:tag name="VEVOX.ACCESSIBILITY.DECORATIVE" val="1"/>
</p:tagLst>
</file>

<file path=ppt/tags/tag955.xml><?xml version="1.0" encoding="utf-8"?>
<p:tagLst xmlns:a="http://schemas.openxmlformats.org/drawingml/2006/main" xmlns:r="http://schemas.openxmlformats.org/officeDocument/2006/relationships" xmlns:p="http://schemas.openxmlformats.org/presentationml/2006/main">
  <p:tag name="VEVOX.QRDOT" val="(15,2)"/>
  <p:tag name="VEVOX.ACCESSIBILITY.DECORATIVE" val="1"/>
</p:tagLst>
</file>

<file path=ppt/tags/tag956.xml><?xml version="1.0" encoding="utf-8"?>
<p:tagLst xmlns:a="http://schemas.openxmlformats.org/drawingml/2006/main" xmlns:r="http://schemas.openxmlformats.org/officeDocument/2006/relationships" xmlns:p="http://schemas.openxmlformats.org/presentationml/2006/main">
  <p:tag name="VEVOX.QRDOT" val="(16,2)"/>
  <p:tag name="VEVOX.ACCESSIBILITY.DECORATIVE" val="1"/>
</p:tagLst>
</file>

<file path=ppt/tags/tag957.xml><?xml version="1.0" encoding="utf-8"?>
<p:tagLst xmlns:a="http://schemas.openxmlformats.org/drawingml/2006/main" xmlns:r="http://schemas.openxmlformats.org/officeDocument/2006/relationships" xmlns:p="http://schemas.openxmlformats.org/presentationml/2006/main">
  <p:tag name="VEVOX.QRDOT" val="(17,2)"/>
  <p:tag name="VEVOX.ACCESSIBILITY.DECORATIVE" val="1"/>
</p:tagLst>
</file>

<file path=ppt/tags/tag958.xml><?xml version="1.0" encoding="utf-8"?>
<p:tagLst xmlns:a="http://schemas.openxmlformats.org/drawingml/2006/main" xmlns:r="http://schemas.openxmlformats.org/officeDocument/2006/relationships" xmlns:p="http://schemas.openxmlformats.org/presentationml/2006/main">
  <p:tag name="VEVOX.QRDOT" val="(18,2)"/>
  <p:tag name="VEVOX.ACCESSIBILITY.DECORATIVE" val="1"/>
</p:tagLst>
</file>

<file path=ppt/tags/tag959.xml><?xml version="1.0" encoding="utf-8"?>
<p:tagLst xmlns:a="http://schemas.openxmlformats.org/drawingml/2006/main" xmlns:r="http://schemas.openxmlformats.org/officeDocument/2006/relationships" xmlns:p="http://schemas.openxmlformats.org/presentationml/2006/main">
  <p:tag name="VEVOX.QRDOT" val="(19,2)"/>
  <p:tag name="VEVOX.ACCESSIBILITY.DECORATIVE" val="1"/>
</p:tagLst>
</file>

<file path=ppt/tags/tag96.xml><?xml version="1.0" encoding="utf-8"?>
<p:tagLst xmlns:a="http://schemas.openxmlformats.org/drawingml/2006/main" xmlns:r="http://schemas.openxmlformats.org/officeDocument/2006/relationships" xmlns:p="http://schemas.openxmlformats.org/presentationml/2006/main">
  <p:tag name="VEVOX.QRDOT" val="(0,3)"/>
  <p:tag name="VEVOX.ACCESSIBILITY.DECORATIVE" val="1"/>
</p:tagLst>
</file>

<file path=ppt/tags/tag960.xml><?xml version="1.0" encoding="utf-8"?>
<p:tagLst xmlns:a="http://schemas.openxmlformats.org/drawingml/2006/main" xmlns:r="http://schemas.openxmlformats.org/officeDocument/2006/relationships" xmlns:p="http://schemas.openxmlformats.org/presentationml/2006/main">
  <p:tag name="VEVOX.QRDOT" val="(20,2)"/>
  <p:tag name="VEVOX.ACCESSIBILITY.DECORATIVE" val="1"/>
</p:tagLst>
</file>

<file path=ppt/tags/tag961.xml><?xml version="1.0" encoding="utf-8"?>
<p:tagLst xmlns:a="http://schemas.openxmlformats.org/drawingml/2006/main" xmlns:r="http://schemas.openxmlformats.org/officeDocument/2006/relationships" xmlns:p="http://schemas.openxmlformats.org/presentationml/2006/main">
  <p:tag name="VEVOX.QRDOT" val="(21,2)"/>
  <p:tag name="VEVOX.ACCESSIBILITY.DECORATIVE" val="1"/>
</p:tagLst>
</file>

<file path=ppt/tags/tag962.xml><?xml version="1.0" encoding="utf-8"?>
<p:tagLst xmlns:a="http://schemas.openxmlformats.org/drawingml/2006/main" xmlns:r="http://schemas.openxmlformats.org/officeDocument/2006/relationships" xmlns:p="http://schemas.openxmlformats.org/presentationml/2006/main">
  <p:tag name="VEVOX.QRDOT" val="(22,2)"/>
  <p:tag name="VEVOX.ACCESSIBILITY.DECORATIVE" val="1"/>
</p:tagLst>
</file>

<file path=ppt/tags/tag963.xml><?xml version="1.0" encoding="utf-8"?>
<p:tagLst xmlns:a="http://schemas.openxmlformats.org/drawingml/2006/main" xmlns:r="http://schemas.openxmlformats.org/officeDocument/2006/relationships" xmlns:p="http://schemas.openxmlformats.org/presentationml/2006/main">
  <p:tag name="VEVOX.QRDOT" val="(23,2)"/>
  <p:tag name="VEVOX.ACCESSIBILITY.DECORATIVE" val="1"/>
</p:tagLst>
</file>

<file path=ppt/tags/tag964.xml><?xml version="1.0" encoding="utf-8"?>
<p:tagLst xmlns:a="http://schemas.openxmlformats.org/drawingml/2006/main" xmlns:r="http://schemas.openxmlformats.org/officeDocument/2006/relationships" xmlns:p="http://schemas.openxmlformats.org/presentationml/2006/main">
  <p:tag name="VEVOX.QRDOT" val="(24,2)"/>
  <p:tag name="VEVOX.ACCESSIBILITY.DECORATIVE" val="1"/>
</p:tagLst>
</file>

<file path=ppt/tags/tag965.xml><?xml version="1.0" encoding="utf-8"?>
<p:tagLst xmlns:a="http://schemas.openxmlformats.org/drawingml/2006/main" xmlns:r="http://schemas.openxmlformats.org/officeDocument/2006/relationships" xmlns:p="http://schemas.openxmlformats.org/presentationml/2006/main">
  <p:tag name="VEVOX.QRDOT" val="(25,2)"/>
  <p:tag name="VEVOX.ACCESSIBILITY.DECORATIVE" val="1"/>
</p:tagLst>
</file>

<file path=ppt/tags/tag966.xml><?xml version="1.0" encoding="utf-8"?>
<p:tagLst xmlns:a="http://schemas.openxmlformats.org/drawingml/2006/main" xmlns:r="http://schemas.openxmlformats.org/officeDocument/2006/relationships" xmlns:p="http://schemas.openxmlformats.org/presentationml/2006/main">
  <p:tag name="VEVOX.QRDOT" val="(26,2)"/>
  <p:tag name="VEVOX.ACCESSIBILITY.DECORATIVE" val="1"/>
</p:tagLst>
</file>

<file path=ppt/tags/tag967.xml><?xml version="1.0" encoding="utf-8"?>
<p:tagLst xmlns:a="http://schemas.openxmlformats.org/drawingml/2006/main" xmlns:r="http://schemas.openxmlformats.org/officeDocument/2006/relationships" xmlns:p="http://schemas.openxmlformats.org/presentationml/2006/main">
  <p:tag name="VEVOX.QRDOT" val="(27,2)"/>
  <p:tag name="VEVOX.ACCESSIBILITY.DECORATIVE" val="1"/>
</p:tagLst>
</file>

<file path=ppt/tags/tag968.xml><?xml version="1.0" encoding="utf-8"?>
<p:tagLst xmlns:a="http://schemas.openxmlformats.org/drawingml/2006/main" xmlns:r="http://schemas.openxmlformats.org/officeDocument/2006/relationships" xmlns:p="http://schemas.openxmlformats.org/presentationml/2006/main">
  <p:tag name="VEVOX.QRDOT" val="(28,2)"/>
  <p:tag name="VEVOX.ACCESSIBILITY.DECORATIVE" val="1"/>
</p:tagLst>
</file>

<file path=ppt/tags/tag969.xml><?xml version="1.0" encoding="utf-8"?>
<p:tagLst xmlns:a="http://schemas.openxmlformats.org/drawingml/2006/main" xmlns:r="http://schemas.openxmlformats.org/officeDocument/2006/relationships" xmlns:p="http://schemas.openxmlformats.org/presentationml/2006/main">
  <p:tag name="VEVOX.QRDOT" val="(29,2)"/>
  <p:tag name="VEVOX.ACCESSIBILITY.DECORATIVE" val="1"/>
</p:tagLst>
</file>

<file path=ppt/tags/tag97.xml><?xml version="1.0" encoding="utf-8"?>
<p:tagLst xmlns:a="http://schemas.openxmlformats.org/drawingml/2006/main" xmlns:r="http://schemas.openxmlformats.org/officeDocument/2006/relationships" xmlns:p="http://schemas.openxmlformats.org/presentationml/2006/main">
  <p:tag name="VEVOX.QRDOT" val="(1,3)"/>
  <p:tag name="VEVOX.ACCESSIBILITY.DECORATIVE" val="1"/>
</p:tagLst>
</file>

<file path=ppt/tags/tag970.xml><?xml version="1.0" encoding="utf-8"?>
<p:tagLst xmlns:a="http://schemas.openxmlformats.org/drawingml/2006/main" xmlns:r="http://schemas.openxmlformats.org/officeDocument/2006/relationships" xmlns:p="http://schemas.openxmlformats.org/presentationml/2006/main">
  <p:tag name="VEVOX.QRDOT" val="(0,3)"/>
  <p:tag name="VEVOX.ACCESSIBILITY.DECORATIVE" val="1"/>
</p:tagLst>
</file>

<file path=ppt/tags/tag971.xml><?xml version="1.0" encoding="utf-8"?>
<p:tagLst xmlns:a="http://schemas.openxmlformats.org/drawingml/2006/main" xmlns:r="http://schemas.openxmlformats.org/officeDocument/2006/relationships" xmlns:p="http://schemas.openxmlformats.org/presentationml/2006/main">
  <p:tag name="VEVOX.QRDOT" val="(1,3)"/>
  <p:tag name="VEVOX.ACCESSIBILITY.DECORATIVE" val="1"/>
</p:tagLst>
</file>

<file path=ppt/tags/tag972.xml><?xml version="1.0" encoding="utf-8"?>
<p:tagLst xmlns:a="http://schemas.openxmlformats.org/drawingml/2006/main" xmlns:r="http://schemas.openxmlformats.org/officeDocument/2006/relationships" xmlns:p="http://schemas.openxmlformats.org/presentationml/2006/main">
  <p:tag name="VEVOX.QRDOT" val="(2,3)"/>
  <p:tag name="VEVOX.ACCESSIBILITY.DECORATIVE" val="1"/>
</p:tagLst>
</file>

<file path=ppt/tags/tag973.xml><?xml version="1.0" encoding="utf-8"?>
<p:tagLst xmlns:a="http://schemas.openxmlformats.org/drawingml/2006/main" xmlns:r="http://schemas.openxmlformats.org/officeDocument/2006/relationships" xmlns:p="http://schemas.openxmlformats.org/presentationml/2006/main">
  <p:tag name="VEVOX.QRDOT" val="(3,3)"/>
  <p:tag name="VEVOX.ACCESSIBILITY.DECORATIVE" val="1"/>
</p:tagLst>
</file>

<file path=ppt/tags/tag974.xml><?xml version="1.0" encoding="utf-8"?>
<p:tagLst xmlns:a="http://schemas.openxmlformats.org/drawingml/2006/main" xmlns:r="http://schemas.openxmlformats.org/officeDocument/2006/relationships" xmlns:p="http://schemas.openxmlformats.org/presentationml/2006/main">
  <p:tag name="VEVOX.QRDOT" val="(4,3)"/>
  <p:tag name="VEVOX.ACCESSIBILITY.DECORATIVE" val="1"/>
</p:tagLst>
</file>

<file path=ppt/tags/tag975.xml><?xml version="1.0" encoding="utf-8"?>
<p:tagLst xmlns:a="http://schemas.openxmlformats.org/drawingml/2006/main" xmlns:r="http://schemas.openxmlformats.org/officeDocument/2006/relationships" xmlns:p="http://schemas.openxmlformats.org/presentationml/2006/main">
  <p:tag name="VEVOX.QRDOT" val="(5,3)"/>
  <p:tag name="VEVOX.ACCESSIBILITY.DECORATIVE" val="1"/>
</p:tagLst>
</file>

<file path=ppt/tags/tag976.xml><?xml version="1.0" encoding="utf-8"?>
<p:tagLst xmlns:a="http://schemas.openxmlformats.org/drawingml/2006/main" xmlns:r="http://schemas.openxmlformats.org/officeDocument/2006/relationships" xmlns:p="http://schemas.openxmlformats.org/presentationml/2006/main">
  <p:tag name="VEVOX.QRDOT" val="(6,3)"/>
  <p:tag name="VEVOX.ACCESSIBILITY.DECORATIVE" val="1"/>
</p:tagLst>
</file>

<file path=ppt/tags/tag977.xml><?xml version="1.0" encoding="utf-8"?>
<p:tagLst xmlns:a="http://schemas.openxmlformats.org/drawingml/2006/main" xmlns:r="http://schemas.openxmlformats.org/officeDocument/2006/relationships" xmlns:p="http://schemas.openxmlformats.org/presentationml/2006/main">
  <p:tag name="VEVOX.QRDOT" val="(7,3)"/>
  <p:tag name="VEVOX.ACCESSIBILITY.DECORATIVE" val="1"/>
</p:tagLst>
</file>

<file path=ppt/tags/tag978.xml><?xml version="1.0" encoding="utf-8"?>
<p:tagLst xmlns:a="http://schemas.openxmlformats.org/drawingml/2006/main" xmlns:r="http://schemas.openxmlformats.org/officeDocument/2006/relationships" xmlns:p="http://schemas.openxmlformats.org/presentationml/2006/main">
  <p:tag name="VEVOX.QRDOT" val="(8,3)"/>
  <p:tag name="VEVOX.ACCESSIBILITY.DECORATIVE" val="1"/>
</p:tagLst>
</file>

<file path=ppt/tags/tag979.xml><?xml version="1.0" encoding="utf-8"?>
<p:tagLst xmlns:a="http://schemas.openxmlformats.org/drawingml/2006/main" xmlns:r="http://schemas.openxmlformats.org/officeDocument/2006/relationships" xmlns:p="http://schemas.openxmlformats.org/presentationml/2006/main">
  <p:tag name="VEVOX.QRDOT" val="(9,3)"/>
  <p:tag name="VEVOX.ACCESSIBILITY.DECORATIVE" val="1"/>
</p:tagLst>
</file>

<file path=ppt/tags/tag98.xml><?xml version="1.0" encoding="utf-8"?>
<p:tagLst xmlns:a="http://schemas.openxmlformats.org/drawingml/2006/main" xmlns:r="http://schemas.openxmlformats.org/officeDocument/2006/relationships" xmlns:p="http://schemas.openxmlformats.org/presentationml/2006/main">
  <p:tag name="VEVOX.QRDOT" val="(2,3)"/>
  <p:tag name="VEVOX.ACCESSIBILITY.DECORATIVE" val="1"/>
</p:tagLst>
</file>

<file path=ppt/tags/tag980.xml><?xml version="1.0" encoding="utf-8"?>
<p:tagLst xmlns:a="http://schemas.openxmlformats.org/drawingml/2006/main" xmlns:r="http://schemas.openxmlformats.org/officeDocument/2006/relationships" xmlns:p="http://schemas.openxmlformats.org/presentationml/2006/main">
  <p:tag name="VEVOX.QRDOT" val="(10,3)"/>
  <p:tag name="VEVOX.ACCESSIBILITY.DECORATIVE" val="1"/>
</p:tagLst>
</file>

<file path=ppt/tags/tag981.xml><?xml version="1.0" encoding="utf-8"?>
<p:tagLst xmlns:a="http://schemas.openxmlformats.org/drawingml/2006/main" xmlns:r="http://schemas.openxmlformats.org/officeDocument/2006/relationships" xmlns:p="http://schemas.openxmlformats.org/presentationml/2006/main">
  <p:tag name="VEVOX.QRDOT" val="(11,3)"/>
  <p:tag name="VEVOX.ACCESSIBILITY.DECORATIVE" val="1"/>
</p:tagLst>
</file>

<file path=ppt/tags/tag982.xml><?xml version="1.0" encoding="utf-8"?>
<p:tagLst xmlns:a="http://schemas.openxmlformats.org/drawingml/2006/main" xmlns:r="http://schemas.openxmlformats.org/officeDocument/2006/relationships" xmlns:p="http://schemas.openxmlformats.org/presentationml/2006/main">
  <p:tag name="VEVOX.QRDOT" val="(12,3)"/>
  <p:tag name="VEVOX.ACCESSIBILITY.DECORATIVE" val="1"/>
</p:tagLst>
</file>

<file path=ppt/tags/tag983.xml><?xml version="1.0" encoding="utf-8"?>
<p:tagLst xmlns:a="http://schemas.openxmlformats.org/drawingml/2006/main" xmlns:r="http://schemas.openxmlformats.org/officeDocument/2006/relationships" xmlns:p="http://schemas.openxmlformats.org/presentationml/2006/main">
  <p:tag name="VEVOX.QRDOT" val="(13,3)"/>
  <p:tag name="VEVOX.ACCESSIBILITY.DECORATIVE" val="1"/>
</p:tagLst>
</file>

<file path=ppt/tags/tag984.xml><?xml version="1.0" encoding="utf-8"?>
<p:tagLst xmlns:a="http://schemas.openxmlformats.org/drawingml/2006/main" xmlns:r="http://schemas.openxmlformats.org/officeDocument/2006/relationships" xmlns:p="http://schemas.openxmlformats.org/presentationml/2006/main">
  <p:tag name="VEVOX.QRDOT" val="(14,3)"/>
  <p:tag name="VEVOX.ACCESSIBILITY.DECORATIVE" val="1"/>
</p:tagLst>
</file>

<file path=ppt/tags/tag985.xml><?xml version="1.0" encoding="utf-8"?>
<p:tagLst xmlns:a="http://schemas.openxmlformats.org/drawingml/2006/main" xmlns:r="http://schemas.openxmlformats.org/officeDocument/2006/relationships" xmlns:p="http://schemas.openxmlformats.org/presentationml/2006/main">
  <p:tag name="VEVOX.QRDOT" val="(15,3)"/>
  <p:tag name="VEVOX.ACCESSIBILITY.DECORATIVE" val="1"/>
</p:tagLst>
</file>

<file path=ppt/tags/tag986.xml><?xml version="1.0" encoding="utf-8"?>
<p:tagLst xmlns:a="http://schemas.openxmlformats.org/drawingml/2006/main" xmlns:r="http://schemas.openxmlformats.org/officeDocument/2006/relationships" xmlns:p="http://schemas.openxmlformats.org/presentationml/2006/main">
  <p:tag name="VEVOX.QRDOT" val="(16,3)"/>
  <p:tag name="VEVOX.ACCESSIBILITY.DECORATIVE" val="1"/>
</p:tagLst>
</file>

<file path=ppt/tags/tag987.xml><?xml version="1.0" encoding="utf-8"?>
<p:tagLst xmlns:a="http://schemas.openxmlformats.org/drawingml/2006/main" xmlns:r="http://schemas.openxmlformats.org/officeDocument/2006/relationships" xmlns:p="http://schemas.openxmlformats.org/presentationml/2006/main">
  <p:tag name="VEVOX.QRDOT" val="(17,3)"/>
  <p:tag name="VEVOX.ACCESSIBILITY.DECORATIVE" val="1"/>
</p:tagLst>
</file>

<file path=ppt/tags/tag988.xml><?xml version="1.0" encoding="utf-8"?>
<p:tagLst xmlns:a="http://schemas.openxmlformats.org/drawingml/2006/main" xmlns:r="http://schemas.openxmlformats.org/officeDocument/2006/relationships" xmlns:p="http://schemas.openxmlformats.org/presentationml/2006/main">
  <p:tag name="VEVOX.QRDOT" val="(18,3)"/>
  <p:tag name="VEVOX.ACCESSIBILITY.DECORATIVE" val="1"/>
</p:tagLst>
</file>

<file path=ppt/tags/tag989.xml><?xml version="1.0" encoding="utf-8"?>
<p:tagLst xmlns:a="http://schemas.openxmlformats.org/drawingml/2006/main" xmlns:r="http://schemas.openxmlformats.org/officeDocument/2006/relationships" xmlns:p="http://schemas.openxmlformats.org/presentationml/2006/main">
  <p:tag name="VEVOX.QRDOT" val="(19,3)"/>
  <p:tag name="VEVOX.ACCESSIBILITY.DECORATIVE" val="1"/>
</p:tagLst>
</file>

<file path=ppt/tags/tag99.xml><?xml version="1.0" encoding="utf-8"?>
<p:tagLst xmlns:a="http://schemas.openxmlformats.org/drawingml/2006/main" xmlns:r="http://schemas.openxmlformats.org/officeDocument/2006/relationships" xmlns:p="http://schemas.openxmlformats.org/presentationml/2006/main">
  <p:tag name="VEVOX.QRDOT" val="(3,3)"/>
  <p:tag name="VEVOX.ACCESSIBILITY.DECORATIVE" val="1"/>
</p:tagLst>
</file>

<file path=ppt/tags/tag990.xml><?xml version="1.0" encoding="utf-8"?>
<p:tagLst xmlns:a="http://schemas.openxmlformats.org/drawingml/2006/main" xmlns:r="http://schemas.openxmlformats.org/officeDocument/2006/relationships" xmlns:p="http://schemas.openxmlformats.org/presentationml/2006/main">
  <p:tag name="VEVOX.QRDOT" val="(20,3)"/>
  <p:tag name="VEVOX.ACCESSIBILITY.DECORATIVE" val="1"/>
</p:tagLst>
</file>

<file path=ppt/tags/tag991.xml><?xml version="1.0" encoding="utf-8"?>
<p:tagLst xmlns:a="http://schemas.openxmlformats.org/drawingml/2006/main" xmlns:r="http://schemas.openxmlformats.org/officeDocument/2006/relationships" xmlns:p="http://schemas.openxmlformats.org/presentationml/2006/main">
  <p:tag name="VEVOX.QRDOT" val="(21,3)"/>
  <p:tag name="VEVOX.ACCESSIBILITY.DECORATIVE" val="1"/>
</p:tagLst>
</file>

<file path=ppt/tags/tag992.xml><?xml version="1.0" encoding="utf-8"?>
<p:tagLst xmlns:a="http://schemas.openxmlformats.org/drawingml/2006/main" xmlns:r="http://schemas.openxmlformats.org/officeDocument/2006/relationships" xmlns:p="http://schemas.openxmlformats.org/presentationml/2006/main">
  <p:tag name="VEVOX.QRDOT" val="(22,3)"/>
  <p:tag name="VEVOX.ACCESSIBILITY.DECORATIVE" val="1"/>
</p:tagLst>
</file>

<file path=ppt/tags/tag993.xml><?xml version="1.0" encoding="utf-8"?>
<p:tagLst xmlns:a="http://schemas.openxmlformats.org/drawingml/2006/main" xmlns:r="http://schemas.openxmlformats.org/officeDocument/2006/relationships" xmlns:p="http://schemas.openxmlformats.org/presentationml/2006/main">
  <p:tag name="VEVOX.QRDOT" val="(23,3)"/>
  <p:tag name="VEVOX.ACCESSIBILITY.DECORATIVE" val="1"/>
</p:tagLst>
</file>

<file path=ppt/tags/tag994.xml><?xml version="1.0" encoding="utf-8"?>
<p:tagLst xmlns:a="http://schemas.openxmlformats.org/drawingml/2006/main" xmlns:r="http://schemas.openxmlformats.org/officeDocument/2006/relationships" xmlns:p="http://schemas.openxmlformats.org/presentationml/2006/main">
  <p:tag name="VEVOX.QRDOT" val="(24,3)"/>
  <p:tag name="VEVOX.ACCESSIBILITY.DECORATIVE" val="1"/>
</p:tagLst>
</file>

<file path=ppt/tags/tag995.xml><?xml version="1.0" encoding="utf-8"?>
<p:tagLst xmlns:a="http://schemas.openxmlformats.org/drawingml/2006/main" xmlns:r="http://schemas.openxmlformats.org/officeDocument/2006/relationships" xmlns:p="http://schemas.openxmlformats.org/presentationml/2006/main">
  <p:tag name="VEVOX.QRDOT" val="(25,3)"/>
  <p:tag name="VEVOX.ACCESSIBILITY.DECORATIVE" val="1"/>
</p:tagLst>
</file>

<file path=ppt/tags/tag996.xml><?xml version="1.0" encoding="utf-8"?>
<p:tagLst xmlns:a="http://schemas.openxmlformats.org/drawingml/2006/main" xmlns:r="http://schemas.openxmlformats.org/officeDocument/2006/relationships" xmlns:p="http://schemas.openxmlformats.org/presentationml/2006/main">
  <p:tag name="VEVOX.QRDOT" val="(26,3)"/>
  <p:tag name="VEVOX.ACCESSIBILITY.DECORATIVE" val="1"/>
</p:tagLst>
</file>

<file path=ppt/tags/tag997.xml><?xml version="1.0" encoding="utf-8"?>
<p:tagLst xmlns:a="http://schemas.openxmlformats.org/drawingml/2006/main" xmlns:r="http://schemas.openxmlformats.org/officeDocument/2006/relationships" xmlns:p="http://schemas.openxmlformats.org/presentationml/2006/main">
  <p:tag name="VEVOX.QRDOT" val="(27,3)"/>
  <p:tag name="VEVOX.ACCESSIBILITY.DECORATIVE" val="1"/>
</p:tagLst>
</file>

<file path=ppt/tags/tag998.xml><?xml version="1.0" encoding="utf-8"?>
<p:tagLst xmlns:a="http://schemas.openxmlformats.org/drawingml/2006/main" xmlns:r="http://schemas.openxmlformats.org/officeDocument/2006/relationships" xmlns:p="http://schemas.openxmlformats.org/presentationml/2006/main">
  <p:tag name="VEVOX.QRDOT" val="(28,3)"/>
  <p:tag name="VEVOX.ACCESSIBILITY.DECORATIVE" val="1"/>
</p:tagLst>
</file>

<file path=ppt/tags/tag999.xml><?xml version="1.0" encoding="utf-8"?>
<p:tagLst xmlns:a="http://schemas.openxmlformats.org/drawingml/2006/main" xmlns:r="http://schemas.openxmlformats.org/officeDocument/2006/relationships" xmlns:p="http://schemas.openxmlformats.org/presentationml/2006/main">
  <p:tag name="VEVOX.QRDOT" val="(29,3)"/>
  <p:tag name="VEVOX.ACCESSIBILITY.DECORATIVE"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2136DF7-2400-46C9-9B08-29EBD22BE352}">
  <we:reference id="3e0fcce7-415c-4081-926c-b4e449c650e4" version="1.1.0.2" store="EXCatalog" storeType="EXCatalog"/>
  <we:alternateReferences>
    <we:reference id="WA200004709" version="1.1.0.2" store="en-US" storeType="OMEX"/>
  </we:alternateReferences>
  <we:properties>
    <we:property name="Office.AutoShowTaskpaneWithDocument" value="true"/>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0</TotalTime>
  <Words>2563</Words>
  <Application>Microsoft Office PowerPoint</Application>
  <PresentationFormat>Widescreen</PresentationFormat>
  <Paragraphs>152</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Aptos</vt:lpstr>
      <vt:lpstr>Aptos Display</vt:lpstr>
      <vt:lpstr>Arial</vt:lpstr>
      <vt:lpstr>Office Theme</vt:lpstr>
      <vt:lpstr>AI and the Values of History</vt:lpstr>
      <vt:lpstr>Lecture outline</vt:lpstr>
      <vt:lpstr>Join the Vevox session </vt:lpstr>
      <vt:lpstr>What one word would you use to describe generative AI?</vt:lpstr>
      <vt:lpstr>What one word would you use to describe generative AI?</vt:lpstr>
      <vt:lpstr>What is “AI” and what can it do?</vt:lpstr>
      <vt:lpstr>What is AI? I asked it… Prompt: provide a definition of generative AI suitable for second year university history students</vt:lpstr>
      <vt:lpstr>Is it either “artificial” or “intelligent”?</vt:lpstr>
      <vt:lpstr>How does it work? </vt:lpstr>
      <vt:lpstr>What AI says it can do Slide courtesy of Academic Development Centre, Warwick, 2025</vt:lpstr>
      <vt:lpstr>What AI says it can’t do (well or at all) Slide courtesy of Academic Development Centre, Warwick, 2025 </vt:lpstr>
      <vt:lpstr>Other Limitations</vt:lpstr>
      <vt:lpstr>The environmental impact (according to AI) Prompt: what is the environmental impact of ai? give me stats for data centres and individual users with easy comparisons</vt:lpstr>
      <vt:lpstr>The ethical and political impact (according to AI) Prompt: what are the ethical and political impacts of gen ai on society?</vt:lpstr>
      <vt:lpstr>How does AI reinforce colonial power dynamics and Western biases? </vt:lpstr>
      <vt:lpstr>The Shared Values of Historians</vt:lpstr>
      <vt:lpstr>Join the Vevox session </vt:lpstr>
      <vt:lpstr>What do you think are the most important shared values for historians?</vt:lpstr>
      <vt:lpstr>What do you think are the most important shared values for historians?</vt:lpstr>
      <vt:lpstr>American Historical Association, ‘Shared Values of Historians’ in Statement on Standards of Professional Conduct https://www.historians.org/resource/statement-on-standards-of-professional-conduct/ </vt:lpstr>
      <vt:lpstr>AI and the work of historians</vt:lpstr>
      <vt:lpstr>Will AI make historians obsolete? </vt:lpstr>
      <vt:lpstr>What are the key strengths and skills of a historian? In your first week at Warwick, you said… </vt:lpstr>
      <vt:lpstr>American Historical Association, ‘The Value of Historical Expertise’ in Guiding Principles for Artificial Intelligence in History Education https://www.historians.org/resource/guiding-principles-for-artificial-intelligence-in-history-education/#expertise </vt:lpstr>
      <vt:lpstr>James Poskett, ‘AI and the Myth of the Total Archive’ https://withoutmachines.substack.com/p/ai-and-the-myth-of-the-total-archive </vt:lpstr>
      <vt:lpstr>Graham Burnett, ‘Will the Humanities Survive Artificial Intelligence?’ The New Yorker (26 April 2025)</vt:lpstr>
      <vt:lpstr>How might AI be useful to historians? </vt:lpstr>
      <vt:lpstr>Tatiana But, ‘AI in Historical Research: 2025 Insights and Trends’ https://www.historica.org/blog/ai-in-historical-research-2025-insights-and-trends </vt:lpstr>
      <vt:lpstr>Example: Jacob Forward, PhD research on US presidential rhetoric https://www.hist.cam.ac.uk/news/history-age-ai </vt:lpstr>
      <vt:lpstr>How can historians demonstrate that AI cannot replace our expertise without being elitist?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Plath, Lydia</dc:creator>
  <cp:lastModifiedBy>Plath, Lydia</cp:lastModifiedBy>
  <cp:revision>4</cp:revision>
  <dcterms:created xsi:type="dcterms:W3CDTF">2026-02-18T11:44:12Z</dcterms:created>
  <dcterms:modified xsi:type="dcterms:W3CDTF">2026-03-06T09:22:06Z</dcterms:modified>
</cp:coreProperties>
</file>