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429" r:id="rId3"/>
    <p:sldId id="316" r:id="rId4"/>
    <p:sldId id="257" r:id="rId5"/>
    <p:sldId id="286" r:id="rId6"/>
    <p:sldId id="289" r:id="rId7"/>
    <p:sldId id="392" r:id="rId8"/>
    <p:sldId id="423" r:id="rId9"/>
    <p:sldId id="317" r:id="rId10"/>
    <p:sldId id="393" r:id="rId11"/>
    <p:sldId id="407" r:id="rId12"/>
    <p:sldId id="424" r:id="rId13"/>
    <p:sldId id="394" r:id="rId14"/>
    <p:sldId id="327" r:id="rId15"/>
    <p:sldId id="425" r:id="rId16"/>
    <p:sldId id="383" r:id="rId17"/>
    <p:sldId id="411" r:id="rId18"/>
    <p:sldId id="395" r:id="rId19"/>
    <p:sldId id="421" r:id="rId20"/>
    <p:sldId id="410" r:id="rId21"/>
    <p:sldId id="420" r:id="rId22"/>
    <p:sldId id="338" r:id="rId23"/>
    <p:sldId id="427" r:id="rId24"/>
    <p:sldId id="422" r:id="rId25"/>
    <p:sldId id="428"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8B0DD93-3A01-4578-B76F-D7B543195859}" v="130" dt="2025-12-06T13:16:37.27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434" autoAdjust="0"/>
    <p:restoredTop sz="94660"/>
  </p:normalViewPr>
  <p:slideViewPr>
    <p:cSldViewPr snapToGrid="0">
      <p:cViewPr varScale="1">
        <p:scale>
          <a:sx n="72" d="100"/>
          <a:sy n="72" d="100"/>
        </p:scale>
        <p:origin x="76" y="1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lath, Lydia" userId="d55df847-9415-48ab-8601-3a567b338f16" providerId="ADAL" clId="{0B3E9408-F535-4D1A-A34F-567C69643499}"/>
    <pc:docChg chg="undo custSel addSld delSld modSld sldOrd">
      <pc:chgData name="Plath, Lydia" userId="d55df847-9415-48ab-8601-3a567b338f16" providerId="ADAL" clId="{0B3E9408-F535-4D1A-A34F-567C69643499}" dt="2025-12-06T13:18:34.070" v="19289" actId="20577"/>
      <pc:docMkLst>
        <pc:docMk/>
      </pc:docMkLst>
      <pc:sldChg chg="modSp mod">
        <pc:chgData name="Plath, Lydia" userId="d55df847-9415-48ab-8601-3a567b338f16" providerId="ADAL" clId="{0B3E9408-F535-4D1A-A34F-567C69643499}" dt="2025-12-06T11:24:29.688" v="13544" actId="20577"/>
        <pc:sldMkLst>
          <pc:docMk/>
          <pc:sldMk cId="2438624372" sldId="256"/>
        </pc:sldMkLst>
        <pc:spChg chg="mod">
          <ac:chgData name="Plath, Lydia" userId="d55df847-9415-48ab-8601-3a567b338f16" providerId="ADAL" clId="{0B3E9408-F535-4D1A-A34F-567C69643499}" dt="2025-12-06T11:24:29.688" v="13544" actId="20577"/>
          <ac:spMkLst>
            <pc:docMk/>
            <pc:sldMk cId="2438624372" sldId="256"/>
            <ac:spMk id="2" creationId="{2741E1B2-E291-BDC4-3A89-E615DC486569}"/>
          </ac:spMkLst>
        </pc:spChg>
      </pc:sldChg>
      <pc:sldChg chg="add setBg">
        <pc:chgData name="Plath, Lydia" userId="d55df847-9415-48ab-8601-3a567b338f16" providerId="ADAL" clId="{0B3E9408-F535-4D1A-A34F-567C69643499}" dt="2025-12-06T11:32:03.083" v="13843"/>
        <pc:sldMkLst>
          <pc:docMk/>
          <pc:sldMk cId="3449782500" sldId="257"/>
        </pc:sldMkLst>
      </pc:sldChg>
      <pc:sldChg chg="modSp add mod">
        <pc:chgData name="Plath, Lydia" userId="d55df847-9415-48ab-8601-3a567b338f16" providerId="ADAL" clId="{0B3E9408-F535-4D1A-A34F-567C69643499}" dt="2025-12-06T12:54:42.959" v="18754" actId="113"/>
        <pc:sldMkLst>
          <pc:docMk/>
          <pc:sldMk cId="1592145785" sldId="286"/>
        </pc:sldMkLst>
        <pc:spChg chg="mod">
          <ac:chgData name="Plath, Lydia" userId="d55df847-9415-48ab-8601-3a567b338f16" providerId="ADAL" clId="{0B3E9408-F535-4D1A-A34F-567C69643499}" dt="2025-12-06T11:34:14.818" v="14000" actId="20577"/>
          <ac:spMkLst>
            <pc:docMk/>
            <pc:sldMk cId="1592145785" sldId="286"/>
            <ac:spMk id="4" creationId="{09DCCA21-79A3-4CED-88CC-7184E021995D}"/>
          </ac:spMkLst>
        </pc:spChg>
        <pc:spChg chg="mod">
          <ac:chgData name="Plath, Lydia" userId="d55df847-9415-48ab-8601-3a567b338f16" providerId="ADAL" clId="{0B3E9408-F535-4D1A-A34F-567C69643499}" dt="2025-12-06T12:54:42.959" v="18754" actId="113"/>
          <ac:spMkLst>
            <pc:docMk/>
            <pc:sldMk cId="1592145785" sldId="286"/>
            <ac:spMk id="5" creationId="{C0299D32-42EC-4D5E-92C7-605CEA11C8A8}"/>
          </ac:spMkLst>
        </pc:spChg>
        <pc:picChg chg="mod">
          <ac:chgData name="Plath, Lydia" userId="d55df847-9415-48ab-8601-3a567b338f16" providerId="ADAL" clId="{0B3E9408-F535-4D1A-A34F-567C69643499}" dt="2025-12-06T11:34:31.894" v="14016" actId="1076"/>
          <ac:picMkLst>
            <pc:docMk/>
            <pc:sldMk cId="1592145785" sldId="286"/>
            <ac:picMk id="1026" creationId="{567F37D6-6869-4A17-AED0-76A759862F86}"/>
          </ac:picMkLst>
        </pc:picChg>
      </pc:sldChg>
      <pc:sldChg chg="modSp add del mod">
        <pc:chgData name="Plath, Lydia" userId="d55df847-9415-48ab-8601-3a567b338f16" providerId="ADAL" clId="{0B3E9408-F535-4D1A-A34F-567C69643499}" dt="2025-12-06T11:38:45.193" v="14201" actId="47"/>
        <pc:sldMkLst>
          <pc:docMk/>
          <pc:sldMk cId="4010770042" sldId="287"/>
        </pc:sldMkLst>
        <pc:spChg chg="mod">
          <ac:chgData name="Plath, Lydia" userId="d55df847-9415-48ab-8601-3a567b338f16" providerId="ADAL" clId="{0B3E9408-F535-4D1A-A34F-567C69643499}" dt="2025-12-06T11:34:23.981" v="14011" actId="20577"/>
          <ac:spMkLst>
            <pc:docMk/>
            <pc:sldMk cId="4010770042" sldId="287"/>
            <ac:spMk id="2" creationId="{0D5927A0-BC22-4FDD-8C39-6EA1C7726B22}"/>
          </ac:spMkLst>
        </pc:spChg>
        <pc:spChg chg="mod">
          <ac:chgData name="Plath, Lydia" userId="d55df847-9415-48ab-8601-3a567b338f16" providerId="ADAL" clId="{0B3E9408-F535-4D1A-A34F-567C69643499}" dt="2025-12-06T11:34:27.794" v="14015" actId="20577"/>
          <ac:spMkLst>
            <pc:docMk/>
            <pc:sldMk cId="4010770042" sldId="287"/>
            <ac:spMk id="3" creationId="{3DB1609A-ABAD-438E-A2F9-AE80BB13CA3C}"/>
          </ac:spMkLst>
        </pc:spChg>
      </pc:sldChg>
      <pc:sldChg chg="modSp add mod">
        <pc:chgData name="Plath, Lydia" userId="d55df847-9415-48ab-8601-3a567b338f16" providerId="ADAL" clId="{0B3E9408-F535-4D1A-A34F-567C69643499}" dt="2025-12-06T12:55:14.125" v="18758" actId="113"/>
        <pc:sldMkLst>
          <pc:docMk/>
          <pc:sldMk cId="494037101" sldId="289"/>
        </pc:sldMkLst>
        <pc:spChg chg="mod">
          <ac:chgData name="Plath, Lydia" userId="d55df847-9415-48ab-8601-3a567b338f16" providerId="ADAL" clId="{0B3E9408-F535-4D1A-A34F-567C69643499}" dt="2025-12-06T11:34:36.701" v="14025" actId="20577"/>
          <ac:spMkLst>
            <pc:docMk/>
            <pc:sldMk cId="494037101" sldId="289"/>
            <ac:spMk id="2" creationId="{988D1485-07AE-4243-86CB-5E530C7C1B69}"/>
          </ac:spMkLst>
        </pc:spChg>
        <pc:spChg chg="mod">
          <ac:chgData name="Plath, Lydia" userId="d55df847-9415-48ab-8601-3a567b338f16" providerId="ADAL" clId="{0B3E9408-F535-4D1A-A34F-567C69643499}" dt="2025-12-06T12:55:14.125" v="18758" actId="113"/>
          <ac:spMkLst>
            <pc:docMk/>
            <pc:sldMk cId="494037101" sldId="289"/>
            <ac:spMk id="3" creationId="{C9737C40-926B-4C6E-BC29-5F9BBF90457F}"/>
          </ac:spMkLst>
        </pc:spChg>
      </pc:sldChg>
      <pc:sldChg chg="addSp delSp modSp del mod">
        <pc:chgData name="Plath, Lydia" userId="d55df847-9415-48ab-8601-3a567b338f16" providerId="ADAL" clId="{0B3E9408-F535-4D1A-A34F-567C69643499}" dt="2025-12-06T11:30:12.534" v="13792" actId="47"/>
        <pc:sldMkLst>
          <pc:docMk/>
          <pc:sldMk cId="1906364487" sldId="307"/>
        </pc:sldMkLst>
      </pc:sldChg>
      <pc:sldChg chg="modSp new del mod">
        <pc:chgData name="Plath, Lydia" userId="d55df847-9415-48ab-8601-3a567b338f16" providerId="ADAL" clId="{0B3E9408-F535-4D1A-A34F-567C69643499}" dt="2025-12-06T11:30:19.611" v="13797" actId="47"/>
        <pc:sldMkLst>
          <pc:docMk/>
          <pc:sldMk cId="1490240560" sldId="309"/>
        </pc:sldMkLst>
      </pc:sldChg>
      <pc:sldChg chg="addSp modSp new del mod">
        <pc:chgData name="Plath, Lydia" userId="d55df847-9415-48ab-8601-3a567b338f16" providerId="ADAL" clId="{0B3E9408-F535-4D1A-A34F-567C69643499}" dt="2025-12-06T11:30:20.006" v="13798" actId="47"/>
        <pc:sldMkLst>
          <pc:docMk/>
          <pc:sldMk cId="1292275092" sldId="310"/>
        </pc:sldMkLst>
      </pc:sldChg>
      <pc:sldChg chg="modSp new del mod">
        <pc:chgData name="Plath, Lydia" userId="d55df847-9415-48ab-8601-3a567b338f16" providerId="ADAL" clId="{0B3E9408-F535-4D1A-A34F-567C69643499}" dt="2025-12-06T11:30:21.850" v="13803" actId="47"/>
        <pc:sldMkLst>
          <pc:docMk/>
          <pc:sldMk cId="1896485876" sldId="311"/>
        </pc:sldMkLst>
      </pc:sldChg>
      <pc:sldChg chg="modSp new del mod ord">
        <pc:chgData name="Plath, Lydia" userId="d55df847-9415-48ab-8601-3a567b338f16" providerId="ADAL" clId="{0B3E9408-F535-4D1A-A34F-567C69643499}" dt="2025-12-06T11:30:21.307" v="13802" actId="47"/>
        <pc:sldMkLst>
          <pc:docMk/>
          <pc:sldMk cId="939801639" sldId="312"/>
        </pc:sldMkLst>
      </pc:sldChg>
      <pc:sldChg chg="addSp modSp new del mod">
        <pc:chgData name="Plath, Lydia" userId="d55df847-9415-48ab-8601-3a567b338f16" providerId="ADAL" clId="{0B3E9408-F535-4D1A-A34F-567C69643499}" dt="2025-12-06T11:30:25.224" v="13806" actId="47"/>
        <pc:sldMkLst>
          <pc:docMk/>
          <pc:sldMk cId="1873440626" sldId="313"/>
        </pc:sldMkLst>
      </pc:sldChg>
      <pc:sldChg chg="addSp modSp new del mod">
        <pc:chgData name="Plath, Lydia" userId="d55df847-9415-48ab-8601-3a567b338f16" providerId="ADAL" clId="{0B3E9408-F535-4D1A-A34F-567C69643499}" dt="2025-12-06T11:30:20.891" v="13801" actId="47"/>
        <pc:sldMkLst>
          <pc:docMk/>
          <pc:sldMk cId="3330224053" sldId="314"/>
        </pc:sldMkLst>
      </pc:sldChg>
      <pc:sldChg chg="addSp modSp new del mod">
        <pc:chgData name="Plath, Lydia" userId="d55df847-9415-48ab-8601-3a567b338f16" providerId="ADAL" clId="{0B3E9408-F535-4D1A-A34F-567C69643499}" dt="2025-12-06T11:30:20.618" v="13800" actId="47"/>
        <pc:sldMkLst>
          <pc:docMk/>
          <pc:sldMk cId="4254965855" sldId="315"/>
        </pc:sldMkLst>
      </pc:sldChg>
      <pc:sldChg chg="addSp delSp modSp new mod modClrScheme chgLayout">
        <pc:chgData name="Plath, Lydia" userId="d55df847-9415-48ab-8601-3a567b338f16" providerId="ADAL" clId="{0B3E9408-F535-4D1A-A34F-567C69643499}" dt="2025-12-06T13:07:10.134" v="19076" actId="313"/>
        <pc:sldMkLst>
          <pc:docMk/>
          <pc:sldMk cId="3593376435" sldId="316"/>
        </pc:sldMkLst>
        <pc:spChg chg="add mod ord">
          <ac:chgData name="Plath, Lydia" userId="d55df847-9415-48ab-8601-3a567b338f16" providerId="ADAL" clId="{0B3E9408-F535-4D1A-A34F-567C69643499}" dt="2025-12-06T13:07:10.134" v="19076" actId="313"/>
          <ac:spMkLst>
            <pc:docMk/>
            <pc:sldMk cId="3593376435" sldId="316"/>
            <ac:spMk id="4" creationId="{12544A53-398D-D109-F98E-749CF1F9556F}"/>
          </ac:spMkLst>
        </pc:spChg>
        <pc:spChg chg="add mod ord">
          <ac:chgData name="Plath, Lydia" userId="d55df847-9415-48ab-8601-3a567b338f16" providerId="ADAL" clId="{0B3E9408-F535-4D1A-A34F-567C69643499}" dt="2025-11-20T15:17:50.717" v="3871" actId="700"/>
          <ac:spMkLst>
            <pc:docMk/>
            <pc:sldMk cId="3593376435" sldId="316"/>
            <ac:spMk id="5" creationId="{9EF9B59D-9A2F-1610-8550-79DD44A3EE6B}"/>
          </ac:spMkLst>
        </pc:spChg>
      </pc:sldChg>
      <pc:sldChg chg="addSp delSp modSp new mod modClrScheme chgLayout">
        <pc:chgData name="Plath, Lydia" userId="d55df847-9415-48ab-8601-3a567b338f16" providerId="ADAL" clId="{0B3E9408-F535-4D1A-A34F-567C69643499}" dt="2025-12-06T11:33:16.279" v="13928" actId="20577"/>
        <pc:sldMkLst>
          <pc:docMk/>
          <pc:sldMk cId="3900822920" sldId="317"/>
        </pc:sldMkLst>
        <pc:spChg chg="add mod ord">
          <ac:chgData name="Plath, Lydia" userId="d55df847-9415-48ab-8601-3a567b338f16" providerId="ADAL" clId="{0B3E9408-F535-4D1A-A34F-567C69643499}" dt="2025-12-06T11:33:16.279" v="13928" actId="20577"/>
          <ac:spMkLst>
            <pc:docMk/>
            <pc:sldMk cId="3900822920" sldId="317"/>
            <ac:spMk id="4" creationId="{FB6F81C0-0A2B-116A-0B43-001A5CF4F3E8}"/>
          </ac:spMkLst>
        </pc:spChg>
        <pc:spChg chg="add mod ord">
          <ac:chgData name="Plath, Lydia" userId="d55df847-9415-48ab-8601-3a567b338f16" providerId="ADAL" clId="{0B3E9408-F535-4D1A-A34F-567C69643499}" dt="2025-11-20T15:31:51.718" v="5114" actId="700"/>
          <ac:spMkLst>
            <pc:docMk/>
            <pc:sldMk cId="3900822920" sldId="317"/>
            <ac:spMk id="5" creationId="{D87CF8C4-7BBF-4456-7220-6ACF4CAD2617}"/>
          </ac:spMkLst>
        </pc:spChg>
      </pc:sldChg>
      <pc:sldChg chg="addSp modSp new del mod">
        <pc:chgData name="Plath, Lydia" userId="d55df847-9415-48ab-8601-3a567b338f16" providerId="ADAL" clId="{0B3E9408-F535-4D1A-A34F-567C69643499}" dt="2025-12-06T11:30:20.336" v="13799" actId="47"/>
        <pc:sldMkLst>
          <pc:docMk/>
          <pc:sldMk cId="1931563408" sldId="318"/>
        </pc:sldMkLst>
      </pc:sldChg>
      <pc:sldChg chg="modSp new del mod">
        <pc:chgData name="Plath, Lydia" userId="d55df847-9415-48ab-8601-3a567b338f16" providerId="ADAL" clId="{0B3E9408-F535-4D1A-A34F-567C69643499}" dt="2025-12-06T12:35:23.711" v="17473" actId="47"/>
        <pc:sldMkLst>
          <pc:docMk/>
          <pc:sldMk cId="413835266" sldId="319"/>
        </pc:sldMkLst>
        <pc:spChg chg="mod">
          <ac:chgData name="Plath, Lydia" userId="d55df847-9415-48ab-8601-3a567b338f16" providerId="ADAL" clId="{0B3E9408-F535-4D1A-A34F-567C69643499}" dt="2025-12-06T12:35:01.919" v="17472" actId="20577"/>
          <ac:spMkLst>
            <pc:docMk/>
            <pc:sldMk cId="413835266" sldId="319"/>
            <ac:spMk id="3" creationId="{0EE05981-413D-29E0-2E3C-D4CBA80ACEA8}"/>
          </ac:spMkLst>
        </pc:spChg>
      </pc:sldChg>
      <pc:sldChg chg="addSp modSp new del mod ord">
        <pc:chgData name="Plath, Lydia" userId="d55df847-9415-48ab-8601-3a567b338f16" providerId="ADAL" clId="{0B3E9408-F535-4D1A-A34F-567C69643499}" dt="2025-12-06T11:30:25.515" v="13807" actId="47"/>
        <pc:sldMkLst>
          <pc:docMk/>
          <pc:sldMk cId="3104302495" sldId="320"/>
        </pc:sldMkLst>
      </pc:sldChg>
      <pc:sldChg chg="addSp modSp new del mod">
        <pc:chgData name="Plath, Lydia" userId="d55df847-9415-48ab-8601-3a567b338f16" providerId="ADAL" clId="{0B3E9408-F535-4D1A-A34F-567C69643499}" dt="2025-12-06T11:30:26.651" v="13810" actId="47"/>
        <pc:sldMkLst>
          <pc:docMk/>
          <pc:sldMk cId="2351609124" sldId="321"/>
        </pc:sldMkLst>
      </pc:sldChg>
      <pc:sldChg chg="addSp modSp new del mod">
        <pc:chgData name="Plath, Lydia" userId="d55df847-9415-48ab-8601-3a567b338f16" providerId="ADAL" clId="{0B3E9408-F535-4D1A-A34F-567C69643499}" dt="2025-12-06T11:30:26.139" v="13809" actId="47"/>
        <pc:sldMkLst>
          <pc:docMk/>
          <pc:sldMk cId="2120710062" sldId="323"/>
        </pc:sldMkLst>
      </pc:sldChg>
      <pc:sldChg chg="modSp new mod">
        <pc:chgData name="Plath, Lydia" userId="d55df847-9415-48ab-8601-3a567b338f16" providerId="ADAL" clId="{0B3E9408-F535-4D1A-A34F-567C69643499}" dt="2025-12-06T12:53:52.888" v="18684" actId="20577"/>
        <pc:sldMkLst>
          <pc:docMk/>
          <pc:sldMk cId="3277745947" sldId="327"/>
        </pc:sldMkLst>
        <pc:spChg chg="mod">
          <ac:chgData name="Plath, Lydia" userId="d55df847-9415-48ab-8601-3a567b338f16" providerId="ADAL" clId="{0B3E9408-F535-4D1A-A34F-567C69643499}" dt="2025-12-06T12:53:52.888" v="18684" actId="20577"/>
          <ac:spMkLst>
            <pc:docMk/>
            <pc:sldMk cId="3277745947" sldId="327"/>
            <ac:spMk id="2" creationId="{E05EB8D2-B79A-67AA-2678-A957F322842D}"/>
          </ac:spMkLst>
        </pc:spChg>
      </pc:sldChg>
      <pc:sldChg chg="addSp delSp modSp new del mod modClrScheme chgLayout">
        <pc:chgData name="Plath, Lydia" userId="d55df847-9415-48ab-8601-3a567b338f16" providerId="ADAL" clId="{0B3E9408-F535-4D1A-A34F-567C69643499}" dt="2025-12-06T11:30:29.409" v="13813" actId="47"/>
        <pc:sldMkLst>
          <pc:docMk/>
          <pc:sldMk cId="1553440782" sldId="328"/>
        </pc:sldMkLst>
      </pc:sldChg>
      <pc:sldChg chg="addSp modSp new del mod">
        <pc:chgData name="Plath, Lydia" userId="d55df847-9415-48ab-8601-3a567b338f16" providerId="ADAL" clId="{0B3E9408-F535-4D1A-A34F-567C69643499}" dt="2025-12-06T11:30:30.257" v="13815" actId="47"/>
        <pc:sldMkLst>
          <pc:docMk/>
          <pc:sldMk cId="1503459446" sldId="330"/>
        </pc:sldMkLst>
      </pc:sldChg>
      <pc:sldChg chg="modSp add del mod ord">
        <pc:chgData name="Plath, Lydia" userId="d55df847-9415-48ab-8601-3a567b338f16" providerId="ADAL" clId="{0B3E9408-F535-4D1A-A34F-567C69643499}" dt="2025-12-06T11:30:30.625" v="13816" actId="47"/>
        <pc:sldMkLst>
          <pc:docMk/>
          <pc:sldMk cId="73596334" sldId="331"/>
        </pc:sldMkLst>
      </pc:sldChg>
      <pc:sldChg chg="addSp modSp new del mod">
        <pc:chgData name="Plath, Lydia" userId="d55df847-9415-48ab-8601-3a567b338f16" providerId="ADAL" clId="{0B3E9408-F535-4D1A-A34F-567C69643499}" dt="2025-12-06T11:30:25.770" v="13808" actId="47"/>
        <pc:sldMkLst>
          <pc:docMk/>
          <pc:sldMk cId="2337483536" sldId="332"/>
        </pc:sldMkLst>
      </pc:sldChg>
      <pc:sldChg chg="addSp modSp new del mod">
        <pc:chgData name="Plath, Lydia" userId="d55df847-9415-48ab-8601-3a567b338f16" providerId="ADAL" clId="{0B3E9408-F535-4D1A-A34F-567C69643499}" dt="2025-12-06T11:30:29.777" v="13814" actId="47"/>
        <pc:sldMkLst>
          <pc:docMk/>
          <pc:sldMk cId="3491832079" sldId="333"/>
        </pc:sldMkLst>
      </pc:sldChg>
      <pc:sldChg chg="addSp delSp modSp new del mod modClrScheme chgLayout">
        <pc:chgData name="Plath, Lydia" userId="d55df847-9415-48ab-8601-3a567b338f16" providerId="ADAL" clId="{0B3E9408-F535-4D1A-A34F-567C69643499}" dt="2025-12-06T11:30:24.863" v="13805" actId="47"/>
        <pc:sldMkLst>
          <pc:docMk/>
          <pc:sldMk cId="1861749763" sldId="334"/>
        </pc:sldMkLst>
      </pc:sldChg>
      <pc:sldChg chg="addSp delSp modSp new del mod modClrScheme chgLayout">
        <pc:chgData name="Plath, Lydia" userId="d55df847-9415-48ab-8601-3a567b338f16" providerId="ADAL" clId="{0B3E9408-F535-4D1A-A34F-567C69643499}" dt="2025-12-06T11:30:29.107" v="13812" actId="47"/>
        <pc:sldMkLst>
          <pc:docMk/>
          <pc:sldMk cId="3918573725" sldId="335"/>
        </pc:sldMkLst>
      </pc:sldChg>
      <pc:sldChg chg="addSp modSp new del mod">
        <pc:chgData name="Plath, Lydia" userId="d55df847-9415-48ab-8601-3a567b338f16" providerId="ADAL" clId="{0B3E9408-F535-4D1A-A34F-567C69643499}" dt="2025-12-06T11:30:32.270" v="13817" actId="47"/>
        <pc:sldMkLst>
          <pc:docMk/>
          <pc:sldMk cId="2619687717" sldId="336"/>
        </pc:sldMkLst>
      </pc:sldChg>
      <pc:sldChg chg="addSp modSp new del mod">
        <pc:chgData name="Plath, Lydia" userId="d55df847-9415-48ab-8601-3a567b338f16" providerId="ADAL" clId="{0B3E9408-F535-4D1A-A34F-567C69643499}" dt="2025-12-06T11:30:32.995" v="13818" actId="47"/>
        <pc:sldMkLst>
          <pc:docMk/>
          <pc:sldMk cId="3825865817" sldId="337"/>
        </pc:sldMkLst>
      </pc:sldChg>
      <pc:sldChg chg="modSp new mod">
        <pc:chgData name="Plath, Lydia" userId="d55df847-9415-48ab-8601-3a567b338f16" providerId="ADAL" clId="{0B3E9408-F535-4D1A-A34F-567C69643499}" dt="2025-12-06T13:18:34.070" v="19289" actId="20577"/>
        <pc:sldMkLst>
          <pc:docMk/>
          <pc:sldMk cId="2791245743" sldId="338"/>
        </pc:sldMkLst>
        <pc:spChg chg="mod">
          <ac:chgData name="Plath, Lydia" userId="d55df847-9415-48ab-8601-3a567b338f16" providerId="ADAL" clId="{0B3E9408-F535-4D1A-A34F-567C69643499}" dt="2025-12-06T13:18:34.070" v="19289" actId="20577"/>
          <ac:spMkLst>
            <pc:docMk/>
            <pc:sldMk cId="2791245743" sldId="338"/>
            <ac:spMk id="2" creationId="{4203EE65-42D3-FA4C-094C-D5C7EAD7BBCE}"/>
          </ac:spMkLst>
        </pc:spChg>
      </pc:sldChg>
      <pc:sldChg chg="modSp new del mod">
        <pc:chgData name="Plath, Lydia" userId="d55df847-9415-48ab-8601-3a567b338f16" providerId="ADAL" clId="{0B3E9408-F535-4D1A-A34F-567C69643499}" dt="2025-12-06T11:38:31.445" v="14200" actId="47"/>
        <pc:sldMkLst>
          <pc:docMk/>
          <pc:sldMk cId="985293449" sldId="339"/>
        </pc:sldMkLst>
        <pc:spChg chg="mod">
          <ac:chgData name="Plath, Lydia" userId="d55df847-9415-48ab-8601-3a567b338f16" providerId="ADAL" clId="{0B3E9408-F535-4D1A-A34F-567C69643499}" dt="2025-12-06T11:27:45.509" v="13791" actId="27636"/>
          <ac:spMkLst>
            <pc:docMk/>
            <pc:sldMk cId="985293449" sldId="339"/>
            <ac:spMk id="3" creationId="{47F128E1-E428-B80F-A3C7-0423DF13796B}"/>
          </ac:spMkLst>
        </pc:spChg>
      </pc:sldChg>
      <pc:sldChg chg="new del">
        <pc:chgData name="Plath, Lydia" userId="d55df847-9415-48ab-8601-3a567b338f16" providerId="ADAL" clId="{0B3E9408-F535-4D1A-A34F-567C69643499}" dt="2025-12-06T11:33:10.451" v="13900" actId="47"/>
        <pc:sldMkLst>
          <pc:docMk/>
          <pc:sldMk cId="1495248706" sldId="340"/>
        </pc:sldMkLst>
      </pc:sldChg>
      <pc:sldChg chg="addSp delSp modSp add mod ord">
        <pc:chgData name="Plath, Lydia" userId="d55df847-9415-48ab-8601-3a567b338f16" providerId="ADAL" clId="{0B3E9408-F535-4D1A-A34F-567C69643499}" dt="2025-12-06T13:02:52.648" v="18893" actId="20577"/>
        <pc:sldMkLst>
          <pc:docMk/>
          <pc:sldMk cId="3035009895" sldId="383"/>
        </pc:sldMkLst>
        <pc:spChg chg="mod">
          <ac:chgData name="Plath, Lydia" userId="d55df847-9415-48ab-8601-3a567b338f16" providerId="ADAL" clId="{0B3E9408-F535-4D1A-A34F-567C69643499}" dt="2025-12-06T13:02:52.648" v="18893" actId="20577"/>
          <ac:spMkLst>
            <pc:docMk/>
            <pc:sldMk cId="3035009895" sldId="383"/>
            <ac:spMk id="2" creationId="{C0F00E96-6CF7-43D1-B1DA-1F5BDE09E3D9}"/>
          </ac:spMkLst>
        </pc:spChg>
        <pc:spChg chg="mod">
          <ac:chgData name="Plath, Lydia" userId="d55df847-9415-48ab-8601-3a567b338f16" providerId="ADAL" clId="{0B3E9408-F535-4D1A-A34F-567C69643499}" dt="2025-12-06T13:02:22.019" v="18887" actId="113"/>
          <ac:spMkLst>
            <pc:docMk/>
            <pc:sldMk cId="3035009895" sldId="383"/>
            <ac:spMk id="3" creationId="{0D72B2BF-5A0B-45D9-9D27-887419D43991}"/>
          </ac:spMkLst>
        </pc:spChg>
        <pc:picChg chg="add mod">
          <ac:chgData name="Plath, Lydia" userId="d55df847-9415-48ab-8601-3a567b338f16" providerId="ADAL" clId="{0B3E9408-F535-4D1A-A34F-567C69643499}" dt="2025-12-06T12:22:32.384" v="16176" actId="1076"/>
          <ac:picMkLst>
            <pc:docMk/>
            <pc:sldMk cId="3035009895" sldId="383"/>
            <ac:picMk id="4098" creationId="{AF57C3CE-78DA-6506-69A0-E268E3B78246}"/>
          </ac:picMkLst>
        </pc:picChg>
        <pc:picChg chg="del">
          <ac:chgData name="Plath, Lydia" userId="d55df847-9415-48ab-8601-3a567b338f16" providerId="ADAL" clId="{0B3E9408-F535-4D1A-A34F-567C69643499}" dt="2025-12-06T12:22:04.031" v="16172" actId="478"/>
          <ac:picMkLst>
            <pc:docMk/>
            <pc:sldMk cId="3035009895" sldId="383"/>
            <ac:picMk id="7170" creationId="{083B7335-E383-4B08-A111-792EFA3B2C9A}"/>
          </ac:picMkLst>
        </pc:picChg>
      </pc:sldChg>
      <pc:sldChg chg="add del">
        <pc:chgData name="Plath, Lydia" userId="d55df847-9415-48ab-8601-3a567b338f16" providerId="ADAL" clId="{0B3E9408-F535-4D1A-A34F-567C69643499}" dt="2025-12-06T11:39:49.149" v="14202" actId="47"/>
        <pc:sldMkLst>
          <pc:docMk/>
          <pc:sldMk cId="94848820" sldId="387"/>
        </pc:sldMkLst>
      </pc:sldChg>
      <pc:sldChg chg="modSp add mod">
        <pc:chgData name="Plath, Lydia" userId="d55df847-9415-48ab-8601-3a567b338f16" providerId="ADAL" clId="{0B3E9408-F535-4D1A-A34F-567C69643499}" dt="2025-12-06T12:55:29.076" v="18759" actId="113"/>
        <pc:sldMkLst>
          <pc:docMk/>
          <pc:sldMk cId="3752968188" sldId="392"/>
        </pc:sldMkLst>
        <pc:spChg chg="mod">
          <ac:chgData name="Plath, Lydia" userId="d55df847-9415-48ab-8601-3a567b338f16" providerId="ADAL" clId="{0B3E9408-F535-4D1A-A34F-567C69643499}" dt="2025-12-06T12:55:29.076" v="18759" actId="113"/>
          <ac:spMkLst>
            <pc:docMk/>
            <pc:sldMk cId="3752968188" sldId="392"/>
            <ac:spMk id="3" creationId="{EDA526D4-673E-449B-9911-95D7ECBE1285}"/>
          </ac:spMkLst>
        </pc:spChg>
      </pc:sldChg>
      <pc:sldChg chg="addSp delSp modSp new mod modClrScheme chgLayout">
        <pc:chgData name="Plath, Lydia" userId="d55df847-9415-48ab-8601-3a567b338f16" providerId="ADAL" clId="{0B3E9408-F535-4D1A-A34F-567C69643499}" dt="2025-12-06T13:00:13.022" v="18874" actId="20577"/>
        <pc:sldMkLst>
          <pc:docMk/>
          <pc:sldMk cId="3780327187" sldId="393"/>
        </pc:sldMkLst>
        <pc:spChg chg="del mod ord">
          <ac:chgData name="Plath, Lydia" userId="d55df847-9415-48ab-8601-3a567b338f16" providerId="ADAL" clId="{0B3E9408-F535-4D1A-A34F-567C69643499}" dt="2025-12-06T11:33:28.353" v="13930" actId="700"/>
          <ac:spMkLst>
            <pc:docMk/>
            <pc:sldMk cId="3780327187" sldId="393"/>
            <ac:spMk id="2" creationId="{64CBDB74-A5B6-B042-3FD7-1FB38C872DC3}"/>
          </ac:spMkLst>
        </pc:spChg>
        <pc:spChg chg="del mod ord">
          <ac:chgData name="Plath, Lydia" userId="d55df847-9415-48ab-8601-3a567b338f16" providerId="ADAL" clId="{0B3E9408-F535-4D1A-A34F-567C69643499}" dt="2025-12-06T11:33:28.353" v="13930" actId="700"/>
          <ac:spMkLst>
            <pc:docMk/>
            <pc:sldMk cId="3780327187" sldId="393"/>
            <ac:spMk id="3" creationId="{03D29F02-5B32-0337-1EA3-B2F6F1489821}"/>
          </ac:spMkLst>
        </pc:spChg>
        <pc:spChg chg="add mod ord">
          <ac:chgData name="Plath, Lydia" userId="d55df847-9415-48ab-8601-3a567b338f16" providerId="ADAL" clId="{0B3E9408-F535-4D1A-A34F-567C69643499}" dt="2025-12-06T11:54:22.535" v="14805" actId="20577"/>
          <ac:spMkLst>
            <pc:docMk/>
            <pc:sldMk cId="3780327187" sldId="393"/>
            <ac:spMk id="4" creationId="{36CA1F38-86FA-E290-A84F-094AE4344FC9}"/>
          </ac:spMkLst>
        </pc:spChg>
        <pc:spChg chg="add mod ord">
          <ac:chgData name="Plath, Lydia" userId="d55df847-9415-48ab-8601-3a567b338f16" providerId="ADAL" clId="{0B3E9408-F535-4D1A-A34F-567C69643499}" dt="2025-12-06T13:00:13.022" v="18874" actId="20577"/>
          <ac:spMkLst>
            <pc:docMk/>
            <pc:sldMk cId="3780327187" sldId="393"/>
            <ac:spMk id="5" creationId="{7A68233B-039F-E905-FF7D-7D20D2A06001}"/>
          </ac:spMkLst>
        </pc:spChg>
        <pc:picChg chg="add del mod">
          <ac:chgData name="Plath, Lydia" userId="d55df847-9415-48ab-8601-3a567b338f16" providerId="ADAL" clId="{0B3E9408-F535-4D1A-A34F-567C69643499}" dt="2025-12-06T11:51:28.289" v="14759" actId="478"/>
          <ac:picMkLst>
            <pc:docMk/>
            <pc:sldMk cId="3780327187" sldId="393"/>
            <ac:picMk id="1026" creationId="{74D5BA49-710A-0F6A-6931-F5C053EBB962}"/>
          </ac:picMkLst>
        </pc:picChg>
        <pc:picChg chg="add mod">
          <ac:chgData name="Plath, Lydia" userId="d55df847-9415-48ab-8601-3a567b338f16" providerId="ADAL" clId="{0B3E9408-F535-4D1A-A34F-567C69643499}" dt="2025-12-06T11:56:45.350" v="14868" actId="1076"/>
          <ac:picMkLst>
            <pc:docMk/>
            <pc:sldMk cId="3780327187" sldId="393"/>
            <ac:picMk id="1028" creationId="{868EDBD5-DCB7-0F4B-A4E5-773F9EFBE6BA}"/>
          </ac:picMkLst>
        </pc:picChg>
        <pc:picChg chg="add mod">
          <ac:chgData name="Plath, Lydia" userId="d55df847-9415-48ab-8601-3a567b338f16" providerId="ADAL" clId="{0B3E9408-F535-4D1A-A34F-567C69643499}" dt="2025-12-06T11:55:54.809" v="14856" actId="1076"/>
          <ac:picMkLst>
            <pc:docMk/>
            <pc:sldMk cId="3780327187" sldId="393"/>
            <ac:picMk id="1030" creationId="{CB7F1840-F5B0-3CC6-C2EB-802A3C90CE87}"/>
          </ac:picMkLst>
        </pc:picChg>
      </pc:sldChg>
      <pc:sldChg chg="addSp modSp new mod">
        <pc:chgData name="Plath, Lydia" userId="d55df847-9415-48ab-8601-3a567b338f16" providerId="ADAL" clId="{0B3E9408-F535-4D1A-A34F-567C69643499}" dt="2025-12-06T13:01:19.390" v="18877" actId="113"/>
        <pc:sldMkLst>
          <pc:docMk/>
          <pc:sldMk cId="564446074" sldId="394"/>
        </pc:sldMkLst>
        <pc:spChg chg="mod">
          <ac:chgData name="Plath, Lydia" userId="d55df847-9415-48ab-8601-3a567b338f16" providerId="ADAL" clId="{0B3E9408-F535-4D1A-A34F-567C69643499}" dt="2025-12-06T12:05:45.019" v="15408" actId="20577"/>
          <ac:spMkLst>
            <pc:docMk/>
            <pc:sldMk cId="564446074" sldId="394"/>
            <ac:spMk id="2" creationId="{8C975B0A-6BAA-67E2-9959-C5FD909D1C28}"/>
          </ac:spMkLst>
        </pc:spChg>
        <pc:spChg chg="mod">
          <ac:chgData name="Plath, Lydia" userId="d55df847-9415-48ab-8601-3a567b338f16" providerId="ADAL" clId="{0B3E9408-F535-4D1A-A34F-567C69643499}" dt="2025-12-06T13:01:19.390" v="18877" actId="113"/>
          <ac:spMkLst>
            <pc:docMk/>
            <pc:sldMk cId="564446074" sldId="394"/>
            <ac:spMk id="3" creationId="{1482A851-BB8C-638A-6B1C-C38634E655A3}"/>
          </ac:spMkLst>
        </pc:spChg>
        <pc:picChg chg="add mod">
          <ac:chgData name="Plath, Lydia" userId="d55df847-9415-48ab-8601-3a567b338f16" providerId="ADAL" clId="{0B3E9408-F535-4D1A-A34F-567C69643499}" dt="2025-12-06T12:10:34.637" v="15710" actId="14100"/>
          <ac:picMkLst>
            <pc:docMk/>
            <pc:sldMk cId="564446074" sldId="394"/>
            <ac:picMk id="3074" creationId="{E98D62E7-8FFE-B655-DA24-477A2AE365C1}"/>
          </ac:picMkLst>
        </pc:picChg>
      </pc:sldChg>
      <pc:sldChg chg="modSp new mod">
        <pc:chgData name="Plath, Lydia" userId="d55df847-9415-48ab-8601-3a567b338f16" providerId="ADAL" clId="{0B3E9408-F535-4D1A-A34F-567C69643499}" dt="2025-12-06T11:36:11.570" v="14112" actId="20577"/>
        <pc:sldMkLst>
          <pc:docMk/>
          <pc:sldMk cId="2863644065" sldId="395"/>
        </pc:sldMkLst>
        <pc:spChg chg="mod">
          <ac:chgData name="Plath, Lydia" userId="d55df847-9415-48ab-8601-3a567b338f16" providerId="ADAL" clId="{0B3E9408-F535-4D1A-A34F-567C69643499}" dt="2025-12-06T11:36:11.570" v="14112" actId="20577"/>
          <ac:spMkLst>
            <pc:docMk/>
            <pc:sldMk cId="2863644065" sldId="395"/>
            <ac:spMk id="2" creationId="{00E8C6AA-5CF4-0A19-4924-74EB61F98E69}"/>
          </ac:spMkLst>
        </pc:spChg>
      </pc:sldChg>
      <pc:sldChg chg="addSp delSp modSp add mod chgLayout">
        <pc:chgData name="Plath, Lydia" userId="d55df847-9415-48ab-8601-3a567b338f16" providerId="ADAL" clId="{0B3E9408-F535-4D1A-A34F-567C69643499}" dt="2025-12-06T12:10:11.918" v="15707" actId="313"/>
        <pc:sldMkLst>
          <pc:docMk/>
          <pc:sldMk cId="204605872" sldId="407"/>
        </pc:sldMkLst>
        <pc:spChg chg="mod ord">
          <ac:chgData name="Plath, Lydia" userId="d55df847-9415-48ab-8601-3a567b338f16" providerId="ADAL" clId="{0B3E9408-F535-4D1A-A34F-567C69643499}" dt="2025-12-06T12:08:50.802" v="15685" actId="6264"/>
          <ac:spMkLst>
            <pc:docMk/>
            <pc:sldMk cId="204605872" sldId="407"/>
            <ac:spMk id="2" creationId="{C182767A-A614-4C7A-8FCB-4C70F3FC9972}"/>
          </ac:spMkLst>
        </pc:spChg>
        <pc:spChg chg="mod ord">
          <ac:chgData name="Plath, Lydia" userId="d55df847-9415-48ab-8601-3a567b338f16" providerId="ADAL" clId="{0B3E9408-F535-4D1A-A34F-567C69643499}" dt="2025-12-06T12:10:11.918" v="15707" actId="313"/>
          <ac:spMkLst>
            <pc:docMk/>
            <pc:sldMk cId="204605872" sldId="407"/>
            <ac:spMk id="3" creationId="{7F5A9C76-B139-451A-8074-367BB3AFEA22}"/>
          </ac:spMkLst>
        </pc:spChg>
        <pc:spChg chg="add del mod">
          <ac:chgData name="Plath, Lydia" userId="d55df847-9415-48ab-8601-3a567b338f16" providerId="ADAL" clId="{0B3E9408-F535-4D1A-A34F-567C69643499}" dt="2025-12-06T12:08:50.802" v="15685" actId="6264"/>
          <ac:spMkLst>
            <pc:docMk/>
            <pc:sldMk cId="204605872" sldId="407"/>
            <ac:spMk id="4" creationId="{2099C976-B6C4-2725-51DB-BEABBE3D65B4}"/>
          </ac:spMkLst>
        </pc:spChg>
        <pc:spChg chg="add del mod">
          <ac:chgData name="Plath, Lydia" userId="d55df847-9415-48ab-8601-3a567b338f16" providerId="ADAL" clId="{0B3E9408-F535-4D1A-A34F-567C69643499}" dt="2025-12-06T12:08:50.802" v="15685" actId="6264"/>
          <ac:spMkLst>
            <pc:docMk/>
            <pc:sldMk cId="204605872" sldId="407"/>
            <ac:spMk id="5" creationId="{DCAF9088-9476-F59D-CE26-880977B3A1CC}"/>
          </ac:spMkLst>
        </pc:spChg>
        <pc:picChg chg="mod">
          <ac:chgData name="Plath, Lydia" userId="d55df847-9415-48ab-8601-3a567b338f16" providerId="ADAL" clId="{0B3E9408-F535-4D1A-A34F-567C69643499}" dt="2025-12-06T12:09:03.040" v="15691" actId="1076"/>
          <ac:picMkLst>
            <pc:docMk/>
            <pc:sldMk cId="204605872" sldId="407"/>
            <ac:picMk id="20484" creationId="{9A6453E3-5684-4323-ADAB-C6AAA1218329}"/>
          </ac:picMkLst>
        </pc:picChg>
      </pc:sldChg>
      <pc:sldChg chg="addSp delSp modSp add mod chgLayout">
        <pc:chgData name="Plath, Lydia" userId="d55df847-9415-48ab-8601-3a567b338f16" providerId="ADAL" clId="{0B3E9408-F535-4D1A-A34F-567C69643499}" dt="2025-12-06T13:04:25.210" v="18899" actId="113"/>
        <pc:sldMkLst>
          <pc:docMk/>
          <pc:sldMk cId="485614385" sldId="410"/>
        </pc:sldMkLst>
        <pc:spChg chg="mod ord">
          <ac:chgData name="Plath, Lydia" userId="d55df847-9415-48ab-8601-3a567b338f16" providerId="ADAL" clId="{0B3E9408-F535-4D1A-A34F-567C69643499}" dt="2025-12-06T12:23:42.317" v="16180" actId="6264"/>
          <ac:spMkLst>
            <pc:docMk/>
            <pc:sldMk cId="485614385" sldId="410"/>
            <ac:spMk id="2" creationId="{274F611C-00D7-4CFC-A81D-DE866583726E}"/>
          </ac:spMkLst>
        </pc:spChg>
        <pc:spChg chg="mod ord">
          <ac:chgData name="Plath, Lydia" userId="d55df847-9415-48ab-8601-3a567b338f16" providerId="ADAL" clId="{0B3E9408-F535-4D1A-A34F-567C69643499}" dt="2025-12-06T13:04:25.210" v="18899" actId="113"/>
          <ac:spMkLst>
            <pc:docMk/>
            <pc:sldMk cId="485614385" sldId="410"/>
            <ac:spMk id="3" creationId="{F3402716-CB76-4D80-9A72-7D47594DCC6F}"/>
          </ac:spMkLst>
        </pc:spChg>
        <pc:spChg chg="add del mod">
          <ac:chgData name="Plath, Lydia" userId="d55df847-9415-48ab-8601-3a567b338f16" providerId="ADAL" clId="{0B3E9408-F535-4D1A-A34F-567C69643499}" dt="2025-12-06T12:23:42.317" v="16180" actId="6264"/>
          <ac:spMkLst>
            <pc:docMk/>
            <pc:sldMk cId="485614385" sldId="410"/>
            <ac:spMk id="4" creationId="{CCA47DF5-8600-D408-B282-3DB0EA2BF844}"/>
          </ac:spMkLst>
        </pc:spChg>
        <pc:spChg chg="add del mod">
          <ac:chgData name="Plath, Lydia" userId="d55df847-9415-48ab-8601-3a567b338f16" providerId="ADAL" clId="{0B3E9408-F535-4D1A-A34F-567C69643499}" dt="2025-12-06T12:23:42.317" v="16180" actId="6264"/>
          <ac:spMkLst>
            <pc:docMk/>
            <pc:sldMk cId="485614385" sldId="410"/>
            <ac:spMk id="5" creationId="{AF4BB78A-5E6D-3F7A-94B6-43725778A00C}"/>
          </ac:spMkLst>
        </pc:spChg>
        <pc:picChg chg="del">
          <ac:chgData name="Plath, Lydia" userId="d55df847-9415-48ab-8601-3a567b338f16" providerId="ADAL" clId="{0B3E9408-F535-4D1A-A34F-567C69643499}" dt="2025-12-06T12:23:37.541" v="16179" actId="478"/>
          <ac:picMkLst>
            <pc:docMk/>
            <pc:sldMk cId="485614385" sldId="410"/>
            <ac:picMk id="1028" creationId="{FCBA1E66-25DD-4A4E-A618-6B1769014A36}"/>
          </ac:picMkLst>
        </pc:picChg>
        <pc:picChg chg="del">
          <ac:chgData name="Plath, Lydia" userId="d55df847-9415-48ab-8601-3a567b338f16" providerId="ADAL" clId="{0B3E9408-F535-4D1A-A34F-567C69643499}" dt="2025-12-06T12:23:37.541" v="16179" actId="478"/>
          <ac:picMkLst>
            <pc:docMk/>
            <pc:sldMk cId="485614385" sldId="410"/>
            <ac:picMk id="1030" creationId="{EBE5DA8A-7D2D-4A3D-B232-BB1C764EBD6A}"/>
          </ac:picMkLst>
        </pc:picChg>
        <pc:picChg chg="del">
          <ac:chgData name="Plath, Lydia" userId="d55df847-9415-48ab-8601-3a567b338f16" providerId="ADAL" clId="{0B3E9408-F535-4D1A-A34F-567C69643499}" dt="2025-12-06T12:23:37.541" v="16179" actId="478"/>
          <ac:picMkLst>
            <pc:docMk/>
            <pc:sldMk cId="485614385" sldId="410"/>
            <ac:picMk id="1034" creationId="{8175A8BA-0247-4882-808D-53523323B6DF}"/>
          </ac:picMkLst>
        </pc:picChg>
        <pc:picChg chg="mod">
          <ac:chgData name="Plath, Lydia" userId="d55df847-9415-48ab-8601-3a567b338f16" providerId="ADAL" clId="{0B3E9408-F535-4D1A-A34F-567C69643499}" dt="2025-12-06T12:23:49.073" v="16183" actId="1076"/>
          <ac:picMkLst>
            <pc:docMk/>
            <pc:sldMk cId="485614385" sldId="410"/>
            <ac:picMk id="1036" creationId="{6F4A01D9-5942-4EC6-ABC4-FF519F86CA6B}"/>
          </ac:picMkLst>
        </pc:picChg>
        <pc:picChg chg="del">
          <ac:chgData name="Plath, Lydia" userId="d55df847-9415-48ab-8601-3a567b338f16" providerId="ADAL" clId="{0B3E9408-F535-4D1A-A34F-567C69643499}" dt="2025-12-06T12:23:37.541" v="16179" actId="478"/>
          <ac:picMkLst>
            <pc:docMk/>
            <pc:sldMk cId="485614385" sldId="410"/>
            <ac:picMk id="2050" creationId="{2E933724-633B-4250-8A22-3B5D7D9F411A}"/>
          </ac:picMkLst>
        </pc:picChg>
        <pc:picChg chg="del">
          <ac:chgData name="Plath, Lydia" userId="d55df847-9415-48ab-8601-3a567b338f16" providerId="ADAL" clId="{0B3E9408-F535-4D1A-A34F-567C69643499}" dt="2025-12-06T12:23:37.541" v="16179" actId="478"/>
          <ac:picMkLst>
            <pc:docMk/>
            <pc:sldMk cId="485614385" sldId="410"/>
            <ac:picMk id="2054" creationId="{CB3E777E-2B75-43D4-8CB8-9138E5990D58}"/>
          </ac:picMkLst>
        </pc:picChg>
      </pc:sldChg>
      <pc:sldChg chg="modSp add mod ord">
        <pc:chgData name="Plath, Lydia" userId="d55df847-9415-48ab-8601-3a567b338f16" providerId="ADAL" clId="{0B3E9408-F535-4D1A-A34F-567C69643499}" dt="2025-12-06T13:03:06.639" v="18895" actId="27636"/>
        <pc:sldMkLst>
          <pc:docMk/>
          <pc:sldMk cId="1237541079" sldId="411"/>
        </pc:sldMkLst>
        <pc:spChg chg="mod">
          <ac:chgData name="Plath, Lydia" userId="d55df847-9415-48ab-8601-3a567b338f16" providerId="ADAL" clId="{0B3E9408-F535-4D1A-A34F-567C69643499}" dt="2025-12-06T13:03:06.639" v="18895" actId="27636"/>
          <ac:spMkLst>
            <pc:docMk/>
            <pc:sldMk cId="1237541079" sldId="411"/>
            <ac:spMk id="3" creationId="{07260820-95BC-4318-9C12-55B78EBE1F1B}"/>
          </ac:spMkLst>
        </pc:spChg>
      </pc:sldChg>
      <pc:sldChg chg="modSp add del mod">
        <pc:chgData name="Plath, Lydia" userId="d55df847-9415-48ab-8601-3a567b338f16" providerId="ADAL" clId="{0B3E9408-F535-4D1A-A34F-567C69643499}" dt="2025-12-06T12:10:58.337" v="15766" actId="47"/>
        <pc:sldMkLst>
          <pc:docMk/>
          <pc:sldMk cId="1576242521" sldId="418"/>
        </pc:sldMkLst>
        <pc:spChg chg="mod">
          <ac:chgData name="Plath, Lydia" userId="d55df847-9415-48ab-8601-3a567b338f16" providerId="ADAL" clId="{0B3E9408-F535-4D1A-A34F-567C69643499}" dt="2025-12-06T11:37:17.604" v="14139" actId="27636"/>
          <ac:spMkLst>
            <pc:docMk/>
            <pc:sldMk cId="1576242521" sldId="418"/>
            <ac:spMk id="3" creationId="{B936D860-A182-9823-C3AC-CB83765D853C}"/>
          </ac:spMkLst>
        </pc:spChg>
      </pc:sldChg>
      <pc:sldChg chg="add del">
        <pc:chgData name="Plath, Lydia" userId="d55df847-9415-48ab-8601-3a567b338f16" providerId="ADAL" clId="{0B3E9408-F535-4D1A-A34F-567C69643499}" dt="2025-12-06T13:10:09.085" v="19149" actId="47"/>
        <pc:sldMkLst>
          <pc:docMk/>
          <pc:sldMk cId="3822847726" sldId="419"/>
        </pc:sldMkLst>
      </pc:sldChg>
      <pc:sldChg chg="addSp delSp modSp new mod modClrScheme chgLayout">
        <pc:chgData name="Plath, Lydia" userId="d55df847-9415-48ab-8601-3a567b338f16" providerId="ADAL" clId="{0B3E9408-F535-4D1A-A34F-567C69643499}" dt="2025-12-06T12:28:01.081" v="16506" actId="20577"/>
        <pc:sldMkLst>
          <pc:docMk/>
          <pc:sldMk cId="144331106" sldId="420"/>
        </pc:sldMkLst>
        <pc:spChg chg="del mod ord">
          <ac:chgData name="Plath, Lydia" userId="d55df847-9415-48ab-8601-3a567b338f16" providerId="ADAL" clId="{0B3E9408-F535-4D1A-A34F-567C69643499}" dt="2025-12-06T11:36:18.490" v="14114" actId="700"/>
          <ac:spMkLst>
            <pc:docMk/>
            <pc:sldMk cId="144331106" sldId="420"/>
            <ac:spMk id="2" creationId="{88309F2F-F890-576C-08EF-61E06A6B2E43}"/>
          </ac:spMkLst>
        </pc:spChg>
        <pc:spChg chg="del mod ord">
          <ac:chgData name="Plath, Lydia" userId="d55df847-9415-48ab-8601-3a567b338f16" providerId="ADAL" clId="{0B3E9408-F535-4D1A-A34F-567C69643499}" dt="2025-12-06T11:36:18.490" v="14114" actId="700"/>
          <ac:spMkLst>
            <pc:docMk/>
            <pc:sldMk cId="144331106" sldId="420"/>
            <ac:spMk id="3" creationId="{414F7B64-E849-A29E-6788-5040FE5E0CFC}"/>
          </ac:spMkLst>
        </pc:spChg>
        <pc:spChg chg="add mod ord">
          <ac:chgData name="Plath, Lydia" userId="d55df847-9415-48ab-8601-3a567b338f16" providerId="ADAL" clId="{0B3E9408-F535-4D1A-A34F-567C69643499}" dt="2025-12-06T12:24:17.418" v="16209" actId="20577"/>
          <ac:spMkLst>
            <pc:docMk/>
            <pc:sldMk cId="144331106" sldId="420"/>
            <ac:spMk id="4" creationId="{563C9F3C-15B0-EA7D-6B85-9063814B31EB}"/>
          </ac:spMkLst>
        </pc:spChg>
        <pc:spChg chg="add mod ord">
          <ac:chgData name="Plath, Lydia" userId="d55df847-9415-48ab-8601-3a567b338f16" providerId="ADAL" clId="{0B3E9408-F535-4D1A-A34F-567C69643499}" dt="2025-12-06T12:28:01.081" v="16506" actId="20577"/>
          <ac:spMkLst>
            <pc:docMk/>
            <pc:sldMk cId="144331106" sldId="420"/>
            <ac:spMk id="5" creationId="{7E846C03-7109-84E6-A6DE-BAF24C86F874}"/>
          </ac:spMkLst>
        </pc:spChg>
        <pc:picChg chg="add mod">
          <ac:chgData name="Plath, Lydia" userId="d55df847-9415-48ab-8601-3a567b338f16" providerId="ADAL" clId="{0B3E9408-F535-4D1A-A34F-567C69643499}" dt="2025-12-06T12:27:50.973" v="16490" actId="1076"/>
          <ac:picMkLst>
            <pc:docMk/>
            <pc:sldMk cId="144331106" sldId="420"/>
            <ac:picMk id="5122" creationId="{0354DBA3-C692-8316-8D79-EC300DBB96A1}"/>
          </ac:picMkLst>
        </pc:picChg>
      </pc:sldChg>
      <pc:sldChg chg="modSp add mod ord">
        <pc:chgData name="Plath, Lydia" userId="d55df847-9415-48ab-8601-3a567b338f16" providerId="ADAL" clId="{0B3E9408-F535-4D1A-A34F-567C69643499}" dt="2025-12-06T13:04:17.552" v="18898" actId="113"/>
        <pc:sldMkLst>
          <pc:docMk/>
          <pc:sldMk cId="799638400" sldId="421"/>
        </pc:sldMkLst>
        <pc:spChg chg="mod">
          <ac:chgData name="Plath, Lydia" userId="d55df847-9415-48ab-8601-3a567b338f16" providerId="ADAL" clId="{0B3E9408-F535-4D1A-A34F-567C69643499}" dt="2025-12-06T13:04:17.552" v="18898" actId="113"/>
          <ac:spMkLst>
            <pc:docMk/>
            <pc:sldMk cId="799638400" sldId="421"/>
            <ac:spMk id="3" creationId="{B022EDA1-3D98-D518-7100-9F3DC76653E7}"/>
          </ac:spMkLst>
        </pc:spChg>
      </pc:sldChg>
      <pc:sldChg chg="addSp delSp modSp new mod modClrScheme chgLayout">
        <pc:chgData name="Plath, Lydia" userId="d55df847-9415-48ab-8601-3a567b338f16" providerId="ADAL" clId="{0B3E9408-F535-4D1A-A34F-567C69643499}" dt="2025-12-06T13:18:02.386" v="19282" actId="20577"/>
        <pc:sldMkLst>
          <pc:docMk/>
          <pc:sldMk cId="3030208773" sldId="422"/>
        </pc:sldMkLst>
        <pc:spChg chg="del mod ord">
          <ac:chgData name="Plath, Lydia" userId="d55df847-9415-48ab-8601-3a567b338f16" providerId="ADAL" clId="{0B3E9408-F535-4D1A-A34F-567C69643499}" dt="2025-12-06T11:37:46.224" v="14163" actId="700"/>
          <ac:spMkLst>
            <pc:docMk/>
            <pc:sldMk cId="3030208773" sldId="422"/>
            <ac:spMk id="2" creationId="{0AB57198-816C-15F2-60F9-62A52C63E132}"/>
          </ac:spMkLst>
        </pc:spChg>
        <pc:spChg chg="del mod ord">
          <ac:chgData name="Plath, Lydia" userId="d55df847-9415-48ab-8601-3a567b338f16" providerId="ADAL" clId="{0B3E9408-F535-4D1A-A34F-567C69643499}" dt="2025-12-06T11:37:46.224" v="14163" actId="700"/>
          <ac:spMkLst>
            <pc:docMk/>
            <pc:sldMk cId="3030208773" sldId="422"/>
            <ac:spMk id="3" creationId="{B8761E9A-1B5B-3C8B-B3D5-6D19668AE423}"/>
          </ac:spMkLst>
        </pc:spChg>
        <pc:spChg chg="add mod ord">
          <ac:chgData name="Plath, Lydia" userId="d55df847-9415-48ab-8601-3a567b338f16" providerId="ADAL" clId="{0B3E9408-F535-4D1A-A34F-567C69643499}" dt="2025-12-06T13:18:02.386" v="19282" actId="20577"/>
          <ac:spMkLst>
            <pc:docMk/>
            <pc:sldMk cId="3030208773" sldId="422"/>
            <ac:spMk id="4" creationId="{5D71C12F-2705-1905-FF3E-24B63C876CDA}"/>
          </ac:spMkLst>
        </pc:spChg>
        <pc:spChg chg="add mod ord">
          <ac:chgData name="Plath, Lydia" userId="d55df847-9415-48ab-8601-3a567b338f16" providerId="ADAL" clId="{0B3E9408-F535-4D1A-A34F-567C69643499}" dt="2025-12-06T13:17:50.505" v="19267" actId="5793"/>
          <ac:spMkLst>
            <pc:docMk/>
            <pc:sldMk cId="3030208773" sldId="422"/>
            <ac:spMk id="5" creationId="{F2DF5345-5838-E737-9C9B-65A5FA468965}"/>
          </ac:spMkLst>
        </pc:spChg>
      </pc:sldChg>
      <pc:sldChg chg="addSp modSp new mod">
        <pc:chgData name="Plath, Lydia" userId="d55df847-9415-48ab-8601-3a567b338f16" providerId="ADAL" clId="{0B3E9408-F535-4D1A-A34F-567C69643499}" dt="2025-12-06T12:59:54.548" v="18817" actId="20577"/>
        <pc:sldMkLst>
          <pc:docMk/>
          <pc:sldMk cId="2427332299" sldId="423"/>
        </pc:sldMkLst>
        <pc:spChg chg="mod">
          <ac:chgData name="Plath, Lydia" userId="d55df847-9415-48ab-8601-3a567b338f16" providerId="ADAL" clId="{0B3E9408-F535-4D1A-A34F-567C69643499}" dt="2025-12-06T11:57:51.149" v="14981" actId="313"/>
          <ac:spMkLst>
            <pc:docMk/>
            <pc:sldMk cId="2427332299" sldId="423"/>
            <ac:spMk id="2" creationId="{04491762-ECA7-4C16-7A8D-36A752185663}"/>
          </ac:spMkLst>
        </pc:spChg>
        <pc:spChg chg="mod">
          <ac:chgData name="Plath, Lydia" userId="d55df847-9415-48ab-8601-3a567b338f16" providerId="ADAL" clId="{0B3E9408-F535-4D1A-A34F-567C69643499}" dt="2025-12-06T12:59:54.548" v="18817" actId="20577"/>
          <ac:spMkLst>
            <pc:docMk/>
            <pc:sldMk cId="2427332299" sldId="423"/>
            <ac:spMk id="3" creationId="{9048FDEA-AFE3-959D-79D8-F1174C3B616B}"/>
          </ac:spMkLst>
        </pc:spChg>
        <pc:picChg chg="add mod">
          <ac:chgData name="Plath, Lydia" userId="d55df847-9415-48ab-8601-3a567b338f16" providerId="ADAL" clId="{0B3E9408-F535-4D1A-A34F-567C69643499}" dt="2025-12-06T11:59:44.822" v="14999" actId="14100"/>
          <ac:picMkLst>
            <pc:docMk/>
            <pc:sldMk cId="2427332299" sldId="423"/>
            <ac:picMk id="2050" creationId="{4EE782E7-7997-A0AD-2AD4-E9B5733CFA8A}"/>
          </ac:picMkLst>
        </pc:picChg>
        <pc:picChg chg="add mod">
          <ac:chgData name="Plath, Lydia" userId="d55df847-9415-48ab-8601-3a567b338f16" providerId="ADAL" clId="{0B3E9408-F535-4D1A-A34F-567C69643499}" dt="2025-12-06T11:59:48.244" v="15000" actId="1076"/>
          <ac:picMkLst>
            <pc:docMk/>
            <pc:sldMk cId="2427332299" sldId="423"/>
            <ac:picMk id="2052" creationId="{A29264E7-404B-31A7-229B-D6366FE7599C}"/>
          </ac:picMkLst>
        </pc:picChg>
        <pc:picChg chg="add mod">
          <ac:chgData name="Plath, Lydia" userId="d55df847-9415-48ab-8601-3a567b338f16" providerId="ADAL" clId="{0B3E9408-F535-4D1A-A34F-567C69643499}" dt="2025-12-06T11:59:57.604" v="15004" actId="1076"/>
          <ac:picMkLst>
            <pc:docMk/>
            <pc:sldMk cId="2427332299" sldId="423"/>
            <ac:picMk id="2054" creationId="{C55CE907-03AB-83B9-29E3-6B4D867DC76A}"/>
          </ac:picMkLst>
        </pc:picChg>
        <pc:picChg chg="add mod">
          <ac:chgData name="Plath, Lydia" userId="d55df847-9415-48ab-8601-3a567b338f16" providerId="ADAL" clId="{0B3E9408-F535-4D1A-A34F-567C69643499}" dt="2025-12-06T11:59:51.020" v="15001" actId="1076"/>
          <ac:picMkLst>
            <pc:docMk/>
            <pc:sldMk cId="2427332299" sldId="423"/>
            <ac:picMk id="2056" creationId="{340C903C-A368-62B8-C76A-5178B17A4957}"/>
          </ac:picMkLst>
        </pc:picChg>
      </pc:sldChg>
      <pc:sldChg chg="addSp modSp new mod">
        <pc:chgData name="Plath, Lydia" userId="d55df847-9415-48ab-8601-3a567b338f16" providerId="ADAL" clId="{0B3E9408-F535-4D1A-A34F-567C69643499}" dt="2025-12-06T12:11:19.528" v="15835" actId="20577"/>
        <pc:sldMkLst>
          <pc:docMk/>
          <pc:sldMk cId="1178429575" sldId="424"/>
        </pc:sldMkLst>
        <pc:spChg chg="mod">
          <ac:chgData name="Plath, Lydia" userId="d55df847-9415-48ab-8601-3a567b338f16" providerId="ADAL" clId="{0B3E9408-F535-4D1A-A34F-567C69643499}" dt="2025-12-06T12:05:52.041" v="15430" actId="20577"/>
          <ac:spMkLst>
            <pc:docMk/>
            <pc:sldMk cId="1178429575" sldId="424"/>
            <ac:spMk id="2" creationId="{C1C52ED2-3F6B-419A-05D5-90F01031802B}"/>
          </ac:spMkLst>
        </pc:spChg>
        <pc:spChg chg="mod">
          <ac:chgData name="Plath, Lydia" userId="d55df847-9415-48ab-8601-3a567b338f16" providerId="ADAL" clId="{0B3E9408-F535-4D1A-A34F-567C69643499}" dt="2025-12-06T12:11:19.528" v="15835" actId="20577"/>
          <ac:spMkLst>
            <pc:docMk/>
            <pc:sldMk cId="1178429575" sldId="424"/>
            <ac:spMk id="3" creationId="{4F567F21-6E3D-890C-A56E-BC51F05B820B}"/>
          </ac:spMkLst>
        </pc:spChg>
        <pc:graphicFrameChg chg="add mod">
          <ac:chgData name="Plath, Lydia" userId="d55df847-9415-48ab-8601-3a567b338f16" providerId="ADAL" clId="{0B3E9408-F535-4D1A-A34F-567C69643499}" dt="2025-12-06T12:07:30.060" v="15662"/>
          <ac:graphicFrameMkLst>
            <pc:docMk/>
            <pc:sldMk cId="1178429575" sldId="424"/>
            <ac:graphicFrameMk id="4" creationId="{1823EED1-D0E9-2A11-4166-C5A89B1B5B65}"/>
          </ac:graphicFrameMkLst>
        </pc:graphicFrameChg>
        <pc:graphicFrameChg chg="add mod">
          <ac:chgData name="Plath, Lydia" userId="d55df847-9415-48ab-8601-3a567b338f16" providerId="ADAL" clId="{0B3E9408-F535-4D1A-A34F-567C69643499}" dt="2025-12-06T12:07:33.272" v="15663"/>
          <ac:graphicFrameMkLst>
            <pc:docMk/>
            <pc:sldMk cId="1178429575" sldId="424"/>
            <ac:graphicFrameMk id="5" creationId="{FD75A17C-F611-7563-8EEC-58667A94AD80}"/>
          </ac:graphicFrameMkLst>
        </pc:graphicFrameChg>
      </pc:sldChg>
      <pc:sldChg chg="modSp new del mod">
        <pc:chgData name="Plath, Lydia" userId="d55df847-9415-48ab-8601-3a567b338f16" providerId="ADAL" clId="{0B3E9408-F535-4D1A-A34F-567C69643499}" dt="2025-12-06T12:04:51.640" v="15373" actId="47"/>
        <pc:sldMkLst>
          <pc:docMk/>
          <pc:sldMk cId="1399580570" sldId="424"/>
        </pc:sldMkLst>
        <pc:spChg chg="mod">
          <ac:chgData name="Plath, Lydia" userId="d55df847-9415-48ab-8601-3a567b338f16" providerId="ADAL" clId="{0B3E9408-F535-4D1A-A34F-567C69643499}" dt="2025-12-06T12:04:15.358" v="15368" actId="20577"/>
          <ac:spMkLst>
            <pc:docMk/>
            <pc:sldMk cId="1399580570" sldId="424"/>
            <ac:spMk id="2" creationId="{D7D147DC-1E5F-D36E-6094-E4DDAB781373}"/>
          </ac:spMkLst>
        </pc:spChg>
      </pc:sldChg>
      <pc:sldChg chg="addSp delSp modSp new mod modClrScheme chgLayout">
        <pc:chgData name="Plath, Lydia" userId="d55df847-9415-48ab-8601-3a567b338f16" providerId="ADAL" clId="{0B3E9408-F535-4D1A-A34F-567C69643499}" dt="2025-12-06T13:17:00.471" v="19239" actId="20577"/>
        <pc:sldMkLst>
          <pc:docMk/>
          <pc:sldMk cId="1601137247" sldId="425"/>
        </pc:sldMkLst>
        <pc:spChg chg="del mod ord">
          <ac:chgData name="Plath, Lydia" userId="d55df847-9415-48ab-8601-3a567b338f16" providerId="ADAL" clId="{0B3E9408-F535-4D1A-A34F-567C69643499}" dt="2025-12-06T12:11:57.415" v="15837" actId="700"/>
          <ac:spMkLst>
            <pc:docMk/>
            <pc:sldMk cId="1601137247" sldId="425"/>
            <ac:spMk id="2" creationId="{9335E3B8-1757-B08E-4850-324748100936}"/>
          </ac:spMkLst>
        </pc:spChg>
        <pc:spChg chg="del mod ord">
          <ac:chgData name="Plath, Lydia" userId="d55df847-9415-48ab-8601-3a567b338f16" providerId="ADAL" clId="{0B3E9408-F535-4D1A-A34F-567C69643499}" dt="2025-12-06T12:11:57.415" v="15837" actId="700"/>
          <ac:spMkLst>
            <pc:docMk/>
            <pc:sldMk cId="1601137247" sldId="425"/>
            <ac:spMk id="3" creationId="{801B15C9-9475-36B5-585C-FA7D5E4CF8F5}"/>
          </ac:spMkLst>
        </pc:spChg>
        <pc:spChg chg="add mod ord">
          <ac:chgData name="Plath, Lydia" userId="d55df847-9415-48ab-8601-3a567b338f16" providerId="ADAL" clId="{0B3E9408-F535-4D1A-A34F-567C69643499}" dt="2025-12-06T12:12:11.747" v="15883" actId="20577"/>
          <ac:spMkLst>
            <pc:docMk/>
            <pc:sldMk cId="1601137247" sldId="425"/>
            <ac:spMk id="4" creationId="{74DFD990-255C-9415-2FF6-6A7A8D198012}"/>
          </ac:spMkLst>
        </pc:spChg>
        <pc:spChg chg="add mod ord">
          <ac:chgData name="Plath, Lydia" userId="d55df847-9415-48ab-8601-3a567b338f16" providerId="ADAL" clId="{0B3E9408-F535-4D1A-A34F-567C69643499}" dt="2025-12-06T13:17:00.471" v="19239" actId="20577"/>
          <ac:spMkLst>
            <pc:docMk/>
            <pc:sldMk cId="1601137247" sldId="425"/>
            <ac:spMk id="5" creationId="{5F380ABE-07B9-EE04-9CA0-F9F36336FEB0}"/>
          </ac:spMkLst>
        </pc:spChg>
        <pc:picChg chg="add mod">
          <ac:chgData name="Plath, Lydia" userId="d55df847-9415-48ab-8601-3a567b338f16" providerId="ADAL" clId="{0B3E9408-F535-4D1A-A34F-567C69643499}" dt="2025-12-06T13:15:55.500" v="19199" actId="1076"/>
          <ac:picMkLst>
            <pc:docMk/>
            <pc:sldMk cId="1601137247" sldId="425"/>
            <ac:picMk id="6146" creationId="{8ABC69C7-D70C-3706-FDE7-601AC23E09EE}"/>
          </ac:picMkLst>
        </pc:picChg>
        <pc:picChg chg="add mod">
          <ac:chgData name="Plath, Lydia" userId="d55df847-9415-48ab-8601-3a567b338f16" providerId="ADAL" clId="{0B3E9408-F535-4D1A-A34F-567C69643499}" dt="2025-12-06T13:16:26.149" v="19223" actId="1076"/>
          <ac:picMkLst>
            <pc:docMk/>
            <pc:sldMk cId="1601137247" sldId="425"/>
            <ac:picMk id="6148" creationId="{E74EFDAB-D64A-2BBB-8E78-B973F4F0CCE5}"/>
          </ac:picMkLst>
        </pc:picChg>
        <pc:picChg chg="add mod">
          <ac:chgData name="Plath, Lydia" userId="d55df847-9415-48ab-8601-3a567b338f16" providerId="ADAL" clId="{0B3E9408-F535-4D1A-A34F-567C69643499}" dt="2025-12-06T13:15:48.559" v="19195" actId="1076"/>
          <ac:picMkLst>
            <pc:docMk/>
            <pc:sldMk cId="1601137247" sldId="425"/>
            <ac:picMk id="6150" creationId="{3E06615E-AB41-1CB1-4420-EC96438B0882}"/>
          </ac:picMkLst>
        </pc:picChg>
        <pc:picChg chg="add mod">
          <ac:chgData name="Plath, Lydia" userId="d55df847-9415-48ab-8601-3a567b338f16" providerId="ADAL" clId="{0B3E9408-F535-4D1A-A34F-567C69643499}" dt="2025-12-06T13:16:37.279" v="19230" actId="1076"/>
          <ac:picMkLst>
            <pc:docMk/>
            <pc:sldMk cId="1601137247" sldId="425"/>
            <ac:picMk id="6152" creationId="{36520F84-B721-3416-9624-DCC8FF4317D2}"/>
          </ac:picMkLst>
        </pc:picChg>
      </pc:sldChg>
      <pc:sldChg chg="new del">
        <pc:chgData name="Plath, Lydia" userId="d55df847-9415-48ab-8601-3a567b338f16" providerId="ADAL" clId="{0B3E9408-F535-4D1A-A34F-567C69643499}" dt="2025-12-06T12:52:50.573" v="18508" actId="47"/>
        <pc:sldMkLst>
          <pc:docMk/>
          <pc:sldMk cId="916391881" sldId="426"/>
        </pc:sldMkLst>
      </pc:sldChg>
      <pc:sldChg chg="addSp modSp new mod ord">
        <pc:chgData name="Plath, Lydia" userId="d55df847-9415-48ab-8601-3a567b338f16" providerId="ADAL" clId="{0B3E9408-F535-4D1A-A34F-567C69643499}" dt="2025-12-06T12:50:43.487" v="18397" actId="20577"/>
        <pc:sldMkLst>
          <pc:docMk/>
          <pc:sldMk cId="1442403595" sldId="427"/>
        </pc:sldMkLst>
        <pc:spChg chg="mod">
          <ac:chgData name="Plath, Lydia" userId="d55df847-9415-48ab-8601-3a567b338f16" providerId="ADAL" clId="{0B3E9408-F535-4D1A-A34F-567C69643499}" dt="2025-12-06T12:46:01.497" v="17926" actId="20577"/>
          <ac:spMkLst>
            <pc:docMk/>
            <pc:sldMk cId="1442403595" sldId="427"/>
            <ac:spMk id="2" creationId="{C7C532D1-A19C-EE23-B5DB-653480D2365B}"/>
          </ac:spMkLst>
        </pc:spChg>
        <pc:spChg chg="mod">
          <ac:chgData name="Plath, Lydia" userId="d55df847-9415-48ab-8601-3a567b338f16" providerId="ADAL" clId="{0B3E9408-F535-4D1A-A34F-567C69643499}" dt="2025-12-06T12:50:43.487" v="18397" actId="20577"/>
          <ac:spMkLst>
            <pc:docMk/>
            <pc:sldMk cId="1442403595" sldId="427"/>
            <ac:spMk id="3" creationId="{7B8CC5BD-0266-4E35-41BA-B5F9BF890C05}"/>
          </ac:spMkLst>
        </pc:spChg>
        <pc:picChg chg="add mod">
          <ac:chgData name="Plath, Lydia" userId="d55df847-9415-48ab-8601-3a567b338f16" providerId="ADAL" clId="{0B3E9408-F535-4D1A-A34F-567C69643499}" dt="2025-12-06T12:50:16.779" v="18348" actId="1076"/>
          <ac:picMkLst>
            <pc:docMk/>
            <pc:sldMk cId="1442403595" sldId="427"/>
            <ac:picMk id="7170" creationId="{25B0AA21-DE42-7C22-62DB-5AF043E5D274}"/>
          </ac:picMkLst>
        </pc:picChg>
        <pc:picChg chg="add mod">
          <ac:chgData name="Plath, Lydia" userId="d55df847-9415-48ab-8601-3a567b338f16" providerId="ADAL" clId="{0B3E9408-F535-4D1A-A34F-567C69643499}" dt="2025-12-06T12:50:20.083" v="18349" actId="1076"/>
          <ac:picMkLst>
            <pc:docMk/>
            <pc:sldMk cId="1442403595" sldId="427"/>
            <ac:picMk id="7172" creationId="{7CD26670-C86A-C361-6CD6-1E3CC546D949}"/>
          </ac:picMkLst>
        </pc:picChg>
      </pc:sldChg>
      <pc:sldChg chg="modSp new mod">
        <pc:chgData name="Plath, Lydia" userId="d55df847-9415-48ab-8601-3a567b338f16" providerId="ADAL" clId="{0B3E9408-F535-4D1A-A34F-567C69643499}" dt="2025-12-06T13:06:14.736" v="19029" actId="27636"/>
        <pc:sldMkLst>
          <pc:docMk/>
          <pc:sldMk cId="10118050" sldId="428"/>
        </pc:sldMkLst>
        <pc:spChg chg="mod">
          <ac:chgData name="Plath, Lydia" userId="d55df847-9415-48ab-8601-3a567b338f16" providerId="ADAL" clId="{0B3E9408-F535-4D1A-A34F-567C69643499}" dt="2025-12-06T12:51:42.517" v="18500" actId="20577"/>
          <ac:spMkLst>
            <pc:docMk/>
            <pc:sldMk cId="10118050" sldId="428"/>
            <ac:spMk id="2" creationId="{F88DC8DC-2137-72CE-2F6B-D089B4706D9A}"/>
          </ac:spMkLst>
        </pc:spChg>
        <pc:spChg chg="mod">
          <ac:chgData name="Plath, Lydia" userId="d55df847-9415-48ab-8601-3a567b338f16" providerId="ADAL" clId="{0B3E9408-F535-4D1A-A34F-567C69643499}" dt="2025-12-06T13:06:14.736" v="19029" actId="27636"/>
          <ac:spMkLst>
            <pc:docMk/>
            <pc:sldMk cId="10118050" sldId="428"/>
            <ac:spMk id="3" creationId="{CBF029B5-226D-8BDC-BC25-F91CCECAC4AD}"/>
          </ac:spMkLst>
        </pc:spChg>
      </pc:sldChg>
      <pc:sldChg chg="modSp new mod">
        <pc:chgData name="Plath, Lydia" userId="d55df847-9415-48ab-8601-3a567b338f16" providerId="ADAL" clId="{0B3E9408-F535-4D1A-A34F-567C69643499}" dt="2025-12-06T13:18:28.133" v="19283" actId="20577"/>
        <pc:sldMkLst>
          <pc:docMk/>
          <pc:sldMk cId="2836714603" sldId="429"/>
        </pc:sldMkLst>
        <pc:spChg chg="mod">
          <ac:chgData name="Plath, Lydia" userId="d55df847-9415-48ab-8601-3a567b338f16" providerId="ADAL" clId="{0B3E9408-F535-4D1A-A34F-567C69643499}" dt="2025-12-06T12:52:58.620" v="18516" actId="20577"/>
          <ac:spMkLst>
            <pc:docMk/>
            <pc:sldMk cId="2836714603" sldId="429"/>
            <ac:spMk id="2" creationId="{0F132229-BBA9-7E6B-3727-D462CF957AAD}"/>
          </ac:spMkLst>
        </pc:spChg>
        <pc:spChg chg="mod">
          <ac:chgData name="Plath, Lydia" userId="d55df847-9415-48ab-8601-3a567b338f16" providerId="ADAL" clId="{0B3E9408-F535-4D1A-A34F-567C69643499}" dt="2025-12-06T13:18:28.133" v="19283" actId="20577"/>
          <ac:spMkLst>
            <pc:docMk/>
            <pc:sldMk cId="2836714603" sldId="429"/>
            <ac:spMk id="3" creationId="{CA86ACC6-86F5-8268-A242-970E406F65F6}"/>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92D23DE-535F-40E5-840B-F66B6BD779D1}" type="doc">
      <dgm:prSet loTypeId="urn:microsoft.com/office/officeart/2005/8/layout/venn2" loCatId="relationship" qsTypeId="urn:microsoft.com/office/officeart/2005/8/quickstyle/simple1" qsCatId="simple" csTypeId="urn:microsoft.com/office/officeart/2005/8/colors/accent1_4" csCatId="accent1" phldr="1"/>
      <dgm:spPr/>
      <dgm:t>
        <a:bodyPr/>
        <a:lstStyle/>
        <a:p>
          <a:endParaRPr lang="en-GB"/>
        </a:p>
      </dgm:t>
    </dgm:pt>
    <dgm:pt modelId="{828BAABE-E561-47D6-B374-2621F168E323}">
      <dgm:prSet phldrT="[Text]"/>
      <dgm:spPr/>
      <dgm:t>
        <a:bodyPr/>
        <a:lstStyle/>
        <a:p>
          <a:r>
            <a:rPr lang="en-GB" dirty="0"/>
            <a:t>Structural</a:t>
          </a:r>
        </a:p>
      </dgm:t>
    </dgm:pt>
    <dgm:pt modelId="{BC0030FD-EFC9-455E-9E47-8E3421B36A2C}" type="parTrans" cxnId="{9A2A487D-75DC-42DE-9DDB-1DE1C7774C06}">
      <dgm:prSet/>
      <dgm:spPr/>
      <dgm:t>
        <a:bodyPr/>
        <a:lstStyle/>
        <a:p>
          <a:endParaRPr lang="en-GB"/>
        </a:p>
      </dgm:t>
    </dgm:pt>
    <dgm:pt modelId="{82DD7035-3A3D-4688-ADBF-4D03B8A1292E}" type="sibTrans" cxnId="{9A2A487D-75DC-42DE-9DDB-1DE1C7774C06}">
      <dgm:prSet/>
      <dgm:spPr/>
      <dgm:t>
        <a:bodyPr/>
        <a:lstStyle/>
        <a:p>
          <a:endParaRPr lang="en-GB"/>
        </a:p>
      </dgm:t>
    </dgm:pt>
    <dgm:pt modelId="{1B27D7B9-9F93-4DE4-ACAA-28C4F256835A}">
      <dgm:prSet phldrT="[Text]"/>
      <dgm:spPr/>
      <dgm:t>
        <a:bodyPr/>
        <a:lstStyle/>
        <a:p>
          <a:r>
            <a:rPr lang="en-GB" dirty="0"/>
            <a:t>Institutional</a:t>
          </a:r>
        </a:p>
      </dgm:t>
    </dgm:pt>
    <dgm:pt modelId="{04BA9BBC-A260-47E6-8A8A-06A38D6A6E9B}" type="parTrans" cxnId="{7EDDF12A-2F96-49EE-AFA7-131888D9D2CF}">
      <dgm:prSet/>
      <dgm:spPr/>
      <dgm:t>
        <a:bodyPr/>
        <a:lstStyle/>
        <a:p>
          <a:endParaRPr lang="en-GB"/>
        </a:p>
      </dgm:t>
    </dgm:pt>
    <dgm:pt modelId="{3A19B494-651A-4DE5-A6CE-C2880721B3C6}" type="sibTrans" cxnId="{7EDDF12A-2F96-49EE-AFA7-131888D9D2CF}">
      <dgm:prSet/>
      <dgm:spPr/>
      <dgm:t>
        <a:bodyPr/>
        <a:lstStyle/>
        <a:p>
          <a:endParaRPr lang="en-GB"/>
        </a:p>
      </dgm:t>
    </dgm:pt>
    <dgm:pt modelId="{432378E3-3ED6-4CC0-8F42-2D5F6A764ECD}">
      <dgm:prSet phldrT="[Text]"/>
      <dgm:spPr/>
      <dgm:t>
        <a:bodyPr/>
        <a:lstStyle/>
        <a:p>
          <a:r>
            <a:rPr lang="en-GB" dirty="0"/>
            <a:t>Interpersonal</a:t>
          </a:r>
        </a:p>
      </dgm:t>
    </dgm:pt>
    <dgm:pt modelId="{620E98C5-850B-4664-8A2F-B50FCF0EEBA0}" type="parTrans" cxnId="{74E40860-A598-460C-8F34-F9F6DEA29262}">
      <dgm:prSet/>
      <dgm:spPr/>
      <dgm:t>
        <a:bodyPr/>
        <a:lstStyle/>
        <a:p>
          <a:endParaRPr lang="en-GB"/>
        </a:p>
      </dgm:t>
    </dgm:pt>
    <dgm:pt modelId="{86E99FBF-6F29-4287-A932-42CA24754739}" type="sibTrans" cxnId="{74E40860-A598-460C-8F34-F9F6DEA29262}">
      <dgm:prSet/>
      <dgm:spPr/>
      <dgm:t>
        <a:bodyPr/>
        <a:lstStyle/>
        <a:p>
          <a:endParaRPr lang="en-GB"/>
        </a:p>
      </dgm:t>
    </dgm:pt>
    <dgm:pt modelId="{0B95F4D4-F05E-4815-B516-F201970A53EB}">
      <dgm:prSet phldrT="[Text]"/>
      <dgm:spPr/>
      <dgm:t>
        <a:bodyPr/>
        <a:lstStyle/>
        <a:p>
          <a:r>
            <a:rPr lang="en-GB" dirty="0"/>
            <a:t>Internalised</a:t>
          </a:r>
        </a:p>
      </dgm:t>
    </dgm:pt>
    <dgm:pt modelId="{F053CBDF-44E5-4B4C-BB71-9AA376902046}" type="parTrans" cxnId="{96CFA8D6-4A10-46D2-8BED-E7D5CD0B5500}">
      <dgm:prSet/>
      <dgm:spPr/>
      <dgm:t>
        <a:bodyPr/>
        <a:lstStyle/>
        <a:p>
          <a:endParaRPr lang="en-GB"/>
        </a:p>
      </dgm:t>
    </dgm:pt>
    <dgm:pt modelId="{8D18FF37-29C1-4FCC-B69B-099D8AB2C721}" type="sibTrans" cxnId="{96CFA8D6-4A10-46D2-8BED-E7D5CD0B5500}">
      <dgm:prSet/>
      <dgm:spPr/>
      <dgm:t>
        <a:bodyPr/>
        <a:lstStyle/>
        <a:p>
          <a:endParaRPr lang="en-GB"/>
        </a:p>
      </dgm:t>
    </dgm:pt>
    <dgm:pt modelId="{FE1F6825-5AB0-47CC-948D-2E042DE08BB2}" type="pres">
      <dgm:prSet presAssocID="{792D23DE-535F-40E5-840B-F66B6BD779D1}" presName="Name0" presStyleCnt="0">
        <dgm:presLayoutVars>
          <dgm:chMax val="7"/>
          <dgm:resizeHandles val="exact"/>
        </dgm:presLayoutVars>
      </dgm:prSet>
      <dgm:spPr/>
    </dgm:pt>
    <dgm:pt modelId="{D6848772-229B-4C91-B426-BFBE5298DFCA}" type="pres">
      <dgm:prSet presAssocID="{792D23DE-535F-40E5-840B-F66B6BD779D1}" presName="comp1" presStyleCnt="0"/>
      <dgm:spPr/>
    </dgm:pt>
    <dgm:pt modelId="{4D0E039F-67A0-477A-B355-3FDD7584217D}" type="pres">
      <dgm:prSet presAssocID="{792D23DE-535F-40E5-840B-F66B6BD779D1}" presName="circle1" presStyleLbl="node1" presStyleIdx="0" presStyleCnt="4"/>
      <dgm:spPr/>
    </dgm:pt>
    <dgm:pt modelId="{969654F1-5E11-494F-9CF2-6D4668BA66E2}" type="pres">
      <dgm:prSet presAssocID="{792D23DE-535F-40E5-840B-F66B6BD779D1}" presName="c1text" presStyleLbl="node1" presStyleIdx="0" presStyleCnt="4">
        <dgm:presLayoutVars>
          <dgm:bulletEnabled val="1"/>
        </dgm:presLayoutVars>
      </dgm:prSet>
      <dgm:spPr/>
    </dgm:pt>
    <dgm:pt modelId="{45D2F724-FD5B-4E0D-BB56-58D29F8AF6EE}" type="pres">
      <dgm:prSet presAssocID="{792D23DE-535F-40E5-840B-F66B6BD779D1}" presName="comp2" presStyleCnt="0"/>
      <dgm:spPr/>
    </dgm:pt>
    <dgm:pt modelId="{DA56D3BF-A345-42EC-B49F-BF7D883B8CA5}" type="pres">
      <dgm:prSet presAssocID="{792D23DE-535F-40E5-840B-F66B6BD779D1}" presName="circle2" presStyleLbl="node1" presStyleIdx="1" presStyleCnt="4"/>
      <dgm:spPr/>
    </dgm:pt>
    <dgm:pt modelId="{D111C7A2-D2AA-4E1F-9721-90384A66D9EE}" type="pres">
      <dgm:prSet presAssocID="{792D23DE-535F-40E5-840B-F66B6BD779D1}" presName="c2text" presStyleLbl="node1" presStyleIdx="1" presStyleCnt="4">
        <dgm:presLayoutVars>
          <dgm:bulletEnabled val="1"/>
        </dgm:presLayoutVars>
      </dgm:prSet>
      <dgm:spPr/>
    </dgm:pt>
    <dgm:pt modelId="{85E8C06A-13B6-48F6-8065-0630A4A0F845}" type="pres">
      <dgm:prSet presAssocID="{792D23DE-535F-40E5-840B-F66B6BD779D1}" presName="comp3" presStyleCnt="0"/>
      <dgm:spPr/>
    </dgm:pt>
    <dgm:pt modelId="{B8602078-5B7E-461B-809B-D899405D76A4}" type="pres">
      <dgm:prSet presAssocID="{792D23DE-535F-40E5-840B-F66B6BD779D1}" presName="circle3" presStyleLbl="node1" presStyleIdx="2" presStyleCnt="4"/>
      <dgm:spPr/>
    </dgm:pt>
    <dgm:pt modelId="{902966BA-2EFE-4FC4-9D35-92C5AE2060CE}" type="pres">
      <dgm:prSet presAssocID="{792D23DE-535F-40E5-840B-F66B6BD779D1}" presName="c3text" presStyleLbl="node1" presStyleIdx="2" presStyleCnt="4">
        <dgm:presLayoutVars>
          <dgm:bulletEnabled val="1"/>
        </dgm:presLayoutVars>
      </dgm:prSet>
      <dgm:spPr/>
    </dgm:pt>
    <dgm:pt modelId="{968366E1-540E-4661-AC9D-7943ED80CCD4}" type="pres">
      <dgm:prSet presAssocID="{792D23DE-535F-40E5-840B-F66B6BD779D1}" presName="comp4" presStyleCnt="0"/>
      <dgm:spPr/>
    </dgm:pt>
    <dgm:pt modelId="{E8BCCE5E-8DB1-47DC-9EDF-0B9614840C6A}" type="pres">
      <dgm:prSet presAssocID="{792D23DE-535F-40E5-840B-F66B6BD779D1}" presName="circle4" presStyleLbl="node1" presStyleIdx="3" presStyleCnt="4"/>
      <dgm:spPr/>
    </dgm:pt>
    <dgm:pt modelId="{F4B06764-B7FB-4653-895B-C5CC77B1D617}" type="pres">
      <dgm:prSet presAssocID="{792D23DE-535F-40E5-840B-F66B6BD779D1}" presName="c4text" presStyleLbl="node1" presStyleIdx="3" presStyleCnt="4">
        <dgm:presLayoutVars>
          <dgm:bulletEnabled val="1"/>
        </dgm:presLayoutVars>
      </dgm:prSet>
      <dgm:spPr/>
    </dgm:pt>
  </dgm:ptLst>
  <dgm:cxnLst>
    <dgm:cxn modelId="{7EDDF12A-2F96-49EE-AFA7-131888D9D2CF}" srcId="{792D23DE-535F-40E5-840B-F66B6BD779D1}" destId="{1B27D7B9-9F93-4DE4-ACAA-28C4F256835A}" srcOrd="1" destOrd="0" parTransId="{04BA9BBC-A260-47E6-8A8A-06A38D6A6E9B}" sibTransId="{3A19B494-651A-4DE5-A6CE-C2880721B3C6}"/>
    <dgm:cxn modelId="{B2F1C33B-75CB-4995-868A-8942B0092B6C}" type="presOf" srcId="{0B95F4D4-F05E-4815-B516-F201970A53EB}" destId="{E8BCCE5E-8DB1-47DC-9EDF-0B9614840C6A}" srcOrd="0" destOrd="0" presId="urn:microsoft.com/office/officeart/2005/8/layout/venn2"/>
    <dgm:cxn modelId="{74E40860-A598-460C-8F34-F9F6DEA29262}" srcId="{792D23DE-535F-40E5-840B-F66B6BD779D1}" destId="{432378E3-3ED6-4CC0-8F42-2D5F6A764ECD}" srcOrd="2" destOrd="0" parTransId="{620E98C5-850B-4664-8A2F-B50FCF0EEBA0}" sibTransId="{86E99FBF-6F29-4287-A932-42CA24754739}"/>
    <dgm:cxn modelId="{2EA3EF63-E021-4321-A476-BC8B9EEDA0A9}" type="presOf" srcId="{432378E3-3ED6-4CC0-8F42-2D5F6A764ECD}" destId="{902966BA-2EFE-4FC4-9D35-92C5AE2060CE}" srcOrd="1" destOrd="0" presId="urn:microsoft.com/office/officeart/2005/8/layout/venn2"/>
    <dgm:cxn modelId="{38BE4F71-750F-4EF8-96F7-9B38B4496200}" type="presOf" srcId="{792D23DE-535F-40E5-840B-F66B6BD779D1}" destId="{FE1F6825-5AB0-47CC-948D-2E042DE08BB2}" srcOrd="0" destOrd="0" presId="urn:microsoft.com/office/officeart/2005/8/layout/venn2"/>
    <dgm:cxn modelId="{1A240577-E9E2-4B60-AABF-7C339913DCAF}" type="presOf" srcId="{828BAABE-E561-47D6-B374-2621F168E323}" destId="{4D0E039F-67A0-477A-B355-3FDD7584217D}" srcOrd="0" destOrd="0" presId="urn:microsoft.com/office/officeart/2005/8/layout/venn2"/>
    <dgm:cxn modelId="{9A2A487D-75DC-42DE-9DDB-1DE1C7774C06}" srcId="{792D23DE-535F-40E5-840B-F66B6BD779D1}" destId="{828BAABE-E561-47D6-B374-2621F168E323}" srcOrd="0" destOrd="0" parTransId="{BC0030FD-EFC9-455E-9E47-8E3421B36A2C}" sibTransId="{82DD7035-3A3D-4688-ADBF-4D03B8A1292E}"/>
    <dgm:cxn modelId="{B3C2089B-6966-4E3E-9799-609595BF202D}" type="presOf" srcId="{828BAABE-E561-47D6-B374-2621F168E323}" destId="{969654F1-5E11-494F-9CF2-6D4668BA66E2}" srcOrd="1" destOrd="0" presId="urn:microsoft.com/office/officeart/2005/8/layout/venn2"/>
    <dgm:cxn modelId="{F12665C3-89F5-43B4-9BFC-6E05E213D2E7}" type="presOf" srcId="{432378E3-3ED6-4CC0-8F42-2D5F6A764ECD}" destId="{B8602078-5B7E-461B-809B-D899405D76A4}" srcOrd="0" destOrd="0" presId="urn:microsoft.com/office/officeart/2005/8/layout/venn2"/>
    <dgm:cxn modelId="{D1D63ECB-306C-4673-8ED9-AC178158025C}" type="presOf" srcId="{1B27D7B9-9F93-4DE4-ACAA-28C4F256835A}" destId="{DA56D3BF-A345-42EC-B49F-BF7D883B8CA5}" srcOrd="0" destOrd="0" presId="urn:microsoft.com/office/officeart/2005/8/layout/venn2"/>
    <dgm:cxn modelId="{96CFA8D6-4A10-46D2-8BED-E7D5CD0B5500}" srcId="{792D23DE-535F-40E5-840B-F66B6BD779D1}" destId="{0B95F4D4-F05E-4815-B516-F201970A53EB}" srcOrd="3" destOrd="0" parTransId="{F053CBDF-44E5-4B4C-BB71-9AA376902046}" sibTransId="{8D18FF37-29C1-4FCC-B69B-099D8AB2C721}"/>
    <dgm:cxn modelId="{F0140DDD-3EA0-4795-82B5-8338E134DB92}" type="presOf" srcId="{1B27D7B9-9F93-4DE4-ACAA-28C4F256835A}" destId="{D111C7A2-D2AA-4E1F-9721-90384A66D9EE}" srcOrd="1" destOrd="0" presId="urn:microsoft.com/office/officeart/2005/8/layout/venn2"/>
    <dgm:cxn modelId="{DB90E5E0-0988-4EB9-ABCC-7B6FE937462A}" type="presOf" srcId="{0B95F4D4-F05E-4815-B516-F201970A53EB}" destId="{F4B06764-B7FB-4653-895B-C5CC77B1D617}" srcOrd="1" destOrd="0" presId="urn:microsoft.com/office/officeart/2005/8/layout/venn2"/>
    <dgm:cxn modelId="{7BB671FE-8663-4106-97EB-4E527F2530A9}" type="presParOf" srcId="{FE1F6825-5AB0-47CC-948D-2E042DE08BB2}" destId="{D6848772-229B-4C91-B426-BFBE5298DFCA}" srcOrd="0" destOrd="0" presId="urn:microsoft.com/office/officeart/2005/8/layout/venn2"/>
    <dgm:cxn modelId="{C0593D54-6201-48F3-A4FA-F694077862D9}" type="presParOf" srcId="{D6848772-229B-4C91-B426-BFBE5298DFCA}" destId="{4D0E039F-67A0-477A-B355-3FDD7584217D}" srcOrd="0" destOrd="0" presId="urn:microsoft.com/office/officeart/2005/8/layout/venn2"/>
    <dgm:cxn modelId="{2ADF90B4-9358-4640-9671-0EF5A0551204}" type="presParOf" srcId="{D6848772-229B-4C91-B426-BFBE5298DFCA}" destId="{969654F1-5E11-494F-9CF2-6D4668BA66E2}" srcOrd="1" destOrd="0" presId="urn:microsoft.com/office/officeart/2005/8/layout/venn2"/>
    <dgm:cxn modelId="{056706C4-19A6-42A9-A294-E306B9EC2CD2}" type="presParOf" srcId="{FE1F6825-5AB0-47CC-948D-2E042DE08BB2}" destId="{45D2F724-FD5B-4E0D-BB56-58D29F8AF6EE}" srcOrd="1" destOrd="0" presId="urn:microsoft.com/office/officeart/2005/8/layout/venn2"/>
    <dgm:cxn modelId="{6B214531-9C56-40AC-8FF0-F3897EF2F401}" type="presParOf" srcId="{45D2F724-FD5B-4E0D-BB56-58D29F8AF6EE}" destId="{DA56D3BF-A345-42EC-B49F-BF7D883B8CA5}" srcOrd="0" destOrd="0" presId="urn:microsoft.com/office/officeart/2005/8/layout/venn2"/>
    <dgm:cxn modelId="{4A8FF896-E7CF-435F-9AEF-3BB10CBA758A}" type="presParOf" srcId="{45D2F724-FD5B-4E0D-BB56-58D29F8AF6EE}" destId="{D111C7A2-D2AA-4E1F-9721-90384A66D9EE}" srcOrd="1" destOrd="0" presId="urn:microsoft.com/office/officeart/2005/8/layout/venn2"/>
    <dgm:cxn modelId="{350D001B-F634-4348-82D4-349E5D759256}" type="presParOf" srcId="{FE1F6825-5AB0-47CC-948D-2E042DE08BB2}" destId="{85E8C06A-13B6-48F6-8065-0630A4A0F845}" srcOrd="2" destOrd="0" presId="urn:microsoft.com/office/officeart/2005/8/layout/venn2"/>
    <dgm:cxn modelId="{210E4E49-F703-4D28-A2D0-32B4FA0C71E6}" type="presParOf" srcId="{85E8C06A-13B6-48F6-8065-0630A4A0F845}" destId="{B8602078-5B7E-461B-809B-D899405D76A4}" srcOrd="0" destOrd="0" presId="urn:microsoft.com/office/officeart/2005/8/layout/venn2"/>
    <dgm:cxn modelId="{AF605149-5CF5-4533-A8DB-C2329C91FE70}" type="presParOf" srcId="{85E8C06A-13B6-48F6-8065-0630A4A0F845}" destId="{902966BA-2EFE-4FC4-9D35-92C5AE2060CE}" srcOrd="1" destOrd="0" presId="urn:microsoft.com/office/officeart/2005/8/layout/venn2"/>
    <dgm:cxn modelId="{A93495D5-E21C-4EC4-8F6E-4431BD951DC6}" type="presParOf" srcId="{FE1F6825-5AB0-47CC-948D-2E042DE08BB2}" destId="{968366E1-540E-4661-AC9D-7943ED80CCD4}" srcOrd="3" destOrd="0" presId="urn:microsoft.com/office/officeart/2005/8/layout/venn2"/>
    <dgm:cxn modelId="{1B08AF26-CF76-431A-A590-C6AD813DC76D}" type="presParOf" srcId="{968366E1-540E-4661-AC9D-7943ED80CCD4}" destId="{E8BCCE5E-8DB1-47DC-9EDF-0B9614840C6A}" srcOrd="0" destOrd="0" presId="urn:microsoft.com/office/officeart/2005/8/layout/venn2"/>
    <dgm:cxn modelId="{042D8C0A-81C3-4F7A-AB9D-B6AEC06D75D1}" type="presParOf" srcId="{968366E1-540E-4661-AC9D-7943ED80CCD4}" destId="{F4B06764-B7FB-4653-895B-C5CC77B1D617}"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0E039F-67A0-477A-B355-3FDD7584217D}">
      <dsp:nvSpPr>
        <dsp:cNvPr id="0" name=""/>
        <dsp:cNvSpPr/>
      </dsp:nvSpPr>
      <dsp:spPr>
        <a:xfrm>
          <a:off x="415130" y="0"/>
          <a:ext cx="4351338" cy="4351338"/>
        </a:xfrm>
        <a:prstGeom prst="ellipse">
          <a:avLst/>
        </a:prstGeom>
        <a:solidFill>
          <a:schemeClr val="accent1">
            <a:shade val="5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marL="0" lvl="0" indent="0" algn="ctr" defTabSz="577850">
            <a:lnSpc>
              <a:spcPct val="90000"/>
            </a:lnSpc>
            <a:spcBef>
              <a:spcPct val="0"/>
            </a:spcBef>
            <a:spcAft>
              <a:spcPct val="35000"/>
            </a:spcAft>
            <a:buNone/>
          </a:pPr>
          <a:r>
            <a:rPr lang="en-GB" sz="1300" kern="1200" dirty="0"/>
            <a:t>Structural</a:t>
          </a:r>
        </a:p>
      </dsp:txBody>
      <dsp:txXfrm>
        <a:off x="1982482" y="217566"/>
        <a:ext cx="1216634" cy="652700"/>
      </dsp:txXfrm>
    </dsp:sp>
    <dsp:sp modelId="{DA56D3BF-A345-42EC-B49F-BF7D883B8CA5}">
      <dsp:nvSpPr>
        <dsp:cNvPr id="0" name=""/>
        <dsp:cNvSpPr/>
      </dsp:nvSpPr>
      <dsp:spPr>
        <a:xfrm>
          <a:off x="850264" y="870267"/>
          <a:ext cx="3481070" cy="3481070"/>
        </a:xfrm>
        <a:prstGeom prst="ellipse">
          <a:avLst/>
        </a:prstGeom>
        <a:solidFill>
          <a:schemeClr val="accent1">
            <a:shade val="50000"/>
            <a:hueOff val="294825"/>
            <a:satOff val="-30989"/>
            <a:lumOff val="26741"/>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marL="0" lvl="0" indent="0" algn="ctr" defTabSz="577850">
            <a:lnSpc>
              <a:spcPct val="90000"/>
            </a:lnSpc>
            <a:spcBef>
              <a:spcPct val="0"/>
            </a:spcBef>
            <a:spcAft>
              <a:spcPct val="35000"/>
            </a:spcAft>
            <a:buNone/>
          </a:pPr>
          <a:r>
            <a:rPr lang="en-GB" sz="1300" kern="1200" dirty="0"/>
            <a:t>Institutional</a:t>
          </a:r>
        </a:p>
      </dsp:txBody>
      <dsp:txXfrm>
        <a:off x="1982482" y="1079131"/>
        <a:ext cx="1216634" cy="626592"/>
      </dsp:txXfrm>
    </dsp:sp>
    <dsp:sp modelId="{B8602078-5B7E-461B-809B-D899405D76A4}">
      <dsp:nvSpPr>
        <dsp:cNvPr id="0" name=""/>
        <dsp:cNvSpPr/>
      </dsp:nvSpPr>
      <dsp:spPr>
        <a:xfrm>
          <a:off x="1285398" y="1740535"/>
          <a:ext cx="2610802" cy="2610802"/>
        </a:xfrm>
        <a:prstGeom prst="ellipse">
          <a:avLst/>
        </a:prstGeom>
        <a:solidFill>
          <a:schemeClr val="accent1">
            <a:shade val="50000"/>
            <a:hueOff val="589649"/>
            <a:satOff val="-61978"/>
            <a:lumOff val="53482"/>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marL="0" lvl="0" indent="0" algn="ctr" defTabSz="577850">
            <a:lnSpc>
              <a:spcPct val="90000"/>
            </a:lnSpc>
            <a:spcBef>
              <a:spcPct val="0"/>
            </a:spcBef>
            <a:spcAft>
              <a:spcPct val="35000"/>
            </a:spcAft>
            <a:buNone/>
          </a:pPr>
          <a:r>
            <a:rPr lang="en-GB" sz="1300" kern="1200" dirty="0"/>
            <a:t>Interpersonal</a:t>
          </a:r>
        </a:p>
      </dsp:txBody>
      <dsp:txXfrm>
        <a:off x="1982482" y="1936345"/>
        <a:ext cx="1216634" cy="587430"/>
      </dsp:txXfrm>
    </dsp:sp>
    <dsp:sp modelId="{E8BCCE5E-8DB1-47DC-9EDF-0B9614840C6A}">
      <dsp:nvSpPr>
        <dsp:cNvPr id="0" name=""/>
        <dsp:cNvSpPr/>
      </dsp:nvSpPr>
      <dsp:spPr>
        <a:xfrm>
          <a:off x="1720532" y="2610802"/>
          <a:ext cx="1740535" cy="1740535"/>
        </a:xfrm>
        <a:prstGeom prst="ellipse">
          <a:avLst/>
        </a:prstGeom>
        <a:solidFill>
          <a:schemeClr val="accent1">
            <a:shade val="50000"/>
            <a:hueOff val="294825"/>
            <a:satOff val="-30989"/>
            <a:lumOff val="26741"/>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marL="0" lvl="0" indent="0" algn="ctr" defTabSz="577850">
            <a:lnSpc>
              <a:spcPct val="90000"/>
            </a:lnSpc>
            <a:spcBef>
              <a:spcPct val="0"/>
            </a:spcBef>
            <a:spcAft>
              <a:spcPct val="35000"/>
            </a:spcAft>
            <a:buNone/>
          </a:pPr>
          <a:r>
            <a:rPr lang="en-GB" sz="1300" kern="1200" dirty="0"/>
            <a:t>Internalised</a:t>
          </a:r>
        </a:p>
      </dsp:txBody>
      <dsp:txXfrm>
        <a:off x="1975427" y="3045936"/>
        <a:ext cx="1230744" cy="870267"/>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A05D78-013F-4267-ADF3-57DF4CDACBD6}" type="datetimeFigureOut">
              <a:rPr lang="en-GB" smtClean="0"/>
              <a:t>06/12/2025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4683BAA-88D4-4A2D-BBAB-2A6C087C289D}" type="slidenum">
              <a:rPr lang="en-GB" smtClean="0"/>
              <a:t>‹#›</a:t>
            </a:fld>
            <a:endParaRPr lang="en-GB"/>
          </a:p>
        </p:txBody>
      </p:sp>
    </p:spTree>
    <p:extLst>
      <p:ext uri="{BB962C8B-B14F-4D97-AF65-F5344CB8AC3E}">
        <p14:creationId xmlns:p14="http://schemas.microsoft.com/office/powerpoint/2010/main" val="3569824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BC4C04-D5F3-5136-20F1-373A9550894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8A4A6F03-2E16-0EC3-D0ED-EEA1032C51A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D7AEA41-891D-239D-68E1-EEB70F3C162C}"/>
              </a:ext>
            </a:extLst>
          </p:cNvPr>
          <p:cNvSpPr>
            <a:spLocks noGrp="1"/>
          </p:cNvSpPr>
          <p:nvPr>
            <p:ph type="dt" sz="half" idx="10"/>
          </p:nvPr>
        </p:nvSpPr>
        <p:spPr/>
        <p:txBody>
          <a:bodyPr/>
          <a:lstStyle/>
          <a:p>
            <a:fld id="{8CBB397C-A70F-4498-9B95-357E3A5F2E5A}" type="datetimeFigureOut">
              <a:rPr lang="en-GB" smtClean="0"/>
              <a:t>06/12/2025</a:t>
            </a:fld>
            <a:endParaRPr lang="en-GB"/>
          </a:p>
        </p:txBody>
      </p:sp>
      <p:sp>
        <p:nvSpPr>
          <p:cNvPr id="5" name="Footer Placeholder 4">
            <a:extLst>
              <a:ext uri="{FF2B5EF4-FFF2-40B4-BE49-F238E27FC236}">
                <a16:creationId xmlns:a16="http://schemas.microsoft.com/office/drawing/2014/main" id="{D2A31D2B-65C6-FEA6-8C3F-78FEE2BBDAD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BAB2600-96B2-C585-B7F3-05F57A4E8CD1}"/>
              </a:ext>
            </a:extLst>
          </p:cNvPr>
          <p:cNvSpPr>
            <a:spLocks noGrp="1"/>
          </p:cNvSpPr>
          <p:nvPr>
            <p:ph type="sldNum" sz="quarter" idx="12"/>
          </p:nvPr>
        </p:nvSpPr>
        <p:spPr/>
        <p:txBody>
          <a:bodyPr/>
          <a:lstStyle/>
          <a:p>
            <a:fld id="{E0366998-D89F-444C-834F-0D173D165404}" type="slidenum">
              <a:rPr lang="en-GB" smtClean="0"/>
              <a:t>‹#›</a:t>
            </a:fld>
            <a:endParaRPr lang="en-GB"/>
          </a:p>
        </p:txBody>
      </p:sp>
    </p:spTree>
    <p:extLst>
      <p:ext uri="{BB962C8B-B14F-4D97-AF65-F5344CB8AC3E}">
        <p14:creationId xmlns:p14="http://schemas.microsoft.com/office/powerpoint/2010/main" val="36387069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7A43A1-0F03-C80E-022D-28CF24BA84F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20DB824-CC73-2F7C-7D0A-B0C5EBA3780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7A83EF2-5307-8649-C63C-4D172C68CD39}"/>
              </a:ext>
            </a:extLst>
          </p:cNvPr>
          <p:cNvSpPr>
            <a:spLocks noGrp="1"/>
          </p:cNvSpPr>
          <p:nvPr>
            <p:ph type="dt" sz="half" idx="10"/>
          </p:nvPr>
        </p:nvSpPr>
        <p:spPr/>
        <p:txBody>
          <a:bodyPr/>
          <a:lstStyle/>
          <a:p>
            <a:fld id="{8CBB397C-A70F-4498-9B95-357E3A5F2E5A}" type="datetimeFigureOut">
              <a:rPr lang="en-GB" smtClean="0"/>
              <a:t>06/12/2025</a:t>
            </a:fld>
            <a:endParaRPr lang="en-GB"/>
          </a:p>
        </p:txBody>
      </p:sp>
      <p:sp>
        <p:nvSpPr>
          <p:cNvPr id="5" name="Footer Placeholder 4">
            <a:extLst>
              <a:ext uri="{FF2B5EF4-FFF2-40B4-BE49-F238E27FC236}">
                <a16:creationId xmlns:a16="http://schemas.microsoft.com/office/drawing/2014/main" id="{7D7B0124-A10E-8DBB-A64D-C4B80793FDB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4C4A276-5B93-01C6-39F6-6780930620D5}"/>
              </a:ext>
            </a:extLst>
          </p:cNvPr>
          <p:cNvSpPr>
            <a:spLocks noGrp="1"/>
          </p:cNvSpPr>
          <p:nvPr>
            <p:ph type="sldNum" sz="quarter" idx="12"/>
          </p:nvPr>
        </p:nvSpPr>
        <p:spPr/>
        <p:txBody>
          <a:bodyPr/>
          <a:lstStyle/>
          <a:p>
            <a:fld id="{E0366998-D89F-444C-834F-0D173D165404}" type="slidenum">
              <a:rPr lang="en-GB" smtClean="0"/>
              <a:t>‹#›</a:t>
            </a:fld>
            <a:endParaRPr lang="en-GB"/>
          </a:p>
        </p:txBody>
      </p:sp>
    </p:spTree>
    <p:extLst>
      <p:ext uri="{BB962C8B-B14F-4D97-AF65-F5344CB8AC3E}">
        <p14:creationId xmlns:p14="http://schemas.microsoft.com/office/powerpoint/2010/main" val="27567402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AA328A7-3883-6BD8-CABA-74046478025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9162691-BD70-1056-3ABA-EEC627FA4F8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0E6AD54-B4CB-7BC9-C66D-CDA91FD725B5}"/>
              </a:ext>
            </a:extLst>
          </p:cNvPr>
          <p:cNvSpPr>
            <a:spLocks noGrp="1"/>
          </p:cNvSpPr>
          <p:nvPr>
            <p:ph type="dt" sz="half" idx="10"/>
          </p:nvPr>
        </p:nvSpPr>
        <p:spPr/>
        <p:txBody>
          <a:bodyPr/>
          <a:lstStyle/>
          <a:p>
            <a:fld id="{8CBB397C-A70F-4498-9B95-357E3A5F2E5A}" type="datetimeFigureOut">
              <a:rPr lang="en-GB" smtClean="0"/>
              <a:t>06/12/2025</a:t>
            </a:fld>
            <a:endParaRPr lang="en-GB"/>
          </a:p>
        </p:txBody>
      </p:sp>
      <p:sp>
        <p:nvSpPr>
          <p:cNvPr id="5" name="Footer Placeholder 4">
            <a:extLst>
              <a:ext uri="{FF2B5EF4-FFF2-40B4-BE49-F238E27FC236}">
                <a16:creationId xmlns:a16="http://schemas.microsoft.com/office/drawing/2014/main" id="{011E5F00-FFFC-788D-C20E-CC2039C79AA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3F94815-3E1E-9F6F-570F-153068214114}"/>
              </a:ext>
            </a:extLst>
          </p:cNvPr>
          <p:cNvSpPr>
            <a:spLocks noGrp="1"/>
          </p:cNvSpPr>
          <p:nvPr>
            <p:ph type="sldNum" sz="quarter" idx="12"/>
          </p:nvPr>
        </p:nvSpPr>
        <p:spPr/>
        <p:txBody>
          <a:bodyPr/>
          <a:lstStyle/>
          <a:p>
            <a:fld id="{E0366998-D89F-444C-834F-0D173D165404}" type="slidenum">
              <a:rPr lang="en-GB" smtClean="0"/>
              <a:t>‹#›</a:t>
            </a:fld>
            <a:endParaRPr lang="en-GB"/>
          </a:p>
        </p:txBody>
      </p:sp>
    </p:spTree>
    <p:extLst>
      <p:ext uri="{BB962C8B-B14F-4D97-AF65-F5344CB8AC3E}">
        <p14:creationId xmlns:p14="http://schemas.microsoft.com/office/powerpoint/2010/main" val="41009634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15D690-F26C-0ABF-0FDC-F3EACF26757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902468E-A091-DCB8-B57A-524E2B504AB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614EC26-4436-67B9-6EBA-160418936F93}"/>
              </a:ext>
            </a:extLst>
          </p:cNvPr>
          <p:cNvSpPr>
            <a:spLocks noGrp="1"/>
          </p:cNvSpPr>
          <p:nvPr>
            <p:ph type="dt" sz="half" idx="10"/>
          </p:nvPr>
        </p:nvSpPr>
        <p:spPr/>
        <p:txBody>
          <a:bodyPr/>
          <a:lstStyle/>
          <a:p>
            <a:fld id="{8CBB397C-A70F-4498-9B95-357E3A5F2E5A}" type="datetimeFigureOut">
              <a:rPr lang="en-GB" smtClean="0"/>
              <a:t>06/12/2025</a:t>
            </a:fld>
            <a:endParaRPr lang="en-GB"/>
          </a:p>
        </p:txBody>
      </p:sp>
      <p:sp>
        <p:nvSpPr>
          <p:cNvPr id="5" name="Footer Placeholder 4">
            <a:extLst>
              <a:ext uri="{FF2B5EF4-FFF2-40B4-BE49-F238E27FC236}">
                <a16:creationId xmlns:a16="http://schemas.microsoft.com/office/drawing/2014/main" id="{22626E57-4E0E-CDD2-C9BB-6BBEE617EDA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BBF0060-56B9-C3D4-9F9F-9A3FB3DB0DD7}"/>
              </a:ext>
            </a:extLst>
          </p:cNvPr>
          <p:cNvSpPr>
            <a:spLocks noGrp="1"/>
          </p:cNvSpPr>
          <p:nvPr>
            <p:ph type="sldNum" sz="quarter" idx="12"/>
          </p:nvPr>
        </p:nvSpPr>
        <p:spPr/>
        <p:txBody>
          <a:bodyPr/>
          <a:lstStyle/>
          <a:p>
            <a:fld id="{E0366998-D89F-444C-834F-0D173D165404}" type="slidenum">
              <a:rPr lang="en-GB" smtClean="0"/>
              <a:t>‹#›</a:t>
            </a:fld>
            <a:endParaRPr lang="en-GB"/>
          </a:p>
        </p:txBody>
      </p:sp>
    </p:spTree>
    <p:extLst>
      <p:ext uri="{BB962C8B-B14F-4D97-AF65-F5344CB8AC3E}">
        <p14:creationId xmlns:p14="http://schemas.microsoft.com/office/powerpoint/2010/main" val="2416394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CCA3E5-8A2C-FFC1-FB26-BEE5FB7ACB4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3EB3CD2-DB24-0732-4698-182A6FB75D99}"/>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1A62463-2AAD-B5CF-25D6-B2636A3B62FE}"/>
              </a:ext>
            </a:extLst>
          </p:cNvPr>
          <p:cNvSpPr>
            <a:spLocks noGrp="1"/>
          </p:cNvSpPr>
          <p:nvPr>
            <p:ph type="dt" sz="half" idx="10"/>
          </p:nvPr>
        </p:nvSpPr>
        <p:spPr/>
        <p:txBody>
          <a:bodyPr/>
          <a:lstStyle/>
          <a:p>
            <a:fld id="{8CBB397C-A70F-4498-9B95-357E3A5F2E5A}" type="datetimeFigureOut">
              <a:rPr lang="en-GB" smtClean="0"/>
              <a:t>06/12/2025</a:t>
            </a:fld>
            <a:endParaRPr lang="en-GB"/>
          </a:p>
        </p:txBody>
      </p:sp>
      <p:sp>
        <p:nvSpPr>
          <p:cNvPr id="5" name="Footer Placeholder 4">
            <a:extLst>
              <a:ext uri="{FF2B5EF4-FFF2-40B4-BE49-F238E27FC236}">
                <a16:creationId xmlns:a16="http://schemas.microsoft.com/office/drawing/2014/main" id="{932850B2-1E87-9EB5-8BA9-AD25E9E924A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6575F97-409B-7C8F-759E-B8B56B009F7F}"/>
              </a:ext>
            </a:extLst>
          </p:cNvPr>
          <p:cNvSpPr>
            <a:spLocks noGrp="1"/>
          </p:cNvSpPr>
          <p:nvPr>
            <p:ph type="sldNum" sz="quarter" idx="12"/>
          </p:nvPr>
        </p:nvSpPr>
        <p:spPr/>
        <p:txBody>
          <a:bodyPr/>
          <a:lstStyle/>
          <a:p>
            <a:fld id="{E0366998-D89F-444C-834F-0D173D165404}" type="slidenum">
              <a:rPr lang="en-GB" smtClean="0"/>
              <a:t>‹#›</a:t>
            </a:fld>
            <a:endParaRPr lang="en-GB"/>
          </a:p>
        </p:txBody>
      </p:sp>
    </p:spTree>
    <p:extLst>
      <p:ext uri="{BB962C8B-B14F-4D97-AF65-F5344CB8AC3E}">
        <p14:creationId xmlns:p14="http://schemas.microsoft.com/office/powerpoint/2010/main" val="17317764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CF4093-A21F-1AF8-497F-6E2E51A4375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9EBE9D5-BDC8-0813-38CA-127DCE506B1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8D6B004-FAF9-F207-A4DD-58EC8895DA7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FE518662-AC6A-FBBF-6EE5-E72D02F58D02}"/>
              </a:ext>
            </a:extLst>
          </p:cNvPr>
          <p:cNvSpPr>
            <a:spLocks noGrp="1"/>
          </p:cNvSpPr>
          <p:nvPr>
            <p:ph type="dt" sz="half" idx="10"/>
          </p:nvPr>
        </p:nvSpPr>
        <p:spPr/>
        <p:txBody>
          <a:bodyPr/>
          <a:lstStyle/>
          <a:p>
            <a:fld id="{8CBB397C-A70F-4498-9B95-357E3A5F2E5A}" type="datetimeFigureOut">
              <a:rPr lang="en-GB" smtClean="0"/>
              <a:t>06/12/2025</a:t>
            </a:fld>
            <a:endParaRPr lang="en-GB"/>
          </a:p>
        </p:txBody>
      </p:sp>
      <p:sp>
        <p:nvSpPr>
          <p:cNvPr id="6" name="Footer Placeholder 5">
            <a:extLst>
              <a:ext uri="{FF2B5EF4-FFF2-40B4-BE49-F238E27FC236}">
                <a16:creationId xmlns:a16="http://schemas.microsoft.com/office/drawing/2014/main" id="{B1819F90-BDC5-CBC7-8418-8C4A13539F7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CE845E9-1BC8-3083-10D0-8DE6B437354B}"/>
              </a:ext>
            </a:extLst>
          </p:cNvPr>
          <p:cNvSpPr>
            <a:spLocks noGrp="1"/>
          </p:cNvSpPr>
          <p:nvPr>
            <p:ph type="sldNum" sz="quarter" idx="12"/>
          </p:nvPr>
        </p:nvSpPr>
        <p:spPr/>
        <p:txBody>
          <a:bodyPr/>
          <a:lstStyle/>
          <a:p>
            <a:fld id="{E0366998-D89F-444C-834F-0D173D165404}" type="slidenum">
              <a:rPr lang="en-GB" smtClean="0"/>
              <a:t>‹#›</a:t>
            </a:fld>
            <a:endParaRPr lang="en-GB"/>
          </a:p>
        </p:txBody>
      </p:sp>
    </p:spTree>
    <p:extLst>
      <p:ext uri="{BB962C8B-B14F-4D97-AF65-F5344CB8AC3E}">
        <p14:creationId xmlns:p14="http://schemas.microsoft.com/office/powerpoint/2010/main" val="21893769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D7339-9AFA-FBE0-0294-8D09FD11A01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A79FDD1-AFE7-4B55-3E26-78A88DF4272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4283C23-C7CC-678A-0221-642DF97D1E8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33A0850-A091-6632-B205-3A440D50830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3230921-B9E8-7550-5281-83385F5D3AF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8188843C-050F-8D66-A11C-5A6EFAA72029}"/>
              </a:ext>
            </a:extLst>
          </p:cNvPr>
          <p:cNvSpPr>
            <a:spLocks noGrp="1"/>
          </p:cNvSpPr>
          <p:nvPr>
            <p:ph type="dt" sz="half" idx="10"/>
          </p:nvPr>
        </p:nvSpPr>
        <p:spPr/>
        <p:txBody>
          <a:bodyPr/>
          <a:lstStyle/>
          <a:p>
            <a:fld id="{8CBB397C-A70F-4498-9B95-357E3A5F2E5A}" type="datetimeFigureOut">
              <a:rPr lang="en-GB" smtClean="0"/>
              <a:t>06/12/2025</a:t>
            </a:fld>
            <a:endParaRPr lang="en-GB"/>
          </a:p>
        </p:txBody>
      </p:sp>
      <p:sp>
        <p:nvSpPr>
          <p:cNvPr id="8" name="Footer Placeholder 7">
            <a:extLst>
              <a:ext uri="{FF2B5EF4-FFF2-40B4-BE49-F238E27FC236}">
                <a16:creationId xmlns:a16="http://schemas.microsoft.com/office/drawing/2014/main" id="{9A98AE3B-5807-805B-F93E-85BDC87BE7F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69DB3ABE-6D94-CB3D-C306-E0D112AEA9D0}"/>
              </a:ext>
            </a:extLst>
          </p:cNvPr>
          <p:cNvSpPr>
            <a:spLocks noGrp="1"/>
          </p:cNvSpPr>
          <p:nvPr>
            <p:ph type="sldNum" sz="quarter" idx="12"/>
          </p:nvPr>
        </p:nvSpPr>
        <p:spPr/>
        <p:txBody>
          <a:bodyPr/>
          <a:lstStyle/>
          <a:p>
            <a:fld id="{E0366998-D89F-444C-834F-0D173D165404}" type="slidenum">
              <a:rPr lang="en-GB" smtClean="0"/>
              <a:t>‹#›</a:t>
            </a:fld>
            <a:endParaRPr lang="en-GB"/>
          </a:p>
        </p:txBody>
      </p:sp>
    </p:spTree>
    <p:extLst>
      <p:ext uri="{BB962C8B-B14F-4D97-AF65-F5344CB8AC3E}">
        <p14:creationId xmlns:p14="http://schemas.microsoft.com/office/powerpoint/2010/main" val="27889333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980457-17EF-2D5B-E89D-73CB2BDFDC4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9D641963-D09D-AAD4-627D-E2B0839A5CE4}"/>
              </a:ext>
            </a:extLst>
          </p:cNvPr>
          <p:cNvSpPr>
            <a:spLocks noGrp="1"/>
          </p:cNvSpPr>
          <p:nvPr>
            <p:ph type="dt" sz="half" idx="10"/>
          </p:nvPr>
        </p:nvSpPr>
        <p:spPr/>
        <p:txBody>
          <a:bodyPr/>
          <a:lstStyle/>
          <a:p>
            <a:fld id="{8CBB397C-A70F-4498-9B95-357E3A5F2E5A}" type="datetimeFigureOut">
              <a:rPr lang="en-GB" smtClean="0"/>
              <a:t>06/12/2025</a:t>
            </a:fld>
            <a:endParaRPr lang="en-GB"/>
          </a:p>
        </p:txBody>
      </p:sp>
      <p:sp>
        <p:nvSpPr>
          <p:cNvPr id="4" name="Footer Placeholder 3">
            <a:extLst>
              <a:ext uri="{FF2B5EF4-FFF2-40B4-BE49-F238E27FC236}">
                <a16:creationId xmlns:a16="http://schemas.microsoft.com/office/drawing/2014/main" id="{4D5D05E5-2821-4EA5-6298-6D425CA2299E}"/>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E5CA036-AE43-E912-5052-AEC363D0AC62}"/>
              </a:ext>
            </a:extLst>
          </p:cNvPr>
          <p:cNvSpPr>
            <a:spLocks noGrp="1"/>
          </p:cNvSpPr>
          <p:nvPr>
            <p:ph type="sldNum" sz="quarter" idx="12"/>
          </p:nvPr>
        </p:nvSpPr>
        <p:spPr/>
        <p:txBody>
          <a:bodyPr/>
          <a:lstStyle/>
          <a:p>
            <a:fld id="{E0366998-D89F-444C-834F-0D173D165404}" type="slidenum">
              <a:rPr lang="en-GB" smtClean="0"/>
              <a:t>‹#›</a:t>
            </a:fld>
            <a:endParaRPr lang="en-GB"/>
          </a:p>
        </p:txBody>
      </p:sp>
    </p:spTree>
    <p:extLst>
      <p:ext uri="{BB962C8B-B14F-4D97-AF65-F5344CB8AC3E}">
        <p14:creationId xmlns:p14="http://schemas.microsoft.com/office/powerpoint/2010/main" val="915462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D28CFE-EB63-BD00-47F3-DA769C0A4D19}"/>
              </a:ext>
            </a:extLst>
          </p:cNvPr>
          <p:cNvSpPr>
            <a:spLocks noGrp="1"/>
          </p:cNvSpPr>
          <p:nvPr>
            <p:ph type="dt" sz="half" idx="10"/>
          </p:nvPr>
        </p:nvSpPr>
        <p:spPr/>
        <p:txBody>
          <a:bodyPr/>
          <a:lstStyle/>
          <a:p>
            <a:fld id="{8CBB397C-A70F-4498-9B95-357E3A5F2E5A}" type="datetimeFigureOut">
              <a:rPr lang="en-GB" smtClean="0"/>
              <a:t>06/12/2025</a:t>
            </a:fld>
            <a:endParaRPr lang="en-GB"/>
          </a:p>
        </p:txBody>
      </p:sp>
      <p:sp>
        <p:nvSpPr>
          <p:cNvPr id="3" name="Footer Placeholder 2">
            <a:extLst>
              <a:ext uri="{FF2B5EF4-FFF2-40B4-BE49-F238E27FC236}">
                <a16:creationId xmlns:a16="http://schemas.microsoft.com/office/drawing/2014/main" id="{B7A7C72E-6B18-43A7-1AFA-3FAC9329A77A}"/>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1B83C35-4462-5A62-BD1D-000678E0096A}"/>
              </a:ext>
            </a:extLst>
          </p:cNvPr>
          <p:cNvSpPr>
            <a:spLocks noGrp="1"/>
          </p:cNvSpPr>
          <p:nvPr>
            <p:ph type="sldNum" sz="quarter" idx="12"/>
          </p:nvPr>
        </p:nvSpPr>
        <p:spPr/>
        <p:txBody>
          <a:bodyPr/>
          <a:lstStyle/>
          <a:p>
            <a:fld id="{E0366998-D89F-444C-834F-0D173D165404}" type="slidenum">
              <a:rPr lang="en-GB" smtClean="0"/>
              <a:t>‹#›</a:t>
            </a:fld>
            <a:endParaRPr lang="en-GB"/>
          </a:p>
        </p:txBody>
      </p:sp>
    </p:spTree>
    <p:extLst>
      <p:ext uri="{BB962C8B-B14F-4D97-AF65-F5344CB8AC3E}">
        <p14:creationId xmlns:p14="http://schemas.microsoft.com/office/powerpoint/2010/main" val="38071680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4CABE1-2E7F-9FC2-0D63-13A190D91D3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DB7641D6-59B7-E2FA-82C5-944E66F53B0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C3CDF2D-ED98-606D-9804-D9C2F58D07F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8F80DE1-7B69-D054-5059-1EF65A3A6FFF}"/>
              </a:ext>
            </a:extLst>
          </p:cNvPr>
          <p:cNvSpPr>
            <a:spLocks noGrp="1"/>
          </p:cNvSpPr>
          <p:nvPr>
            <p:ph type="dt" sz="half" idx="10"/>
          </p:nvPr>
        </p:nvSpPr>
        <p:spPr/>
        <p:txBody>
          <a:bodyPr/>
          <a:lstStyle/>
          <a:p>
            <a:fld id="{8CBB397C-A70F-4498-9B95-357E3A5F2E5A}" type="datetimeFigureOut">
              <a:rPr lang="en-GB" smtClean="0"/>
              <a:t>06/12/2025</a:t>
            </a:fld>
            <a:endParaRPr lang="en-GB"/>
          </a:p>
        </p:txBody>
      </p:sp>
      <p:sp>
        <p:nvSpPr>
          <p:cNvPr id="6" name="Footer Placeholder 5">
            <a:extLst>
              <a:ext uri="{FF2B5EF4-FFF2-40B4-BE49-F238E27FC236}">
                <a16:creationId xmlns:a16="http://schemas.microsoft.com/office/drawing/2014/main" id="{AC741955-2F98-AC42-DEB8-58B1C8EE8C9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28DF25D-DF75-9EEA-E3A1-DE7666E41DEA}"/>
              </a:ext>
            </a:extLst>
          </p:cNvPr>
          <p:cNvSpPr>
            <a:spLocks noGrp="1"/>
          </p:cNvSpPr>
          <p:nvPr>
            <p:ph type="sldNum" sz="quarter" idx="12"/>
          </p:nvPr>
        </p:nvSpPr>
        <p:spPr/>
        <p:txBody>
          <a:bodyPr/>
          <a:lstStyle/>
          <a:p>
            <a:fld id="{E0366998-D89F-444C-834F-0D173D165404}" type="slidenum">
              <a:rPr lang="en-GB" smtClean="0"/>
              <a:t>‹#›</a:t>
            </a:fld>
            <a:endParaRPr lang="en-GB"/>
          </a:p>
        </p:txBody>
      </p:sp>
    </p:spTree>
    <p:extLst>
      <p:ext uri="{BB962C8B-B14F-4D97-AF65-F5344CB8AC3E}">
        <p14:creationId xmlns:p14="http://schemas.microsoft.com/office/powerpoint/2010/main" val="1118295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0ABE0C-E90C-2D21-D517-CD0B68FD9DF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BE3C104-6361-9BF4-903C-C0817BE6CD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0A50FB08-EF51-ADC1-8A7A-788C3DE5F3D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F6425C4-F9C6-7675-E5C6-5C173A4AB86C}"/>
              </a:ext>
            </a:extLst>
          </p:cNvPr>
          <p:cNvSpPr>
            <a:spLocks noGrp="1"/>
          </p:cNvSpPr>
          <p:nvPr>
            <p:ph type="dt" sz="half" idx="10"/>
          </p:nvPr>
        </p:nvSpPr>
        <p:spPr/>
        <p:txBody>
          <a:bodyPr/>
          <a:lstStyle/>
          <a:p>
            <a:fld id="{8CBB397C-A70F-4498-9B95-357E3A5F2E5A}" type="datetimeFigureOut">
              <a:rPr lang="en-GB" smtClean="0"/>
              <a:t>06/12/2025</a:t>
            </a:fld>
            <a:endParaRPr lang="en-GB"/>
          </a:p>
        </p:txBody>
      </p:sp>
      <p:sp>
        <p:nvSpPr>
          <p:cNvPr id="6" name="Footer Placeholder 5">
            <a:extLst>
              <a:ext uri="{FF2B5EF4-FFF2-40B4-BE49-F238E27FC236}">
                <a16:creationId xmlns:a16="http://schemas.microsoft.com/office/drawing/2014/main" id="{82A77207-2FC5-2873-6EC7-1F59511AC7D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DCCB06B-9476-E51F-4B5B-48A94790FEB0}"/>
              </a:ext>
            </a:extLst>
          </p:cNvPr>
          <p:cNvSpPr>
            <a:spLocks noGrp="1"/>
          </p:cNvSpPr>
          <p:nvPr>
            <p:ph type="sldNum" sz="quarter" idx="12"/>
          </p:nvPr>
        </p:nvSpPr>
        <p:spPr/>
        <p:txBody>
          <a:bodyPr/>
          <a:lstStyle/>
          <a:p>
            <a:fld id="{E0366998-D89F-444C-834F-0D173D165404}" type="slidenum">
              <a:rPr lang="en-GB" smtClean="0"/>
              <a:t>‹#›</a:t>
            </a:fld>
            <a:endParaRPr lang="en-GB"/>
          </a:p>
        </p:txBody>
      </p:sp>
    </p:spTree>
    <p:extLst>
      <p:ext uri="{BB962C8B-B14F-4D97-AF65-F5344CB8AC3E}">
        <p14:creationId xmlns:p14="http://schemas.microsoft.com/office/powerpoint/2010/main" val="10950474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5AFEFA3-78CC-9F79-52A4-5BF8575AEB4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062C9C0-F98B-210D-FC49-1400850E6C7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3AF77D1-74CF-BFF1-6DAC-2A587368E0A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CBB397C-A70F-4498-9B95-357E3A5F2E5A}" type="datetimeFigureOut">
              <a:rPr lang="en-GB" smtClean="0"/>
              <a:t>06/12/2025</a:t>
            </a:fld>
            <a:endParaRPr lang="en-GB"/>
          </a:p>
        </p:txBody>
      </p:sp>
      <p:sp>
        <p:nvSpPr>
          <p:cNvPr id="5" name="Footer Placeholder 4">
            <a:extLst>
              <a:ext uri="{FF2B5EF4-FFF2-40B4-BE49-F238E27FC236}">
                <a16:creationId xmlns:a16="http://schemas.microsoft.com/office/drawing/2014/main" id="{57DB6C10-B3BA-0673-37B3-55842B6780D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7FD370CB-351E-536B-988A-3ECA3FDB3E7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0366998-D89F-444C-834F-0D173D165404}" type="slidenum">
              <a:rPr lang="en-GB" smtClean="0"/>
              <a:t>‹#›</a:t>
            </a:fld>
            <a:endParaRPr lang="en-GB"/>
          </a:p>
        </p:txBody>
      </p:sp>
    </p:spTree>
    <p:extLst>
      <p:ext uri="{BB962C8B-B14F-4D97-AF65-F5344CB8AC3E}">
        <p14:creationId xmlns:p14="http://schemas.microsoft.com/office/powerpoint/2010/main" val="31952911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5" Type="http://schemas.openxmlformats.org/officeDocument/2006/relationships/image" Target="../media/image18.gif"/><Relationship Id="rId4" Type="http://schemas.openxmlformats.org/officeDocument/2006/relationships/image" Target="../media/image17.jpeg"/></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41E1B2-E291-BDC4-3A89-E615DC486569}"/>
              </a:ext>
            </a:extLst>
          </p:cNvPr>
          <p:cNvSpPr>
            <a:spLocks noGrp="1"/>
          </p:cNvSpPr>
          <p:nvPr>
            <p:ph type="ctrTitle"/>
          </p:nvPr>
        </p:nvSpPr>
        <p:spPr/>
        <p:txBody>
          <a:bodyPr>
            <a:normAutofit fontScale="90000"/>
          </a:bodyPr>
          <a:lstStyle/>
          <a:p>
            <a:r>
              <a:rPr lang="en-GB" dirty="0"/>
              <a:t>Black Studies: Critical Race Theory and Decolonising History</a:t>
            </a:r>
          </a:p>
        </p:txBody>
      </p:sp>
      <p:sp>
        <p:nvSpPr>
          <p:cNvPr id="3" name="Subtitle 2">
            <a:extLst>
              <a:ext uri="{FF2B5EF4-FFF2-40B4-BE49-F238E27FC236}">
                <a16:creationId xmlns:a16="http://schemas.microsoft.com/office/drawing/2014/main" id="{181777FC-D88B-A671-AB66-72844E993FB2}"/>
              </a:ext>
            </a:extLst>
          </p:cNvPr>
          <p:cNvSpPr>
            <a:spLocks noGrp="1"/>
          </p:cNvSpPr>
          <p:nvPr>
            <p:ph type="subTitle" idx="1"/>
          </p:nvPr>
        </p:nvSpPr>
        <p:spPr/>
        <p:txBody>
          <a:bodyPr>
            <a:normAutofit lnSpcReduction="10000"/>
          </a:bodyPr>
          <a:lstStyle/>
          <a:p>
            <a:endParaRPr lang="en-GB" dirty="0"/>
          </a:p>
          <a:p>
            <a:r>
              <a:rPr lang="en-GB" dirty="0"/>
              <a:t>HI2K9 Historical Research </a:t>
            </a:r>
          </a:p>
          <a:p>
            <a:endParaRPr lang="en-GB" dirty="0"/>
          </a:p>
          <a:p>
            <a:r>
              <a:rPr lang="en-GB" dirty="0"/>
              <a:t>Prof. Lydia Plath</a:t>
            </a:r>
          </a:p>
        </p:txBody>
      </p:sp>
    </p:spTree>
    <p:extLst>
      <p:ext uri="{BB962C8B-B14F-4D97-AF65-F5344CB8AC3E}">
        <p14:creationId xmlns:p14="http://schemas.microsoft.com/office/powerpoint/2010/main" val="24386243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6CA1F38-86FA-E290-A84F-094AE4344FC9}"/>
              </a:ext>
            </a:extLst>
          </p:cNvPr>
          <p:cNvSpPr>
            <a:spLocks noGrp="1"/>
          </p:cNvSpPr>
          <p:nvPr>
            <p:ph type="title"/>
          </p:nvPr>
        </p:nvSpPr>
        <p:spPr/>
        <p:txBody>
          <a:bodyPr/>
          <a:lstStyle/>
          <a:p>
            <a:r>
              <a:rPr lang="en-GB" dirty="0"/>
              <a:t>The Black Studies Movement </a:t>
            </a:r>
          </a:p>
        </p:txBody>
      </p:sp>
      <p:sp>
        <p:nvSpPr>
          <p:cNvPr id="5" name="Content Placeholder 4">
            <a:extLst>
              <a:ext uri="{FF2B5EF4-FFF2-40B4-BE49-F238E27FC236}">
                <a16:creationId xmlns:a16="http://schemas.microsoft.com/office/drawing/2014/main" id="{7A68233B-039F-E905-FF7D-7D20D2A06001}"/>
              </a:ext>
            </a:extLst>
          </p:cNvPr>
          <p:cNvSpPr>
            <a:spLocks noGrp="1"/>
          </p:cNvSpPr>
          <p:nvPr>
            <p:ph idx="1"/>
          </p:nvPr>
        </p:nvSpPr>
        <p:spPr>
          <a:xfrm>
            <a:off x="838200" y="1825625"/>
            <a:ext cx="6795499" cy="4351338"/>
          </a:xfrm>
        </p:spPr>
        <p:txBody>
          <a:bodyPr/>
          <a:lstStyle/>
          <a:p>
            <a:r>
              <a:rPr lang="en-GB" dirty="0"/>
              <a:t>Roots in 1960s Black Power movement </a:t>
            </a:r>
          </a:p>
          <a:p>
            <a:r>
              <a:rPr lang="en-GB" dirty="0"/>
              <a:t>1968 San Francisco State University following 5 month strike</a:t>
            </a:r>
          </a:p>
          <a:p>
            <a:r>
              <a:rPr lang="en-GB" dirty="0"/>
              <a:t>Departments and programmes a result of widespread protests on US university campuses in late 1960s, including sit ins and boycotts </a:t>
            </a:r>
          </a:p>
          <a:p>
            <a:r>
              <a:rPr lang="en-GB" dirty="0"/>
              <a:t>c.1000 colleges offer Black Studies by 1970</a:t>
            </a:r>
          </a:p>
        </p:txBody>
      </p:sp>
      <p:pic>
        <p:nvPicPr>
          <p:cNvPr id="1028" name="Picture 4" descr="A group of mostly Black students chanting with raised fists and protest signs during the SF State Strike">
            <a:extLst>
              <a:ext uri="{FF2B5EF4-FFF2-40B4-BE49-F238E27FC236}">
                <a16:creationId xmlns:a16="http://schemas.microsoft.com/office/drawing/2014/main" id="{868EDBD5-DCB7-0F4B-A4E5-773F9EFBE6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4842" y="4592548"/>
            <a:ext cx="4851898" cy="190032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The Black Power Movement | Digital Inquiry Group">
            <a:extLst>
              <a:ext uri="{FF2B5EF4-FFF2-40B4-BE49-F238E27FC236}">
                <a16:creationId xmlns:a16="http://schemas.microsoft.com/office/drawing/2014/main" id="{CB7F1840-F5B0-3CC6-C2EB-802A3C90CE8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52163" y="1603698"/>
            <a:ext cx="3964577" cy="26430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03271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82767A-A614-4C7A-8FCB-4C70F3FC9972}"/>
              </a:ext>
            </a:extLst>
          </p:cNvPr>
          <p:cNvSpPr>
            <a:spLocks noGrp="1"/>
          </p:cNvSpPr>
          <p:nvPr>
            <p:ph type="title"/>
          </p:nvPr>
        </p:nvSpPr>
        <p:spPr>
          <a:xfrm>
            <a:off x="838200" y="365125"/>
            <a:ext cx="10515600" cy="1325563"/>
          </a:xfrm>
        </p:spPr>
        <p:txBody>
          <a:bodyPr/>
          <a:lstStyle/>
          <a:p>
            <a:r>
              <a:rPr lang="en-GB" dirty="0" err="1"/>
              <a:t>Molefi</a:t>
            </a:r>
            <a:r>
              <a:rPr lang="en-GB" dirty="0"/>
              <a:t> </a:t>
            </a:r>
            <a:r>
              <a:rPr lang="en-GB" dirty="0" err="1"/>
              <a:t>Kete</a:t>
            </a:r>
            <a:r>
              <a:rPr lang="en-GB" dirty="0"/>
              <a:t> Asante on “Afrocentricity” (2009)</a:t>
            </a:r>
          </a:p>
        </p:txBody>
      </p:sp>
      <p:sp>
        <p:nvSpPr>
          <p:cNvPr id="3" name="Content Placeholder 2">
            <a:extLst>
              <a:ext uri="{FF2B5EF4-FFF2-40B4-BE49-F238E27FC236}">
                <a16:creationId xmlns:a16="http://schemas.microsoft.com/office/drawing/2014/main" id="{7F5A9C76-B139-451A-8074-367BB3AFEA22}"/>
              </a:ext>
            </a:extLst>
          </p:cNvPr>
          <p:cNvSpPr>
            <a:spLocks noGrp="1"/>
          </p:cNvSpPr>
          <p:nvPr>
            <p:ph idx="1"/>
          </p:nvPr>
        </p:nvSpPr>
        <p:spPr>
          <a:xfrm>
            <a:off x="838200" y="1825625"/>
            <a:ext cx="8624299" cy="4351338"/>
          </a:xfrm>
        </p:spPr>
        <p:txBody>
          <a:bodyPr>
            <a:normAutofit fontScale="92500" lnSpcReduction="20000"/>
          </a:bodyPr>
          <a:lstStyle/>
          <a:p>
            <a:r>
              <a:rPr lang="en-US" dirty="0"/>
              <a:t>“We know that Africans have thought about the universe longer than any other people. The people of the world have been black longer than any other color. In fact philosophy itself originated in Africa and the first philosophers in the world were Africans. The African tradition is intertwined with the earliest thought.”</a:t>
            </a:r>
          </a:p>
          <a:p>
            <a:r>
              <a:rPr lang="en-US" dirty="0"/>
              <a:t>Includes:</a:t>
            </a:r>
          </a:p>
          <a:p>
            <a:pPr lvl="1"/>
            <a:r>
              <a:rPr lang="en-US" dirty="0"/>
              <a:t>“a defense of African cultural elements as historically valid in the context of art, music, and literature.</a:t>
            </a:r>
          </a:p>
          <a:p>
            <a:pPr lvl="1"/>
            <a:r>
              <a:rPr lang="en-US" dirty="0"/>
              <a:t>a celebration of “centeredness” and agency and a commitment to lexical refinement that eliminates pejoratives about Africans or other people.</a:t>
            </a:r>
          </a:p>
          <a:p>
            <a:pPr lvl="1"/>
            <a:r>
              <a:rPr lang="en-US" dirty="0"/>
              <a:t>a powerful imperative from historical sources to revise the collective text of African people.”</a:t>
            </a:r>
          </a:p>
        </p:txBody>
      </p:sp>
      <p:pic>
        <p:nvPicPr>
          <p:cNvPr id="20484" name="Picture 4" descr="Related image">
            <a:extLst>
              <a:ext uri="{FF2B5EF4-FFF2-40B4-BE49-F238E27FC236}">
                <a16:creationId xmlns:a16="http://schemas.microsoft.com/office/drawing/2014/main" id="{9A6453E3-5684-4323-ADAB-C6AAA121832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49897" y="2103027"/>
            <a:ext cx="2248732" cy="33730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6058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C52ED2-3F6B-419A-05D5-90F01031802B}"/>
              </a:ext>
            </a:extLst>
          </p:cNvPr>
          <p:cNvSpPr>
            <a:spLocks noGrp="1"/>
          </p:cNvSpPr>
          <p:nvPr>
            <p:ph type="title"/>
          </p:nvPr>
        </p:nvSpPr>
        <p:spPr/>
        <p:txBody>
          <a:bodyPr/>
          <a:lstStyle/>
          <a:p>
            <a:r>
              <a:rPr lang="en-GB" dirty="0"/>
              <a:t>Critical Race Theory </a:t>
            </a:r>
          </a:p>
        </p:txBody>
      </p:sp>
      <p:sp>
        <p:nvSpPr>
          <p:cNvPr id="3" name="Content Placeholder 2">
            <a:extLst>
              <a:ext uri="{FF2B5EF4-FFF2-40B4-BE49-F238E27FC236}">
                <a16:creationId xmlns:a16="http://schemas.microsoft.com/office/drawing/2014/main" id="{4F567F21-6E3D-890C-A56E-BC51F05B820B}"/>
              </a:ext>
            </a:extLst>
          </p:cNvPr>
          <p:cNvSpPr>
            <a:spLocks noGrp="1"/>
          </p:cNvSpPr>
          <p:nvPr>
            <p:ph idx="1"/>
          </p:nvPr>
        </p:nvSpPr>
        <p:spPr>
          <a:xfrm>
            <a:off x="4972692" y="1825625"/>
            <a:ext cx="6381108" cy="4351338"/>
          </a:xfrm>
        </p:spPr>
        <p:txBody>
          <a:bodyPr/>
          <a:lstStyle/>
          <a:p>
            <a:r>
              <a:rPr lang="en-GB" dirty="0"/>
              <a:t>Established by critical legal scholars questioning the assumptions of impartiality in the justice system </a:t>
            </a:r>
          </a:p>
          <a:p>
            <a:r>
              <a:rPr lang="en-GB" dirty="0"/>
              <a:t>Focused on structural and institutional inequalities, i.e. systemic racism </a:t>
            </a:r>
          </a:p>
          <a:p>
            <a:r>
              <a:rPr lang="en-GB" dirty="0"/>
              <a:t>Key thinkers:</a:t>
            </a:r>
          </a:p>
          <a:p>
            <a:pPr lvl="1"/>
            <a:r>
              <a:rPr lang="en-GB" dirty="0"/>
              <a:t>Derrick Bell, “the permanence of racism”</a:t>
            </a:r>
          </a:p>
          <a:p>
            <a:pPr lvl="1"/>
            <a:r>
              <a:rPr lang="en-GB" dirty="0"/>
              <a:t>Kimberle Crenshaw, “intersectionality” </a:t>
            </a:r>
          </a:p>
        </p:txBody>
      </p:sp>
      <p:graphicFrame>
        <p:nvGraphicFramePr>
          <p:cNvPr id="5" name="Content Placeholder 3">
            <a:extLst>
              <a:ext uri="{FF2B5EF4-FFF2-40B4-BE49-F238E27FC236}">
                <a16:creationId xmlns:a16="http://schemas.microsoft.com/office/drawing/2014/main" id="{FD75A17C-F611-7563-8EEC-58667A94AD80}"/>
              </a:ext>
            </a:extLst>
          </p:cNvPr>
          <p:cNvGraphicFramePr>
            <a:graphicFrameLocks/>
          </p:cNvGraphicFramePr>
          <p:nvPr/>
        </p:nvGraphicFramePr>
        <p:xfrm>
          <a:off x="0" y="1829223"/>
          <a:ext cx="5181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784295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975B0A-6BAA-67E2-9959-C5FD909D1C28}"/>
              </a:ext>
            </a:extLst>
          </p:cNvPr>
          <p:cNvSpPr>
            <a:spLocks noGrp="1"/>
          </p:cNvSpPr>
          <p:nvPr>
            <p:ph type="title"/>
          </p:nvPr>
        </p:nvSpPr>
        <p:spPr/>
        <p:txBody>
          <a:bodyPr/>
          <a:lstStyle/>
          <a:p>
            <a:r>
              <a:rPr lang="en-GB" dirty="0"/>
              <a:t>Derrick Bell &amp; “the permanence of racism” (1992)</a:t>
            </a:r>
          </a:p>
        </p:txBody>
      </p:sp>
      <p:sp>
        <p:nvSpPr>
          <p:cNvPr id="3" name="Content Placeholder 2">
            <a:extLst>
              <a:ext uri="{FF2B5EF4-FFF2-40B4-BE49-F238E27FC236}">
                <a16:creationId xmlns:a16="http://schemas.microsoft.com/office/drawing/2014/main" id="{1482A851-BB8C-638A-6B1C-C38634E655A3}"/>
              </a:ext>
            </a:extLst>
          </p:cNvPr>
          <p:cNvSpPr>
            <a:spLocks noGrp="1"/>
          </p:cNvSpPr>
          <p:nvPr>
            <p:ph idx="1"/>
          </p:nvPr>
        </p:nvSpPr>
        <p:spPr>
          <a:xfrm>
            <a:off x="838199" y="1825625"/>
            <a:ext cx="8552381" cy="4351338"/>
          </a:xfrm>
        </p:spPr>
        <p:txBody>
          <a:bodyPr>
            <a:normAutofit fontScale="77500" lnSpcReduction="20000"/>
          </a:bodyPr>
          <a:lstStyle/>
          <a:p>
            <a:r>
              <a:rPr lang="en-GB" dirty="0"/>
              <a:t>saw racism as ordinary, permanent, and central to US history </a:t>
            </a:r>
          </a:p>
          <a:p>
            <a:r>
              <a:rPr lang="en-GB" dirty="0"/>
              <a:t>Concept of “interest convergence” </a:t>
            </a:r>
          </a:p>
          <a:p>
            <a:r>
              <a:rPr lang="en-GB" dirty="0"/>
              <a:t>“</a:t>
            </a:r>
            <a:r>
              <a:rPr lang="en-GB" b="1" dirty="0"/>
              <a:t>Black people will never gain full equality in this country</a:t>
            </a:r>
            <a:r>
              <a:rPr lang="en-GB" dirty="0"/>
              <a:t>. Even those herculean efforts we hail as successful will produce no more than temporary “peaks of progress,” short-lived victories that slide into irrelevance as racial patterns adapt in ways that maintain white dominance. This is a hard-to-accept fact that all history verifies. We must acknowledge it, not as a sign of submission, but as </a:t>
            </a:r>
            <a:r>
              <a:rPr lang="en-GB" b="1" dirty="0"/>
              <a:t>an act of ultimate defiance</a:t>
            </a:r>
            <a:r>
              <a:rPr lang="en-GB" dirty="0"/>
              <a:t>”</a:t>
            </a:r>
          </a:p>
          <a:p>
            <a:r>
              <a:rPr lang="en-GB" dirty="0"/>
              <a:t>“it is not a matter of choosing between the pragmatic recognition that racism is permanent no matter what we do, or an idealism based on the long-held dream of attaining a society free of racism. Rather, it is </a:t>
            </a:r>
            <a:r>
              <a:rPr lang="en-GB" b="1" dirty="0"/>
              <a:t>a question of </a:t>
            </a:r>
            <a:r>
              <a:rPr lang="en-GB" b="1" i="1" dirty="0"/>
              <a:t>both, and</a:t>
            </a:r>
            <a:r>
              <a:rPr lang="en-GB" b="1" dirty="0"/>
              <a:t>. </a:t>
            </a:r>
            <a:r>
              <a:rPr lang="en-GB" b="1" i="1" dirty="0"/>
              <a:t>Both </a:t>
            </a:r>
            <a:r>
              <a:rPr lang="en-GB" b="1" dirty="0"/>
              <a:t>the recognition of the futility of action—where action is more civil rights strategies destined to fail—</a:t>
            </a:r>
            <a:r>
              <a:rPr lang="en-GB" b="1" i="1" dirty="0"/>
              <a:t>and </a:t>
            </a:r>
            <a:r>
              <a:rPr lang="en-GB" b="1" dirty="0"/>
              <a:t>the unalterable conviction that something must be done</a:t>
            </a:r>
            <a:r>
              <a:rPr lang="en-GB" dirty="0"/>
              <a:t>, that action must be taken.”</a:t>
            </a:r>
          </a:p>
          <a:p>
            <a:endParaRPr lang="en-GB" dirty="0"/>
          </a:p>
        </p:txBody>
      </p:sp>
      <p:pic>
        <p:nvPicPr>
          <p:cNvPr id="3074" name="Picture 2" descr="The Man Behind Critical Race Theory | The New Yorker">
            <a:extLst>
              <a:ext uri="{FF2B5EF4-FFF2-40B4-BE49-F238E27FC236}">
                <a16:creationId xmlns:a16="http://schemas.microsoft.com/office/drawing/2014/main" id="{E98D62E7-8FFE-B655-DA24-477A2AE365C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66165" y="1466263"/>
            <a:ext cx="2485492" cy="31571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44460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5EB8D2-B79A-67AA-2678-A957F322842D}"/>
              </a:ext>
            </a:extLst>
          </p:cNvPr>
          <p:cNvSpPr>
            <a:spLocks noGrp="1"/>
          </p:cNvSpPr>
          <p:nvPr>
            <p:ph type="title"/>
          </p:nvPr>
        </p:nvSpPr>
        <p:spPr/>
        <p:txBody>
          <a:bodyPr/>
          <a:lstStyle/>
          <a:p>
            <a:r>
              <a:rPr lang="en-GB" dirty="0"/>
              <a:t>Part III: (Black) Cultural Studies in the UK</a:t>
            </a:r>
          </a:p>
        </p:txBody>
      </p:sp>
      <p:sp>
        <p:nvSpPr>
          <p:cNvPr id="3" name="Text Placeholder 2">
            <a:extLst>
              <a:ext uri="{FF2B5EF4-FFF2-40B4-BE49-F238E27FC236}">
                <a16:creationId xmlns:a16="http://schemas.microsoft.com/office/drawing/2014/main" id="{DF4DD251-B223-DE91-FC4C-FD540F6F8E69}"/>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2777459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4DFD990-255C-9415-2FF6-6A7A8D198012}"/>
              </a:ext>
            </a:extLst>
          </p:cNvPr>
          <p:cNvSpPr>
            <a:spLocks noGrp="1"/>
          </p:cNvSpPr>
          <p:nvPr>
            <p:ph type="title"/>
          </p:nvPr>
        </p:nvSpPr>
        <p:spPr/>
        <p:txBody>
          <a:bodyPr/>
          <a:lstStyle/>
          <a:p>
            <a:r>
              <a:rPr lang="en-GB" dirty="0"/>
              <a:t>The “Birmingham School” </a:t>
            </a:r>
          </a:p>
        </p:txBody>
      </p:sp>
      <p:sp>
        <p:nvSpPr>
          <p:cNvPr id="5" name="Content Placeholder 4">
            <a:extLst>
              <a:ext uri="{FF2B5EF4-FFF2-40B4-BE49-F238E27FC236}">
                <a16:creationId xmlns:a16="http://schemas.microsoft.com/office/drawing/2014/main" id="{5F380ABE-07B9-EE04-9CA0-F9F36336FEB0}"/>
              </a:ext>
            </a:extLst>
          </p:cNvPr>
          <p:cNvSpPr>
            <a:spLocks noGrp="1"/>
          </p:cNvSpPr>
          <p:nvPr>
            <p:ph idx="1"/>
          </p:nvPr>
        </p:nvSpPr>
        <p:spPr>
          <a:xfrm>
            <a:off x="838200" y="1825625"/>
            <a:ext cx="9044336" cy="4351338"/>
          </a:xfrm>
        </p:spPr>
        <p:txBody>
          <a:bodyPr>
            <a:normAutofit fontScale="85000" lnSpcReduction="20000"/>
          </a:bodyPr>
          <a:lstStyle/>
          <a:p>
            <a:r>
              <a:rPr lang="en-GB" dirty="0"/>
              <a:t>Centre for Contemporary Cultural Studies founded in 1964</a:t>
            </a:r>
          </a:p>
          <a:p>
            <a:r>
              <a:rPr lang="en-GB" dirty="0"/>
              <a:t>Roots in postwar Marxist theory and poststructuralism </a:t>
            </a:r>
          </a:p>
          <a:p>
            <a:r>
              <a:rPr lang="en-GB" dirty="0"/>
              <a:t>Key thinkers:</a:t>
            </a:r>
          </a:p>
          <a:p>
            <a:pPr lvl="1"/>
            <a:r>
              <a:rPr lang="en-GB" b="1" dirty="0"/>
              <a:t>Stuart Hall</a:t>
            </a:r>
          </a:p>
          <a:p>
            <a:pPr lvl="1"/>
            <a:r>
              <a:rPr lang="en-GB" dirty="0"/>
              <a:t>Raymond Williams </a:t>
            </a:r>
          </a:p>
          <a:p>
            <a:pPr lvl="1"/>
            <a:r>
              <a:rPr lang="en-GB" dirty="0"/>
              <a:t>Richard </a:t>
            </a:r>
            <a:r>
              <a:rPr lang="en-GB" dirty="0" err="1"/>
              <a:t>Hoggart</a:t>
            </a:r>
            <a:r>
              <a:rPr lang="en-GB" dirty="0"/>
              <a:t> </a:t>
            </a:r>
          </a:p>
          <a:p>
            <a:pPr lvl="1"/>
            <a:r>
              <a:rPr lang="en-GB" dirty="0"/>
              <a:t>Links to E. P. Thompson </a:t>
            </a:r>
          </a:p>
          <a:p>
            <a:pPr lvl="1"/>
            <a:r>
              <a:rPr lang="en-GB" b="1" dirty="0"/>
              <a:t>Paul Gilroy</a:t>
            </a:r>
          </a:p>
          <a:p>
            <a:pPr lvl="1"/>
            <a:r>
              <a:rPr lang="en-GB" b="1" dirty="0"/>
              <a:t>Hazel Carby </a:t>
            </a:r>
            <a:br>
              <a:rPr lang="en-GB" b="1" dirty="0"/>
            </a:br>
            <a:r>
              <a:rPr lang="en-GB" dirty="0"/>
              <a:t>[these] “were years of seemingly inexhaustible intellectual energy, passionate commitment and political vision. Pessimism of the intellect, a response to a rapidly increasing state authoritarianism, the brutal effects of everyday racism and gender inequality, and what appeared to be the continual defeat of left and progressive agendas, was countered by an optimism of the will exercised in intellectual activity in the service of social, political and economic transformation”</a:t>
            </a:r>
          </a:p>
          <a:p>
            <a:pPr lvl="1"/>
            <a:endParaRPr lang="en-GB" dirty="0"/>
          </a:p>
        </p:txBody>
      </p:sp>
      <p:pic>
        <p:nvPicPr>
          <p:cNvPr id="6150" name="Picture 6" descr="Culture, Media, Language: Working Papers in Cultural Studies, 1972-79 (Cultural Studies Birmingham)">
            <a:extLst>
              <a:ext uri="{FF2B5EF4-FFF2-40B4-BE49-F238E27FC236}">
                <a16:creationId xmlns:a16="http://schemas.microsoft.com/office/drawing/2014/main" id="{3E06615E-AB41-1CB1-4420-EC96438B088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41353" y="196706"/>
            <a:ext cx="1957870" cy="2936805"/>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a:extLst>
              <a:ext uri="{FF2B5EF4-FFF2-40B4-BE49-F238E27FC236}">
                <a16:creationId xmlns:a16="http://schemas.microsoft.com/office/drawing/2014/main" id="{E74EFDAB-D64A-2BBB-8E78-B973F4F0CCE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26331" y="1276080"/>
            <a:ext cx="1814993" cy="2725214"/>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Policing the crisis : mugging, the state, and law and order : Free  Download, Borrow, and Streaming : Internet Archive">
            <a:extLst>
              <a:ext uri="{FF2B5EF4-FFF2-40B4-BE49-F238E27FC236}">
                <a16:creationId xmlns:a16="http://schemas.microsoft.com/office/drawing/2014/main" id="{8ABC69C7-D70C-3706-FDE7-601AC23E09E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12185" y="2347201"/>
            <a:ext cx="1816205" cy="2754577"/>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Full article: Hazel V Carby In Conversation: 'You Cannot Accept Their Terms'">
            <a:extLst>
              <a:ext uri="{FF2B5EF4-FFF2-40B4-BE49-F238E27FC236}">
                <a16:creationId xmlns:a16="http://schemas.microsoft.com/office/drawing/2014/main" id="{36520F84-B721-3416-9624-DCC8FF4317D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806227" y="4472266"/>
            <a:ext cx="2007734" cy="19529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11372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F00E96-6CF7-43D1-B1DA-1F5BDE09E3D9}"/>
              </a:ext>
            </a:extLst>
          </p:cNvPr>
          <p:cNvSpPr>
            <a:spLocks noGrp="1"/>
          </p:cNvSpPr>
          <p:nvPr>
            <p:ph type="title"/>
          </p:nvPr>
        </p:nvSpPr>
        <p:spPr>
          <a:xfrm>
            <a:off x="838200" y="365125"/>
            <a:ext cx="10515600" cy="1325563"/>
          </a:xfrm>
        </p:spPr>
        <p:txBody>
          <a:bodyPr>
            <a:normAutofit/>
          </a:bodyPr>
          <a:lstStyle/>
          <a:p>
            <a:r>
              <a:rPr lang="en-GB" dirty="0"/>
              <a:t>Stuart Hall on “Race, the Floating Signifier” (1997)</a:t>
            </a:r>
          </a:p>
        </p:txBody>
      </p:sp>
      <p:sp>
        <p:nvSpPr>
          <p:cNvPr id="3" name="Content Placeholder 2">
            <a:extLst>
              <a:ext uri="{FF2B5EF4-FFF2-40B4-BE49-F238E27FC236}">
                <a16:creationId xmlns:a16="http://schemas.microsoft.com/office/drawing/2014/main" id="{0D72B2BF-5A0B-45D9-9D27-887419D43991}"/>
              </a:ext>
            </a:extLst>
          </p:cNvPr>
          <p:cNvSpPr>
            <a:spLocks noGrp="1"/>
          </p:cNvSpPr>
          <p:nvPr>
            <p:ph idx="1"/>
          </p:nvPr>
        </p:nvSpPr>
        <p:spPr>
          <a:xfrm>
            <a:off x="838200" y="1825625"/>
            <a:ext cx="8565776" cy="4351338"/>
          </a:xfrm>
        </p:spPr>
        <p:txBody>
          <a:bodyPr>
            <a:normAutofit fontScale="92500" lnSpcReduction="20000"/>
          </a:bodyPr>
          <a:lstStyle/>
          <a:p>
            <a:pPr marL="0" indent="0">
              <a:buNone/>
            </a:pPr>
            <a:r>
              <a:rPr lang="en-GB" dirty="0"/>
              <a:t>“the argument that I want to make to you is that </a:t>
            </a:r>
            <a:r>
              <a:rPr lang="en-GB" b="1" dirty="0"/>
              <a:t>race works like a language</a:t>
            </a:r>
            <a:r>
              <a:rPr lang="en-GB" dirty="0"/>
              <a:t>. And </a:t>
            </a:r>
            <a:r>
              <a:rPr lang="en-GB" b="1" dirty="0"/>
              <a:t>signifiers refer to the systems and concepts of the classification of a culture to its making meaning practices. And those things gain their meaning, not because of what they contain in their essence, but in the shifting relations of difference, which they establish with other concepts and ideas in a signifying field</a:t>
            </a:r>
            <a:r>
              <a:rPr lang="en-GB" dirty="0"/>
              <a:t>. Their meaning, because it is relational, and not essential, can never be finally fixed, but is subject to the constant process of redefinition and appropriation. To the losing of old meanings, and the appropriation and collection on contracting new ones, to the endless process of being constantly re-signified, made to mean something different in different cultures, in different historical formations, at different moments of time.”</a:t>
            </a:r>
          </a:p>
        </p:txBody>
      </p:sp>
      <p:pic>
        <p:nvPicPr>
          <p:cNvPr id="4098" name="Picture 2" descr="Featured content: Stuart Hall - Open University Digital Archive">
            <a:extLst>
              <a:ext uri="{FF2B5EF4-FFF2-40B4-BE49-F238E27FC236}">
                <a16:creationId xmlns:a16="http://schemas.microsoft.com/office/drawing/2014/main" id="{AF57C3CE-78DA-6506-69A0-E268E3B7824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37713" y="2210089"/>
            <a:ext cx="2572170" cy="35824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50098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95FA91-331E-42A5-8E68-E34340D1690C}"/>
              </a:ext>
            </a:extLst>
          </p:cNvPr>
          <p:cNvSpPr>
            <a:spLocks noGrp="1"/>
          </p:cNvSpPr>
          <p:nvPr>
            <p:ph type="title"/>
          </p:nvPr>
        </p:nvSpPr>
        <p:spPr>
          <a:xfrm>
            <a:off x="838200" y="365125"/>
            <a:ext cx="10515600" cy="1325563"/>
          </a:xfrm>
        </p:spPr>
        <p:txBody>
          <a:bodyPr/>
          <a:lstStyle/>
          <a:p>
            <a:r>
              <a:rPr lang="en-GB" dirty="0"/>
              <a:t>Paul Gilroy on the “Black Atlantic” (1993)</a:t>
            </a:r>
          </a:p>
        </p:txBody>
      </p:sp>
      <p:sp>
        <p:nvSpPr>
          <p:cNvPr id="3" name="Content Placeholder 2">
            <a:extLst>
              <a:ext uri="{FF2B5EF4-FFF2-40B4-BE49-F238E27FC236}">
                <a16:creationId xmlns:a16="http://schemas.microsoft.com/office/drawing/2014/main" id="{07260820-95BC-4318-9C12-55B78EBE1F1B}"/>
              </a:ext>
            </a:extLst>
          </p:cNvPr>
          <p:cNvSpPr>
            <a:spLocks noGrp="1"/>
          </p:cNvSpPr>
          <p:nvPr>
            <p:ph idx="1"/>
          </p:nvPr>
        </p:nvSpPr>
        <p:spPr>
          <a:xfrm>
            <a:off x="838200" y="1825625"/>
            <a:ext cx="7758953" cy="4351338"/>
          </a:xfrm>
        </p:spPr>
        <p:txBody>
          <a:bodyPr>
            <a:normAutofit fontScale="92500" lnSpcReduction="10000"/>
          </a:bodyPr>
          <a:lstStyle/>
          <a:p>
            <a:r>
              <a:rPr lang="en-GB" dirty="0"/>
              <a:t>“Striving to be both European and black requires some specific forms of double consciousness … The contemporary black English, like the Anglo-Africans of early generations and perhaps, like all blacks in the West, stand between (at least) two great cultural assemblages, both of which have mutated through the course of the modern world that formed them”</a:t>
            </a:r>
          </a:p>
          <a:p>
            <a:r>
              <a:rPr lang="en-GB" dirty="0"/>
              <a:t>“a </a:t>
            </a:r>
            <a:r>
              <a:rPr lang="en-GB" b="1" dirty="0"/>
              <a:t>nationalistic focus… is antithetical to the rhizomorphic*, fractal structure of the transcultural, international formation I call the black Atlantic</a:t>
            </a:r>
            <a:r>
              <a:rPr lang="en-GB" dirty="0"/>
              <a:t>”</a:t>
            </a:r>
          </a:p>
        </p:txBody>
      </p:sp>
      <p:pic>
        <p:nvPicPr>
          <p:cNvPr id="1026" name="Picture 2" descr="Image result for paul gilroy&quot;">
            <a:extLst>
              <a:ext uri="{FF2B5EF4-FFF2-40B4-BE49-F238E27FC236}">
                <a16:creationId xmlns:a16="http://schemas.microsoft.com/office/drawing/2014/main" id="{F2B2E52A-3CF7-46AF-93E9-34DF39F97FE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14292" y="1690688"/>
            <a:ext cx="2803843" cy="4443361"/>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BB8C3E5E-913B-4450-97E5-979B72B1D180}"/>
              </a:ext>
            </a:extLst>
          </p:cNvPr>
          <p:cNvSpPr/>
          <p:nvPr/>
        </p:nvSpPr>
        <p:spPr>
          <a:xfrm>
            <a:off x="2152650" y="6215876"/>
            <a:ext cx="4572000" cy="276999"/>
          </a:xfrm>
          <a:prstGeom prst="rect">
            <a:avLst/>
          </a:prstGeom>
        </p:spPr>
        <p:txBody>
          <a:bodyPr>
            <a:spAutoFit/>
          </a:bodyPr>
          <a:lstStyle/>
          <a:p>
            <a:r>
              <a:rPr lang="en-US" sz="1200" dirty="0"/>
              <a:t>* An aggregation of threads intertwining like the strands of a rope</a:t>
            </a:r>
            <a:endParaRPr lang="en-GB" sz="1200" dirty="0"/>
          </a:p>
        </p:txBody>
      </p:sp>
    </p:spTree>
    <p:extLst>
      <p:ext uri="{BB962C8B-B14F-4D97-AF65-F5344CB8AC3E}">
        <p14:creationId xmlns:p14="http://schemas.microsoft.com/office/powerpoint/2010/main" val="12375410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E8C6AA-5CF4-0A19-4924-74EB61F98E69}"/>
              </a:ext>
            </a:extLst>
          </p:cNvPr>
          <p:cNvSpPr>
            <a:spLocks noGrp="1"/>
          </p:cNvSpPr>
          <p:nvPr>
            <p:ph type="title"/>
          </p:nvPr>
        </p:nvSpPr>
        <p:spPr/>
        <p:txBody>
          <a:bodyPr/>
          <a:lstStyle/>
          <a:p>
            <a:r>
              <a:rPr lang="en-GB" dirty="0"/>
              <a:t>Part IV: Contemporary Black Studies</a:t>
            </a:r>
          </a:p>
        </p:txBody>
      </p:sp>
      <p:sp>
        <p:nvSpPr>
          <p:cNvPr id="3" name="Text Placeholder 2">
            <a:extLst>
              <a:ext uri="{FF2B5EF4-FFF2-40B4-BE49-F238E27FC236}">
                <a16:creationId xmlns:a16="http://schemas.microsoft.com/office/drawing/2014/main" id="{2F5A9CF0-77F7-9EAA-1CE7-B32D6D0C65FF}"/>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28636440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B797A-A7E7-B485-21AA-9CA41F453485}"/>
              </a:ext>
            </a:extLst>
          </p:cNvPr>
          <p:cNvSpPr>
            <a:spLocks noGrp="1"/>
          </p:cNvSpPr>
          <p:nvPr>
            <p:ph type="title"/>
          </p:nvPr>
        </p:nvSpPr>
        <p:spPr/>
        <p:txBody>
          <a:bodyPr>
            <a:normAutofit/>
          </a:bodyPr>
          <a:lstStyle/>
          <a:p>
            <a:r>
              <a:rPr lang="en-GB" sz="4000" dirty="0" err="1"/>
              <a:t>Saidiya</a:t>
            </a:r>
            <a:r>
              <a:rPr lang="en-GB" sz="4000" dirty="0"/>
              <a:t> Hartman on “critical fabulation” (2008)</a:t>
            </a:r>
          </a:p>
        </p:txBody>
      </p:sp>
      <p:sp>
        <p:nvSpPr>
          <p:cNvPr id="3" name="Content Placeholder 2">
            <a:extLst>
              <a:ext uri="{FF2B5EF4-FFF2-40B4-BE49-F238E27FC236}">
                <a16:creationId xmlns:a16="http://schemas.microsoft.com/office/drawing/2014/main" id="{B022EDA1-3D98-D518-7100-9F3DC76653E7}"/>
              </a:ext>
            </a:extLst>
          </p:cNvPr>
          <p:cNvSpPr>
            <a:spLocks noGrp="1"/>
          </p:cNvSpPr>
          <p:nvPr>
            <p:ph idx="1"/>
          </p:nvPr>
        </p:nvSpPr>
        <p:spPr>
          <a:xfrm>
            <a:off x="838199" y="1532965"/>
            <a:ext cx="8440271" cy="4643998"/>
          </a:xfrm>
        </p:spPr>
        <p:txBody>
          <a:bodyPr>
            <a:normAutofit fontScale="70000" lnSpcReduction="20000"/>
          </a:bodyPr>
          <a:lstStyle/>
          <a:p>
            <a:pPr marL="0" indent="0">
              <a:buNone/>
            </a:pPr>
            <a:r>
              <a:rPr lang="en-GB" dirty="0"/>
              <a:t>“The intention here isn’t anything as miraculous as recovering the lives of the enslaved or redeeming the dead, but rather </a:t>
            </a:r>
            <a:r>
              <a:rPr lang="en-GB" dirty="0" err="1"/>
              <a:t>laboring</a:t>
            </a:r>
            <a:r>
              <a:rPr lang="en-GB" dirty="0"/>
              <a:t> to paint as full a picture of the lives of the captives as possible. </a:t>
            </a:r>
            <a:r>
              <a:rPr lang="en-GB" b="1" dirty="0"/>
              <a:t>This double gesture can be described as straining against the limits of the archive to write a cultural history of the captive, and, at the same time, enacting the impossibility of representing the lives of the captives precisely through the process of narration</a:t>
            </a:r>
            <a:r>
              <a:rPr lang="en-GB" dirty="0"/>
              <a:t>… By playing with and rearranging the basic elements of the story, by re-presenting the sequence of events in divergent stories and from contested points of view, I </a:t>
            </a:r>
            <a:r>
              <a:rPr lang="en-GB" b="1" dirty="0"/>
              <a:t>have attempted to jeopardize the status of the event, to displace the received or authorized account, and to imagine </a:t>
            </a:r>
            <a:r>
              <a:rPr lang="en-GB" dirty="0"/>
              <a:t>what might have happened or might have been said or might have been done. By throwing into crisis “what happened when” and by exploiting the “transparency of sources” as fictions of history, I wanted to make visible the production of disposable lives (in the Atlantic slave trade and, as well, in the discipline of history), to describe “the resistance of the object,” if only by first imagining it, and to listen for the mutters and oaths and cries of the commodity. By </a:t>
            </a:r>
            <a:r>
              <a:rPr lang="en-GB" b="1" dirty="0"/>
              <a:t>flattening the levels of narrative discourse and confusing narrator and speakers, I hoped to illuminate the contested character of history, narrative, event, and fact, to topple the hierarchy of discourse</a:t>
            </a:r>
            <a:r>
              <a:rPr lang="en-GB" dirty="0"/>
              <a:t>, and to engulf authorized speech in the clash of voices.”</a:t>
            </a:r>
          </a:p>
          <a:p>
            <a:pPr marL="0" indent="0">
              <a:buNone/>
            </a:pPr>
            <a:endParaRPr lang="en-GB" dirty="0"/>
          </a:p>
        </p:txBody>
      </p:sp>
      <p:pic>
        <p:nvPicPr>
          <p:cNvPr id="4" name="Picture 2" descr="Saidiya V Hartman | The Department of English and Comparative Literature">
            <a:extLst>
              <a:ext uri="{FF2B5EF4-FFF2-40B4-BE49-F238E27FC236}">
                <a16:creationId xmlns:a16="http://schemas.microsoft.com/office/drawing/2014/main" id="{15B8BA6E-C3F8-96D4-DBC9-53E08BBEC89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3132" r="18916"/>
          <a:stretch/>
        </p:blipFill>
        <p:spPr bwMode="auto">
          <a:xfrm>
            <a:off x="9565340" y="1690688"/>
            <a:ext cx="2360627" cy="43200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96384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132229-BBA9-7E6B-3727-D462CF957AAD}"/>
              </a:ext>
            </a:extLst>
          </p:cNvPr>
          <p:cNvSpPr>
            <a:spLocks noGrp="1"/>
          </p:cNvSpPr>
          <p:nvPr>
            <p:ph type="title"/>
          </p:nvPr>
        </p:nvSpPr>
        <p:spPr/>
        <p:txBody>
          <a:bodyPr/>
          <a:lstStyle/>
          <a:p>
            <a:r>
              <a:rPr lang="en-GB" dirty="0"/>
              <a:t>Outline</a:t>
            </a:r>
          </a:p>
        </p:txBody>
      </p:sp>
      <p:sp>
        <p:nvSpPr>
          <p:cNvPr id="3" name="Content Placeholder 2">
            <a:extLst>
              <a:ext uri="{FF2B5EF4-FFF2-40B4-BE49-F238E27FC236}">
                <a16:creationId xmlns:a16="http://schemas.microsoft.com/office/drawing/2014/main" id="{CA86ACC6-86F5-8268-A242-970E406F65F6}"/>
              </a:ext>
            </a:extLst>
          </p:cNvPr>
          <p:cNvSpPr>
            <a:spLocks noGrp="1"/>
          </p:cNvSpPr>
          <p:nvPr>
            <p:ph idx="1"/>
          </p:nvPr>
        </p:nvSpPr>
        <p:spPr/>
        <p:txBody>
          <a:bodyPr/>
          <a:lstStyle/>
          <a:p>
            <a:r>
              <a:rPr lang="en-GB" dirty="0"/>
              <a:t>I: “race,” “racism” and “Blackness” </a:t>
            </a:r>
          </a:p>
          <a:p>
            <a:r>
              <a:rPr lang="en-GB" dirty="0"/>
              <a:t>II: Black Studies in the US</a:t>
            </a:r>
          </a:p>
          <a:p>
            <a:r>
              <a:rPr lang="en-GB" dirty="0"/>
              <a:t>III: (Black) Cultural Studies in the UK</a:t>
            </a:r>
          </a:p>
          <a:p>
            <a:r>
              <a:rPr lang="en-GB" dirty="0"/>
              <a:t>IV: Contemporary Black Studies</a:t>
            </a:r>
          </a:p>
          <a:p>
            <a:r>
              <a:rPr lang="en-GB" dirty="0"/>
              <a:t>V: Decolonising History</a:t>
            </a:r>
          </a:p>
        </p:txBody>
      </p:sp>
    </p:spTree>
    <p:extLst>
      <p:ext uri="{BB962C8B-B14F-4D97-AF65-F5344CB8AC3E}">
        <p14:creationId xmlns:p14="http://schemas.microsoft.com/office/powerpoint/2010/main" val="28367146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4F611C-00D7-4CFC-A81D-DE866583726E}"/>
              </a:ext>
            </a:extLst>
          </p:cNvPr>
          <p:cNvSpPr>
            <a:spLocks noGrp="1"/>
          </p:cNvSpPr>
          <p:nvPr>
            <p:ph type="title"/>
          </p:nvPr>
        </p:nvSpPr>
        <p:spPr>
          <a:xfrm>
            <a:off x="838200" y="365125"/>
            <a:ext cx="10515600" cy="1325563"/>
          </a:xfrm>
        </p:spPr>
        <p:txBody>
          <a:bodyPr/>
          <a:lstStyle/>
          <a:p>
            <a:r>
              <a:rPr lang="en-GB" dirty="0"/>
              <a:t>Frank B. </a:t>
            </a:r>
            <a:r>
              <a:rPr lang="en-GB" dirty="0" err="1"/>
              <a:t>Wilderson</a:t>
            </a:r>
            <a:r>
              <a:rPr lang="en-GB" dirty="0"/>
              <a:t> III on “Afro-Pessimism” (2010)</a:t>
            </a:r>
          </a:p>
        </p:txBody>
      </p:sp>
      <p:sp>
        <p:nvSpPr>
          <p:cNvPr id="3" name="Content Placeholder 2">
            <a:extLst>
              <a:ext uri="{FF2B5EF4-FFF2-40B4-BE49-F238E27FC236}">
                <a16:creationId xmlns:a16="http://schemas.microsoft.com/office/drawing/2014/main" id="{F3402716-CB76-4D80-9A72-7D47594DCC6F}"/>
              </a:ext>
            </a:extLst>
          </p:cNvPr>
          <p:cNvSpPr>
            <a:spLocks noGrp="1"/>
          </p:cNvSpPr>
          <p:nvPr>
            <p:ph idx="1"/>
          </p:nvPr>
        </p:nvSpPr>
        <p:spPr>
          <a:xfrm>
            <a:off x="838200" y="1825625"/>
            <a:ext cx="8398164" cy="4351338"/>
          </a:xfrm>
        </p:spPr>
        <p:txBody>
          <a:bodyPr>
            <a:normAutofit/>
          </a:bodyPr>
          <a:lstStyle/>
          <a:p>
            <a:r>
              <a:rPr lang="en-US" dirty="0"/>
              <a:t>“The Afro-pessimists are theorists of Black positionality who share Fanon’s insistence, that though Blacks are sentient, </a:t>
            </a:r>
            <a:r>
              <a:rPr lang="en-US" b="1" dirty="0"/>
              <a:t>the structure of the entire world’s semantic field…is sutured by anti-black solidarity</a:t>
            </a:r>
            <a:r>
              <a:rPr lang="en-US" dirty="0"/>
              <a:t>”</a:t>
            </a:r>
          </a:p>
          <a:p>
            <a:r>
              <a:rPr lang="en-US" dirty="0"/>
              <a:t>“Whereas Humans exist on some plane of being and thus can become existentially present through some struggle for, of, or through recognition, Blacks cannot reach this plane” </a:t>
            </a:r>
            <a:endParaRPr lang="en-GB" dirty="0"/>
          </a:p>
        </p:txBody>
      </p:sp>
      <p:pic>
        <p:nvPicPr>
          <p:cNvPr id="1036" name="Picture 12" descr="Image result for frank wilderson">
            <a:extLst>
              <a:ext uri="{FF2B5EF4-FFF2-40B4-BE49-F238E27FC236}">
                <a16:creationId xmlns:a16="http://schemas.microsoft.com/office/drawing/2014/main" id="{6F4A01D9-5942-4EC6-ABC4-FF519F86CA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69672" y="2314924"/>
            <a:ext cx="2083659" cy="26746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56143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63C9F3C-15B0-EA7D-6B85-9063814B31EB}"/>
              </a:ext>
            </a:extLst>
          </p:cNvPr>
          <p:cNvSpPr>
            <a:spLocks noGrp="1"/>
          </p:cNvSpPr>
          <p:nvPr>
            <p:ph type="title"/>
          </p:nvPr>
        </p:nvSpPr>
        <p:spPr/>
        <p:txBody>
          <a:bodyPr/>
          <a:lstStyle/>
          <a:p>
            <a:r>
              <a:rPr lang="en-GB" dirty="0"/>
              <a:t>Black Studies in Britain</a:t>
            </a:r>
          </a:p>
        </p:txBody>
      </p:sp>
      <p:sp>
        <p:nvSpPr>
          <p:cNvPr id="5" name="Content Placeholder 4">
            <a:extLst>
              <a:ext uri="{FF2B5EF4-FFF2-40B4-BE49-F238E27FC236}">
                <a16:creationId xmlns:a16="http://schemas.microsoft.com/office/drawing/2014/main" id="{7E846C03-7109-84E6-A6DE-BAF24C86F874}"/>
              </a:ext>
            </a:extLst>
          </p:cNvPr>
          <p:cNvSpPr>
            <a:spLocks noGrp="1"/>
          </p:cNvSpPr>
          <p:nvPr>
            <p:ph idx="1"/>
          </p:nvPr>
        </p:nvSpPr>
        <p:spPr>
          <a:xfrm>
            <a:off x="838200" y="1825625"/>
            <a:ext cx="8102600" cy="4351338"/>
          </a:xfrm>
        </p:spPr>
        <p:txBody>
          <a:bodyPr/>
          <a:lstStyle/>
          <a:p>
            <a:r>
              <a:rPr lang="en-GB" dirty="0"/>
              <a:t>Black supplementary schools (“Saturday Schools) established in 1960s </a:t>
            </a:r>
          </a:p>
          <a:p>
            <a:r>
              <a:rPr lang="en-GB" dirty="0"/>
              <a:t>2017 establishment of first Black Studies UG programme in Europe at Birmingham City University by Kehinde Andrews (programme cancelled in 2024)</a:t>
            </a:r>
          </a:p>
          <a:p>
            <a:pPr lvl="1"/>
            <a:r>
              <a:rPr lang="en-GB" dirty="0"/>
              <a:t>“A degree in Black Studies is nothing to celebrate until we can prove that it is useful in terms of changing the conditions facing Black communities.”</a:t>
            </a:r>
          </a:p>
        </p:txBody>
      </p:sp>
      <p:pic>
        <p:nvPicPr>
          <p:cNvPr id="5122" name="Picture 2" descr="Kehinde Andrews: Nobody Can Give You Freedom | Festival of Debate">
            <a:extLst>
              <a:ext uri="{FF2B5EF4-FFF2-40B4-BE49-F238E27FC236}">
                <a16:creationId xmlns:a16="http://schemas.microsoft.com/office/drawing/2014/main" id="{0354DBA3-C692-8316-8D79-EC300DBB96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47019" y="1690688"/>
            <a:ext cx="2798618" cy="41979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3311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03EE65-42D3-FA4C-094C-D5C7EAD7BBCE}"/>
              </a:ext>
            </a:extLst>
          </p:cNvPr>
          <p:cNvSpPr>
            <a:spLocks noGrp="1"/>
          </p:cNvSpPr>
          <p:nvPr>
            <p:ph type="title"/>
          </p:nvPr>
        </p:nvSpPr>
        <p:spPr/>
        <p:txBody>
          <a:bodyPr/>
          <a:lstStyle/>
          <a:p>
            <a:r>
              <a:rPr lang="en-GB"/>
              <a:t>Part V: </a:t>
            </a:r>
            <a:r>
              <a:rPr lang="en-GB" dirty="0"/>
              <a:t>Decolonising History  </a:t>
            </a:r>
          </a:p>
        </p:txBody>
      </p:sp>
      <p:sp>
        <p:nvSpPr>
          <p:cNvPr id="3" name="Text Placeholder 2">
            <a:extLst>
              <a:ext uri="{FF2B5EF4-FFF2-40B4-BE49-F238E27FC236}">
                <a16:creationId xmlns:a16="http://schemas.microsoft.com/office/drawing/2014/main" id="{5CDA10D7-54F7-7217-25C6-2438E3661088}"/>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27912457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532D1-A19C-EE23-B5DB-653480D2365B}"/>
              </a:ext>
            </a:extLst>
          </p:cNvPr>
          <p:cNvSpPr>
            <a:spLocks noGrp="1"/>
          </p:cNvSpPr>
          <p:nvPr>
            <p:ph type="title"/>
          </p:nvPr>
        </p:nvSpPr>
        <p:spPr/>
        <p:txBody>
          <a:bodyPr/>
          <a:lstStyle/>
          <a:p>
            <a:r>
              <a:rPr lang="en-GB" dirty="0"/>
              <a:t>The 21</a:t>
            </a:r>
            <a:r>
              <a:rPr lang="en-GB" baseline="30000" dirty="0"/>
              <a:t>st</a:t>
            </a:r>
            <a:r>
              <a:rPr lang="en-GB" dirty="0"/>
              <a:t> century movement to decolonise the university: historical contexts </a:t>
            </a:r>
          </a:p>
        </p:txBody>
      </p:sp>
      <p:sp>
        <p:nvSpPr>
          <p:cNvPr id="3" name="Content Placeholder 2">
            <a:extLst>
              <a:ext uri="{FF2B5EF4-FFF2-40B4-BE49-F238E27FC236}">
                <a16:creationId xmlns:a16="http://schemas.microsoft.com/office/drawing/2014/main" id="{7B8CC5BD-0266-4E35-41BA-B5F9BF890C05}"/>
              </a:ext>
            </a:extLst>
          </p:cNvPr>
          <p:cNvSpPr>
            <a:spLocks noGrp="1"/>
          </p:cNvSpPr>
          <p:nvPr>
            <p:ph idx="1"/>
          </p:nvPr>
        </p:nvSpPr>
        <p:spPr>
          <a:xfrm>
            <a:off x="838200" y="1825625"/>
            <a:ext cx="7872984" cy="4351338"/>
          </a:xfrm>
        </p:spPr>
        <p:txBody>
          <a:bodyPr>
            <a:normAutofit fontScale="77500" lnSpcReduction="20000"/>
          </a:bodyPr>
          <a:lstStyle/>
          <a:p>
            <a:r>
              <a:rPr lang="en-GB" dirty="0"/>
              <a:t>Long history of anti-colonial resistance in both colonies and metropole</a:t>
            </a:r>
          </a:p>
          <a:p>
            <a:r>
              <a:rPr lang="en-GB" dirty="0"/>
              <a:t>Caribbean intellectuals in Europe</a:t>
            </a:r>
          </a:p>
          <a:p>
            <a:r>
              <a:rPr lang="en-GB" dirty="0"/>
              <a:t>Black Power movement in the US </a:t>
            </a:r>
          </a:p>
          <a:p>
            <a:r>
              <a:rPr lang="en-GB" dirty="0"/>
              <a:t>Postcolonial Studies and Subaltern Studies in India </a:t>
            </a:r>
          </a:p>
          <a:p>
            <a:r>
              <a:rPr lang="en-GB" dirty="0"/>
              <a:t>Walter </a:t>
            </a:r>
            <a:r>
              <a:rPr lang="en-GB" dirty="0" err="1"/>
              <a:t>Mignolo</a:t>
            </a:r>
            <a:r>
              <a:rPr lang="en-GB" dirty="0"/>
              <a:t> (Argentinian scholar) – “ there is no modernity without coloniality” </a:t>
            </a:r>
          </a:p>
          <a:p>
            <a:r>
              <a:rPr lang="en-GB" dirty="0"/>
              <a:t>Rhodes Must Fall at the University of Cape Town, South Africa</a:t>
            </a:r>
          </a:p>
          <a:p>
            <a:r>
              <a:rPr lang="en-GB" dirty="0"/>
              <a:t>Widespread discussion of the role of universities in perpetuating slavery and producing colonial knowledge</a:t>
            </a:r>
          </a:p>
          <a:p>
            <a:r>
              <a:rPr lang="en-GB" dirty="0"/>
              <a:t>Remi Joseph-Salisbury – the British university is a “space of institutionalised whiteness, a space for white bodies” (2019)</a:t>
            </a:r>
          </a:p>
        </p:txBody>
      </p:sp>
      <p:pic>
        <p:nvPicPr>
          <p:cNvPr id="7170" name="Picture 2" descr="PRESS RELEASE – Decolonising Education">
            <a:extLst>
              <a:ext uri="{FF2B5EF4-FFF2-40B4-BE49-F238E27FC236}">
                <a16:creationId xmlns:a16="http://schemas.microsoft.com/office/drawing/2014/main" id="{25B0AA21-DE42-7C22-62DB-5AF043E5D2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57453" y="1608393"/>
            <a:ext cx="3341566" cy="2085784"/>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Academics: it's time to get behind decolonising the curriculum | James  Muldoon | The Guardian">
            <a:extLst>
              <a:ext uri="{FF2B5EF4-FFF2-40B4-BE49-F238E27FC236}">
                <a16:creationId xmlns:a16="http://schemas.microsoft.com/office/drawing/2014/main" id="{7CD26670-C86A-C361-6CD6-1E3CC546D94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11184" y="3429000"/>
            <a:ext cx="3319272" cy="33192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24035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D71C12F-2705-1905-FF3E-24B63C876CDA}"/>
              </a:ext>
            </a:extLst>
          </p:cNvPr>
          <p:cNvSpPr>
            <a:spLocks noGrp="1"/>
          </p:cNvSpPr>
          <p:nvPr>
            <p:ph type="title"/>
          </p:nvPr>
        </p:nvSpPr>
        <p:spPr/>
        <p:txBody>
          <a:bodyPr/>
          <a:lstStyle/>
          <a:p>
            <a:r>
              <a:rPr lang="en-GB" dirty="0"/>
              <a:t>What would it mean to decolonise the university?</a:t>
            </a:r>
          </a:p>
        </p:txBody>
      </p:sp>
      <p:sp>
        <p:nvSpPr>
          <p:cNvPr id="5" name="Content Placeholder 4">
            <a:extLst>
              <a:ext uri="{FF2B5EF4-FFF2-40B4-BE49-F238E27FC236}">
                <a16:creationId xmlns:a16="http://schemas.microsoft.com/office/drawing/2014/main" id="{F2DF5345-5838-E737-9C9B-65A5FA468965}"/>
              </a:ext>
            </a:extLst>
          </p:cNvPr>
          <p:cNvSpPr>
            <a:spLocks noGrp="1"/>
          </p:cNvSpPr>
          <p:nvPr>
            <p:ph idx="1"/>
          </p:nvPr>
        </p:nvSpPr>
        <p:spPr/>
        <p:txBody>
          <a:bodyPr>
            <a:normAutofit/>
          </a:bodyPr>
          <a:lstStyle/>
          <a:p>
            <a:r>
              <a:rPr lang="en-GB" dirty="0"/>
              <a:t>Behm et al – “a constant critical perspective” (2020)</a:t>
            </a:r>
          </a:p>
          <a:p>
            <a:r>
              <a:rPr lang="en-GB" dirty="0"/>
              <a:t>Seeks to transform how knowledge is created and shared</a:t>
            </a:r>
          </a:p>
          <a:p>
            <a:r>
              <a:rPr lang="en-GB" dirty="0"/>
              <a:t>Critical reconsideration of the relationship between intellectual work (what we study), the people who do that work (historians) and the spaces in which we work (universities)</a:t>
            </a:r>
          </a:p>
          <a:p>
            <a:pPr marL="0" indent="0">
              <a:buNone/>
            </a:pPr>
            <a:endParaRPr lang="en-GB" dirty="0"/>
          </a:p>
          <a:p>
            <a:pPr marL="0" indent="0">
              <a:buNone/>
            </a:pPr>
            <a:r>
              <a:rPr lang="en-GB" dirty="0"/>
              <a:t>NOTE: Specific to national / (post-)colonial context </a:t>
            </a:r>
          </a:p>
          <a:p>
            <a:r>
              <a:rPr lang="en-GB" dirty="0"/>
              <a:t>Tuck and Yang – “Decolonisation is not a metaphor” (2012)</a:t>
            </a:r>
          </a:p>
        </p:txBody>
      </p:sp>
    </p:spTree>
    <p:extLst>
      <p:ext uri="{BB962C8B-B14F-4D97-AF65-F5344CB8AC3E}">
        <p14:creationId xmlns:p14="http://schemas.microsoft.com/office/powerpoint/2010/main" val="30302087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8DC8DC-2137-72CE-2F6B-D089B4706D9A}"/>
              </a:ext>
            </a:extLst>
          </p:cNvPr>
          <p:cNvSpPr>
            <a:spLocks noGrp="1"/>
          </p:cNvSpPr>
          <p:nvPr>
            <p:ph type="title"/>
          </p:nvPr>
        </p:nvSpPr>
        <p:spPr/>
        <p:txBody>
          <a:bodyPr/>
          <a:lstStyle/>
          <a:p>
            <a:r>
              <a:rPr lang="en-GB" dirty="0"/>
              <a:t>What would it mean to decolonise the discipline of history?</a:t>
            </a:r>
          </a:p>
        </p:txBody>
      </p:sp>
      <p:sp>
        <p:nvSpPr>
          <p:cNvPr id="3" name="Content Placeholder 2">
            <a:extLst>
              <a:ext uri="{FF2B5EF4-FFF2-40B4-BE49-F238E27FC236}">
                <a16:creationId xmlns:a16="http://schemas.microsoft.com/office/drawing/2014/main" id="{CBF029B5-226D-8BDC-BC25-F91CCECAC4AD}"/>
              </a:ext>
            </a:extLst>
          </p:cNvPr>
          <p:cNvSpPr>
            <a:spLocks noGrp="1"/>
          </p:cNvSpPr>
          <p:nvPr>
            <p:ph idx="1"/>
          </p:nvPr>
        </p:nvSpPr>
        <p:spPr/>
        <p:txBody>
          <a:bodyPr>
            <a:normAutofit/>
          </a:bodyPr>
          <a:lstStyle/>
          <a:p>
            <a:r>
              <a:rPr lang="en-GB" dirty="0"/>
              <a:t>Which archives are we drawing on? </a:t>
            </a:r>
          </a:p>
          <a:p>
            <a:r>
              <a:rPr lang="en-GB" dirty="0"/>
              <a:t>Whose accounts do we trust? </a:t>
            </a:r>
          </a:p>
          <a:p>
            <a:r>
              <a:rPr lang="en-GB" dirty="0"/>
              <a:t>What perspectives do we bring to our research? </a:t>
            </a:r>
          </a:p>
          <a:p>
            <a:r>
              <a:rPr lang="en-GB" dirty="0"/>
              <a:t>What knowledge, which researchers, and whose perspectives are we drawing on and perpetuating?</a:t>
            </a:r>
          </a:p>
          <a:p>
            <a:r>
              <a:rPr lang="en-GB" dirty="0"/>
              <a:t>Who designs our curricula, and what is included and excluded? </a:t>
            </a:r>
          </a:p>
          <a:p>
            <a:r>
              <a:rPr lang="en-GB" dirty="0"/>
              <a:t>Who are our staff and students? </a:t>
            </a:r>
          </a:p>
          <a:p>
            <a:r>
              <a:rPr lang="en-GB" dirty="0"/>
              <a:t>What is our experience of working and studying in history departments? </a:t>
            </a:r>
          </a:p>
        </p:txBody>
      </p:sp>
    </p:spTree>
    <p:extLst>
      <p:ext uri="{BB962C8B-B14F-4D97-AF65-F5344CB8AC3E}">
        <p14:creationId xmlns:p14="http://schemas.microsoft.com/office/powerpoint/2010/main" val="101180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2544A53-398D-D109-F98E-749CF1F9556F}"/>
              </a:ext>
            </a:extLst>
          </p:cNvPr>
          <p:cNvSpPr>
            <a:spLocks noGrp="1"/>
          </p:cNvSpPr>
          <p:nvPr>
            <p:ph type="title"/>
          </p:nvPr>
        </p:nvSpPr>
        <p:spPr/>
        <p:txBody>
          <a:bodyPr/>
          <a:lstStyle/>
          <a:p>
            <a:r>
              <a:rPr lang="en-GB" dirty="0"/>
              <a:t>Part I: “race,” “racism” and “Blackness”</a:t>
            </a:r>
          </a:p>
        </p:txBody>
      </p:sp>
      <p:sp>
        <p:nvSpPr>
          <p:cNvPr id="5" name="Text Placeholder 4">
            <a:extLst>
              <a:ext uri="{FF2B5EF4-FFF2-40B4-BE49-F238E27FC236}">
                <a16:creationId xmlns:a16="http://schemas.microsoft.com/office/drawing/2014/main" id="{9EF9B59D-9A2F-1610-8550-79DD44A3EE6B}"/>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5933764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4B84334C-D5E7-45CE-83FD-0DB53CE36D7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168" t="2151" r="4051" b="7183"/>
          <a:stretch/>
        </p:blipFill>
        <p:spPr bwMode="auto">
          <a:xfrm>
            <a:off x="466593" y="1591003"/>
            <a:ext cx="2867405" cy="400297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7AD6E852-8C60-4874-A986-26B4AAC6450B}"/>
              </a:ext>
            </a:extLst>
          </p:cNvPr>
          <p:cNvSpPr>
            <a:spLocks noGrp="1"/>
          </p:cNvSpPr>
          <p:nvPr>
            <p:ph type="title"/>
          </p:nvPr>
        </p:nvSpPr>
        <p:spPr>
          <a:xfrm>
            <a:off x="838200" y="365125"/>
            <a:ext cx="10515600" cy="1325563"/>
          </a:xfrm>
        </p:spPr>
        <p:txBody>
          <a:bodyPr/>
          <a:lstStyle/>
          <a:p>
            <a:r>
              <a:rPr lang="en-US" dirty="0"/>
              <a:t>What is “race”?</a:t>
            </a:r>
            <a:br>
              <a:rPr lang="en-US" dirty="0"/>
            </a:br>
            <a:endParaRPr lang="en-US" dirty="0"/>
          </a:p>
        </p:txBody>
      </p:sp>
      <p:sp>
        <p:nvSpPr>
          <p:cNvPr id="3" name="Content Placeholder 2">
            <a:extLst>
              <a:ext uri="{FF2B5EF4-FFF2-40B4-BE49-F238E27FC236}">
                <a16:creationId xmlns:a16="http://schemas.microsoft.com/office/drawing/2014/main" id="{A007EDBB-F5B8-4D22-B34D-ABCF445C321A}"/>
              </a:ext>
            </a:extLst>
          </p:cNvPr>
          <p:cNvSpPr>
            <a:spLocks noGrp="1"/>
          </p:cNvSpPr>
          <p:nvPr>
            <p:ph idx="1"/>
          </p:nvPr>
        </p:nvSpPr>
        <p:spPr>
          <a:xfrm>
            <a:off x="3585883" y="1825625"/>
            <a:ext cx="4975412" cy="4351338"/>
          </a:xfrm>
        </p:spPr>
        <p:txBody>
          <a:bodyPr numCol="1">
            <a:normAutofit/>
          </a:bodyPr>
          <a:lstStyle/>
          <a:p>
            <a:r>
              <a:rPr lang="en-US" dirty="0"/>
              <a:t>No biological meaning</a:t>
            </a:r>
          </a:p>
          <a:p>
            <a:r>
              <a:rPr lang="en-US" dirty="0"/>
              <a:t>Social “construction” / “invention” / “idea”</a:t>
            </a:r>
          </a:p>
          <a:p>
            <a:r>
              <a:rPr lang="en-US" dirty="0"/>
              <a:t>Varying categorizations</a:t>
            </a:r>
          </a:p>
          <a:p>
            <a:r>
              <a:rPr lang="en-US" dirty="0"/>
              <a:t>Historically and culturally contingent</a:t>
            </a:r>
          </a:p>
          <a:p>
            <a:r>
              <a:rPr lang="en-US" dirty="0"/>
              <a:t>Lived reality of racism </a:t>
            </a:r>
          </a:p>
        </p:txBody>
      </p:sp>
      <p:sp>
        <p:nvSpPr>
          <p:cNvPr id="5" name="Rectangle 4">
            <a:extLst>
              <a:ext uri="{FF2B5EF4-FFF2-40B4-BE49-F238E27FC236}">
                <a16:creationId xmlns:a16="http://schemas.microsoft.com/office/drawing/2014/main" id="{FBD8AA82-2155-47A8-BED4-9C98D08FDA64}"/>
              </a:ext>
            </a:extLst>
          </p:cNvPr>
          <p:cNvSpPr/>
          <p:nvPr/>
        </p:nvSpPr>
        <p:spPr>
          <a:xfrm>
            <a:off x="357683" y="5770750"/>
            <a:ext cx="3972270" cy="523220"/>
          </a:xfrm>
          <a:prstGeom prst="rect">
            <a:avLst/>
          </a:prstGeom>
        </p:spPr>
        <p:txBody>
          <a:bodyPr wrap="square">
            <a:spAutoFit/>
          </a:bodyPr>
          <a:lstStyle/>
          <a:p>
            <a:r>
              <a:rPr lang="en-GB" altLang="en-US" sz="1400" dirty="0"/>
              <a:t>‘Europe Supported by Africa and America’</a:t>
            </a:r>
            <a:br>
              <a:rPr lang="en-GB" altLang="en-US" sz="1400" dirty="0"/>
            </a:br>
            <a:r>
              <a:rPr lang="en-GB" altLang="en-US" sz="1400" dirty="0"/>
              <a:t>William Blake, c.1777</a:t>
            </a:r>
            <a:endParaRPr lang="en-GB" sz="1400" dirty="0"/>
          </a:p>
        </p:txBody>
      </p:sp>
      <p:pic>
        <p:nvPicPr>
          <p:cNvPr id="6" name="Picture 2" descr="Image result for 56 black men">
            <a:extLst>
              <a:ext uri="{FF2B5EF4-FFF2-40B4-BE49-F238E27FC236}">
                <a16:creationId xmlns:a16="http://schemas.microsoft.com/office/drawing/2014/main" id="{FDD13CC3-5C2C-4487-2FB1-1C24CC0F18C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41775" y="1344075"/>
            <a:ext cx="3574068" cy="45815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97825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9DCCA21-79A3-4CED-88CC-7184E021995D}"/>
              </a:ext>
            </a:extLst>
          </p:cNvPr>
          <p:cNvSpPr>
            <a:spLocks noGrp="1"/>
          </p:cNvSpPr>
          <p:nvPr>
            <p:ph type="title"/>
          </p:nvPr>
        </p:nvSpPr>
        <p:spPr>
          <a:xfrm>
            <a:off x="838200" y="365125"/>
            <a:ext cx="10515600" cy="1325563"/>
          </a:xfrm>
        </p:spPr>
        <p:txBody>
          <a:bodyPr/>
          <a:lstStyle/>
          <a:p>
            <a:r>
              <a:rPr lang="en-GB" dirty="0"/>
              <a:t>Fields &amp; Fields: “race” vs “racism” (2014)</a:t>
            </a:r>
          </a:p>
        </p:txBody>
      </p:sp>
      <p:sp>
        <p:nvSpPr>
          <p:cNvPr id="5" name="Content Placeholder 4">
            <a:extLst>
              <a:ext uri="{FF2B5EF4-FFF2-40B4-BE49-F238E27FC236}">
                <a16:creationId xmlns:a16="http://schemas.microsoft.com/office/drawing/2014/main" id="{C0299D32-42EC-4D5E-92C7-605CEA11C8A8}"/>
              </a:ext>
            </a:extLst>
          </p:cNvPr>
          <p:cNvSpPr>
            <a:spLocks noGrp="1"/>
          </p:cNvSpPr>
          <p:nvPr>
            <p:ph idx="1"/>
          </p:nvPr>
        </p:nvSpPr>
        <p:spPr>
          <a:xfrm>
            <a:off x="838199" y="1825625"/>
            <a:ext cx="8368553" cy="4351338"/>
          </a:xfrm>
        </p:spPr>
        <p:txBody>
          <a:bodyPr>
            <a:normAutofit lnSpcReduction="10000"/>
          </a:bodyPr>
          <a:lstStyle/>
          <a:p>
            <a:r>
              <a:rPr lang="en-GB" dirty="0"/>
              <a:t>“The term race stands for the conception or doctrine that nature produced humankind in distinct groups…” </a:t>
            </a:r>
          </a:p>
          <a:p>
            <a:r>
              <a:rPr lang="en-GB" dirty="0"/>
              <a:t>“</a:t>
            </a:r>
            <a:r>
              <a:rPr lang="en-GB" b="1" dirty="0"/>
              <a:t>Race is the principle unit and core concept of racism</a:t>
            </a:r>
            <a:r>
              <a:rPr lang="en-GB" dirty="0"/>
              <a:t>” </a:t>
            </a:r>
          </a:p>
          <a:p>
            <a:r>
              <a:rPr lang="en-GB" dirty="0"/>
              <a:t>“Racism refers to the theory and practice of applying a social, civic, or legal double standard based on ancestry, and to the ideology surrounding such a double standard . . . </a:t>
            </a:r>
            <a:r>
              <a:rPr lang="en-GB" b="1" dirty="0"/>
              <a:t>not an emotion</a:t>
            </a:r>
            <a:r>
              <a:rPr lang="en-GB" dirty="0"/>
              <a:t> or state of mind . . . </a:t>
            </a:r>
            <a:r>
              <a:rPr lang="en-GB" b="1" dirty="0"/>
              <a:t>Racism is first and foremost a social practice </a:t>
            </a:r>
            <a:r>
              <a:rPr lang="en-GB" dirty="0"/>
              <a:t>. . . an action and a rationale for action”</a:t>
            </a:r>
          </a:p>
        </p:txBody>
      </p:sp>
      <p:pic>
        <p:nvPicPr>
          <p:cNvPr id="1026" name="Picture 2" descr="Fields_racecraft_karen_fields_author_photo">
            <a:extLst>
              <a:ext uri="{FF2B5EF4-FFF2-40B4-BE49-F238E27FC236}">
                <a16:creationId xmlns:a16="http://schemas.microsoft.com/office/drawing/2014/main" id="{567F37D6-6869-4A17-AED0-76A759862F8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71234" y="1350571"/>
            <a:ext cx="2415900" cy="24159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ields_racecraft_barbara_fields_author_photo">
            <a:extLst>
              <a:ext uri="{FF2B5EF4-FFF2-40B4-BE49-F238E27FC236}">
                <a16:creationId xmlns:a16="http://schemas.microsoft.com/office/drawing/2014/main" id="{0CB6F22A-6D4A-470D-98F9-4A4DA825F04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71234" y="3911380"/>
            <a:ext cx="2415900" cy="2415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21457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8D1485-07AE-4243-86CB-5E530C7C1B69}"/>
              </a:ext>
            </a:extLst>
          </p:cNvPr>
          <p:cNvSpPr>
            <a:spLocks noGrp="1"/>
          </p:cNvSpPr>
          <p:nvPr>
            <p:ph type="title"/>
          </p:nvPr>
        </p:nvSpPr>
        <p:spPr>
          <a:xfrm>
            <a:off x="838200" y="365125"/>
            <a:ext cx="10515600" cy="1325563"/>
          </a:xfrm>
        </p:spPr>
        <p:txBody>
          <a:bodyPr/>
          <a:lstStyle/>
          <a:p>
            <a:r>
              <a:rPr lang="en-GB" dirty="0"/>
              <a:t>Chaplin: Race as “Atlantic” (2009)</a:t>
            </a:r>
          </a:p>
        </p:txBody>
      </p:sp>
      <p:sp>
        <p:nvSpPr>
          <p:cNvPr id="3" name="Content Placeholder 2">
            <a:extLst>
              <a:ext uri="{FF2B5EF4-FFF2-40B4-BE49-F238E27FC236}">
                <a16:creationId xmlns:a16="http://schemas.microsoft.com/office/drawing/2014/main" id="{C9737C40-926B-4C6E-BC29-5F9BBF90457F}"/>
              </a:ext>
            </a:extLst>
          </p:cNvPr>
          <p:cNvSpPr>
            <a:spLocks noGrp="1"/>
          </p:cNvSpPr>
          <p:nvPr>
            <p:ph idx="1"/>
          </p:nvPr>
        </p:nvSpPr>
        <p:spPr>
          <a:xfrm>
            <a:off x="838199" y="1825625"/>
            <a:ext cx="8117541" cy="4351338"/>
          </a:xfrm>
        </p:spPr>
        <p:txBody>
          <a:bodyPr>
            <a:normAutofit fontScale="92500" lnSpcReduction="10000"/>
          </a:bodyPr>
          <a:lstStyle/>
          <a:p>
            <a:r>
              <a:rPr lang="en-US" dirty="0"/>
              <a:t>“racism in its present form is </a:t>
            </a:r>
            <a:r>
              <a:rPr lang="en-US" b="1" dirty="0"/>
              <a:t>a specific product of Atlantic history</a:t>
            </a:r>
            <a:r>
              <a:rPr lang="en-US" dirty="0"/>
              <a:t>. . . this idea was peculiar to the Atlantic world created by European colonization.”</a:t>
            </a:r>
          </a:p>
          <a:p>
            <a:r>
              <a:rPr lang="en-US" dirty="0"/>
              <a:t>“The </a:t>
            </a:r>
            <a:r>
              <a:rPr lang="en-US" b="1" dirty="0"/>
              <a:t>history of slavery </a:t>
            </a:r>
            <a:r>
              <a:rPr lang="en-US" dirty="0"/>
              <a:t>makes especially clear that racism took strong hold in the western Atlantic, with powerful implications for the populations that mingled in the Americas, for the soc</a:t>
            </a:r>
            <a:r>
              <a:rPr lang="en-US" b="1" dirty="0"/>
              <a:t>ial structures of colonial societies</a:t>
            </a:r>
            <a:r>
              <a:rPr lang="en-US" dirty="0"/>
              <a:t>, and for </a:t>
            </a:r>
            <a:r>
              <a:rPr lang="en-US" b="1" dirty="0"/>
              <a:t>ideas of political rights on either side of the Atlantic</a:t>
            </a:r>
            <a:r>
              <a:rPr lang="en-US" dirty="0"/>
              <a:t>. It is the continuing legacy of these implications that interests us in race and makes it necessary for us to see how it so deeply marked the modern world.”</a:t>
            </a:r>
          </a:p>
          <a:p>
            <a:endParaRPr lang="en-US" dirty="0"/>
          </a:p>
        </p:txBody>
      </p:sp>
      <p:pic>
        <p:nvPicPr>
          <p:cNvPr id="4098" name="Picture 2" descr="Image result for joyce chaplin historian">
            <a:extLst>
              <a:ext uri="{FF2B5EF4-FFF2-40B4-BE49-F238E27FC236}">
                <a16:creationId xmlns:a16="http://schemas.microsoft.com/office/drawing/2014/main" id="{D8C76A2D-00DF-41B5-988F-460126EE827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4481" r="7226"/>
          <a:stretch/>
        </p:blipFill>
        <p:spPr bwMode="auto">
          <a:xfrm>
            <a:off x="9032915" y="1825625"/>
            <a:ext cx="2782956" cy="3838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40371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0F9014-E373-4760-A2AA-B8B759B64B9A}"/>
              </a:ext>
            </a:extLst>
          </p:cNvPr>
          <p:cNvSpPr>
            <a:spLocks noGrp="1"/>
          </p:cNvSpPr>
          <p:nvPr>
            <p:ph type="title"/>
          </p:nvPr>
        </p:nvSpPr>
        <p:spPr>
          <a:xfrm>
            <a:off x="838200" y="365125"/>
            <a:ext cx="10515600" cy="1325563"/>
          </a:xfrm>
        </p:spPr>
        <p:txBody>
          <a:bodyPr/>
          <a:lstStyle/>
          <a:p>
            <a:r>
              <a:rPr lang="en-GB" dirty="0"/>
              <a:t>W. E. B. Du Bois on “double consciousness” (1903)</a:t>
            </a:r>
          </a:p>
        </p:txBody>
      </p:sp>
      <p:sp>
        <p:nvSpPr>
          <p:cNvPr id="3" name="Content Placeholder 2">
            <a:extLst>
              <a:ext uri="{FF2B5EF4-FFF2-40B4-BE49-F238E27FC236}">
                <a16:creationId xmlns:a16="http://schemas.microsoft.com/office/drawing/2014/main" id="{EDA526D4-673E-449B-9911-95D7ECBE1285}"/>
              </a:ext>
            </a:extLst>
          </p:cNvPr>
          <p:cNvSpPr>
            <a:spLocks noGrp="1"/>
          </p:cNvSpPr>
          <p:nvPr>
            <p:ph idx="1"/>
          </p:nvPr>
        </p:nvSpPr>
        <p:spPr>
          <a:xfrm>
            <a:off x="838199" y="1825625"/>
            <a:ext cx="7660341" cy="4351338"/>
          </a:xfrm>
        </p:spPr>
        <p:txBody>
          <a:bodyPr>
            <a:normAutofit fontScale="92500" lnSpcReduction="20000"/>
          </a:bodyPr>
          <a:lstStyle/>
          <a:p>
            <a:r>
              <a:rPr lang="en-US" dirty="0"/>
              <a:t>“the Negro is a sort of seventh son, born with a veil, and gifted with second-sight in this American world,—a world which yields him no true self-consciousness, but only lets him see himself through the revelation of the other world. It is a peculiar sensation, this </a:t>
            </a:r>
            <a:r>
              <a:rPr lang="en-US" b="1" dirty="0"/>
              <a:t>double-consciousness, this sense of always looking at one's self through the eyes of others</a:t>
            </a:r>
            <a:r>
              <a:rPr lang="en-US" dirty="0"/>
              <a:t>, of measuring one's soul by the tape of a world that looks on in amused contempt and pity. One ever feels his twoness,—an American, a Negro; two souls, two thoughts, two unreconciled strivings; two warring ideals in one dark body, whose dogged strength alone keeps it from being torn asunder.”</a:t>
            </a:r>
          </a:p>
        </p:txBody>
      </p:sp>
      <p:pic>
        <p:nvPicPr>
          <p:cNvPr id="9218" name="Picture 2" descr="Image result for du bois">
            <a:extLst>
              <a:ext uri="{FF2B5EF4-FFF2-40B4-BE49-F238E27FC236}">
                <a16:creationId xmlns:a16="http://schemas.microsoft.com/office/drawing/2014/main" id="{E1366215-440C-4404-99C0-82045C528BE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25461" y="1825625"/>
            <a:ext cx="2901964" cy="37857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29681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491762-ECA7-4C16-7A8D-36A752185663}"/>
              </a:ext>
            </a:extLst>
          </p:cNvPr>
          <p:cNvSpPr>
            <a:spLocks noGrp="1"/>
          </p:cNvSpPr>
          <p:nvPr>
            <p:ph type="title"/>
          </p:nvPr>
        </p:nvSpPr>
        <p:spPr/>
        <p:txBody>
          <a:bodyPr/>
          <a:lstStyle/>
          <a:p>
            <a:r>
              <a:rPr lang="en-GB" dirty="0"/>
              <a:t>Caribbean intellectuals’ critiques of colonialism in mid-20</a:t>
            </a:r>
            <a:r>
              <a:rPr lang="en-GB" baseline="30000" dirty="0"/>
              <a:t>th</a:t>
            </a:r>
            <a:r>
              <a:rPr lang="en-GB" dirty="0"/>
              <a:t> century </a:t>
            </a:r>
          </a:p>
        </p:txBody>
      </p:sp>
      <p:sp>
        <p:nvSpPr>
          <p:cNvPr id="3" name="Content Placeholder 2">
            <a:extLst>
              <a:ext uri="{FF2B5EF4-FFF2-40B4-BE49-F238E27FC236}">
                <a16:creationId xmlns:a16="http://schemas.microsoft.com/office/drawing/2014/main" id="{9048FDEA-AFE3-959D-79D8-F1174C3B616B}"/>
              </a:ext>
            </a:extLst>
          </p:cNvPr>
          <p:cNvSpPr>
            <a:spLocks noGrp="1"/>
          </p:cNvSpPr>
          <p:nvPr>
            <p:ph idx="1"/>
          </p:nvPr>
        </p:nvSpPr>
        <p:spPr>
          <a:xfrm>
            <a:off x="838200" y="1825625"/>
            <a:ext cx="7452028" cy="4351338"/>
          </a:xfrm>
        </p:spPr>
        <p:txBody>
          <a:bodyPr>
            <a:normAutofit lnSpcReduction="10000"/>
          </a:bodyPr>
          <a:lstStyle/>
          <a:p>
            <a:r>
              <a:rPr lang="en-GB" dirty="0"/>
              <a:t>C.L.R. James, </a:t>
            </a:r>
            <a:r>
              <a:rPr lang="en-GB" i="1" dirty="0"/>
              <a:t>The Black Jacobins </a:t>
            </a:r>
            <a:r>
              <a:rPr lang="en-GB" dirty="0"/>
              <a:t>(1938)</a:t>
            </a:r>
          </a:p>
          <a:p>
            <a:r>
              <a:rPr lang="en-GB" dirty="0"/>
              <a:t>Aimé Césaire</a:t>
            </a:r>
            <a:r>
              <a:rPr lang="fr-FR" i="1" dirty="0"/>
              <a:t> Discours sur le colonialisme </a:t>
            </a:r>
            <a:r>
              <a:rPr lang="fr-FR" dirty="0"/>
              <a:t>(</a:t>
            </a:r>
            <a:r>
              <a:rPr lang="en-GB" i="1" dirty="0"/>
              <a:t>Discourse on Colonialism</a:t>
            </a:r>
            <a:r>
              <a:rPr lang="en-GB" dirty="0"/>
              <a:t>, 1955)</a:t>
            </a:r>
          </a:p>
          <a:p>
            <a:pPr lvl="1"/>
            <a:r>
              <a:rPr lang="en-GB" dirty="0"/>
              <a:t>Founder of </a:t>
            </a:r>
            <a:r>
              <a:rPr lang="en-GB" i="1" dirty="0" err="1"/>
              <a:t>négritude</a:t>
            </a:r>
            <a:r>
              <a:rPr lang="en-GB" dirty="0"/>
              <a:t> movement</a:t>
            </a:r>
          </a:p>
          <a:p>
            <a:r>
              <a:rPr lang="en-GB" dirty="0"/>
              <a:t>Franz Fanon, </a:t>
            </a:r>
          </a:p>
          <a:p>
            <a:pPr lvl="1"/>
            <a:r>
              <a:rPr lang="en-GB" dirty="0"/>
              <a:t>“the white man, who had </a:t>
            </a:r>
            <a:r>
              <a:rPr lang="en-GB" b="1" dirty="0"/>
              <a:t>woven me out of a thousand details, anecdotes, stories</a:t>
            </a:r>
            <a:r>
              <a:rPr lang="en-GB" dirty="0"/>
              <a:t>” (</a:t>
            </a:r>
            <a:r>
              <a:rPr lang="en-GB" i="1" dirty="0"/>
              <a:t>Black Skin, White Masks, </a:t>
            </a:r>
            <a:r>
              <a:rPr lang="en-GB" dirty="0"/>
              <a:t>1952)</a:t>
            </a:r>
          </a:p>
          <a:p>
            <a:pPr lvl="1"/>
            <a:r>
              <a:rPr lang="en-GB" i="1" dirty="0"/>
              <a:t>The Wretched of the Earth </a:t>
            </a:r>
            <a:r>
              <a:rPr lang="en-GB" dirty="0"/>
              <a:t>(1961)</a:t>
            </a:r>
          </a:p>
          <a:p>
            <a:r>
              <a:rPr lang="en-GB" dirty="0"/>
              <a:t>Walter Rodney, </a:t>
            </a:r>
            <a:r>
              <a:rPr lang="en-GB" i="1" dirty="0"/>
              <a:t>How Europe Underdeveloped Africa </a:t>
            </a:r>
            <a:r>
              <a:rPr lang="en-GB" dirty="0"/>
              <a:t>(1972)</a:t>
            </a:r>
          </a:p>
        </p:txBody>
      </p:sp>
      <p:pic>
        <p:nvPicPr>
          <p:cNvPr id="2050" name="Picture 2" descr="C. L. R. James - Wikipedia">
            <a:extLst>
              <a:ext uri="{FF2B5EF4-FFF2-40B4-BE49-F238E27FC236}">
                <a16:creationId xmlns:a16="http://schemas.microsoft.com/office/drawing/2014/main" id="{4EE782E7-7997-A0AD-2AD4-E9B5733CFA8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26857" y="244475"/>
            <a:ext cx="2013092" cy="267338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Out of Defeat - Boston Review">
            <a:extLst>
              <a:ext uri="{FF2B5EF4-FFF2-40B4-BE49-F238E27FC236}">
                <a16:creationId xmlns:a16="http://schemas.microsoft.com/office/drawing/2014/main" id="{A29264E7-404B-31A7-229B-D6366FE7599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90228" y="2287517"/>
            <a:ext cx="2543175" cy="1800225"/>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Walter Rodney | Verso Books">
            <a:extLst>
              <a:ext uri="{FF2B5EF4-FFF2-40B4-BE49-F238E27FC236}">
                <a16:creationId xmlns:a16="http://schemas.microsoft.com/office/drawing/2014/main" id="{340C903C-A368-62B8-C76A-5178B17A495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15709" y="4253501"/>
            <a:ext cx="2501757" cy="2501757"/>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Frantz Fanon - Wikipedia">
            <a:extLst>
              <a:ext uri="{FF2B5EF4-FFF2-40B4-BE49-F238E27FC236}">
                <a16:creationId xmlns:a16="http://schemas.microsoft.com/office/drawing/2014/main" id="{C55CE907-03AB-83B9-29E3-6B4D867DC76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14497" y="3429000"/>
            <a:ext cx="1577503" cy="2191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73322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B6F81C0-0A2B-116A-0B43-001A5CF4F3E8}"/>
              </a:ext>
            </a:extLst>
          </p:cNvPr>
          <p:cNvSpPr>
            <a:spLocks noGrp="1"/>
          </p:cNvSpPr>
          <p:nvPr>
            <p:ph type="title"/>
          </p:nvPr>
        </p:nvSpPr>
        <p:spPr/>
        <p:txBody>
          <a:bodyPr/>
          <a:lstStyle/>
          <a:p>
            <a:r>
              <a:rPr lang="en-GB" dirty="0"/>
              <a:t>Part II: Black Studies in the US</a:t>
            </a:r>
          </a:p>
        </p:txBody>
      </p:sp>
      <p:sp>
        <p:nvSpPr>
          <p:cNvPr id="5" name="Text Placeholder 4">
            <a:extLst>
              <a:ext uri="{FF2B5EF4-FFF2-40B4-BE49-F238E27FC236}">
                <a16:creationId xmlns:a16="http://schemas.microsoft.com/office/drawing/2014/main" id="{D87CF8C4-7BBF-4456-7220-6ACF4CAD2617}"/>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9008229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2127</Words>
  <Application>Microsoft Office PowerPoint</Application>
  <PresentationFormat>Widescreen</PresentationFormat>
  <Paragraphs>115</Paragraphs>
  <Slides>25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Aptos</vt:lpstr>
      <vt:lpstr>Aptos Display</vt:lpstr>
      <vt:lpstr>Arial</vt:lpstr>
      <vt:lpstr>Office Theme</vt:lpstr>
      <vt:lpstr>Black Studies: Critical Race Theory and Decolonising History</vt:lpstr>
      <vt:lpstr>Outline</vt:lpstr>
      <vt:lpstr>Part I: “race,” “racism” and “Blackness”</vt:lpstr>
      <vt:lpstr>What is “race”? </vt:lpstr>
      <vt:lpstr>Fields &amp; Fields: “race” vs “racism” (2014)</vt:lpstr>
      <vt:lpstr>Chaplin: Race as “Atlantic” (2009)</vt:lpstr>
      <vt:lpstr>W. E. B. Du Bois on “double consciousness” (1903)</vt:lpstr>
      <vt:lpstr>Caribbean intellectuals’ critiques of colonialism in mid-20th century </vt:lpstr>
      <vt:lpstr>Part II: Black Studies in the US</vt:lpstr>
      <vt:lpstr>The Black Studies Movement </vt:lpstr>
      <vt:lpstr>Molefi Kete Asante on “Afrocentricity” (2009)</vt:lpstr>
      <vt:lpstr>Critical Race Theory </vt:lpstr>
      <vt:lpstr>Derrick Bell &amp; “the permanence of racism” (1992)</vt:lpstr>
      <vt:lpstr>Part III: (Black) Cultural Studies in the UK</vt:lpstr>
      <vt:lpstr>The “Birmingham School” </vt:lpstr>
      <vt:lpstr>Stuart Hall on “Race, the Floating Signifier” (1997)</vt:lpstr>
      <vt:lpstr>Paul Gilroy on the “Black Atlantic” (1993)</vt:lpstr>
      <vt:lpstr>Part IV: Contemporary Black Studies</vt:lpstr>
      <vt:lpstr>Saidiya Hartman on “critical fabulation” (2008)</vt:lpstr>
      <vt:lpstr>Frank B. Wilderson III on “Afro-Pessimism” (2010)</vt:lpstr>
      <vt:lpstr>Black Studies in Britain</vt:lpstr>
      <vt:lpstr>Part V: Decolonising History  </vt:lpstr>
      <vt:lpstr>The 21st century movement to decolonise the university: historical contexts </vt:lpstr>
      <vt:lpstr>What would it mean to decolonise the university?</vt:lpstr>
      <vt:lpstr>What would it mean to decolonise the discipline of history?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Plath, Lydia</dc:creator>
  <cp:lastModifiedBy>Plath, Lydia</cp:lastModifiedBy>
  <cp:revision>2</cp:revision>
  <dcterms:created xsi:type="dcterms:W3CDTF">2025-10-16T14:13:41Z</dcterms:created>
  <dcterms:modified xsi:type="dcterms:W3CDTF">2025-12-06T13:18:36Z</dcterms:modified>
</cp:coreProperties>
</file>