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1DA660-A494-4177-BDF0-B604F9B45534}" v="375" dt="2025-12-09T10:43:19.291"/>
    <p1510:client id="{C893BA97-EDA0-41B5-95B5-DEBDDA90D3A6}" v="31" dt="2025-12-08T19:01:04.0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undo custSel addSld modSld">
      <pc:chgData name="Roberts, Penny" userId="ae04f916-d83e-4603-b28a-186fc90f4048" providerId="ADAL" clId="{6613460C-C6E5-4CF4-AE96-E04981F71DB7}" dt="2025-12-08T19:23:31.865" v="1787" actId="20577"/>
      <pc:docMkLst>
        <pc:docMk/>
      </pc:docMkLst>
      <pc:sldChg chg="addSp delSp modSp mod">
        <pc:chgData name="Roberts, Penny" userId="ae04f916-d83e-4603-b28a-186fc90f4048" providerId="ADAL" clId="{6613460C-C6E5-4CF4-AE96-E04981F71DB7}" dt="2025-12-08T18:38:25.469" v="791" actId="14100"/>
        <pc:sldMkLst>
          <pc:docMk/>
          <pc:sldMk cId="3983202302" sldId="257"/>
        </pc:sldMkLst>
        <pc:spChg chg="mod">
          <ac:chgData name="Roberts, Penny" userId="ae04f916-d83e-4603-b28a-186fc90f4048" providerId="ADAL" clId="{6613460C-C6E5-4CF4-AE96-E04981F71DB7}" dt="2025-12-08T18:38:25.469" v="791" actId="14100"/>
          <ac:spMkLst>
            <pc:docMk/>
            <pc:sldMk cId="3983202302" sldId="257"/>
            <ac:spMk id="4" creationId="{2E0416D2-4111-B34D-5FEB-45227BB54D79}"/>
          </ac:spMkLst>
        </pc:spChg>
        <pc:spChg chg="add">
          <ac:chgData name="Roberts, Penny" userId="ae04f916-d83e-4603-b28a-186fc90f4048" providerId="ADAL" clId="{6613460C-C6E5-4CF4-AE96-E04981F71DB7}" dt="2025-12-08T18:36:06.448" v="741"/>
          <ac:spMkLst>
            <pc:docMk/>
            <pc:sldMk cId="3983202302" sldId="257"/>
            <ac:spMk id="5" creationId="{74F54E7C-03CD-3543-F604-D5C380F2E986}"/>
          </ac:spMkLst>
        </pc:spChg>
        <pc:picChg chg="mod">
          <ac:chgData name="Roberts, Penny" userId="ae04f916-d83e-4603-b28a-186fc90f4048" providerId="ADAL" clId="{6613460C-C6E5-4CF4-AE96-E04981F71DB7}" dt="2025-12-08T18:38:12.636" v="788" actId="1076"/>
          <ac:picMkLst>
            <pc:docMk/>
            <pc:sldMk cId="3983202302" sldId="257"/>
            <ac:picMk id="1026" creationId="{F4B9028D-A44A-F8B6-AA6F-D1AE514E00B2}"/>
          </ac:picMkLst>
        </pc:picChg>
        <pc:picChg chg="del">
          <ac:chgData name="Roberts, Penny" userId="ae04f916-d83e-4603-b28a-186fc90f4048" providerId="ADAL" clId="{6613460C-C6E5-4CF4-AE96-E04981F71DB7}" dt="2025-12-08T18:34:56.695" v="732" actId="478"/>
          <ac:picMkLst>
            <pc:docMk/>
            <pc:sldMk cId="3983202302" sldId="257"/>
            <ac:picMk id="1028" creationId="{5BF016F1-75F4-3C40-96BD-1F498B968E6A}"/>
          </ac:picMkLst>
        </pc:picChg>
        <pc:picChg chg="add del mod">
          <ac:chgData name="Roberts, Penny" userId="ae04f916-d83e-4603-b28a-186fc90f4048" providerId="ADAL" clId="{6613460C-C6E5-4CF4-AE96-E04981F71DB7}" dt="2025-12-08T18:36:44.502" v="744" actId="478"/>
          <ac:picMkLst>
            <pc:docMk/>
            <pc:sldMk cId="3983202302" sldId="257"/>
            <ac:picMk id="1032" creationId="{84039C02-85DC-D70A-CF82-05925590B931}"/>
          </ac:picMkLst>
        </pc:picChg>
        <pc:picChg chg="add mod">
          <ac:chgData name="Roberts, Penny" userId="ae04f916-d83e-4603-b28a-186fc90f4048" providerId="ADAL" clId="{6613460C-C6E5-4CF4-AE96-E04981F71DB7}" dt="2025-12-08T18:38:15.203" v="789" actId="1076"/>
          <ac:picMkLst>
            <pc:docMk/>
            <pc:sldMk cId="3983202302" sldId="257"/>
            <ac:picMk id="1036" creationId="{E7CE1EE8-73E0-B718-B353-C08CEC2E1019}"/>
          </ac:picMkLst>
        </pc:picChg>
      </pc:sldChg>
      <pc:sldChg chg="modSp mod">
        <pc:chgData name="Roberts, Penny" userId="ae04f916-d83e-4603-b28a-186fc90f4048" providerId="ADAL" clId="{6613460C-C6E5-4CF4-AE96-E04981F71DB7}" dt="2025-12-08T19:21:48.477" v="1766" actId="20577"/>
        <pc:sldMkLst>
          <pc:docMk/>
          <pc:sldMk cId="1309087871" sldId="258"/>
        </pc:sldMkLst>
        <pc:spChg chg="mod">
          <ac:chgData name="Roberts, Penny" userId="ae04f916-d83e-4603-b28a-186fc90f4048" providerId="ADAL" clId="{6613460C-C6E5-4CF4-AE96-E04981F71DB7}" dt="2025-12-08T19:21:48.477" v="1766" actId="20577"/>
          <ac:spMkLst>
            <pc:docMk/>
            <pc:sldMk cId="1309087871" sldId="258"/>
            <ac:spMk id="4" creationId="{BD696E4F-8849-C4BB-3DCA-F693EC12C48C}"/>
          </ac:spMkLst>
        </pc:spChg>
      </pc:sldChg>
      <pc:sldChg chg="modSp mod">
        <pc:chgData name="Roberts, Penny" userId="ae04f916-d83e-4603-b28a-186fc90f4048" providerId="ADAL" clId="{6613460C-C6E5-4CF4-AE96-E04981F71DB7}" dt="2025-12-08T19:23:31.865" v="1787" actId="20577"/>
        <pc:sldMkLst>
          <pc:docMk/>
          <pc:sldMk cId="273261944" sldId="259"/>
        </pc:sldMkLst>
        <pc:spChg chg="mod">
          <ac:chgData name="Roberts, Penny" userId="ae04f916-d83e-4603-b28a-186fc90f4048" providerId="ADAL" clId="{6613460C-C6E5-4CF4-AE96-E04981F71DB7}" dt="2025-12-08T18:23:43.662" v="645" actId="14100"/>
          <ac:spMkLst>
            <pc:docMk/>
            <pc:sldMk cId="273261944" sldId="259"/>
            <ac:spMk id="2" creationId="{7B9C4267-700E-3C8E-E5A3-6FFF13935C86}"/>
          </ac:spMkLst>
        </pc:spChg>
        <pc:spChg chg="mod">
          <ac:chgData name="Roberts, Penny" userId="ae04f916-d83e-4603-b28a-186fc90f4048" providerId="ADAL" clId="{6613460C-C6E5-4CF4-AE96-E04981F71DB7}" dt="2025-12-08T19:23:31.865" v="1787" actId="20577"/>
          <ac:spMkLst>
            <pc:docMk/>
            <pc:sldMk cId="273261944" sldId="259"/>
            <ac:spMk id="4" creationId="{4C51CF81-D0A0-523E-6F64-A7C94A0D47FE}"/>
          </ac:spMkLst>
        </pc:spChg>
        <pc:spChg chg="mod">
          <ac:chgData name="Roberts, Penny" userId="ae04f916-d83e-4603-b28a-186fc90f4048" providerId="ADAL" clId="{6613460C-C6E5-4CF4-AE96-E04981F71DB7}" dt="2025-12-08T18:22:26.303" v="643" actId="14100"/>
          <ac:spMkLst>
            <pc:docMk/>
            <pc:sldMk cId="273261944" sldId="259"/>
            <ac:spMk id="6" creationId="{C9347831-CBAE-820D-3DB3-C77A26C0B618}"/>
          </ac:spMkLst>
        </pc:spChg>
        <pc:picChg chg="mod">
          <ac:chgData name="Roberts, Penny" userId="ae04f916-d83e-4603-b28a-186fc90f4048" providerId="ADAL" clId="{6613460C-C6E5-4CF4-AE96-E04981F71DB7}" dt="2025-12-08T18:22:03.757" v="639" actId="1076"/>
          <ac:picMkLst>
            <pc:docMk/>
            <pc:sldMk cId="273261944" sldId="259"/>
            <ac:picMk id="3074" creationId="{A514A43A-2CDF-9DFC-01DD-C65FFCF7770F}"/>
          </ac:picMkLst>
        </pc:picChg>
      </pc:sldChg>
      <pc:sldChg chg="modSp mod">
        <pc:chgData name="Roberts, Penny" userId="ae04f916-d83e-4603-b28a-186fc90f4048" providerId="ADAL" clId="{6613460C-C6E5-4CF4-AE96-E04981F71DB7}" dt="2025-12-08T19:23:04.637" v="1779" actId="20577"/>
        <pc:sldMkLst>
          <pc:docMk/>
          <pc:sldMk cId="1132129657" sldId="260"/>
        </pc:sldMkLst>
        <pc:spChg chg="mod">
          <ac:chgData name="Roberts, Penny" userId="ae04f916-d83e-4603-b28a-186fc90f4048" providerId="ADAL" clId="{6613460C-C6E5-4CF4-AE96-E04981F71DB7}" dt="2025-12-08T19:23:04.637" v="1779" actId="20577"/>
          <ac:spMkLst>
            <pc:docMk/>
            <pc:sldMk cId="1132129657" sldId="260"/>
            <ac:spMk id="6" creationId="{8A2B9486-19E7-7CF9-C4B6-86CDA97B2662}"/>
          </ac:spMkLst>
        </pc:spChg>
      </pc:sldChg>
      <pc:sldChg chg="modSp mod">
        <pc:chgData name="Roberts, Penny" userId="ae04f916-d83e-4603-b28a-186fc90f4048" providerId="ADAL" clId="{6613460C-C6E5-4CF4-AE96-E04981F71DB7}" dt="2025-12-08T18:42:58.851" v="925" actId="20577"/>
        <pc:sldMkLst>
          <pc:docMk/>
          <pc:sldMk cId="1683599749" sldId="261"/>
        </pc:sldMkLst>
        <pc:spChg chg="mod">
          <ac:chgData name="Roberts, Penny" userId="ae04f916-d83e-4603-b28a-186fc90f4048" providerId="ADAL" clId="{6613460C-C6E5-4CF4-AE96-E04981F71DB7}" dt="2025-12-08T18:42:58.851" v="925" actId="20577"/>
          <ac:spMkLst>
            <pc:docMk/>
            <pc:sldMk cId="1683599749" sldId="261"/>
            <ac:spMk id="4" creationId="{90227C37-D57A-3365-CFA6-007A56313562}"/>
          </ac:spMkLst>
        </pc:spChg>
        <pc:spChg chg="mod">
          <ac:chgData name="Roberts, Penny" userId="ae04f916-d83e-4603-b28a-186fc90f4048" providerId="ADAL" clId="{6613460C-C6E5-4CF4-AE96-E04981F71DB7}" dt="2025-12-08T18:42:06.877" v="902" actId="1076"/>
          <ac:spMkLst>
            <pc:docMk/>
            <pc:sldMk cId="1683599749" sldId="261"/>
            <ac:spMk id="6" creationId="{531D4F64-FF06-F718-9DD3-248C33706BAD}"/>
          </ac:spMkLst>
        </pc:spChg>
        <pc:picChg chg="mod">
          <ac:chgData name="Roberts, Penny" userId="ae04f916-d83e-4603-b28a-186fc90f4048" providerId="ADAL" clId="{6613460C-C6E5-4CF4-AE96-E04981F71DB7}" dt="2025-12-08T18:42:02.496" v="901" actId="1076"/>
          <ac:picMkLst>
            <pc:docMk/>
            <pc:sldMk cId="1683599749" sldId="261"/>
            <ac:picMk id="1028" creationId="{26B2F1D7-A740-B571-614C-1F92EDF6B987}"/>
          </ac:picMkLst>
        </pc:picChg>
      </pc:sldChg>
      <pc:sldChg chg="addSp delSp modSp new mod setBg">
        <pc:chgData name="Roberts, Penny" userId="ae04f916-d83e-4603-b28a-186fc90f4048" providerId="ADAL" clId="{6613460C-C6E5-4CF4-AE96-E04981F71DB7}" dt="2025-12-08T19:03:57.715" v="1734" actId="1076"/>
        <pc:sldMkLst>
          <pc:docMk/>
          <pc:sldMk cId="3168623770" sldId="262"/>
        </pc:sldMkLst>
        <pc:spChg chg="mod">
          <ac:chgData name="Roberts, Penny" userId="ae04f916-d83e-4603-b28a-186fc90f4048" providerId="ADAL" clId="{6613460C-C6E5-4CF4-AE96-E04981F71DB7}" dt="2025-12-08T18:43:57.256" v="930" actId="14100"/>
          <ac:spMkLst>
            <pc:docMk/>
            <pc:sldMk cId="3168623770" sldId="262"/>
            <ac:spMk id="2" creationId="{A1CB4F90-BAF7-CE08-A434-5AA2B8D2C50F}"/>
          </ac:spMkLst>
        </pc:spChg>
        <pc:spChg chg="add mod">
          <ac:chgData name="Roberts, Penny" userId="ae04f916-d83e-4603-b28a-186fc90f4048" providerId="ADAL" clId="{6613460C-C6E5-4CF4-AE96-E04981F71DB7}" dt="2025-12-08T19:03:57.715" v="1734" actId="1076"/>
          <ac:spMkLst>
            <pc:docMk/>
            <pc:sldMk cId="3168623770" sldId="262"/>
            <ac:spMk id="4" creationId="{252806CB-B13E-16E5-7134-14F3D74FBF99}"/>
          </ac:spMkLst>
        </pc:spChg>
        <pc:picChg chg="add mod">
          <ac:chgData name="Roberts, Penny" userId="ae04f916-d83e-4603-b28a-186fc90f4048" providerId="ADAL" clId="{6613460C-C6E5-4CF4-AE96-E04981F71DB7}" dt="2025-12-08T19:01:28.268" v="1676" actId="1076"/>
          <ac:picMkLst>
            <pc:docMk/>
            <pc:sldMk cId="3168623770" sldId="262"/>
            <ac:picMk id="5" creationId="{D085E053-0091-55AB-25BC-30091431197A}"/>
          </ac:picMkLst>
        </pc:picChg>
        <pc:picChg chg="add del">
          <ac:chgData name="Roberts, Penny" userId="ae04f916-d83e-4603-b28a-186fc90f4048" providerId="ADAL" clId="{6613460C-C6E5-4CF4-AE96-E04981F71DB7}" dt="2025-12-08T18:40:05.779" v="793" actId="478"/>
          <ac:picMkLst>
            <pc:docMk/>
            <pc:sldMk cId="3168623770" sldId="262"/>
            <ac:picMk id="5122" creationId="{84FAF0BF-43DD-81BE-3F05-0A225E66AD09}"/>
          </ac:picMkLst>
        </pc:picChg>
      </pc:sldChg>
    </pc:docChg>
  </pc:docChgLst>
  <pc:docChgLst>
    <pc:chgData name="Roberts, Penny" userId="ae04f916-d83e-4603-b28a-186fc90f4048" providerId="ADAL" clId="{AE0EF371-6D26-4022-B023-DDEA7729EF1D}"/>
    <pc:docChg chg="undo custSel addSld modSld sldOrd">
      <pc:chgData name="Roberts, Penny" userId="ae04f916-d83e-4603-b28a-186fc90f4048" providerId="ADAL" clId="{AE0EF371-6D26-4022-B023-DDEA7729EF1D}" dt="2025-12-09T10:54:54.646" v="2641" actId="1076"/>
      <pc:docMkLst>
        <pc:docMk/>
      </pc:docMkLst>
      <pc:sldChg chg="modSp mod">
        <pc:chgData name="Roberts, Penny" userId="ae04f916-d83e-4603-b28a-186fc90f4048" providerId="ADAL" clId="{AE0EF371-6D26-4022-B023-DDEA7729EF1D}" dt="2025-12-09T10:17:44.738" v="2310" actId="20577"/>
        <pc:sldMkLst>
          <pc:docMk/>
          <pc:sldMk cId="3983202302" sldId="257"/>
        </pc:sldMkLst>
        <pc:spChg chg="mod">
          <ac:chgData name="Roberts, Penny" userId="ae04f916-d83e-4603-b28a-186fc90f4048" providerId="ADAL" clId="{AE0EF371-6D26-4022-B023-DDEA7729EF1D}" dt="2025-12-09T10:17:44.738" v="2310" actId="20577"/>
          <ac:spMkLst>
            <pc:docMk/>
            <pc:sldMk cId="3983202302" sldId="257"/>
            <ac:spMk id="4" creationId="{2E0416D2-4111-B34D-5FEB-45227BB54D79}"/>
          </ac:spMkLst>
        </pc:spChg>
      </pc:sldChg>
      <pc:sldChg chg="modSp mod">
        <pc:chgData name="Roberts, Penny" userId="ae04f916-d83e-4603-b28a-186fc90f4048" providerId="ADAL" clId="{AE0EF371-6D26-4022-B023-DDEA7729EF1D}" dt="2025-12-09T10:47:45.799" v="2525" actId="207"/>
        <pc:sldMkLst>
          <pc:docMk/>
          <pc:sldMk cId="273261944" sldId="259"/>
        </pc:sldMkLst>
        <pc:spChg chg="mod">
          <ac:chgData name="Roberts, Penny" userId="ae04f916-d83e-4603-b28a-186fc90f4048" providerId="ADAL" clId="{AE0EF371-6D26-4022-B023-DDEA7729EF1D}" dt="2025-12-08T13:19:09.836" v="493" actId="27636"/>
          <ac:spMkLst>
            <pc:docMk/>
            <pc:sldMk cId="273261944" sldId="259"/>
            <ac:spMk id="2" creationId="{7B9C4267-700E-3C8E-E5A3-6FFF13935C86}"/>
          </ac:spMkLst>
        </pc:spChg>
        <pc:spChg chg="mod">
          <ac:chgData name="Roberts, Penny" userId="ae04f916-d83e-4603-b28a-186fc90f4048" providerId="ADAL" clId="{AE0EF371-6D26-4022-B023-DDEA7729EF1D}" dt="2025-12-09T08:54:11.885" v="1479" actId="20577"/>
          <ac:spMkLst>
            <pc:docMk/>
            <pc:sldMk cId="273261944" sldId="259"/>
            <ac:spMk id="4" creationId="{4C51CF81-D0A0-523E-6F64-A7C94A0D47FE}"/>
          </ac:spMkLst>
        </pc:spChg>
        <pc:spChg chg="mod">
          <ac:chgData name="Roberts, Penny" userId="ae04f916-d83e-4603-b28a-186fc90f4048" providerId="ADAL" clId="{AE0EF371-6D26-4022-B023-DDEA7729EF1D}" dt="2025-12-09T10:47:45.799" v="2525" actId="207"/>
          <ac:spMkLst>
            <pc:docMk/>
            <pc:sldMk cId="273261944" sldId="259"/>
            <ac:spMk id="6" creationId="{C9347831-CBAE-820D-3DB3-C77A26C0B618}"/>
          </ac:spMkLst>
        </pc:spChg>
      </pc:sldChg>
      <pc:sldChg chg="addSp modSp mod ord">
        <pc:chgData name="Roberts, Penny" userId="ae04f916-d83e-4603-b28a-186fc90f4048" providerId="ADAL" clId="{AE0EF371-6D26-4022-B023-DDEA7729EF1D}" dt="2025-12-09T10:11:54.132" v="2251"/>
        <pc:sldMkLst>
          <pc:docMk/>
          <pc:sldMk cId="1132129657" sldId="260"/>
        </pc:sldMkLst>
        <pc:spChg chg="mod">
          <ac:chgData name="Roberts, Penny" userId="ae04f916-d83e-4603-b28a-186fc90f4048" providerId="ADAL" clId="{AE0EF371-6D26-4022-B023-DDEA7729EF1D}" dt="2025-12-09T09:23:09.759" v="1748" actId="20577"/>
          <ac:spMkLst>
            <pc:docMk/>
            <pc:sldMk cId="1132129657" sldId="260"/>
            <ac:spMk id="2" creationId="{AA651A1F-AE82-636C-13D0-83464A774BCF}"/>
          </ac:spMkLst>
        </pc:spChg>
        <pc:spChg chg="mod">
          <ac:chgData name="Roberts, Penny" userId="ae04f916-d83e-4603-b28a-186fc90f4048" providerId="ADAL" clId="{AE0EF371-6D26-4022-B023-DDEA7729EF1D}" dt="2025-12-09T09:46:03.365" v="2241" actId="20577"/>
          <ac:spMkLst>
            <pc:docMk/>
            <pc:sldMk cId="1132129657" sldId="260"/>
            <ac:spMk id="6" creationId="{8A2B9486-19E7-7CF9-C4B6-86CDA97B2662}"/>
          </ac:spMkLst>
        </pc:spChg>
        <pc:picChg chg="add mod">
          <ac:chgData name="Roberts, Penny" userId="ae04f916-d83e-4603-b28a-186fc90f4048" providerId="ADAL" clId="{AE0EF371-6D26-4022-B023-DDEA7729EF1D}" dt="2025-12-09T09:40:06.768" v="1918" actId="1076"/>
          <ac:picMkLst>
            <pc:docMk/>
            <pc:sldMk cId="1132129657" sldId="260"/>
            <ac:picMk id="2050" creationId="{D999552A-EB67-96EA-72C3-94A024AB9E47}"/>
          </ac:picMkLst>
        </pc:picChg>
      </pc:sldChg>
      <pc:sldChg chg="addSp delSp modSp new mod setBg">
        <pc:chgData name="Roberts, Penny" userId="ae04f916-d83e-4603-b28a-186fc90f4048" providerId="ADAL" clId="{AE0EF371-6D26-4022-B023-DDEA7729EF1D}" dt="2025-12-09T10:26:29.807" v="2379" actId="1076"/>
        <pc:sldMkLst>
          <pc:docMk/>
          <pc:sldMk cId="1683599749" sldId="261"/>
        </pc:sldMkLst>
        <pc:spChg chg="mod">
          <ac:chgData name="Roberts, Penny" userId="ae04f916-d83e-4603-b28a-186fc90f4048" providerId="ADAL" clId="{AE0EF371-6D26-4022-B023-DDEA7729EF1D}" dt="2025-12-08T13:30:41.538" v="1120" actId="14100"/>
          <ac:spMkLst>
            <pc:docMk/>
            <pc:sldMk cId="1683599749" sldId="261"/>
            <ac:spMk id="2" creationId="{521F0D9B-8011-4819-18E6-1C0D637D7E2B}"/>
          </ac:spMkLst>
        </pc:spChg>
        <pc:spChg chg="add mod">
          <ac:chgData name="Roberts, Penny" userId="ae04f916-d83e-4603-b28a-186fc90f4048" providerId="ADAL" clId="{AE0EF371-6D26-4022-B023-DDEA7729EF1D}" dt="2025-12-09T10:26:07.654" v="2375" actId="20577"/>
          <ac:spMkLst>
            <pc:docMk/>
            <pc:sldMk cId="1683599749" sldId="261"/>
            <ac:spMk id="4" creationId="{90227C37-D57A-3365-CFA6-007A56313562}"/>
          </ac:spMkLst>
        </pc:spChg>
        <pc:spChg chg="add del mod">
          <ac:chgData name="Roberts, Penny" userId="ae04f916-d83e-4603-b28a-186fc90f4048" providerId="ADAL" clId="{AE0EF371-6D26-4022-B023-DDEA7729EF1D}" dt="2025-12-09T09:15:06.026" v="1598"/>
          <ac:spMkLst>
            <pc:docMk/>
            <pc:sldMk cId="1683599749" sldId="261"/>
            <ac:spMk id="6" creationId="{531D4F64-FF06-F718-9DD3-248C33706BAD}"/>
          </ac:spMkLst>
        </pc:spChg>
        <pc:picChg chg="add del mod">
          <ac:chgData name="Roberts, Penny" userId="ae04f916-d83e-4603-b28a-186fc90f4048" providerId="ADAL" clId="{AE0EF371-6D26-4022-B023-DDEA7729EF1D}" dt="2025-12-08T13:42:16.215" v="1227" actId="478"/>
          <ac:picMkLst>
            <pc:docMk/>
            <pc:sldMk cId="1683599749" sldId="261"/>
            <ac:picMk id="1026" creationId="{5AD9F9FE-67EE-FA88-0E9F-5FFB29D80DA2}"/>
          </ac:picMkLst>
        </pc:picChg>
        <pc:picChg chg="add del mod">
          <ac:chgData name="Roberts, Penny" userId="ae04f916-d83e-4603-b28a-186fc90f4048" providerId="ADAL" clId="{AE0EF371-6D26-4022-B023-DDEA7729EF1D}" dt="2025-12-09T09:14:20.470" v="1590" actId="21"/>
          <ac:picMkLst>
            <pc:docMk/>
            <pc:sldMk cId="1683599749" sldId="261"/>
            <ac:picMk id="1028" creationId="{26B2F1D7-A740-B571-614C-1F92EDF6B987}"/>
          </ac:picMkLst>
        </pc:picChg>
        <pc:picChg chg="add mod">
          <ac:chgData name="Roberts, Penny" userId="ae04f916-d83e-4603-b28a-186fc90f4048" providerId="ADAL" clId="{AE0EF371-6D26-4022-B023-DDEA7729EF1D}" dt="2025-12-09T10:26:29.807" v="2379" actId="1076"/>
          <ac:picMkLst>
            <pc:docMk/>
            <pc:sldMk cId="1683599749" sldId="261"/>
            <ac:picMk id="1030" creationId="{6797F24C-9E7B-9B87-668F-CC990F8C2B66}"/>
          </ac:picMkLst>
        </pc:picChg>
      </pc:sldChg>
      <pc:sldChg chg="modSp mod">
        <pc:chgData name="Roberts, Penny" userId="ae04f916-d83e-4603-b28a-186fc90f4048" providerId="ADAL" clId="{AE0EF371-6D26-4022-B023-DDEA7729EF1D}" dt="2025-12-09T10:29:12.318" v="2419" actId="20577"/>
        <pc:sldMkLst>
          <pc:docMk/>
          <pc:sldMk cId="3168623770" sldId="262"/>
        </pc:sldMkLst>
        <pc:spChg chg="mod">
          <ac:chgData name="Roberts, Penny" userId="ae04f916-d83e-4603-b28a-186fc90f4048" providerId="ADAL" clId="{AE0EF371-6D26-4022-B023-DDEA7729EF1D}" dt="2025-12-09T10:29:12.318" v="2419" actId="20577"/>
          <ac:spMkLst>
            <pc:docMk/>
            <pc:sldMk cId="3168623770" sldId="262"/>
            <ac:spMk id="4" creationId="{252806CB-B13E-16E5-7134-14F3D74FBF99}"/>
          </ac:spMkLst>
        </pc:spChg>
      </pc:sldChg>
      <pc:sldChg chg="addSp delSp modSp new mod setBg">
        <pc:chgData name="Roberts, Penny" userId="ae04f916-d83e-4603-b28a-186fc90f4048" providerId="ADAL" clId="{AE0EF371-6D26-4022-B023-DDEA7729EF1D}" dt="2025-12-09T10:54:54.646" v="2641" actId="1076"/>
        <pc:sldMkLst>
          <pc:docMk/>
          <pc:sldMk cId="1893207366" sldId="263"/>
        </pc:sldMkLst>
        <pc:spChg chg="mod">
          <ac:chgData name="Roberts, Penny" userId="ae04f916-d83e-4603-b28a-186fc90f4048" providerId="ADAL" clId="{AE0EF371-6D26-4022-B023-DDEA7729EF1D}" dt="2025-12-09T09:17:59.531" v="1643" actId="1076"/>
          <ac:spMkLst>
            <pc:docMk/>
            <pc:sldMk cId="1893207366" sldId="263"/>
            <ac:spMk id="2" creationId="{743A4DDB-D86F-784F-431E-CF68A0DB19C2}"/>
          </ac:spMkLst>
        </pc:spChg>
        <pc:spChg chg="add del">
          <ac:chgData name="Roberts, Penny" userId="ae04f916-d83e-4603-b28a-186fc90f4048" providerId="ADAL" clId="{AE0EF371-6D26-4022-B023-DDEA7729EF1D}" dt="2025-12-09T09:14:15.317" v="1589" actId="22"/>
          <ac:spMkLst>
            <pc:docMk/>
            <pc:sldMk cId="1893207366" sldId="263"/>
            <ac:spMk id="4" creationId="{A4024F9E-E7C0-7B16-7652-D90A79F86969}"/>
          </ac:spMkLst>
        </pc:spChg>
        <pc:spChg chg="add mod">
          <ac:chgData name="Roberts, Penny" userId="ae04f916-d83e-4603-b28a-186fc90f4048" providerId="ADAL" clId="{AE0EF371-6D26-4022-B023-DDEA7729EF1D}" dt="2025-12-09T10:47:28.228" v="2524" actId="207"/>
          <ac:spMkLst>
            <pc:docMk/>
            <pc:sldMk cId="1893207366" sldId="263"/>
            <ac:spMk id="6" creationId="{13AB74F2-3B2A-9D7E-FE3C-B96332490006}"/>
          </ac:spMkLst>
        </pc:spChg>
        <pc:spChg chg="add mod">
          <ac:chgData name="Roberts, Penny" userId="ae04f916-d83e-4603-b28a-186fc90f4048" providerId="ADAL" clId="{AE0EF371-6D26-4022-B023-DDEA7729EF1D}" dt="2025-12-09T10:54:54.646" v="2641" actId="1076"/>
          <ac:spMkLst>
            <pc:docMk/>
            <pc:sldMk cId="1893207366" sldId="263"/>
            <ac:spMk id="8" creationId="{64539407-B331-01E1-C81A-24C6DB3D306F}"/>
          </ac:spMkLst>
        </pc:spChg>
        <pc:picChg chg="add del mod">
          <ac:chgData name="Roberts, Penny" userId="ae04f916-d83e-4603-b28a-186fc90f4048" providerId="ADAL" clId="{AE0EF371-6D26-4022-B023-DDEA7729EF1D}" dt="2025-12-09T10:19:32.285" v="2312" actId="478"/>
          <ac:picMkLst>
            <pc:docMk/>
            <pc:sldMk cId="1893207366" sldId="263"/>
            <ac:picMk id="1028" creationId="{26B2F1D7-A740-B571-614C-1F92EDF6B987}"/>
          </ac:picMkLst>
        </pc:picChg>
        <pc:picChg chg="add mod">
          <ac:chgData name="Roberts, Penny" userId="ae04f916-d83e-4603-b28a-186fc90f4048" providerId="ADAL" clId="{AE0EF371-6D26-4022-B023-DDEA7729EF1D}" dt="2025-12-09T10:20:36.181" v="2320" actId="1076"/>
          <ac:picMkLst>
            <pc:docMk/>
            <pc:sldMk cId="1893207366" sldId="263"/>
            <ac:picMk id="3074" creationId="{D3FA06F9-8AC1-148A-F024-258CB5562EE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38543-2E55-B5E6-8BB7-57EF1C1BC5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89909-2B3D-A279-8BED-6A512F2A83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19AAD-B274-1539-55BF-388153BE0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13107-DC2A-73EA-3613-3190EDB84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DC286-AD63-EC88-90FF-5EFCFE171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03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A9979-B875-6825-3BB4-2B4A22D22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4ADC1A-BFC9-9B86-ADFF-447E42332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B7989-A1B1-E544-8E32-6E0BC2B51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40B1D-631D-9C28-1D37-DE5E616E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20A95-FB71-DF26-5759-87B95F5EF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85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60F8F6-44CA-6788-EDE9-E905B455A2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869B11-6977-6984-BE18-560468066F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254DB-7EEE-8FD6-8A80-7FBA94E33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DD463-AAE4-FFE6-F4B4-78992E3E7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12B38-7212-8AF8-5025-2E1E0CDFB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42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7A4F9-509E-708A-7463-CFC4C776F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A6932-FD0C-214A-57CD-CE8E24C12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C1593-0E13-0A6A-F824-FB3B5EC79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5D5F5-6E82-A463-6677-21D2C6D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2CBC8-2018-9237-00AB-A91B4508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71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23E4-DBC7-E990-D99E-AEE8BEE4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9FCD6-1261-FE41-F446-A16DDECAA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172FD-0165-FD1A-FA97-EFB932872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7A1E8-DC55-2A3C-1817-73C8F2C7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F7D40-E5D0-83E9-1E6E-7285350B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73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0F0D5-CB5B-05FE-E0B4-0A38D05AF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04C28-5FFA-6802-6C95-35543E2781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9FB516-9E93-5B98-1F5B-B308C9631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A7B1EE-1473-966C-1DDC-53C0DFE58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F4EC9C-D1DB-A1B5-9B2C-4491E36B5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82225-BFC4-1C48-AB4B-F238CEC6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57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F01AB-2D59-27DE-8BD1-9BE26DDE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00D8A9-0ABC-9B30-26AB-3437C3C6B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EF4513-55C1-5903-CE9B-D034F2A0B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4480E3-5EED-EF8B-A62C-36C9C814DF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F10669-F5CC-E92D-3E29-8317EFE26C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8868CA-DD85-4CC4-A049-C7A937F15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250611-5566-5970-A8B5-26EBC6C21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B3AB38-4BC7-83D7-4452-5FE4D744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69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219C-0DA3-65D3-B4E0-B7BB5F0FD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615E2B-8C5C-9E7B-21C5-35C86E436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F4C4EB-BD93-C5C4-1D98-51077960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DFB2ED-A0F1-8380-7560-02459EA9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999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1262F1-2353-CB42-35E1-10AAFC8F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E9621D-BAC5-E0ED-E394-64480896B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BC0F9-E4DD-194F-5C0F-8723A9492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072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42871-D4CE-13B5-F6D2-42292A739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2D2DC-C0A3-3509-4DC3-0A4D3AF6A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0F0523-04B6-71D9-D8EB-09E63CC48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6A993-A2B4-210F-5A96-31CAF81B0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E27C5-A06E-83B9-0F25-B46D6BF37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CD8A1-8C0D-F123-8788-6A0A9B23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819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5315-8077-E5AD-7965-BB9A65658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951527-91FC-1C58-F637-194EC8EAF8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793804-8BC4-9561-7F30-B42C83A50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6C1ADC-4DDB-27F5-C972-9C8235A8A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D269EF-0429-2CCA-3005-E8207D90C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54E12-275F-8153-EFD3-164B033BB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97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959666-BBA4-071D-37AB-2844837FB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525E6-4BE3-D735-5A5B-213774F9E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BC936-1B5F-452A-4EF1-CA9B57BEAA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3049E5-F5F4-40EE-A994-204D71742832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54B13-63EB-7A8C-C9BC-E4E9D015EA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7B36-394B-CFF2-CCEF-7BFEF18D9A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FDAEC-F03F-4A41-B5E0-CC67BCC3C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98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etters_Writ_by_a_Turkish_Sp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22790AA-21EA-9453-807C-54E6272EB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38" y="87255"/>
            <a:ext cx="11173521" cy="794602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Espionage and intelligence in the C17th &amp; C18th</a:t>
            </a:r>
          </a:p>
        </p:txBody>
      </p:sp>
      <p:pic>
        <p:nvPicPr>
          <p:cNvPr id="5" name="Picture 2" descr="Louis XIV accordant des audiences&quot;, attributed to François Verdier, 1672-1673">
            <a:extLst>
              <a:ext uri="{FF2B5EF4-FFF2-40B4-BE49-F238E27FC236}">
                <a16:creationId xmlns:a16="http://schemas.microsoft.com/office/drawing/2014/main" id="{83522234-F7FC-5288-6A2A-AE4C8E8D8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473" y="1060403"/>
            <a:ext cx="9209049" cy="5487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96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EC297-8133-0AF1-E2FA-5FBD1A73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848" y="103314"/>
            <a:ext cx="10401970" cy="545658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The Fiscal-Military State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0416D2-4111-B34D-5FEB-45227BB54D79}"/>
              </a:ext>
            </a:extLst>
          </p:cNvPr>
          <p:cNvSpPr txBox="1"/>
          <p:nvPr/>
        </p:nvSpPr>
        <p:spPr>
          <a:xfrm>
            <a:off x="0" y="648972"/>
            <a:ext cx="8535803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Centralised states </a:t>
            </a:r>
            <a:r>
              <a:rPr lang="en-GB" sz="2400" dirty="0"/>
              <a:t>e.g. Bourbon France (Louis XIV), Prussia (Frederick II the Great), Sweden &amp; Russia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Growth in administration </a:t>
            </a:r>
            <a:r>
              <a:rPr lang="en-GB" sz="2400" dirty="0"/>
              <a:t>to finance and service larger armies &amp; navies (many wars, including 30, 9 &amp; 7 years!)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Also </a:t>
            </a:r>
            <a:r>
              <a:rPr lang="en-GB" sz="2400" dirty="0"/>
              <a:t>Spanish &amp; Austrian Habsburgs, Stuart &amp; Hanoverian England; even Dutch Republic = leading economic power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Expansion overseas</a:t>
            </a:r>
            <a:r>
              <a:rPr lang="en-GB" sz="2400" dirty="0"/>
              <a:t>: economic/commercial as well as territorial competition (&amp; espionage)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Context</a:t>
            </a:r>
            <a:r>
              <a:rPr lang="en-GB" sz="2400" dirty="0"/>
              <a:t> for ‘industrial’ growth in ‘secret services’: warfare but also vs internal opposition: domestic dissent &amp; conspiracy; control of ‘public opinion’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Alan Marshall:</a:t>
            </a:r>
            <a:r>
              <a:rPr lang="en-GB" sz="2400" dirty="0"/>
              <a:t> intelligence gathering &amp; espionage = distinctive part of exercise of secret power by many early modern states; semi-professional, still fluid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‘Black Chambers’ &amp; ‘surveillance states’ </a:t>
            </a: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What were they hiding in those wigs?!?</a:t>
            </a:r>
          </a:p>
        </p:txBody>
      </p:sp>
      <p:pic>
        <p:nvPicPr>
          <p:cNvPr id="1026" name="Picture 2" descr="Louis Xiv Painting">
            <a:extLst>
              <a:ext uri="{FF2B5EF4-FFF2-40B4-BE49-F238E27FC236}">
                <a16:creationId xmlns:a16="http://schemas.microsoft.com/office/drawing/2014/main" id="{F4B9028D-A44A-F8B6-AA6F-D1AE514E0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804" y="0"/>
            <a:ext cx="3099429" cy="309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rederick the Great - Age, Birthday, Bio, Facts &amp; More - Famous ...">
            <a:extLst>
              <a:ext uri="{FF2B5EF4-FFF2-40B4-BE49-F238E27FC236}">
                <a16:creationId xmlns:a16="http://schemas.microsoft.com/office/drawing/2014/main" id="{E7CE1EE8-73E0-B718-B353-C08CEC2E1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804" y="3245898"/>
            <a:ext cx="3099429" cy="350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20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51A1F-AE82-636C-13D0-83464A774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314" y="0"/>
            <a:ext cx="10517372" cy="82572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France (&amp; Spain): Absolute Rule in action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2B9486-19E7-7CF9-C4B6-86CDA97B2662}"/>
              </a:ext>
            </a:extLst>
          </p:cNvPr>
          <p:cNvSpPr txBox="1"/>
          <p:nvPr/>
        </p:nvSpPr>
        <p:spPr>
          <a:xfrm>
            <a:off x="0" y="733648"/>
            <a:ext cx="7973121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Lucien Bély, </a:t>
            </a:r>
            <a:r>
              <a:rPr lang="en-GB" sz="2400" b="1" i="1" dirty="0" err="1"/>
              <a:t>Espions</a:t>
            </a:r>
            <a:r>
              <a:rPr lang="en-GB" sz="2400" b="1" i="1" dirty="0"/>
              <a:t> et </a:t>
            </a:r>
            <a:r>
              <a:rPr lang="en-GB" sz="2400" b="1" i="1" dirty="0" err="1"/>
              <a:t>ambassadeurs</a:t>
            </a:r>
            <a:r>
              <a:rPr lang="en-GB" sz="2400" b="1" i="1" dirty="0"/>
              <a:t> </a:t>
            </a:r>
            <a:r>
              <a:rPr lang="en-GB" sz="2400" dirty="0"/>
              <a:t>(1990): pioneering on networks of spies &amp; informers under Louis XIV (1643-1715); cabinets &amp; apartments at Paris &amp; Versailles of ministers and secretaries of state = centre of French empire &amp; its intelligence-gathering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/>
              <a:t>Alain Hugon, </a:t>
            </a:r>
            <a:r>
              <a:rPr lang="fr-FR" sz="2400" b="1" i="1" dirty="0"/>
              <a:t>Au service du Roi Catholique </a:t>
            </a:r>
            <a:r>
              <a:rPr lang="fr-FR" sz="2400" dirty="0"/>
              <a:t>(2004): </a:t>
            </a:r>
            <a:r>
              <a:rPr lang="fr-FR" sz="2400" dirty="0" err="1"/>
              <a:t>examined</a:t>
            </a:r>
            <a:r>
              <a:rPr lang="fr-FR" sz="2400" dirty="0"/>
              <a:t> Franco-</a:t>
            </a:r>
            <a:r>
              <a:rPr lang="fr-FR" sz="2400" dirty="0" err="1"/>
              <a:t>Spanish</a:t>
            </a:r>
            <a:r>
              <a:rPr lang="fr-FR" sz="2400" dirty="0"/>
              <a:t> </a:t>
            </a:r>
            <a:r>
              <a:rPr lang="fr-FR" sz="2400" dirty="0" err="1"/>
              <a:t>diplomatic</a:t>
            </a:r>
            <a:r>
              <a:rPr lang="fr-FR" sz="2400" dirty="0"/>
              <a:t> relations &amp; </a:t>
            </a:r>
            <a:r>
              <a:rPr lang="fr-FR" sz="2400" dirty="0" err="1"/>
              <a:t>espionage</a:t>
            </a:r>
            <a:r>
              <a:rPr lang="fr-FR" sz="2400" dirty="0"/>
              <a:t> </a:t>
            </a:r>
            <a:r>
              <a:rPr lang="fr-FR" sz="2400" dirty="0" err="1"/>
              <a:t>from</a:t>
            </a:r>
            <a:r>
              <a:rPr lang="fr-FR" sz="2400" dirty="0"/>
              <a:t> 1598 to 1635 </a:t>
            </a:r>
            <a:r>
              <a:rPr lang="fr-FR" sz="2400" dirty="0" err="1"/>
              <a:t>under</a:t>
            </a:r>
            <a:r>
              <a:rPr lang="fr-FR" sz="2400" dirty="0"/>
              <a:t> Philip III &amp; Philip IV</a:t>
            </a:r>
            <a:endParaRPr lang="fr-FR" sz="24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Cf </a:t>
            </a:r>
            <a:r>
              <a:rPr lang="fr-FR" sz="2400" b="1" dirty="0"/>
              <a:t>Stéphane Genêt, </a:t>
            </a:r>
            <a:r>
              <a:rPr lang="fr-FR" sz="2400" b="1" i="1" dirty="0"/>
              <a:t>Les espions des lumières </a:t>
            </a:r>
            <a:r>
              <a:rPr lang="fr-FR" sz="2400" dirty="0"/>
              <a:t>(2013)</a:t>
            </a:r>
            <a:r>
              <a:rPr lang="en-GB" sz="2400" dirty="0"/>
              <a:t>: focus on military espionage = quite decentralised, &amp; counter-espionage under Louis XV (1715-1774)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‘Surveillance states’?: </a:t>
            </a:r>
            <a:r>
              <a:rPr lang="en-GB" sz="2400" dirty="0"/>
              <a:t>not just about interception of letters etc but listening in on &amp; reporting conversations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Long history of this: </a:t>
            </a:r>
            <a:r>
              <a:rPr lang="en-GB" sz="2400" dirty="0"/>
              <a:t>when does it become more of an official practice? Embedding of (double) agents within communities to identify potential rebels/traitors</a:t>
            </a:r>
            <a:endParaRPr lang="en-GB" sz="2400" b="1" dirty="0"/>
          </a:p>
        </p:txBody>
      </p:sp>
      <p:pic>
        <p:nvPicPr>
          <p:cNvPr id="2050" name="Picture 2" descr="Portrait of King Louis XV">
            <a:extLst>
              <a:ext uri="{FF2B5EF4-FFF2-40B4-BE49-F238E27FC236}">
                <a16:creationId xmlns:a16="http://schemas.microsoft.com/office/drawing/2014/main" id="{D999552A-EB67-96EA-72C3-94A024AB9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144" y="993785"/>
            <a:ext cx="4110532" cy="5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129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63649-9FB7-A01B-AB99-6FD86FF3F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557" y="158297"/>
            <a:ext cx="10678886" cy="69078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Colbert: the ‘Information Master’?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264EA44-C2E3-9EAC-B0FD-0FD9357F9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7" y="956376"/>
            <a:ext cx="4300120" cy="548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696E4F-8849-C4BB-3DCA-F693EC12C48C}"/>
              </a:ext>
            </a:extLst>
          </p:cNvPr>
          <p:cNvSpPr txBox="1"/>
          <p:nvPr/>
        </p:nvSpPr>
        <p:spPr>
          <a:xfrm>
            <a:off x="4391247" y="849086"/>
            <a:ext cx="7931888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Jean-Baptiste Colbert </a:t>
            </a:r>
            <a:r>
              <a:rPr lang="en-GB" sz="2400" dirty="0"/>
              <a:t>(1619-1683): ‘Le Grand Colbert’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First Minister of State </a:t>
            </a:r>
            <a:r>
              <a:rPr lang="en-GB" sz="2400" dirty="0"/>
              <a:t>and Controller-General of Finances under Louis XIV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Soll:</a:t>
            </a:r>
            <a:r>
              <a:rPr lang="en-GB" sz="2400" dirty="0"/>
              <a:t> ‘how the state played a central and innovative, as well as repressive, role in the growth of modern information culture’ i.e. controlling the flow of info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Cf Dutch Republic</a:t>
            </a:r>
            <a:r>
              <a:rPr lang="en-GB" sz="2400" dirty="0"/>
              <a:t> = centre of open info exchange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Use of intendants</a:t>
            </a:r>
            <a:r>
              <a:rPr lang="en-GB" sz="2400" dirty="0"/>
              <a:t> = royal agents, observers &amp; informers reported data-gathering direct to Colbert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Webs of inspectors &amp; informants </a:t>
            </a:r>
            <a:r>
              <a:rPr lang="en-GB" sz="2400" dirty="0"/>
              <a:t>&gt; reports from provinces &amp; secret files on officials/judges/nobles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Creation of Royal Library </a:t>
            </a:r>
            <a:r>
              <a:rPr lang="en-GB" sz="2400" dirty="0"/>
              <a:t>(now BnF) as extension of administration &gt; State Info Archive &amp; Academies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New form of royal rule?</a:t>
            </a:r>
            <a:r>
              <a:rPr lang="en-GB" sz="2400" dirty="0"/>
              <a:t>: policing &amp; manipulation of knowledge &gt; control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Ultimate failure </a:t>
            </a:r>
            <a:r>
              <a:rPr lang="en-GB" sz="2400" dirty="0"/>
              <a:t>but model for others?</a:t>
            </a:r>
          </a:p>
        </p:txBody>
      </p:sp>
    </p:spTree>
    <p:extLst>
      <p:ext uri="{BB962C8B-B14F-4D97-AF65-F5344CB8AC3E}">
        <p14:creationId xmlns:p14="http://schemas.microsoft.com/office/powerpoint/2010/main" val="1309087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C4267-700E-3C8E-E5A3-6FFF13935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39" y="0"/>
            <a:ext cx="11089759" cy="61284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England: from Civil War to Repeated Royal Recovery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51CF81-D0A0-523E-6F64-A7C94A0D47FE}"/>
              </a:ext>
            </a:extLst>
          </p:cNvPr>
          <p:cNvSpPr txBox="1"/>
          <p:nvPr/>
        </p:nvSpPr>
        <p:spPr>
          <a:xfrm>
            <a:off x="0" y="487025"/>
            <a:ext cx="7829329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Secretary of State's office </a:t>
            </a:r>
            <a:r>
              <a:rPr lang="en-GB" sz="2400" dirty="0"/>
              <a:t>= hub for state intelligence matters from 1640s during British Civil Wars, continued under Republic &amp; Protectorate of 1650s, &amp; persisted after 1660 Restoration, even as political regimes &amp; personnel shifted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000000"/>
                </a:solidFill>
                <a:effectLst/>
              </a:rPr>
              <a:t>Later Stuarts &amp; Hanoverians </a:t>
            </a:r>
            <a:r>
              <a:rPr lang="en-GB" sz="2400" i="0" dirty="0">
                <a:solidFill>
                  <a:srgbClr val="000000"/>
                </a:solidFill>
                <a:effectLst/>
              </a:rPr>
              <a:t>(vs </a:t>
            </a:r>
            <a:r>
              <a:rPr lang="en-GB" sz="2400" i="0" dirty="0" err="1">
                <a:solidFill>
                  <a:srgbClr val="000000"/>
                </a:solidFill>
                <a:effectLst/>
              </a:rPr>
              <a:t>Jacobites</a:t>
            </a:r>
            <a:r>
              <a:rPr lang="en-GB" sz="2400" i="0" dirty="0">
                <a:solidFill>
                  <a:srgbClr val="000000"/>
                </a:solidFill>
                <a:effectLst/>
              </a:rPr>
              <a:t>) continued practice amid instability internally &amp; externally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Cf Elizabethan and early Stuart regimes </a:t>
            </a:r>
            <a:r>
              <a:rPr lang="en-GB" sz="2400" dirty="0"/>
              <a:t>– more independent of monarch but still beholden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Role of key figures </a:t>
            </a:r>
            <a:r>
              <a:rPr lang="en-GB" sz="2400" dirty="0"/>
              <a:t>e.g. Thomas Scot, John </a:t>
            </a:r>
            <a:r>
              <a:rPr lang="en-GB" sz="2400" dirty="0" err="1"/>
              <a:t>Thurloe</a:t>
            </a:r>
            <a:r>
              <a:rPr lang="en-GB" sz="2400" dirty="0"/>
              <a:t> Robert Harley (and conciliar structures)</a:t>
            </a:r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000000"/>
                </a:solidFill>
                <a:effectLst/>
              </a:rPr>
              <a:t>More centralised: </a:t>
            </a:r>
            <a:r>
              <a:rPr lang="en-GB" sz="2400" i="0" dirty="0">
                <a:solidFill>
                  <a:srgbClr val="000000"/>
                </a:solidFill>
                <a:effectLst/>
              </a:rPr>
              <a:t>administrative revolution &amp; ‘paper empires’; proper office practices &amp; security</a:t>
            </a:r>
            <a:endParaRPr lang="en-GB" sz="2400" b="1" i="0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000000"/>
                </a:solidFill>
                <a:effectLst/>
              </a:rPr>
              <a:t>Daniel Defoe </a:t>
            </a:r>
            <a:r>
              <a:rPr lang="en-GB" sz="2400" i="0" dirty="0">
                <a:solidFill>
                  <a:srgbClr val="000000"/>
                </a:solidFill>
                <a:effectLst/>
              </a:rPr>
              <a:t>(1660-1731): 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‘Scheme of General Intelligence’ (1704) &gt; greater secrecy </a:t>
            </a:r>
            <a:r>
              <a:rPr lang="en-GB" sz="2400" b="0" i="0" dirty="0" err="1">
                <a:solidFill>
                  <a:srgbClr val="000000"/>
                </a:solidFill>
                <a:effectLst/>
              </a:rPr>
              <a:t>cf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 ‘deep state’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00"/>
                </a:solidFill>
              </a:rPr>
              <a:t>A</a:t>
            </a:r>
            <a:r>
              <a:rPr lang="en-GB" sz="2400" b="1" i="0" dirty="0">
                <a:solidFill>
                  <a:srgbClr val="000000"/>
                </a:solidFill>
                <a:effectLst/>
              </a:rPr>
              <a:t>lso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 </a:t>
            </a:r>
            <a:r>
              <a:rPr lang="en-GB" sz="2400" i="1" dirty="0"/>
              <a:t>A Continuation of the </a:t>
            </a:r>
            <a:r>
              <a:rPr lang="en-GB" sz="2400" i="1" dirty="0">
                <a:hlinkClick r:id="rId3" tooltip="Letters Writ by a Turkish Sp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Letters Writ by a Turkish Spy</a:t>
            </a:r>
            <a:r>
              <a:rPr lang="en-GB" sz="2400" dirty="0"/>
              <a:t> (1718) = satire of European politics &amp; religion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347831-CBAE-820D-3DB3-C77A26C0B618}"/>
              </a:ext>
            </a:extLst>
          </p:cNvPr>
          <p:cNvSpPr txBox="1"/>
          <p:nvPr/>
        </p:nvSpPr>
        <p:spPr>
          <a:xfrm>
            <a:off x="7829329" y="6045587"/>
            <a:ext cx="4362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Daniel Defoe: writer, merchant &amp; spy for both Tories &amp; Whigs</a:t>
            </a:r>
          </a:p>
        </p:txBody>
      </p:sp>
      <p:pic>
        <p:nvPicPr>
          <p:cNvPr id="3074" name="Picture 2" descr="Portrait of Daniel Defoe, National Maritime Museum, London">
            <a:extLst>
              <a:ext uri="{FF2B5EF4-FFF2-40B4-BE49-F238E27FC236}">
                <a16:creationId xmlns:a16="http://schemas.microsoft.com/office/drawing/2014/main" id="{A514A43A-2CDF-9DFC-01DD-C65FFCF77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329" y="902780"/>
            <a:ext cx="4224448" cy="5052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61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A4DDB-D86F-784F-431E-CF68A0DB1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996" y="0"/>
            <a:ext cx="3969759" cy="83505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‘Cabinets noirs’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AB74F2-3B2A-9D7E-FE3C-B96332490006}"/>
              </a:ext>
            </a:extLst>
          </p:cNvPr>
          <p:cNvSpPr txBox="1"/>
          <p:nvPr/>
        </p:nvSpPr>
        <p:spPr>
          <a:xfrm>
            <a:off x="8216310" y="6151009"/>
            <a:ext cx="3830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1815 caricature of ‘Cabinet noir’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39407-B331-01E1-C81A-24C6DB3D306F}"/>
              </a:ext>
            </a:extLst>
          </p:cNvPr>
          <p:cNvSpPr txBox="1"/>
          <p:nvPr/>
        </p:nvSpPr>
        <p:spPr>
          <a:xfrm>
            <a:off x="0" y="671691"/>
            <a:ext cx="7948308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Louis XV:</a:t>
            </a:r>
            <a:r>
              <a:rPr lang="en-GB" sz="2200" dirty="0"/>
              <a:t> ‘first </a:t>
            </a:r>
            <a:r>
              <a:rPr lang="en-GB" sz="2200" b="1" dirty="0"/>
              <a:t>official</a:t>
            </a:r>
            <a:r>
              <a:rPr lang="en-GB" sz="2200" dirty="0"/>
              <a:t> French bureau of postal inquisition’, known as ‘Cabinet du secret des </a:t>
            </a:r>
            <a:r>
              <a:rPr lang="en-GB" sz="2200" dirty="0" err="1"/>
              <a:t>postes</a:t>
            </a:r>
            <a:r>
              <a:rPr lang="en-GB" sz="2200" dirty="0"/>
              <a:t>’ (</a:t>
            </a:r>
            <a:r>
              <a:rPr lang="en-GB" sz="2200" dirty="0" err="1"/>
              <a:t>cf</a:t>
            </a:r>
            <a:r>
              <a:rPr lang="en-GB" sz="2200" dirty="0"/>
              <a:t> ‘Secret du </a:t>
            </a:r>
            <a:r>
              <a:rPr lang="en-GB" sz="2200" dirty="0" err="1"/>
              <a:t>roi</a:t>
            </a:r>
            <a:r>
              <a:rPr lang="en-GB" sz="2200" dirty="0"/>
              <a:t>’)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But ‘cabinets noirs’ /‘black chambers’ much longer history </a:t>
            </a:r>
            <a:r>
              <a:rPr lang="en-GB" sz="2200" dirty="0"/>
              <a:t>back to 1630s: Richelieu (Louis XIII) &amp; whoever oversight of postal services e.g. countess Taxis in Brussels &gt; sell on info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Systematic opening</a:t>
            </a:r>
            <a:r>
              <a:rPr lang="en-GB" sz="2200" dirty="0"/>
              <a:t>, copying &amp; decoding of letters of foreign diplomats &amp; any others perceived as threat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Teams of clerks </a:t>
            </a:r>
            <a:r>
              <a:rPr lang="en-GB" sz="2200" dirty="0"/>
              <a:t>with language skills, forgers &amp; code-breakers or </a:t>
            </a:r>
            <a:r>
              <a:rPr lang="en-GB" sz="2200" dirty="0" err="1"/>
              <a:t>crypanalysts</a:t>
            </a:r>
            <a:r>
              <a:rPr lang="en-GB" sz="2200" dirty="0"/>
              <a:t> (</a:t>
            </a:r>
            <a:r>
              <a:rPr lang="en-GB" sz="2200" dirty="0" err="1"/>
              <a:t>cf</a:t>
            </a:r>
            <a:r>
              <a:rPr lang="en-GB" sz="2200" dirty="0"/>
              <a:t> C16th Thomas </a:t>
            </a:r>
            <a:r>
              <a:rPr lang="en-GB" sz="2200" dirty="0" err="1"/>
              <a:t>Phelippes</a:t>
            </a:r>
            <a:r>
              <a:rPr lang="en-GB" sz="2200" dirty="0"/>
              <a:t> &amp; François Viète; later John Wallis &amp; Antoine Rossignol &gt; Louis XIV)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Mainly C18th phenomenon</a:t>
            </a:r>
            <a:r>
              <a:rPr lang="en-GB" sz="2200" dirty="0"/>
              <a:t> &gt; increasingly sophisticated administrations e.g. Vienna (Secret Cabinet Chancellery)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Formed often </a:t>
            </a:r>
            <a:r>
              <a:rPr lang="en-GB" sz="2200" dirty="0"/>
              <a:t>in response to networks of diplomatic exchange &amp; competition</a:t>
            </a:r>
            <a:endParaRPr lang="en-GB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Cf The Hague </a:t>
            </a:r>
            <a:r>
              <a:rPr lang="en-GB" sz="2200" dirty="0"/>
              <a:t>known as ‘The Whispering Gallery of Europe’ &amp; role of Amsterdam as mercantile &amp; banking centre; </a:t>
            </a:r>
            <a:r>
              <a:rPr lang="en-GB" sz="2200" b="1" dirty="0"/>
              <a:t>Dutch Republic </a:t>
            </a:r>
            <a:r>
              <a:rPr lang="en-GB" sz="2200" dirty="0"/>
              <a:t>= economic &amp; info hub (</a:t>
            </a:r>
            <a:r>
              <a:rPr lang="en-GB" sz="2200" dirty="0" err="1"/>
              <a:t>cf</a:t>
            </a:r>
            <a:r>
              <a:rPr lang="en-GB" sz="2200" dirty="0"/>
              <a:t> Venice, Istanbul)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Black chamber only briefly</a:t>
            </a:r>
            <a:r>
              <a:rPr lang="en-GB" sz="2200" dirty="0"/>
              <a:t> in C18th in response to threats</a:t>
            </a:r>
          </a:p>
        </p:txBody>
      </p:sp>
      <p:pic>
        <p:nvPicPr>
          <p:cNvPr id="3074" name="Picture 2" descr="Cabinet noir – Store norske leksikon">
            <a:extLst>
              <a:ext uri="{FF2B5EF4-FFF2-40B4-BE49-F238E27FC236}">
                <a16:creationId xmlns:a16="http://schemas.microsoft.com/office/drawing/2014/main" id="{D3FA06F9-8AC1-148A-F024-258CB5562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308" y="417528"/>
            <a:ext cx="4243692" cy="565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207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F0D9B-8011-4819-18E6-1C0D637D7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623698" cy="776176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Innovation vs expansion/formalisation?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227C37-D57A-3365-CFA6-007A56313562}"/>
              </a:ext>
            </a:extLst>
          </p:cNvPr>
          <p:cNvSpPr txBox="1"/>
          <p:nvPr/>
        </p:nvSpPr>
        <p:spPr>
          <a:xfrm>
            <a:off x="106323" y="776177"/>
            <a:ext cx="7679598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Many familiar features</a:t>
            </a:r>
            <a:r>
              <a:rPr lang="en-GB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More </a:t>
            </a:r>
            <a:r>
              <a:rPr lang="en-GB" sz="2400" b="1" dirty="0"/>
              <a:t>centralised </a:t>
            </a:r>
            <a:r>
              <a:rPr lang="en-GB" sz="2400" dirty="0"/>
              <a:t>&amp; bureaucratised, but still use of ad hoc agents vs professional spies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More </a:t>
            </a:r>
            <a:r>
              <a:rPr lang="en-GB" sz="2400" b="1" dirty="0"/>
              <a:t>professional</a:t>
            </a:r>
            <a:r>
              <a:rPr lang="en-GB" sz="2400" dirty="0"/>
              <a:t> cryptographers, codebreakers etc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Still </a:t>
            </a:r>
            <a:r>
              <a:rPr lang="en-GB" sz="2400" b="1" dirty="0"/>
              <a:t>competitive &amp; reactive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Holders of office </a:t>
            </a:r>
            <a:r>
              <a:rPr lang="en-GB" sz="2400" dirty="0"/>
              <a:t>as well as institution itself still important (rulers less engaged)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Policing &amp; manipulation </a:t>
            </a:r>
            <a:r>
              <a:rPr lang="en-GB" sz="2400" dirty="0"/>
              <a:t>more apparent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Have more </a:t>
            </a:r>
            <a:r>
              <a:rPr lang="en-GB" sz="2400" b="1" dirty="0"/>
              <a:t>capacity &amp; resource </a:t>
            </a:r>
            <a:r>
              <a:rPr lang="en-GB" sz="2400" dirty="0"/>
              <a:t>(sometimes) including officials/administrators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More </a:t>
            </a:r>
            <a:r>
              <a:rPr lang="en-GB" sz="2400" b="1" dirty="0"/>
              <a:t>sophisticated</a:t>
            </a:r>
            <a:r>
              <a:rPr lang="en-GB" sz="2400" dirty="0"/>
              <a:t> postal networks/system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More </a:t>
            </a:r>
            <a:r>
              <a:rPr lang="en-GB" sz="2400" b="1" dirty="0"/>
              <a:t>documentation</a:t>
            </a:r>
            <a:r>
              <a:rPr lang="en-GB" sz="2400" dirty="0"/>
              <a:t>/archives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Fundamentals</a:t>
            </a:r>
            <a:r>
              <a:rPr lang="en-GB" sz="2400" dirty="0"/>
              <a:t> much the same = gradual development of practices &amp;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Political &amp; diplomatic reality</a:t>
            </a:r>
            <a:r>
              <a:rPr lang="en-GB" sz="2400" dirty="0"/>
              <a:t>: warfare &amp; alliances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More </a:t>
            </a:r>
            <a:r>
              <a:rPr lang="en-GB" sz="2400" b="1" dirty="0"/>
              <a:t>industrial espionage </a:t>
            </a:r>
            <a:r>
              <a:rPr lang="en-GB" sz="2400" dirty="0"/>
              <a:t>with proto-industry</a:t>
            </a:r>
            <a:endParaRPr lang="en-GB" sz="2400" b="1" dirty="0"/>
          </a:p>
        </p:txBody>
      </p:sp>
      <p:pic>
        <p:nvPicPr>
          <p:cNvPr id="1030" name="Picture 6" descr="Free Antique Manuscript Collection Image | Download at StockCake">
            <a:extLst>
              <a:ext uri="{FF2B5EF4-FFF2-40B4-BE49-F238E27FC236}">
                <a16:creationId xmlns:a16="http://schemas.microsoft.com/office/drawing/2014/main" id="{6797F24C-9E7B-9B87-668F-CC990F8C2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552" y="2523908"/>
            <a:ext cx="5210125" cy="29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599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B4F90-BAF7-CE08-A434-5AA2B8D2C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06740" cy="733647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Premodern Espionage: Some 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2806CB-B13E-16E5-7134-14F3D74FBF99}"/>
              </a:ext>
            </a:extLst>
          </p:cNvPr>
          <p:cNvSpPr txBox="1"/>
          <p:nvPr/>
        </p:nvSpPr>
        <p:spPr>
          <a:xfrm>
            <a:off x="0" y="733647"/>
            <a:ext cx="7814931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Continuities and Contrasts: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Motivations: </a:t>
            </a:r>
            <a:r>
              <a:rPr lang="en-GB" sz="2400" dirty="0"/>
              <a:t>power, money, ideology, competition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Contexts &amp; challenges: </a:t>
            </a:r>
            <a:r>
              <a:rPr lang="en-GB" sz="2400" dirty="0"/>
              <a:t>conflicts between &amp; within territories, between rulers &amp; regimes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Personnel: </a:t>
            </a:r>
            <a:r>
              <a:rPr lang="en-GB" sz="2400" dirty="0"/>
              <a:t>men &amp; women, diplomats &amp; soldiers, merchants &amp; clergy, couriers &amp; exiles, servants &amp; eavesdroppers, i.e. varied social strata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Interception &amp; intrigue: </a:t>
            </a:r>
            <a:r>
              <a:rPr lang="en-GB" sz="2400" dirty="0"/>
              <a:t>counter-espionage methods &amp; concealment/disguise, plots &amp; assassination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Differences</a:t>
            </a:r>
            <a:r>
              <a:rPr lang="en-GB" sz="2400" dirty="0"/>
              <a:t> historically &amp; geographically in style vs substance, role of secrecy (contemporary comparison)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Particular moments &amp; circumstances </a:t>
            </a:r>
            <a:r>
              <a:rPr lang="en-GB" sz="2400" dirty="0"/>
              <a:t>&gt; notable developments: Renaissance Venice, Elizabethan England, Bourbon France (or have these just been more extensively studied?), more to be said re </a:t>
            </a:r>
            <a:r>
              <a:rPr lang="en-GB" sz="2400" b="1" dirty="0"/>
              <a:t>international networks</a:t>
            </a:r>
            <a:r>
              <a:rPr lang="en-GB" sz="2400" dirty="0"/>
              <a:t> – work together vs common foe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</p:txBody>
      </p:sp>
      <p:pic>
        <p:nvPicPr>
          <p:cNvPr id="5" name="Picture 4" descr="A painting of a religious scene&#10;&#10;AI-generated content may be incorrect.">
            <a:extLst>
              <a:ext uri="{FF2B5EF4-FFF2-40B4-BE49-F238E27FC236}">
                <a16:creationId xmlns:a16="http://schemas.microsoft.com/office/drawing/2014/main" id="{D085E053-0091-55AB-25BC-300914311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931" y="1176111"/>
            <a:ext cx="4320380" cy="484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623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4723</TotalTime>
  <Words>1053</Words>
  <Application>Microsoft Office PowerPoint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Espionage and intelligence in the C17th &amp; C18th</vt:lpstr>
      <vt:lpstr>The Fiscal-Military State</vt:lpstr>
      <vt:lpstr>France (&amp; Spain): Absolute Rule in action</vt:lpstr>
      <vt:lpstr>Colbert: the ‘Information Master’?</vt:lpstr>
      <vt:lpstr>England: from Civil War to Repeated Royal Recovery</vt:lpstr>
      <vt:lpstr>‘Cabinets noirs’ </vt:lpstr>
      <vt:lpstr>Innovation vs expansion/formalisation?</vt:lpstr>
      <vt:lpstr>Premodern Espionage: Some 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2025-12-05T16:46:34Z</dcterms:created>
  <dcterms:modified xsi:type="dcterms:W3CDTF">2025-12-09T10:54:59Z</dcterms:modified>
</cp:coreProperties>
</file>