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6" r:id="rId3"/>
    <p:sldId id="260" r:id="rId4"/>
    <p:sldId id="271" r:id="rId5"/>
    <p:sldId id="257" r:id="rId6"/>
    <p:sldId id="259" r:id="rId7"/>
    <p:sldId id="273" r:id="rId8"/>
    <p:sldId id="272" r:id="rId9"/>
    <p:sldId id="300" r:id="rId10"/>
    <p:sldId id="301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B872A8-454C-4BF3-8926-ACBBB0B2AB4A}" v="6" dt="2025-11-11T15:08:30.943"/>
    <p1510:client id="{C959B43F-821F-42A7-BA3F-E9015CE812DA}" v="35" dt="2025-11-11T08:37:17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857" autoAdjust="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s, Penny" userId="ae04f916-d83e-4603-b28a-186fc90f4048" providerId="ADAL" clId="{6613460C-C6E5-4CF4-AE96-E04981F71DB7}"/>
    <pc:docChg chg="custSel addSld modSld sldOrd">
      <pc:chgData name="Roberts, Penny" userId="ae04f916-d83e-4603-b28a-186fc90f4048" providerId="ADAL" clId="{6613460C-C6E5-4CF4-AE96-E04981F71DB7}" dt="2025-11-11T08:43:51.828" v="713" actId="207"/>
      <pc:docMkLst>
        <pc:docMk/>
      </pc:docMkLst>
      <pc:sldChg chg="modSp mod">
        <pc:chgData name="Roberts, Penny" userId="ae04f916-d83e-4603-b28a-186fc90f4048" providerId="ADAL" clId="{6613460C-C6E5-4CF4-AE96-E04981F71DB7}" dt="2025-11-11T08:34:52.889" v="575" actId="1076"/>
        <pc:sldMkLst>
          <pc:docMk/>
          <pc:sldMk cId="1588547688" sldId="256"/>
        </pc:sldMkLst>
        <pc:spChg chg="mod">
          <ac:chgData name="Roberts, Penny" userId="ae04f916-d83e-4603-b28a-186fc90f4048" providerId="ADAL" clId="{6613460C-C6E5-4CF4-AE96-E04981F71DB7}" dt="2025-11-11T08:34:52.889" v="575" actId="1076"/>
          <ac:spMkLst>
            <pc:docMk/>
            <pc:sldMk cId="1588547688" sldId="256"/>
            <ac:spMk id="4" creationId="{9E7AD970-1AAC-A7A7-B4C6-8A197A3FEF16}"/>
          </ac:spMkLst>
        </pc:spChg>
        <pc:spChg chg="mod">
          <ac:chgData name="Roberts, Penny" userId="ae04f916-d83e-4603-b28a-186fc90f4048" providerId="ADAL" clId="{6613460C-C6E5-4CF4-AE96-E04981F71DB7}" dt="2025-11-11T08:34:48.988" v="574" actId="1076"/>
          <ac:spMkLst>
            <pc:docMk/>
            <pc:sldMk cId="1588547688" sldId="256"/>
            <ac:spMk id="6" creationId="{92F50A40-5E01-9545-D330-BF20B16D0B28}"/>
          </ac:spMkLst>
        </pc:spChg>
        <pc:picChg chg="mod">
          <ac:chgData name="Roberts, Penny" userId="ae04f916-d83e-4603-b28a-186fc90f4048" providerId="ADAL" clId="{6613460C-C6E5-4CF4-AE96-E04981F71DB7}" dt="2025-11-11T08:33:17.643" v="553" actId="14100"/>
          <ac:picMkLst>
            <pc:docMk/>
            <pc:sldMk cId="1588547688" sldId="256"/>
            <ac:picMk id="1026" creationId="{2921A73C-5807-838A-8384-D9C9E3D039EF}"/>
          </ac:picMkLst>
        </pc:picChg>
      </pc:sldChg>
      <pc:sldChg chg="addSp modSp mod">
        <pc:chgData name="Roberts, Penny" userId="ae04f916-d83e-4603-b28a-186fc90f4048" providerId="ADAL" clId="{6613460C-C6E5-4CF4-AE96-E04981F71DB7}" dt="2025-11-11T08:42:58.027" v="709" actId="20577"/>
        <pc:sldMkLst>
          <pc:docMk/>
          <pc:sldMk cId="3131663978" sldId="257"/>
        </pc:sldMkLst>
        <pc:spChg chg="mod">
          <ac:chgData name="Roberts, Penny" userId="ae04f916-d83e-4603-b28a-186fc90f4048" providerId="ADAL" clId="{6613460C-C6E5-4CF4-AE96-E04981F71DB7}" dt="2025-11-11T08:42:58.027" v="709" actId="20577"/>
          <ac:spMkLst>
            <pc:docMk/>
            <pc:sldMk cId="3131663978" sldId="257"/>
            <ac:spMk id="8" creationId="{820E7FC4-8D44-6A0B-2750-E6892C9153E6}"/>
          </ac:spMkLst>
        </pc:spChg>
        <pc:spChg chg="add mod">
          <ac:chgData name="Roberts, Penny" userId="ae04f916-d83e-4603-b28a-186fc90f4048" providerId="ADAL" clId="{6613460C-C6E5-4CF4-AE96-E04981F71DB7}" dt="2025-11-11T08:40:24.628" v="671" actId="14100"/>
          <ac:spMkLst>
            <pc:docMk/>
            <pc:sldMk cId="3131663978" sldId="257"/>
            <ac:spMk id="10" creationId="{09AAAAC1-BA52-651B-E2A3-BF34CFE4884D}"/>
          </ac:spMkLst>
        </pc:spChg>
        <pc:picChg chg="mod">
          <ac:chgData name="Roberts, Penny" userId="ae04f916-d83e-4603-b28a-186fc90f4048" providerId="ADAL" clId="{6613460C-C6E5-4CF4-AE96-E04981F71DB7}" dt="2025-11-11T08:40:49.301" v="675" actId="1076"/>
          <ac:picMkLst>
            <pc:docMk/>
            <pc:sldMk cId="3131663978" sldId="257"/>
            <ac:picMk id="3" creationId="{FFE7E2AF-8FC9-AAEE-8D88-816DDD3DE846}"/>
          </ac:picMkLst>
        </pc:picChg>
        <pc:picChg chg="mod">
          <ac:chgData name="Roberts, Penny" userId="ae04f916-d83e-4603-b28a-186fc90f4048" providerId="ADAL" clId="{6613460C-C6E5-4CF4-AE96-E04981F71DB7}" dt="2025-11-11T08:40:56.370" v="677" actId="1076"/>
          <ac:picMkLst>
            <pc:docMk/>
            <pc:sldMk cId="3131663978" sldId="257"/>
            <ac:picMk id="4" creationId="{6F56B7D2-778C-FBCA-A494-A0A78116D720}"/>
          </ac:picMkLst>
        </pc:picChg>
        <pc:picChg chg="mod">
          <ac:chgData name="Roberts, Penny" userId="ae04f916-d83e-4603-b28a-186fc90f4048" providerId="ADAL" clId="{6613460C-C6E5-4CF4-AE96-E04981F71DB7}" dt="2025-11-11T08:40:52.506" v="676" actId="1076"/>
          <ac:picMkLst>
            <pc:docMk/>
            <pc:sldMk cId="3131663978" sldId="257"/>
            <ac:picMk id="6" creationId="{7C4FFA02-51D5-0CA8-FD93-6ACC124F7CF3}"/>
          </ac:picMkLst>
        </pc:picChg>
      </pc:sldChg>
      <pc:sldChg chg="modSp mod ord">
        <pc:chgData name="Roberts, Penny" userId="ae04f916-d83e-4603-b28a-186fc90f4048" providerId="ADAL" clId="{6613460C-C6E5-4CF4-AE96-E04981F71DB7}" dt="2025-11-11T08:35:09.491" v="576" actId="207"/>
        <pc:sldMkLst>
          <pc:docMk/>
          <pc:sldMk cId="292807527" sldId="258"/>
        </pc:sldMkLst>
        <pc:spChg chg="mod">
          <ac:chgData name="Roberts, Penny" userId="ae04f916-d83e-4603-b28a-186fc90f4048" providerId="ADAL" clId="{6613460C-C6E5-4CF4-AE96-E04981F71DB7}" dt="2025-11-11T08:35:09.491" v="576" actId="207"/>
          <ac:spMkLst>
            <pc:docMk/>
            <pc:sldMk cId="292807527" sldId="258"/>
            <ac:spMk id="2" creationId="{F7E6A9DB-C645-F8C0-6572-6C54A3D0D511}"/>
          </ac:spMkLst>
        </pc:spChg>
        <pc:spChg chg="mod">
          <ac:chgData name="Roberts, Penny" userId="ae04f916-d83e-4603-b28a-186fc90f4048" providerId="ADAL" clId="{6613460C-C6E5-4CF4-AE96-E04981F71DB7}" dt="2025-11-11T08:30:27.513" v="489" actId="1076"/>
          <ac:spMkLst>
            <pc:docMk/>
            <pc:sldMk cId="292807527" sldId="258"/>
            <ac:spMk id="4" creationId="{A4B21A4E-595D-FBFE-FB8D-6E55AD0E0882}"/>
          </ac:spMkLst>
        </pc:spChg>
        <pc:spChg chg="mod">
          <ac:chgData name="Roberts, Penny" userId="ae04f916-d83e-4603-b28a-186fc90f4048" providerId="ADAL" clId="{6613460C-C6E5-4CF4-AE96-E04981F71DB7}" dt="2025-11-11T08:30:21.946" v="488" actId="1076"/>
          <ac:spMkLst>
            <pc:docMk/>
            <pc:sldMk cId="292807527" sldId="258"/>
            <ac:spMk id="6" creationId="{F64F490E-FC07-6159-3B33-D155A576E52E}"/>
          </ac:spMkLst>
        </pc:spChg>
        <pc:picChg chg="mod">
          <ac:chgData name="Roberts, Penny" userId="ae04f916-d83e-4603-b28a-186fc90f4048" providerId="ADAL" clId="{6613460C-C6E5-4CF4-AE96-E04981F71DB7}" dt="2025-11-11T08:30:42.815" v="491" actId="1076"/>
          <ac:picMkLst>
            <pc:docMk/>
            <pc:sldMk cId="292807527" sldId="258"/>
            <ac:picMk id="2050" creationId="{69AC4BE5-7C55-0FB0-85C0-DAADE24712D3}"/>
          </ac:picMkLst>
        </pc:picChg>
      </pc:sldChg>
      <pc:sldChg chg="addSp modSp mod">
        <pc:chgData name="Roberts, Penny" userId="ae04f916-d83e-4603-b28a-186fc90f4048" providerId="ADAL" clId="{6613460C-C6E5-4CF4-AE96-E04981F71DB7}" dt="2025-11-11T08:43:10.872" v="710" actId="207"/>
        <pc:sldMkLst>
          <pc:docMk/>
          <pc:sldMk cId="1376435254" sldId="259"/>
        </pc:sldMkLst>
        <pc:spChg chg="mod">
          <ac:chgData name="Roberts, Penny" userId="ae04f916-d83e-4603-b28a-186fc90f4048" providerId="ADAL" clId="{6613460C-C6E5-4CF4-AE96-E04981F71DB7}" dt="2025-11-11T08:43:10.872" v="710" actId="207"/>
          <ac:spMkLst>
            <pc:docMk/>
            <pc:sldMk cId="1376435254" sldId="259"/>
            <ac:spMk id="2" creationId="{0DCD72AB-FC93-F616-3AF1-9FD913F832EC}"/>
          </ac:spMkLst>
        </pc:spChg>
        <pc:spChg chg="mod">
          <ac:chgData name="Roberts, Penny" userId="ae04f916-d83e-4603-b28a-186fc90f4048" providerId="ADAL" clId="{6613460C-C6E5-4CF4-AE96-E04981F71DB7}" dt="2025-11-10T19:00:38.537" v="183" actId="1076"/>
          <ac:spMkLst>
            <pc:docMk/>
            <pc:sldMk cId="1376435254" sldId="259"/>
            <ac:spMk id="6" creationId="{79D917FB-0812-C2C0-6CFC-47A212A79D0F}"/>
          </ac:spMkLst>
        </pc:spChg>
        <pc:spChg chg="add mod">
          <ac:chgData name="Roberts, Penny" userId="ae04f916-d83e-4603-b28a-186fc90f4048" providerId="ADAL" clId="{6613460C-C6E5-4CF4-AE96-E04981F71DB7}" dt="2025-11-10T19:01:27.296" v="297" actId="14100"/>
          <ac:spMkLst>
            <pc:docMk/>
            <pc:sldMk cId="1376435254" sldId="259"/>
            <ac:spMk id="8" creationId="{FAC042B8-F1AF-2B0F-E090-74B8E832449F}"/>
          </ac:spMkLst>
        </pc:spChg>
        <pc:picChg chg="mod">
          <ac:chgData name="Roberts, Penny" userId="ae04f916-d83e-4603-b28a-186fc90f4048" providerId="ADAL" clId="{6613460C-C6E5-4CF4-AE96-E04981F71DB7}" dt="2025-11-10T19:00:54.240" v="185" actId="1076"/>
          <ac:picMkLst>
            <pc:docMk/>
            <pc:sldMk cId="1376435254" sldId="259"/>
            <ac:picMk id="3080" creationId="{8E8E5381-D6A3-985E-BA3D-CD863A926979}"/>
          </ac:picMkLst>
        </pc:picChg>
      </pc:sldChg>
      <pc:sldChg chg="modSp mod">
        <pc:chgData name="Roberts, Penny" userId="ae04f916-d83e-4603-b28a-186fc90f4048" providerId="ADAL" clId="{6613460C-C6E5-4CF4-AE96-E04981F71DB7}" dt="2025-11-11T08:36:28.437" v="584" actId="1076"/>
        <pc:sldMkLst>
          <pc:docMk/>
          <pc:sldMk cId="2747400256" sldId="260"/>
        </pc:sldMkLst>
        <pc:spChg chg="mod">
          <ac:chgData name="Roberts, Penny" userId="ae04f916-d83e-4603-b28a-186fc90f4048" providerId="ADAL" clId="{6613460C-C6E5-4CF4-AE96-E04981F71DB7}" dt="2025-11-11T08:35:43.206" v="577" actId="207"/>
          <ac:spMkLst>
            <pc:docMk/>
            <pc:sldMk cId="2747400256" sldId="260"/>
            <ac:spMk id="2" creationId="{D129BBBD-5A16-A165-7D83-A85E6B096B8A}"/>
          </ac:spMkLst>
        </pc:spChg>
        <pc:picChg chg="mod">
          <ac:chgData name="Roberts, Penny" userId="ae04f916-d83e-4603-b28a-186fc90f4048" providerId="ADAL" clId="{6613460C-C6E5-4CF4-AE96-E04981F71DB7}" dt="2025-11-11T08:36:21.846" v="583" actId="1076"/>
          <ac:picMkLst>
            <pc:docMk/>
            <pc:sldMk cId="2747400256" sldId="260"/>
            <ac:picMk id="3" creationId="{76E0C392-4EF0-1EE5-C298-AA64BBBEC58E}"/>
          </ac:picMkLst>
        </pc:picChg>
        <pc:picChg chg="mod">
          <ac:chgData name="Roberts, Penny" userId="ae04f916-d83e-4603-b28a-186fc90f4048" providerId="ADAL" clId="{6613460C-C6E5-4CF4-AE96-E04981F71DB7}" dt="2025-11-11T08:36:28.437" v="584" actId="1076"/>
          <ac:picMkLst>
            <pc:docMk/>
            <pc:sldMk cId="2747400256" sldId="260"/>
            <ac:picMk id="4" creationId="{BC97E229-78DC-F60A-13E5-B0D731856646}"/>
          </ac:picMkLst>
        </pc:picChg>
      </pc:sldChg>
      <pc:sldChg chg="modSp mod">
        <pc:chgData name="Roberts, Penny" userId="ae04f916-d83e-4603-b28a-186fc90f4048" providerId="ADAL" clId="{6613460C-C6E5-4CF4-AE96-E04981F71DB7}" dt="2025-11-11T08:37:28.726" v="591" actId="1076"/>
        <pc:sldMkLst>
          <pc:docMk/>
          <pc:sldMk cId="0" sldId="271"/>
        </pc:sldMkLst>
        <pc:spChg chg="mod">
          <ac:chgData name="Roberts, Penny" userId="ae04f916-d83e-4603-b28a-186fc90f4048" providerId="ADAL" clId="{6613460C-C6E5-4CF4-AE96-E04981F71DB7}" dt="2025-11-11T08:37:28.726" v="591" actId="1076"/>
          <ac:spMkLst>
            <pc:docMk/>
            <pc:sldMk cId="0" sldId="271"/>
            <ac:spMk id="4" creationId="{2D0BB745-BC7A-A3DA-21CD-C5E5A9080A09}"/>
          </ac:spMkLst>
        </pc:spChg>
        <pc:spChg chg="mod">
          <ac:chgData name="Roberts, Penny" userId="ae04f916-d83e-4603-b28a-186fc90f4048" providerId="ADAL" clId="{6613460C-C6E5-4CF4-AE96-E04981F71DB7}" dt="2025-11-11T08:37:25.320" v="590" actId="1076"/>
          <ac:spMkLst>
            <pc:docMk/>
            <pc:sldMk cId="0" sldId="271"/>
            <ac:spMk id="6" creationId="{B1D7B735-4BDD-36EB-343E-36D8773EDDF0}"/>
          </ac:spMkLst>
        </pc:spChg>
        <pc:spChg chg="mod">
          <ac:chgData name="Roberts, Penny" userId="ae04f916-d83e-4603-b28a-186fc90f4048" providerId="ADAL" clId="{6613460C-C6E5-4CF4-AE96-E04981F71DB7}" dt="2025-11-11T08:36:57.393" v="587" actId="122"/>
          <ac:spMkLst>
            <pc:docMk/>
            <pc:sldMk cId="0" sldId="271"/>
            <ac:spMk id="11266" creationId="{9B5B33C6-ED48-038C-498C-7EFDCAEA7105}"/>
          </ac:spMkLst>
        </pc:spChg>
        <pc:picChg chg="mod">
          <ac:chgData name="Roberts, Penny" userId="ae04f916-d83e-4603-b28a-186fc90f4048" providerId="ADAL" clId="{6613460C-C6E5-4CF4-AE96-E04981F71DB7}" dt="2025-11-11T08:37:17.708" v="589" actId="1076"/>
          <ac:picMkLst>
            <pc:docMk/>
            <pc:sldMk cId="0" sldId="271"/>
            <ac:picMk id="5124" creationId="{AB976893-CFBD-A695-8A73-D0AB57AB5391}"/>
          </ac:picMkLst>
        </pc:picChg>
        <pc:picChg chg="mod">
          <ac:chgData name="Roberts, Penny" userId="ae04f916-d83e-4603-b28a-186fc90f4048" providerId="ADAL" clId="{6613460C-C6E5-4CF4-AE96-E04981F71DB7}" dt="2025-11-11T08:37:10.436" v="588" actId="1076"/>
          <ac:picMkLst>
            <pc:docMk/>
            <pc:sldMk cId="0" sldId="271"/>
            <ac:picMk id="5126" creationId="{A39745D1-18B2-76B2-AB4F-622649E845C2}"/>
          </ac:picMkLst>
        </pc:picChg>
      </pc:sldChg>
      <pc:sldChg chg="modSp mod setBg">
        <pc:chgData name="Roberts, Penny" userId="ae04f916-d83e-4603-b28a-186fc90f4048" providerId="ADAL" clId="{6613460C-C6E5-4CF4-AE96-E04981F71DB7}" dt="2025-11-11T08:43:43.407" v="712" actId="207"/>
        <pc:sldMkLst>
          <pc:docMk/>
          <pc:sldMk cId="1210307729" sldId="272"/>
        </pc:sldMkLst>
        <pc:spChg chg="mod">
          <ac:chgData name="Roberts, Penny" userId="ae04f916-d83e-4603-b28a-186fc90f4048" providerId="ADAL" clId="{6613460C-C6E5-4CF4-AE96-E04981F71DB7}" dt="2025-11-11T08:43:43.407" v="712" actId="207"/>
          <ac:spMkLst>
            <pc:docMk/>
            <pc:sldMk cId="1210307729" sldId="272"/>
            <ac:spMk id="2" creationId="{6A590043-7701-5F23-FEA2-20B58A5F00A1}"/>
          </ac:spMkLst>
        </pc:spChg>
      </pc:sldChg>
      <pc:sldChg chg="modSp mod">
        <pc:chgData name="Roberts, Penny" userId="ae04f916-d83e-4603-b28a-186fc90f4048" providerId="ADAL" clId="{6613460C-C6E5-4CF4-AE96-E04981F71DB7}" dt="2025-11-11T08:43:34.531" v="711" actId="207"/>
        <pc:sldMkLst>
          <pc:docMk/>
          <pc:sldMk cId="1974413119" sldId="273"/>
        </pc:sldMkLst>
        <pc:spChg chg="mod">
          <ac:chgData name="Roberts, Penny" userId="ae04f916-d83e-4603-b28a-186fc90f4048" providerId="ADAL" clId="{6613460C-C6E5-4CF4-AE96-E04981F71DB7}" dt="2025-11-11T08:43:34.531" v="711" actId="207"/>
          <ac:spMkLst>
            <pc:docMk/>
            <pc:sldMk cId="1974413119" sldId="273"/>
            <ac:spMk id="2" creationId="{C8F9F787-212F-870A-B98A-8FBC4A4B6D70}"/>
          </ac:spMkLst>
        </pc:spChg>
        <pc:spChg chg="mod">
          <ac:chgData name="Roberts, Penny" userId="ae04f916-d83e-4603-b28a-186fc90f4048" providerId="ADAL" clId="{6613460C-C6E5-4CF4-AE96-E04981F71DB7}" dt="2025-11-10T18:59:52.829" v="154" actId="20577"/>
          <ac:spMkLst>
            <pc:docMk/>
            <pc:sldMk cId="1974413119" sldId="273"/>
            <ac:spMk id="4" creationId="{12D8C29F-74E9-F342-BD5D-A467C045820A}"/>
          </ac:spMkLst>
        </pc:spChg>
      </pc:sldChg>
      <pc:sldChg chg="modSp new mod setBg">
        <pc:chgData name="Roberts, Penny" userId="ae04f916-d83e-4603-b28a-186fc90f4048" providerId="ADAL" clId="{6613460C-C6E5-4CF4-AE96-E04981F71DB7}" dt="2025-11-11T08:43:51.828" v="713" actId="207"/>
        <pc:sldMkLst>
          <pc:docMk/>
          <pc:sldMk cId="2636431587" sldId="274"/>
        </pc:sldMkLst>
        <pc:spChg chg="mod">
          <ac:chgData name="Roberts, Penny" userId="ae04f916-d83e-4603-b28a-186fc90f4048" providerId="ADAL" clId="{6613460C-C6E5-4CF4-AE96-E04981F71DB7}" dt="2025-11-11T08:43:51.828" v="713" actId="207"/>
          <ac:spMkLst>
            <pc:docMk/>
            <pc:sldMk cId="2636431587" sldId="274"/>
            <ac:spMk id="2" creationId="{1C68087D-3641-0820-355D-7768C26EBD4C}"/>
          </ac:spMkLst>
        </pc:spChg>
      </pc:sldChg>
    </pc:docChg>
  </pc:docChgLst>
  <pc:docChgLst>
    <pc:chgData name="Roberts, Penny" userId="ae04f916-d83e-4603-b28a-186fc90f4048" providerId="ADAL" clId="{AE0EF371-6D26-4022-B023-DDEA7729EF1D}"/>
    <pc:docChg chg="undo custSel addSld modSld">
      <pc:chgData name="Roberts, Penny" userId="ae04f916-d83e-4603-b28a-186fc90f4048" providerId="ADAL" clId="{AE0EF371-6D26-4022-B023-DDEA7729EF1D}" dt="2025-11-11T15:08:30.942" v="946"/>
      <pc:docMkLst>
        <pc:docMk/>
      </pc:docMkLst>
      <pc:sldChg chg="addSp delSp modSp mod">
        <pc:chgData name="Roberts, Penny" userId="ae04f916-d83e-4603-b28a-186fc90f4048" providerId="ADAL" clId="{AE0EF371-6D26-4022-B023-DDEA7729EF1D}" dt="2025-11-11T15:04:24.821" v="942" actId="113"/>
        <pc:sldMkLst>
          <pc:docMk/>
          <pc:sldMk cId="2636431587" sldId="274"/>
        </pc:sldMkLst>
        <pc:spChg chg="add mod">
          <ac:chgData name="Roberts, Penny" userId="ae04f916-d83e-4603-b28a-186fc90f4048" providerId="ADAL" clId="{AE0EF371-6D26-4022-B023-DDEA7729EF1D}" dt="2025-11-11T15:04:24.821" v="942" actId="113"/>
          <ac:spMkLst>
            <pc:docMk/>
            <pc:sldMk cId="2636431587" sldId="274"/>
            <ac:spMk id="4" creationId="{3EF410B1-857A-54CC-0A84-42CDC45881A1}"/>
          </ac:spMkLst>
        </pc:spChg>
        <pc:spChg chg="add del">
          <ac:chgData name="Roberts, Penny" userId="ae04f916-d83e-4603-b28a-186fc90f4048" providerId="ADAL" clId="{AE0EF371-6D26-4022-B023-DDEA7729EF1D}" dt="2025-11-11T13:43:06.337" v="37" actId="22"/>
          <ac:spMkLst>
            <pc:docMk/>
            <pc:sldMk cId="2636431587" sldId="274"/>
            <ac:spMk id="10" creationId="{85826412-DA2B-2ACA-3616-421402259565}"/>
          </ac:spMkLst>
        </pc:spChg>
        <pc:picChg chg="add mod">
          <ac:chgData name="Roberts, Penny" userId="ae04f916-d83e-4603-b28a-186fc90f4048" providerId="ADAL" clId="{AE0EF371-6D26-4022-B023-DDEA7729EF1D}" dt="2025-11-11T15:02:44.538" v="891" actId="1076"/>
          <ac:picMkLst>
            <pc:docMk/>
            <pc:sldMk cId="2636431587" sldId="274"/>
            <ac:picMk id="6" creationId="{5B268DCD-42E4-D16A-1D0E-0340CD76B8D9}"/>
          </ac:picMkLst>
        </pc:picChg>
        <pc:picChg chg="add del mod">
          <ac:chgData name="Roberts, Penny" userId="ae04f916-d83e-4603-b28a-186fc90f4048" providerId="ADAL" clId="{AE0EF371-6D26-4022-B023-DDEA7729EF1D}" dt="2025-11-11T13:42:47.112" v="35" actId="478"/>
          <ac:picMkLst>
            <pc:docMk/>
            <pc:sldMk cId="2636431587" sldId="274"/>
            <ac:picMk id="8" creationId="{52060CDA-DC6B-4108-5E1D-B3C4C246ACC8}"/>
          </ac:picMkLst>
        </pc:picChg>
      </pc:sldChg>
      <pc:sldChg chg="add setBg">
        <pc:chgData name="Roberts, Penny" userId="ae04f916-d83e-4603-b28a-186fc90f4048" providerId="ADAL" clId="{AE0EF371-6D26-4022-B023-DDEA7729EF1D}" dt="2025-11-11T15:07:29.909" v="944"/>
        <pc:sldMkLst>
          <pc:docMk/>
          <pc:sldMk cId="0" sldId="300"/>
        </pc:sldMkLst>
      </pc:sldChg>
      <pc:sldChg chg="add setBg">
        <pc:chgData name="Roberts, Penny" userId="ae04f916-d83e-4603-b28a-186fc90f4048" providerId="ADAL" clId="{AE0EF371-6D26-4022-B023-DDEA7729EF1D}" dt="2025-11-11T15:08:30.942" v="946"/>
        <pc:sldMkLst>
          <pc:docMk/>
          <pc:sldMk cId="1513824190" sldId="3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B4595-61F9-4CB8-BFF1-60F28E24B8E7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B0511-6D12-4087-B407-58DD0F301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279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9B0511-6D12-4087-B407-58DD0F30186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60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832BB-F18F-AD90-06DE-70E6402B7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B86850-5FFC-0F9F-CD8C-8BAB5BAAC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29E28-1543-5266-BDDA-2473D81AA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581E7-0FBE-F56D-E2B6-0A856B56E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1B777-CA34-72D2-1632-245573D7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6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16CE-D7D4-3698-6D29-6D1BB0041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27566-6E3D-EBF9-7405-AFDCEBDFA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59D71-49F7-1A26-00F8-ECE4E1FA8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24391-E5B0-EC5A-E33D-D015F1848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B8B8B-C643-1B93-F152-407833D34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31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823532-CAB2-41E9-50AF-C797E67DA6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03465-262A-CECA-A7A1-AE715614D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054EC-3FFE-FE88-847B-AFC9AC819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3BEDB-EE37-EEF0-1F48-B63F5C1A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262F4-96ED-13BE-33DC-968CDF295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96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5E57-3C7D-FF37-1668-46F9F56FC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CFCF8-3FD5-1E3D-D666-7BCA57D35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B815D-4A70-1411-A03F-B6D3DFF93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E13D1-DC27-33B5-F0D5-1C6C6AEBB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B7DB4-700F-C1EE-E937-D5435C93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79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10DD0-168E-5778-E5C8-C226F2914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B5B4E-1BC9-56C6-F06D-6982016A5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27A98-6092-94A7-857A-DF41B1EE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3DECB-960A-6D98-B288-E3EA71E19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FCABD-F15E-0799-5F9D-6DCB5474D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70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A6FE-BA8B-9A75-C16C-A0F2F7ED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21E53-4E33-8BD7-43C6-28C057EABB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A6C6B-3611-0D63-D8C2-9BD4C221F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FB0A1-8E74-F65E-1F9B-B1D3A38B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2436A-6E26-DED2-398E-9DA4EF274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B26CEF-0FA4-FE4C-7D30-1F45878A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82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BF169-BE81-4654-61A6-80C6A8D9D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2E1B8-3D6E-A9F3-320C-C6328412D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853C9-92F4-09B5-275A-DA62DF083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C21758-5942-804B-69AF-755F2FE14A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E814E-2EF2-755B-1A50-AA112F8601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5D4F75-0A98-AA7E-1F31-BA65E81D9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4162E-1FCB-7527-F35B-151274E6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CCA570-67D4-DF3F-652D-CA211219B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0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3BC34-32DF-52E6-EE58-602B16914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DB3CDA-CDC6-8CF5-228A-B58B268F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C93742-BE34-5A95-2479-1D75CC2AD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0223B-9B6C-0FA0-E4E6-1D7D74BB6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34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5D7794-DBA7-4479-5CCA-3CFD79079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244D2-1EC9-402F-6275-B7CC199E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FECA8-B6FD-E40E-89F0-F30D5D8F5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21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C2A54-0291-02D0-AC12-3E776EFA6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F58C9-EF8B-5235-47DC-47C90B123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85107-86EB-336B-B3A7-2F81CF76F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52B7D-9A52-2A3B-61B9-F9F4679E8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A92DB-67AF-37DE-DCE0-D43D4BB8B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825A3-8173-2CA6-0CA2-BC74776B0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97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0B181-8B4B-1CD9-1209-853C44FA7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9B3E75-1C06-9ACA-6585-CA1EFE0B5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94C46-18FB-D2A1-AE38-4F4FC56DD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DEDAC-56BE-CE6B-7B4A-9270C2E8B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25710-3951-2FCE-A0F2-1F0F983E0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945CC-CAB5-0B5E-D5D4-B065E272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71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EA3305-F27D-4809-CF10-EADDAF2B0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BB66D-ACA7-D867-AFED-3BE08FC23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1173B-51EB-6522-525E-194A21597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6D74BC-FFA5-4681-B0DB-AD22C3CA01AA}" type="datetimeFigureOut">
              <a:rPr lang="en-GB" smtClean="0"/>
              <a:t>15/11/2025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D2E61-833D-5C36-2B87-D3D838697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9C3E8-487F-F93B-602D-60769F45D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B1A38D-3AE3-43AB-A159-109506EF58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73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fi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A9DB-C645-F8C0-6572-6C54A3D0D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6721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Religious and other considerations in Information-gathering </a:t>
            </a: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69AC4BE5-7C55-0FB0-85C0-DAADE2471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4" y="750302"/>
            <a:ext cx="11270512" cy="490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B21A4E-595D-FBFE-FB8D-6E55AD0E0882}"/>
              </a:ext>
            </a:extLst>
          </p:cNvPr>
          <p:cNvSpPr txBox="1"/>
          <p:nvPr/>
        </p:nvSpPr>
        <p:spPr>
          <a:xfrm>
            <a:off x="2814970" y="5657671"/>
            <a:ext cx="8304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Nuno Gonçalves, ‘Altarpiece of St Vincent’, Portugal c. 1470 </a:t>
            </a:r>
            <a:endParaRPr lang="en-GB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4F490E-FC07-6159-3B33-D155A576E52E}"/>
              </a:ext>
            </a:extLst>
          </p:cNvPr>
          <p:cNvSpPr txBox="1"/>
          <p:nvPr/>
        </p:nvSpPr>
        <p:spPr>
          <a:xfrm>
            <a:off x="219740" y="6027003"/>
            <a:ext cx="119722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Europe less mixed society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with expulsion of Jews/conversos &amp; Muslims/</a:t>
            </a:r>
            <a:r>
              <a:rPr lang="en-GB" sz="2400" dirty="0" err="1">
                <a:latin typeface="Calibri" panose="020F0502020204030204" pitchFamily="34" charset="0"/>
                <a:ea typeface="Aptos" panose="020B0004020202020204" pitchFamily="34" charset="0"/>
              </a:rPr>
              <a:t>moriscos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 from Iberian </a:t>
            </a:r>
            <a:r>
              <a:rPr lang="en-GB" sz="2400" dirty="0" err="1">
                <a:latin typeface="Calibri" panose="020F0502020204030204" pitchFamily="34" charset="0"/>
                <a:ea typeface="Aptos" panose="020B0004020202020204" pitchFamily="34" charset="0"/>
              </a:rPr>
              <a:t>pensinsula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 c. 1492-1614, but </a:t>
            </a: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trade &amp; other relations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still important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</a:t>
            </a:r>
            <a:endParaRPr lang="en-GB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80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>
            <a:extLst>
              <a:ext uri="{FF2B5EF4-FFF2-40B4-BE49-F238E27FC236}">
                <a16:creationId xmlns:a16="http://schemas.microsoft.com/office/drawing/2014/main" id="{099889FA-C68D-5CD3-46B2-6BCB36AB16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01" y="3688833"/>
            <a:ext cx="4976899" cy="375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89DFE7E4-53B5-83E8-6E13-CDD4B33B3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709" y="4437977"/>
            <a:ext cx="4384464" cy="3205555"/>
          </a:xfrm>
          <a:prstGeom prst="rect">
            <a:avLst/>
          </a:prstGeom>
        </p:spPr>
      </p:pic>
      <p:pic>
        <p:nvPicPr>
          <p:cNvPr id="26" name="Picture 25" descr="A book with a handwritten text&#10;&#10;Description automatically generated with medium confidence">
            <a:extLst>
              <a:ext uri="{FF2B5EF4-FFF2-40B4-BE49-F238E27FC236}">
                <a16:creationId xmlns:a16="http://schemas.microsoft.com/office/drawing/2014/main" id="{AE87B59E-0C50-8D1A-477B-58D947260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727" y="0"/>
            <a:ext cx="3361461" cy="4481948"/>
          </a:xfrm>
          <a:prstGeom prst="rect">
            <a:avLst/>
          </a:prstGeom>
        </p:spPr>
      </p:pic>
      <p:pic>
        <p:nvPicPr>
          <p:cNvPr id="2" name="Content Placeholder 4" descr="A close-up of a book&#10;&#10;Description automatically generated">
            <a:extLst>
              <a:ext uri="{FF2B5EF4-FFF2-40B4-BE49-F238E27FC236}">
                <a16:creationId xmlns:a16="http://schemas.microsoft.com/office/drawing/2014/main" id="{F8FB0AB1-DA3A-B2C6-0A58-625180737B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593858"/>
            <a:ext cx="6053522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C0BF39-0616-4B65-BECD-96E0D376D0F3}"/>
              </a:ext>
            </a:extLst>
          </p:cNvPr>
          <p:cNvSpPr txBox="1"/>
          <p:nvPr/>
        </p:nvSpPr>
        <p:spPr>
          <a:xfrm>
            <a:off x="138223" y="-49334"/>
            <a:ext cx="7985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Identifying Handwriting in Other Letters</a:t>
            </a:r>
          </a:p>
        </p:txBody>
      </p:sp>
    </p:spTree>
    <p:extLst>
      <p:ext uri="{BB962C8B-B14F-4D97-AF65-F5344CB8AC3E}">
        <p14:creationId xmlns:p14="http://schemas.microsoft.com/office/powerpoint/2010/main" val="1513824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8087D-3641-0820-355D-7768C26EB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347251" cy="776177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The role of news &amp; postal networks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F410B1-857A-54CC-0A84-42CDC45881A1}"/>
              </a:ext>
            </a:extLst>
          </p:cNvPr>
          <p:cNvSpPr txBox="1"/>
          <p:nvPr/>
        </p:nvSpPr>
        <p:spPr>
          <a:xfrm>
            <a:off x="1" y="884205"/>
            <a:ext cx="839927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Spread of Print </a:t>
            </a:r>
            <a:r>
              <a:rPr lang="en-GB" sz="2200" dirty="0"/>
              <a:t>led to rise in literacy, correspondence &amp; production of paper; letter-folding &amp; seals &gt; protect 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Also </a:t>
            </a:r>
            <a:r>
              <a:rPr lang="en-GB" sz="2200" b="1" dirty="0"/>
              <a:t>production of newsletters </a:t>
            </a:r>
            <a:r>
              <a:rPr lang="en-GB" sz="2200" dirty="0"/>
              <a:t>&amp; news-sheets in response to growing public interest in more reliable newsgathering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Increase in correspondence, diplomacy &amp; commerce led to </a:t>
            </a:r>
            <a:r>
              <a:rPr lang="en-GB" sz="2200" b="1" dirty="0"/>
              <a:t>development of postal services</a:t>
            </a:r>
            <a:r>
              <a:rPr lang="en-GB" sz="2200" dirty="0"/>
              <a:t>, private (royal/aristocratic) &amp; public, with established charges, C15th-C18th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Challenges of carriage &amp; delivery </a:t>
            </a:r>
            <a:r>
              <a:rPr lang="en-GB" sz="2200" dirty="0"/>
              <a:t>&gt; regular provision of fresh horses at staging posts, offices abroad vs border charges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Interception</a:t>
            </a:r>
            <a:r>
              <a:rPr lang="en-GB" sz="2200" dirty="0"/>
              <a:t>, theft &amp; destruction; postmasters/mistresses’ role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Improved road/river infrastructure</a:t>
            </a:r>
            <a:r>
              <a:rPr lang="en-GB" sz="2200" dirty="0"/>
              <a:t> halved time C17th to C18th </a:t>
            </a:r>
            <a:endParaRPr lang="en-GB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/>
              <a:t>Importance of </a:t>
            </a:r>
            <a:r>
              <a:rPr lang="en-GB" sz="2200" b="1"/>
              <a:t>control: </a:t>
            </a:r>
            <a:r>
              <a:rPr lang="en-GB" sz="2200" b="1" dirty="0"/>
              <a:t>b</a:t>
            </a:r>
            <a:r>
              <a:rPr lang="en-GB" sz="2200" b="1"/>
              <a:t>y </a:t>
            </a:r>
            <a:r>
              <a:rPr lang="en-GB" sz="2200" b="1" dirty="0"/>
              <a:t>C18th</a:t>
            </a:r>
            <a:r>
              <a:rPr lang="en-GB" sz="2200" dirty="0"/>
              <a:t>, more </a:t>
            </a:r>
            <a:r>
              <a:rPr lang="en-GB" sz="2200" b="1" dirty="0"/>
              <a:t>state-controlled</a:t>
            </a:r>
            <a:r>
              <a:rPr lang="en-GB" sz="2200" dirty="0"/>
              <a:t> &amp; so-called ‘Black Cabinets’: ‘Although state-controlled postal services were not established solely for reasons of security, European governments immediately began using them for surveillance, as a means of unearthing </a:t>
            </a:r>
            <a:r>
              <a:rPr lang="en-GB" sz="2200"/>
              <a:t>conspiracies’ </a:t>
            </a:r>
            <a:r>
              <a:rPr lang="en-GB" sz="2200" dirty="0"/>
              <a:t>(Caplan)</a:t>
            </a:r>
          </a:p>
        </p:txBody>
      </p:sp>
      <p:pic>
        <p:nvPicPr>
          <p:cNvPr id="6" name="Picture 5" descr="A painting of several white papers on a string&#10;&#10;AI-generated content may be incorrect.">
            <a:extLst>
              <a:ext uri="{FF2B5EF4-FFF2-40B4-BE49-F238E27FC236}">
                <a16:creationId xmlns:a16="http://schemas.microsoft.com/office/drawing/2014/main" id="{5B268DCD-42E4-D16A-1D0E-0340CD76B8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278" y="1000285"/>
            <a:ext cx="3703864" cy="493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3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7AD970-1AAC-A7A7-B4C6-8A197A3FE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93" y="211541"/>
            <a:ext cx="12014791" cy="479575"/>
          </a:xfrm>
        </p:spPr>
        <p:txBody>
          <a:bodyPr>
            <a:noAutofit/>
          </a:bodyPr>
          <a:lstStyle/>
          <a:p>
            <a:pPr algn="ctr"/>
            <a:r>
              <a:rPr lang="en-GB" sz="4000" dirty="0">
                <a:solidFill>
                  <a:srgbClr val="002060"/>
                </a:solidFill>
              </a:rPr>
              <a:t>Religion as a factor in a confessionally-diverse world</a:t>
            </a:r>
          </a:p>
        </p:txBody>
      </p:sp>
      <p:pic>
        <p:nvPicPr>
          <p:cNvPr id="1026" name="Picture 2" descr="Kingdoms of Germany - Franconia">
            <a:extLst>
              <a:ext uri="{FF2B5EF4-FFF2-40B4-BE49-F238E27FC236}">
                <a16:creationId xmlns:a16="http://schemas.microsoft.com/office/drawing/2014/main" id="{2921A73C-5807-838A-8384-D9C9E3D03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740" y="2328530"/>
            <a:ext cx="4554888" cy="255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F50A40-5E01-9545-D330-BF20B16D0B28}"/>
              </a:ext>
            </a:extLst>
          </p:cNvPr>
          <p:cNvSpPr txBox="1"/>
          <p:nvPr/>
        </p:nvSpPr>
        <p:spPr>
          <a:xfrm>
            <a:off x="95693" y="854107"/>
            <a:ext cx="7198242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Ministers &amp; diplomats </a:t>
            </a:r>
            <a:r>
              <a:rPr lang="en-GB" sz="2400" dirty="0"/>
              <a:t>often drawn from nobility including higher clergy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Contexts:</a:t>
            </a:r>
            <a:r>
              <a:rPr lang="en-GB" sz="2400" dirty="0"/>
              <a:t> Reformation(s), cultural encounters, &amp; diplomatic &amp; commercial relations with other faiths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‘The early modern period witnessed a relative </a:t>
            </a:r>
            <a:r>
              <a:rPr lang="en-GB" sz="2400" b="1" dirty="0"/>
              <a:t>balance of power </a:t>
            </a:r>
            <a:r>
              <a:rPr lang="en-GB" sz="2400" dirty="0"/>
              <a:t>among Muslim- and Christian-ruled polities’ (Maartje van Gelder)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Religious minorities </a:t>
            </a:r>
            <a:r>
              <a:rPr lang="en-GB" sz="2400" dirty="0"/>
              <a:t>targeted by, &amp; using own, espionage &amp; intelligence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Role of exiles </a:t>
            </a:r>
            <a:r>
              <a:rPr lang="en-GB" sz="2400" dirty="0"/>
              <a:t>&amp; underground movements, religious refugees as diplomatic go-betweens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Circulation</a:t>
            </a:r>
            <a:r>
              <a:rPr lang="en-GB" sz="2400" dirty="0"/>
              <a:t> of ambassadorial reports, newsletters &amp; printed texts; also commercial espionage?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Correspondence</a:t>
            </a:r>
            <a:r>
              <a:rPr lang="en-GB" sz="2400" dirty="0"/>
              <a:t> (official &amp; clandestine) essential for communications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547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9BBBD-5A16-A165-7D83-A85E6B096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842"/>
            <a:ext cx="10515600" cy="857619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Differences in dress, but what if in disguise?</a:t>
            </a:r>
          </a:p>
        </p:txBody>
      </p:sp>
      <p:pic>
        <p:nvPicPr>
          <p:cNvPr id="3" name="Picture 4" descr="jewish costume">
            <a:extLst>
              <a:ext uri="{FF2B5EF4-FFF2-40B4-BE49-F238E27FC236}">
                <a16:creationId xmlns:a16="http://schemas.microsoft.com/office/drawing/2014/main" id="{76E0C392-4EF0-1EE5-C298-AA64BBBEC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321" y="1081279"/>
            <a:ext cx="4153688" cy="547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7" descr="moriscos1">
            <a:extLst>
              <a:ext uri="{FF2B5EF4-FFF2-40B4-BE49-F238E27FC236}">
                <a16:creationId xmlns:a16="http://schemas.microsoft.com/office/drawing/2014/main" id="{BC97E229-78DC-F60A-13E5-B0D731856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73861" y="1487036"/>
            <a:ext cx="6168790" cy="482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40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>
            <a:extLst>
              <a:ext uri="{FF2B5EF4-FFF2-40B4-BE49-F238E27FC236}">
                <a16:creationId xmlns:a16="http://schemas.microsoft.com/office/drawing/2014/main" id="{9B5B33C6-ED48-038C-498C-7EFDCAEA7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4495" y="25941"/>
            <a:ext cx="11129305" cy="1325563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solidFill>
                  <a:srgbClr val="002060"/>
                </a:solidFill>
              </a:rPr>
              <a:t>A History of Secretive Networks? </a:t>
            </a:r>
            <a:br>
              <a:rPr lang="en-US" altLang="en-US" dirty="0">
                <a:solidFill>
                  <a:srgbClr val="002060"/>
                </a:solidFill>
              </a:rPr>
            </a:br>
            <a:r>
              <a:rPr lang="en-US" altLang="en-US" dirty="0">
                <a:solidFill>
                  <a:srgbClr val="002060"/>
                </a:solidFill>
              </a:rPr>
              <a:t>The Templars c. 1118-1312</a:t>
            </a:r>
          </a:p>
        </p:txBody>
      </p:sp>
      <p:pic>
        <p:nvPicPr>
          <p:cNvPr id="5122" name="Picture 2" descr="Effigies of Templar Knights - Temple Church - London | Flickr - Photo ...">
            <a:extLst>
              <a:ext uri="{FF2B5EF4-FFF2-40B4-BE49-F238E27FC236}">
                <a16:creationId xmlns:a16="http://schemas.microsoft.com/office/drawing/2014/main" id="{D19987FD-A58F-3EEF-53E4-6658BCDF4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868" y="1856875"/>
            <a:ext cx="2914031" cy="388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0BB745-BC7A-A3DA-21CD-C5E5A9080A09}"/>
              </a:ext>
            </a:extLst>
          </p:cNvPr>
          <p:cNvSpPr txBox="1"/>
          <p:nvPr/>
        </p:nvSpPr>
        <p:spPr>
          <a:xfrm>
            <a:off x="5154480" y="5753763"/>
            <a:ext cx="3251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/>
              <a:t>Trial of the Templars, 1307-12</a:t>
            </a:r>
            <a:endParaRPr lang="en-GB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AB976893-CFBD-A695-8A73-D0AB57AB5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9" y="1856875"/>
            <a:ext cx="4560298" cy="388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A39745D1-18B2-76B2-AB4F-622649E84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664" y="2007576"/>
            <a:ext cx="4843204" cy="358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D7B735-4BDD-36EB-343E-36D8773EDDF0}"/>
              </a:ext>
            </a:extLst>
          </p:cNvPr>
          <p:cNvSpPr txBox="1"/>
          <p:nvPr/>
        </p:nvSpPr>
        <p:spPr>
          <a:xfrm>
            <a:off x="455080" y="5901951"/>
            <a:ext cx="2737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/>
              <a:t>Templar knights, c.1250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7ED956-31AF-6BE8-A184-472DBFEEC979}"/>
              </a:ext>
            </a:extLst>
          </p:cNvPr>
          <p:cNvSpPr txBox="1"/>
          <p:nvPr/>
        </p:nvSpPr>
        <p:spPr>
          <a:xfrm>
            <a:off x="9464016" y="5878289"/>
            <a:ext cx="27378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/>
              <a:t>Tombs, Temple Church, London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1">
            <a:extLst>
              <a:ext uri="{FF2B5EF4-FFF2-40B4-BE49-F238E27FC236}">
                <a16:creationId xmlns:a16="http://schemas.microsoft.com/office/drawing/2014/main" id="{7C4FFA02-51D5-0CA8-FD93-6ACC124F7CF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98" y="822694"/>
            <a:ext cx="3246438" cy="4057650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E7E2AF-8FC9-AAEE-8D88-816DDD3DE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987" y="821656"/>
            <a:ext cx="5195121" cy="40586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56B7D2-778C-FBCA-A494-A0A78116D7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56" y="821655"/>
            <a:ext cx="3125891" cy="40586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0E7FC4-8D44-6A0B-2750-E6892C9153E6}"/>
              </a:ext>
            </a:extLst>
          </p:cNvPr>
          <p:cNvSpPr txBox="1"/>
          <p:nvPr/>
        </p:nvSpPr>
        <p:spPr>
          <a:xfrm>
            <a:off x="218934" y="4880344"/>
            <a:ext cx="117541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Calvinist Geneva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: policy or rule of secrecy for ministers sent out</a:t>
            </a:r>
            <a:endParaRPr lang="en-GB" sz="2400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T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o </a:t>
            </a:r>
            <a:r>
              <a:rPr lang="en-GB" sz="24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uphold and advance ‘truth’ 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of their religion by whatever means possible</a:t>
            </a:r>
            <a:endParaRPr lang="en-GB" sz="2400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Operated in secret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, often moving around in disguise, using pseudonyms and false identities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D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espite denials, </a:t>
            </a:r>
            <a:r>
              <a:rPr lang="en-GB" sz="24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leadership implicated </a:t>
            </a:r>
            <a:r>
              <a:rPr lang="en-GB" sz="24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in clandestine activities to undermine opponents and even foster revolt</a:t>
            </a:r>
            <a:r>
              <a:rPr lang="en-GB" sz="2400" dirty="0">
                <a:effectLst/>
              </a:rPr>
              <a:t> e.g. 1560 conspiracies in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AAAAC1-BA52-651B-E2A3-BF34CFE4884D}"/>
              </a:ext>
            </a:extLst>
          </p:cNvPr>
          <p:cNvSpPr txBox="1"/>
          <p:nvPr/>
        </p:nvSpPr>
        <p:spPr>
          <a:xfrm>
            <a:off x="1796902" y="1"/>
            <a:ext cx="866553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4000" dirty="0">
                <a:solidFill>
                  <a:srgbClr val="002060"/>
                </a:solidFill>
              </a:rPr>
              <a:t>Protestant Secrecy in service of ‘Truth’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31663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D72AB-FC93-F616-3AF1-9FD913F83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Recusants &amp; Catholic missionaries</a:t>
            </a:r>
          </a:p>
        </p:txBody>
      </p:sp>
      <p:sp>
        <p:nvSpPr>
          <p:cNvPr id="3" name="AutoShape 2" descr="Image result for recusants">
            <a:extLst>
              <a:ext uri="{FF2B5EF4-FFF2-40B4-BE49-F238E27FC236}">
                <a16:creationId xmlns:a16="http://schemas.microsoft.com/office/drawing/2014/main" id="{E9170801-2AC0-B7AF-701F-E14ADBEC1CF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ge result for recusants">
            <a:extLst>
              <a:ext uri="{FF2B5EF4-FFF2-40B4-BE49-F238E27FC236}">
                <a16:creationId xmlns:a16="http://schemas.microsoft.com/office/drawing/2014/main" id="{F5E90517-8BC2-6904-4B5B-A0E93ADE6F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 descr="Gunpowder Plot - Wikipedia">
            <a:extLst>
              <a:ext uri="{FF2B5EF4-FFF2-40B4-BE49-F238E27FC236}">
                <a16:creationId xmlns:a16="http://schemas.microsoft.com/office/drawing/2014/main" id="{8E8E5381-D6A3-985E-BA3D-CD863A926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7" y="1182449"/>
            <a:ext cx="5733373" cy="510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D917FB-0812-C2C0-6CFC-47A212A79D0F}"/>
              </a:ext>
            </a:extLst>
          </p:cNvPr>
          <p:cNvSpPr txBox="1"/>
          <p:nvPr/>
        </p:nvSpPr>
        <p:spPr>
          <a:xfrm>
            <a:off x="6248400" y="1225689"/>
            <a:ext cx="558097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Networks &amp; refuges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across Catholic Europe: Rome, Paris &amp; Spanish Netherlands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Clergy trained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in seminaries and colleges e.g. Douai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Jesuits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 infiltrated schools/education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Priests carrying correspondence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&amp; involved in plots</a:t>
            </a:r>
            <a:endParaRPr lang="en-GB" sz="2400" b="1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In disguise and hidden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in noble houses (priest-holes)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Concealment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 vital to maintain communication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alibri" panose="020F0502020204030204" pitchFamily="34" charset="0"/>
                <a:ea typeface="Aptos" panose="020B0004020202020204" pitchFamily="34" charset="0"/>
              </a:rPr>
              <a:t>Missions overseas </a:t>
            </a:r>
            <a:r>
              <a:rPr lang="en-GB" sz="2400" dirty="0">
                <a:latin typeface="Calibri" panose="020F0502020204030204" pitchFamily="34" charset="0"/>
                <a:ea typeface="Aptos" panose="020B0004020202020204" pitchFamily="34" charset="0"/>
              </a:rPr>
              <a:t>also dependent on networks &amp;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C042B8-F1AF-2B0F-E090-74B8E832449F}"/>
              </a:ext>
            </a:extLst>
          </p:cNvPr>
          <p:cNvSpPr txBox="1"/>
          <p:nvPr/>
        </p:nvSpPr>
        <p:spPr>
          <a:xfrm>
            <a:off x="497072" y="6287868"/>
            <a:ext cx="28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Gunpowder plotters, 1605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7643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9F787-212F-870A-B98A-8FBC4A4B6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093" y="447982"/>
            <a:ext cx="5199321" cy="87447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International Context of Reformation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D8C29F-74E9-F342-BD5D-A467C045820A}"/>
              </a:ext>
            </a:extLst>
          </p:cNvPr>
          <p:cNvSpPr txBox="1"/>
          <p:nvPr/>
        </p:nvSpPr>
        <p:spPr>
          <a:xfrm>
            <a:off x="0" y="1681381"/>
            <a:ext cx="88435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1560s-1570s: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Charles de Guise, Cardinal of Lorraine: </a:t>
            </a:r>
            <a:r>
              <a:rPr lang="en-GB" sz="2400" dirty="0"/>
              <a:t>support for Mary Queen of Scots &amp; seeking to dominate French crown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Alliance of Catholic League </a:t>
            </a:r>
            <a:r>
              <a:rPr lang="en-GB" sz="2400" dirty="0"/>
              <a:t>in France with Philip II of Spain &amp; papacy + other Catholic powers/groups/exiles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Exiled Huguenot leader, </a:t>
            </a:r>
            <a:r>
              <a:rPr lang="en-GB" sz="2400" b="1" dirty="0"/>
              <a:t>Odet de Coligny, Cardinal of </a:t>
            </a:r>
            <a:r>
              <a:rPr lang="en-GB" sz="2400" b="1" dirty="0" err="1"/>
              <a:t>Châtillon</a:t>
            </a:r>
            <a:r>
              <a:rPr lang="en-GB" sz="2400" dirty="0"/>
              <a:t>, at Elizabethan court, 1568-1571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International Protestant alliances &amp; networks </a:t>
            </a:r>
            <a:r>
              <a:rPr lang="en-GB" sz="2400" dirty="0"/>
              <a:t>including German, Swiss, Flemish, Huguenot &amp; Scandinavian churches, &amp; Protestant refugees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From 1580s</a:t>
            </a:r>
            <a:r>
              <a:rPr lang="en-GB" sz="2400" dirty="0"/>
              <a:t>, threat from </a:t>
            </a:r>
            <a:r>
              <a:rPr lang="en-GB" sz="2400" b="1" dirty="0"/>
              <a:t>Spain</a:t>
            </a:r>
            <a:r>
              <a:rPr lang="en-GB" sz="2400" dirty="0"/>
              <a:t> &amp; major Catholic plots; assassination of </a:t>
            </a:r>
            <a:r>
              <a:rPr lang="en-GB" sz="2400" b="1" dirty="0"/>
              <a:t>William of Nassau/Orange </a:t>
            </a:r>
            <a:r>
              <a:rPr lang="en-GB" sz="2400" dirty="0"/>
              <a:t>(1533-84)</a:t>
            </a:r>
            <a:endParaRPr lang="en-GB" sz="2400" b="1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0935FFDF-671A-CB27-406D-0D08429F1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179" y="22067"/>
            <a:ext cx="1929435" cy="331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70D9A04-7987-7D7D-51CB-A926B4F7C8DD}"/>
              </a:ext>
            </a:extLst>
          </p:cNvPr>
          <p:cNvSpPr txBox="1"/>
          <p:nvPr/>
        </p:nvSpPr>
        <p:spPr>
          <a:xfrm>
            <a:off x="9126132" y="3315817"/>
            <a:ext cx="3191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Cardinal of Lorraine</a:t>
            </a:r>
            <a:r>
              <a:rPr lang="en-GB" dirty="0"/>
              <a:t> (1524-74)</a:t>
            </a:r>
            <a:r>
              <a:rPr lang="en-GB" sz="1800" dirty="0"/>
              <a:t> </a:t>
            </a:r>
            <a:endParaRPr lang="en-GB" dirty="0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4826F013-6923-D85E-8A01-3DC8B4C83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179" y="3660271"/>
            <a:ext cx="2198534" cy="282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75BE25-F728-42FD-BCEB-FE08FEE674B0}"/>
              </a:ext>
            </a:extLst>
          </p:cNvPr>
          <p:cNvSpPr txBox="1"/>
          <p:nvPr/>
        </p:nvSpPr>
        <p:spPr>
          <a:xfrm>
            <a:off x="9008672" y="6441486"/>
            <a:ext cx="3271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</a:t>
            </a:r>
            <a:r>
              <a:rPr lang="en-GB" sz="1800" dirty="0"/>
              <a:t>ardinal of </a:t>
            </a:r>
            <a:r>
              <a:rPr lang="en-GB" sz="1800" dirty="0" err="1"/>
              <a:t>Châtillon</a:t>
            </a:r>
            <a:r>
              <a:rPr lang="en-GB" sz="1800" dirty="0"/>
              <a:t> (1517-71)</a:t>
            </a:r>
            <a:endParaRPr lang="en-GB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C43357AD-9EA6-25CA-0D42-1BB73BF2B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33" y="167067"/>
            <a:ext cx="1537280" cy="18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762183-5A51-74A6-ECD4-1C8C4DF8E387}"/>
              </a:ext>
            </a:extLst>
          </p:cNvPr>
          <p:cNvSpPr txBox="1"/>
          <p:nvPr/>
        </p:nvSpPr>
        <p:spPr>
          <a:xfrm>
            <a:off x="7342713" y="534999"/>
            <a:ext cx="21489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John Lesley, B</a:t>
            </a:r>
            <a:r>
              <a:rPr lang="en-GB" sz="1800" dirty="0"/>
              <a:t>ishop</a:t>
            </a:r>
            <a:r>
              <a:rPr lang="en-GB" dirty="0"/>
              <a:t> </a:t>
            </a:r>
            <a:r>
              <a:rPr lang="en-GB" sz="1800" dirty="0"/>
              <a:t>of </a:t>
            </a:r>
            <a:r>
              <a:rPr lang="en-GB" dirty="0"/>
              <a:t>R</a:t>
            </a:r>
            <a:r>
              <a:rPr lang="en-GB" sz="1800" dirty="0"/>
              <a:t>oss</a:t>
            </a:r>
            <a:r>
              <a:rPr lang="en-GB" dirty="0"/>
              <a:t> (1527-96)</a:t>
            </a: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13146A0E-9262-7F5B-E1DA-F6048673D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383" y="5150708"/>
            <a:ext cx="1203196" cy="166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413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90043-7701-5F23-FEA2-20B58A5F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"/>
            <a:ext cx="10613065" cy="999460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Uncovering a clandestine Huguenot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B4843B-9822-FC95-28A7-51194A26A074}"/>
              </a:ext>
            </a:extLst>
          </p:cNvPr>
          <p:cNvSpPr txBox="1"/>
          <p:nvPr/>
        </p:nvSpPr>
        <p:spPr>
          <a:xfrm>
            <a:off x="158142" y="829341"/>
            <a:ext cx="6359616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Interrogation Document</a:t>
            </a:r>
            <a:r>
              <a:rPr lang="en-GB" sz="2400" dirty="0"/>
              <a:t>, 10 May 1570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Intercepted correspondence </a:t>
            </a:r>
            <a:r>
              <a:rPr lang="en-GB" sz="2400" dirty="0"/>
              <a:t>have letters but archival dead-end re carrier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Identifying the Supplier: </a:t>
            </a:r>
            <a:r>
              <a:rPr lang="en-GB" sz="2400" dirty="0"/>
              <a:t>what do we know from documents, clues &amp; hunches?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Cardinal &amp; Ambassador </a:t>
            </a:r>
            <a:r>
              <a:rPr lang="en-GB" sz="2400" dirty="0"/>
              <a:t>– locate links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Reconstruction of Clandestine Network </a:t>
            </a:r>
            <a:r>
              <a:rPr lang="en-GB" sz="2400" dirty="0"/>
              <a:t>– ministers &amp; diplomats &amp; couriers</a:t>
            </a:r>
            <a:r>
              <a:rPr lang="en-GB" sz="2400" b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Links</a:t>
            </a:r>
            <a:r>
              <a:rPr lang="en-GB" sz="2400" dirty="0"/>
              <a:t> to France &amp; England but also Germany &amp; Netherlands &amp; Scotland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Filling gaps </a:t>
            </a:r>
            <a:r>
              <a:rPr lang="en-GB" sz="2400" dirty="0"/>
              <a:t>in individual biographies &amp; filling out roles &amp; networks, from info-gathering to double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Cf other cases - </a:t>
            </a:r>
            <a:r>
              <a:rPr lang="en-GB" sz="2400" dirty="0"/>
              <a:t>similarities &amp; contrasts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Language</a:t>
            </a:r>
            <a:r>
              <a:rPr lang="en-GB" sz="2400" dirty="0"/>
              <a:t> of espionage sometimes fluid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/>
              <a:t>Uncertain outcomes </a:t>
            </a:r>
            <a:r>
              <a:rPr lang="en-GB" sz="2400" dirty="0"/>
              <a:t>– often unknown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</p:txBody>
      </p:sp>
      <p:pic>
        <p:nvPicPr>
          <p:cNvPr id="10" name="Content Placeholder 8" descr="A close up of a letter&#10;&#10;Description automatically generated">
            <a:extLst>
              <a:ext uri="{FF2B5EF4-FFF2-40B4-BE49-F238E27FC236}">
                <a16:creationId xmlns:a16="http://schemas.microsoft.com/office/drawing/2014/main" id="{FC8741DE-2753-EAD3-AD94-FBE920C45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906" y="1469503"/>
            <a:ext cx="5371953" cy="439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30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EA23C-9F92-072E-EE9C-90BE64A6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" y="66675"/>
            <a:ext cx="11998960" cy="73596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+mn-lt"/>
              </a:rPr>
              <a:t>Some letters carried  by Jean </a:t>
            </a:r>
            <a:r>
              <a:rPr lang="en-GB" sz="4000" dirty="0" err="1">
                <a:solidFill>
                  <a:srgbClr val="002060"/>
                </a:solidFill>
                <a:latin typeface="+mn-lt"/>
              </a:rPr>
              <a:t>Tivinat</a:t>
            </a:r>
            <a:r>
              <a:rPr lang="en-GB" sz="4000" dirty="0">
                <a:solidFill>
                  <a:srgbClr val="002060"/>
                </a:solidFill>
                <a:latin typeface="+mn-lt"/>
              </a:rPr>
              <a:t> in May 1570</a:t>
            </a:r>
          </a:p>
        </p:txBody>
      </p:sp>
      <p:pic>
        <p:nvPicPr>
          <p:cNvPr id="6" name="Picture 5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DD7C6BBC-2AF2-031B-416E-61D050634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" y="4443257"/>
            <a:ext cx="2900363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7C675AEF-716F-07D6-6527-B928C68DF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955" y="930368"/>
            <a:ext cx="3780457" cy="28353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720977-F5D1-6EBF-6DE3-13EB8507B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7784" y="2845869"/>
            <a:ext cx="2959092" cy="3945456"/>
          </a:xfrm>
          <a:prstGeom prst="rect">
            <a:avLst/>
          </a:prstGeom>
        </p:spPr>
      </p:pic>
      <p:pic>
        <p:nvPicPr>
          <p:cNvPr id="17" name="Picture 16" descr="A book with a handwritten text&#10;&#10;Description automatically generated with medium confidence">
            <a:extLst>
              <a:ext uri="{FF2B5EF4-FFF2-40B4-BE49-F238E27FC236}">
                <a16:creationId xmlns:a16="http://schemas.microsoft.com/office/drawing/2014/main" id="{06DDB0EA-1B56-A8AF-48A4-6780C176F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338" y="826353"/>
            <a:ext cx="3112772" cy="4150363"/>
          </a:xfrm>
          <a:prstGeom prst="rect">
            <a:avLst/>
          </a:prstGeom>
        </p:spPr>
      </p:pic>
      <p:pic>
        <p:nvPicPr>
          <p:cNvPr id="18" name="Picture 17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0CAB000F-7469-6E53-D577-CC8409A58B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0539" y="4154271"/>
            <a:ext cx="3627506" cy="24654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6827</TotalTime>
  <Words>730</Words>
  <Application>Microsoft Office PowerPoint</Application>
  <PresentationFormat>Widescreen</PresentationFormat>
  <Paragraphs>62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Office Theme</vt:lpstr>
      <vt:lpstr>Religious and other considerations in Information-gathering </vt:lpstr>
      <vt:lpstr>Religion as a factor in a confessionally-diverse world</vt:lpstr>
      <vt:lpstr>Differences in dress, but what if in disguise?</vt:lpstr>
      <vt:lpstr>A History of Secretive Networks?  The Templars c. 1118-1312</vt:lpstr>
      <vt:lpstr>PowerPoint Presentation</vt:lpstr>
      <vt:lpstr>Recusants &amp; Catholic missionaries</vt:lpstr>
      <vt:lpstr>International Context of Reformation</vt:lpstr>
      <vt:lpstr>Uncovering a clandestine Huguenot network</vt:lpstr>
      <vt:lpstr>Some letters carried  by Jean Tivinat in May 1570</vt:lpstr>
      <vt:lpstr>PowerPoint Presentation</vt:lpstr>
      <vt:lpstr>The role of news &amp; postal networks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Roberts, Penny</dc:creator>
  <cp:lastModifiedBy>Roberts, Penny</cp:lastModifiedBy>
  <cp:revision>2</cp:revision>
  <dcterms:created xsi:type="dcterms:W3CDTF">2025-11-10T14:31:36Z</dcterms:created>
  <dcterms:modified xsi:type="dcterms:W3CDTF">2025-11-19T17:20:36Z</dcterms:modified>
</cp:coreProperties>
</file>