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96" r:id="rId4"/>
    <p:sldId id="295" r:id="rId5"/>
    <p:sldId id="299" r:id="rId6"/>
    <p:sldId id="301" r:id="rId7"/>
    <p:sldId id="298" r:id="rId8"/>
    <p:sldId id="300" r:id="rId9"/>
    <p:sldId id="30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43E8E5-CB77-45DF-9B50-0A753729FD6E}" v="2897" dt="2025-10-16T09:23:36.6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6613460C-C6E5-4CF4-AE96-E04981F71DB7}"/>
    <pc:docChg chg="undo custSel addSld delSld modSld">
      <pc:chgData name="Roberts, Penny" userId="ae04f916-d83e-4603-b28a-186fc90f4048" providerId="ADAL" clId="{6613460C-C6E5-4CF4-AE96-E04981F71DB7}" dt="2025-10-12T19:34:49.760" v="2173" actId="14100"/>
      <pc:docMkLst>
        <pc:docMk/>
      </pc:docMkLst>
      <pc:sldChg chg="addSp modSp mod setBg">
        <pc:chgData name="Roberts, Penny" userId="ae04f916-d83e-4603-b28a-186fc90f4048" providerId="ADAL" clId="{6613460C-C6E5-4CF4-AE96-E04981F71DB7}" dt="2025-10-12T15:07:14.598" v="584" actId="14100"/>
        <pc:sldMkLst>
          <pc:docMk/>
          <pc:sldMk cId="1848239056" sldId="256"/>
        </pc:sldMkLst>
        <pc:spChg chg="mod">
          <ac:chgData name="Roberts, Penny" userId="ae04f916-d83e-4603-b28a-186fc90f4048" providerId="ADAL" clId="{6613460C-C6E5-4CF4-AE96-E04981F71DB7}" dt="2025-10-12T15:07:14.598" v="584" actId="14100"/>
          <ac:spMkLst>
            <pc:docMk/>
            <pc:sldMk cId="1848239056" sldId="256"/>
            <ac:spMk id="4" creationId="{70C418B6-1DA1-7B9C-6B52-F3A09CA37AC3}"/>
          </ac:spMkLst>
        </pc:spChg>
        <pc:spChg chg="mod">
          <ac:chgData name="Roberts, Penny" userId="ae04f916-d83e-4603-b28a-186fc90f4048" providerId="ADAL" clId="{6613460C-C6E5-4CF4-AE96-E04981F71DB7}" dt="2025-10-12T15:06:51.833" v="583" actId="20577"/>
          <ac:spMkLst>
            <pc:docMk/>
            <pc:sldMk cId="1848239056" sldId="256"/>
            <ac:spMk id="6" creationId="{F5993CE4-E89F-AF6E-2F56-B4604D52905B}"/>
          </ac:spMkLst>
        </pc:spChg>
        <pc:spChg chg="add mod">
          <ac:chgData name="Roberts, Penny" userId="ae04f916-d83e-4603-b28a-186fc90f4048" providerId="ADAL" clId="{6613460C-C6E5-4CF4-AE96-E04981F71DB7}" dt="2025-10-12T14:54:36.825" v="170" actId="14100"/>
          <ac:spMkLst>
            <pc:docMk/>
            <pc:sldMk cId="1848239056" sldId="256"/>
            <ac:spMk id="10" creationId="{31106C00-D5CB-BB57-79BB-F71C2FF3A42D}"/>
          </ac:spMkLst>
        </pc:spChg>
        <pc:picChg chg="mod">
          <ac:chgData name="Roberts, Penny" userId="ae04f916-d83e-4603-b28a-186fc90f4048" providerId="ADAL" clId="{6613460C-C6E5-4CF4-AE96-E04981F71DB7}" dt="2025-10-11T15:25:06.781" v="32" actId="1076"/>
          <ac:picMkLst>
            <pc:docMk/>
            <pc:sldMk cId="1848239056" sldId="256"/>
            <ac:picMk id="8" creationId="{22B332C4-BF85-67CC-F3B3-7ADD3F628B35}"/>
          </ac:picMkLst>
        </pc:picChg>
      </pc:sldChg>
      <pc:sldChg chg="modSp add mod setBg">
        <pc:chgData name="Roberts, Penny" userId="ae04f916-d83e-4603-b28a-186fc90f4048" providerId="ADAL" clId="{6613460C-C6E5-4CF4-AE96-E04981F71DB7}" dt="2025-10-12T15:08:16.147" v="590" actId="1076"/>
        <pc:sldMkLst>
          <pc:docMk/>
          <pc:sldMk cId="3987509669" sldId="295"/>
        </pc:sldMkLst>
        <pc:picChg chg="mod">
          <ac:chgData name="Roberts, Penny" userId="ae04f916-d83e-4603-b28a-186fc90f4048" providerId="ADAL" clId="{6613460C-C6E5-4CF4-AE96-E04981F71DB7}" dt="2025-10-12T15:08:16.147" v="590" actId="1076"/>
          <ac:picMkLst>
            <pc:docMk/>
            <pc:sldMk cId="3987509669" sldId="295"/>
            <ac:picMk id="4" creationId="{BA60D1A9-99FB-7CD1-B01C-9BE4F0FF543B}"/>
          </ac:picMkLst>
        </pc:picChg>
      </pc:sldChg>
      <pc:sldChg chg="addSp modSp add mod setBg">
        <pc:chgData name="Roberts, Penny" userId="ae04f916-d83e-4603-b28a-186fc90f4048" providerId="ADAL" clId="{6613460C-C6E5-4CF4-AE96-E04981F71DB7}" dt="2025-10-12T15:07:53.805" v="589" actId="14100"/>
        <pc:sldMkLst>
          <pc:docMk/>
          <pc:sldMk cId="1406933948" sldId="296"/>
        </pc:sldMkLst>
        <pc:spChg chg="mod">
          <ac:chgData name="Roberts, Penny" userId="ae04f916-d83e-4603-b28a-186fc90f4048" providerId="ADAL" clId="{6613460C-C6E5-4CF4-AE96-E04981F71DB7}" dt="2025-10-12T15:07:50.340" v="588" actId="1076"/>
          <ac:spMkLst>
            <pc:docMk/>
            <pc:sldMk cId="1406933948" sldId="296"/>
            <ac:spMk id="2" creationId="{855B63FE-A63F-53FC-DFBA-B86813C3B486}"/>
          </ac:spMkLst>
        </pc:spChg>
        <pc:picChg chg="mod">
          <ac:chgData name="Roberts, Penny" userId="ae04f916-d83e-4603-b28a-186fc90f4048" providerId="ADAL" clId="{6613460C-C6E5-4CF4-AE96-E04981F71DB7}" dt="2025-10-12T15:07:53.805" v="589" actId="14100"/>
          <ac:picMkLst>
            <pc:docMk/>
            <pc:sldMk cId="1406933948" sldId="296"/>
            <ac:picMk id="4" creationId="{5E2BB263-2332-2C44-6A2D-0DE09357B59A}"/>
          </ac:picMkLst>
        </pc:picChg>
      </pc:sldChg>
      <pc:sldChg chg="addSp modSp new del">
        <pc:chgData name="Roberts, Penny" userId="ae04f916-d83e-4603-b28a-186fc90f4048" providerId="ADAL" clId="{6613460C-C6E5-4CF4-AE96-E04981F71DB7}" dt="2025-10-12T10:33:23.427" v="47" actId="680"/>
        <pc:sldMkLst>
          <pc:docMk/>
          <pc:sldMk cId="807054645" sldId="297"/>
        </pc:sldMkLst>
      </pc:sldChg>
      <pc:sldChg chg="addSp modSp new mod setBg">
        <pc:chgData name="Roberts, Penny" userId="ae04f916-d83e-4603-b28a-186fc90f4048" providerId="ADAL" clId="{6613460C-C6E5-4CF4-AE96-E04981F71DB7}" dt="2025-10-12T15:07:39.035" v="587" actId="1076"/>
        <pc:sldMkLst>
          <pc:docMk/>
          <pc:sldMk cId="3387474096" sldId="297"/>
        </pc:sldMkLst>
        <pc:spChg chg="mod">
          <ac:chgData name="Roberts, Penny" userId="ae04f916-d83e-4603-b28a-186fc90f4048" providerId="ADAL" clId="{6613460C-C6E5-4CF4-AE96-E04981F71DB7}" dt="2025-10-12T15:07:31.798" v="585" actId="1076"/>
          <ac:spMkLst>
            <pc:docMk/>
            <pc:sldMk cId="3387474096" sldId="297"/>
            <ac:spMk id="2" creationId="{47992187-3C85-6AE2-B184-9172EE9F71F7}"/>
          </ac:spMkLst>
        </pc:spChg>
        <pc:picChg chg="add mod">
          <ac:chgData name="Roberts, Penny" userId="ae04f916-d83e-4603-b28a-186fc90f4048" providerId="ADAL" clId="{6613460C-C6E5-4CF4-AE96-E04981F71DB7}" dt="2025-10-12T15:07:39.035" v="587" actId="1076"/>
          <ac:picMkLst>
            <pc:docMk/>
            <pc:sldMk cId="3387474096" sldId="297"/>
            <ac:picMk id="4" creationId="{F315CCE6-0440-B2EB-1982-D44DABB5B605}"/>
          </ac:picMkLst>
        </pc:picChg>
      </pc:sldChg>
      <pc:sldChg chg="addSp modSp new mod">
        <pc:chgData name="Roberts, Penny" userId="ae04f916-d83e-4603-b28a-186fc90f4048" providerId="ADAL" clId="{6613460C-C6E5-4CF4-AE96-E04981F71DB7}" dt="2025-10-12T19:34:49.760" v="2173" actId="14100"/>
        <pc:sldMkLst>
          <pc:docMk/>
          <pc:sldMk cId="2096247205" sldId="298"/>
        </pc:sldMkLst>
        <pc:spChg chg="add mod">
          <ac:chgData name="Roberts, Penny" userId="ae04f916-d83e-4603-b28a-186fc90f4048" providerId="ADAL" clId="{6613460C-C6E5-4CF4-AE96-E04981F71DB7}" dt="2025-10-12T19:34:49.760" v="2173" actId="14100"/>
          <ac:spMkLst>
            <pc:docMk/>
            <pc:sldMk cId="2096247205" sldId="298"/>
            <ac:spMk id="4" creationId="{4A9BB6EB-0F5E-9205-B6AD-3383CE0D1A1F}"/>
          </ac:spMkLst>
        </pc:spChg>
      </pc:sldChg>
    </pc:docChg>
  </pc:docChgLst>
  <pc:docChgLst>
    <pc:chgData name="Roberts, Penny" userId="ae04f916-d83e-4603-b28a-186fc90f4048" providerId="ADAL" clId="{AE0EF371-6D26-4022-B023-DDEA7729EF1D}"/>
    <pc:docChg chg="undo redo custSel addSld modSld sldOrd">
      <pc:chgData name="Roberts, Penny" userId="ae04f916-d83e-4603-b28a-186fc90f4048" providerId="ADAL" clId="{AE0EF371-6D26-4022-B023-DDEA7729EF1D}" dt="2025-10-16T09:23:36.651" v="6918" actId="20577"/>
      <pc:docMkLst>
        <pc:docMk/>
      </pc:docMkLst>
      <pc:sldChg chg="modSp mod">
        <pc:chgData name="Roberts, Penny" userId="ae04f916-d83e-4603-b28a-186fc90f4048" providerId="ADAL" clId="{AE0EF371-6D26-4022-B023-DDEA7729EF1D}" dt="2025-10-16T09:07:07.301" v="6613" actId="14100"/>
        <pc:sldMkLst>
          <pc:docMk/>
          <pc:sldMk cId="1848239056" sldId="256"/>
        </pc:sldMkLst>
        <pc:spChg chg="mod">
          <ac:chgData name="Roberts, Penny" userId="ae04f916-d83e-4603-b28a-186fc90f4048" providerId="ADAL" clId="{AE0EF371-6D26-4022-B023-DDEA7729EF1D}" dt="2025-10-16T09:06:48.819" v="6612" actId="122"/>
          <ac:spMkLst>
            <pc:docMk/>
            <pc:sldMk cId="1848239056" sldId="256"/>
            <ac:spMk id="4" creationId="{70C418B6-1DA1-7B9C-6B52-F3A09CA37AC3}"/>
          </ac:spMkLst>
        </pc:spChg>
        <pc:spChg chg="mod">
          <ac:chgData name="Roberts, Penny" userId="ae04f916-d83e-4603-b28a-186fc90f4048" providerId="ADAL" clId="{AE0EF371-6D26-4022-B023-DDEA7729EF1D}" dt="2025-10-16T09:06:40.082" v="6610" actId="1076"/>
          <ac:spMkLst>
            <pc:docMk/>
            <pc:sldMk cId="1848239056" sldId="256"/>
            <ac:spMk id="6" creationId="{F5993CE4-E89F-AF6E-2F56-B4604D52905B}"/>
          </ac:spMkLst>
        </pc:spChg>
        <pc:spChg chg="mod">
          <ac:chgData name="Roberts, Penny" userId="ae04f916-d83e-4603-b28a-186fc90f4048" providerId="ADAL" clId="{AE0EF371-6D26-4022-B023-DDEA7729EF1D}" dt="2025-10-15T07:07:10.624" v="3213" actId="207"/>
          <ac:spMkLst>
            <pc:docMk/>
            <pc:sldMk cId="1848239056" sldId="256"/>
            <ac:spMk id="10" creationId="{31106C00-D5CB-BB57-79BB-F71C2FF3A42D}"/>
          </ac:spMkLst>
        </pc:spChg>
        <pc:picChg chg="mod">
          <ac:chgData name="Roberts, Penny" userId="ae04f916-d83e-4603-b28a-186fc90f4048" providerId="ADAL" clId="{AE0EF371-6D26-4022-B023-DDEA7729EF1D}" dt="2025-10-16T09:07:07.301" v="6613" actId="14100"/>
          <ac:picMkLst>
            <pc:docMk/>
            <pc:sldMk cId="1848239056" sldId="256"/>
            <ac:picMk id="8" creationId="{22B332C4-BF85-67CC-F3B3-7ADD3F628B35}"/>
          </ac:picMkLst>
        </pc:picChg>
      </pc:sldChg>
      <pc:sldChg chg="modSp mod">
        <pc:chgData name="Roberts, Penny" userId="ae04f916-d83e-4603-b28a-186fc90f4048" providerId="ADAL" clId="{AE0EF371-6D26-4022-B023-DDEA7729EF1D}" dt="2025-10-16T08:44:59.697" v="6438" actId="20577"/>
        <pc:sldMkLst>
          <pc:docMk/>
          <pc:sldMk cId="1406933948" sldId="296"/>
        </pc:sldMkLst>
        <pc:spChg chg="mod">
          <ac:chgData name="Roberts, Penny" userId="ae04f916-d83e-4603-b28a-186fc90f4048" providerId="ADAL" clId="{AE0EF371-6D26-4022-B023-DDEA7729EF1D}" dt="2025-10-16T08:44:59.697" v="6438" actId="20577"/>
          <ac:spMkLst>
            <pc:docMk/>
            <pc:sldMk cId="1406933948" sldId="296"/>
            <ac:spMk id="2" creationId="{855B63FE-A63F-53FC-DFBA-B86813C3B486}"/>
          </ac:spMkLst>
        </pc:spChg>
      </pc:sldChg>
      <pc:sldChg chg="modSp mod">
        <pc:chgData name="Roberts, Penny" userId="ae04f916-d83e-4603-b28a-186fc90f4048" providerId="ADAL" clId="{AE0EF371-6D26-4022-B023-DDEA7729EF1D}" dt="2025-10-16T08:45:19.583" v="6439" actId="14100"/>
        <pc:sldMkLst>
          <pc:docMk/>
          <pc:sldMk cId="3387474096" sldId="297"/>
        </pc:sldMkLst>
        <pc:spChg chg="mod">
          <ac:chgData name="Roberts, Penny" userId="ae04f916-d83e-4603-b28a-186fc90f4048" providerId="ADAL" clId="{AE0EF371-6D26-4022-B023-DDEA7729EF1D}" dt="2025-10-16T08:45:19.583" v="6439" actId="14100"/>
          <ac:spMkLst>
            <pc:docMk/>
            <pc:sldMk cId="3387474096" sldId="297"/>
            <ac:spMk id="2" creationId="{47992187-3C85-6AE2-B184-9172EE9F71F7}"/>
          </ac:spMkLst>
        </pc:spChg>
      </pc:sldChg>
      <pc:sldChg chg="addSp modSp mod setBg">
        <pc:chgData name="Roberts, Penny" userId="ae04f916-d83e-4603-b28a-186fc90f4048" providerId="ADAL" clId="{AE0EF371-6D26-4022-B023-DDEA7729EF1D}" dt="2025-10-16T09:08:00.828" v="6621" actId="20577"/>
        <pc:sldMkLst>
          <pc:docMk/>
          <pc:sldMk cId="2096247205" sldId="298"/>
        </pc:sldMkLst>
        <pc:spChg chg="mod">
          <ac:chgData name="Roberts, Penny" userId="ae04f916-d83e-4603-b28a-186fc90f4048" providerId="ADAL" clId="{AE0EF371-6D26-4022-B023-DDEA7729EF1D}" dt="2025-10-16T09:08:00.828" v="6621" actId="20577"/>
          <ac:spMkLst>
            <pc:docMk/>
            <pc:sldMk cId="2096247205" sldId="298"/>
            <ac:spMk id="2" creationId="{5012CCD2-72A6-BD58-79A4-190A3E146F51}"/>
          </ac:spMkLst>
        </pc:spChg>
        <pc:spChg chg="mod">
          <ac:chgData name="Roberts, Penny" userId="ae04f916-d83e-4603-b28a-186fc90f4048" providerId="ADAL" clId="{AE0EF371-6D26-4022-B023-DDEA7729EF1D}" dt="2025-10-16T08:34:06.126" v="6407" actId="20577"/>
          <ac:spMkLst>
            <pc:docMk/>
            <pc:sldMk cId="2096247205" sldId="298"/>
            <ac:spMk id="4" creationId="{4A9BB6EB-0F5E-9205-B6AD-3383CE0D1A1F}"/>
          </ac:spMkLst>
        </pc:spChg>
        <pc:picChg chg="add mod">
          <ac:chgData name="Roberts, Penny" userId="ae04f916-d83e-4603-b28a-186fc90f4048" providerId="ADAL" clId="{AE0EF371-6D26-4022-B023-DDEA7729EF1D}" dt="2025-10-16T08:27:16.372" v="6347" actId="14100"/>
          <ac:picMkLst>
            <pc:docMk/>
            <pc:sldMk cId="2096247205" sldId="298"/>
            <ac:picMk id="3" creationId="{9F81D347-CC18-ABF4-E2A2-3D22070202AA}"/>
          </ac:picMkLst>
        </pc:picChg>
      </pc:sldChg>
      <pc:sldChg chg="addSp modSp new mod setBg">
        <pc:chgData name="Roberts, Penny" userId="ae04f916-d83e-4603-b28a-186fc90f4048" providerId="ADAL" clId="{AE0EF371-6D26-4022-B023-DDEA7729EF1D}" dt="2025-10-16T08:50:40.271" v="6453" actId="1076"/>
        <pc:sldMkLst>
          <pc:docMk/>
          <pc:sldMk cId="3342435647" sldId="299"/>
        </pc:sldMkLst>
        <pc:spChg chg="mod">
          <ac:chgData name="Roberts, Penny" userId="ae04f916-d83e-4603-b28a-186fc90f4048" providerId="ADAL" clId="{AE0EF371-6D26-4022-B023-DDEA7729EF1D}" dt="2025-10-14T13:54:38.343" v="3177" actId="14100"/>
          <ac:spMkLst>
            <pc:docMk/>
            <pc:sldMk cId="3342435647" sldId="299"/>
            <ac:spMk id="2" creationId="{EFADDEE3-B260-33D2-11D2-778DF36902E5}"/>
          </ac:spMkLst>
        </pc:spChg>
        <pc:spChg chg="add mod">
          <ac:chgData name="Roberts, Penny" userId="ae04f916-d83e-4603-b28a-186fc90f4048" providerId="ADAL" clId="{AE0EF371-6D26-4022-B023-DDEA7729EF1D}" dt="2025-10-16T08:50:40.271" v="6453" actId="1076"/>
          <ac:spMkLst>
            <pc:docMk/>
            <pc:sldMk cId="3342435647" sldId="299"/>
            <ac:spMk id="4" creationId="{3EC60B7F-854F-61F0-006F-A4514802C4D9}"/>
          </ac:spMkLst>
        </pc:spChg>
        <pc:picChg chg="add mod">
          <ac:chgData name="Roberts, Penny" userId="ae04f916-d83e-4603-b28a-186fc90f4048" providerId="ADAL" clId="{AE0EF371-6D26-4022-B023-DDEA7729EF1D}" dt="2025-10-15T10:03:36.084" v="5890" actId="14100"/>
          <ac:picMkLst>
            <pc:docMk/>
            <pc:sldMk cId="3342435647" sldId="299"/>
            <ac:picMk id="5" creationId="{E0294B6E-F7EC-1567-2AE2-77E9E49E9852}"/>
          </ac:picMkLst>
        </pc:picChg>
      </pc:sldChg>
      <pc:sldChg chg="addSp modSp new mod ord setBg">
        <pc:chgData name="Roberts, Penny" userId="ae04f916-d83e-4603-b28a-186fc90f4048" providerId="ADAL" clId="{AE0EF371-6D26-4022-B023-DDEA7729EF1D}" dt="2025-10-16T09:23:36.651" v="6918" actId="20577"/>
        <pc:sldMkLst>
          <pc:docMk/>
          <pc:sldMk cId="3301954354" sldId="300"/>
        </pc:sldMkLst>
        <pc:spChg chg="mod">
          <ac:chgData name="Roberts, Penny" userId="ae04f916-d83e-4603-b28a-186fc90f4048" providerId="ADAL" clId="{AE0EF371-6D26-4022-B023-DDEA7729EF1D}" dt="2025-10-15T08:21:57.164" v="4973" actId="1076"/>
          <ac:spMkLst>
            <pc:docMk/>
            <pc:sldMk cId="3301954354" sldId="300"/>
            <ac:spMk id="2" creationId="{2BDF9D61-4CE7-D905-0409-3FB271508CE3}"/>
          </ac:spMkLst>
        </pc:spChg>
        <pc:spChg chg="add mod">
          <ac:chgData name="Roberts, Penny" userId="ae04f916-d83e-4603-b28a-186fc90f4048" providerId="ADAL" clId="{AE0EF371-6D26-4022-B023-DDEA7729EF1D}" dt="2025-10-16T09:23:36.651" v="6918" actId="20577"/>
          <ac:spMkLst>
            <pc:docMk/>
            <pc:sldMk cId="3301954354" sldId="300"/>
            <ac:spMk id="4" creationId="{F30A061B-83C7-68EF-8421-40BCB8DEAE08}"/>
          </ac:spMkLst>
        </pc:spChg>
        <pc:picChg chg="add mod">
          <ac:chgData name="Roberts, Penny" userId="ae04f916-d83e-4603-b28a-186fc90f4048" providerId="ADAL" clId="{AE0EF371-6D26-4022-B023-DDEA7729EF1D}" dt="2025-10-16T07:59:13.929" v="6210" actId="1076"/>
          <ac:picMkLst>
            <pc:docMk/>
            <pc:sldMk cId="3301954354" sldId="300"/>
            <ac:picMk id="6" creationId="{6440B4B2-EC6A-BF43-B2F1-65A2A0C1EB72}"/>
          </ac:picMkLst>
        </pc:picChg>
        <pc:picChg chg="add mod">
          <ac:chgData name="Roberts, Penny" userId="ae04f916-d83e-4603-b28a-186fc90f4048" providerId="ADAL" clId="{AE0EF371-6D26-4022-B023-DDEA7729EF1D}" dt="2025-10-16T07:59:11.184" v="6209" actId="1076"/>
          <ac:picMkLst>
            <pc:docMk/>
            <pc:sldMk cId="3301954354" sldId="300"/>
            <ac:picMk id="7" creationId="{1334AB2B-8E0A-D999-B60E-44116505479F}"/>
          </ac:picMkLst>
        </pc:picChg>
      </pc:sldChg>
      <pc:sldChg chg="addSp delSp modSp new mod setBg">
        <pc:chgData name="Roberts, Penny" userId="ae04f916-d83e-4603-b28a-186fc90f4048" providerId="ADAL" clId="{AE0EF371-6D26-4022-B023-DDEA7729EF1D}" dt="2025-10-16T09:07:38.090" v="6617" actId="313"/>
        <pc:sldMkLst>
          <pc:docMk/>
          <pc:sldMk cId="2388961588" sldId="301"/>
        </pc:sldMkLst>
        <pc:spChg chg="mod">
          <ac:chgData name="Roberts, Penny" userId="ae04f916-d83e-4603-b28a-186fc90f4048" providerId="ADAL" clId="{AE0EF371-6D26-4022-B023-DDEA7729EF1D}" dt="2025-10-16T09:07:38.090" v="6617" actId="313"/>
          <ac:spMkLst>
            <pc:docMk/>
            <pc:sldMk cId="2388961588" sldId="301"/>
            <ac:spMk id="2" creationId="{CEBFE0F3-BFFA-39A4-E1EF-B19EDF6BC614}"/>
          </ac:spMkLst>
        </pc:spChg>
        <pc:spChg chg="add mod">
          <ac:chgData name="Roberts, Penny" userId="ae04f916-d83e-4603-b28a-186fc90f4048" providerId="ADAL" clId="{AE0EF371-6D26-4022-B023-DDEA7729EF1D}" dt="2025-10-16T08:51:54.182" v="6459" actId="113"/>
          <ac:spMkLst>
            <pc:docMk/>
            <pc:sldMk cId="2388961588" sldId="301"/>
            <ac:spMk id="4" creationId="{199B0F32-2555-8318-17E5-283B6549F8DF}"/>
          </ac:spMkLst>
        </pc:spChg>
        <pc:spChg chg="add mod">
          <ac:chgData name="Roberts, Penny" userId="ae04f916-d83e-4603-b28a-186fc90f4048" providerId="ADAL" clId="{AE0EF371-6D26-4022-B023-DDEA7729EF1D}" dt="2025-10-16T07:38:56.937" v="5998" actId="1076"/>
          <ac:spMkLst>
            <pc:docMk/>
            <pc:sldMk cId="2388961588" sldId="301"/>
            <ac:spMk id="8" creationId="{BEB8D288-0FFB-2522-5AD4-094909247B9B}"/>
          </ac:spMkLst>
        </pc:spChg>
        <pc:picChg chg="add mod">
          <ac:chgData name="Roberts, Penny" userId="ae04f916-d83e-4603-b28a-186fc90f4048" providerId="ADAL" clId="{AE0EF371-6D26-4022-B023-DDEA7729EF1D}" dt="2025-10-16T07:39:02.282" v="6000" actId="14100"/>
          <ac:picMkLst>
            <pc:docMk/>
            <pc:sldMk cId="2388961588" sldId="301"/>
            <ac:picMk id="6" creationId="{5F4AE6A7-BF9E-A5F5-8D19-2DD6FE7B48BF}"/>
          </ac:picMkLst>
        </pc:picChg>
        <pc:picChg chg="add del">
          <ac:chgData name="Roberts, Penny" userId="ae04f916-d83e-4603-b28a-186fc90f4048" providerId="ADAL" clId="{AE0EF371-6D26-4022-B023-DDEA7729EF1D}" dt="2025-10-15T09:57:07.499" v="5812" actId="478"/>
          <ac:picMkLst>
            <pc:docMk/>
            <pc:sldMk cId="2388961588" sldId="301"/>
            <ac:picMk id="1026" creationId="{0288542D-ADFF-91D4-392A-1B831F5BE574}"/>
          </ac:picMkLst>
        </pc:picChg>
      </pc:sldChg>
      <pc:sldChg chg="addSp modSp new mod setBg">
        <pc:chgData name="Roberts, Penny" userId="ae04f916-d83e-4603-b28a-186fc90f4048" providerId="ADAL" clId="{AE0EF371-6D26-4022-B023-DDEA7729EF1D}" dt="2025-10-16T09:22:29.083" v="6901" actId="20577"/>
        <pc:sldMkLst>
          <pc:docMk/>
          <pc:sldMk cId="668843341" sldId="302"/>
        </pc:sldMkLst>
        <pc:spChg chg="mod">
          <ac:chgData name="Roberts, Penny" userId="ae04f916-d83e-4603-b28a-186fc90f4048" providerId="ADAL" clId="{AE0EF371-6D26-4022-B023-DDEA7729EF1D}" dt="2025-10-16T09:22:29.083" v="6901" actId="20577"/>
          <ac:spMkLst>
            <pc:docMk/>
            <pc:sldMk cId="668843341" sldId="302"/>
            <ac:spMk id="2" creationId="{9D500512-420D-D3EC-0025-9565ACF6477B}"/>
          </ac:spMkLst>
        </pc:spChg>
        <pc:spChg chg="add mod">
          <ac:chgData name="Roberts, Penny" userId="ae04f916-d83e-4603-b28a-186fc90f4048" providerId="ADAL" clId="{AE0EF371-6D26-4022-B023-DDEA7729EF1D}" dt="2025-10-16T09:22:03.782" v="6895" actId="113"/>
          <ac:spMkLst>
            <pc:docMk/>
            <pc:sldMk cId="668843341" sldId="302"/>
            <ac:spMk id="4" creationId="{F451D315-CFBC-34F0-302A-E3BDAD298F1A}"/>
          </ac:spMkLst>
        </pc:spChg>
        <pc:picChg chg="add mod">
          <ac:chgData name="Roberts, Penny" userId="ae04f916-d83e-4603-b28a-186fc90f4048" providerId="ADAL" clId="{AE0EF371-6D26-4022-B023-DDEA7729EF1D}" dt="2025-10-16T09:11:02.118" v="6695" actId="1076"/>
          <ac:picMkLst>
            <pc:docMk/>
            <pc:sldMk cId="668843341" sldId="302"/>
            <ac:picMk id="6" creationId="{22E52EDA-AAC5-C793-B8BE-82514FC79696}"/>
          </ac:picMkLst>
        </pc:picChg>
        <pc:picChg chg="add mod">
          <ac:chgData name="Roberts, Penny" userId="ae04f916-d83e-4603-b28a-186fc90f4048" providerId="ADAL" clId="{AE0EF371-6D26-4022-B023-DDEA7729EF1D}" dt="2025-10-16T09:11:09.737" v="6697" actId="1076"/>
          <ac:picMkLst>
            <pc:docMk/>
            <pc:sldMk cId="668843341" sldId="302"/>
            <ac:picMk id="7" creationId="{79BE22E4-C84E-6661-B353-689A23BE45A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E8717-F462-F072-A432-437B0B4C0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49EA63-15CB-33A3-5200-245E596EDB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201CA-79D2-8EFD-27AC-FDF46C7AF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213F8-52E6-6C77-BB2F-89583CC0E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715A9-0C14-4456-09C2-61C306112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972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3EA4E-5518-38E8-2E22-693FCB2B4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354DC-34AD-B5CB-1D8C-456F48BF1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06E51-63A5-347A-5962-784F2EBF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D0203-43FA-EA50-C762-052C0A1C0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B6A33-7985-24AF-3B37-BA42AF8A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50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6A10DB-9B0E-1C6E-F15A-E5D1B7A6B6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C34F27-70FF-FB3A-FD30-E0B686EA40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E91AE-51AE-744C-AD22-7AE6C51D3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0FD36-2336-AF52-CAC2-C0A96B627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E7FDB-B1F2-22B6-8742-1A8E8D0A3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659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31F6D-8B42-8256-AA0C-7D53E1C08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078CC-8212-1D0B-99F1-BDB415018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E1D310-D456-34DD-727C-D11BCF2F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C0790-DE85-8ADA-B306-F2623C7E8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6AE70-3517-92FF-39A6-886D84425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679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BE34E-A7CA-C1CA-A1AD-254D4B02F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14682-D502-64B4-3331-8E411E885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FBF567-E209-0604-7D34-0DFF01EE1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46F83-2752-EB87-3E4E-916739E88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14192-8AC5-321D-C49A-5643DC79D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814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FB371-B60F-BE3D-D1F6-5A6017C61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D37541-E59B-297A-14E4-87336EE0FA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546288-E72E-60BE-CC74-39C5802EE3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FFD968-5CFD-17E2-D021-978A8C49D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9B843-4BB6-653B-E45F-083A3E3A7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B360E-6719-79DC-740E-FB32CD86B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745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28BCC-C883-709F-4EEC-C0F849493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21BCA5-BB56-474E-CBF6-CAF559CB0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61F226-F102-466C-CFF6-63F703779E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F3C22D-AADE-B5F1-7C1E-A16D5DCC1D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42A048-6067-F0AE-CAB3-1519CD127C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25AEFA-6BB7-99AD-00C0-BD5A85E8C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C853E4-94E6-4975-6A11-2D1FF3C72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6FA21B-81B6-00D8-2898-454727284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36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A3834-5377-C91F-AA43-98674B86C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2F4116-9787-CDD4-7640-24980CB3E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F04CF7-FCBE-FEEE-49C7-6F8C360A8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A4F480-29D1-00BA-09E5-B3898253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822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EF3E4B-A3FB-CC9F-8FF5-6BDF7069D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5E032F-6F48-D0B5-24BB-2E0C619EC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49BB5D-2016-DD27-A738-6F999F6C3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93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1EA1F-C2F0-A1B5-B1C0-3786BE2CC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59EBE-2F6F-8891-C4ED-5ADA39FB9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B01AA7-5975-86F2-134C-03504274A2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D3023-0402-BF84-C948-A950E720A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99E94B-F93D-4654-4A86-FD6B37D95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C6A81-17DB-D3F5-819B-E3FEC9BB1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58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6EE5E-8C9F-2412-6584-62862DC85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E0A349-DE05-07E6-364A-9117B162A7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3944DC-9080-6178-2DA2-8BBE063792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C115C-8170-698E-4B4B-3377CA78B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CB038-6C9E-7ECD-AFD4-904F90B90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516C22-6376-57E4-74BE-4369F2687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29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F61E4C-EF64-D60D-B02F-589E2E51F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740F6C-8483-F5DD-4809-45CC0656C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2B14F-E78E-83CC-FF66-CE52D0CA81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DB1112-46E0-4B39-9FB4-51650EBCAAC4}" type="datetimeFigureOut">
              <a:rPr lang="en-GB" smtClean="0"/>
              <a:t>16/10/2025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2090A-06AE-B404-5BD6-58E6B24CA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CAD1C-7047-E9A1-BA8E-D99F7629D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F85F7D-6E04-4A68-9A49-6C1500874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213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0C418B6-1DA1-7B9C-6B52-F3A09CA37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526" y="194822"/>
            <a:ext cx="11608948" cy="883515"/>
          </a:xfrm>
        </p:spPr>
        <p:txBody>
          <a:bodyPr>
            <a:normAutofit fontScale="90000"/>
          </a:bodyPr>
          <a:lstStyle/>
          <a:p>
            <a:pPr algn="ctr"/>
            <a:r>
              <a:rPr lang="en-GB">
                <a:solidFill>
                  <a:srgbClr val="0070C0"/>
                </a:solidFill>
              </a:rPr>
              <a:t>Espionage and Intelligence in the Ancient World </a:t>
            </a:r>
            <a:br>
              <a:rPr lang="en-GB">
                <a:solidFill>
                  <a:srgbClr val="0070C0"/>
                </a:solidFill>
              </a:rPr>
            </a:br>
            <a:r>
              <a:rPr lang="en-GB">
                <a:solidFill>
                  <a:srgbClr val="0070C0"/>
                </a:solidFill>
              </a:rPr>
              <a:t>and the Middle 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993CE4-E89F-AF6E-2F56-B4604D52905B}"/>
              </a:ext>
            </a:extLst>
          </p:cNvPr>
          <p:cNvSpPr txBox="1"/>
          <p:nvPr/>
        </p:nvSpPr>
        <p:spPr>
          <a:xfrm>
            <a:off x="127591" y="1307866"/>
            <a:ext cx="8708185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‘Before there was history there were spies.’ (Michael Warner, </a:t>
            </a:r>
            <a:r>
              <a:rPr lang="en-GB" i="1"/>
              <a:t>The Rise and Fall of Intelligence</a:t>
            </a:r>
            <a:r>
              <a:rPr lang="en-GB"/>
              <a:t>, 2014) re Sumerian </a:t>
            </a:r>
            <a:r>
              <a:rPr lang="en-GB" err="1"/>
              <a:t>Uruk</a:t>
            </a:r>
            <a:r>
              <a:rPr lang="en-GB"/>
              <a:t> c. 3200 BCE (cuneiform)</a:t>
            </a:r>
          </a:p>
          <a:p>
            <a:endParaRPr lang="en-GB"/>
          </a:p>
          <a:p>
            <a:r>
              <a:rPr lang="en-GB"/>
              <a:t>‘Espionage is one of the oldest of human activities.’ (Kristie </a:t>
            </a:r>
            <a:r>
              <a:rPr lang="en-GB" err="1"/>
              <a:t>Macrakis</a:t>
            </a:r>
            <a:r>
              <a:rPr lang="en-GB"/>
              <a:t>, </a:t>
            </a:r>
            <a:r>
              <a:rPr lang="en-GB" i="1"/>
              <a:t>Espionage: A Concise History</a:t>
            </a:r>
            <a:r>
              <a:rPr lang="en-GB"/>
              <a:t>, 2023)</a:t>
            </a:r>
          </a:p>
          <a:p>
            <a:endParaRPr lang="en-GB"/>
          </a:p>
          <a:p>
            <a:r>
              <a:rPr lang="en-GB"/>
              <a:t>‘The first major figure in world literature to emphasize the importance of good intelligence was God.’ (Christopher Andrew, </a:t>
            </a:r>
            <a:r>
              <a:rPr lang="en-GB" i="1"/>
              <a:t>The Secret World</a:t>
            </a:r>
            <a:r>
              <a:rPr lang="en-GB"/>
              <a:t>, 2018)</a:t>
            </a:r>
          </a:p>
          <a:p>
            <a:endParaRPr lang="en-GB"/>
          </a:p>
          <a:p>
            <a:r>
              <a:rPr lang="en-GB"/>
              <a:t>‘The earliest surviving record of espionage dates from the time of Pharaoh Rameses’ War with the Hittites and the battle of Kadesh (c. 1274 BC)’ (Terry Crowdy, </a:t>
            </a:r>
            <a:r>
              <a:rPr lang="en-GB" i="1"/>
              <a:t>The Enemy Within</a:t>
            </a:r>
            <a:r>
              <a:rPr lang="en-GB"/>
              <a:t>, 2006)</a:t>
            </a:r>
          </a:p>
          <a:p>
            <a:endParaRPr lang="en-GB"/>
          </a:p>
          <a:p>
            <a:r>
              <a:rPr lang="en-GB"/>
              <a:t>‘For the first 4,000 years of warfare, up to the start of World War I, nearly all information came from physical intelligence. That is why intelligence played a relatively minor role.’ (David Kahn, ‘An Historical Theory of Intelligence’, 2001)</a:t>
            </a:r>
          </a:p>
          <a:p>
            <a:r>
              <a:rPr lang="en-GB"/>
              <a:t>Cf</a:t>
            </a:r>
          </a:p>
          <a:p>
            <a:r>
              <a:rPr lang="en-GB"/>
              <a:t>‘The theories of Sun-</a:t>
            </a:r>
            <a:r>
              <a:rPr lang="en-GB" err="1"/>
              <a:t>Tzû</a:t>
            </a:r>
            <a:r>
              <a:rPr lang="en-GB"/>
              <a:t> set down around 490 BC remain remarkably fresh and are required reading in intelligence agencies today’ (Terry Crowdy, </a:t>
            </a:r>
            <a:r>
              <a:rPr lang="en-GB" i="1"/>
              <a:t>The Enemy Within</a:t>
            </a:r>
            <a:r>
              <a:rPr lang="en-GB"/>
              <a:t>, 2006)</a:t>
            </a:r>
          </a:p>
        </p:txBody>
      </p:sp>
      <p:pic>
        <p:nvPicPr>
          <p:cNvPr id="8" name="Picture 7" descr="A close-up of a person&#10;&#10;AI-generated content may be incorrect.">
            <a:extLst>
              <a:ext uri="{FF2B5EF4-FFF2-40B4-BE49-F238E27FC236}">
                <a16:creationId xmlns:a16="http://schemas.microsoft.com/office/drawing/2014/main" id="{22B332C4-BF85-67CC-F3B3-7ADD3F628B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322" y="2134478"/>
            <a:ext cx="3095995" cy="33652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106C00-D5CB-BB57-79BB-F71C2FF3A42D}"/>
              </a:ext>
            </a:extLst>
          </p:cNvPr>
          <p:cNvSpPr txBox="1"/>
          <p:nvPr/>
        </p:nvSpPr>
        <p:spPr>
          <a:xfrm>
            <a:off x="8835776" y="5622560"/>
            <a:ext cx="30959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err="1">
                <a:solidFill>
                  <a:srgbClr val="0070C0"/>
                </a:solidFill>
              </a:rPr>
              <a:t>Sunzi</a:t>
            </a:r>
            <a:r>
              <a:rPr lang="en-GB">
                <a:solidFill>
                  <a:srgbClr val="0070C0"/>
                </a:solidFill>
              </a:rPr>
              <a:t> or Sun-Tzu or Sun Tzu (c. 544-496 BCE)</a:t>
            </a:r>
          </a:p>
        </p:txBody>
      </p:sp>
    </p:spTree>
    <p:extLst>
      <p:ext uri="{BB962C8B-B14F-4D97-AF65-F5344CB8AC3E}">
        <p14:creationId xmlns:p14="http://schemas.microsoft.com/office/powerpoint/2010/main" val="1848239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92187-3C85-6AE2-B184-9172EE9F7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9368"/>
            <a:ext cx="10515600" cy="935153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Alexander the Great’s Empire, 334-323 BCE</a:t>
            </a:r>
          </a:p>
        </p:txBody>
      </p:sp>
      <p:pic>
        <p:nvPicPr>
          <p:cNvPr id="4" name="Picture 3" descr="A map of the world&#10;&#10;AI-generated content may be incorrect.">
            <a:extLst>
              <a:ext uri="{FF2B5EF4-FFF2-40B4-BE49-F238E27FC236}">
                <a16:creationId xmlns:a16="http://schemas.microsoft.com/office/drawing/2014/main" id="{F315CCE6-0440-B2EB-1982-D44DABB5B6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70" y="1202078"/>
            <a:ext cx="11001257" cy="525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474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63FE-A63F-53FC-DFBA-B86813C3B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493" y="-224600"/>
            <a:ext cx="9720072" cy="1499616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Roman Empire, 117 CE</a:t>
            </a:r>
          </a:p>
        </p:txBody>
      </p:sp>
      <p:pic>
        <p:nvPicPr>
          <p:cNvPr id="4" name="Content Placeholder 3" descr="Roman_Empire_Trajan_117AD.png">
            <a:extLst>
              <a:ext uri="{FF2B5EF4-FFF2-40B4-BE49-F238E27FC236}">
                <a16:creationId xmlns:a16="http://schemas.microsoft.com/office/drawing/2014/main" id="{5E2BB263-2332-2C44-6A2D-0DE09357B5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677" y="1011888"/>
            <a:ext cx="9106220" cy="5532029"/>
          </a:xfrm>
        </p:spPr>
      </p:pic>
    </p:spTree>
    <p:extLst>
      <p:ext uri="{BB962C8B-B14F-4D97-AF65-F5344CB8AC3E}">
        <p14:creationId xmlns:p14="http://schemas.microsoft.com/office/powerpoint/2010/main" val="1406933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C4B5B-0551-0C80-17A0-E2D3F26A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996" y="189781"/>
            <a:ext cx="9784770" cy="759125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MEDIEVAL TRADE ROUTES</a:t>
            </a:r>
          </a:p>
        </p:txBody>
      </p:sp>
      <p:pic>
        <p:nvPicPr>
          <p:cNvPr id="4" name="Picture 2" descr="Medieval Trade Routes.jpg">
            <a:extLst>
              <a:ext uri="{FF2B5EF4-FFF2-40B4-BE49-F238E27FC236}">
                <a16:creationId xmlns:a16="http://schemas.microsoft.com/office/drawing/2014/main" id="{BA60D1A9-99FB-7CD1-B01C-9BE4F0FF54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5101" y="948906"/>
            <a:ext cx="7901797" cy="583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7509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DDEE3-B260-33D2-11D2-778DF3690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912" y="-145237"/>
            <a:ext cx="10217888" cy="995842"/>
          </a:xfrm>
          <a:solidFill>
            <a:schemeClr val="bg2"/>
          </a:solidFill>
        </p:spPr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Modern Use of Classical Texts &amp; Examples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C60B7F-854F-61F0-006F-A4514802C4D9}"/>
              </a:ext>
            </a:extLst>
          </p:cNvPr>
          <p:cNvSpPr txBox="1"/>
          <p:nvPr/>
        </p:nvSpPr>
        <p:spPr>
          <a:xfrm>
            <a:off x="0" y="773719"/>
            <a:ext cx="9993086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The Bible</a:t>
            </a:r>
            <a:r>
              <a:rPr lang="en-GB" sz="2400"/>
              <a:t>: Moses, Judas etc: examples of divinely-inspired intelligence &amp; deceit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Ancient Egypt</a:t>
            </a:r>
            <a:r>
              <a:rPr lang="en-GB" sz="2400"/>
              <a:t>, Sumerians, Hittites, Persians…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Ancient Greece</a:t>
            </a:r>
            <a:r>
              <a:rPr lang="en-GB" sz="2400"/>
              <a:t>: The Odyssey (Odysseus ‘the Cunning’ as ‘the archetypal spy’ i.e. hero &amp; anti-hero), The Iliad, Alexander the Great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Ancient Rome</a:t>
            </a:r>
            <a:r>
              <a:rPr lang="en-GB" sz="2400"/>
              <a:t>: Julius Caesar, critiqued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‘Ancient China’</a:t>
            </a:r>
            <a:r>
              <a:rPr lang="en-GB" sz="2400"/>
              <a:t>: especially Sun Tzu’s </a:t>
            </a:r>
            <a:r>
              <a:rPr lang="en-GB" sz="2400" i="1"/>
              <a:t>Art of War </a:t>
            </a:r>
            <a:r>
              <a:rPr lang="en-GB" sz="2400"/>
              <a:t>(or </a:t>
            </a:r>
            <a:r>
              <a:rPr lang="en-GB" sz="2400" i="1" err="1"/>
              <a:t>Sunzi</a:t>
            </a:r>
            <a:r>
              <a:rPr lang="en-GB" sz="2400" i="1"/>
              <a:t> </a:t>
            </a:r>
            <a:r>
              <a:rPr lang="en-GB" sz="2400" i="1" err="1"/>
              <a:t>bingfa</a:t>
            </a:r>
            <a:r>
              <a:rPr lang="en-GB" sz="2400"/>
              <a:t>), ‘On Spies’: importance of foreknowledge; five kinds of spies = ‘ruler’s treasure’ to be liberally rewarded; dealing with spies need to be sagacious, humane &amp; just, sensitive &amp; alert; armies depend on intelligence can avoid danger and expense of fight. Cult status &gt; principles influence not just military, but business, golf, computing etc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‘Ancient India’</a:t>
            </a:r>
            <a:r>
              <a:rPr lang="en-GB" sz="2400"/>
              <a:t>: Kautilya or Chanakya (c. 350-283 BCE), </a:t>
            </a:r>
            <a:r>
              <a:rPr lang="en-GB" sz="2400" i="1" err="1"/>
              <a:t>Arthashastra</a:t>
            </a:r>
            <a:r>
              <a:rPr lang="en-GB" sz="2400" i="1"/>
              <a:t> </a:t>
            </a:r>
            <a:r>
              <a:rPr lang="en-GB" sz="2400"/>
              <a:t>(Mauryan Empire) on ‘Covert Operations’</a:t>
            </a:r>
          </a:p>
          <a:p>
            <a:r>
              <a:rPr lang="en-GB" sz="2400">
                <a:solidFill>
                  <a:srgbClr val="0070C0"/>
                </a:solidFill>
              </a:rPr>
              <a:t>Question: </a:t>
            </a:r>
            <a:r>
              <a:rPr lang="en-GB" sz="2400"/>
              <a:t>To what extent are such sources a reflection of actual practice vs ideal or aspiration? What impact did sources have in their own time?</a:t>
            </a:r>
          </a:p>
          <a:p>
            <a:endParaRPr lang="en-GB" sz="2400"/>
          </a:p>
        </p:txBody>
      </p:sp>
      <p:pic>
        <p:nvPicPr>
          <p:cNvPr id="5" name="Picture 4" descr="A painting of a person holding a jug&#10;&#10;AI-generated content may be incorrect.">
            <a:extLst>
              <a:ext uri="{FF2B5EF4-FFF2-40B4-BE49-F238E27FC236}">
                <a16:creationId xmlns:a16="http://schemas.microsoft.com/office/drawing/2014/main" id="{E0294B6E-F7EC-1567-2AE2-77E9E49E9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330" y="1176132"/>
            <a:ext cx="2594610" cy="347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35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FE0F3-BFFA-39A4-E1EF-B19EDF6BC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330" y="12541"/>
            <a:ext cx="10515600" cy="1325563"/>
          </a:xfrm>
        </p:spPr>
        <p:txBody>
          <a:bodyPr>
            <a:normAutofit/>
          </a:bodyPr>
          <a:lstStyle/>
          <a:p>
            <a:r>
              <a:rPr lang="en-GB" sz="4800">
                <a:solidFill>
                  <a:srgbClr val="0070C0"/>
                </a:solidFill>
              </a:rPr>
              <a:t>Ancient ‘Model’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9B0F32-2555-8318-17E5-283B6549F8DF}"/>
              </a:ext>
            </a:extLst>
          </p:cNvPr>
          <p:cNvSpPr txBox="1"/>
          <p:nvPr/>
        </p:nvSpPr>
        <p:spPr>
          <a:xfrm>
            <a:off x="125464" y="1173540"/>
            <a:ext cx="810413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000000"/>
                </a:solidFill>
              </a:rPr>
              <a:t>A</a:t>
            </a:r>
            <a:r>
              <a:rPr lang="en-GB" sz="2400" b="1" i="0">
                <a:solidFill>
                  <a:srgbClr val="000000"/>
                </a:solidFill>
                <a:effectLst/>
              </a:rPr>
              <a:t>ncient world</a:t>
            </a:r>
            <a:r>
              <a:rPr lang="en-GB" sz="2400" b="0" i="0">
                <a:solidFill>
                  <a:srgbClr val="000000"/>
                </a:solidFill>
                <a:effectLst/>
              </a:rPr>
              <a:t>: rulers gather information to make more successful in war </a:t>
            </a:r>
            <a:r>
              <a:rPr lang="en-GB" sz="2400">
                <a:solidFill>
                  <a:srgbClr val="000000"/>
                </a:solidFill>
              </a:rPr>
              <a:t>&amp;</a:t>
            </a:r>
            <a:r>
              <a:rPr lang="en-GB" sz="2400" b="0" i="0">
                <a:solidFill>
                  <a:srgbClr val="000000"/>
                </a:solidFill>
                <a:effectLst/>
              </a:rPr>
              <a:t> secure in authority</a:t>
            </a:r>
            <a:endParaRPr lang="en-GB" sz="240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i="0">
                <a:solidFill>
                  <a:srgbClr val="000000"/>
                </a:solidFill>
                <a:effectLst/>
              </a:rPr>
              <a:t>Familiar elements</a:t>
            </a:r>
            <a:r>
              <a:rPr lang="en-GB" sz="2400" b="0" i="0">
                <a:solidFill>
                  <a:srgbClr val="000000"/>
                </a:solidFill>
                <a:effectLst/>
              </a:rPr>
              <a:t>: deception, reconnaissance, spying, assassination</a:t>
            </a:r>
            <a:r>
              <a:rPr lang="en-GB" sz="2400">
                <a:solidFill>
                  <a:srgbClr val="000000"/>
                </a:solidFill>
              </a:rPr>
              <a:t>, double agents, officials, forms of communication etc, but</a:t>
            </a:r>
            <a:r>
              <a:rPr lang="en-GB" sz="2400" b="0" i="0">
                <a:solidFill>
                  <a:srgbClr val="000000"/>
                </a:solidFill>
                <a:effectLst/>
              </a:rPr>
              <a:t> no calls for organised spy networks or ‘intelligence’ in modern 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i="0">
                <a:solidFill>
                  <a:srgbClr val="000000"/>
                </a:solidFill>
                <a:effectLst/>
              </a:rPr>
              <a:t>What do they mean by ‘intelligence’?</a:t>
            </a:r>
            <a:r>
              <a:rPr lang="en-GB" sz="2400">
                <a:solidFill>
                  <a:srgbClr val="000000"/>
                </a:solidFill>
              </a:rPr>
              <a:t>: </a:t>
            </a:r>
            <a:r>
              <a:rPr lang="en-GB" sz="2400" b="0" i="0">
                <a:solidFill>
                  <a:srgbClr val="000000"/>
                </a:solidFill>
                <a:effectLst/>
              </a:rPr>
              <a:t>often practical advice t</a:t>
            </a:r>
            <a:r>
              <a:rPr lang="en-GB" sz="2400">
                <a:solidFill>
                  <a:srgbClr val="000000"/>
                </a:solidFill>
              </a:rPr>
              <a:t>o gather</a:t>
            </a:r>
            <a:r>
              <a:rPr lang="en-GB" sz="2400" b="0" i="0">
                <a:solidFill>
                  <a:srgbClr val="000000"/>
                </a:solidFill>
                <a:effectLst/>
              </a:rPr>
              <a:t> knowledge &amp; information, officials policing provinces</a:t>
            </a:r>
            <a:endParaRPr lang="en-GB" sz="240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000000"/>
                </a:solidFill>
              </a:rPr>
              <a:t>Importance of discipline &amp; loyalty </a:t>
            </a:r>
            <a:r>
              <a:rPr lang="en-GB" sz="2400">
                <a:solidFill>
                  <a:srgbClr val="000000"/>
                </a:solidFill>
              </a:rPr>
              <a:t>alongside deception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000000"/>
                </a:solidFill>
              </a:rPr>
              <a:t>I</a:t>
            </a:r>
            <a:r>
              <a:rPr lang="en-GB" sz="2400" b="1" i="0">
                <a:solidFill>
                  <a:srgbClr val="000000"/>
                </a:solidFill>
                <a:effectLst/>
              </a:rPr>
              <a:t>nformation/knowledge of all sorts </a:t>
            </a:r>
            <a:r>
              <a:rPr lang="en-GB" sz="2400" b="0" i="0">
                <a:solidFill>
                  <a:srgbClr val="000000"/>
                </a:solidFill>
                <a:effectLst/>
              </a:rPr>
              <a:t>(supernatural, social, military) essential to successful warfare and being an effective </a:t>
            </a:r>
            <a:r>
              <a:rPr lang="en-GB" sz="2400">
                <a:solidFill>
                  <a:srgbClr val="000000"/>
                </a:solidFill>
              </a:rPr>
              <a:t>ruler =</a:t>
            </a:r>
            <a:r>
              <a:rPr lang="en-GB" sz="2400" b="0" i="0">
                <a:solidFill>
                  <a:srgbClr val="000000"/>
                </a:solidFill>
                <a:effectLst/>
              </a:rPr>
              <a:t> political capital to build authority</a:t>
            </a:r>
            <a:endParaRPr lang="en-GB" sz="240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000000"/>
                </a:solidFill>
              </a:rPr>
              <a:t>Role of seers, oracles &amp; divination</a:t>
            </a:r>
            <a:r>
              <a:rPr lang="en-GB" sz="2400">
                <a:solidFill>
                  <a:srgbClr val="000000"/>
                </a:solidFill>
              </a:rPr>
              <a:t> prominent &amp; important</a:t>
            </a:r>
            <a:endParaRPr lang="en-GB" sz="2400" b="0" i="0">
              <a:solidFill>
                <a:srgbClr val="000000"/>
              </a:solidFill>
              <a:effectLst/>
            </a:endParaRPr>
          </a:p>
        </p:txBody>
      </p:sp>
      <p:pic>
        <p:nvPicPr>
          <p:cNvPr id="6" name="Picture 5" descr="A close-up of a mosaic of a person&#10;&#10;AI-generated content may be incorrect.">
            <a:extLst>
              <a:ext uri="{FF2B5EF4-FFF2-40B4-BE49-F238E27FC236}">
                <a16:creationId xmlns:a16="http://schemas.microsoft.com/office/drawing/2014/main" id="{5F4AE6A7-BF9E-A5F5-8D19-2DD6FE7B48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725992"/>
            <a:ext cx="3836936" cy="51338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B8D288-0FFB-2522-5AD4-094909247B9B}"/>
              </a:ext>
            </a:extLst>
          </p:cNvPr>
          <p:cNvSpPr txBox="1"/>
          <p:nvPr/>
        </p:nvSpPr>
        <p:spPr>
          <a:xfrm flipH="1">
            <a:off x="9133114" y="5965811"/>
            <a:ext cx="24961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rgbClr val="0070C0"/>
                </a:solidFill>
                <a:latin typeface="Times New Roman" panose="02020603050405020304" pitchFamily="18" charset="0"/>
              </a:rPr>
              <a:t>Alexander of Macedon </a:t>
            </a:r>
          </a:p>
          <a:p>
            <a:r>
              <a:rPr lang="en-GB">
                <a:solidFill>
                  <a:srgbClr val="0070C0"/>
                </a:solidFill>
                <a:latin typeface="Times New Roman" panose="02020603050405020304" pitchFamily="18" charset="0"/>
              </a:rPr>
              <a:t>(356-323 BCE)</a:t>
            </a:r>
            <a:r>
              <a:rPr lang="en-GB" sz="1800" b="0" i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 </a:t>
            </a:r>
            <a:endParaRPr lang="en-GB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961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2CCD2-72A6-BD58-79A4-190A3E146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140" y="88679"/>
            <a:ext cx="11109251" cy="889517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rgbClr val="0070C0"/>
                </a:solidFill>
                <a:latin typeface="+mn-lt"/>
              </a:rPr>
              <a:t>Reflections on Modern (Mis)Use of Classical Texts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9BB6EB-0F5E-9205-B6AD-3383CE0D1A1F}"/>
              </a:ext>
            </a:extLst>
          </p:cNvPr>
          <p:cNvSpPr txBox="1"/>
          <p:nvPr/>
        </p:nvSpPr>
        <p:spPr>
          <a:xfrm>
            <a:off x="0" y="978196"/>
            <a:ext cx="121920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i="0">
                <a:solidFill>
                  <a:srgbClr val="000000"/>
                </a:solidFill>
                <a:effectLst/>
              </a:rPr>
              <a:t>Classic ‘introductory’ texts</a:t>
            </a:r>
            <a:r>
              <a:rPr lang="en-GB" sz="2400" b="1">
                <a:solidFill>
                  <a:srgbClr val="000000"/>
                </a:solidFill>
              </a:rPr>
              <a:t> </a:t>
            </a:r>
            <a:r>
              <a:rPr lang="en-GB" sz="2400">
                <a:solidFill>
                  <a:srgbClr val="000000"/>
                </a:solidFill>
              </a:rPr>
              <a:t>&gt;</a:t>
            </a:r>
            <a:r>
              <a:rPr lang="en-GB" sz="2400" b="0" i="0">
                <a:solidFill>
                  <a:srgbClr val="000000"/>
                </a:solidFill>
                <a:effectLst/>
              </a:rPr>
              <a:t> development of intelligence agencies</a:t>
            </a:r>
            <a:r>
              <a:rPr lang="en-GB" sz="2400">
                <a:solidFill>
                  <a:srgbClr val="000000"/>
                </a:solidFill>
              </a:rPr>
              <a:t> &amp; </a:t>
            </a:r>
            <a:r>
              <a:rPr lang="en-GB" sz="2400" b="0" i="0">
                <a:solidFill>
                  <a:srgbClr val="000000"/>
                </a:solidFill>
                <a:effectLst/>
              </a:rPr>
              <a:t>surveillance state, also dismissive of intelligence ‘failures’, lack of organisation, use of divination</a:t>
            </a:r>
            <a:endParaRPr lang="en-GB" sz="240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i="0">
                <a:solidFill>
                  <a:srgbClr val="000000"/>
                </a:solidFill>
                <a:effectLst/>
              </a:rPr>
              <a:t>‘Recovered’ texts</a:t>
            </a:r>
            <a:r>
              <a:rPr lang="en-GB" sz="2400" b="0" i="0">
                <a:solidFill>
                  <a:srgbClr val="000000"/>
                </a:solidFill>
                <a:effectLst/>
              </a:rPr>
              <a:t>, e.g. Sun Tzu, translated</a:t>
            </a:r>
            <a:r>
              <a:rPr lang="en-GB" sz="2400">
                <a:solidFill>
                  <a:srgbClr val="000000"/>
                </a:solidFill>
              </a:rPr>
              <a:t> </a:t>
            </a:r>
            <a:r>
              <a:rPr lang="en-GB" sz="2400" b="0" i="0">
                <a:solidFill>
                  <a:srgbClr val="000000"/>
                </a:solidFill>
                <a:effectLst/>
              </a:rPr>
              <a:t>by C20</a:t>
            </a:r>
            <a:r>
              <a:rPr lang="en-GB" sz="2400" b="0" i="0" baseline="30000">
                <a:solidFill>
                  <a:srgbClr val="000000"/>
                </a:solidFill>
                <a:effectLst/>
              </a:rPr>
              <a:t>th</a:t>
            </a:r>
            <a:r>
              <a:rPr lang="en-GB" sz="2400" b="0" i="0">
                <a:solidFill>
                  <a:srgbClr val="000000"/>
                </a:solidFill>
                <a:effectLst/>
              </a:rPr>
              <a:t> intelligence officer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000000"/>
                </a:solidFill>
              </a:rPr>
              <a:t>Key problems </a:t>
            </a:r>
            <a:r>
              <a:rPr lang="en-GB" sz="2400">
                <a:solidFill>
                  <a:srgbClr val="000000"/>
                </a:solidFill>
              </a:rPr>
              <a:t>of translation (variable &amp; disputed) &amp; terminology &gt; find what looking for or used out of context/anachronism?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i="0">
                <a:solidFill>
                  <a:srgbClr val="000000"/>
                </a:solidFill>
                <a:effectLst/>
              </a:rPr>
              <a:t>Authors</a:t>
            </a:r>
            <a:r>
              <a:rPr lang="en-GB" sz="2400" b="0" i="0">
                <a:solidFill>
                  <a:srgbClr val="000000"/>
                </a:solidFill>
                <a:effectLst/>
              </a:rPr>
              <a:t> sometimes direct association with CIA, NSA, MI5 etc (e.g. Andrew, Warner)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0" i="0">
                <a:solidFill>
                  <a:srgbClr val="000000"/>
                </a:solidFill>
                <a:effectLst/>
              </a:rPr>
              <a:t>Warner’s ‘divine skein’: </a:t>
            </a:r>
            <a:r>
              <a:rPr lang="en-GB" sz="2400" b="1" i="0">
                <a:solidFill>
                  <a:srgbClr val="000000"/>
                </a:solidFill>
                <a:effectLst/>
              </a:rPr>
              <a:t>Sun Tzu </a:t>
            </a:r>
            <a:r>
              <a:rPr lang="en-GB" sz="2400">
                <a:solidFill>
                  <a:srgbClr val="000000"/>
                </a:solidFill>
              </a:rPr>
              <a:t>&gt;</a:t>
            </a:r>
            <a:r>
              <a:rPr lang="en-GB" sz="2400" b="0" i="0">
                <a:solidFill>
                  <a:srgbClr val="000000"/>
                </a:solidFill>
                <a:effectLst/>
              </a:rPr>
              <a:t> magical or ‘superstitious’ cast aside for ‘real’ military intel</a:t>
            </a:r>
            <a:r>
              <a:rPr lang="en-GB" sz="2400">
                <a:solidFill>
                  <a:srgbClr val="000000"/>
                </a:solidFill>
              </a:rPr>
              <a:t>, but</a:t>
            </a:r>
            <a:r>
              <a:rPr lang="en-GB" sz="2400" b="0" i="0">
                <a:solidFill>
                  <a:srgbClr val="000000"/>
                </a:solidFill>
                <a:effectLst/>
              </a:rPr>
              <a:t> divination &amp; heavenly signs remained important </a:t>
            </a:r>
            <a:r>
              <a:rPr lang="en-GB" sz="2400">
                <a:solidFill>
                  <a:srgbClr val="000000"/>
                </a:solidFill>
              </a:rPr>
              <a:t>for</a:t>
            </a:r>
            <a:r>
              <a:rPr lang="en-GB" sz="2400" b="0" i="0">
                <a:solidFill>
                  <a:srgbClr val="000000"/>
                </a:solidFill>
                <a:effectLst/>
              </a:rPr>
              <a:t> sustaining political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0" i="0">
                <a:solidFill>
                  <a:srgbClr val="000000"/>
                </a:solidFill>
                <a:effectLst/>
              </a:rPr>
              <a:t>Cf </a:t>
            </a:r>
            <a:r>
              <a:rPr lang="en-GB" sz="2400" b="1" i="0" err="1">
                <a:solidFill>
                  <a:srgbClr val="000000"/>
                </a:solidFill>
                <a:effectLst/>
              </a:rPr>
              <a:t>Arthashastra</a:t>
            </a:r>
            <a:r>
              <a:rPr lang="en-GB" sz="2400" b="0" i="0">
                <a:solidFill>
                  <a:srgbClr val="000000"/>
                </a:solidFill>
                <a:effectLst/>
              </a:rPr>
              <a:t>: magical &amp; occult edited out, yet privileged access essential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>
                <a:solidFill>
                  <a:srgbClr val="000000"/>
                </a:solidFill>
              </a:rPr>
              <a:t>Cf </a:t>
            </a:r>
            <a:r>
              <a:rPr lang="en-GB" sz="2400" b="1">
                <a:cs typeface="Times New Roman" panose="02020603050405020304" pitchFamily="18" charset="0"/>
              </a:rPr>
              <a:t>Islamic powers </a:t>
            </a:r>
            <a:r>
              <a:rPr lang="en-GB" sz="2400">
                <a:cs typeface="Times New Roman" panose="02020603050405020304" pitchFamily="18" charset="0"/>
              </a:rPr>
              <a:t>referencing Quran &gt; divine assistance also cryptography e.g. Abbasid Baghdad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>
                <a:solidFill>
                  <a:srgbClr val="000000"/>
                </a:solidFill>
                <a:cs typeface="Times New Roman" panose="02020603050405020304" pitchFamily="18" charset="0"/>
              </a:rPr>
              <a:t>Cf </a:t>
            </a:r>
            <a:r>
              <a:rPr lang="en-GB" sz="2400" b="1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n-GB" sz="2400" b="1">
                <a:solidFill>
                  <a:srgbClr val="000000"/>
                </a:solidFill>
              </a:rPr>
              <a:t>edieval/early modern Christian</a:t>
            </a:r>
            <a:r>
              <a:rPr lang="en-GB" sz="2400">
                <a:solidFill>
                  <a:srgbClr val="000000"/>
                </a:solidFill>
              </a:rPr>
              <a:t> &gt; focus on role of divine </a:t>
            </a:r>
            <a:r>
              <a:rPr lang="en-GB" sz="2400">
                <a:solidFill>
                  <a:srgbClr val="000000"/>
                </a:solidFill>
                <a:cs typeface="Times New Roman" panose="02020603050405020304" pitchFamily="18" charset="0"/>
              </a:rPr>
              <a:t>providence &gt; success in battle etc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0" i="0">
                <a:solidFill>
                  <a:srgbClr val="000000"/>
                </a:solidFill>
                <a:effectLst/>
              </a:rPr>
              <a:t>Cf competitive ownership of knowledge in </a:t>
            </a:r>
            <a:r>
              <a:rPr lang="en-GB" sz="2400" b="1">
                <a:solidFill>
                  <a:srgbClr val="000000"/>
                </a:solidFill>
              </a:rPr>
              <a:t>C</a:t>
            </a:r>
            <a:r>
              <a:rPr lang="en-GB" sz="2400" b="1" i="0">
                <a:solidFill>
                  <a:srgbClr val="000000"/>
                </a:solidFill>
                <a:effectLst/>
              </a:rPr>
              <a:t>21</a:t>
            </a:r>
            <a:r>
              <a:rPr lang="en-GB" sz="2400" b="1" i="0" baseline="30000">
                <a:solidFill>
                  <a:srgbClr val="000000"/>
                </a:solidFill>
                <a:effectLst/>
              </a:rPr>
              <a:t>st</a:t>
            </a:r>
            <a:r>
              <a:rPr lang="en-GB" sz="2400" b="0" i="0">
                <a:solidFill>
                  <a:srgbClr val="000000"/>
                </a:solidFill>
                <a:effectLst/>
              </a:rPr>
              <a:t>: informational challenges massive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000000"/>
                </a:solidFill>
              </a:rPr>
              <a:t>‘I</a:t>
            </a:r>
            <a:r>
              <a:rPr lang="en-GB" sz="2400" b="1" i="0">
                <a:solidFill>
                  <a:srgbClr val="000000"/>
                </a:solidFill>
                <a:effectLst/>
              </a:rPr>
              <a:t>ntelligence’ </a:t>
            </a:r>
            <a:r>
              <a:rPr lang="en-GB" sz="2400" b="0" i="0">
                <a:solidFill>
                  <a:srgbClr val="000000"/>
                </a:solidFill>
                <a:effectLst/>
              </a:rPr>
              <a:t>not just specialised aspect of government or military, but more existential?</a:t>
            </a:r>
          </a:p>
        </p:txBody>
      </p:sp>
    </p:spTree>
    <p:extLst>
      <p:ext uri="{BB962C8B-B14F-4D97-AF65-F5344CB8AC3E}">
        <p14:creationId xmlns:p14="http://schemas.microsoft.com/office/powerpoint/2010/main" val="2096247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F9D61-4CE7-D905-0409-3FB271508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23973"/>
            <a:ext cx="10515600" cy="1325563"/>
          </a:xfrm>
        </p:spPr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Medieval comparisons and examples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0A061B-83C7-68EF-8421-40BCB8DEAE08}"/>
              </a:ext>
            </a:extLst>
          </p:cNvPr>
          <p:cNvSpPr txBox="1"/>
          <p:nvPr/>
        </p:nvSpPr>
        <p:spPr>
          <a:xfrm>
            <a:off x="350874" y="1073891"/>
            <a:ext cx="8374485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Early/High medieval texts </a:t>
            </a:r>
            <a:r>
              <a:rPr lang="en-GB" sz="2400"/>
              <a:t>(c. 500-1300): some still heavily literature-dependent (Benham), use of hagiographies, also chronicles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Crusades</a:t>
            </a:r>
            <a:r>
              <a:rPr lang="en-GB" sz="2400"/>
              <a:t> (Edgington): terminology!, use of scouts, first-hand accounts, employed locals &amp; interpreters, animals as couriers, Saracens superior at intelligence &amp; </a:t>
            </a:r>
            <a:r>
              <a:rPr lang="en-GB" sz="2400" err="1"/>
              <a:t>disinfo</a:t>
            </a:r>
            <a:endParaRPr lang="en-GB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Papal (and later Spanish) inquisition</a:t>
            </a:r>
            <a:r>
              <a:rPr lang="en-GB" sz="2400"/>
              <a:t>: organised system of surveillance and interrogation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Late Medieval texts</a:t>
            </a:r>
            <a:r>
              <a:rPr lang="en-GB" sz="2400"/>
              <a:t>: Hundred Years War (Allmand), Wars of the Roses (Arthurson), Burgundian and Flemish Wars; more actual episodes, still war-related, armies &amp; navies (require an enemy to spy and suspect spied on), activities at courts and in towns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Context: </a:t>
            </a:r>
            <a:r>
              <a:rPr lang="en-GB" sz="2400"/>
              <a:t>continuing classical influences, justification as accepted necessity = ethical, widespread 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/>
          </a:p>
        </p:txBody>
      </p:sp>
      <p:pic>
        <p:nvPicPr>
          <p:cNvPr id="6" name="Picture 5" descr="A painting of knights fighting&#10;&#10;AI-generated content may be incorrect.">
            <a:extLst>
              <a:ext uri="{FF2B5EF4-FFF2-40B4-BE49-F238E27FC236}">
                <a16:creationId xmlns:a16="http://schemas.microsoft.com/office/drawing/2014/main" id="{6440B4B2-EC6A-BF43-B2F1-65A2A0C1EB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844" y="4044936"/>
            <a:ext cx="2990282" cy="2473779"/>
          </a:xfrm>
          <a:prstGeom prst="rect">
            <a:avLst/>
          </a:prstGeom>
        </p:spPr>
      </p:pic>
      <p:pic>
        <p:nvPicPr>
          <p:cNvPr id="7" name="Picture 6" descr="A close-up of a painting&#10;&#10;AI-generated content may be incorrect.">
            <a:extLst>
              <a:ext uri="{FF2B5EF4-FFF2-40B4-BE49-F238E27FC236}">
                <a16:creationId xmlns:a16="http://schemas.microsoft.com/office/drawing/2014/main" id="{1334AB2B-8E0A-D999-B60E-4411650547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8090" y="910141"/>
            <a:ext cx="3515790" cy="275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954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00512-420D-D3EC-0025-9565ACF6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540" y="25423"/>
            <a:ext cx="10515600" cy="1032011"/>
          </a:xfrm>
        </p:spPr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Late Medieval Contexts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51D315-CFBC-34F0-302A-E3BDAD298F1A}"/>
              </a:ext>
            </a:extLst>
          </p:cNvPr>
          <p:cNvSpPr txBox="1"/>
          <p:nvPr/>
        </p:nvSpPr>
        <p:spPr>
          <a:xfrm>
            <a:off x="0" y="856357"/>
            <a:ext cx="7336465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Who?</a:t>
            </a:r>
            <a:r>
              <a:rPr lang="en-GB" sz="2400"/>
              <a:t>: role of women &amp; clergy emphasised, also merchants, pilgrims &amp; tavernkeepers, servants, doctors &amp; officials, linguists &amp; informants, disaffected foreigners, prisoners, students…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Christine de Pisan </a:t>
            </a:r>
            <a:r>
              <a:rPr lang="en-GB" sz="2400"/>
              <a:t>(c.1364-1430): ‘subtle spies’, use of disguise &amp; privileged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Philippe de Commynes </a:t>
            </a:r>
            <a:r>
              <a:rPr lang="en-GB" sz="2400"/>
              <a:t>(1447-1511): messenger, spy &amp; diplomat = same thing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Sources</a:t>
            </a:r>
            <a:r>
              <a:rPr lang="en-GB" sz="2400"/>
              <a:t>: record of payments for often unspecified activities = investment (well-paid professional vs amateur); trial records – interrogations &amp; sentences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Subterfuge</a:t>
            </a:r>
            <a:r>
              <a:rPr lang="en-GB" sz="2400"/>
              <a:t>: poison &amp; explosives, assassination, kidnap &amp; torture, counter-espionage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/>
              <a:t>Circulation</a:t>
            </a:r>
            <a:r>
              <a:rPr lang="en-GB" sz="2400"/>
              <a:t> of secret correspondence and post (and its interception), importance of borders &amp; ports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Cf </a:t>
            </a:r>
            <a:r>
              <a:rPr lang="en-GB" sz="2400" b="1"/>
              <a:t>Renaissance Diplomacy </a:t>
            </a:r>
            <a:r>
              <a:rPr lang="en-GB" sz="2400"/>
              <a:t>(next week)</a:t>
            </a:r>
          </a:p>
        </p:txBody>
      </p:sp>
      <p:pic>
        <p:nvPicPr>
          <p:cNvPr id="6" name="Picture 5" descr="A painting of women in blue and red&#10;&#10;AI-generated content may be incorrect.">
            <a:extLst>
              <a:ext uri="{FF2B5EF4-FFF2-40B4-BE49-F238E27FC236}">
                <a16:creationId xmlns:a16="http://schemas.microsoft.com/office/drawing/2014/main" id="{22E52EDA-AAC5-C793-B8BE-82514FC796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731" y="89218"/>
            <a:ext cx="4499207" cy="2951480"/>
          </a:xfrm>
          <a:prstGeom prst="rect">
            <a:avLst/>
          </a:prstGeom>
        </p:spPr>
      </p:pic>
      <p:pic>
        <p:nvPicPr>
          <p:cNvPr id="7" name="Picture 4" descr="auto da fe">
            <a:extLst>
              <a:ext uri="{FF2B5EF4-FFF2-40B4-BE49-F238E27FC236}">
                <a16:creationId xmlns:a16="http://schemas.microsoft.com/office/drawing/2014/main" id="{79BE22E4-C84E-6661-B353-689A23BE4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69846" y="3222369"/>
            <a:ext cx="2628442" cy="348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8843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Espionage and Intelligence in the Ancient World  and the Middle Ages</vt:lpstr>
      <vt:lpstr>Alexander the Great’s Empire, 334-323 BCE</vt:lpstr>
      <vt:lpstr>Roman Empire, 117 CE</vt:lpstr>
      <vt:lpstr>MEDIEVAL TRADE ROUTES</vt:lpstr>
      <vt:lpstr>Modern Use of Classical Texts &amp; Examples</vt:lpstr>
      <vt:lpstr>Ancient ‘Model’</vt:lpstr>
      <vt:lpstr>Reflections on Modern (Mis)Use of Classical Texts</vt:lpstr>
      <vt:lpstr>Medieval comparisons and examples</vt:lpstr>
      <vt:lpstr>Late Medieval Contexts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revision>1</cp:revision>
  <dcterms:created xsi:type="dcterms:W3CDTF">2025-10-10T17:43:03Z</dcterms:created>
  <dcterms:modified xsi:type="dcterms:W3CDTF">2025-10-16T09:24:20Z</dcterms:modified>
</cp:coreProperties>
</file>