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8" r:id="rId2"/>
    <p:sldId id="309" r:id="rId3"/>
    <p:sldId id="306" r:id="rId4"/>
    <p:sldId id="311" r:id="rId5"/>
    <p:sldId id="256" r:id="rId6"/>
    <p:sldId id="312" r:id="rId7"/>
    <p:sldId id="310" r:id="rId8"/>
    <p:sldId id="313" r:id="rId9"/>
    <p:sldId id="3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C0FF8E-EE8E-47A2-9A3E-E685A8A51048}" v="7" dt="2025-10-22T09:04:44.348"/>
    <p1510:client id="{CC39CF0A-C10A-4FBD-BF3F-A430ADF33114}" v="5" dt="2025-10-22T16:14:34.1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custSel addSld delSld modSld">
      <pc:chgData name="Roberts, Penny" userId="ae04f916-d83e-4603-b28a-186fc90f4048" providerId="ADAL" clId="{6613460C-C6E5-4CF4-AE96-E04981F71DB7}" dt="2025-10-22T21:25:56.674" v="778" actId="20577"/>
      <pc:docMkLst>
        <pc:docMk/>
      </pc:docMkLst>
      <pc:sldChg chg="modSp mod">
        <pc:chgData name="Roberts, Penny" userId="ae04f916-d83e-4603-b28a-186fc90f4048" providerId="ADAL" clId="{6613460C-C6E5-4CF4-AE96-E04981F71DB7}" dt="2025-10-22T16:00:28.502" v="597" actId="20577"/>
        <pc:sldMkLst>
          <pc:docMk/>
          <pc:sldMk cId="0" sldId="306"/>
        </pc:sldMkLst>
        <pc:spChg chg="mod">
          <ac:chgData name="Roberts, Penny" userId="ae04f916-d83e-4603-b28a-186fc90f4048" providerId="ADAL" clId="{6613460C-C6E5-4CF4-AE96-E04981F71DB7}" dt="2025-10-22T16:00:28.502" v="597" actId="20577"/>
          <ac:spMkLst>
            <pc:docMk/>
            <pc:sldMk cId="0" sldId="306"/>
            <ac:spMk id="7171" creationId="{0DAFD430-B2C1-1FD2-328A-1CA905C024DC}"/>
          </ac:spMkLst>
        </pc:spChg>
      </pc:sldChg>
      <pc:sldChg chg="addSp modSp mod">
        <pc:chgData name="Roberts, Penny" userId="ae04f916-d83e-4603-b28a-186fc90f4048" providerId="ADAL" clId="{6613460C-C6E5-4CF4-AE96-E04981F71DB7}" dt="2025-10-22T15:59:36.810" v="595" actId="113"/>
        <pc:sldMkLst>
          <pc:docMk/>
          <pc:sldMk cId="2892514499" sldId="310"/>
        </pc:sldMkLst>
        <pc:spChg chg="mod">
          <ac:chgData name="Roberts, Penny" userId="ae04f916-d83e-4603-b28a-186fc90f4048" providerId="ADAL" clId="{6613460C-C6E5-4CF4-AE96-E04981F71DB7}" dt="2025-10-22T15:59:36.810" v="595" actId="113"/>
          <ac:spMkLst>
            <pc:docMk/>
            <pc:sldMk cId="2892514499" sldId="310"/>
            <ac:spMk id="3" creationId="{D8350B65-AC3D-16D0-674E-AFC16CEC472E}"/>
          </ac:spMkLst>
        </pc:spChg>
        <pc:spChg chg="add mod">
          <ac:chgData name="Roberts, Penny" userId="ae04f916-d83e-4603-b28a-186fc90f4048" providerId="ADAL" clId="{6613460C-C6E5-4CF4-AE96-E04981F71DB7}" dt="2025-10-21T20:23:04.995" v="179" actId="14100"/>
          <ac:spMkLst>
            <pc:docMk/>
            <pc:sldMk cId="2892514499" sldId="310"/>
            <ac:spMk id="10" creationId="{4FE277DD-41CE-6475-9895-E23856773878}"/>
          </ac:spMkLst>
        </pc:spChg>
        <pc:picChg chg="mod">
          <ac:chgData name="Roberts, Penny" userId="ae04f916-d83e-4603-b28a-186fc90f4048" providerId="ADAL" clId="{6613460C-C6E5-4CF4-AE96-E04981F71DB7}" dt="2025-10-21T20:23:20.286" v="181" actId="1076"/>
          <ac:picMkLst>
            <pc:docMk/>
            <pc:sldMk cId="2892514499" sldId="310"/>
            <ac:picMk id="7" creationId="{04E51313-7923-2A37-31F4-5F4C3D4F883A}"/>
          </ac:picMkLst>
        </pc:picChg>
        <pc:picChg chg="add mod">
          <ac:chgData name="Roberts, Penny" userId="ae04f916-d83e-4603-b28a-186fc90f4048" providerId="ADAL" clId="{6613460C-C6E5-4CF4-AE96-E04981F71DB7}" dt="2025-10-21T20:14:58.474" v="75"/>
          <ac:picMkLst>
            <pc:docMk/>
            <pc:sldMk cId="2892514499" sldId="310"/>
            <ac:picMk id="8" creationId="{2477D569-A4BC-E573-9F89-D8E8EBD40CAE}"/>
          </ac:picMkLst>
        </pc:picChg>
      </pc:sldChg>
      <pc:sldChg chg="modSp mod">
        <pc:chgData name="Roberts, Penny" userId="ae04f916-d83e-4603-b28a-186fc90f4048" providerId="ADAL" clId="{6613460C-C6E5-4CF4-AE96-E04981F71DB7}" dt="2025-10-22T21:25:56.674" v="778" actId="20577"/>
        <pc:sldMkLst>
          <pc:docMk/>
          <pc:sldMk cId="3687706959" sldId="311"/>
        </pc:sldMkLst>
        <pc:spChg chg="mod">
          <ac:chgData name="Roberts, Penny" userId="ae04f916-d83e-4603-b28a-186fc90f4048" providerId="ADAL" clId="{6613460C-C6E5-4CF4-AE96-E04981F71DB7}" dt="2025-10-22T21:25:56.674" v="778" actId="20577"/>
          <ac:spMkLst>
            <pc:docMk/>
            <pc:sldMk cId="3687706959" sldId="311"/>
            <ac:spMk id="3" creationId="{25437726-1DC2-42F8-F1CA-CBB03444C240}"/>
          </ac:spMkLst>
        </pc:spChg>
      </pc:sldChg>
      <pc:sldChg chg="addSp delSp modSp mod">
        <pc:chgData name="Roberts, Penny" userId="ae04f916-d83e-4603-b28a-186fc90f4048" providerId="ADAL" clId="{6613460C-C6E5-4CF4-AE96-E04981F71DB7}" dt="2025-10-22T16:15:21.330" v="777" actId="1076"/>
        <pc:sldMkLst>
          <pc:docMk/>
          <pc:sldMk cId="436175498" sldId="313"/>
        </pc:sldMkLst>
        <pc:spChg chg="mod">
          <ac:chgData name="Roberts, Penny" userId="ae04f916-d83e-4603-b28a-186fc90f4048" providerId="ADAL" clId="{6613460C-C6E5-4CF4-AE96-E04981F71DB7}" dt="2025-10-21T20:25:37.687" v="257" actId="14100"/>
          <ac:spMkLst>
            <pc:docMk/>
            <pc:sldMk cId="436175498" sldId="313"/>
            <ac:spMk id="2" creationId="{BAAF26A3-18EE-CBC3-85BE-FC33FCDB7936}"/>
          </ac:spMkLst>
        </pc:spChg>
        <pc:spChg chg="mod">
          <ac:chgData name="Roberts, Penny" userId="ae04f916-d83e-4603-b28a-186fc90f4048" providerId="ADAL" clId="{6613460C-C6E5-4CF4-AE96-E04981F71DB7}" dt="2025-10-22T16:09:42.900" v="628" actId="20577"/>
          <ac:spMkLst>
            <pc:docMk/>
            <pc:sldMk cId="436175498" sldId="313"/>
            <ac:spMk id="3" creationId="{F06F3B00-8B03-D256-921B-E935EDA8CF8A}"/>
          </ac:spMkLst>
        </pc:spChg>
        <pc:spChg chg="add del">
          <ac:chgData name="Roberts, Penny" userId="ae04f916-d83e-4603-b28a-186fc90f4048" providerId="ADAL" clId="{6613460C-C6E5-4CF4-AE96-E04981F71DB7}" dt="2025-10-22T16:09:54.401" v="630" actId="22"/>
          <ac:spMkLst>
            <pc:docMk/>
            <pc:sldMk cId="436175498" sldId="313"/>
            <ac:spMk id="6" creationId="{05EB67AC-EA11-46D1-0981-80B61C104219}"/>
          </ac:spMkLst>
        </pc:spChg>
        <pc:spChg chg="add mod">
          <ac:chgData name="Roberts, Penny" userId="ae04f916-d83e-4603-b28a-186fc90f4048" providerId="ADAL" clId="{6613460C-C6E5-4CF4-AE96-E04981F71DB7}" dt="2025-10-22T16:15:21.330" v="777" actId="1076"/>
          <ac:spMkLst>
            <pc:docMk/>
            <pc:sldMk cId="436175498" sldId="313"/>
            <ac:spMk id="8" creationId="{CE036548-5A23-A407-AFE2-84D20B2EB746}"/>
          </ac:spMkLst>
        </pc:spChg>
        <pc:picChg chg="mod">
          <ac:chgData name="Roberts, Penny" userId="ae04f916-d83e-4603-b28a-186fc90f4048" providerId="ADAL" clId="{6613460C-C6E5-4CF4-AE96-E04981F71DB7}" dt="2025-10-22T16:15:17.018" v="776" actId="1076"/>
          <ac:picMkLst>
            <pc:docMk/>
            <pc:sldMk cId="436175498" sldId="313"/>
            <ac:picMk id="5" creationId="{8F112CEA-2DAC-FBDF-8C1F-58DEBDD7B04C}"/>
          </ac:picMkLst>
        </pc:picChg>
      </pc:sldChg>
      <pc:sldChg chg="addSp delSp modSp new mod setBg">
        <pc:chgData name="Roberts, Penny" userId="ae04f916-d83e-4603-b28a-186fc90f4048" providerId="ADAL" clId="{6613460C-C6E5-4CF4-AE96-E04981F71DB7}" dt="2025-10-22T16:15:03.372" v="775" actId="1076"/>
        <pc:sldMkLst>
          <pc:docMk/>
          <pc:sldMk cId="2485335353" sldId="314"/>
        </pc:sldMkLst>
        <pc:spChg chg="mod">
          <ac:chgData name="Roberts, Penny" userId="ae04f916-d83e-4603-b28a-186fc90f4048" providerId="ADAL" clId="{6613460C-C6E5-4CF4-AE96-E04981F71DB7}" dt="2025-10-22T16:14:40.723" v="772" actId="207"/>
          <ac:spMkLst>
            <pc:docMk/>
            <pc:sldMk cId="2485335353" sldId="314"/>
            <ac:spMk id="2" creationId="{22AB3981-1F17-73E6-3AA6-29C0532DB5F7}"/>
          </ac:spMkLst>
        </pc:spChg>
        <pc:spChg chg="del">
          <ac:chgData name="Roberts, Penny" userId="ae04f916-d83e-4603-b28a-186fc90f4048" providerId="ADAL" clId="{6613460C-C6E5-4CF4-AE96-E04981F71DB7}" dt="2025-10-22T16:12:41.462" v="726" actId="931"/>
          <ac:spMkLst>
            <pc:docMk/>
            <pc:sldMk cId="2485335353" sldId="314"/>
            <ac:spMk id="3" creationId="{FD355890-3C5B-BC44-087B-4CD3F1635C0C}"/>
          </ac:spMkLst>
        </pc:spChg>
        <pc:picChg chg="add mod">
          <ac:chgData name="Roberts, Penny" userId="ae04f916-d83e-4603-b28a-186fc90f4048" providerId="ADAL" clId="{6613460C-C6E5-4CF4-AE96-E04981F71DB7}" dt="2025-10-22T16:15:03.372" v="775" actId="1076"/>
          <ac:picMkLst>
            <pc:docMk/>
            <pc:sldMk cId="2485335353" sldId="314"/>
            <ac:picMk id="5" creationId="{0BC9E458-24E3-FF4D-31AF-764BA3843145}"/>
          </ac:picMkLst>
        </pc:picChg>
      </pc:sldChg>
      <pc:sldChg chg="del">
        <pc:chgData name="Roberts, Penny" userId="ae04f916-d83e-4603-b28a-186fc90f4048" providerId="ADAL" clId="{6613460C-C6E5-4CF4-AE96-E04981F71DB7}" dt="2025-10-22T15:59:53.195" v="596" actId="47"/>
        <pc:sldMkLst>
          <pc:docMk/>
          <pc:sldMk cId="4023606628" sldId="314"/>
        </pc:sldMkLst>
      </pc:sldChg>
    </pc:docChg>
  </pc:docChgLst>
  <pc:docChgLst>
    <pc:chgData name="Roberts, Penny" userId="ae04f916-d83e-4603-b28a-186fc90f4048" providerId="ADAL" clId="{AE0EF371-6D26-4022-B023-DDEA7729EF1D}"/>
    <pc:docChg chg="modSld">
      <pc:chgData name="Roberts, Penny" userId="ae04f916-d83e-4603-b28a-186fc90f4048" providerId="ADAL" clId="{AE0EF371-6D26-4022-B023-DDEA7729EF1D}" dt="2025-10-22T09:04:44.332" v="73"/>
      <pc:docMkLst>
        <pc:docMk/>
      </pc:docMkLst>
      <pc:sldChg chg="modSp mod setBg">
        <pc:chgData name="Roberts, Penny" userId="ae04f916-d83e-4603-b28a-186fc90f4048" providerId="ADAL" clId="{AE0EF371-6D26-4022-B023-DDEA7729EF1D}" dt="2025-10-22T09:03:52.932" v="69" actId="207"/>
        <pc:sldMkLst>
          <pc:docMk/>
          <pc:sldMk cId="4206583331" sldId="256"/>
        </pc:sldMkLst>
        <pc:spChg chg="mod">
          <ac:chgData name="Roberts, Penny" userId="ae04f916-d83e-4603-b28a-186fc90f4048" providerId="ADAL" clId="{AE0EF371-6D26-4022-B023-DDEA7729EF1D}" dt="2025-10-22T09:03:48.591" v="68" actId="207"/>
          <ac:spMkLst>
            <pc:docMk/>
            <pc:sldMk cId="4206583331" sldId="256"/>
            <ac:spMk id="11" creationId="{E84B9E58-9790-F906-97C5-5390D13DB025}"/>
          </ac:spMkLst>
        </pc:spChg>
        <pc:spChg chg="mod">
          <ac:chgData name="Roberts, Penny" userId="ae04f916-d83e-4603-b28a-186fc90f4048" providerId="ADAL" clId="{AE0EF371-6D26-4022-B023-DDEA7729EF1D}" dt="2025-10-22T09:03:52.932" v="69" actId="207"/>
          <ac:spMkLst>
            <pc:docMk/>
            <pc:sldMk cId="4206583331" sldId="256"/>
            <ac:spMk id="17" creationId="{2BCC2B43-6617-10A1-77DF-4AA3FCB440A1}"/>
          </ac:spMkLst>
        </pc:spChg>
      </pc:sldChg>
      <pc:sldChg chg="modSp modAnim">
        <pc:chgData name="Roberts, Penny" userId="ae04f916-d83e-4603-b28a-186fc90f4048" providerId="ADAL" clId="{AE0EF371-6D26-4022-B023-DDEA7729EF1D}" dt="2025-10-22T09:04:44.332" v="73"/>
        <pc:sldMkLst>
          <pc:docMk/>
          <pc:sldMk cId="0" sldId="306"/>
        </pc:sldMkLst>
        <pc:spChg chg="mod">
          <ac:chgData name="Roberts, Penny" userId="ae04f916-d83e-4603-b28a-186fc90f4048" providerId="ADAL" clId="{AE0EF371-6D26-4022-B023-DDEA7729EF1D}" dt="2025-10-22T09:03:16.666" v="65" actId="207"/>
          <ac:spMkLst>
            <pc:docMk/>
            <pc:sldMk cId="0" sldId="306"/>
            <ac:spMk id="7171" creationId="{0DAFD430-B2C1-1FD2-328A-1CA905C024DC}"/>
          </ac:spMkLst>
        </pc:spChg>
      </pc:sldChg>
      <pc:sldChg chg="delSp modSp mod">
        <pc:chgData name="Roberts, Penny" userId="ae04f916-d83e-4603-b28a-186fc90f4048" providerId="ADAL" clId="{AE0EF371-6D26-4022-B023-DDEA7729EF1D}" dt="2025-10-22T09:02:57.992" v="63"/>
        <pc:sldMkLst>
          <pc:docMk/>
          <pc:sldMk cId="2892514499" sldId="310"/>
        </pc:sldMkLst>
        <pc:spChg chg="mod">
          <ac:chgData name="Roberts, Penny" userId="ae04f916-d83e-4603-b28a-186fc90f4048" providerId="ADAL" clId="{AE0EF371-6D26-4022-B023-DDEA7729EF1D}" dt="2025-10-22T09:02:52.140" v="61" actId="207"/>
          <ac:spMkLst>
            <pc:docMk/>
            <pc:sldMk cId="2892514499" sldId="310"/>
            <ac:spMk id="3" creationId="{D8350B65-AC3D-16D0-674E-AFC16CEC472E}"/>
          </ac:spMkLst>
        </pc:spChg>
        <pc:spChg chg="del mod">
          <ac:chgData name="Roberts, Penny" userId="ae04f916-d83e-4603-b28a-186fc90f4048" providerId="ADAL" clId="{AE0EF371-6D26-4022-B023-DDEA7729EF1D}" dt="2025-10-22T09:02:57.992" v="63"/>
          <ac:spMkLst>
            <pc:docMk/>
            <pc:sldMk cId="2892514499" sldId="310"/>
            <ac:spMk id="5" creationId="{F5C24E74-B273-8F54-C554-E91385AA380E}"/>
          </ac:spMkLst>
        </pc:spChg>
        <pc:spChg chg="mod">
          <ac:chgData name="Roberts, Penny" userId="ae04f916-d83e-4603-b28a-186fc90f4048" providerId="ADAL" clId="{AE0EF371-6D26-4022-B023-DDEA7729EF1D}" dt="2025-10-22T09:02:27.725" v="60" actId="20577"/>
          <ac:spMkLst>
            <pc:docMk/>
            <pc:sldMk cId="2892514499" sldId="310"/>
            <ac:spMk id="10" creationId="{4FE277DD-41CE-6475-9895-E23856773878}"/>
          </ac:spMkLst>
        </pc:spChg>
      </pc:sldChg>
      <pc:sldChg chg="modSp mod">
        <pc:chgData name="Roberts, Penny" userId="ae04f916-d83e-4603-b28a-186fc90f4048" providerId="ADAL" clId="{AE0EF371-6D26-4022-B023-DDEA7729EF1D}" dt="2025-10-22T09:03:05.086" v="64" actId="207"/>
        <pc:sldMkLst>
          <pc:docMk/>
          <pc:sldMk cId="3687706959" sldId="311"/>
        </pc:sldMkLst>
        <pc:spChg chg="mod">
          <ac:chgData name="Roberts, Penny" userId="ae04f916-d83e-4603-b28a-186fc90f4048" providerId="ADAL" clId="{AE0EF371-6D26-4022-B023-DDEA7729EF1D}" dt="2025-10-22T09:03:05.086" v="64" actId="207"/>
          <ac:spMkLst>
            <pc:docMk/>
            <pc:sldMk cId="3687706959" sldId="311"/>
            <ac:spMk id="3" creationId="{25437726-1DC2-42F8-F1CA-CBB03444C240}"/>
          </ac:spMkLst>
        </pc:spChg>
      </pc:sldChg>
      <pc:sldChg chg="modSp mod">
        <pc:chgData name="Roberts, Penny" userId="ae04f916-d83e-4603-b28a-186fc90f4048" providerId="ADAL" clId="{AE0EF371-6D26-4022-B023-DDEA7729EF1D}" dt="2025-10-22T09:03:40.105" v="67" actId="207"/>
        <pc:sldMkLst>
          <pc:docMk/>
          <pc:sldMk cId="2420416178" sldId="312"/>
        </pc:sldMkLst>
        <pc:spChg chg="mod">
          <ac:chgData name="Roberts, Penny" userId="ae04f916-d83e-4603-b28a-186fc90f4048" providerId="ADAL" clId="{AE0EF371-6D26-4022-B023-DDEA7729EF1D}" dt="2025-10-22T09:03:40.105" v="67" actId="207"/>
          <ac:spMkLst>
            <pc:docMk/>
            <pc:sldMk cId="2420416178" sldId="312"/>
            <ac:spMk id="3" creationId="{FDE06A2D-42E9-2341-5445-FE51C8C55B35}"/>
          </ac:spMkLst>
        </pc:spChg>
      </pc:sldChg>
      <pc:sldChg chg="modSp mod">
        <pc:chgData name="Roberts, Penny" userId="ae04f916-d83e-4603-b28a-186fc90f4048" providerId="ADAL" clId="{AE0EF371-6D26-4022-B023-DDEA7729EF1D}" dt="2025-10-22T09:03:27.511" v="66" actId="207"/>
        <pc:sldMkLst>
          <pc:docMk/>
          <pc:sldMk cId="436175498" sldId="313"/>
        </pc:sldMkLst>
        <pc:spChg chg="mod">
          <ac:chgData name="Roberts, Penny" userId="ae04f916-d83e-4603-b28a-186fc90f4048" providerId="ADAL" clId="{AE0EF371-6D26-4022-B023-DDEA7729EF1D}" dt="2025-10-22T09:03:27.511" v="66" actId="207"/>
          <ac:spMkLst>
            <pc:docMk/>
            <pc:sldMk cId="436175498" sldId="313"/>
            <ac:spMk id="3" creationId="{F06F3B00-8B03-D256-921B-E935EDA8CF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BB03D-5B8A-46AF-BE03-44FCC0B2BD0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5F285-E61F-44F7-B508-F1E6D0319E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14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A5F285-E61F-44F7-B508-F1E6D0319ED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1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AA2F5-F93F-3AA0-5F49-4C4657429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489F7-F50B-8089-20FA-AAB1D2EAD5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8C642-68F2-6747-A165-38B59023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B6E43-DAF8-D931-9971-E11160C80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36BA1-7B42-2360-5E81-20B88A1BC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05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C3455-56E8-695F-60A1-69F0B1F9A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315AC-9BA3-89FC-2BB9-CD15F816A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3812D-1732-014B-A88A-F3C09FE3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F0C34-0AD9-E6B7-6F71-B2A843787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8E1AB-BA5E-48B4-9273-D0454B8A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4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A9BF8B-1D2F-F33C-0344-18D83AF5B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93978-DB44-A2E7-0BB8-5FD5193AE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495C3-63A3-5270-D025-AD9ED35CC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E8570-1487-FC67-1DF6-E1466B082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1ECEB-72D9-6D79-D20D-95E43C6E0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97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53EA6-54C3-91B6-6D4E-7E03FD99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247DB-95A4-BF1D-3F56-8B7092495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97130-670E-39C5-EFB9-594D13FB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AF067-5793-CFCA-A57A-04B5BD33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B893B-6DA4-074A-FF47-A09DEBA02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78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CFED2-E21C-DD65-FE89-660676DE6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9D54F-895B-20C3-2A71-597830A1E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38CE2-E455-EC3B-3725-F9A52CC22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72E51-965A-78EE-250C-1FB70F007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B5372-0AA2-061D-334C-3E355B72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10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33B1-86DF-6743-E56E-084E12B1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820AC-73C3-F7C8-76F6-153551D71C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3795E7-CBB5-5486-DEBF-27AFD80AB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909EE1-6FF4-581C-2DB3-814D34511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2AD150-99D0-2B78-1302-E06F5E6BD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19284E-3D1C-0B75-789C-6B328F76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48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5ACC1-04E4-73F8-5016-2D5FB7F0D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AEEB2-B1B0-766A-CC23-641B79F1E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1B383-5F31-84B0-4838-9DFDE60A6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9B838E-82CD-0908-DAA9-040F029F22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6F5B4D-F476-709A-7CC3-B8897A80F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D21F00-0F7C-99D3-A45C-D50062E2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088705-2A70-5B23-40C4-2D0D25B9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269863-43E8-D9BC-5B63-91A44077F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8E27-9D9F-68CA-3975-1572180C9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D3A5-8673-9BF9-EB2F-9225059AF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B8A70-3D34-9D63-13AF-86CC9DA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37FC37-7B5E-0312-F240-04CE8D581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09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5F13D8-F37F-C137-D238-6964B500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9BBB9-6369-6A22-5A62-A0A4C98F1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14227-3819-ECF8-4E0D-6813F3DFA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22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093FA-29AF-2E00-FFD3-BFF38D46A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86D29-943B-E0B8-ADEB-5F9D46B87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66095-0DCC-73B3-6497-E3C0EA4C4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3B693-2018-41DC-B75A-0F41F1D3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9542F-D729-3D00-2300-E9B790AAD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9A7A9-5F8A-ED71-0570-DE3DE872C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89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81872-C574-C3D2-D114-1863B042E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36330-D42C-601E-0FD3-B142177068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6492C-F977-7B1E-654C-6FD4376E8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8B863-1671-DB23-9DBF-119936328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4224B-CD2A-9E74-8FE9-82F40EDB3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401D2-E9AE-8B44-808A-404850A06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98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555FBD-1335-6E0F-CF81-3DCF456BA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96AA4-1CAD-8BE5-0B70-C51B0EF27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D34AA-F10F-1937-C586-50FDAA7894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1B61C2-9450-487E-99C4-FEC1D05050FE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57AA6-B45A-F313-F514-945D475C0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C195E-3DCE-18A3-BBBB-3350FE042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5465E2-4E01-406A-9A47-817FD063A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87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26A84AF-6F58-471A-BF1F-10D8C0351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4D78ED-E6A7-0786-A3E7-FD836799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71" y="728662"/>
            <a:ext cx="3920490" cy="372885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dirty="0">
                <a:solidFill>
                  <a:schemeClr val="bg1"/>
                </a:solidFill>
              </a:rPr>
              <a:t>Espionage and Diplomacy during the Renaissance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4965D4-4AA7-C44B-1131-BB111C3D422B}"/>
              </a:ext>
            </a:extLst>
          </p:cNvPr>
          <p:cNvSpPr txBox="1"/>
          <p:nvPr/>
        </p:nvSpPr>
        <p:spPr>
          <a:xfrm>
            <a:off x="4524376" y="6237514"/>
            <a:ext cx="7380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>
                <a:solidFill>
                  <a:schemeClr val="bg1"/>
                </a:solidFill>
              </a:rPr>
              <a:t>Andrea Mantegna, Camera </a:t>
            </a:r>
            <a:r>
              <a:rPr lang="en-GB" altLang="en-US" dirty="0" err="1">
                <a:solidFill>
                  <a:schemeClr val="bg1"/>
                </a:solidFill>
              </a:rPr>
              <a:t>degli</a:t>
            </a:r>
            <a:r>
              <a:rPr lang="en-GB" altLang="en-US" dirty="0">
                <a:solidFill>
                  <a:schemeClr val="bg1"/>
                </a:solidFill>
              </a:rPr>
              <a:t> </a:t>
            </a:r>
            <a:r>
              <a:rPr lang="en-GB" altLang="en-US" dirty="0" err="1">
                <a:solidFill>
                  <a:schemeClr val="bg1"/>
                </a:solidFill>
              </a:rPr>
              <a:t>Sposi</a:t>
            </a:r>
            <a:r>
              <a:rPr lang="en-GB" altLang="en-US" dirty="0">
                <a:solidFill>
                  <a:schemeClr val="bg1"/>
                </a:solidFill>
              </a:rPr>
              <a:t>, Court Scene, Mantua (c.1465-74)</a:t>
            </a:r>
          </a:p>
        </p:txBody>
      </p:sp>
      <p:pic>
        <p:nvPicPr>
          <p:cNvPr id="13" name="Content Placeholder 12" descr="A painting of a group of people&#10;&#10;AI-generated content may be incorrect.">
            <a:extLst>
              <a:ext uri="{FF2B5EF4-FFF2-40B4-BE49-F238E27FC236}">
                <a16:creationId xmlns:a16="http://schemas.microsoft.com/office/drawing/2014/main" id="{DF35F9A6-9456-A611-6F4A-5A51F9C964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032" y="620486"/>
            <a:ext cx="7814049" cy="5391694"/>
          </a:xfrm>
        </p:spPr>
      </p:pic>
    </p:spTree>
    <p:extLst>
      <p:ext uri="{BB962C8B-B14F-4D97-AF65-F5344CB8AC3E}">
        <p14:creationId xmlns:p14="http://schemas.microsoft.com/office/powerpoint/2010/main" val="145201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painting of a person's face&#10;&#10;Description automatically generated">
            <a:extLst>
              <a:ext uri="{FF2B5EF4-FFF2-40B4-BE49-F238E27FC236}">
                <a16:creationId xmlns:a16="http://schemas.microsoft.com/office/drawing/2014/main" id="{9EB449E6-20E6-3708-95BF-01BE79D0F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29685" y="2411107"/>
            <a:ext cx="2922271" cy="4354757"/>
          </a:xfrm>
          <a:prstGeom prst="rect">
            <a:avLst/>
          </a:prstGeom>
        </p:spPr>
      </p:pic>
      <p:pic>
        <p:nvPicPr>
          <p:cNvPr id="5" name="Picture 9" descr="A painting of a group of women&#10;&#10;Description automatically generated">
            <a:extLst>
              <a:ext uri="{FF2B5EF4-FFF2-40B4-BE49-F238E27FC236}">
                <a16:creationId xmlns:a16="http://schemas.microsoft.com/office/drawing/2014/main" id="{E00A8049-ACEC-9742-A0AC-750EE6464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44" y="2411107"/>
            <a:ext cx="6583250" cy="432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Ideal City.jpg">
            <a:extLst>
              <a:ext uri="{FF2B5EF4-FFF2-40B4-BE49-F238E27FC236}">
                <a16:creationId xmlns:a16="http://schemas.microsoft.com/office/drawing/2014/main" id="{48045609-0E54-35C2-FB93-7A71D1918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320" y="76535"/>
            <a:ext cx="81549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D60679-4B8D-48C3-E6AB-6542587A5DCD}"/>
              </a:ext>
            </a:extLst>
          </p:cNvPr>
          <p:cNvSpPr txBox="1"/>
          <p:nvPr/>
        </p:nvSpPr>
        <p:spPr>
          <a:xfrm>
            <a:off x="133653" y="125775"/>
            <a:ext cx="342468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3600" dirty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The Italian Renaissance &amp; its influence </a:t>
            </a:r>
          </a:p>
          <a:p>
            <a:r>
              <a:rPr lang="en-GB" altLang="en-US" sz="3600" dirty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c. 1350-1600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00584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797D8121-57D5-67D6-04A7-00F7E9B69F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784" y="533400"/>
            <a:ext cx="7996273" cy="1130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>
                <a:solidFill>
                  <a:schemeClr val="bg1"/>
                </a:solidFill>
              </a:rPr>
              <a:t>Revival or rebirth of culture of antiquity/ practices of ancient world</a:t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0DAFD430-B2C1-1FD2-328A-1CA905C02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5" y="1663700"/>
            <a:ext cx="8393575" cy="4947863"/>
          </a:xfrm>
        </p:spPr>
        <p:txBody>
          <a:bodyPr rtlCol="0">
            <a:normAutofit/>
          </a:bodyPr>
          <a:lstStyle/>
          <a:p>
            <a:pPr marL="182880" indent="-182880"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GB" altLang="en-US" sz="2400" b="1" dirty="0">
                <a:solidFill>
                  <a:schemeClr val="bg2"/>
                </a:solidFill>
              </a:rPr>
              <a:t>Culturally:</a:t>
            </a:r>
            <a:r>
              <a:rPr lang="en-GB" altLang="en-US" sz="2400" dirty="0">
                <a:solidFill>
                  <a:schemeClr val="bg2"/>
                </a:solidFill>
              </a:rPr>
              <a:t> revival of Latin &amp; Greek, recover meaning of (pagan) ancient texts (used alongside Christian), humanist education, philosophy &amp; history</a:t>
            </a:r>
          </a:p>
          <a:p>
            <a:pPr marL="182880" indent="-182880"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GB" altLang="en-US" sz="2400" b="1" dirty="0">
                <a:solidFill>
                  <a:schemeClr val="bg2"/>
                </a:solidFill>
              </a:rPr>
              <a:t>Art &amp; architecture </a:t>
            </a:r>
            <a:r>
              <a:rPr lang="en-GB" altLang="en-US" sz="2400" dirty="0">
                <a:solidFill>
                  <a:schemeClr val="bg2"/>
                </a:solidFill>
              </a:rPr>
              <a:t>– imitate &amp; surpass techniques</a:t>
            </a:r>
          </a:p>
          <a:p>
            <a:pPr marL="182880" indent="-182880"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GB" altLang="en-US" sz="2400" b="1" dirty="0">
                <a:solidFill>
                  <a:schemeClr val="bg2"/>
                </a:solidFill>
              </a:rPr>
              <a:t>Politically: </a:t>
            </a:r>
            <a:r>
              <a:rPr lang="en-GB" altLang="en-US" sz="2400" dirty="0">
                <a:solidFill>
                  <a:schemeClr val="bg2"/>
                </a:solidFill>
              </a:rPr>
              <a:t>link between revival of antiquity and creation of authority; imitation of classical styles of rule in both lordships and republics in Italy &amp; approach to warfare &amp; diplomacy (&amp; espionage?)</a:t>
            </a:r>
          </a:p>
          <a:p>
            <a:pPr marL="182880" indent="-182880"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GB" altLang="en-US" sz="2400" b="1" dirty="0">
                <a:solidFill>
                  <a:schemeClr val="bg2"/>
                </a:solidFill>
              </a:rPr>
              <a:t>Economically:</a:t>
            </a:r>
            <a:r>
              <a:rPr lang="en-GB" altLang="en-US" sz="2400" dirty="0">
                <a:solidFill>
                  <a:schemeClr val="bg2"/>
                </a:solidFill>
              </a:rPr>
              <a:t> rise of the ‘new’ merchant elite, but just as prevalent among princely courts (often the same aspirational group e.g. mercenary captains or </a:t>
            </a:r>
            <a:r>
              <a:rPr lang="en-GB" altLang="en-US" sz="2400" i="1" dirty="0">
                <a:solidFill>
                  <a:schemeClr val="bg2"/>
                </a:solidFill>
              </a:rPr>
              <a:t>condottieri</a:t>
            </a:r>
            <a:r>
              <a:rPr lang="en-GB" altLang="en-US" sz="2400" dirty="0">
                <a:solidFill>
                  <a:schemeClr val="bg2"/>
                </a:solidFill>
              </a:rPr>
              <a:t>)</a:t>
            </a:r>
          </a:p>
          <a:p>
            <a:pPr marL="182880" indent="-182880">
              <a:buClr>
                <a:schemeClr val="tx2">
                  <a:lumMod val="60000"/>
                  <a:lumOff val="40000"/>
                </a:schemeClr>
              </a:buClr>
              <a:defRPr/>
            </a:pPr>
            <a:endParaRPr lang="en-GB" altLang="en-US" dirty="0">
              <a:solidFill>
                <a:schemeClr val="bg1"/>
              </a:solidFill>
            </a:endParaRPr>
          </a:p>
        </p:txBody>
      </p:sp>
      <p:pic>
        <p:nvPicPr>
          <p:cNvPr id="3" name="Picture 4" descr="A statue of a person in a room&#10;&#10;Description automatically generated">
            <a:extLst>
              <a:ext uri="{FF2B5EF4-FFF2-40B4-BE49-F238E27FC236}">
                <a16:creationId xmlns:a16="http://schemas.microsoft.com/office/drawing/2014/main" id="{1D9720B8-E63D-8956-B4AC-8FEBCA59A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514" y="38539"/>
            <a:ext cx="3019172" cy="18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ederico.jpg">
            <a:extLst>
              <a:ext uri="{FF2B5EF4-FFF2-40B4-BE49-F238E27FC236}">
                <a16:creationId xmlns:a16="http://schemas.microsoft.com/office/drawing/2014/main" id="{78F5EDEC-2152-F0E6-CE01-0660F65E9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514" y="1926252"/>
            <a:ext cx="3019172" cy="479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018F0F-C276-70E2-A4E5-99BC597F748B}"/>
              </a:ext>
            </a:extLst>
          </p:cNvPr>
          <p:cNvSpPr txBox="1"/>
          <p:nvPr/>
        </p:nvSpPr>
        <p:spPr>
          <a:xfrm>
            <a:off x="5377133" y="60014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18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Federico da Montefeltro, duke of </a:t>
            </a:r>
            <a:br>
              <a:rPr lang="en-GB" altLang="en-US" sz="18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18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Urbino, and his son Guidobaldo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2EA22-2D14-61A6-8A7A-FA252B7E5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50" y="102235"/>
            <a:ext cx="1009068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 Age of Secrecy &amp; Dissimulation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37726-1DC2-42F8-F1CA-CBB03444C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96" y="1251856"/>
            <a:ext cx="8252604" cy="5503909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2"/>
                </a:solidFill>
              </a:rPr>
              <a:t>‘Massive and generalized </a:t>
            </a:r>
            <a:r>
              <a:rPr lang="en-GB" b="1" dirty="0">
                <a:solidFill>
                  <a:schemeClr val="bg2"/>
                </a:solidFill>
              </a:rPr>
              <a:t>obsession with secrecy</a:t>
            </a:r>
            <a:r>
              <a:rPr lang="en-GB" dirty="0">
                <a:solidFill>
                  <a:schemeClr val="bg2"/>
                </a:solidFill>
              </a:rPr>
              <a:t>’</a:t>
            </a:r>
          </a:p>
          <a:p>
            <a:r>
              <a:rPr lang="en-GB" b="1" dirty="0">
                <a:solidFill>
                  <a:schemeClr val="bg2"/>
                </a:solidFill>
              </a:rPr>
              <a:t>Michel de Montaigne </a:t>
            </a:r>
            <a:r>
              <a:rPr lang="en-GB" dirty="0">
                <a:solidFill>
                  <a:schemeClr val="bg2"/>
                </a:solidFill>
              </a:rPr>
              <a:t>(1533-1592), </a:t>
            </a:r>
            <a:r>
              <a:rPr lang="en-GB" i="1" dirty="0">
                <a:solidFill>
                  <a:schemeClr val="bg2"/>
                </a:solidFill>
              </a:rPr>
              <a:t>Essays </a:t>
            </a:r>
            <a:r>
              <a:rPr lang="en-GB" dirty="0">
                <a:solidFill>
                  <a:schemeClr val="bg2"/>
                </a:solidFill>
              </a:rPr>
              <a:t>(1580) decried dissimulation and deceit of own time: ‘Dissimulation is one of the most striking characteristics of our age’ (&amp; equated with French): ‘Lying … at the present time is for them a virtue … an honoured pursuit [and] more commonplace among us’</a:t>
            </a:r>
          </a:p>
          <a:p>
            <a:r>
              <a:rPr lang="en-GB" b="1">
                <a:solidFill>
                  <a:schemeClr val="bg2"/>
                </a:solidFill>
              </a:rPr>
              <a:t>Baldassare </a:t>
            </a:r>
            <a:r>
              <a:rPr lang="en-GB" b="1" dirty="0">
                <a:solidFill>
                  <a:schemeClr val="bg2"/>
                </a:solidFill>
              </a:rPr>
              <a:t>Castiglione </a:t>
            </a:r>
            <a:r>
              <a:rPr lang="en-GB" dirty="0">
                <a:solidFill>
                  <a:schemeClr val="bg2"/>
                </a:solidFill>
              </a:rPr>
              <a:t>(1478-1529), </a:t>
            </a:r>
            <a:r>
              <a:rPr lang="en-GB" i="1" dirty="0">
                <a:solidFill>
                  <a:schemeClr val="bg2"/>
                </a:solidFill>
              </a:rPr>
              <a:t>The Book of the Courtier </a:t>
            </a:r>
            <a:r>
              <a:rPr lang="en-GB" dirty="0">
                <a:solidFill>
                  <a:schemeClr val="bg2"/>
                </a:solidFill>
              </a:rPr>
              <a:t>(1528) advocated concealment of emotions, performative; fashion for wearing masks</a:t>
            </a:r>
          </a:p>
          <a:p>
            <a:r>
              <a:rPr lang="en-GB" b="1" dirty="0">
                <a:solidFill>
                  <a:schemeClr val="bg2"/>
                </a:solidFill>
              </a:rPr>
              <a:t>Role of the inquisition</a:t>
            </a:r>
            <a:r>
              <a:rPr lang="en-GB" dirty="0">
                <a:solidFill>
                  <a:schemeClr val="bg2"/>
                </a:solidFill>
              </a:rPr>
              <a:t> and the position of persecuted minorities during the Reformation</a:t>
            </a:r>
          </a:p>
          <a:p>
            <a:r>
              <a:rPr lang="en-GB" b="1" dirty="0">
                <a:solidFill>
                  <a:schemeClr val="bg2"/>
                </a:solidFill>
              </a:rPr>
              <a:t>Ethics of lying </a:t>
            </a:r>
            <a:r>
              <a:rPr lang="en-GB" dirty="0">
                <a:solidFill>
                  <a:schemeClr val="bg2"/>
                </a:solidFill>
              </a:rPr>
              <a:t>and upholding of truth much discussed (could they coexist?)</a:t>
            </a:r>
          </a:p>
          <a:p>
            <a:r>
              <a:rPr lang="en-GB" b="1" dirty="0">
                <a:solidFill>
                  <a:schemeClr val="bg2"/>
                </a:solidFill>
              </a:rPr>
              <a:t>Relevant </a:t>
            </a:r>
            <a:r>
              <a:rPr lang="en-GB" dirty="0">
                <a:solidFill>
                  <a:schemeClr val="bg2"/>
                </a:solidFill>
              </a:rPr>
              <a:t>to honourability and justification of espionage and clandestine activities</a:t>
            </a:r>
          </a:p>
        </p:txBody>
      </p:sp>
      <p:pic>
        <p:nvPicPr>
          <p:cNvPr id="5" name="Picture 4" descr="A painting of a person with a beard&#10;&#10;AI-generated content may be incorrect.">
            <a:extLst>
              <a:ext uri="{FF2B5EF4-FFF2-40B4-BE49-F238E27FC236}">
                <a16:creationId xmlns:a16="http://schemas.microsoft.com/office/drawing/2014/main" id="{F58DA1FB-215C-546E-70FA-7C98FCCA1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478" y="3588212"/>
            <a:ext cx="2583195" cy="3213494"/>
          </a:xfrm>
          <a:prstGeom prst="rect">
            <a:avLst/>
          </a:prstGeom>
        </p:spPr>
      </p:pic>
      <p:pic>
        <p:nvPicPr>
          <p:cNvPr id="7" name="Picture 6" descr="A painting of a person with a mustache&#10;&#10;AI-generated content may be incorrect.">
            <a:extLst>
              <a:ext uri="{FF2B5EF4-FFF2-40B4-BE49-F238E27FC236}">
                <a16:creationId xmlns:a16="http://schemas.microsoft.com/office/drawing/2014/main" id="{0272462D-21CD-8DC3-2CC4-07528DDEF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478" y="102235"/>
            <a:ext cx="2472659" cy="337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0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F38101-0B11-BBBC-DD13-76742534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888"/>
            <a:ext cx="10676860" cy="987507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Machiavelli &amp; the advocacy of deceit</a:t>
            </a:r>
          </a:p>
        </p:txBody>
      </p:sp>
      <p:pic>
        <p:nvPicPr>
          <p:cNvPr id="7" name="Content Placeholder 6" descr="A painting of a person holding a book&#10;&#10;AI-generated content may be incorrect.">
            <a:extLst>
              <a:ext uri="{FF2B5EF4-FFF2-40B4-BE49-F238E27FC236}">
                <a16:creationId xmlns:a16="http://schemas.microsoft.com/office/drawing/2014/main" id="{2935B6D0-3CED-1D15-6EA1-3DF00AF8F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55" y="1330244"/>
            <a:ext cx="3383622" cy="4351338"/>
          </a:xfrm>
        </p:spPr>
      </p:pic>
      <p:pic>
        <p:nvPicPr>
          <p:cNvPr id="9" name="Picture 8" descr="A painting of a person in a blue dress&#10;&#10;AI-generated content may be incorrect.">
            <a:extLst>
              <a:ext uri="{FF2B5EF4-FFF2-40B4-BE49-F238E27FC236}">
                <a16:creationId xmlns:a16="http://schemas.microsoft.com/office/drawing/2014/main" id="{B2564EE7-4500-AF3E-5418-AB8210E49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446" y="1514475"/>
            <a:ext cx="3133725" cy="3829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4B9E58-9790-F906-97C5-5390D13DB025}"/>
              </a:ext>
            </a:extLst>
          </p:cNvPr>
          <p:cNvSpPr txBox="1"/>
          <p:nvPr/>
        </p:nvSpPr>
        <p:spPr>
          <a:xfrm>
            <a:off x="197589" y="5192276"/>
            <a:ext cx="49695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1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Machiavellian</a:t>
            </a:r>
            <a:r>
              <a:rPr lang="en-GB" sz="2400" b="0" i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 equated with deceit, </a:t>
            </a:r>
            <a:r>
              <a:rPr lang="en-GB" sz="2400" dirty="0">
                <a:solidFill>
                  <a:schemeClr val="bg2"/>
                </a:solidFill>
                <a:latin typeface="Aptos" panose="020B0004020202020204" pitchFamily="34" charset="0"/>
              </a:rPr>
              <a:t>tyranny</a:t>
            </a:r>
            <a:r>
              <a:rPr lang="en-GB" sz="2400" b="0" i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, political manipulation and immorality</a:t>
            </a:r>
            <a:endParaRPr lang="en-GB" sz="2400" dirty="0">
              <a:solidFill>
                <a:schemeClr val="bg2"/>
              </a:solidFill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7BBF0-B190-2E5E-3738-70C71E5FC1E2}"/>
              </a:ext>
            </a:extLst>
          </p:cNvPr>
          <p:cNvSpPr txBox="1"/>
          <p:nvPr/>
        </p:nvSpPr>
        <p:spPr>
          <a:xfrm>
            <a:off x="5089254" y="5950431"/>
            <a:ext cx="385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Niccol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</a:rPr>
              <a:t>ò</a:t>
            </a:r>
            <a:r>
              <a:rPr lang="en-GB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Machiavelli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</a:rPr>
              <a:t> (1469-1527)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6CE12D-8953-E1E4-5581-955AF2FA869D}"/>
              </a:ext>
            </a:extLst>
          </p:cNvPr>
          <p:cNvSpPr txBox="1"/>
          <p:nvPr/>
        </p:nvSpPr>
        <p:spPr>
          <a:xfrm>
            <a:off x="8720818" y="5612374"/>
            <a:ext cx="31337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Cesare Borgia (1475-1507) illegitimate son of Pope Alexander VI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CC2B43-6617-10A1-77DF-4AA3FCB440A1}"/>
              </a:ext>
            </a:extLst>
          </p:cNvPr>
          <p:cNvSpPr txBox="1"/>
          <p:nvPr/>
        </p:nvSpPr>
        <p:spPr>
          <a:xfrm>
            <a:off x="66960" y="1037292"/>
            <a:ext cx="495635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Secretary to Florentine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The Prince</a:t>
            </a:r>
            <a:r>
              <a:rPr lang="en-GB" sz="2400" b="1" i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 </a:t>
            </a:r>
            <a:r>
              <a:rPr lang="en-GB" sz="2400" b="0" i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(1513): tradition of handbook for rulers; better to be feared than loved to retain loyalty; be a feigner &amp; dissembler; use cruelty where necessary &amp; not keep your word if detrimental to your interests; ends justify means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2"/>
                </a:solidFill>
                <a:latin typeface="Aptos" panose="020B0004020202020204" pitchFamily="34" charset="0"/>
              </a:rPr>
              <a:t>T</a:t>
            </a:r>
            <a:r>
              <a:rPr lang="en-GB" sz="2400" b="0" i="1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he Discourses on Livy </a:t>
            </a:r>
            <a:r>
              <a:rPr lang="en-GB" sz="2400" b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(1517) = pro-republic</a:t>
            </a:r>
            <a:endParaRPr lang="en-GB" sz="2400" i="1" dirty="0">
              <a:solidFill>
                <a:schemeClr val="bg2"/>
              </a:solidFill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bg2"/>
                </a:solidFill>
                <a:latin typeface="Aptos" panose="020B0004020202020204" pitchFamily="34" charset="0"/>
              </a:rPr>
              <a:t>The Art of War</a:t>
            </a:r>
            <a:r>
              <a:rPr lang="en-GB" sz="2400" b="0" i="0" dirty="0">
                <a:solidFill>
                  <a:schemeClr val="bg2"/>
                </a:solidFill>
                <a:effectLst/>
                <a:latin typeface="Aptos" panose="020B0004020202020204" pitchFamily="34" charset="0"/>
              </a:rPr>
              <a:t> (1519)</a:t>
            </a:r>
            <a:endParaRPr lang="en-GB" sz="2400" dirty="0">
              <a:solidFill>
                <a:schemeClr val="bg2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58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5CD2-3A20-3EF2-834F-07E4A2A92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941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Association with Renaissance Italy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06A2D-42E9-2341-5445-FE51C8C55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48656"/>
            <a:ext cx="8876581" cy="516985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bg2"/>
                </a:solidFill>
              </a:rPr>
              <a:t>Anti-Italianism</a:t>
            </a:r>
            <a:r>
              <a:rPr lang="en-GB" dirty="0">
                <a:solidFill>
                  <a:schemeClr val="bg2"/>
                </a:solidFill>
              </a:rPr>
              <a:t> linked to anti-(Roman)Catholicism at time of corrupt and immoral popes</a:t>
            </a:r>
          </a:p>
          <a:p>
            <a:r>
              <a:rPr lang="en-GB" b="1" dirty="0">
                <a:solidFill>
                  <a:schemeClr val="bg2"/>
                </a:solidFill>
              </a:rPr>
              <a:t>Papal envoy </a:t>
            </a:r>
            <a:r>
              <a:rPr lang="en-GB" dirty="0">
                <a:solidFill>
                  <a:schemeClr val="bg2"/>
                </a:solidFill>
              </a:rPr>
              <a:t>or nuncio, role of inquisition</a:t>
            </a:r>
          </a:p>
          <a:p>
            <a:r>
              <a:rPr lang="en-GB" b="1" dirty="0">
                <a:solidFill>
                  <a:schemeClr val="bg2"/>
                </a:solidFill>
              </a:rPr>
              <a:t>Protestants</a:t>
            </a:r>
            <a:r>
              <a:rPr lang="en-GB" dirty="0">
                <a:solidFill>
                  <a:schemeClr val="bg2"/>
                </a:solidFill>
              </a:rPr>
              <a:t> suspect activities, agents associated with subterfuge &amp; poison (vs Huguenots, vs England)</a:t>
            </a:r>
          </a:p>
          <a:p>
            <a:r>
              <a:rPr lang="en-GB" b="1" dirty="0">
                <a:solidFill>
                  <a:schemeClr val="bg2"/>
                </a:solidFill>
              </a:rPr>
              <a:t>Among Catholics</a:t>
            </a:r>
            <a:r>
              <a:rPr lang="en-GB" dirty="0">
                <a:solidFill>
                  <a:schemeClr val="bg2"/>
                </a:solidFill>
              </a:rPr>
              <a:t>, anti-Italianism too e.g. in France (Gallicanism), many of higher clergy; political influence of queen mother, Catherine de Medici, non-royal foreign woman (niece of pope &amp; other Italian connections) linked to prognostication (Nostradamus), deceit &amp; assassination; network of spies including ‘flying squad’ of ladies at court</a:t>
            </a:r>
          </a:p>
          <a:p>
            <a:r>
              <a:rPr lang="en-GB" b="1" dirty="0">
                <a:solidFill>
                  <a:schemeClr val="bg2"/>
                </a:solidFill>
              </a:rPr>
              <a:t>Connection between espionage and diplomacy</a:t>
            </a:r>
            <a:r>
              <a:rPr lang="en-GB" dirty="0">
                <a:solidFill>
                  <a:schemeClr val="bg2"/>
                </a:solidFill>
              </a:rPr>
              <a:t>: reports of resident ambassadors on what being done and said at court and other info from contacts; source of intelligence </a:t>
            </a:r>
          </a:p>
        </p:txBody>
      </p:sp>
      <p:pic>
        <p:nvPicPr>
          <p:cNvPr id="5" name="Picture 4" descr="A portrait of a person in a black dress&#10;&#10;AI-generated content may be incorrect.">
            <a:extLst>
              <a:ext uri="{FF2B5EF4-FFF2-40B4-BE49-F238E27FC236}">
                <a16:creationId xmlns:a16="http://schemas.microsoft.com/office/drawing/2014/main" id="{C3E88955-B405-9170-3D9E-86401F5A8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879" y="1448656"/>
            <a:ext cx="3143250" cy="4505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543492-E1A0-1DEC-4ECC-E7C978B99BB5}"/>
              </a:ext>
            </a:extLst>
          </p:cNvPr>
          <p:cNvSpPr txBox="1"/>
          <p:nvPr/>
        </p:nvSpPr>
        <p:spPr>
          <a:xfrm>
            <a:off x="8704052" y="6249182"/>
            <a:ext cx="33850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Catherine de Medici (1519-1589)</a:t>
            </a:r>
          </a:p>
        </p:txBody>
      </p:sp>
    </p:spTree>
    <p:extLst>
      <p:ext uri="{BB962C8B-B14F-4D97-AF65-F5344CB8AC3E}">
        <p14:creationId xmlns:p14="http://schemas.microsoft.com/office/powerpoint/2010/main" val="2420416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6FCBD-E350-D501-A2AF-F88A68CDE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22"/>
            <a:ext cx="7093688" cy="903767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Espionage and Diplomacy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50B65-AC3D-16D0-674E-AFC16CEC4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13708"/>
            <a:ext cx="7428748" cy="5744292"/>
          </a:xfrm>
        </p:spPr>
        <p:txBody>
          <a:bodyPr>
            <a:normAutofit lnSpcReduction="10000"/>
          </a:bodyPr>
          <a:lstStyle/>
          <a:p>
            <a:r>
              <a:rPr lang="en-GB" sz="2400" b="1" dirty="0">
                <a:solidFill>
                  <a:schemeClr val="bg2"/>
                </a:solidFill>
              </a:rPr>
              <a:t>Concept of ambassador </a:t>
            </a:r>
            <a:r>
              <a:rPr lang="en-GB" sz="2400" dirty="0">
                <a:solidFill>
                  <a:schemeClr val="bg2"/>
                </a:solidFill>
              </a:rPr>
              <a:t>as ‘the best spy’ or ‘an honourable spy’; ‘all contemporaries knew … a diplomat concealed a spy’ </a:t>
            </a:r>
          </a:p>
          <a:p>
            <a:r>
              <a:rPr lang="en-GB" sz="2400" b="1" dirty="0">
                <a:solidFill>
                  <a:schemeClr val="bg2"/>
                </a:solidFill>
              </a:rPr>
              <a:t>Ambassador</a:t>
            </a:r>
            <a:r>
              <a:rPr lang="en-GB" sz="2400" dirty="0">
                <a:solidFill>
                  <a:schemeClr val="bg2"/>
                </a:solidFill>
              </a:rPr>
              <a:t> </a:t>
            </a:r>
            <a:r>
              <a:rPr lang="en-GB" sz="2400" dirty="0">
                <a:solidFill>
                  <a:schemeClr val="bg2"/>
                </a:solidFill>
                <a:effectLst/>
              </a:rPr>
              <a:t>not to behave like a spy b</a:t>
            </a:r>
            <a:r>
              <a:rPr lang="en-GB" sz="2400" dirty="0">
                <a:solidFill>
                  <a:schemeClr val="bg2"/>
                </a:solidFill>
              </a:rPr>
              <a:t>ut collect and pass on intelligence; always suspect</a:t>
            </a:r>
          </a:p>
          <a:p>
            <a:r>
              <a:rPr lang="en-GB" sz="2400" b="1" dirty="0">
                <a:solidFill>
                  <a:schemeClr val="bg2"/>
                </a:solidFill>
              </a:rPr>
              <a:t>Negotiation, information-gathering and representation </a:t>
            </a:r>
            <a:r>
              <a:rPr lang="en-GB" sz="2400" dirty="0">
                <a:solidFill>
                  <a:schemeClr val="bg2"/>
                </a:solidFill>
              </a:rPr>
              <a:t>= principal aims of diplomacy</a:t>
            </a:r>
          </a:p>
          <a:p>
            <a:r>
              <a:rPr lang="en-GB" sz="2400" b="1" dirty="0">
                <a:solidFill>
                  <a:schemeClr val="bg2"/>
                </a:solidFill>
              </a:rPr>
              <a:t>Italian states </a:t>
            </a:r>
            <a:r>
              <a:rPr lang="en-GB" sz="2400" dirty="0">
                <a:solidFill>
                  <a:schemeClr val="bg2"/>
                </a:solidFill>
              </a:rPr>
              <a:t>sent out first resident ambassadors in C15th (often high clergy/noblemen), soon imitated by other powers from C16th; ‘occasional’ important too</a:t>
            </a:r>
          </a:p>
          <a:p>
            <a:r>
              <a:rPr lang="en-GB" sz="2400" b="1" dirty="0">
                <a:solidFill>
                  <a:schemeClr val="bg2"/>
                </a:solidFill>
                <a:effectLst/>
              </a:rPr>
              <a:t>Many different actors </a:t>
            </a:r>
            <a:r>
              <a:rPr lang="en-GB" sz="2400" dirty="0">
                <a:solidFill>
                  <a:schemeClr val="bg2"/>
                </a:solidFill>
                <a:effectLst/>
              </a:rPr>
              <a:t>involved, just as with espionage &gt; contro</a:t>
            </a:r>
            <a:r>
              <a:rPr lang="en-GB" sz="2400" dirty="0">
                <a:solidFill>
                  <a:schemeClr val="bg2"/>
                </a:solidFill>
              </a:rPr>
              <a:t>l</a:t>
            </a:r>
            <a:r>
              <a:rPr lang="en-GB" sz="2400" dirty="0">
                <a:solidFill>
                  <a:schemeClr val="bg2"/>
                </a:solidFill>
                <a:effectLst/>
              </a:rPr>
              <a:t> (and manipulation) of information and news; couriers &gt; i</a:t>
            </a:r>
            <a:r>
              <a:rPr lang="en-GB" sz="2400" dirty="0">
                <a:solidFill>
                  <a:schemeClr val="bg2"/>
                </a:solidFill>
              </a:rPr>
              <a:t>mportance of correspondence and correspondence &amp; </a:t>
            </a:r>
            <a:r>
              <a:rPr lang="en-GB" sz="2400" b="1" dirty="0">
                <a:solidFill>
                  <a:schemeClr val="bg2"/>
                </a:solidFill>
              </a:rPr>
              <a:t>communication</a:t>
            </a:r>
          </a:p>
          <a:p>
            <a:r>
              <a:rPr lang="en-GB" sz="2400" b="1" dirty="0">
                <a:solidFill>
                  <a:schemeClr val="bg2"/>
                </a:solidFill>
                <a:effectLst/>
              </a:rPr>
              <a:t>‘New’ diplomatic history: </a:t>
            </a:r>
            <a:r>
              <a:rPr lang="en-GB" sz="2400" dirty="0">
                <a:solidFill>
                  <a:schemeClr val="bg2"/>
                </a:solidFill>
                <a:effectLst/>
              </a:rPr>
              <a:t>expansion &amp; </a:t>
            </a:r>
            <a:r>
              <a:rPr lang="en-GB" sz="2400" dirty="0">
                <a:solidFill>
                  <a:schemeClr val="bg2"/>
                </a:solidFill>
              </a:rPr>
              <a:t>variety</a:t>
            </a:r>
            <a:endParaRPr lang="en-GB" sz="2400" dirty="0">
              <a:solidFill>
                <a:schemeClr val="bg2"/>
              </a:solidFill>
              <a:effectLst/>
            </a:endParaRPr>
          </a:p>
          <a:p>
            <a:endParaRPr lang="en-GB" dirty="0"/>
          </a:p>
        </p:txBody>
      </p:sp>
      <p:pic>
        <p:nvPicPr>
          <p:cNvPr id="7" name="Picture 6" descr="A painting of a religious scene&#10;&#10;AI-generated content may be incorrect.">
            <a:extLst>
              <a:ext uri="{FF2B5EF4-FFF2-40B4-BE49-F238E27FC236}">
                <a16:creationId xmlns:a16="http://schemas.microsoft.com/office/drawing/2014/main" id="{04E51313-7923-2A37-31F4-5F4C3D4F88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362" y="611937"/>
            <a:ext cx="4786098" cy="53637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E277DD-41CE-6475-9895-E23856773878}"/>
              </a:ext>
            </a:extLst>
          </p:cNvPr>
          <p:cNvSpPr txBox="1"/>
          <p:nvPr/>
        </p:nvSpPr>
        <p:spPr>
          <a:xfrm>
            <a:off x="7434944" y="6073358"/>
            <a:ext cx="464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Vittore Carpaccio (1460-1526): </a:t>
            </a:r>
          </a:p>
          <a:p>
            <a:r>
              <a:rPr lang="en-GB" sz="1800" dirty="0">
                <a:solidFill>
                  <a:schemeClr val="bg1"/>
                </a:solidFill>
              </a:rPr>
              <a:t>‘Departure of the Ambassadors’ c. 1498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14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F26A3-18EE-CBC3-85BE-FC33FCDB7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397"/>
            <a:ext cx="10315755" cy="10179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Why Venice?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F3B00-8B03-D256-921B-E935EDA8C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38" y="1147313"/>
            <a:ext cx="8377994" cy="5345561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2"/>
                </a:solidFill>
              </a:rPr>
              <a:t>Cf secret service or police state for insecure republic: ‘centrally organised state intelligence organisation’ (under Council of Ten) with ‘distinct communication networks’; bureaucratic &amp; highly regulated (Iordanou) </a:t>
            </a:r>
          </a:p>
          <a:p>
            <a:r>
              <a:rPr lang="en-GB" dirty="0">
                <a:solidFill>
                  <a:schemeClr val="bg2"/>
                </a:solidFill>
              </a:rPr>
              <a:t>‘Inquisitors of the State (or against the Disclosures of Secrets)’ </a:t>
            </a:r>
            <a:r>
              <a:rPr lang="en-GB" dirty="0" err="1">
                <a:solidFill>
                  <a:schemeClr val="bg2"/>
                </a:solidFill>
              </a:rPr>
              <a:t>cf</a:t>
            </a:r>
            <a:r>
              <a:rPr lang="en-GB" dirty="0">
                <a:solidFill>
                  <a:schemeClr val="bg2"/>
                </a:solidFill>
              </a:rPr>
              <a:t> spy chiefs/counterintelligence with widespread network of informants; ‘secret’ archive </a:t>
            </a:r>
            <a:r>
              <a:rPr lang="en-GB" dirty="0" err="1">
                <a:solidFill>
                  <a:schemeClr val="bg2"/>
                </a:solidFill>
              </a:rPr>
              <a:t>cf</a:t>
            </a:r>
            <a:r>
              <a:rPr lang="en-GB" dirty="0">
                <a:solidFill>
                  <a:schemeClr val="bg2"/>
                </a:solidFill>
              </a:rPr>
              <a:t> ‘classified’ documents; use of cryptography; seized on by intelligence studies</a:t>
            </a:r>
          </a:p>
          <a:p>
            <a:r>
              <a:rPr lang="en-GB" dirty="0">
                <a:solidFill>
                  <a:schemeClr val="bg2"/>
                </a:solidFill>
              </a:rPr>
              <a:t>Unique role as trading and commercial hub: merchants travelled across known world bringing back information</a:t>
            </a:r>
          </a:p>
          <a:p>
            <a:r>
              <a:rPr lang="en-GB" dirty="0">
                <a:solidFill>
                  <a:schemeClr val="bg2"/>
                </a:solidFill>
              </a:rPr>
              <a:t>At forefront of development of news, print, postal system and diplomacy in Europe, Asia and North Africa</a:t>
            </a:r>
          </a:p>
          <a:p>
            <a:r>
              <a:rPr lang="en-GB" dirty="0">
                <a:solidFill>
                  <a:schemeClr val="bg2"/>
                </a:solidFill>
              </a:rPr>
              <a:t>Need to protect economic pre-eminence and state secrets in competition with other powers e.g. Ottomans &amp; Portuguese</a:t>
            </a:r>
          </a:p>
        </p:txBody>
      </p:sp>
      <p:pic>
        <p:nvPicPr>
          <p:cNvPr id="5" name="Picture 4" descr="A painting of a person holding a whip&#10;&#10;AI-generated content may be incorrect.">
            <a:extLst>
              <a:ext uri="{FF2B5EF4-FFF2-40B4-BE49-F238E27FC236}">
                <a16:creationId xmlns:a16="http://schemas.microsoft.com/office/drawing/2014/main" id="{8F112CEA-2DAC-FBDF-8C1F-58DEBDD7B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117" y="1253553"/>
            <a:ext cx="3720322" cy="45929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036548-5A23-A407-AFE2-84D20B2EB746}"/>
              </a:ext>
            </a:extLst>
          </p:cNvPr>
          <p:cNvSpPr txBox="1"/>
          <p:nvPr/>
        </p:nvSpPr>
        <p:spPr>
          <a:xfrm>
            <a:off x="8333117" y="5952783"/>
            <a:ext cx="3493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Marcantonio Barbaro</a:t>
            </a:r>
          </a:p>
          <a:p>
            <a:r>
              <a:rPr lang="en-GB" dirty="0">
                <a:solidFill>
                  <a:schemeClr val="bg2"/>
                </a:solidFill>
              </a:rPr>
              <a:t>Venetian Ambassador to Istanbul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175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B3981-1F17-73E6-3AA6-29C0532D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Venetian Ambassadors in Damascus, 1511</a:t>
            </a:r>
          </a:p>
        </p:txBody>
      </p:sp>
      <p:pic>
        <p:nvPicPr>
          <p:cNvPr id="5" name="Content Placeholder 4" descr="A painting of a group of people in traditional clothes&#10;&#10;AI-generated content may be incorrect.">
            <a:extLst>
              <a:ext uri="{FF2B5EF4-FFF2-40B4-BE49-F238E27FC236}">
                <a16:creationId xmlns:a16="http://schemas.microsoft.com/office/drawing/2014/main" id="{0BC9E458-24E3-FF4D-31AF-764BA3843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62" y="1592056"/>
            <a:ext cx="7909293" cy="4521067"/>
          </a:xfrm>
        </p:spPr>
      </p:pic>
    </p:spTree>
    <p:extLst>
      <p:ext uri="{BB962C8B-B14F-4D97-AF65-F5344CB8AC3E}">
        <p14:creationId xmlns:p14="http://schemas.microsoft.com/office/powerpoint/2010/main" val="2485335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4379</TotalTime>
  <Words>819</Words>
  <Application>Microsoft Office PowerPoint</Application>
  <PresentationFormat>Widescreen</PresentationFormat>
  <Paragraphs>51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Verdana</vt:lpstr>
      <vt:lpstr>Office Theme</vt:lpstr>
      <vt:lpstr>Espionage and Diplomacy during the Renaissance</vt:lpstr>
      <vt:lpstr>PowerPoint Presentation</vt:lpstr>
      <vt:lpstr>Revival or rebirth of culture of antiquity/ practices of ancient world </vt:lpstr>
      <vt:lpstr>The Age of Secrecy &amp; Dissimulation</vt:lpstr>
      <vt:lpstr>Machiavelli &amp; the advocacy of deceit</vt:lpstr>
      <vt:lpstr>Association with Renaissance Italy</vt:lpstr>
      <vt:lpstr>Espionage and Diplomacy</vt:lpstr>
      <vt:lpstr>Why Venice?</vt:lpstr>
      <vt:lpstr>Venetian Ambassadors in Damascus, 1511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3</cp:revision>
  <dcterms:created xsi:type="dcterms:W3CDTF">2025-10-19T10:35:20Z</dcterms:created>
  <dcterms:modified xsi:type="dcterms:W3CDTF">2025-10-22T21:26:07Z</dcterms:modified>
</cp:coreProperties>
</file>