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DF35B8-6149-4B60-86EB-37A463CB7A62}" v="26" dt="2023-05-03T10:22:42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yle, Rosie" userId="5dc1ee3f-9b2a-4c55-85b1-648ff68ca97e" providerId="ADAL" clId="{26DF35B8-6149-4B60-86EB-37A463CB7A62}"/>
    <pc:docChg chg="undo custSel modSld">
      <pc:chgData name="Doyle, Rosie" userId="5dc1ee3f-9b2a-4c55-85b1-648ff68ca97e" providerId="ADAL" clId="{26DF35B8-6149-4B60-86EB-37A463CB7A62}" dt="2023-05-03T10:23:05.152" v="2982" actId="26606"/>
      <pc:docMkLst>
        <pc:docMk/>
      </pc:docMkLst>
      <pc:sldChg chg="addSp modSp mod setBg">
        <pc:chgData name="Doyle, Rosie" userId="5dc1ee3f-9b2a-4c55-85b1-648ff68ca97e" providerId="ADAL" clId="{26DF35B8-6149-4B60-86EB-37A463CB7A62}" dt="2023-05-03T10:23:05.152" v="2982" actId="26606"/>
        <pc:sldMkLst>
          <pc:docMk/>
          <pc:sldMk cId="807417141" sldId="256"/>
        </pc:sldMkLst>
        <pc:spChg chg="mod">
          <ac:chgData name="Doyle, Rosie" userId="5dc1ee3f-9b2a-4c55-85b1-648ff68ca97e" providerId="ADAL" clId="{26DF35B8-6149-4B60-86EB-37A463CB7A62}" dt="2023-05-03T10:23:05.152" v="2982" actId="26606"/>
          <ac:spMkLst>
            <pc:docMk/>
            <pc:sldMk cId="807417141" sldId="256"/>
            <ac:spMk id="2" creationId="{AE695CB1-365F-8394-B382-91E918DF866C}"/>
          </ac:spMkLst>
        </pc:spChg>
        <pc:spChg chg="mod">
          <ac:chgData name="Doyle, Rosie" userId="5dc1ee3f-9b2a-4c55-85b1-648ff68ca97e" providerId="ADAL" clId="{26DF35B8-6149-4B60-86EB-37A463CB7A62}" dt="2023-05-03T10:23:05.152" v="2982" actId="26606"/>
          <ac:spMkLst>
            <pc:docMk/>
            <pc:sldMk cId="807417141" sldId="256"/>
            <ac:spMk id="3" creationId="{5C12C83D-284D-E6DA-7203-DEE8EE6FAC5F}"/>
          </ac:spMkLst>
        </pc:spChg>
        <pc:spChg chg="add">
          <ac:chgData name="Doyle, Rosie" userId="5dc1ee3f-9b2a-4c55-85b1-648ff68ca97e" providerId="ADAL" clId="{26DF35B8-6149-4B60-86EB-37A463CB7A62}" dt="2023-05-03T10:23:05.152" v="2982" actId="26606"/>
          <ac:spMkLst>
            <pc:docMk/>
            <pc:sldMk cId="807417141" sldId="256"/>
            <ac:spMk id="14343" creationId="{665DBBEF-238B-476B-96AB-8AAC3224ECEA}"/>
          </ac:spMkLst>
        </pc:spChg>
        <pc:spChg chg="add">
          <ac:chgData name="Doyle, Rosie" userId="5dc1ee3f-9b2a-4c55-85b1-648ff68ca97e" providerId="ADAL" clId="{26DF35B8-6149-4B60-86EB-37A463CB7A62}" dt="2023-05-03T10:23:05.152" v="2982" actId="26606"/>
          <ac:spMkLst>
            <pc:docMk/>
            <pc:sldMk cId="807417141" sldId="256"/>
            <ac:spMk id="14345" creationId="{3FCFB1DE-0B7E-48CC-BA90-B2AB0889F9D6}"/>
          </ac:spMkLst>
        </pc:spChg>
        <pc:picChg chg="add mod">
          <ac:chgData name="Doyle, Rosie" userId="5dc1ee3f-9b2a-4c55-85b1-648ff68ca97e" providerId="ADAL" clId="{26DF35B8-6149-4B60-86EB-37A463CB7A62}" dt="2023-05-03T10:23:05.152" v="2982" actId="26606"/>
          <ac:picMkLst>
            <pc:docMk/>
            <pc:sldMk cId="807417141" sldId="256"/>
            <ac:picMk id="14338" creationId="{1A844DF1-C445-8A17-E7BA-3725FA09BE06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09:53:34.065" v="2889" actId="27636"/>
        <pc:sldMkLst>
          <pc:docMk/>
          <pc:sldMk cId="1753760213" sldId="257"/>
        </pc:sldMkLst>
        <pc:spChg chg="mod">
          <ac:chgData name="Doyle, Rosie" userId="5dc1ee3f-9b2a-4c55-85b1-648ff68ca97e" providerId="ADAL" clId="{26DF35B8-6149-4B60-86EB-37A463CB7A62}" dt="2023-05-03T09:53:15.158" v="2887" actId="26606"/>
          <ac:spMkLst>
            <pc:docMk/>
            <pc:sldMk cId="1753760213" sldId="257"/>
            <ac:spMk id="2" creationId="{6346F744-65B0-B2BA-9500-5E2C9FF70506}"/>
          </ac:spMkLst>
        </pc:spChg>
        <pc:spChg chg="mod">
          <ac:chgData name="Doyle, Rosie" userId="5dc1ee3f-9b2a-4c55-85b1-648ff68ca97e" providerId="ADAL" clId="{26DF35B8-6149-4B60-86EB-37A463CB7A62}" dt="2023-05-03T09:53:34.065" v="2889" actId="27636"/>
          <ac:spMkLst>
            <pc:docMk/>
            <pc:sldMk cId="1753760213" sldId="257"/>
            <ac:spMk id="3" creationId="{CBA7CD1D-5450-D54B-AC3B-282463E95EC2}"/>
          </ac:spMkLst>
        </pc:spChg>
        <pc:spChg chg="add">
          <ac:chgData name="Doyle, Rosie" userId="5dc1ee3f-9b2a-4c55-85b1-648ff68ca97e" providerId="ADAL" clId="{26DF35B8-6149-4B60-86EB-37A463CB7A62}" dt="2023-05-03T09:53:15.158" v="2887" actId="26606"/>
          <ac:spMkLst>
            <pc:docMk/>
            <pc:sldMk cId="1753760213" sldId="257"/>
            <ac:spMk id="1031" creationId="{F13C74B1-5B17-4795-BED0-7140497B445A}"/>
          </ac:spMkLst>
        </pc:spChg>
        <pc:spChg chg="add">
          <ac:chgData name="Doyle, Rosie" userId="5dc1ee3f-9b2a-4c55-85b1-648ff68ca97e" providerId="ADAL" clId="{26DF35B8-6149-4B60-86EB-37A463CB7A62}" dt="2023-05-03T09:53:15.158" v="2887" actId="26606"/>
          <ac:spMkLst>
            <pc:docMk/>
            <pc:sldMk cId="1753760213" sldId="257"/>
            <ac:spMk id="1033" creationId="{D4974D33-8DC5-464E-8C6D-BE58F0669C17}"/>
          </ac:spMkLst>
        </pc:spChg>
        <pc:picChg chg="add mod">
          <ac:chgData name="Doyle, Rosie" userId="5dc1ee3f-9b2a-4c55-85b1-648ff68ca97e" providerId="ADAL" clId="{26DF35B8-6149-4B60-86EB-37A463CB7A62}" dt="2023-05-03T09:53:15.158" v="2887" actId="26606"/>
          <ac:picMkLst>
            <pc:docMk/>
            <pc:sldMk cId="1753760213" sldId="257"/>
            <ac:picMk id="1026" creationId="{9BE7E3C6-D062-57B8-8C21-378E41C800F7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09:54:19.573" v="2891" actId="26606"/>
        <pc:sldMkLst>
          <pc:docMk/>
          <pc:sldMk cId="2899801914" sldId="258"/>
        </pc:sldMkLst>
        <pc:spChg chg="mod">
          <ac:chgData name="Doyle, Rosie" userId="5dc1ee3f-9b2a-4c55-85b1-648ff68ca97e" providerId="ADAL" clId="{26DF35B8-6149-4B60-86EB-37A463CB7A62}" dt="2023-05-03T09:54:19.573" v="2891" actId="26606"/>
          <ac:spMkLst>
            <pc:docMk/>
            <pc:sldMk cId="2899801914" sldId="258"/>
            <ac:spMk id="2" creationId="{FC160004-B5E9-1379-317F-0746C3F96805}"/>
          </ac:spMkLst>
        </pc:spChg>
        <pc:spChg chg="mod">
          <ac:chgData name="Doyle, Rosie" userId="5dc1ee3f-9b2a-4c55-85b1-648ff68ca97e" providerId="ADAL" clId="{26DF35B8-6149-4B60-86EB-37A463CB7A62}" dt="2023-05-03T09:54:19.573" v="2891" actId="26606"/>
          <ac:spMkLst>
            <pc:docMk/>
            <pc:sldMk cId="2899801914" sldId="258"/>
            <ac:spMk id="3" creationId="{9F021770-6C1D-1D5F-4F63-58D48C3069D9}"/>
          </ac:spMkLst>
        </pc:spChg>
        <pc:spChg chg="add">
          <ac:chgData name="Doyle, Rosie" userId="5dc1ee3f-9b2a-4c55-85b1-648ff68ca97e" providerId="ADAL" clId="{26DF35B8-6149-4B60-86EB-37A463CB7A62}" dt="2023-05-03T09:54:19.573" v="2891" actId="26606"/>
          <ac:spMkLst>
            <pc:docMk/>
            <pc:sldMk cId="2899801914" sldId="258"/>
            <ac:spMk id="2055" creationId="{F13C74B1-5B17-4795-BED0-7140497B445A}"/>
          </ac:spMkLst>
        </pc:spChg>
        <pc:spChg chg="add">
          <ac:chgData name="Doyle, Rosie" userId="5dc1ee3f-9b2a-4c55-85b1-648ff68ca97e" providerId="ADAL" clId="{26DF35B8-6149-4B60-86EB-37A463CB7A62}" dt="2023-05-03T09:54:19.573" v="2891" actId="26606"/>
          <ac:spMkLst>
            <pc:docMk/>
            <pc:sldMk cId="2899801914" sldId="258"/>
            <ac:spMk id="2057" creationId="{D4974D33-8DC5-464E-8C6D-BE58F0669C17}"/>
          </ac:spMkLst>
        </pc:spChg>
        <pc:picChg chg="add mod">
          <ac:chgData name="Doyle, Rosie" userId="5dc1ee3f-9b2a-4c55-85b1-648ff68ca97e" providerId="ADAL" clId="{26DF35B8-6149-4B60-86EB-37A463CB7A62}" dt="2023-05-03T09:54:19.573" v="2891" actId="26606"/>
          <ac:picMkLst>
            <pc:docMk/>
            <pc:sldMk cId="2899801914" sldId="258"/>
            <ac:picMk id="2050" creationId="{67517F52-FDDA-BF12-73BE-FC06EADDF306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09:55:58.887" v="2893" actId="26606"/>
        <pc:sldMkLst>
          <pc:docMk/>
          <pc:sldMk cId="443591652" sldId="259"/>
        </pc:sldMkLst>
        <pc:spChg chg="mod">
          <ac:chgData name="Doyle, Rosie" userId="5dc1ee3f-9b2a-4c55-85b1-648ff68ca97e" providerId="ADAL" clId="{26DF35B8-6149-4B60-86EB-37A463CB7A62}" dt="2023-05-03T09:55:58.887" v="2893" actId="26606"/>
          <ac:spMkLst>
            <pc:docMk/>
            <pc:sldMk cId="443591652" sldId="259"/>
            <ac:spMk id="2" creationId="{C88C15A3-596A-6B27-2601-797F2B666F03}"/>
          </ac:spMkLst>
        </pc:spChg>
        <pc:spChg chg="mod">
          <ac:chgData name="Doyle, Rosie" userId="5dc1ee3f-9b2a-4c55-85b1-648ff68ca97e" providerId="ADAL" clId="{26DF35B8-6149-4B60-86EB-37A463CB7A62}" dt="2023-05-03T09:55:58.887" v="2893" actId="26606"/>
          <ac:spMkLst>
            <pc:docMk/>
            <pc:sldMk cId="443591652" sldId="259"/>
            <ac:spMk id="3" creationId="{99219A27-5220-3BD3-B574-88E4E3F76713}"/>
          </ac:spMkLst>
        </pc:spChg>
        <pc:spChg chg="add">
          <ac:chgData name="Doyle, Rosie" userId="5dc1ee3f-9b2a-4c55-85b1-648ff68ca97e" providerId="ADAL" clId="{26DF35B8-6149-4B60-86EB-37A463CB7A62}" dt="2023-05-03T09:55:58.887" v="2893" actId="26606"/>
          <ac:spMkLst>
            <pc:docMk/>
            <pc:sldMk cId="443591652" sldId="259"/>
            <ac:spMk id="3079" creationId="{45D37F4E-DDB4-456B-97E0-9937730A039F}"/>
          </ac:spMkLst>
        </pc:spChg>
        <pc:spChg chg="add">
          <ac:chgData name="Doyle, Rosie" userId="5dc1ee3f-9b2a-4c55-85b1-648ff68ca97e" providerId="ADAL" clId="{26DF35B8-6149-4B60-86EB-37A463CB7A62}" dt="2023-05-03T09:55:58.887" v="2893" actId="26606"/>
          <ac:spMkLst>
            <pc:docMk/>
            <pc:sldMk cId="443591652" sldId="259"/>
            <ac:spMk id="3081" creationId="{B2DD41CD-8F47-4F56-AD12-4E2FF7696987}"/>
          </ac:spMkLst>
        </pc:spChg>
        <pc:picChg chg="add mod">
          <ac:chgData name="Doyle, Rosie" userId="5dc1ee3f-9b2a-4c55-85b1-648ff68ca97e" providerId="ADAL" clId="{26DF35B8-6149-4B60-86EB-37A463CB7A62}" dt="2023-05-03T09:55:58.887" v="2893" actId="26606"/>
          <ac:picMkLst>
            <pc:docMk/>
            <pc:sldMk cId="443591652" sldId="259"/>
            <ac:picMk id="3074" creationId="{F65FB638-A83F-48E2-19BB-B3EEF1F5E117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09:57:43.529" v="2898" actId="1076"/>
        <pc:sldMkLst>
          <pc:docMk/>
          <pc:sldMk cId="3901237133" sldId="260"/>
        </pc:sldMkLst>
        <pc:spChg chg="mod">
          <ac:chgData name="Doyle, Rosie" userId="5dc1ee3f-9b2a-4c55-85b1-648ff68ca97e" providerId="ADAL" clId="{26DF35B8-6149-4B60-86EB-37A463CB7A62}" dt="2023-05-03T09:57:22.178" v="2895" actId="26606"/>
          <ac:spMkLst>
            <pc:docMk/>
            <pc:sldMk cId="3901237133" sldId="260"/>
            <ac:spMk id="2" creationId="{A59EA915-C0BA-EBED-03F9-CA629C21CA88}"/>
          </ac:spMkLst>
        </pc:spChg>
        <pc:spChg chg="mod">
          <ac:chgData name="Doyle, Rosie" userId="5dc1ee3f-9b2a-4c55-85b1-648ff68ca97e" providerId="ADAL" clId="{26DF35B8-6149-4B60-86EB-37A463CB7A62}" dt="2023-05-03T09:57:43.529" v="2898" actId="1076"/>
          <ac:spMkLst>
            <pc:docMk/>
            <pc:sldMk cId="3901237133" sldId="260"/>
            <ac:spMk id="3" creationId="{BF30AA60-8B70-0745-1843-24246E2C9D1C}"/>
          </ac:spMkLst>
        </pc:spChg>
        <pc:spChg chg="add">
          <ac:chgData name="Doyle, Rosie" userId="5dc1ee3f-9b2a-4c55-85b1-648ff68ca97e" providerId="ADAL" clId="{26DF35B8-6149-4B60-86EB-37A463CB7A62}" dt="2023-05-03T09:57:22.178" v="2895" actId="26606"/>
          <ac:spMkLst>
            <pc:docMk/>
            <pc:sldMk cId="3901237133" sldId="260"/>
            <ac:spMk id="4103" creationId="{45D37F4E-DDB4-456B-97E0-9937730A039F}"/>
          </ac:spMkLst>
        </pc:spChg>
        <pc:spChg chg="add">
          <ac:chgData name="Doyle, Rosie" userId="5dc1ee3f-9b2a-4c55-85b1-648ff68ca97e" providerId="ADAL" clId="{26DF35B8-6149-4B60-86EB-37A463CB7A62}" dt="2023-05-03T09:57:22.178" v="2895" actId="26606"/>
          <ac:spMkLst>
            <pc:docMk/>
            <pc:sldMk cId="3901237133" sldId="260"/>
            <ac:spMk id="4105" creationId="{B2DD41CD-8F47-4F56-AD12-4E2FF7696987}"/>
          </ac:spMkLst>
        </pc:spChg>
        <pc:picChg chg="add mod">
          <ac:chgData name="Doyle, Rosie" userId="5dc1ee3f-9b2a-4c55-85b1-648ff68ca97e" providerId="ADAL" clId="{26DF35B8-6149-4B60-86EB-37A463CB7A62}" dt="2023-05-03T09:57:22.178" v="2895" actId="26606"/>
          <ac:picMkLst>
            <pc:docMk/>
            <pc:sldMk cId="3901237133" sldId="260"/>
            <ac:picMk id="4098" creationId="{B4887EA7-AF31-17B9-04FE-B69C195E57FD}"/>
          </ac:picMkLst>
        </pc:picChg>
      </pc:sldChg>
      <pc:sldChg chg="addSp delSp modSp mod setBg">
        <pc:chgData name="Doyle, Rosie" userId="5dc1ee3f-9b2a-4c55-85b1-648ff68ca97e" providerId="ADAL" clId="{26DF35B8-6149-4B60-86EB-37A463CB7A62}" dt="2023-05-03T10:00:24.554" v="2908" actId="1076"/>
        <pc:sldMkLst>
          <pc:docMk/>
          <pc:sldMk cId="2480137488" sldId="261"/>
        </pc:sldMkLst>
        <pc:spChg chg="mod">
          <ac:chgData name="Doyle, Rosie" userId="5dc1ee3f-9b2a-4c55-85b1-648ff68ca97e" providerId="ADAL" clId="{26DF35B8-6149-4B60-86EB-37A463CB7A62}" dt="2023-05-03T10:00:06.936" v="2906" actId="26606"/>
          <ac:spMkLst>
            <pc:docMk/>
            <pc:sldMk cId="2480137488" sldId="261"/>
            <ac:spMk id="2" creationId="{EAB42846-EFE5-5827-A947-E3917B6C889B}"/>
          </ac:spMkLst>
        </pc:spChg>
        <pc:spChg chg="mod">
          <ac:chgData name="Doyle, Rosie" userId="5dc1ee3f-9b2a-4c55-85b1-648ff68ca97e" providerId="ADAL" clId="{26DF35B8-6149-4B60-86EB-37A463CB7A62}" dt="2023-05-03T10:00:24.554" v="2908" actId="1076"/>
          <ac:spMkLst>
            <pc:docMk/>
            <pc:sldMk cId="2480137488" sldId="261"/>
            <ac:spMk id="3" creationId="{31C49B4A-8D30-1DDA-52F7-2F794ABB1B65}"/>
          </ac:spMkLst>
        </pc:spChg>
        <pc:spChg chg="add del">
          <ac:chgData name="Doyle, Rosie" userId="5dc1ee3f-9b2a-4c55-85b1-648ff68ca97e" providerId="ADAL" clId="{26DF35B8-6149-4B60-86EB-37A463CB7A62}" dt="2023-05-03T09:59:26.129" v="2902" actId="478"/>
          <ac:spMkLst>
            <pc:docMk/>
            <pc:sldMk cId="2480137488" sldId="261"/>
            <ac:spMk id="4" creationId="{5990430C-1737-988C-5159-DA43203EEF03}"/>
          </ac:spMkLst>
        </pc:spChg>
        <pc:spChg chg="add del">
          <ac:chgData name="Doyle, Rosie" userId="5dc1ee3f-9b2a-4c55-85b1-648ff68ca97e" providerId="ADAL" clId="{26DF35B8-6149-4B60-86EB-37A463CB7A62}" dt="2023-05-03T09:59:28.823" v="2904" actId="478"/>
          <ac:spMkLst>
            <pc:docMk/>
            <pc:sldMk cId="2480137488" sldId="261"/>
            <ac:spMk id="5" creationId="{D8149F75-9ACA-2AC7-75D2-E32FE9306B96}"/>
          </ac:spMkLst>
        </pc:spChg>
        <pc:spChg chg="add">
          <ac:chgData name="Doyle, Rosie" userId="5dc1ee3f-9b2a-4c55-85b1-648ff68ca97e" providerId="ADAL" clId="{26DF35B8-6149-4B60-86EB-37A463CB7A62}" dt="2023-05-03T10:00:06.936" v="2906" actId="26606"/>
          <ac:spMkLst>
            <pc:docMk/>
            <pc:sldMk cId="2480137488" sldId="261"/>
            <ac:spMk id="5131" creationId="{D1D34770-47A8-402C-AF23-2B653F2D88C1}"/>
          </ac:spMkLst>
        </pc:spChg>
        <pc:picChg chg="add mod">
          <ac:chgData name="Doyle, Rosie" userId="5dc1ee3f-9b2a-4c55-85b1-648ff68ca97e" providerId="ADAL" clId="{26DF35B8-6149-4B60-86EB-37A463CB7A62}" dt="2023-05-03T10:00:06.936" v="2906" actId="26606"/>
          <ac:picMkLst>
            <pc:docMk/>
            <pc:sldMk cId="2480137488" sldId="261"/>
            <ac:picMk id="5126" creationId="{CE56D539-8A9F-1281-4C55-43036C07B0FC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02:00.279" v="2912" actId="26606"/>
        <pc:sldMkLst>
          <pc:docMk/>
          <pc:sldMk cId="321713846" sldId="262"/>
        </pc:sldMkLst>
        <pc:spChg chg="mod">
          <ac:chgData name="Doyle, Rosie" userId="5dc1ee3f-9b2a-4c55-85b1-648ff68ca97e" providerId="ADAL" clId="{26DF35B8-6149-4B60-86EB-37A463CB7A62}" dt="2023-05-03T10:02:00.279" v="2912" actId="26606"/>
          <ac:spMkLst>
            <pc:docMk/>
            <pc:sldMk cId="321713846" sldId="262"/>
            <ac:spMk id="2" creationId="{12691F5C-D939-83CF-E49D-82E67239ED5A}"/>
          </ac:spMkLst>
        </pc:spChg>
        <pc:spChg chg="mod">
          <ac:chgData name="Doyle, Rosie" userId="5dc1ee3f-9b2a-4c55-85b1-648ff68ca97e" providerId="ADAL" clId="{26DF35B8-6149-4B60-86EB-37A463CB7A62}" dt="2023-05-03T10:02:00.279" v="2912" actId="26606"/>
          <ac:spMkLst>
            <pc:docMk/>
            <pc:sldMk cId="321713846" sldId="262"/>
            <ac:spMk id="3" creationId="{8CA982F3-20A2-D5F4-CA7B-DF139C85A528}"/>
          </ac:spMkLst>
        </pc:spChg>
        <pc:spChg chg="add">
          <ac:chgData name="Doyle, Rosie" userId="5dc1ee3f-9b2a-4c55-85b1-648ff68ca97e" providerId="ADAL" clId="{26DF35B8-6149-4B60-86EB-37A463CB7A62}" dt="2023-05-03T10:02:00.279" v="2912" actId="26606"/>
          <ac:spMkLst>
            <pc:docMk/>
            <pc:sldMk cId="321713846" sldId="262"/>
            <ac:spMk id="6153" creationId="{352BEC0E-22F8-46D0-9632-375DB541B06C}"/>
          </ac:spMkLst>
        </pc:spChg>
        <pc:spChg chg="add">
          <ac:chgData name="Doyle, Rosie" userId="5dc1ee3f-9b2a-4c55-85b1-648ff68ca97e" providerId="ADAL" clId="{26DF35B8-6149-4B60-86EB-37A463CB7A62}" dt="2023-05-03T10:02:00.279" v="2912" actId="26606"/>
          <ac:spMkLst>
            <pc:docMk/>
            <pc:sldMk cId="321713846" sldId="262"/>
            <ac:spMk id="6155" creationId="{3FCFB1DE-0B7E-48CC-BA90-B2AB0889F9D6}"/>
          </ac:spMkLst>
        </pc:spChg>
        <pc:picChg chg="add mod">
          <ac:chgData name="Doyle, Rosie" userId="5dc1ee3f-9b2a-4c55-85b1-648ff68ca97e" providerId="ADAL" clId="{26DF35B8-6149-4B60-86EB-37A463CB7A62}" dt="2023-05-03T10:02:00.279" v="2912" actId="26606"/>
          <ac:picMkLst>
            <pc:docMk/>
            <pc:sldMk cId="321713846" sldId="262"/>
            <ac:picMk id="6146" creationId="{9C040A42-ADFA-FE2E-9FB5-0FD2B1094D87}"/>
          </ac:picMkLst>
        </pc:picChg>
        <pc:picChg chg="add mod">
          <ac:chgData name="Doyle, Rosie" userId="5dc1ee3f-9b2a-4c55-85b1-648ff68ca97e" providerId="ADAL" clId="{26DF35B8-6149-4B60-86EB-37A463CB7A62}" dt="2023-05-03T10:02:00.279" v="2912" actId="26606"/>
          <ac:picMkLst>
            <pc:docMk/>
            <pc:sldMk cId="321713846" sldId="262"/>
            <ac:picMk id="6148" creationId="{31BF8226-C196-D04D-AD29-54335D0C2DCC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04:00.011" v="2916" actId="1076"/>
        <pc:sldMkLst>
          <pc:docMk/>
          <pc:sldMk cId="3840879515" sldId="263"/>
        </pc:sldMkLst>
        <pc:spChg chg="mod">
          <ac:chgData name="Doyle, Rosie" userId="5dc1ee3f-9b2a-4c55-85b1-648ff68ca97e" providerId="ADAL" clId="{26DF35B8-6149-4B60-86EB-37A463CB7A62}" dt="2023-05-03T10:03:43.990" v="2914" actId="26606"/>
          <ac:spMkLst>
            <pc:docMk/>
            <pc:sldMk cId="3840879515" sldId="263"/>
            <ac:spMk id="2" creationId="{C0BA6B2A-86FA-98A3-3FFD-4E77BD8560F6}"/>
          </ac:spMkLst>
        </pc:spChg>
        <pc:spChg chg="mod">
          <ac:chgData name="Doyle, Rosie" userId="5dc1ee3f-9b2a-4c55-85b1-648ff68ca97e" providerId="ADAL" clId="{26DF35B8-6149-4B60-86EB-37A463CB7A62}" dt="2023-05-03T10:04:00.011" v="2916" actId="1076"/>
          <ac:spMkLst>
            <pc:docMk/>
            <pc:sldMk cId="3840879515" sldId="263"/>
            <ac:spMk id="3" creationId="{57AB9BF5-43FF-9C3F-A7C4-56D1C3478055}"/>
          </ac:spMkLst>
        </pc:spChg>
        <pc:spChg chg="add">
          <ac:chgData name="Doyle, Rosie" userId="5dc1ee3f-9b2a-4c55-85b1-648ff68ca97e" providerId="ADAL" clId="{26DF35B8-6149-4B60-86EB-37A463CB7A62}" dt="2023-05-03T10:03:43.990" v="2914" actId="26606"/>
          <ac:spMkLst>
            <pc:docMk/>
            <pc:sldMk cId="3840879515" sldId="263"/>
            <ac:spMk id="9" creationId="{743AA782-23D1-4521-8CAD-47662984AA08}"/>
          </ac:spMkLst>
        </pc:spChg>
        <pc:spChg chg="add">
          <ac:chgData name="Doyle, Rosie" userId="5dc1ee3f-9b2a-4c55-85b1-648ff68ca97e" providerId="ADAL" clId="{26DF35B8-6149-4B60-86EB-37A463CB7A62}" dt="2023-05-03T10:03:43.990" v="2914" actId="26606"/>
          <ac:spMkLst>
            <pc:docMk/>
            <pc:sldMk cId="3840879515" sldId="263"/>
            <ac:spMk id="11" creationId="{71877DBC-BB60-40F0-AC93-2ACDBAAE60CE}"/>
          </ac:spMkLst>
        </pc:spChg>
        <pc:picChg chg="add mod">
          <ac:chgData name="Doyle, Rosie" userId="5dc1ee3f-9b2a-4c55-85b1-648ff68ca97e" providerId="ADAL" clId="{26DF35B8-6149-4B60-86EB-37A463CB7A62}" dt="2023-05-03T10:03:43.990" v="2914" actId="26606"/>
          <ac:picMkLst>
            <pc:docMk/>
            <pc:sldMk cId="3840879515" sldId="263"/>
            <ac:picMk id="4" creationId="{0E569FE2-0545-D89D-9BA6-65A3DE1B0EF9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06:15.221" v="2919" actId="255"/>
        <pc:sldMkLst>
          <pc:docMk/>
          <pc:sldMk cId="3733481127" sldId="264"/>
        </pc:sldMkLst>
        <pc:spChg chg="mod">
          <ac:chgData name="Doyle, Rosie" userId="5dc1ee3f-9b2a-4c55-85b1-648ff68ca97e" providerId="ADAL" clId="{26DF35B8-6149-4B60-86EB-37A463CB7A62}" dt="2023-05-03T10:06:01.720" v="2918" actId="26606"/>
          <ac:spMkLst>
            <pc:docMk/>
            <pc:sldMk cId="3733481127" sldId="264"/>
            <ac:spMk id="2" creationId="{5B4B46D2-7222-B385-C05A-59B8B2DBC877}"/>
          </ac:spMkLst>
        </pc:spChg>
        <pc:spChg chg="mod">
          <ac:chgData name="Doyle, Rosie" userId="5dc1ee3f-9b2a-4c55-85b1-648ff68ca97e" providerId="ADAL" clId="{26DF35B8-6149-4B60-86EB-37A463CB7A62}" dt="2023-05-03T10:06:15.221" v="2919" actId="255"/>
          <ac:spMkLst>
            <pc:docMk/>
            <pc:sldMk cId="3733481127" sldId="264"/>
            <ac:spMk id="3" creationId="{26872263-4A3D-397E-7338-3A0E7DF551B4}"/>
          </ac:spMkLst>
        </pc:spChg>
        <pc:spChg chg="add">
          <ac:chgData name="Doyle, Rosie" userId="5dc1ee3f-9b2a-4c55-85b1-648ff68ca97e" providerId="ADAL" clId="{26DF35B8-6149-4B60-86EB-37A463CB7A62}" dt="2023-05-03T10:06:01.720" v="2918" actId="26606"/>
          <ac:spMkLst>
            <pc:docMk/>
            <pc:sldMk cId="3733481127" sldId="264"/>
            <ac:spMk id="7175" creationId="{F13C74B1-5B17-4795-BED0-7140497B445A}"/>
          </ac:spMkLst>
        </pc:spChg>
        <pc:spChg chg="add">
          <ac:chgData name="Doyle, Rosie" userId="5dc1ee3f-9b2a-4c55-85b1-648ff68ca97e" providerId="ADAL" clId="{26DF35B8-6149-4B60-86EB-37A463CB7A62}" dt="2023-05-03T10:06:01.720" v="2918" actId="26606"/>
          <ac:spMkLst>
            <pc:docMk/>
            <pc:sldMk cId="3733481127" sldId="264"/>
            <ac:spMk id="7177" creationId="{D4974D33-8DC5-464E-8C6D-BE58F0669C17}"/>
          </ac:spMkLst>
        </pc:spChg>
        <pc:picChg chg="add mod">
          <ac:chgData name="Doyle, Rosie" userId="5dc1ee3f-9b2a-4c55-85b1-648ff68ca97e" providerId="ADAL" clId="{26DF35B8-6149-4B60-86EB-37A463CB7A62}" dt="2023-05-03T10:06:01.720" v="2918" actId="26606"/>
          <ac:picMkLst>
            <pc:docMk/>
            <pc:sldMk cId="3733481127" sldId="264"/>
            <ac:picMk id="7170" creationId="{A381DEDF-B5A6-D4A9-EB3E-07DC48E135EA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07:37.634" v="2921" actId="26606"/>
        <pc:sldMkLst>
          <pc:docMk/>
          <pc:sldMk cId="3974586653" sldId="265"/>
        </pc:sldMkLst>
        <pc:spChg chg="mod">
          <ac:chgData name="Doyle, Rosie" userId="5dc1ee3f-9b2a-4c55-85b1-648ff68ca97e" providerId="ADAL" clId="{26DF35B8-6149-4B60-86EB-37A463CB7A62}" dt="2023-05-03T10:07:37.634" v="2921" actId="26606"/>
          <ac:spMkLst>
            <pc:docMk/>
            <pc:sldMk cId="3974586653" sldId="265"/>
            <ac:spMk id="2" creationId="{43EE2835-308B-7B29-5FB2-7F0EBFAFD32B}"/>
          </ac:spMkLst>
        </pc:spChg>
        <pc:spChg chg="mod">
          <ac:chgData name="Doyle, Rosie" userId="5dc1ee3f-9b2a-4c55-85b1-648ff68ca97e" providerId="ADAL" clId="{26DF35B8-6149-4B60-86EB-37A463CB7A62}" dt="2023-05-03T10:07:37.634" v="2921" actId="26606"/>
          <ac:spMkLst>
            <pc:docMk/>
            <pc:sldMk cId="3974586653" sldId="265"/>
            <ac:spMk id="3" creationId="{0ED553AF-9A95-12EB-330C-0D756252BC09}"/>
          </ac:spMkLst>
        </pc:spChg>
        <pc:spChg chg="add">
          <ac:chgData name="Doyle, Rosie" userId="5dc1ee3f-9b2a-4c55-85b1-648ff68ca97e" providerId="ADAL" clId="{26DF35B8-6149-4B60-86EB-37A463CB7A62}" dt="2023-05-03T10:07:37.634" v="2921" actId="26606"/>
          <ac:spMkLst>
            <pc:docMk/>
            <pc:sldMk cId="3974586653" sldId="265"/>
            <ac:spMk id="8199" creationId="{2B97F24A-32CE-4C1C-A50D-3016B394DCFB}"/>
          </ac:spMkLst>
        </pc:spChg>
        <pc:spChg chg="add">
          <ac:chgData name="Doyle, Rosie" userId="5dc1ee3f-9b2a-4c55-85b1-648ff68ca97e" providerId="ADAL" clId="{26DF35B8-6149-4B60-86EB-37A463CB7A62}" dt="2023-05-03T10:07:37.634" v="2921" actId="26606"/>
          <ac:spMkLst>
            <pc:docMk/>
            <pc:sldMk cId="3974586653" sldId="265"/>
            <ac:spMk id="8201" creationId="{CD8B4F24-440B-49E9-B85D-733523DC064B}"/>
          </ac:spMkLst>
        </pc:spChg>
        <pc:picChg chg="add mod">
          <ac:chgData name="Doyle, Rosie" userId="5dc1ee3f-9b2a-4c55-85b1-648ff68ca97e" providerId="ADAL" clId="{26DF35B8-6149-4B60-86EB-37A463CB7A62}" dt="2023-05-03T10:07:37.634" v="2921" actId="26606"/>
          <ac:picMkLst>
            <pc:docMk/>
            <pc:sldMk cId="3974586653" sldId="265"/>
            <ac:picMk id="8194" creationId="{5103DF83-DFDE-83A8-E1E0-8653C597B3CD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10:44.517" v="2928" actId="14100"/>
        <pc:sldMkLst>
          <pc:docMk/>
          <pc:sldMk cId="1307585172" sldId="266"/>
        </pc:sldMkLst>
        <pc:spChg chg="mod">
          <ac:chgData name="Doyle, Rosie" userId="5dc1ee3f-9b2a-4c55-85b1-648ff68ca97e" providerId="ADAL" clId="{26DF35B8-6149-4B60-86EB-37A463CB7A62}" dt="2023-05-03T10:10:20.001" v="2925" actId="26606"/>
          <ac:spMkLst>
            <pc:docMk/>
            <pc:sldMk cId="1307585172" sldId="266"/>
            <ac:spMk id="2" creationId="{C0B530F4-A9E2-47FC-9BA3-106B59E1A731}"/>
          </ac:spMkLst>
        </pc:spChg>
        <pc:spChg chg="mod">
          <ac:chgData name="Doyle, Rosie" userId="5dc1ee3f-9b2a-4c55-85b1-648ff68ca97e" providerId="ADAL" clId="{26DF35B8-6149-4B60-86EB-37A463CB7A62}" dt="2023-05-03T10:10:44.517" v="2928" actId="14100"/>
          <ac:spMkLst>
            <pc:docMk/>
            <pc:sldMk cId="1307585172" sldId="266"/>
            <ac:spMk id="3" creationId="{9D7FBCFA-C6FD-4F12-F625-D29497C54B52}"/>
          </ac:spMkLst>
        </pc:spChg>
        <pc:spChg chg="add">
          <ac:chgData name="Doyle, Rosie" userId="5dc1ee3f-9b2a-4c55-85b1-648ff68ca97e" providerId="ADAL" clId="{26DF35B8-6149-4B60-86EB-37A463CB7A62}" dt="2023-05-03T10:10:20.001" v="2925" actId="26606"/>
          <ac:spMkLst>
            <pc:docMk/>
            <pc:sldMk cId="1307585172" sldId="266"/>
            <ac:spMk id="9225" creationId="{99F1FFA9-D672-408C-9220-ADEEC6ABDD09}"/>
          </ac:spMkLst>
        </pc:spChg>
        <pc:picChg chg="add mod">
          <ac:chgData name="Doyle, Rosie" userId="5dc1ee3f-9b2a-4c55-85b1-648ff68ca97e" providerId="ADAL" clId="{26DF35B8-6149-4B60-86EB-37A463CB7A62}" dt="2023-05-03T10:10:20.001" v="2925" actId="26606"/>
          <ac:picMkLst>
            <pc:docMk/>
            <pc:sldMk cId="1307585172" sldId="266"/>
            <ac:picMk id="9218" creationId="{A6635C97-515A-8609-A20A-CE68A84A58A7}"/>
          </ac:picMkLst>
        </pc:picChg>
        <pc:picChg chg="add mod">
          <ac:chgData name="Doyle, Rosie" userId="5dc1ee3f-9b2a-4c55-85b1-648ff68ca97e" providerId="ADAL" clId="{26DF35B8-6149-4B60-86EB-37A463CB7A62}" dt="2023-05-03T10:10:20.001" v="2925" actId="26606"/>
          <ac:picMkLst>
            <pc:docMk/>
            <pc:sldMk cId="1307585172" sldId="266"/>
            <ac:picMk id="9220" creationId="{969CD3A0-7BC7-6B3B-4E6F-B53788F7825D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12:21.290" v="2934" actId="20577"/>
        <pc:sldMkLst>
          <pc:docMk/>
          <pc:sldMk cId="933179593" sldId="267"/>
        </pc:sldMkLst>
        <pc:spChg chg="mod">
          <ac:chgData name="Doyle, Rosie" userId="5dc1ee3f-9b2a-4c55-85b1-648ff68ca97e" providerId="ADAL" clId="{26DF35B8-6149-4B60-86EB-37A463CB7A62}" dt="2023-05-03T10:11:50.183" v="2930" actId="26606"/>
          <ac:spMkLst>
            <pc:docMk/>
            <pc:sldMk cId="933179593" sldId="267"/>
            <ac:spMk id="2" creationId="{0D85E4F7-47FA-2C77-9A8B-911776B28E4D}"/>
          </ac:spMkLst>
        </pc:spChg>
        <pc:spChg chg="mod ord">
          <ac:chgData name="Doyle, Rosie" userId="5dc1ee3f-9b2a-4c55-85b1-648ff68ca97e" providerId="ADAL" clId="{26DF35B8-6149-4B60-86EB-37A463CB7A62}" dt="2023-05-03T10:12:21.290" v="2934" actId="20577"/>
          <ac:spMkLst>
            <pc:docMk/>
            <pc:sldMk cId="933179593" sldId="267"/>
            <ac:spMk id="3" creationId="{7CF14FD4-AAD2-CD49-3F79-E94BE0233A16}"/>
          </ac:spMkLst>
        </pc:spChg>
        <pc:spChg chg="add">
          <ac:chgData name="Doyle, Rosie" userId="5dc1ee3f-9b2a-4c55-85b1-648ff68ca97e" providerId="ADAL" clId="{26DF35B8-6149-4B60-86EB-37A463CB7A62}" dt="2023-05-03T10:11:50.183" v="2930" actId="26606"/>
          <ac:spMkLst>
            <pc:docMk/>
            <pc:sldMk cId="933179593" sldId="267"/>
            <ac:spMk id="10247" creationId="{B1595A09-E336-4D1B-9B3A-06A2287A54E2}"/>
          </ac:spMkLst>
        </pc:spChg>
        <pc:spChg chg="add">
          <ac:chgData name="Doyle, Rosie" userId="5dc1ee3f-9b2a-4c55-85b1-648ff68ca97e" providerId="ADAL" clId="{26DF35B8-6149-4B60-86EB-37A463CB7A62}" dt="2023-05-03T10:11:50.183" v="2930" actId="26606"/>
          <ac:spMkLst>
            <pc:docMk/>
            <pc:sldMk cId="933179593" sldId="267"/>
            <ac:spMk id="10249" creationId="{3540989C-C7B8-473B-BF87-6F2DA6A90006}"/>
          </ac:spMkLst>
        </pc:spChg>
        <pc:picChg chg="add mod">
          <ac:chgData name="Doyle, Rosie" userId="5dc1ee3f-9b2a-4c55-85b1-648ff68ca97e" providerId="ADAL" clId="{26DF35B8-6149-4B60-86EB-37A463CB7A62}" dt="2023-05-03T10:11:50.183" v="2930" actId="26606"/>
          <ac:picMkLst>
            <pc:docMk/>
            <pc:sldMk cId="933179593" sldId="267"/>
            <ac:picMk id="10242" creationId="{69F2651A-926D-2379-C7E7-4CFB79CF2843}"/>
          </ac:picMkLst>
        </pc:picChg>
      </pc:sldChg>
      <pc:sldChg chg="addSp delSp modSp mod setBg">
        <pc:chgData name="Doyle, Rosie" userId="5dc1ee3f-9b2a-4c55-85b1-648ff68ca97e" providerId="ADAL" clId="{26DF35B8-6149-4B60-86EB-37A463CB7A62}" dt="2023-05-03T10:13:39.555" v="2940" actId="255"/>
        <pc:sldMkLst>
          <pc:docMk/>
          <pc:sldMk cId="4113897548" sldId="268"/>
        </pc:sldMkLst>
        <pc:spChg chg="mod">
          <ac:chgData name="Doyle, Rosie" userId="5dc1ee3f-9b2a-4c55-85b1-648ff68ca97e" providerId="ADAL" clId="{26DF35B8-6149-4B60-86EB-37A463CB7A62}" dt="2023-05-03T10:13:23.535" v="2939" actId="26606"/>
          <ac:spMkLst>
            <pc:docMk/>
            <pc:sldMk cId="4113897548" sldId="268"/>
            <ac:spMk id="2" creationId="{882C5F15-BB63-9519-28D3-11D422792C1D}"/>
          </ac:spMkLst>
        </pc:spChg>
        <pc:spChg chg="mod ord">
          <ac:chgData name="Doyle, Rosie" userId="5dc1ee3f-9b2a-4c55-85b1-648ff68ca97e" providerId="ADAL" clId="{26DF35B8-6149-4B60-86EB-37A463CB7A62}" dt="2023-05-03T10:13:39.555" v="2940" actId="255"/>
          <ac:spMkLst>
            <pc:docMk/>
            <pc:sldMk cId="4113897548" sldId="268"/>
            <ac:spMk id="3" creationId="{E9366F5E-4202-F68C-2F39-7277B4EB4069}"/>
          </ac:spMkLst>
        </pc:spChg>
        <pc:spChg chg="add">
          <ac:chgData name="Doyle, Rosie" userId="5dc1ee3f-9b2a-4c55-85b1-648ff68ca97e" providerId="ADAL" clId="{26DF35B8-6149-4B60-86EB-37A463CB7A62}" dt="2023-05-03T10:13:23.535" v="2939" actId="26606"/>
          <ac:spMkLst>
            <pc:docMk/>
            <pc:sldMk cId="4113897548" sldId="268"/>
            <ac:spMk id="6" creationId="{3AFE8227-C443-417B-BA91-520EB1EF4559}"/>
          </ac:spMkLst>
        </pc:spChg>
        <pc:spChg chg="add">
          <ac:chgData name="Doyle, Rosie" userId="5dc1ee3f-9b2a-4c55-85b1-648ff68ca97e" providerId="ADAL" clId="{26DF35B8-6149-4B60-86EB-37A463CB7A62}" dt="2023-05-03T10:13:23.535" v="2939" actId="26606"/>
          <ac:spMkLst>
            <pc:docMk/>
            <pc:sldMk cId="4113897548" sldId="268"/>
            <ac:spMk id="7" creationId="{907741FC-B544-4A6E-B831-6789D042333D}"/>
          </ac:spMkLst>
        </pc:spChg>
        <pc:spChg chg="add del">
          <ac:chgData name="Doyle, Rosie" userId="5dc1ee3f-9b2a-4c55-85b1-648ff68ca97e" providerId="ADAL" clId="{26DF35B8-6149-4B60-86EB-37A463CB7A62}" dt="2023-05-03T10:13:20.602" v="2938" actId="26606"/>
          <ac:spMkLst>
            <pc:docMk/>
            <pc:sldMk cId="4113897548" sldId="268"/>
            <ac:spMk id="9" creationId="{B1595A09-E336-4D1B-9B3A-06A2287A54E2}"/>
          </ac:spMkLst>
        </pc:spChg>
        <pc:spChg chg="add del">
          <ac:chgData name="Doyle, Rosie" userId="5dc1ee3f-9b2a-4c55-85b1-648ff68ca97e" providerId="ADAL" clId="{26DF35B8-6149-4B60-86EB-37A463CB7A62}" dt="2023-05-03T10:13:20.602" v="2938" actId="26606"/>
          <ac:spMkLst>
            <pc:docMk/>
            <pc:sldMk cId="4113897548" sldId="268"/>
            <ac:spMk id="11" creationId="{3540989C-C7B8-473B-BF87-6F2DA6A90006}"/>
          </ac:spMkLst>
        </pc:spChg>
        <pc:spChg chg="add">
          <ac:chgData name="Doyle, Rosie" userId="5dc1ee3f-9b2a-4c55-85b1-648ff68ca97e" providerId="ADAL" clId="{26DF35B8-6149-4B60-86EB-37A463CB7A62}" dt="2023-05-03T10:13:23.535" v="2939" actId="26606"/>
          <ac:spMkLst>
            <pc:docMk/>
            <pc:sldMk cId="4113897548" sldId="268"/>
            <ac:spMk id="13" creationId="{3F0BE7ED-7814-4273-B18A-F26CC0380380}"/>
          </ac:spMkLst>
        </pc:spChg>
        <pc:picChg chg="add mod">
          <ac:chgData name="Doyle, Rosie" userId="5dc1ee3f-9b2a-4c55-85b1-648ff68ca97e" providerId="ADAL" clId="{26DF35B8-6149-4B60-86EB-37A463CB7A62}" dt="2023-05-03T10:13:23.535" v="2939" actId="26606"/>
          <ac:picMkLst>
            <pc:docMk/>
            <pc:sldMk cId="4113897548" sldId="268"/>
            <ac:picMk id="4" creationId="{2B4CCF05-FD8F-17EB-62A0-0F4BE003F2F0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15:14.976" v="2946" actId="122"/>
        <pc:sldMkLst>
          <pc:docMk/>
          <pc:sldMk cId="3569816489" sldId="269"/>
        </pc:sldMkLst>
        <pc:spChg chg="mod">
          <ac:chgData name="Doyle, Rosie" userId="5dc1ee3f-9b2a-4c55-85b1-648ff68ca97e" providerId="ADAL" clId="{26DF35B8-6149-4B60-86EB-37A463CB7A62}" dt="2023-05-03T10:15:14.976" v="2946" actId="122"/>
          <ac:spMkLst>
            <pc:docMk/>
            <pc:sldMk cId="3569816489" sldId="269"/>
            <ac:spMk id="2" creationId="{6395463A-5DBC-3FC9-A7A3-165C5B81E1F7}"/>
          </ac:spMkLst>
        </pc:spChg>
        <pc:spChg chg="mod ord">
          <ac:chgData name="Doyle, Rosie" userId="5dc1ee3f-9b2a-4c55-85b1-648ff68ca97e" providerId="ADAL" clId="{26DF35B8-6149-4B60-86EB-37A463CB7A62}" dt="2023-05-03T10:15:06.193" v="2945" actId="14100"/>
          <ac:spMkLst>
            <pc:docMk/>
            <pc:sldMk cId="3569816489" sldId="269"/>
            <ac:spMk id="3" creationId="{B21CA745-ECC8-23E6-714F-05D442CFF01D}"/>
          </ac:spMkLst>
        </pc:spChg>
        <pc:spChg chg="add">
          <ac:chgData name="Doyle, Rosie" userId="5dc1ee3f-9b2a-4c55-85b1-648ff68ca97e" providerId="ADAL" clId="{26DF35B8-6149-4B60-86EB-37A463CB7A62}" dt="2023-05-03T10:14:45.220" v="2942" actId="26606"/>
          <ac:spMkLst>
            <pc:docMk/>
            <pc:sldMk cId="3569816489" sldId="269"/>
            <ac:spMk id="11271" creationId="{23E547B5-89CF-4EC0-96DE-25771AED0799}"/>
          </ac:spMkLst>
        </pc:spChg>
        <pc:spChg chg="add">
          <ac:chgData name="Doyle, Rosie" userId="5dc1ee3f-9b2a-4c55-85b1-648ff68ca97e" providerId="ADAL" clId="{26DF35B8-6149-4B60-86EB-37A463CB7A62}" dt="2023-05-03T10:14:45.220" v="2942" actId="26606"/>
          <ac:spMkLst>
            <pc:docMk/>
            <pc:sldMk cId="3569816489" sldId="269"/>
            <ac:spMk id="11273" creationId="{3F0B8CEB-8279-4E5E-A0CE-1FC9F71736F2}"/>
          </ac:spMkLst>
        </pc:spChg>
        <pc:picChg chg="add mod">
          <ac:chgData name="Doyle, Rosie" userId="5dc1ee3f-9b2a-4c55-85b1-648ff68ca97e" providerId="ADAL" clId="{26DF35B8-6149-4B60-86EB-37A463CB7A62}" dt="2023-05-03T10:14:45.220" v="2942" actId="26606"/>
          <ac:picMkLst>
            <pc:docMk/>
            <pc:sldMk cId="3569816489" sldId="269"/>
            <ac:picMk id="11266" creationId="{6087D8AD-D1EC-2514-12DE-EACB4AF18B21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18:13.398" v="2963" actId="1076"/>
        <pc:sldMkLst>
          <pc:docMk/>
          <pc:sldMk cId="4138905513" sldId="270"/>
        </pc:sldMkLst>
        <pc:spChg chg="mod">
          <ac:chgData name="Doyle, Rosie" userId="5dc1ee3f-9b2a-4c55-85b1-648ff68ca97e" providerId="ADAL" clId="{26DF35B8-6149-4B60-86EB-37A463CB7A62}" dt="2023-05-03T10:18:13.398" v="2963" actId="1076"/>
          <ac:spMkLst>
            <pc:docMk/>
            <pc:sldMk cId="4138905513" sldId="270"/>
            <ac:spMk id="2" creationId="{67EFDFFA-9012-A4D2-DDBD-ED7A9DBDA363}"/>
          </ac:spMkLst>
        </pc:spChg>
        <pc:spChg chg="mod ord">
          <ac:chgData name="Doyle, Rosie" userId="5dc1ee3f-9b2a-4c55-85b1-648ff68ca97e" providerId="ADAL" clId="{26DF35B8-6149-4B60-86EB-37A463CB7A62}" dt="2023-05-03T10:18:08.770" v="2962" actId="1076"/>
          <ac:spMkLst>
            <pc:docMk/>
            <pc:sldMk cId="4138905513" sldId="270"/>
            <ac:spMk id="3" creationId="{5CDAF61F-23C5-A5C2-BC62-53D29BF6C571}"/>
          </ac:spMkLst>
        </pc:spChg>
        <pc:spChg chg="add">
          <ac:chgData name="Doyle, Rosie" userId="5dc1ee3f-9b2a-4c55-85b1-648ff68ca97e" providerId="ADAL" clId="{26DF35B8-6149-4B60-86EB-37A463CB7A62}" dt="2023-05-03T10:16:59.402" v="2948" actId="26606"/>
          <ac:spMkLst>
            <pc:docMk/>
            <pc:sldMk cId="4138905513" sldId="270"/>
            <ac:spMk id="13319" creationId="{23E547B5-89CF-4EC0-96DE-25771AED0799}"/>
          </ac:spMkLst>
        </pc:spChg>
        <pc:spChg chg="add">
          <ac:chgData name="Doyle, Rosie" userId="5dc1ee3f-9b2a-4c55-85b1-648ff68ca97e" providerId="ADAL" clId="{26DF35B8-6149-4B60-86EB-37A463CB7A62}" dt="2023-05-03T10:16:59.402" v="2948" actId="26606"/>
          <ac:spMkLst>
            <pc:docMk/>
            <pc:sldMk cId="4138905513" sldId="270"/>
            <ac:spMk id="13321" creationId="{3F0B8CEB-8279-4E5E-A0CE-1FC9F71736F2}"/>
          </ac:spMkLst>
        </pc:spChg>
        <pc:picChg chg="add mod">
          <ac:chgData name="Doyle, Rosie" userId="5dc1ee3f-9b2a-4c55-85b1-648ff68ca97e" providerId="ADAL" clId="{26DF35B8-6149-4B60-86EB-37A463CB7A62}" dt="2023-05-03T10:16:59.402" v="2948" actId="26606"/>
          <ac:picMkLst>
            <pc:docMk/>
            <pc:sldMk cId="4138905513" sldId="270"/>
            <ac:picMk id="13314" creationId="{348510DD-C36D-2B9F-05EA-9BEDBAB84FB2}"/>
          </ac:picMkLst>
        </pc:picChg>
      </pc:sldChg>
      <pc:sldChg chg="addSp modSp mod setBg">
        <pc:chgData name="Doyle, Rosie" userId="5dc1ee3f-9b2a-4c55-85b1-648ff68ca97e" providerId="ADAL" clId="{26DF35B8-6149-4B60-86EB-37A463CB7A62}" dt="2023-05-03T10:20:44.568" v="2980" actId="1076"/>
        <pc:sldMkLst>
          <pc:docMk/>
          <pc:sldMk cId="994059113" sldId="271"/>
        </pc:sldMkLst>
        <pc:spChg chg="mod">
          <ac:chgData name="Doyle, Rosie" userId="5dc1ee3f-9b2a-4c55-85b1-648ff68ca97e" providerId="ADAL" clId="{26DF35B8-6149-4B60-86EB-37A463CB7A62}" dt="2023-05-03T10:19:53.811" v="2969" actId="1076"/>
          <ac:spMkLst>
            <pc:docMk/>
            <pc:sldMk cId="994059113" sldId="271"/>
            <ac:spMk id="2" creationId="{C8F5DD4B-1B4B-6DA7-5C32-2BAA986FA273}"/>
          </ac:spMkLst>
        </pc:spChg>
        <pc:spChg chg="mod ord">
          <ac:chgData name="Doyle, Rosie" userId="5dc1ee3f-9b2a-4c55-85b1-648ff68ca97e" providerId="ADAL" clId="{26DF35B8-6149-4B60-86EB-37A463CB7A62}" dt="2023-05-03T10:20:44.568" v="2980" actId="1076"/>
          <ac:spMkLst>
            <pc:docMk/>
            <pc:sldMk cId="994059113" sldId="271"/>
            <ac:spMk id="3" creationId="{3EDDB7ED-FE4D-D868-49BB-7D89E7DF615F}"/>
          </ac:spMkLst>
        </pc:spChg>
        <pc:spChg chg="add">
          <ac:chgData name="Doyle, Rosie" userId="5dc1ee3f-9b2a-4c55-85b1-648ff68ca97e" providerId="ADAL" clId="{26DF35B8-6149-4B60-86EB-37A463CB7A62}" dt="2023-05-03T10:19:35.996" v="2965" actId="26606"/>
          <ac:spMkLst>
            <pc:docMk/>
            <pc:sldMk cId="994059113" sldId="271"/>
            <ac:spMk id="9" creationId="{23E547B5-89CF-4EC0-96DE-25771AED0799}"/>
          </ac:spMkLst>
        </pc:spChg>
        <pc:spChg chg="add">
          <ac:chgData name="Doyle, Rosie" userId="5dc1ee3f-9b2a-4c55-85b1-648ff68ca97e" providerId="ADAL" clId="{26DF35B8-6149-4B60-86EB-37A463CB7A62}" dt="2023-05-03T10:19:35.996" v="2965" actId="26606"/>
          <ac:spMkLst>
            <pc:docMk/>
            <pc:sldMk cId="994059113" sldId="271"/>
            <ac:spMk id="11" creationId="{3F0B8CEB-8279-4E5E-A0CE-1FC9F71736F2}"/>
          </ac:spMkLst>
        </pc:spChg>
        <pc:picChg chg="add mod">
          <ac:chgData name="Doyle, Rosie" userId="5dc1ee3f-9b2a-4c55-85b1-648ff68ca97e" providerId="ADAL" clId="{26DF35B8-6149-4B60-86EB-37A463CB7A62}" dt="2023-05-03T10:19:35.996" v="2965" actId="26606"/>
          <ac:picMkLst>
            <pc:docMk/>
            <pc:sldMk cId="994059113" sldId="271"/>
            <ac:picMk id="4" creationId="{9381B58A-7024-7065-7B2F-08C9A7134E4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05048-6DE1-AC69-752A-60A1BD4C6D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BA0ED9-46F4-BA83-8669-1D21589D6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5EE5E-1251-9F83-F540-371A9A020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56180-444B-7CCA-7F5F-BA24B9A1C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963B7-39F7-03DF-01EC-07CBE6104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60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9F22E-B2C3-4542-116C-C3A21C4F3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ED3A1-4D0C-D469-6A63-EC9923E07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DEE94-6644-1E06-A03D-FD789F2CC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8CFFF-F382-A811-A0E7-9382E1268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3EB8A-CD67-1AED-391F-17299E60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16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E46BB2-7BDD-4C4F-3FE9-EF163DFC3F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A6D2FB-E242-E7C5-486C-1ACD1FCAD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24458-D4DF-6A39-CAFE-10DBB155C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250DE-FC40-F26F-4EF8-8F82C6F9C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3DC23-3C0C-D752-E141-A78123CCC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0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36C7B-DF1A-FAC9-3B31-CD8CAA118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76330-BB54-9350-4755-54B6159F5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D5D7D-F3D4-9055-3A5E-218D0FB23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7CF4E-D8BC-443A-5333-9B33F199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D7990-47D5-263A-9FBA-9CA02B6F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442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6EC75-76B5-E939-1A34-9B1136E8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6F2B95-CBF4-2987-77DA-82648B078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B03EC-2B29-2194-1914-125DD1D11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E8BF7-15EF-100A-3604-211A963A8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F2CF4-3949-AC61-A8CB-23A4A635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60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42944-5CDA-C901-95AE-0CC84543D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429C4-4C5E-8B96-1F9F-3D3652A5F9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59EFC-4219-8096-86E5-73A32C129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64FC1-8550-C036-8741-9BFB47399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1D023B-F463-79CC-1D7C-D48F9413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583B70-882B-CE96-13AA-85F287E83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20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30892-599C-7584-3FB0-36D34CA07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CDC33-8870-5009-4EB0-D41AE7840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4E653-C76B-9621-4A9B-09CE8524D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B2437F-2ED7-A698-C932-5F55A2858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709306-522C-3229-FD6B-6C2352F65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D060C2-2795-D7C5-341D-235BEFE5E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153077-4490-48BF-2805-316E39002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63D1CC-2B03-B123-4465-53614F632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95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98146-0677-2248-B4CC-9C355E99B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AE1096-BA17-45AA-E489-632083E18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86B6C-A7C0-A5B5-A6F8-306FB7463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126A33-6981-15CF-6F90-F1F4A375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89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0F429-645C-564A-E480-25CEF4E3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D94BD7-F622-66B0-1622-343B25EE7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2E020E-A09D-A00B-4F36-41378E0A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82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16E81-1009-9F7C-7CB7-BC285A522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54B84-4D3B-0024-A8FA-3CBCE81F3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993FD-A0CB-548C-88CA-34364D415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D3271-A7D8-317F-5854-2F294AF30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27B7D-AC8D-AD35-86A1-D79B63945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67BF8C-0DAF-0904-25F7-855413DC8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59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C39C8-2ACF-C8BC-2DF9-B2964DC40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53F657-DBF3-EEB9-5500-24EBC00304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0897FF-2A60-4E38-53CD-865006DB6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EB54C-9C29-BCCB-7A17-25ADF3BB3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87604-4A21-900B-6788-319075CC7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2C6BC-AF2B-A1C6-0378-9CD723E30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24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4DED8C-6958-6D3A-B539-ECBBBE560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8891D-938D-DD03-F561-B4D7DA52B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B34F2-2D89-BC81-FBDB-54E5A32094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C0C2D-7D29-463D-B78A-6ACFB874BFCC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135A4-6501-7410-562D-5EB03E040B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A31EE-B1DC-CF9C-A06A-48E1BE7C76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BD3C6-99B8-4C9D-BFAD-775B0AE9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63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arwick.ac.uk/fac/arts/history/students/modules/hi2e7/syllabus/the_golden_age_1_1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arwick.ac.uk/fac/arts/history/students/modules/hi2e7/syllabus/student_movement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arwick.ac.uk/fac/arts/history/students/modules/hi2e7/syllabus/guerillas_dirty_war_2022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arwick.ac.uk/fac/arts/history/students/modules/hi2e7/syllabus/democratization-1_2.pp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arwick.ac.uk/fac/arts/history/students/modules/hi2e7/syllabus/zapatistas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arwick.ac.uk/fac/arts/history/students/modules/hi2e7/syllabus/migration_mexico.ppt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arwick.ac.uk/fac/arts/history/students/modules/hi2e7/syllabus/druglecture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arwick.ac.uk/fac/arts/history/students/modules/hi2e7/syllabus/mexican_independence_1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arwick.ac.uk/fac/arts/history/students/modules/hi2e7/syllabus/democracy_and_dictatorship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arwick.ac.uk/fac/arts/history/students/modules/hi2e7/syllabus/mexican_american_war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arwick.ac.uk/fac/arts/history/students/modules/hi2e7/syllabus/liberals_conservatives_juarez_1.pp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arwick.ac.uk/fac/arts/history/students/modules/hi2e7/syllabus/porfiriato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arwick.ac.uk/fac/arts/history/students/modules/hi2e7/syllabus/the_mexican_revolution__1910-1920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arwick.ac.uk/fac/arts/history/students/modules/hi2e7/syllabus/post-revolutionary_mexico_land_and_labor_1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arwick.ac.uk/fac/arts/history/students/modules/hi2e7/syllabus/reforms_mexico.pp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43" name="Rectangle 14342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695CB1-365F-8394-B382-91E918DF86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2" y="639193"/>
            <a:ext cx="3571810" cy="3573516"/>
          </a:xfrm>
        </p:spPr>
        <p:txBody>
          <a:bodyPr>
            <a:normAutofit/>
          </a:bodyPr>
          <a:lstStyle/>
          <a:p>
            <a:pPr algn="l"/>
            <a:r>
              <a:rPr lang="en-GB" sz="6100"/>
              <a:t>A History of Modern Mexico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12C83D-284D-E6DA-7203-DEE8EE6FA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882" y="4631161"/>
            <a:ext cx="3571810" cy="1559327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Revision</a:t>
            </a:r>
            <a:endParaRPr lang="en-GB"/>
          </a:p>
        </p:txBody>
      </p:sp>
      <p:sp>
        <p:nvSpPr>
          <p:cNvPr id="14345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 descr="La plaza de las tres culturas · Blog Oasis Hoteles">
            <a:extLst>
              <a:ext uri="{FF2B5EF4-FFF2-40B4-BE49-F238E27FC236}">
                <a16:creationId xmlns:a16="http://schemas.microsoft.com/office/drawing/2014/main" id="{1A844DF1-C445-8A17-E7BA-3725FA09B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023482"/>
            <a:ext cx="7214616" cy="478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417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EE2835-308B-7B29-5FB2-7F0EBFAFD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GB" sz="2600" b="0" i="0">
                <a:effectLst/>
                <a:latin typeface="Lato" panose="020F0502020204030203" pitchFamily="34" charset="0"/>
                <a:hlinkClick r:id="rId2"/>
              </a:rPr>
              <a:t>Counter-Revolution and the PRI state (1940-68)</a:t>
            </a:r>
            <a:endParaRPr lang="en-GB" sz="2600"/>
          </a:p>
        </p:txBody>
      </p:sp>
      <p:sp>
        <p:nvSpPr>
          <p:cNvPr id="820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553AF-9A95-12EB-330C-0D756252B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GB" sz="2000"/>
              <a:t>The Golden Age of the PRI</a:t>
            </a:r>
          </a:p>
          <a:p>
            <a:r>
              <a:rPr lang="en-GB" sz="2000"/>
              <a:t>The economic miracle</a:t>
            </a:r>
          </a:p>
          <a:p>
            <a:r>
              <a:rPr lang="en-GB" sz="2000"/>
              <a:t>The one party state: labour, popular sectors etc.</a:t>
            </a:r>
          </a:p>
          <a:p>
            <a:r>
              <a:rPr lang="en-GB" sz="2000"/>
              <a:t>Import Substitution Industrialisation</a:t>
            </a:r>
          </a:p>
          <a:p>
            <a:r>
              <a:rPr lang="en-GB" sz="2000"/>
              <a:t>‘Labour aristocracy’</a:t>
            </a:r>
          </a:p>
          <a:p>
            <a:r>
              <a:rPr lang="en-GB" sz="2000"/>
              <a:t>Agrarian economy in decline</a:t>
            </a:r>
          </a:p>
          <a:p>
            <a:endParaRPr lang="en-GB" sz="2000"/>
          </a:p>
        </p:txBody>
      </p:sp>
      <p:pic>
        <p:nvPicPr>
          <p:cNvPr id="8194" name="Picture 2" descr="PRI: A history of Mexico's ruling party | CGTN America">
            <a:extLst>
              <a:ext uri="{FF2B5EF4-FFF2-40B4-BE49-F238E27FC236}">
                <a16:creationId xmlns:a16="http://schemas.microsoft.com/office/drawing/2014/main" id="{5103DF83-DFDE-83A8-E1E0-8653C597B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470069"/>
            <a:ext cx="6903720" cy="391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586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5" name="Rectangle 9224">
            <a:extLst>
              <a:ext uri="{FF2B5EF4-FFF2-40B4-BE49-F238E27FC236}">
                <a16:creationId xmlns:a16="http://schemas.microsoft.com/office/drawing/2014/main" id="{99F1FFA9-D672-408C-9220-ADEEC6ABD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530F4-A9E2-47FC-9BA3-106B59E1A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938076"/>
          </a:xfrm>
        </p:spPr>
        <p:txBody>
          <a:bodyPr>
            <a:normAutofit/>
          </a:bodyPr>
          <a:lstStyle/>
          <a:p>
            <a:r>
              <a:rPr lang="en-GB" b="0" i="0">
                <a:effectLst/>
                <a:latin typeface="Lato" panose="020F0502020204030203" pitchFamily="34" charset="0"/>
                <a:hlinkClick r:id="rId2"/>
              </a:rPr>
              <a:t>The 1960s in Mexico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FBCFA-C6FD-4F12-F625-D29497C54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482589"/>
            <a:ext cx="3489959" cy="3694373"/>
          </a:xfrm>
        </p:spPr>
        <p:txBody>
          <a:bodyPr>
            <a:normAutofit/>
          </a:bodyPr>
          <a:lstStyle/>
          <a:p>
            <a:r>
              <a:rPr lang="en-GB" dirty="0"/>
              <a:t>The end of the PRI consensus?</a:t>
            </a:r>
          </a:p>
          <a:p>
            <a:r>
              <a:rPr lang="en-GB" dirty="0"/>
              <a:t>Olympics</a:t>
            </a:r>
          </a:p>
          <a:p>
            <a:r>
              <a:rPr lang="en-GB" dirty="0"/>
              <a:t>Tlatelolco</a:t>
            </a:r>
          </a:p>
        </p:txBody>
      </p:sp>
      <p:pic>
        <p:nvPicPr>
          <p:cNvPr id="9218" name="Picture 2" descr="The 1968 Mexico City Olympics - WorldAtlas">
            <a:extLst>
              <a:ext uri="{FF2B5EF4-FFF2-40B4-BE49-F238E27FC236}">
                <a16:creationId xmlns:a16="http://schemas.microsoft.com/office/drawing/2014/main" id="{A6635C97-515A-8609-A20A-CE68A84A58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2" r="-2" b="13221"/>
          <a:stretch/>
        </p:blipFill>
        <p:spPr bwMode="auto">
          <a:xfrm>
            <a:off x="4904316" y="-4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Mexican Movement of 1968 - Wikipedia">
            <a:extLst>
              <a:ext uri="{FF2B5EF4-FFF2-40B4-BE49-F238E27FC236}">
                <a16:creationId xmlns:a16="http://schemas.microsoft.com/office/drawing/2014/main" id="{969CD3A0-7BC7-6B3B-4E6F-B53788F782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95" b="9572"/>
          <a:stretch/>
        </p:blipFill>
        <p:spPr bwMode="auto"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585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7" name="Rectangle 10246">
            <a:extLst>
              <a:ext uri="{FF2B5EF4-FFF2-40B4-BE49-F238E27FC236}">
                <a16:creationId xmlns:a16="http://schemas.microsoft.com/office/drawing/2014/main" id="{B1595A09-E336-4D1B-9B3A-06A2287A5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85E4F7-47FA-2C77-9A8B-911776B28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777739"/>
            <a:ext cx="3418990" cy="1412119"/>
          </a:xfrm>
        </p:spPr>
        <p:txBody>
          <a:bodyPr>
            <a:normAutofit/>
          </a:bodyPr>
          <a:lstStyle/>
          <a:p>
            <a:r>
              <a:rPr lang="en-GB" sz="3700" b="0" i="0">
                <a:effectLst/>
                <a:latin typeface="Lato" panose="020F0502020204030203" pitchFamily="34" charset="0"/>
                <a:hlinkClick r:id="rId2"/>
              </a:rPr>
              <a:t>The Dirty War (1965-1982)</a:t>
            </a:r>
            <a:endParaRPr lang="en-GB" sz="3700"/>
          </a:p>
        </p:txBody>
      </p:sp>
      <p:pic>
        <p:nvPicPr>
          <p:cNvPr id="10242" name="Picture 2" descr="Archivo de Etiqueta de &quot;guerrilleros del Partido de los Pobres&quot; -">
            <a:extLst>
              <a:ext uri="{FF2B5EF4-FFF2-40B4-BE49-F238E27FC236}">
                <a16:creationId xmlns:a16="http://schemas.microsoft.com/office/drawing/2014/main" id="{69F2651A-926D-2379-C7E7-4CFB79CF28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8" b="23071"/>
          <a:stretch/>
        </p:blipFill>
        <p:spPr bwMode="auto">
          <a:xfrm>
            <a:off x="20" y="10"/>
            <a:ext cx="12191980" cy="4558420"/>
          </a:xfrm>
          <a:custGeom>
            <a:avLst/>
            <a:gdLst/>
            <a:ahLst/>
            <a:cxnLst/>
            <a:rect l="l" t="t" r="r" b="b"/>
            <a:pathLst>
              <a:path w="12188952" h="4558430">
                <a:moveTo>
                  <a:pt x="6789701" y="4490221"/>
                </a:moveTo>
                <a:lnTo>
                  <a:pt x="6788702" y="4490299"/>
                </a:lnTo>
                <a:lnTo>
                  <a:pt x="6788476" y="4490833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3596895"/>
                </a:lnTo>
                <a:lnTo>
                  <a:pt x="12061096" y="3635026"/>
                </a:lnTo>
                <a:cubicBezTo>
                  <a:pt x="11933500" y="3671240"/>
                  <a:pt x="11805390" y="3705769"/>
                  <a:pt x="11676800" y="3738601"/>
                </a:cubicBezTo>
                <a:cubicBezTo>
                  <a:pt x="11262789" y="3846108"/>
                  <a:pt x="10845343" y="3939710"/>
                  <a:pt x="10425355" y="4022140"/>
                </a:cubicBezTo>
                <a:cubicBezTo>
                  <a:pt x="10092810" y="4087351"/>
                  <a:pt x="9759033" y="4145748"/>
                  <a:pt x="9424022" y="4197302"/>
                </a:cubicBezTo>
                <a:cubicBezTo>
                  <a:pt x="9102997" y="4246959"/>
                  <a:pt x="8781133" y="4291526"/>
                  <a:pt x="8458419" y="4331003"/>
                </a:cubicBezTo>
                <a:cubicBezTo>
                  <a:pt x="8211360" y="4361169"/>
                  <a:pt x="7963792" y="4386742"/>
                  <a:pt x="7715970" y="4410950"/>
                </a:cubicBezTo>
                <a:lnTo>
                  <a:pt x="6951716" y="4476730"/>
                </a:lnTo>
                <a:lnTo>
                  <a:pt x="6936303" y="4478801"/>
                </a:lnTo>
                <a:lnTo>
                  <a:pt x="6790448" y="4490162"/>
                </a:lnTo>
                <a:lnTo>
                  <a:pt x="6799941" y="4491982"/>
                </a:lnTo>
                <a:cubicBezTo>
                  <a:pt x="6811623" y="4492448"/>
                  <a:pt x="6823734" y="4490275"/>
                  <a:pt x="6835432" y="4490275"/>
                </a:cubicBezTo>
                <a:cubicBezTo>
                  <a:pt x="6851580" y="4490275"/>
                  <a:pt x="6867729" y="4487668"/>
                  <a:pt x="6884003" y="4487297"/>
                </a:cubicBezTo>
                <a:cubicBezTo>
                  <a:pt x="7115805" y="4481835"/>
                  <a:pt x="7347351" y="4469668"/>
                  <a:pt x="7578771" y="4454770"/>
                </a:cubicBezTo>
                <a:cubicBezTo>
                  <a:pt x="7927552" y="4432302"/>
                  <a:pt x="8276080" y="4404123"/>
                  <a:pt x="8623845" y="4367873"/>
                </a:cubicBezTo>
                <a:cubicBezTo>
                  <a:pt x="8909939" y="4338575"/>
                  <a:pt x="9195310" y="4303940"/>
                  <a:pt x="9479970" y="4263967"/>
                </a:cubicBezTo>
                <a:cubicBezTo>
                  <a:pt x="9864901" y="4209593"/>
                  <a:pt x="10248014" y="4144879"/>
                  <a:pt x="10629308" y="4069810"/>
                </a:cubicBezTo>
                <a:cubicBezTo>
                  <a:pt x="11090114" y="3978690"/>
                  <a:pt x="11546975" y="3871184"/>
                  <a:pt x="11998498" y="3743816"/>
                </a:cubicBezTo>
                <a:lnTo>
                  <a:pt x="12188952" y="3687715"/>
                </a:lnTo>
                <a:lnTo>
                  <a:pt x="12188952" y="3742439"/>
                </a:lnTo>
                <a:lnTo>
                  <a:pt x="11829257" y="3846853"/>
                </a:lnTo>
                <a:cubicBezTo>
                  <a:pt x="11534769" y="3926550"/>
                  <a:pt x="11238120" y="3997436"/>
                  <a:pt x="10939183" y="4061368"/>
                </a:cubicBezTo>
                <a:cubicBezTo>
                  <a:pt x="10622824" y="4129150"/>
                  <a:pt x="10304941" y="4189147"/>
                  <a:pt x="9985530" y="4241373"/>
                </a:cubicBezTo>
                <a:cubicBezTo>
                  <a:pt x="9720036" y="4284822"/>
                  <a:pt x="9453814" y="4323467"/>
                  <a:pt x="9186882" y="4357320"/>
                </a:cubicBezTo>
                <a:cubicBezTo>
                  <a:pt x="8984197" y="4382894"/>
                  <a:pt x="8781514" y="4406977"/>
                  <a:pt x="8578198" y="4426839"/>
                </a:cubicBezTo>
                <a:cubicBezTo>
                  <a:pt x="8340547" y="4449559"/>
                  <a:pt x="8102644" y="4471034"/>
                  <a:pt x="7864358" y="4488290"/>
                </a:cubicBezTo>
                <a:cubicBezTo>
                  <a:pt x="7554994" y="4510634"/>
                  <a:pt x="7245502" y="4528512"/>
                  <a:pt x="6935502" y="4539684"/>
                </a:cubicBezTo>
                <a:cubicBezTo>
                  <a:pt x="6782917" y="4545147"/>
                  <a:pt x="6630334" y="4548995"/>
                  <a:pt x="6477750" y="4553587"/>
                </a:cubicBezTo>
                <a:cubicBezTo>
                  <a:pt x="6439195" y="4551503"/>
                  <a:pt x="6400529" y="4553128"/>
                  <a:pt x="6362294" y="4558430"/>
                </a:cubicBezTo>
                <a:lnTo>
                  <a:pt x="6057129" y="4558430"/>
                </a:lnTo>
                <a:lnTo>
                  <a:pt x="5977784" y="4553836"/>
                </a:lnTo>
                <a:cubicBezTo>
                  <a:pt x="5740261" y="4541423"/>
                  <a:pt x="5502739" y="4527644"/>
                  <a:pt x="5265087" y="4517587"/>
                </a:cubicBezTo>
                <a:cubicBezTo>
                  <a:pt x="4958267" y="4505171"/>
                  <a:pt x="4651826" y="4484691"/>
                  <a:pt x="4346277" y="4455517"/>
                </a:cubicBezTo>
                <a:cubicBezTo>
                  <a:pt x="4021654" y="4424605"/>
                  <a:pt x="3697795" y="4389970"/>
                  <a:pt x="3373045" y="4356948"/>
                </a:cubicBezTo>
                <a:cubicBezTo>
                  <a:pt x="3035412" y="4322686"/>
                  <a:pt x="2698456" y="4283047"/>
                  <a:pt x="2362173" y="4238021"/>
                </a:cubicBezTo>
                <a:cubicBezTo>
                  <a:pt x="1984692" y="4187868"/>
                  <a:pt x="1608364" y="4130142"/>
                  <a:pt x="1233177" y="4064845"/>
                </a:cubicBezTo>
                <a:cubicBezTo>
                  <a:pt x="842181" y="3996132"/>
                  <a:pt x="453758" y="3917644"/>
                  <a:pt x="68500" y="3825138"/>
                </a:cubicBezTo>
                <a:lnTo>
                  <a:pt x="0" y="3807783"/>
                </a:lnTo>
                <a:lnTo>
                  <a:pt x="0" y="3751294"/>
                </a:lnTo>
                <a:lnTo>
                  <a:pt x="72441" y="3770071"/>
                </a:lnTo>
                <a:cubicBezTo>
                  <a:pt x="247961" y="3812249"/>
                  <a:pt x="424164" y="3851509"/>
                  <a:pt x="600716" y="3888441"/>
                </a:cubicBezTo>
                <a:cubicBezTo>
                  <a:pt x="988279" y="3969255"/>
                  <a:pt x="1378133" y="4038153"/>
                  <a:pt x="1769512" y="4098609"/>
                </a:cubicBezTo>
                <a:cubicBezTo>
                  <a:pt x="2052426" y="4142185"/>
                  <a:pt x="2335725" y="4182282"/>
                  <a:pt x="2613554" y="4215551"/>
                </a:cubicBezTo>
                <a:cubicBezTo>
                  <a:pt x="2605544" y="4218158"/>
                  <a:pt x="2594611" y="4208102"/>
                  <a:pt x="2581134" y="4205620"/>
                </a:cubicBezTo>
                <a:cubicBezTo>
                  <a:pt x="2087178" y="4113668"/>
                  <a:pt x="1597684" y="4002775"/>
                  <a:pt x="1112635" y="3872923"/>
                </a:cubicBezTo>
                <a:cubicBezTo>
                  <a:pt x="880453" y="3810852"/>
                  <a:pt x="649713" y="3744374"/>
                  <a:pt x="420412" y="3673490"/>
                </a:cubicBezTo>
                <a:lnTo>
                  <a:pt x="0" y="353457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sketch line">
            <a:extLst>
              <a:ext uri="{FF2B5EF4-FFF2-40B4-BE49-F238E27FC236}">
                <a16:creationId xmlns:a16="http://schemas.microsoft.com/office/drawing/2014/main" id="{3540989C-C7B8-473B-BF87-6F2DA6A90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61305" y="5468206"/>
            <a:ext cx="1371600" cy="18288"/>
          </a:xfrm>
          <a:custGeom>
            <a:avLst/>
            <a:gdLst>
              <a:gd name="connsiteX0" fmla="*/ 0 w 1371600"/>
              <a:gd name="connsiteY0" fmla="*/ 0 h 18288"/>
              <a:gd name="connsiteX1" fmla="*/ 685800 w 1371600"/>
              <a:gd name="connsiteY1" fmla="*/ 0 h 18288"/>
              <a:gd name="connsiteX2" fmla="*/ 1371600 w 1371600"/>
              <a:gd name="connsiteY2" fmla="*/ 0 h 18288"/>
              <a:gd name="connsiteX3" fmla="*/ 1371600 w 1371600"/>
              <a:gd name="connsiteY3" fmla="*/ 18288 h 18288"/>
              <a:gd name="connsiteX4" fmla="*/ 713232 w 1371600"/>
              <a:gd name="connsiteY4" fmla="*/ 18288 h 18288"/>
              <a:gd name="connsiteX5" fmla="*/ 0 w 1371600"/>
              <a:gd name="connsiteY5" fmla="*/ 18288 h 18288"/>
              <a:gd name="connsiteX6" fmla="*/ 0 w 1371600"/>
              <a:gd name="connsiteY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1600" h="18288" fill="none" extrusionOk="0">
                <a:moveTo>
                  <a:pt x="0" y="0"/>
                </a:moveTo>
                <a:cubicBezTo>
                  <a:pt x="247303" y="31625"/>
                  <a:pt x="422310" y="-25629"/>
                  <a:pt x="685800" y="0"/>
                </a:cubicBezTo>
                <a:cubicBezTo>
                  <a:pt x="949290" y="25629"/>
                  <a:pt x="1192357" y="6696"/>
                  <a:pt x="1371600" y="0"/>
                </a:cubicBezTo>
                <a:cubicBezTo>
                  <a:pt x="1371355" y="6649"/>
                  <a:pt x="1371915" y="11310"/>
                  <a:pt x="1371600" y="18288"/>
                </a:cubicBezTo>
                <a:cubicBezTo>
                  <a:pt x="1107995" y="26464"/>
                  <a:pt x="1033361" y="32942"/>
                  <a:pt x="713232" y="18288"/>
                </a:cubicBezTo>
                <a:cubicBezTo>
                  <a:pt x="393103" y="3634"/>
                  <a:pt x="289343" y="43221"/>
                  <a:pt x="0" y="18288"/>
                </a:cubicBezTo>
                <a:cubicBezTo>
                  <a:pt x="-459" y="11562"/>
                  <a:pt x="-31" y="5093"/>
                  <a:pt x="0" y="0"/>
                </a:cubicBezTo>
                <a:close/>
              </a:path>
              <a:path w="1371600" h="18288" stroke="0" extrusionOk="0">
                <a:moveTo>
                  <a:pt x="0" y="0"/>
                </a:moveTo>
                <a:cubicBezTo>
                  <a:pt x="170249" y="-24099"/>
                  <a:pt x="504634" y="14338"/>
                  <a:pt x="644652" y="0"/>
                </a:cubicBezTo>
                <a:cubicBezTo>
                  <a:pt x="784670" y="-14338"/>
                  <a:pt x="1087773" y="8679"/>
                  <a:pt x="1371600" y="0"/>
                </a:cubicBezTo>
                <a:cubicBezTo>
                  <a:pt x="1372456" y="3662"/>
                  <a:pt x="1371030" y="13946"/>
                  <a:pt x="1371600" y="18288"/>
                </a:cubicBezTo>
                <a:cubicBezTo>
                  <a:pt x="1176823" y="-1409"/>
                  <a:pt x="900830" y="9989"/>
                  <a:pt x="713232" y="18288"/>
                </a:cubicBezTo>
                <a:cubicBezTo>
                  <a:pt x="525634" y="26587"/>
                  <a:pt x="282837" y="5724"/>
                  <a:pt x="0" y="18288"/>
                </a:cubicBezTo>
                <a:cubicBezTo>
                  <a:pt x="367" y="13143"/>
                  <a:pt x="-823" y="58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61569767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14FD4-AAD2-CD49-3F79-E94BE0233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3787" y="5008603"/>
            <a:ext cx="6897626" cy="1399223"/>
          </a:xfrm>
        </p:spPr>
        <p:txBody>
          <a:bodyPr anchor="ctr">
            <a:noAutofit/>
          </a:bodyPr>
          <a:lstStyle/>
          <a:p>
            <a:r>
              <a:rPr lang="en-GB" sz="2400" dirty="0"/>
              <a:t>The influence of the Cuban Revolution</a:t>
            </a:r>
          </a:p>
          <a:p>
            <a:r>
              <a:rPr lang="en-GB" sz="2400" dirty="0"/>
              <a:t>Echeverria and Cold War Politics</a:t>
            </a:r>
          </a:p>
          <a:p>
            <a:r>
              <a:rPr lang="en-GB" sz="2400" dirty="0"/>
              <a:t>Guerrilla in Guerrero: The Party of the Poor</a:t>
            </a:r>
          </a:p>
          <a:p>
            <a:r>
              <a:rPr lang="en-GB" sz="2400" dirty="0"/>
              <a:t>Memory and commemoration: Truth commission</a:t>
            </a:r>
          </a:p>
        </p:txBody>
      </p:sp>
    </p:spTree>
    <p:extLst>
      <p:ext uri="{BB962C8B-B14F-4D97-AF65-F5344CB8AC3E}">
        <p14:creationId xmlns:p14="http://schemas.microsoft.com/office/powerpoint/2010/main" val="933179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C5F15-BB63-9519-28D3-11D422792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193" y="489507"/>
            <a:ext cx="3091607" cy="1655483"/>
          </a:xfrm>
        </p:spPr>
        <p:txBody>
          <a:bodyPr anchor="b">
            <a:normAutofit/>
          </a:bodyPr>
          <a:lstStyle/>
          <a:p>
            <a:r>
              <a:rPr lang="en-GB" sz="2800" b="0" i="0">
                <a:effectLst/>
                <a:latin typeface="Lato" panose="020F0502020204030203" pitchFamily="34" charset="0"/>
                <a:hlinkClick r:id="rId2"/>
              </a:rPr>
              <a:t>Modern Mexico: Neoliberalism and Democratization</a:t>
            </a:r>
            <a:endParaRPr lang="en-GB" sz="2800"/>
          </a:p>
        </p:txBody>
      </p:sp>
      <p:pic>
        <p:nvPicPr>
          <p:cNvPr id="4" name="Picture 2" descr="http://www.calstatela.edu/dept/geology/GEOL351Images/IntercontinentalHotel(2).jpg">
            <a:extLst>
              <a:ext uri="{FF2B5EF4-FFF2-40B4-BE49-F238E27FC236}">
                <a16:creationId xmlns:a16="http://schemas.microsoft.com/office/drawing/2014/main" id="{2B4CCF05-FD8F-17EB-62A0-0F4BE003F2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" b="-1"/>
          <a:stretch/>
        </p:blipFill>
        <p:spPr bwMode="auto">
          <a:xfrm>
            <a:off x="20" y="431"/>
            <a:ext cx="8115280" cy="64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66F5E-4202-F68C-2F39-7277B4EB4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3193" y="2418408"/>
            <a:ext cx="2942813" cy="3540265"/>
          </a:xfrm>
        </p:spPr>
        <p:txBody>
          <a:bodyPr>
            <a:normAutofit/>
          </a:bodyPr>
          <a:lstStyle/>
          <a:p>
            <a:r>
              <a:rPr lang="en-GB" dirty="0"/>
              <a:t>The earthquake and civil society</a:t>
            </a:r>
          </a:p>
          <a:p>
            <a:r>
              <a:rPr lang="en-GB" dirty="0"/>
              <a:t>Economic crisis</a:t>
            </a:r>
          </a:p>
          <a:p>
            <a:r>
              <a:rPr lang="en-GB" dirty="0"/>
              <a:t>New parties</a:t>
            </a:r>
          </a:p>
          <a:p>
            <a:r>
              <a:rPr lang="en-GB" dirty="0"/>
              <a:t>Opposition press</a:t>
            </a:r>
          </a:p>
          <a:p>
            <a:r>
              <a:rPr lang="en-GB" dirty="0"/>
              <a:t>Mega corruption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897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71" name="Rectangle 11270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3" name="Rectangle 11272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5463A-5DBC-3FC9-A7A3-165C5B81E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466" y="609600"/>
            <a:ext cx="4140014" cy="1330839"/>
          </a:xfrm>
        </p:spPr>
        <p:txBody>
          <a:bodyPr>
            <a:normAutofit/>
          </a:bodyPr>
          <a:lstStyle/>
          <a:p>
            <a:pPr algn="ctr"/>
            <a:r>
              <a:rPr lang="en-GB" sz="2800" b="0" i="0" dirty="0">
                <a:effectLst/>
                <a:latin typeface="Lato" panose="020F0502020204030203" pitchFamily="34" charset="0"/>
                <a:hlinkClick r:id="rId2"/>
              </a:rPr>
              <a:t>Modern Mexico: Zapatistas and Indigenous Rights</a:t>
            </a:r>
            <a:endParaRPr lang="en-GB" sz="2800" dirty="0"/>
          </a:p>
        </p:txBody>
      </p:sp>
      <p:pic>
        <p:nvPicPr>
          <p:cNvPr id="11266" name="Picture 2" descr="Mexico's Zapatista rebels, 24 years on and defiant in mountain strongholds  | Global development | The Guardian">
            <a:extLst>
              <a:ext uri="{FF2B5EF4-FFF2-40B4-BE49-F238E27FC236}">
                <a16:creationId xmlns:a16="http://schemas.microsoft.com/office/drawing/2014/main" id="{6087D8AD-D1EC-2514-12DE-EACB4AF18B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" r="-2" b="-2"/>
          <a:stretch/>
        </p:blipFill>
        <p:spPr bwMode="auto"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CA745-ECC8-23E6-714F-05D442CFF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7360" y="2194102"/>
            <a:ext cx="5374639" cy="3908586"/>
          </a:xfrm>
        </p:spPr>
        <p:txBody>
          <a:bodyPr>
            <a:noAutofit/>
          </a:bodyPr>
          <a:lstStyle/>
          <a:p>
            <a:r>
              <a:rPr lang="en-GB" sz="2000" dirty="0"/>
              <a:t>ILO 169 and multicultural constitutionalism</a:t>
            </a:r>
          </a:p>
          <a:p>
            <a:r>
              <a:rPr lang="en-GB" sz="2000" dirty="0"/>
              <a:t>Globalization and NAFTA</a:t>
            </a:r>
          </a:p>
          <a:p>
            <a:r>
              <a:rPr lang="en-GB" sz="2000" dirty="0"/>
              <a:t>Electoral fraud and the one party state</a:t>
            </a:r>
          </a:p>
          <a:p>
            <a:r>
              <a:rPr lang="en-GB" sz="2000" dirty="0"/>
              <a:t>Guerrilla, student movement and some sectors of the church (e.g. Liberation Theology) have reached out to indigenous communities.</a:t>
            </a:r>
          </a:p>
          <a:p>
            <a:r>
              <a:rPr lang="en-GB" sz="2000" dirty="0"/>
              <a:t>Demands: autonomy within the state not overturning the state, infrastructure, recognition of </a:t>
            </a:r>
            <a:r>
              <a:rPr lang="en-GB" sz="2000" dirty="0" err="1"/>
              <a:t>usos</a:t>
            </a:r>
            <a:r>
              <a:rPr lang="en-GB" sz="2000" dirty="0"/>
              <a:t> y </a:t>
            </a:r>
            <a:r>
              <a:rPr lang="en-GB" sz="2000" dirty="0" err="1"/>
              <a:t>costumbres</a:t>
            </a:r>
            <a:r>
              <a:rPr lang="en-GB" sz="2000" dirty="0"/>
              <a:t>.</a:t>
            </a:r>
          </a:p>
          <a:p>
            <a:r>
              <a:rPr lang="en-GB" sz="2000" dirty="0"/>
              <a:t>Negotiations with the government, San Andres Agreements</a:t>
            </a:r>
          </a:p>
          <a:p>
            <a:r>
              <a:rPr lang="en-GB" sz="2000" dirty="0"/>
              <a:t>A guerrilla, an NGO, a post-modern movement?</a:t>
            </a:r>
          </a:p>
        </p:txBody>
      </p:sp>
    </p:spTree>
    <p:extLst>
      <p:ext uri="{BB962C8B-B14F-4D97-AF65-F5344CB8AC3E}">
        <p14:creationId xmlns:p14="http://schemas.microsoft.com/office/powerpoint/2010/main" val="3569816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19" name="Rectangle 13318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1" name="Rectangle 13320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FDFFA-9012-A4D2-DDBD-ED7A9DBDA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6706" y="123803"/>
            <a:ext cx="4140014" cy="1330839"/>
          </a:xfrm>
        </p:spPr>
        <p:txBody>
          <a:bodyPr>
            <a:normAutofit/>
          </a:bodyPr>
          <a:lstStyle/>
          <a:p>
            <a:r>
              <a:rPr lang="en-GB" b="0" i="0" dirty="0">
                <a:effectLst/>
                <a:latin typeface="Lato" panose="020F0502020204030203" pitchFamily="34" charset="0"/>
                <a:hlinkClick r:id="rId2"/>
              </a:rPr>
              <a:t>Migration and the Border</a:t>
            </a:r>
            <a:endParaRPr lang="en-GB" dirty="0"/>
          </a:p>
        </p:txBody>
      </p:sp>
      <p:pic>
        <p:nvPicPr>
          <p:cNvPr id="13314" name="Picture 2" descr="Biden administration to use processing centers in Latin America to handle  migration - Iowa Capital Dispatch">
            <a:extLst>
              <a:ext uri="{FF2B5EF4-FFF2-40B4-BE49-F238E27FC236}">
                <a16:creationId xmlns:a16="http://schemas.microsoft.com/office/drawing/2014/main" id="{348510DD-C36D-2B9F-05EA-9BEDBAB84F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2" r="2" b="2"/>
          <a:stretch/>
        </p:blipFill>
        <p:spPr bwMode="auto"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AF61F-23C5-A5C2-BC62-53D29BF6C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5217" y="1578444"/>
            <a:ext cx="4983295" cy="5893258"/>
          </a:xfrm>
        </p:spPr>
        <p:txBody>
          <a:bodyPr>
            <a:normAutofit/>
          </a:bodyPr>
          <a:lstStyle/>
          <a:p>
            <a:r>
              <a:rPr lang="en-GB" sz="2400" dirty="0"/>
              <a:t>Bracero programme</a:t>
            </a:r>
          </a:p>
          <a:p>
            <a:r>
              <a:rPr lang="en-GB" sz="2400" dirty="0"/>
              <a:t>Established networks</a:t>
            </a:r>
          </a:p>
          <a:p>
            <a:r>
              <a:rPr lang="en-GB" sz="2400" dirty="0"/>
              <a:t>Push factors: Impact of ISI on the countryside, modernization and migration, 1980s economic crises, violence</a:t>
            </a:r>
          </a:p>
          <a:p>
            <a:r>
              <a:rPr lang="en-GB" sz="2400" dirty="0"/>
              <a:t>Pull factors: employment, family networks</a:t>
            </a:r>
          </a:p>
          <a:p>
            <a:r>
              <a:rPr lang="en-GB" sz="2400" dirty="0"/>
              <a:t>Central American migration</a:t>
            </a:r>
          </a:p>
          <a:p>
            <a:r>
              <a:rPr lang="en-GB" sz="2400" dirty="0"/>
              <a:t>NGOs and organisations</a:t>
            </a:r>
          </a:p>
          <a:p>
            <a:r>
              <a:rPr lang="en-GB" sz="2400" dirty="0"/>
              <a:t>Migrant caravans</a:t>
            </a:r>
          </a:p>
          <a:p>
            <a:r>
              <a:rPr lang="en-GB" sz="2400" dirty="0"/>
              <a:t>US border policy</a:t>
            </a:r>
          </a:p>
          <a:p>
            <a:r>
              <a:rPr lang="en-GB" sz="2400" dirty="0"/>
              <a:t>Policing and vigilantism</a:t>
            </a:r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4138905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F5DD4B-1B4B-6DA7-5C32-2BAA986FA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6858" y="0"/>
            <a:ext cx="4140014" cy="1330839"/>
          </a:xfrm>
        </p:spPr>
        <p:txBody>
          <a:bodyPr>
            <a:normAutofit/>
          </a:bodyPr>
          <a:lstStyle/>
          <a:p>
            <a:r>
              <a:rPr lang="en-GB" b="0" i="0" dirty="0">
                <a:effectLst/>
                <a:latin typeface="Lato" panose="020F0502020204030203" pitchFamily="34" charset="0"/>
                <a:hlinkClick r:id="rId2"/>
              </a:rPr>
              <a:t>The Drug Trade</a:t>
            </a:r>
            <a:endParaRPr lang="en-GB" dirty="0"/>
          </a:p>
        </p:txBody>
      </p:sp>
      <p:pic>
        <p:nvPicPr>
          <p:cNvPr id="4" name="Content Placeholder 3" descr="Condor Team.png">
            <a:extLst>
              <a:ext uri="{FF2B5EF4-FFF2-40B4-BE49-F238E27FC236}">
                <a16:creationId xmlns:a16="http://schemas.microsoft.com/office/drawing/2014/main" id="{9381B58A-7024-7065-7B2F-08C9A7134E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1" r="13769" b="-2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DB7ED-FE4D-D868-49BB-7D89E7DF6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9416" y="1402080"/>
            <a:ext cx="5618479" cy="56692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900" b="1" dirty="0"/>
              <a:t>       Stage 1 </a:t>
            </a:r>
            <a:r>
              <a:rPr lang="mr-IN" sz="2900" b="1" dirty="0"/>
              <a:t>–</a:t>
            </a:r>
            <a:r>
              <a:rPr lang="en-US" sz="2900" b="1" dirty="0"/>
              <a:t> 1910-1960</a:t>
            </a:r>
          </a:p>
          <a:p>
            <a:pPr lvl="1"/>
            <a:r>
              <a:rPr lang="en-US" sz="2900" dirty="0"/>
              <a:t>1914 Harrison Act prohibits smoking opium, heroin, and cocaine. </a:t>
            </a:r>
          </a:p>
          <a:p>
            <a:pPr lvl="1"/>
            <a:r>
              <a:rPr lang="en-US" sz="2900" dirty="0"/>
              <a:t>Marijuana, opium, protection rackets</a:t>
            </a:r>
          </a:p>
          <a:p>
            <a:pPr marL="457200" lvl="1" indent="0">
              <a:buNone/>
            </a:pPr>
            <a:r>
              <a:rPr lang="en-US" sz="2900" b="1" dirty="0"/>
              <a:t>Stage 2: The Counterculture (1960-1975)</a:t>
            </a:r>
          </a:p>
          <a:p>
            <a:pPr lvl="1"/>
            <a:r>
              <a:rPr lang="en-US" sz="2900" dirty="0"/>
              <a:t>Hippy tourists</a:t>
            </a:r>
          </a:p>
          <a:p>
            <a:pPr lvl="1"/>
            <a:r>
              <a:rPr lang="en-US" sz="2900" dirty="0"/>
              <a:t>Post-1972 Increase in heroin trade</a:t>
            </a:r>
            <a:endParaRPr lang="en-US" sz="2900" b="1" dirty="0"/>
          </a:p>
          <a:p>
            <a:pPr marL="457200" lvl="1" indent="0">
              <a:buNone/>
            </a:pPr>
            <a:r>
              <a:rPr lang="en-US" sz="2900" b="1" dirty="0"/>
              <a:t>Stage 3 1975-1990s : The First War on Drugs and Federal Control </a:t>
            </a:r>
          </a:p>
          <a:p>
            <a:pPr lvl="1"/>
            <a:r>
              <a:rPr lang="en-US" sz="2900" dirty="0" err="1"/>
              <a:t>Militarisation</a:t>
            </a:r>
            <a:r>
              <a:rPr lang="en-US" sz="2900" dirty="0"/>
              <a:t> of control</a:t>
            </a:r>
          </a:p>
          <a:p>
            <a:pPr lvl="1"/>
            <a:r>
              <a:rPr lang="en-US" sz="2900" dirty="0"/>
              <a:t>Human rights, migration, distrust of the state</a:t>
            </a:r>
          </a:p>
          <a:p>
            <a:pPr marL="457200" lvl="1" indent="0">
              <a:buNone/>
            </a:pPr>
            <a:r>
              <a:rPr lang="en-US" sz="2900" b="1" dirty="0"/>
              <a:t>Stage 4: Cracks in the System, 1990s-2006</a:t>
            </a:r>
          </a:p>
          <a:p>
            <a:pPr lvl="1"/>
            <a:r>
              <a:rPr lang="en-US" sz="2900" dirty="0"/>
              <a:t>Neoliberalism and democratization</a:t>
            </a:r>
          </a:p>
          <a:p>
            <a:pPr lvl="1"/>
            <a:r>
              <a:rPr lang="en-US" sz="2900" dirty="0"/>
              <a:t>Cartel takeover</a:t>
            </a:r>
          </a:p>
          <a:p>
            <a:pPr marL="457200" lvl="1" indent="0">
              <a:buNone/>
            </a:pPr>
            <a:r>
              <a:rPr lang="en-US" sz="2900" b="1" dirty="0"/>
              <a:t>Stage 5: War and Total War, 2006-2022</a:t>
            </a:r>
          </a:p>
          <a:p>
            <a:pPr lvl="1"/>
            <a:r>
              <a:rPr lang="en-US" sz="2900" dirty="0"/>
              <a:t>Fragmentation of cartels</a:t>
            </a:r>
          </a:p>
          <a:p>
            <a:pPr lvl="1"/>
            <a:r>
              <a:rPr lang="en-US" sz="2900" dirty="0"/>
              <a:t>Diversification</a:t>
            </a:r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94059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6F744-65B0-B2BA-9500-5E2C9FF70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4200" b="0" i="0">
                <a:effectLst/>
                <a:latin typeface="Lato" panose="020F0502020204030203" pitchFamily="34" charset="0"/>
                <a:hlinkClick r:id="rId2"/>
              </a:rPr>
              <a:t>Mexican Independence (1810-1821)</a:t>
            </a:r>
            <a:endParaRPr lang="en-GB" sz="4200"/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7CD1D-5450-D54B-AC3B-282463E95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Drought and recession</a:t>
            </a:r>
          </a:p>
          <a:p>
            <a:r>
              <a:rPr lang="en-GB" sz="2400" dirty="0"/>
              <a:t>The popular revolt</a:t>
            </a:r>
          </a:p>
          <a:p>
            <a:r>
              <a:rPr lang="en-GB" sz="2400" dirty="0"/>
              <a:t>Creole discontent</a:t>
            </a:r>
          </a:p>
          <a:p>
            <a:r>
              <a:rPr lang="en-GB" sz="2400" dirty="0"/>
              <a:t>Bourbon Reforms</a:t>
            </a:r>
          </a:p>
          <a:p>
            <a:r>
              <a:rPr lang="en-GB" sz="2400" dirty="0"/>
              <a:t>Napoleonic invasion of the peninsula</a:t>
            </a:r>
          </a:p>
          <a:p>
            <a:r>
              <a:rPr lang="en-GB" sz="2400" dirty="0"/>
              <a:t>The Plan de Iguala- Independence</a:t>
            </a:r>
          </a:p>
          <a:p>
            <a:r>
              <a:rPr lang="en-GB" sz="2400" dirty="0"/>
              <a:t>Age of Revolution?</a:t>
            </a:r>
          </a:p>
          <a:p>
            <a:endParaRPr lang="en-GB" sz="2000" dirty="0"/>
          </a:p>
        </p:txBody>
      </p:sp>
      <p:pic>
        <p:nvPicPr>
          <p:cNvPr id="1026" name="Picture 2" descr="Celebrating Mexican Independence — J.L. Rocha Collections">
            <a:extLst>
              <a:ext uri="{FF2B5EF4-FFF2-40B4-BE49-F238E27FC236}">
                <a16:creationId xmlns:a16="http://schemas.microsoft.com/office/drawing/2014/main" id="{9BE7E3C6-D062-57B8-8C21-378E41C800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r="4973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760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160004-B5E9-1379-317F-0746C3F96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4200" b="0" i="0">
                <a:effectLst/>
                <a:latin typeface="Lato" panose="020F0502020204030203" pitchFamily="34" charset="0"/>
                <a:hlinkClick r:id="rId2"/>
              </a:rPr>
              <a:t>Democracy and Dictatorship (1821-1846)</a:t>
            </a:r>
            <a:endParaRPr lang="en-GB" sz="4200"/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21770-6C1D-1D5F-4F63-58D48C306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1700"/>
              <a:t>Instability</a:t>
            </a:r>
          </a:p>
          <a:p>
            <a:r>
              <a:rPr lang="en-GB" sz="1700"/>
              <a:t>Caudillos</a:t>
            </a:r>
          </a:p>
          <a:p>
            <a:r>
              <a:rPr lang="en-GB" sz="1700"/>
              <a:t>Civil conflict</a:t>
            </a:r>
          </a:p>
          <a:p>
            <a:r>
              <a:rPr lang="en-GB" sz="1700"/>
              <a:t>Foreign debt</a:t>
            </a:r>
          </a:p>
          <a:p>
            <a:r>
              <a:rPr lang="en-GB" sz="1700"/>
              <a:t>Political divisions: federalism and centralism</a:t>
            </a:r>
          </a:p>
          <a:p>
            <a:r>
              <a:rPr lang="en-GB" sz="1700"/>
              <a:t>Political culture-popular federalism</a:t>
            </a:r>
          </a:p>
          <a:p>
            <a:r>
              <a:rPr lang="en-GB" sz="1700"/>
              <a:t>Age of Revolution?</a:t>
            </a:r>
          </a:p>
          <a:p>
            <a:r>
              <a:rPr lang="en-GB" sz="1700"/>
              <a:t>Caste wars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7517F52-FDDA-BF12-73BE-FC06EADDF3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1" r="1" b="2588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801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C15A3-596A-6B27-2601-797F2B666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GB" sz="4600" b="0" i="0">
                <a:effectLst/>
                <a:latin typeface="Lato" panose="020F0502020204030203" pitchFamily="34" charset="0"/>
                <a:hlinkClick r:id="rId2"/>
              </a:rPr>
              <a:t>The Mexican American War (1846-1848)</a:t>
            </a:r>
            <a:endParaRPr lang="en-GB" sz="4600"/>
          </a:p>
        </p:txBody>
      </p:sp>
      <p:sp>
        <p:nvSpPr>
          <p:cNvPr id="308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19A27-5220-3BD3-B574-88E4E3F76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en-GB" sz="2200"/>
              <a:t>US Revivalism and expansionism</a:t>
            </a:r>
          </a:p>
          <a:p>
            <a:r>
              <a:rPr lang="en-GB" sz="2200"/>
              <a:t>Mexican ongoing concerns about territorial integrity</a:t>
            </a:r>
          </a:p>
          <a:p>
            <a:r>
              <a:rPr lang="en-GB" sz="2200"/>
              <a:t>Instability in Mexico</a:t>
            </a:r>
          </a:p>
          <a:p>
            <a:r>
              <a:rPr lang="en-GB" sz="2200"/>
              <a:t>Ideas of democracy: manifest destiny</a:t>
            </a:r>
          </a:p>
          <a:p>
            <a:r>
              <a:rPr lang="en-GB" sz="2200"/>
              <a:t>Religion</a:t>
            </a:r>
          </a:p>
          <a:p>
            <a:r>
              <a:rPr lang="en-GB" sz="2200"/>
              <a:t>Race</a:t>
            </a:r>
          </a:p>
          <a:p>
            <a:r>
              <a:rPr lang="en-GB" sz="2200"/>
              <a:t>Borderlands</a:t>
            </a:r>
          </a:p>
          <a:p>
            <a:r>
              <a:rPr lang="en-GB" sz="2200"/>
              <a:t>Treaty of Guadalupe Hidalgo</a:t>
            </a:r>
          </a:p>
          <a:p>
            <a:r>
              <a:rPr lang="en-GB" sz="2200"/>
              <a:t>Civil wars</a:t>
            </a:r>
          </a:p>
        </p:txBody>
      </p:sp>
      <p:pic>
        <p:nvPicPr>
          <p:cNvPr id="3074" name="Picture 2" descr="The Mexican-American war in a nutshell | Constitution Center">
            <a:extLst>
              <a:ext uri="{FF2B5EF4-FFF2-40B4-BE49-F238E27FC236}">
                <a16:creationId xmlns:a16="http://schemas.microsoft.com/office/drawing/2014/main" id="{F65FB638-A83F-48E2-19BB-B3EEF1F5E1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0" r="1760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59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9EA915-C0BA-EBED-03F9-CA629C21C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GB" sz="4600" b="0" i="0">
                <a:effectLst/>
                <a:latin typeface="Lato" panose="020F0502020204030203" pitchFamily="34" charset="0"/>
                <a:hlinkClick r:id="rId2"/>
              </a:rPr>
              <a:t>Civil War and Benito Juarez (1848-1876)</a:t>
            </a:r>
            <a:endParaRPr lang="en-GB" sz="4600"/>
          </a:p>
        </p:txBody>
      </p:sp>
      <p:sp>
        <p:nvSpPr>
          <p:cNvPr id="4105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0AA60-8B70-0745-1843-24246E2C9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413" y="2633762"/>
            <a:ext cx="6713552" cy="5085388"/>
          </a:xfrm>
        </p:spPr>
        <p:txBody>
          <a:bodyPr anchor="t">
            <a:normAutofit/>
          </a:bodyPr>
          <a:lstStyle/>
          <a:p>
            <a:r>
              <a:rPr lang="en-GB" sz="2400" dirty="0"/>
              <a:t>Reform War</a:t>
            </a:r>
          </a:p>
          <a:p>
            <a:r>
              <a:rPr lang="en-GB" sz="2400" dirty="0"/>
              <a:t>French Intervention</a:t>
            </a:r>
          </a:p>
          <a:p>
            <a:r>
              <a:rPr lang="en-GB" sz="2400" dirty="0"/>
              <a:t>New generation of politicians: liberals and conservatives</a:t>
            </a:r>
          </a:p>
          <a:p>
            <a:r>
              <a:rPr lang="en-GB" sz="2400" dirty="0"/>
              <a:t>Secularisation</a:t>
            </a:r>
          </a:p>
          <a:p>
            <a:r>
              <a:rPr lang="en-GB" sz="2400" dirty="0"/>
              <a:t>Benito Juarez legacy- first indigenous president, anti-imperialist, revolutionary?</a:t>
            </a:r>
          </a:p>
        </p:txBody>
      </p:sp>
      <p:pic>
        <p:nvPicPr>
          <p:cNvPr id="4098" name="Picture 2" descr="Mexico celebrates Benito Juárez on March 18 - The Riviera Maya Times">
            <a:extLst>
              <a:ext uri="{FF2B5EF4-FFF2-40B4-BE49-F238E27FC236}">
                <a16:creationId xmlns:a16="http://schemas.microsoft.com/office/drawing/2014/main" id="{B4887EA7-AF31-17B9-04FE-B69C195E57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2" r="22255" b="-1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237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31" name="Rectangle 5130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B42846-EFE5-5827-A947-E3917B6C8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en-GB" sz="3400" b="0" i="0">
                <a:effectLst/>
                <a:latin typeface="Lato" panose="020F0502020204030203" pitchFamily="34" charset="0"/>
                <a:hlinkClick r:id="rId2"/>
              </a:rPr>
              <a:t>Porfirio Diaz: The Liberal Dictator </a:t>
            </a:r>
            <a:br>
              <a:rPr lang="en-GB" sz="3400" b="0" i="0">
                <a:effectLst/>
                <a:latin typeface="Lato" panose="020F0502020204030203" pitchFamily="34" charset="0"/>
                <a:hlinkClick r:id="rId2"/>
              </a:rPr>
            </a:br>
            <a:r>
              <a:rPr lang="en-GB" sz="3400" b="0" i="0">
                <a:effectLst/>
                <a:latin typeface="Lato" panose="020F0502020204030203" pitchFamily="34" charset="0"/>
                <a:hlinkClick r:id="rId2"/>
              </a:rPr>
              <a:t>(1876-1910)</a:t>
            </a:r>
            <a:endParaRPr lang="en-GB" sz="3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49B4A-8D30-1DDA-52F7-2F794ABB1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79" y="2674144"/>
            <a:ext cx="6002110" cy="3729034"/>
          </a:xfrm>
        </p:spPr>
        <p:txBody>
          <a:bodyPr>
            <a:normAutofit/>
          </a:bodyPr>
          <a:lstStyle/>
          <a:p>
            <a:r>
              <a:rPr lang="en-GB" sz="2400" dirty="0"/>
              <a:t>Conservative liberalism</a:t>
            </a:r>
          </a:p>
          <a:p>
            <a:r>
              <a:rPr lang="en-GB" sz="2400" dirty="0"/>
              <a:t>Clientelism</a:t>
            </a:r>
          </a:p>
          <a:p>
            <a:r>
              <a:rPr lang="en-GB" sz="2400" dirty="0"/>
              <a:t>Globalisation and industrialisation</a:t>
            </a:r>
          </a:p>
          <a:p>
            <a:r>
              <a:rPr lang="en-GB" sz="2400" dirty="0"/>
              <a:t>Banking system</a:t>
            </a:r>
          </a:p>
          <a:p>
            <a:r>
              <a:rPr lang="en-GB" sz="2400" dirty="0"/>
              <a:t>Oligarchy</a:t>
            </a:r>
          </a:p>
          <a:p>
            <a:r>
              <a:rPr lang="en-GB" sz="2400" dirty="0"/>
              <a:t>Race, social Darwinism and mestizaje</a:t>
            </a:r>
          </a:p>
          <a:p>
            <a:r>
              <a:rPr lang="en-GB" sz="2400" dirty="0"/>
              <a:t>Understanding the regime with the hindsight of the revolution</a:t>
            </a:r>
          </a:p>
          <a:p>
            <a:endParaRPr lang="en-GB" sz="2000" dirty="0"/>
          </a:p>
        </p:txBody>
      </p:sp>
      <p:pic>
        <p:nvPicPr>
          <p:cNvPr id="5126" name="Picture 6" descr="Miguel Covarrubias | Porfirio Díaz en 1908 rodeado de Científicos: Rosendo  Pineda, José Castelló, Ramón Corral, Pimentel y Fagoage, Limantour, Justo  Sierra. (Circa 1950) | MutualArt">
            <a:extLst>
              <a:ext uri="{FF2B5EF4-FFF2-40B4-BE49-F238E27FC236}">
                <a16:creationId xmlns:a16="http://schemas.microsoft.com/office/drawing/2014/main" id="{CE56D539-8A9F-1281-4C55-43036C07B0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"/>
          <a:stretch/>
        </p:blipFill>
        <p:spPr bwMode="auto">
          <a:xfrm>
            <a:off x="7199440" y="10"/>
            <a:ext cx="499256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137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3" name="Rectangle 6152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691F5C-D939-83CF-E49D-82E67239E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GB" sz="5000" b="0" i="0">
                <a:effectLst/>
                <a:latin typeface="Lato" panose="020F0502020204030203" pitchFamily="34" charset="0"/>
                <a:hlinkClick r:id="rId2"/>
              </a:rPr>
              <a:t>The Mexican Revolution (1910-1920)</a:t>
            </a:r>
            <a:endParaRPr lang="en-GB" sz="5000"/>
          </a:p>
        </p:txBody>
      </p:sp>
      <p:sp>
        <p:nvSpPr>
          <p:cNvPr id="6155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982F3-20A2-D5F4-CA7B-DF139C85A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>
            <a:normAutofit/>
          </a:bodyPr>
          <a:lstStyle/>
          <a:p>
            <a:r>
              <a:rPr lang="en-GB" sz="2000"/>
              <a:t>Who participated? Middle class anti-re-electionists, the agrarian revolt and the Zapatistas, Villistas, Orozquistas, Carrancistas and Constitucionalistas.</a:t>
            </a:r>
          </a:p>
          <a:p>
            <a:r>
              <a:rPr lang="en-GB" sz="2000"/>
              <a:t>Agrarian, Social, Cultural?</a:t>
            </a:r>
          </a:p>
          <a:p>
            <a:r>
              <a:rPr lang="en-GB" sz="2000"/>
              <a:t>Was it a revolution or did the Carrancista state co-opt?</a:t>
            </a:r>
          </a:p>
          <a:p>
            <a:r>
              <a:rPr lang="en-GB" sz="2000"/>
              <a:t>What about urban labour? How do we interpret article 123 of the constitution?</a:t>
            </a:r>
          </a:p>
          <a:p>
            <a:r>
              <a:rPr lang="en-GB" sz="2000"/>
              <a:t>The consummation of liberalism?</a:t>
            </a:r>
          </a:p>
          <a:p>
            <a:r>
              <a:rPr lang="en-GB" sz="2000"/>
              <a:t>What about the issue of reading from the legacy of the one party state?</a:t>
            </a:r>
          </a:p>
        </p:txBody>
      </p:sp>
      <p:pic>
        <p:nvPicPr>
          <p:cNvPr id="6146" name="Picture 2" descr="The Mexican Revolution">
            <a:extLst>
              <a:ext uri="{FF2B5EF4-FFF2-40B4-BE49-F238E27FC236}">
                <a16:creationId xmlns:a16="http://schemas.microsoft.com/office/drawing/2014/main" id="{9C040A42-ADFA-FE2E-9FB5-0FD2B1094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63840" y="774672"/>
            <a:ext cx="4014216" cy="253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SHA | Mexican Revolution">
            <a:extLst>
              <a:ext uri="{FF2B5EF4-FFF2-40B4-BE49-F238E27FC236}">
                <a16:creationId xmlns:a16="http://schemas.microsoft.com/office/drawing/2014/main" id="{31BF8226-C196-D04D-AD29-54335D0C2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63840" y="4089995"/>
            <a:ext cx="3995928" cy="215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13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A6B2A-86FA-98A3-3FFD-4E77BD856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4600" b="0" i="0">
                <a:effectLst/>
                <a:latin typeface="Lato" panose="020F0502020204030203" pitchFamily="34" charset="0"/>
                <a:hlinkClick r:id="rId2"/>
              </a:rPr>
              <a:t>Land and Labour (1920-1940)</a:t>
            </a:r>
            <a:endParaRPr lang="en-GB" sz="4600"/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B9BF5-43FF-9C3F-A7C4-56D1C3478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536" y="2962657"/>
            <a:ext cx="4818888" cy="3547872"/>
          </a:xfrm>
        </p:spPr>
        <p:txBody>
          <a:bodyPr anchor="t">
            <a:normAutofit/>
          </a:bodyPr>
          <a:lstStyle/>
          <a:p>
            <a:r>
              <a:rPr lang="en-GB" dirty="0"/>
              <a:t>Land reform-ejidos</a:t>
            </a:r>
          </a:p>
          <a:p>
            <a:r>
              <a:rPr lang="en-GB" dirty="0"/>
              <a:t>State Corporatism CNC</a:t>
            </a:r>
          </a:p>
          <a:p>
            <a:r>
              <a:rPr lang="en-GB" dirty="0"/>
              <a:t>Labour CGT</a:t>
            </a:r>
          </a:p>
        </p:txBody>
      </p:sp>
      <p:pic>
        <p:nvPicPr>
          <p:cNvPr id="4" name="Picture 2" descr="450px-Lazaro_Cardenas_Jijilpan">
            <a:extLst>
              <a:ext uri="{FF2B5EF4-FFF2-40B4-BE49-F238E27FC236}">
                <a16:creationId xmlns:a16="http://schemas.microsoft.com/office/drawing/2014/main" id="{0E569FE2-0545-D89D-9BA6-65A3DE1B0E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5"/>
          <a:stretch/>
        </p:blipFill>
        <p:spPr bwMode="auto">
          <a:xfrm>
            <a:off x="6943397" y="640080"/>
            <a:ext cx="3770270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879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4B46D2-7222-B385-C05A-59B8B2DBC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4200" b="0" i="0">
                <a:effectLst/>
                <a:latin typeface="Lato" panose="020F0502020204030203" pitchFamily="34" charset="0"/>
                <a:hlinkClick r:id="rId2"/>
              </a:rPr>
              <a:t>Cultural Reforms (1920-1940)</a:t>
            </a:r>
            <a:endParaRPr lang="en-GB" sz="4200"/>
          </a:p>
        </p:txBody>
      </p:sp>
      <p:sp>
        <p:nvSpPr>
          <p:cNvPr id="717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72263-4A3D-397E-7338-3A0E7DF55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3200" dirty="0" err="1"/>
              <a:t>Indigenismo</a:t>
            </a:r>
            <a:endParaRPr lang="en-GB" sz="3200" dirty="0"/>
          </a:p>
          <a:p>
            <a:r>
              <a:rPr lang="en-GB" sz="3200" dirty="0"/>
              <a:t>Secularisation</a:t>
            </a:r>
          </a:p>
          <a:p>
            <a:r>
              <a:rPr lang="en-GB" sz="3200" dirty="0"/>
              <a:t>Education</a:t>
            </a:r>
          </a:p>
          <a:p>
            <a:r>
              <a:rPr lang="en-GB" sz="3200" dirty="0"/>
              <a:t>Gender</a:t>
            </a:r>
          </a:p>
        </p:txBody>
      </p:sp>
      <p:pic>
        <p:nvPicPr>
          <p:cNvPr id="7170" name="Picture 2" descr="Indigenismo e hispanismo">
            <a:extLst>
              <a:ext uri="{FF2B5EF4-FFF2-40B4-BE49-F238E27FC236}">
                <a16:creationId xmlns:a16="http://schemas.microsoft.com/office/drawing/2014/main" id="{A381DEDF-B5A6-D4A9-EB3E-07DC48E135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0" r="31428" b="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481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592</Words>
  <Application>Microsoft Office PowerPoint</Application>
  <PresentationFormat>Widescreen</PresentationFormat>
  <Paragraphs>115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Lato</vt:lpstr>
      <vt:lpstr>Office Theme</vt:lpstr>
      <vt:lpstr>A History of Modern Mexico</vt:lpstr>
      <vt:lpstr>Mexican Independence (1810-1821)</vt:lpstr>
      <vt:lpstr>Democracy and Dictatorship (1821-1846)</vt:lpstr>
      <vt:lpstr>The Mexican American War (1846-1848)</vt:lpstr>
      <vt:lpstr>Civil War and Benito Juarez (1848-1876)</vt:lpstr>
      <vt:lpstr>Porfirio Diaz: The Liberal Dictator  (1876-1910)</vt:lpstr>
      <vt:lpstr>The Mexican Revolution (1910-1920)</vt:lpstr>
      <vt:lpstr>Land and Labour (1920-1940)</vt:lpstr>
      <vt:lpstr>Cultural Reforms (1920-1940)</vt:lpstr>
      <vt:lpstr>Counter-Revolution and the PRI state (1940-68)</vt:lpstr>
      <vt:lpstr>The 1960s in Mexico</vt:lpstr>
      <vt:lpstr>The Dirty War (1965-1982)</vt:lpstr>
      <vt:lpstr>Modern Mexico: Neoliberalism and Democratization</vt:lpstr>
      <vt:lpstr>Modern Mexico: Zapatistas and Indigenous Rights</vt:lpstr>
      <vt:lpstr>Migration and the Border</vt:lpstr>
      <vt:lpstr>The Drug Trade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History of Modern Mexico</dc:title>
  <dc:creator>Doyle, Rosie</dc:creator>
  <cp:lastModifiedBy>Doyle, Rosie</cp:lastModifiedBy>
  <cp:revision>1</cp:revision>
  <dcterms:created xsi:type="dcterms:W3CDTF">2023-05-02T16:21:56Z</dcterms:created>
  <dcterms:modified xsi:type="dcterms:W3CDTF">2023-05-03T10:23:13Z</dcterms:modified>
</cp:coreProperties>
</file>