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notesMasterIdLst>
    <p:notesMasterId r:id="rId12"/>
  </p:notesMasterIdLst>
  <p:sldIdLst>
    <p:sldId id="274" r:id="rId2"/>
    <p:sldId id="267" r:id="rId3"/>
    <p:sldId id="265" r:id="rId4"/>
    <p:sldId id="266" r:id="rId5"/>
    <p:sldId id="268" r:id="rId6"/>
    <p:sldId id="269" r:id="rId7"/>
    <p:sldId id="270" r:id="rId8"/>
    <p:sldId id="272" r:id="rId9"/>
    <p:sldId id="273" r:id="rId10"/>
    <p:sldId id="271"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59" d="100"/>
          <a:sy n="59" d="100"/>
        </p:scale>
        <p:origin x="84" y="3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C12967-8107-4E6A-A3B2-08A7BD9762E8}" type="datetimeFigureOut">
              <a:rPr lang="en-GB" smtClean="0"/>
              <a:t>09/03/2026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717960-57DD-47E2-92AE-5FE4C540E21B}" type="slidenum">
              <a:rPr lang="en-GB" smtClean="0"/>
              <a:t>‹#›</a:t>
            </a:fld>
            <a:endParaRPr lang="en-GB"/>
          </a:p>
        </p:txBody>
      </p:sp>
    </p:spTree>
    <p:extLst>
      <p:ext uri="{BB962C8B-B14F-4D97-AF65-F5344CB8AC3E}">
        <p14:creationId xmlns:p14="http://schemas.microsoft.com/office/powerpoint/2010/main" val="3197462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D8E5E-745C-407D-B425-C78EBF08DF96}"/>
              </a:ext>
            </a:extLst>
          </p:cNvPr>
          <p:cNvSpPr>
            <a:spLocks noGrp="1"/>
          </p:cNvSpPr>
          <p:nvPr>
            <p:ph type="ctrTitle"/>
          </p:nvPr>
        </p:nvSpPr>
        <p:spPr>
          <a:xfrm>
            <a:off x="571501" y="822960"/>
            <a:ext cx="6057899" cy="5015169"/>
          </a:xfrm>
        </p:spPr>
        <p:txBody>
          <a:bodyPr anchor="t">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D07A4D5-56F4-4287-B174-56C55B18FD68}"/>
              </a:ext>
            </a:extLst>
          </p:cNvPr>
          <p:cNvSpPr>
            <a:spLocks noGrp="1"/>
          </p:cNvSpPr>
          <p:nvPr>
            <p:ph type="subTitle" idx="1"/>
          </p:nvPr>
        </p:nvSpPr>
        <p:spPr>
          <a:xfrm>
            <a:off x="8109113" y="3003642"/>
            <a:ext cx="3522199" cy="2900274"/>
          </a:xfrm>
        </p:spPr>
        <p:txBody>
          <a:bodyPr anchor="b">
            <a:normAutofit/>
          </a:bodyPr>
          <a:lstStyle>
            <a:lvl1pPr marL="0" indent="0" algn="l">
              <a:lnSpc>
                <a:spcPct val="130000"/>
              </a:lnSpc>
              <a:buNone/>
              <a:defRPr sz="14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AEB9C19-FEE0-4852-B181-14A0DD77F40D}"/>
              </a:ext>
            </a:extLst>
          </p:cNvPr>
          <p:cNvSpPr>
            <a:spLocks noGrp="1"/>
          </p:cNvSpPr>
          <p:nvPr>
            <p:ph type="dt" sz="half" idx="10"/>
          </p:nvPr>
        </p:nvSpPr>
        <p:spPr/>
        <p:txBody>
          <a:bodyPr/>
          <a:lstStyle/>
          <a:p>
            <a:fld id="{1C8322F6-1C60-46CF-968C-BC20E470F443}" type="datetimeFigureOut">
              <a:rPr lang="en-US" smtClean="0"/>
              <a:t>3/9/2026</a:t>
            </a:fld>
            <a:endParaRPr lang="en-US"/>
          </a:p>
        </p:txBody>
      </p:sp>
      <p:sp>
        <p:nvSpPr>
          <p:cNvPr id="5" name="Footer Placeholder 4">
            <a:extLst>
              <a:ext uri="{FF2B5EF4-FFF2-40B4-BE49-F238E27FC236}">
                <a16:creationId xmlns:a16="http://schemas.microsoft.com/office/drawing/2014/main" id="{11127DDF-01B7-463C-82BC-BBF4296182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B2056A-C3EE-4809-B1F3-1CEEEA266F7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9" name="Straight Connector 8">
            <a:extLst>
              <a:ext uri="{FF2B5EF4-FFF2-40B4-BE49-F238E27FC236}">
                <a16:creationId xmlns:a16="http://schemas.microsoft.com/office/drawing/2014/main" id="{A240FCEE-B6E2-46D0-9BB0-F45F79545E9D}"/>
              </a:ext>
            </a:extLst>
          </p:cNvPr>
          <p:cNvCxnSpPr>
            <a:cxnSpLocks/>
          </p:cNvCxnSpPr>
          <p:nvPr/>
        </p:nvCxnSpPr>
        <p:spPr>
          <a:xfrm flipH="1">
            <a:off x="571501"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BD2FB83-3783-4477-80B5-DA5BF10BAF57}"/>
              </a:ext>
            </a:extLst>
          </p:cNvPr>
          <p:cNvCxnSpPr>
            <a:cxnSpLocks/>
          </p:cNvCxnSpPr>
          <p:nvPr/>
        </p:nvCxnSpPr>
        <p:spPr>
          <a:xfrm>
            <a:off x="7742482"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83EA203-71D5-49C0-9626-FFA8E46787B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4227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9A0A-70FC-426A-8B3B-60FAF9806EB0}"/>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EF47EC6-9753-4ABC-BB66-64CCC8BA0808}"/>
              </a:ext>
            </a:extLst>
          </p:cNvPr>
          <p:cNvSpPr>
            <a:spLocks noGrp="1"/>
          </p:cNvSpPr>
          <p:nvPr>
            <p:ph type="body" orient="vert" idx="1"/>
          </p:nvPr>
        </p:nvSpPr>
        <p:spPr>
          <a:xfrm>
            <a:off x="571499" y="2036363"/>
            <a:ext cx="11059811" cy="38707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8884D9F-DC99-4B4C-98CF-178BBBB76646}"/>
              </a:ext>
            </a:extLst>
          </p:cNvPr>
          <p:cNvSpPr>
            <a:spLocks noGrp="1"/>
          </p:cNvSpPr>
          <p:nvPr>
            <p:ph type="dt" sz="half" idx="10"/>
          </p:nvPr>
        </p:nvSpPr>
        <p:spPr/>
        <p:txBody>
          <a:bodyPr/>
          <a:lstStyle/>
          <a:p>
            <a:fld id="{1C8322F6-1C60-46CF-968C-BC20E470F443}" type="datetimeFigureOut">
              <a:rPr lang="en-US" smtClean="0"/>
              <a:t>3/9/2026</a:t>
            </a:fld>
            <a:endParaRPr lang="en-US"/>
          </a:p>
        </p:txBody>
      </p:sp>
      <p:sp>
        <p:nvSpPr>
          <p:cNvPr id="5" name="Footer Placeholder 4">
            <a:extLst>
              <a:ext uri="{FF2B5EF4-FFF2-40B4-BE49-F238E27FC236}">
                <a16:creationId xmlns:a16="http://schemas.microsoft.com/office/drawing/2014/main" id="{1A7A6840-AC0B-4260-8368-08E0A22D22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A5DAB8-EC07-4CCF-96EA-5D8ACDAE6E4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0438F1AC-9961-4786-A189-20863DD97F68}"/>
              </a:ext>
            </a:extLst>
          </p:cNvPr>
          <p:cNvCxnSpPr>
            <a:cxnSpLocks/>
          </p:cNvCxnSpPr>
          <p:nvPr/>
        </p:nvCxnSpPr>
        <p:spPr>
          <a:xfrm flipH="1">
            <a:off x="571500" y="1780979"/>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391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75F678-EC03-4845-A51B-C90FA6A15491}"/>
              </a:ext>
            </a:extLst>
          </p:cNvPr>
          <p:cNvSpPr>
            <a:spLocks noGrp="1"/>
          </p:cNvSpPr>
          <p:nvPr>
            <p:ph type="title" orient="vert"/>
          </p:nvPr>
        </p:nvSpPr>
        <p:spPr>
          <a:xfrm>
            <a:off x="9177953" y="797251"/>
            <a:ext cx="2483929" cy="5283785"/>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74A8B4D-A39F-4528-975A-9C84BEE778DF}"/>
              </a:ext>
            </a:extLst>
          </p:cNvPr>
          <p:cNvSpPr>
            <a:spLocks noGrp="1"/>
          </p:cNvSpPr>
          <p:nvPr>
            <p:ph type="body" orient="vert" idx="1"/>
          </p:nvPr>
        </p:nvSpPr>
        <p:spPr>
          <a:xfrm>
            <a:off x="566094" y="797251"/>
            <a:ext cx="8101072" cy="528378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E15E4A23-6984-4AD1-A51D-600EDC263543}"/>
              </a:ext>
            </a:extLst>
          </p:cNvPr>
          <p:cNvSpPr>
            <a:spLocks noGrp="1"/>
          </p:cNvSpPr>
          <p:nvPr>
            <p:ph type="dt" sz="half" idx="10"/>
          </p:nvPr>
        </p:nvSpPr>
        <p:spPr/>
        <p:txBody>
          <a:bodyPr/>
          <a:lstStyle/>
          <a:p>
            <a:fld id="{1C8322F6-1C60-46CF-968C-BC20E470F443}" type="datetimeFigureOut">
              <a:rPr lang="en-US" smtClean="0"/>
              <a:t>3/9/2026</a:t>
            </a:fld>
            <a:endParaRPr lang="en-US"/>
          </a:p>
        </p:txBody>
      </p:sp>
      <p:sp>
        <p:nvSpPr>
          <p:cNvPr id="5" name="Footer Placeholder 4">
            <a:extLst>
              <a:ext uri="{FF2B5EF4-FFF2-40B4-BE49-F238E27FC236}">
                <a16:creationId xmlns:a16="http://schemas.microsoft.com/office/drawing/2014/main" id="{A9273E28-C341-49CC-BAAB-0C0D198212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26D54A-8E86-4026-8DD0-5B0979BB8C7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1CB05DA4-DF32-4D7A-9E4D-36309C90C5BB}"/>
              </a:ext>
            </a:extLst>
          </p:cNvPr>
          <p:cNvCxnSpPr>
            <a:cxnSpLocks/>
          </p:cNvCxnSpPr>
          <p:nvPr/>
        </p:nvCxnSpPr>
        <p:spPr>
          <a:xfrm flipH="1">
            <a:off x="566094" y="57711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CC7262-4997-41E4-976D-BA82E148280F}"/>
              </a:ext>
            </a:extLst>
          </p:cNvPr>
          <p:cNvCxnSpPr>
            <a:cxnSpLocks/>
          </p:cNvCxnSpPr>
          <p:nvPr/>
        </p:nvCxnSpPr>
        <p:spPr>
          <a:xfrm flipV="1">
            <a:off x="8875226" y="571500"/>
            <a:ext cx="0" cy="57114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F5063B5-E478-4C41-AD40-49A39AE07429}"/>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0764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B2ED8-7F53-4C03-A740-493E50798497}"/>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5611087-99A9-4100-B5F7-520880DE322E}"/>
              </a:ext>
            </a:extLst>
          </p:cNvPr>
          <p:cNvSpPr>
            <a:spLocks noGrp="1"/>
          </p:cNvSpPr>
          <p:nvPr>
            <p:ph idx="1"/>
          </p:nvPr>
        </p:nvSpPr>
        <p:spPr>
          <a:xfrm>
            <a:off x="571499" y="2075688"/>
            <a:ext cx="11059811" cy="39109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67B4B20-1A65-4A26-B11E-6095083A1645}"/>
              </a:ext>
            </a:extLst>
          </p:cNvPr>
          <p:cNvSpPr>
            <a:spLocks noGrp="1"/>
          </p:cNvSpPr>
          <p:nvPr>
            <p:ph type="dt" sz="half" idx="10"/>
          </p:nvPr>
        </p:nvSpPr>
        <p:spPr/>
        <p:txBody>
          <a:bodyPr/>
          <a:lstStyle/>
          <a:p>
            <a:fld id="{1C8322F6-1C60-46CF-968C-BC20E470F443}" type="datetimeFigureOut">
              <a:rPr lang="en-US" smtClean="0"/>
              <a:t>3/9/2026</a:t>
            </a:fld>
            <a:endParaRPr lang="en-US"/>
          </a:p>
        </p:txBody>
      </p:sp>
      <p:sp>
        <p:nvSpPr>
          <p:cNvPr id="5" name="Footer Placeholder 4">
            <a:extLst>
              <a:ext uri="{FF2B5EF4-FFF2-40B4-BE49-F238E27FC236}">
                <a16:creationId xmlns:a16="http://schemas.microsoft.com/office/drawing/2014/main" id="{FB0D52D3-E985-4FEB-89B9-57C754711C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EA751A-C72D-47C1-A7A6-E8510A40CE9A}"/>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297154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81F78-07BF-45A9-92D4-E4E0A1E88D7A}"/>
              </a:ext>
            </a:extLst>
          </p:cNvPr>
          <p:cNvSpPr>
            <a:spLocks noGrp="1"/>
          </p:cNvSpPr>
          <p:nvPr>
            <p:ph type="title"/>
          </p:nvPr>
        </p:nvSpPr>
        <p:spPr>
          <a:xfrm>
            <a:off x="571500" y="914255"/>
            <a:ext cx="6867115" cy="5009471"/>
          </a:xfrm>
        </p:spPr>
        <p:txBody>
          <a:bodyPr anchor="b">
            <a:normAutofit/>
          </a:bodyPr>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ECC2A83-A380-4828-BC68-C065C8BC5AD5}"/>
              </a:ext>
            </a:extLst>
          </p:cNvPr>
          <p:cNvSpPr>
            <a:spLocks noGrp="1"/>
          </p:cNvSpPr>
          <p:nvPr>
            <p:ph type="body" idx="1"/>
          </p:nvPr>
        </p:nvSpPr>
        <p:spPr>
          <a:xfrm>
            <a:off x="9239817" y="914399"/>
            <a:ext cx="2370268" cy="2670273"/>
          </a:xfrm>
        </p:spPr>
        <p:txBody>
          <a:bodyPr anchor="t">
            <a:normAutofit/>
          </a:bodyPr>
          <a:lstStyle>
            <a:lvl1pPr marL="0" indent="0">
              <a:lnSpc>
                <a:spcPct val="130000"/>
              </a:lnSpc>
              <a:buNone/>
              <a:defRPr sz="1400" cap="all" spc="3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F92B2F-8804-4195-A779-F5C67C25CBBE}"/>
              </a:ext>
            </a:extLst>
          </p:cNvPr>
          <p:cNvSpPr>
            <a:spLocks noGrp="1"/>
          </p:cNvSpPr>
          <p:nvPr>
            <p:ph type="dt" sz="half" idx="10"/>
          </p:nvPr>
        </p:nvSpPr>
        <p:spPr/>
        <p:txBody>
          <a:bodyPr/>
          <a:lstStyle/>
          <a:p>
            <a:fld id="{1C8322F6-1C60-46CF-968C-BC20E470F443}" type="datetimeFigureOut">
              <a:rPr lang="en-US" smtClean="0"/>
              <a:t>3/9/2026</a:t>
            </a:fld>
            <a:endParaRPr lang="en-US"/>
          </a:p>
        </p:txBody>
      </p:sp>
      <p:sp>
        <p:nvSpPr>
          <p:cNvPr id="5" name="Footer Placeholder 4">
            <a:extLst>
              <a:ext uri="{FF2B5EF4-FFF2-40B4-BE49-F238E27FC236}">
                <a16:creationId xmlns:a16="http://schemas.microsoft.com/office/drawing/2014/main" id="{25099C26-4411-4833-A917-A45E62D56A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68C7C7-F862-434D-A87A-DECE9FD2E1E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A40BAA4B-C4C0-40C1-8DC8-B4E2F8A68E12}"/>
              </a:ext>
            </a:extLst>
          </p:cNvPr>
          <p:cNvCxnSpPr>
            <a:cxnSpLocks/>
          </p:cNvCxnSpPr>
          <p:nvPr/>
        </p:nvCxnSpPr>
        <p:spPr>
          <a:xfrm>
            <a:off x="8872625"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C0A2259-2540-4B32-A999-2B46A6790E3D}"/>
              </a:ext>
            </a:extLst>
          </p:cNvPr>
          <p:cNvCxnSpPr>
            <a:cxnSpLocks/>
          </p:cNvCxnSpPr>
          <p:nvPr/>
        </p:nvCxnSpPr>
        <p:spPr>
          <a:xfrm flipH="1">
            <a:off x="566094"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CEFB0ED-3F76-4403-AD0B-E738DD9D8CB6}"/>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6940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6BD5F-CF53-4DD5-B8C5-27BBA2BB8860}"/>
              </a:ext>
            </a:extLst>
          </p:cNvPr>
          <p:cNvSpPr>
            <a:spLocks noGrp="1"/>
          </p:cNvSpPr>
          <p:nvPr>
            <p:ph type="title"/>
          </p:nvPr>
        </p:nvSpPr>
        <p:spPr>
          <a:xfrm>
            <a:off x="571500" y="709684"/>
            <a:ext cx="11049000" cy="1057160"/>
          </a:xfrm>
        </p:spPr>
        <p:txBody>
          <a:bodyPr anchor="ct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576C2E1-5D5E-409F-BEE8-F48CE86F55C9}"/>
              </a:ext>
            </a:extLst>
          </p:cNvPr>
          <p:cNvSpPr>
            <a:spLocks noGrp="1"/>
          </p:cNvSpPr>
          <p:nvPr>
            <p:ph sz="half" idx="1"/>
          </p:nvPr>
        </p:nvSpPr>
        <p:spPr>
          <a:xfrm>
            <a:off x="579447"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FBBF823-1BFB-4CF0-BAF4-D660C8F1AFC0}"/>
              </a:ext>
            </a:extLst>
          </p:cNvPr>
          <p:cNvSpPr>
            <a:spLocks noGrp="1"/>
          </p:cNvSpPr>
          <p:nvPr>
            <p:ph sz="half" idx="2"/>
          </p:nvPr>
        </p:nvSpPr>
        <p:spPr>
          <a:xfrm>
            <a:off x="6447082" y="2074990"/>
            <a:ext cx="5181600" cy="41019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46FF816E-EE02-44A4-8B81-B324ECFD74DF}"/>
              </a:ext>
            </a:extLst>
          </p:cNvPr>
          <p:cNvSpPr>
            <a:spLocks noGrp="1"/>
          </p:cNvSpPr>
          <p:nvPr>
            <p:ph type="dt" sz="half" idx="10"/>
          </p:nvPr>
        </p:nvSpPr>
        <p:spPr/>
        <p:txBody>
          <a:bodyPr/>
          <a:lstStyle/>
          <a:p>
            <a:fld id="{1C8322F6-1C60-46CF-968C-BC20E470F443}" type="datetimeFigureOut">
              <a:rPr lang="en-US" smtClean="0"/>
              <a:t>3/9/2026</a:t>
            </a:fld>
            <a:endParaRPr lang="en-US"/>
          </a:p>
        </p:txBody>
      </p:sp>
      <p:sp>
        <p:nvSpPr>
          <p:cNvPr id="6" name="Footer Placeholder 5">
            <a:extLst>
              <a:ext uri="{FF2B5EF4-FFF2-40B4-BE49-F238E27FC236}">
                <a16:creationId xmlns:a16="http://schemas.microsoft.com/office/drawing/2014/main" id="{F134D9E4-A693-44D2-A3E8-E3AABC9052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4F669F-4B8E-415D-A9BF-AD451F452C6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720AF959-FCDC-4B92-9324-06A06C0D56F2}"/>
              </a:ext>
            </a:extLst>
          </p:cNvPr>
          <p:cNvCxnSpPr>
            <a:cxnSpLocks/>
          </p:cNvCxnSpPr>
          <p:nvPr/>
        </p:nvCxnSpPr>
        <p:spPr>
          <a:xfrm flipV="1">
            <a:off x="6101405" y="1883336"/>
            <a:ext cx="0" cy="43996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7201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F85E5-82C4-4BAE-B2B0-A078ABD6C69C}"/>
              </a:ext>
            </a:extLst>
          </p:cNvPr>
          <p:cNvSpPr>
            <a:spLocks noGrp="1"/>
          </p:cNvSpPr>
          <p:nvPr>
            <p:ph type="title"/>
          </p:nvPr>
        </p:nvSpPr>
        <p:spPr>
          <a:xfrm>
            <a:off x="583469" y="699118"/>
            <a:ext cx="11025062" cy="1063601"/>
          </a:xfrm>
        </p:spPr>
        <p:txBody>
          <a:bodyPr anchor="ct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12D15C7-F445-40F7-88F6-FD6526269CD7}"/>
              </a:ext>
            </a:extLst>
          </p:cNvPr>
          <p:cNvSpPr>
            <a:spLocks noGrp="1"/>
          </p:cNvSpPr>
          <p:nvPr>
            <p:ph type="body" idx="1"/>
          </p:nvPr>
        </p:nvSpPr>
        <p:spPr>
          <a:xfrm>
            <a:off x="583468" y="2022883"/>
            <a:ext cx="5230469" cy="564079"/>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B652C35-AA8E-4154-8A78-7DE9590E1F38}"/>
              </a:ext>
            </a:extLst>
          </p:cNvPr>
          <p:cNvSpPr>
            <a:spLocks noGrp="1"/>
          </p:cNvSpPr>
          <p:nvPr>
            <p:ph sz="half" idx="2"/>
          </p:nvPr>
        </p:nvSpPr>
        <p:spPr>
          <a:xfrm>
            <a:off x="583469" y="2866031"/>
            <a:ext cx="5157787"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557EAC6-567C-4A4A-BB10-57EC14B97DDF}"/>
              </a:ext>
            </a:extLst>
          </p:cNvPr>
          <p:cNvSpPr>
            <a:spLocks noGrp="1"/>
          </p:cNvSpPr>
          <p:nvPr>
            <p:ph type="body" sz="quarter" idx="3"/>
          </p:nvPr>
        </p:nvSpPr>
        <p:spPr>
          <a:xfrm>
            <a:off x="6441470" y="2022883"/>
            <a:ext cx="5183188" cy="564080"/>
          </a:xfrm>
        </p:spPr>
        <p:txBody>
          <a:bodyPr anchor="ctr">
            <a:normAutofit/>
          </a:bodyPr>
          <a:lstStyle>
            <a:lvl1pPr marL="0" indent="0">
              <a:buNone/>
              <a:defRPr sz="16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9A083F-AD60-4437-B32A-44035D78AF63}"/>
              </a:ext>
            </a:extLst>
          </p:cNvPr>
          <p:cNvSpPr>
            <a:spLocks noGrp="1"/>
          </p:cNvSpPr>
          <p:nvPr>
            <p:ph sz="quarter" idx="4"/>
          </p:nvPr>
        </p:nvSpPr>
        <p:spPr>
          <a:xfrm>
            <a:off x="6441470" y="2866031"/>
            <a:ext cx="5183188" cy="32276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9DBF86F-3266-4551-B680-06F401FFE665}"/>
              </a:ext>
            </a:extLst>
          </p:cNvPr>
          <p:cNvSpPr>
            <a:spLocks noGrp="1"/>
          </p:cNvSpPr>
          <p:nvPr>
            <p:ph type="dt" sz="half" idx="10"/>
          </p:nvPr>
        </p:nvSpPr>
        <p:spPr/>
        <p:txBody>
          <a:bodyPr/>
          <a:lstStyle/>
          <a:p>
            <a:fld id="{1C8322F6-1C60-46CF-968C-BC20E470F443}" type="datetimeFigureOut">
              <a:rPr lang="en-US" smtClean="0"/>
              <a:t>3/9/2026</a:t>
            </a:fld>
            <a:endParaRPr lang="en-US"/>
          </a:p>
        </p:txBody>
      </p:sp>
      <p:sp>
        <p:nvSpPr>
          <p:cNvPr id="8" name="Footer Placeholder 7">
            <a:extLst>
              <a:ext uri="{FF2B5EF4-FFF2-40B4-BE49-F238E27FC236}">
                <a16:creationId xmlns:a16="http://schemas.microsoft.com/office/drawing/2014/main" id="{755B38FE-80F9-4582-B2E1-B067C288DE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47BEF32-F637-47A1-9ED3-AFC4F79F3739}"/>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11" name="Straight Connector 10">
            <a:extLst>
              <a:ext uri="{FF2B5EF4-FFF2-40B4-BE49-F238E27FC236}">
                <a16:creationId xmlns:a16="http://schemas.microsoft.com/office/drawing/2014/main" id="{E0C508D4-7C99-4B8D-BCDE-F0001BD345D9}"/>
              </a:ext>
            </a:extLst>
          </p:cNvPr>
          <p:cNvCxnSpPr>
            <a:cxnSpLocks/>
          </p:cNvCxnSpPr>
          <p:nvPr/>
        </p:nvCxnSpPr>
        <p:spPr>
          <a:xfrm flipV="1">
            <a:off x="6101405" y="1883336"/>
            <a:ext cx="0" cy="43996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49BF61B-7951-48F4-982B-9401A483FFBF}"/>
              </a:ext>
            </a:extLst>
          </p:cNvPr>
          <p:cNvCxnSpPr>
            <a:cxnSpLocks/>
          </p:cNvCxnSpPr>
          <p:nvPr/>
        </p:nvCxnSpPr>
        <p:spPr>
          <a:xfrm flipH="1">
            <a:off x="577485" y="273859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3651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A94CB-6BE5-4B9E-B0A6-54F83B201A64}"/>
              </a:ext>
            </a:extLst>
          </p:cNvPr>
          <p:cNvSpPr>
            <a:spLocks noGrp="1"/>
          </p:cNvSpPr>
          <p:nvPr>
            <p:ph type="title"/>
          </p:nvPr>
        </p:nvSpPr>
        <p:spPr>
          <a:xfrm>
            <a:off x="571500" y="717452"/>
            <a:ext cx="11049000" cy="1161836"/>
          </a:xfrm>
        </p:spPr>
        <p:txBody>
          <a:bodyPr anchor="t"/>
          <a:lstStyle/>
          <a:p>
            <a:r>
              <a:rPr lang="en-US"/>
              <a:t>Click to edit Master title style</a:t>
            </a:r>
            <a:endParaRPr lang="en-US" dirty="0"/>
          </a:p>
        </p:txBody>
      </p:sp>
      <p:sp>
        <p:nvSpPr>
          <p:cNvPr id="3" name="Date Placeholder 2">
            <a:extLst>
              <a:ext uri="{FF2B5EF4-FFF2-40B4-BE49-F238E27FC236}">
                <a16:creationId xmlns:a16="http://schemas.microsoft.com/office/drawing/2014/main" id="{75E8643C-1A5D-4F23-B0D7-5B46F5E456B4}"/>
              </a:ext>
            </a:extLst>
          </p:cNvPr>
          <p:cNvSpPr>
            <a:spLocks noGrp="1"/>
          </p:cNvSpPr>
          <p:nvPr>
            <p:ph type="dt" sz="half" idx="10"/>
          </p:nvPr>
        </p:nvSpPr>
        <p:spPr/>
        <p:txBody>
          <a:bodyPr/>
          <a:lstStyle/>
          <a:p>
            <a:fld id="{1C8322F6-1C60-46CF-968C-BC20E470F443}" type="datetimeFigureOut">
              <a:rPr lang="en-US" smtClean="0"/>
              <a:t>3/9/2026</a:t>
            </a:fld>
            <a:endParaRPr lang="en-US"/>
          </a:p>
        </p:txBody>
      </p:sp>
      <p:sp>
        <p:nvSpPr>
          <p:cNvPr id="4" name="Footer Placeholder 3">
            <a:extLst>
              <a:ext uri="{FF2B5EF4-FFF2-40B4-BE49-F238E27FC236}">
                <a16:creationId xmlns:a16="http://schemas.microsoft.com/office/drawing/2014/main" id="{0C1A3394-78CC-43B0-9762-5E826F8BBF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C347F0A-1980-4E13-AB22-AE3B8AA44058}"/>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7" name="Straight Connector 6">
            <a:extLst>
              <a:ext uri="{FF2B5EF4-FFF2-40B4-BE49-F238E27FC236}">
                <a16:creationId xmlns:a16="http://schemas.microsoft.com/office/drawing/2014/main" id="{4E9D858B-8A9C-4235-B151-81C99A3D20D2}"/>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6C7798B-3ECB-4076-8955-A82116BB0D2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9156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5C61D85-3E72-406F-AB26-B4ED94918442}"/>
              </a:ext>
            </a:extLst>
          </p:cNvPr>
          <p:cNvSpPr>
            <a:spLocks noGrp="1"/>
          </p:cNvSpPr>
          <p:nvPr>
            <p:ph type="dt" sz="half" idx="10"/>
          </p:nvPr>
        </p:nvSpPr>
        <p:spPr/>
        <p:txBody>
          <a:bodyPr/>
          <a:lstStyle/>
          <a:p>
            <a:fld id="{1C8322F6-1C60-46CF-968C-BC20E470F443}" type="datetimeFigureOut">
              <a:rPr lang="en-US" smtClean="0"/>
              <a:t>3/9/2026</a:t>
            </a:fld>
            <a:endParaRPr lang="en-US"/>
          </a:p>
        </p:txBody>
      </p:sp>
      <p:sp>
        <p:nvSpPr>
          <p:cNvPr id="3" name="Footer Placeholder 2">
            <a:extLst>
              <a:ext uri="{FF2B5EF4-FFF2-40B4-BE49-F238E27FC236}">
                <a16:creationId xmlns:a16="http://schemas.microsoft.com/office/drawing/2014/main" id="{499C831E-4321-467E-9090-C89C48CF2F5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68A9556-B3D8-4403-835F-11AE2D4098E9}"/>
              </a:ext>
            </a:extLst>
          </p:cNvPr>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3444493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0AA48-D521-423D-B185-6490EF57B935}"/>
              </a:ext>
            </a:extLst>
          </p:cNvPr>
          <p:cNvSpPr>
            <a:spLocks noGrp="1"/>
          </p:cNvSpPr>
          <p:nvPr>
            <p:ph type="title"/>
          </p:nvPr>
        </p:nvSpPr>
        <p:spPr>
          <a:xfrm>
            <a:off x="572201" y="810344"/>
            <a:ext cx="3478084" cy="1408062"/>
          </a:xfrm>
        </p:spPr>
        <p:txBody>
          <a:bodyPr anchor="t"/>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B64E6DD-DDD2-4ED6-B8A9-A8B6D7656549}"/>
              </a:ext>
            </a:extLst>
          </p:cNvPr>
          <p:cNvSpPr>
            <a:spLocks noGrp="1"/>
          </p:cNvSpPr>
          <p:nvPr>
            <p:ph idx="1"/>
          </p:nvPr>
        </p:nvSpPr>
        <p:spPr>
          <a:xfrm>
            <a:off x="4919809" y="931232"/>
            <a:ext cx="6700679" cy="507936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A3F08F5E-AD33-4ACF-84C9-78B0FF6BE3AC}"/>
              </a:ext>
            </a:extLst>
          </p:cNvPr>
          <p:cNvSpPr>
            <a:spLocks noGrp="1"/>
          </p:cNvSpPr>
          <p:nvPr>
            <p:ph type="body" sz="half" idx="2"/>
          </p:nvPr>
        </p:nvSpPr>
        <p:spPr>
          <a:xfrm>
            <a:off x="571500" y="2578608"/>
            <a:ext cx="3478783" cy="34172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D7604E-7DD4-4497-B325-74F899E8ACC6}"/>
              </a:ext>
            </a:extLst>
          </p:cNvPr>
          <p:cNvSpPr>
            <a:spLocks noGrp="1"/>
          </p:cNvSpPr>
          <p:nvPr>
            <p:ph type="dt" sz="half" idx="10"/>
          </p:nvPr>
        </p:nvSpPr>
        <p:spPr/>
        <p:txBody>
          <a:bodyPr/>
          <a:lstStyle/>
          <a:p>
            <a:fld id="{1C8322F6-1C60-46CF-968C-BC20E470F443}" type="datetimeFigureOut">
              <a:rPr lang="en-US" smtClean="0"/>
              <a:t>3/9/2026</a:t>
            </a:fld>
            <a:endParaRPr lang="en-US"/>
          </a:p>
        </p:txBody>
      </p:sp>
      <p:sp>
        <p:nvSpPr>
          <p:cNvPr id="6" name="Footer Placeholder 5">
            <a:extLst>
              <a:ext uri="{FF2B5EF4-FFF2-40B4-BE49-F238E27FC236}">
                <a16:creationId xmlns:a16="http://schemas.microsoft.com/office/drawing/2014/main" id="{3F02BEED-A8F6-4256-9539-4434694AA1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EA1AA6-EE0B-48FD-A7DE-6CEE6A8C7DEB}"/>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B3F35B32-9A23-4805-94A6-96826D202139}"/>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62BA7DA-3944-40D4-91CD-40CA24DBB79B}"/>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8BEA0B78-39E7-4039-B8BE-4F425688C6DF}"/>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D68B99C-0744-42EE-9713-AB0CEC3F5D85}"/>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1600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12732-5D39-4B30-A499-D51BABC882EF}"/>
              </a:ext>
            </a:extLst>
          </p:cNvPr>
          <p:cNvSpPr>
            <a:spLocks noGrp="1"/>
          </p:cNvSpPr>
          <p:nvPr>
            <p:ph type="title"/>
          </p:nvPr>
        </p:nvSpPr>
        <p:spPr>
          <a:xfrm>
            <a:off x="571499" y="802204"/>
            <a:ext cx="3478787" cy="1408062"/>
          </a:xfrm>
        </p:spPr>
        <p:txBody>
          <a:bodyPr anchor="t"/>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3AF5AEC-77BC-4A52-8A56-C6479CA6A29D}"/>
              </a:ext>
            </a:extLst>
          </p:cNvPr>
          <p:cNvSpPr>
            <a:spLocks noGrp="1"/>
          </p:cNvSpPr>
          <p:nvPr>
            <p:ph type="pic" idx="1"/>
          </p:nvPr>
        </p:nvSpPr>
        <p:spPr>
          <a:xfrm>
            <a:off x="4723467" y="847384"/>
            <a:ext cx="6907844" cy="52168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860A9240-8762-4C7D-AF22-A844CB2EC871}"/>
              </a:ext>
            </a:extLst>
          </p:cNvPr>
          <p:cNvSpPr>
            <a:spLocks noGrp="1"/>
          </p:cNvSpPr>
          <p:nvPr>
            <p:ph type="body" sz="half" idx="2"/>
          </p:nvPr>
        </p:nvSpPr>
        <p:spPr>
          <a:xfrm>
            <a:off x="571498" y="2574906"/>
            <a:ext cx="3478787" cy="343571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995685-E45D-4E74-8B78-D3B8E85C434D}"/>
              </a:ext>
            </a:extLst>
          </p:cNvPr>
          <p:cNvSpPr>
            <a:spLocks noGrp="1"/>
          </p:cNvSpPr>
          <p:nvPr>
            <p:ph type="dt" sz="half" idx="10"/>
          </p:nvPr>
        </p:nvSpPr>
        <p:spPr/>
        <p:txBody>
          <a:bodyPr/>
          <a:lstStyle/>
          <a:p>
            <a:fld id="{1C8322F6-1C60-46CF-968C-BC20E470F443}" type="datetimeFigureOut">
              <a:rPr lang="en-US" smtClean="0"/>
              <a:t>3/9/2026</a:t>
            </a:fld>
            <a:endParaRPr lang="en-US"/>
          </a:p>
        </p:txBody>
      </p:sp>
      <p:sp>
        <p:nvSpPr>
          <p:cNvPr id="6" name="Footer Placeholder 5">
            <a:extLst>
              <a:ext uri="{FF2B5EF4-FFF2-40B4-BE49-F238E27FC236}">
                <a16:creationId xmlns:a16="http://schemas.microsoft.com/office/drawing/2014/main" id="{321FCBA3-0FF5-47C2-901A-645F6185D2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030381-5320-46AD-A0B9-7C04B3E5A202}"/>
              </a:ext>
            </a:extLst>
          </p:cNvPr>
          <p:cNvSpPr>
            <a:spLocks noGrp="1"/>
          </p:cNvSpPr>
          <p:nvPr>
            <p:ph type="sldNum" sz="quarter" idx="12"/>
          </p:nvPr>
        </p:nvSpPr>
        <p:spPr/>
        <p:txBody>
          <a:bodyPr/>
          <a:lstStyle/>
          <a:p>
            <a:fld id="{5EEB83C2-341F-4C28-A243-1C56DDDA54D3}" type="slidenum">
              <a:rPr lang="en-US" smtClean="0"/>
              <a:t>‹#›</a:t>
            </a:fld>
            <a:endParaRPr lang="en-US"/>
          </a:p>
        </p:txBody>
      </p:sp>
      <p:cxnSp>
        <p:nvCxnSpPr>
          <p:cNvPr id="8" name="Straight Connector 7">
            <a:extLst>
              <a:ext uri="{FF2B5EF4-FFF2-40B4-BE49-F238E27FC236}">
                <a16:creationId xmlns:a16="http://schemas.microsoft.com/office/drawing/2014/main" id="{5357A432-D933-402A-8657-216EE20450EE}"/>
              </a:ext>
            </a:extLst>
          </p:cNvPr>
          <p:cNvCxnSpPr>
            <a:cxnSpLocks/>
          </p:cNvCxnSpPr>
          <p:nvPr/>
        </p:nvCxnSpPr>
        <p:spPr>
          <a:xfrm flipH="1">
            <a:off x="571500"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1B1E0F3-D71B-436F-A10B-B6EA7125F684}"/>
              </a:ext>
            </a:extLst>
          </p:cNvPr>
          <p:cNvCxnSpPr>
            <a:cxnSpLocks/>
          </p:cNvCxnSpPr>
          <p:nvPr/>
        </p:nvCxnSpPr>
        <p:spPr>
          <a:xfrm flipV="1">
            <a:off x="4419601"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DEE64F5-2B48-4A2E-BA5E-1D37F1A7C9A3}"/>
              </a:ext>
            </a:extLst>
          </p:cNvPr>
          <p:cNvCxnSpPr>
            <a:cxnSpLocks/>
          </p:cNvCxnSpPr>
          <p:nvPr/>
        </p:nvCxnSpPr>
        <p:spPr>
          <a:xfrm flipH="1">
            <a:off x="571501" y="2406845"/>
            <a:ext cx="3848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99BF9AA-A2C8-4233-B597-EB11C6D6A0E0}"/>
              </a:ext>
            </a:extLst>
          </p:cNvPr>
          <p:cNvCxnSpPr>
            <a:cxnSpLocks/>
          </p:cNvCxnSpPr>
          <p:nvPr/>
        </p:nvCxnSpPr>
        <p:spPr>
          <a:xfrm flipH="1">
            <a:off x="577485" y="6283518"/>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9045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E1467D-9ED1-4211-A71E-41C91C755C9D}"/>
              </a:ext>
            </a:extLst>
          </p:cNvPr>
          <p:cNvSpPr>
            <a:spLocks noGrp="1"/>
          </p:cNvSpPr>
          <p:nvPr>
            <p:ph type="title"/>
          </p:nvPr>
        </p:nvSpPr>
        <p:spPr>
          <a:xfrm>
            <a:off x="571500" y="689289"/>
            <a:ext cx="11049000" cy="108410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1F8A6A1-C9C7-4FDF-B4DA-1E86B6A355F8}"/>
              </a:ext>
            </a:extLst>
          </p:cNvPr>
          <p:cNvSpPr>
            <a:spLocks noGrp="1"/>
          </p:cNvSpPr>
          <p:nvPr>
            <p:ph type="body" idx="1"/>
          </p:nvPr>
        </p:nvSpPr>
        <p:spPr>
          <a:xfrm>
            <a:off x="571499" y="2075688"/>
            <a:ext cx="11059811" cy="38180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AACC44A-C635-4CD0-90E9-D9503AF4CCF2}"/>
              </a:ext>
            </a:extLst>
          </p:cNvPr>
          <p:cNvSpPr>
            <a:spLocks noGrp="1"/>
          </p:cNvSpPr>
          <p:nvPr>
            <p:ph type="dt" sz="half" idx="2"/>
          </p:nvPr>
        </p:nvSpPr>
        <p:spPr>
          <a:xfrm>
            <a:off x="8036732" y="6397103"/>
            <a:ext cx="3091928" cy="365125"/>
          </a:xfrm>
          <a:prstGeom prst="rect">
            <a:avLst/>
          </a:prstGeom>
        </p:spPr>
        <p:txBody>
          <a:bodyPr vert="horz" lIns="91440" tIns="45720" rIns="91440" bIns="45720" rtlCol="0" anchor="ctr"/>
          <a:lstStyle>
            <a:lvl1pPr algn="r">
              <a:defRPr sz="800" cap="all" spc="200" baseline="0">
                <a:solidFill>
                  <a:schemeClr val="tx1"/>
                </a:solidFill>
              </a:defRPr>
            </a:lvl1pPr>
          </a:lstStyle>
          <a:p>
            <a:fld id="{1C8322F6-1C60-46CF-968C-BC20E470F443}" type="datetimeFigureOut">
              <a:rPr lang="en-US" smtClean="0"/>
              <a:t>3/9/2026</a:t>
            </a:fld>
            <a:endParaRPr lang="en-US"/>
          </a:p>
        </p:txBody>
      </p:sp>
      <p:sp>
        <p:nvSpPr>
          <p:cNvPr id="5" name="Footer Placeholder 4">
            <a:extLst>
              <a:ext uri="{FF2B5EF4-FFF2-40B4-BE49-F238E27FC236}">
                <a16:creationId xmlns:a16="http://schemas.microsoft.com/office/drawing/2014/main" id="{58ABF682-1A47-492C-81E3-9DB0A50ECB1F}"/>
              </a:ext>
            </a:extLst>
          </p:cNvPr>
          <p:cNvSpPr>
            <a:spLocks noGrp="1"/>
          </p:cNvSpPr>
          <p:nvPr>
            <p:ph type="ftr" sz="quarter" idx="3"/>
          </p:nvPr>
        </p:nvSpPr>
        <p:spPr>
          <a:xfrm>
            <a:off x="475782" y="6397103"/>
            <a:ext cx="4114800" cy="365125"/>
          </a:xfrm>
          <a:prstGeom prst="rect">
            <a:avLst/>
          </a:prstGeom>
        </p:spPr>
        <p:txBody>
          <a:bodyPr vert="horz" lIns="91440" tIns="45720" rIns="91440" bIns="45720" rtlCol="0" anchor="ctr"/>
          <a:lstStyle>
            <a:lvl1pPr algn="l">
              <a:defRPr sz="800" cap="all" spc="200" baseline="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6CCC814B-9105-44ED-98A9-D326B2E2605C}"/>
              </a:ext>
            </a:extLst>
          </p:cNvPr>
          <p:cNvSpPr>
            <a:spLocks noGrp="1"/>
          </p:cNvSpPr>
          <p:nvPr>
            <p:ph type="sldNum" sz="quarter" idx="4"/>
          </p:nvPr>
        </p:nvSpPr>
        <p:spPr>
          <a:xfrm>
            <a:off x="11024553" y="6397103"/>
            <a:ext cx="700775" cy="365125"/>
          </a:xfrm>
          <a:prstGeom prst="rect">
            <a:avLst/>
          </a:prstGeom>
        </p:spPr>
        <p:txBody>
          <a:bodyPr vert="horz" lIns="91440" tIns="45720" rIns="91440" bIns="45720" rtlCol="0" anchor="ctr"/>
          <a:lstStyle>
            <a:lvl1pPr algn="r">
              <a:defRPr sz="800">
                <a:solidFill>
                  <a:schemeClr val="tx1"/>
                </a:solidFill>
              </a:defRPr>
            </a:lvl1pPr>
          </a:lstStyle>
          <a:p>
            <a:fld id="{5EEB83C2-341F-4C28-A243-1C56DDDA54D3}" type="slidenum">
              <a:rPr lang="en-US" smtClean="0"/>
              <a:t>‹#›</a:t>
            </a:fld>
            <a:endParaRPr lang="en-US"/>
          </a:p>
        </p:txBody>
      </p:sp>
      <p:cxnSp>
        <p:nvCxnSpPr>
          <p:cNvPr id="20" name="Straight Connector 19">
            <a:extLst>
              <a:ext uri="{FF2B5EF4-FFF2-40B4-BE49-F238E27FC236}">
                <a16:creationId xmlns:a16="http://schemas.microsoft.com/office/drawing/2014/main" id="{A6814345-41DE-42C5-8657-66C1417DF81A}"/>
              </a:ext>
            </a:extLst>
          </p:cNvPr>
          <p:cNvCxnSpPr>
            <a:cxnSpLocks/>
          </p:cNvCxnSpPr>
          <p:nvPr/>
        </p:nvCxnSpPr>
        <p:spPr>
          <a:xfrm flipH="1">
            <a:off x="566094" y="6286347"/>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E68E419-3727-4F5E-8840-AF149B33B0B7}"/>
              </a:ext>
            </a:extLst>
          </p:cNvPr>
          <p:cNvCxnSpPr>
            <a:cxnSpLocks/>
          </p:cNvCxnSpPr>
          <p:nvPr/>
        </p:nvCxnSpPr>
        <p:spPr>
          <a:xfrm flipH="1">
            <a:off x="577485" y="1883336"/>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519B6EC-D7AE-452F-8D0C-D11BD3377F3E}"/>
              </a:ext>
            </a:extLst>
          </p:cNvPr>
          <p:cNvCxnSpPr>
            <a:cxnSpLocks/>
          </p:cNvCxnSpPr>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1968581"/>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40" r:id="rId4"/>
    <p:sldLayoutId id="2147483741" r:id="rId5"/>
    <p:sldLayoutId id="2147483746" r:id="rId6"/>
    <p:sldLayoutId id="2147483742" r:id="rId7"/>
    <p:sldLayoutId id="2147483743" r:id="rId8"/>
    <p:sldLayoutId id="2147483744" r:id="rId9"/>
    <p:sldLayoutId id="2147483745" r:id="rId10"/>
    <p:sldLayoutId id="2147483747" r:id="rId11"/>
  </p:sldLayoutIdLst>
  <p:txStyles>
    <p:titleStyle>
      <a:lvl1pPr algn="l" defTabSz="914400" rtl="0" eaLnBrk="1" latinLnBrk="0" hangingPunct="1">
        <a:lnSpc>
          <a:spcPct val="90000"/>
        </a:lnSpc>
        <a:spcBef>
          <a:spcPct val="0"/>
        </a:spcBef>
        <a:buNone/>
        <a:defRPr sz="4000" kern="1200" spc="-100" baseline="0">
          <a:solidFill>
            <a:schemeClr val="tx1"/>
          </a:solidFill>
          <a:latin typeface="Batang" panose="02030600000101010101" pitchFamily="18" charset="-127"/>
          <a:ea typeface="Batang" panose="02030600000101010101" pitchFamily="18" charset="-127"/>
          <a:cs typeface="+mj-cs"/>
        </a:defRPr>
      </a:lvl1pPr>
    </p:titleStyle>
    <p:bodyStyle>
      <a:lvl1pPr marL="228600" indent="-228600" algn="l" defTabSz="914400" rtl="0" eaLnBrk="1" latinLnBrk="0" hangingPunct="1">
        <a:lnSpc>
          <a:spcPct val="120000"/>
        </a:lnSpc>
        <a:spcBef>
          <a:spcPts val="1000"/>
        </a:spcBef>
        <a:buSzPct val="80000"/>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SzPct val="80000"/>
        <a:buFont typeface="Avenir Next LT Pro Light" panose="020B03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0000"/>
        <a:buFont typeface="Arial" panose="020B0604020202020204" pitchFamily="34" charset="0"/>
        <a:buChar char="•"/>
        <a:defRPr sz="1600" kern="1200">
          <a:solidFill>
            <a:schemeClr val="tx1"/>
          </a:solidFill>
          <a:latin typeface="+mn-lt"/>
          <a:ea typeface="+mn-ea"/>
          <a:cs typeface="+mn-cs"/>
        </a:defRPr>
      </a:lvl3pPr>
      <a:lvl4pPr marL="1005840" indent="-228600" algn="l" defTabSz="914400" rtl="0" eaLnBrk="1" latinLnBrk="0" hangingPunct="1">
        <a:lnSpc>
          <a:spcPct val="120000"/>
        </a:lnSpc>
        <a:spcBef>
          <a:spcPts val="500"/>
        </a:spcBef>
        <a:buSzPct val="80000"/>
        <a:buFont typeface="Avenir Next LT Pro Light" panose="020B0304020202020204" pitchFamily="34" charset="0"/>
        <a:buChar char="–"/>
        <a:defRPr sz="1400" kern="1200">
          <a:solidFill>
            <a:schemeClr val="tx1"/>
          </a:solidFill>
          <a:latin typeface="+mn-lt"/>
          <a:ea typeface="+mn-ea"/>
          <a:cs typeface="+mn-cs"/>
        </a:defRPr>
      </a:lvl4pPr>
      <a:lvl5pPr marL="1280160" indent="-228600" algn="l" defTabSz="914400" rtl="0" eaLnBrk="1" latinLnBrk="0" hangingPunct="1">
        <a:lnSpc>
          <a:spcPct val="120000"/>
        </a:lnSpc>
        <a:spcBef>
          <a:spcPts val="500"/>
        </a:spcBef>
        <a:buSzPct val="80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1047" name="Straight Connector 1046">
            <a:extLst>
              <a:ext uri="{FF2B5EF4-FFF2-40B4-BE49-F238E27FC236}">
                <a16:creationId xmlns:a16="http://schemas.microsoft.com/office/drawing/2014/main" id="{A6814345-41DE-42C5-8657-66C1417DF81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6094" y="6286347"/>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8" name="Straight Connector 1047">
            <a:extLst>
              <a:ext uri="{FF2B5EF4-FFF2-40B4-BE49-F238E27FC236}">
                <a16:creationId xmlns:a16="http://schemas.microsoft.com/office/drawing/2014/main" id="{7E68E419-3727-4F5E-8840-AF149B33B0B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7485" y="1883336"/>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9" name="Straight Connector 1048">
            <a:extLst>
              <a:ext uri="{FF2B5EF4-FFF2-40B4-BE49-F238E27FC236}">
                <a16:creationId xmlns:a16="http://schemas.microsoft.com/office/drawing/2014/main" id="{0519B6EC-D7AE-452F-8D0C-D11BD3377F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7485" y="571500"/>
            <a:ext cx="110598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050" name="Rectangle 1049">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E8CA8AB1-80E0-4BA5-AF47-1C7D81D1426D}"/>
              </a:ext>
            </a:extLst>
          </p:cNvPr>
          <p:cNvSpPr>
            <a:spLocks noGrp="1"/>
          </p:cNvSpPr>
          <p:nvPr>
            <p:ph type="title"/>
          </p:nvPr>
        </p:nvSpPr>
        <p:spPr>
          <a:xfrm>
            <a:off x="521208" y="786384"/>
            <a:ext cx="3509192" cy="2008193"/>
          </a:xfrm>
        </p:spPr>
        <p:txBody>
          <a:bodyPr vert="horz" lIns="91440" tIns="45720" rIns="91440" bIns="45720" rtlCol="0" anchor="t">
            <a:normAutofit/>
          </a:bodyPr>
          <a:lstStyle/>
          <a:p>
            <a:r>
              <a:rPr lang="en-US" sz="4000"/>
              <a:t>Late Stalinism</a:t>
            </a:r>
          </a:p>
        </p:txBody>
      </p:sp>
      <p:cxnSp>
        <p:nvCxnSpPr>
          <p:cNvPr id="1051" name="Straight Connector 1050">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 Placeholder 5">
            <a:extLst>
              <a:ext uri="{FF2B5EF4-FFF2-40B4-BE49-F238E27FC236}">
                <a16:creationId xmlns:a16="http://schemas.microsoft.com/office/drawing/2014/main" id="{EA682562-99D7-928B-4CBE-14DFDB3D7FF3}"/>
              </a:ext>
            </a:extLst>
          </p:cNvPr>
          <p:cNvSpPr>
            <a:spLocks noGrp="1"/>
          </p:cNvSpPr>
          <p:nvPr>
            <p:ph type="body" sz="half" idx="2"/>
          </p:nvPr>
        </p:nvSpPr>
        <p:spPr>
          <a:xfrm>
            <a:off x="571502" y="3066892"/>
            <a:ext cx="3276598" cy="2856476"/>
          </a:xfrm>
        </p:spPr>
        <p:txBody>
          <a:bodyPr vert="horz" lIns="91440" tIns="45720" rIns="91440" bIns="45720" rtlCol="0" anchor="b">
            <a:normAutofit/>
          </a:bodyPr>
          <a:lstStyle/>
          <a:p>
            <a:pPr indent="-228600"/>
            <a:r>
              <a:rPr lang="en-US" sz="1800" dirty="0">
                <a:latin typeface="Garamond" panose="02020404030301010803" pitchFamily="18" charset="0"/>
              </a:rPr>
              <a:t>‘People’s Dreams </a:t>
            </a:r>
            <a:r>
              <a:rPr lang="en-US" sz="1800" dirty="0" err="1">
                <a:latin typeface="Garamond" panose="02020404030301010803" pitchFamily="18" charset="0"/>
              </a:rPr>
              <a:t>Realised</a:t>
            </a:r>
            <a:r>
              <a:rPr lang="en-US" sz="1800" dirty="0">
                <a:latin typeface="Garamond" panose="02020404030301010803" pitchFamily="18" charset="0"/>
              </a:rPr>
              <a:t>’ (1950)</a:t>
            </a:r>
          </a:p>
        </p:txBody>
      </p:sp>
      <p:cxnSp>
        <p:nvCxnSpPr>
          <p:cNvPr id="1052" name="Straight Connector 1051">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88336"/>
            <a:ext cx="0" cy="5698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28" name="Picture 4">
            <a:extLst>
              <a:ext uri="{FF2B5EF4-FFF2-40B4-BE49-F238E27FC236}">
                <a16:creationId xmlns:a16="http://schemas.microsoft.com/office/drawing/2014/main" id="{3801595B-18CA-A1E6-CE46-8CFF6C556C5D}"/>
              </a:ext>
            </a:extLst>
          </p:cNvPr>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3371" r="3370" b="-1"/>
          <a:stretch>
            <a:fillRect/>
          </a:stretch>
        </p:blipFill>
        <p:spPr bwMode="auto">
          <a:xfrm>
            <a:off x="4699208" y="849338"/>
            <a:ext cx="6921292" cy="5158038"/>
          </a:xfrm>
          <a:prstGeom prst="rect">
            <a:avLst/>
          </a:prstGeom>
          <a:noFill/>
          <a:extLst>
            <a:ext uri="{909E8E84-426E-40DD-AFC4-6F175D3DCCD1}">
              <a14:hiddenFill xmlns:a14="http://schemas.microsoft.com/office/drawing/2010/main">
                <a:solidFill>
                  <a:srgbClr val="FFFFFF"/>
                </a:solidFill>
              </a14:hiddenFill>
            </a:ext>
          </a:extLst>
        </p:spPr>
      </p:pic>
      <p:cxnSp>
        <p:nvCxnSpPr>
          <p:cNvPr id="1053" name="Straight Connector 1052">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78470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013501C-F55C-1CD7-8B06-48E7A2B9EA2D}"/>
              </a:ext>
            </a:extLst>
          </p:cNvPr>
          <p:cNvSpPr>
            <a:spLocks noGrp="1"/>
          </p:cNvSpPr>
          <p:nvPr>
            <p:ph type="title"/>
          </p:nvPr>
        </p:nvSpPr>
        <p:spPr>
          <a:xfrm>
            <a:off x="521208" y="786384"/>
            <a:ext cx="5567266" cy="1707775"/>
          </a:xfrm>
        </p:spPr>
        <p:txBody>
          <a:bodyPr anchor="t">
            <a:normAutofit/>
          </a:bodyPr>
          <a:lstStyle/>
          <a:p>
            <a:r>
              <a:rPr lang="en-US" dirty="0">
                <a:latin typeface="Garamond" panose="02020404030301010803" pitchFamily="18" charset="0"/>
              </a:rPr>
              <a:t>Social Issues</a:t>
            </a:r>
            <a:endParaRPr lang="en-GB" dirty="0">
              <a:latin typeface="Garamond" panose="02020404030301010803" pitchFamily="18" charset="0"/>
            </a:endParaRPr>
          </a:p>
        </p:txBody>
      </p:sp>
      <p:cxnSp>
        <p:nvCxnSpPr>
          <p:cNvPr id="3081" name="Straight Connector 3080">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6B06C47-B56C-E48B-1C2E-AEB1876A87A0}"/>
              </a:ext>
            </a:extLst>
          </p:cNvPr>
          <p:cNvSpPr>
            <a:spLocks noGrp="1"/>
          </p:cNvSpPr>
          <p:nvPr>
            <p:ph idx="1"/>
          </p:nvPr>
        </p:nvSpPr>
        <p:spPr>
          <a:xfrm>
            <a:off x="571501" y="2848396"/>
            <a:ext cx="5467441" cy="3018330"/>
          </a:xfrm>
        </p:spPr>
        <p:txBody>
          <a:bodyPr anchor="b">
            <a:normAutofit/>
          </a:bodyPr>
          <a:lstStyle/>
          <a:p>
            <a:r>
              <a:rPr lang="en-US" dirty="0">
                <a:latin typeface="Garamond" panose="02020404030301010803" pitchFamily="18" charset="0"/>
              </a:rPr>
              <a:t>Not </a:t>
            </a:r>
            <a:r>
              <a:rPr lang="en-US" dirty="0" err="1">
                <a:latin typeface="Garamond" panose="02020404030301010803" pitchFamily="18" charset="0"/>
              </a:rPr>
              <a:t>atomised</a:t>
            </a:r>
            <a:endParaRPr lang="en-US" dirty="0">
              <a:latin typeface="Garamond" panose="02020404030301010803" pitchFamily="18" charset="0"/>
            </a:endParaRPr>
          </a:p>
          <a:p>
            <a:r>
              <a:rPr lang="en-US" dirty="0">
                <a:latin typeface="Garamond" panose="02020404030301010803" pitchFamily="18" charset="0"/>
              </a:rPr>
              <a:t>Some social bonds break up, but others emerge</a:t>
            </a:r>
          </a:p>
          <a:p>
            <a:r>
              <a:rPr lang="en-US" dirty="0">
                <a:latin typeface="Garamond" panose="02020404030301010803" pitchFamily="18" charset="0"/>
              </a:rPr>
              <a:t>Veteran / </a:t>
            </a:r>
            <a:r>
              <a:rPr lang="en-US" dirty="0" err="1">
                <a:latin typeface="Garamond" panose="02020404030301010803" pitchFamily="18" charset="0"/>
              </a:rPr>
              <a:t>frontoviki</a:t>
            </a:r>
            <a:r>
              <a:rPr lang="en-US" dirty="0">
                <a:latin typeface="Garamond" panose="02020404030301010803" pitchFamily="18" charset="0"/>
              </a:rPr>
              <a:t> movement (M. Edele)</a:t>
            </a:r>
          </a:p>
          <a:p>
            <a:r>
              <a:rPr lang="en-US" dirty="0">
                <a:latin typeface="Garamond" panose="02020404030301010803" pitchFamily="18" charset="0"/>
              </a:rPr>
              <a:t>New subcultures emerge (</a:t>
            </a:r>
            <a:r>
              <a:rPr lang="en-US" i="1" dirty="0" err="1">
                <a:latin typeface="Garamond" panose="02020404030301010803" pitchFamily="18" charset="0"/>
              </a:rPr>
              <a:t>stiliagi</a:t>
            </a:r>
            <a:r>
              <a:rPr lang="en-US" i="1" dirty="0">
                <a:latin typeface="Garamond" panose="02020404030301010803" pitchFamily="18" charset="0"/>
              </a:rPr>
              <a:t>, </a:t>
            </a:r>
            <a:r>
              <a:rPr lang="en-US" i="1" dirty="0" err="1">
                <a:latin typeface="Garamond" panose="02020404030301010803" pitchFamily="18" charset="0"/>
              </a:rPr>
              <a:t>shtatniki</a:t>
            </a:r>
            <a:r>
              <a:rPr lang="en-US" dirty="0">
                <a:latin typeface="Garamond" panose="02020404030301010803" pitchFamily="18" charset="0"/>
              </a:rPr>
              <a:t>) </a:t>
            </a:r>
            <a:endParaRPr lang="en-GB" dirty="0">
              <a:latin typeface="Garamond" panose="02020404030301010803" pitchFamily="18" charset="0"/>
            </a:endParaRPr>
          </a:p>
        </p:txBody>
      </p:sp>
      <p:cxnSp>
        <p:nvCxnSpPr>
          <p:cNvPr id="3083" name="Straight Connector 3082">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6294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85" name="Straight Connector 3084">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Рисунок 4" descr="Изображение выглядит как человек, спорт, танцор, группа&#10;&#10;Автоматически созданное описание">
            <a:extLst>
              <a:ext uri="{FF2B5EF4-FFF2-40B4-BE49-F238E27FC236}">
                <a16:creationId xmlns:a16="http://schemas.microsoft.com/office/drawing/2014/main" id="{1D254C31-D08C-E90C-05D3-982089ACF7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9352" y="1775395"/>
            <a:ext cx="4681147" cy="3311912"/>
          </a:xfrm>
          <a:prstGeom prst="rect">
            <a:avLst/>
          </a:prstGeom>
        </p:spPr>
      </p:pic>
    </p:spTree>
    <p:extLst>
      <p:ext uri="{BB962C8B-B14F-4D97-AF65-F5344CB8AC3E}">
        <p14:creationId xmlns:p14="http://schemas.microsoft.com/office/powerpoint/2010/main" val="4184029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37BC265-AB47-53D5-1C0C-34D20477A8E2}"/>
              </a:ext>
            </a:extLst>
          </p:cNvPr>
          <p:cNvSpPr>
            <a:spLocks noGrp="1"/>
          </p:cNvSpPr>
          <p:nvPr>
            <p:ph type="title"/>
          </p:nvPr>
        </p:nvSpPr>
        <p:spPr>
          <a:xfrm>
            <a:off x="521207" y="786384"/>
            <a:ext cx="6233755" cy="1707775"/>
          </a:xfrm>
        </p:spPr>
        <p:txBody>
          <a:bodyPr anchor="t">
            <a:normAutofit/>
          </a:bodyPr>
          <a:lstStyle/>
          <a:p>
            <a:r>
              <a:rPr lang="en-GB" dirty="0"/>
              <a:t>High/Mature Stalinism</a:t>
            </a:r>
          </a:p>
        </p:txBody>
      </p:sp>
      <p:cxnSp>
        <p:nvCxnSpPr>
          <p:cNvPr id="11" name="Straight Connector 10">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8E1652A-5934-F80F-E7EC-F2E1F11F3CF4}"/>
              </a:ext>
            </a:extLst>
          </p:cNvPr>
          <p:cNvSpPr>
            <a:spLocks noGrp="1"/>
          </p:cNvSpPr>
          <p:nvPr>
            <p:ph idx="1"/>
          </p:nvPr>
        </p:nvSpPr>
        <p:spPr>
          <a:xfrm>
            <a:off x="571501" y="2494159"/>
            <a:ext cx="6131953" cy="3510129"/>
          </a:xfrm>
        </p:spPr>
        <p:txBody>
          <a:bodyPr anchor="b">
            <a:noAutofit/>
          </a:bodyPr>
          <a:lstStyle/>
          <a:p>
            <a:pPr>
              <a:spcBef>
                <a:spcPts val="400"/>
              </a:spcBef>
            </a:pPr>
            <a:r>
              <a:rPr lang="en-GB" dirty="0">
                <a:latin typeface="Garamond" panose="02020404030301010803" pitchFamily="18" charset="0"/>
              </a:rPr>
              <a:t>Apogee of previous tendencies (from an ‘embryo’ to ‘full-fledged’)</a:t>
            </a:r>
          </a:p>
          <a:p>
            <a:pPr lvl="1">
              <a:spcBef>
                <a:spcPts val="400"/>
              </a:spcBef>
            </a:pPr>
            <a:r>
              <a:rPr lang="en-GB" sz="2000" dirty="0">
                <a:latin typeface="Garamond" panose="02020404030301010803" pitchFamily="18" charset="0"/>
              </a:rPr>
              <a:t>Stalin’s paranoia and some other psychological issues ‘flaring up’</a:t>
            </a:r>
          </a:p>
          <a:p>
            <a:pPr lvl="1">
              <a:spcBef>
                <a:spcPts val="400"/>
              </a:spcBef>
            </a:pPr>
            <a:r>
              <a:rPr lang="en-GB" sz="2000" dirty="0">
                <a:latin typeface="Garamond" panose="02020404030301010803" pitchFamily="18" charset="0"/>
              </a:rPr>
              <a:t>Highest level of centralisation of power in Stalin’s hands</a:t>
            </a:r>
          </a:p>
          <a:p>
            <a:pPr lvl="1">
              <a:spcBef>
                <a:spcPts val="400"/>
              </a:spcBef>
            </a:pPr>
            <a:r>
              <a:rPr lang="en-GB" sz="2000" dirty="0">
                <a:latin typeface="Garamond" panose="02020404030301010803" pitchFamily="18" charset="0"/>
              </a:rPr>
              <a:t>Repressive campaigns </a:t>
            </a:r>
          </a:p>
          <a:p>
            <a:pPr lvl="1">
              <a:spcBef>
                <a:spcPts val="400"/>
              </a:spcBef>
            </a:pPr>
            <a:r>
              <a:rPr lang="en-GB" sz="2000" dirty="0">
                <a:latin typeface="Garamond" panose="02020404030301010803" pitchFamily="18" charset="0"/>
              </a:rPr>
              <a:t>Atomised society</a:t>
            </a:r>
          </a:p>
          <a:p>
            <a:pPr>
              <a:spcBef>
                <a:spcPts val="400"/>
              </a:spcBef>
            </a:pPr>
            <a:r>
              <a:rPr lang="en-GB" dirty="0">
                <a:latin typeface="Garamond" panose="02020404030301010803" pitchFamily="18" charset="0"/>
              </a:rPr>
              <a:t>Cold War facilitates these developments</a:t>
            </a:r>
          </a:p>
        </p:txBody>
      </p:sp>
      <p:cxnSp>
        <p:nvCxnSpPr>
          <p:cNvPr id="13" name="Straight Connector 12">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734300" y="576201"/>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Рисунок 79">
            <a:extLst>
              <a:ext uri="{FF2B5EF4-FFF2-40B4-BE49-F238E27FC236}">
                <a16:creationId xmlns:a16="http://schemas.microsoft.com/office/drawing/2014/main" id="{A0BCD0D6-D8DE-93F8-F9C5-85640EB35CA5}"/>
              </a:ext>
            </a:extLst>
          </p:cNvPr>
          <p:cNvPicPr/>
          <p:nvPr/>
        </p:nvPicPr>
        <p:blipFill>
          <a:blip r:embed="rId2"/>
          <a:srcRect r="-2" b="9479"/>
          <a:stretch>
            <a:fillRect/>
          </a:stretch>
        </p:blipFill>
        <p:spPr>
          <a:xfrm>
            <a:off x="8338460" y="683529"/>
            <a:ext cx="3282039" cy="4667519"/>
          </a:xfrm>
          <a:prstGeom prst="rect">
            <a:avLst/>
          </a:prstGeom>
        </p:spPr>
      </p:pic>
      <p:cxnSp>
        <p:nvCxnSpPr>
          <p:cNvPr id="15" name="Straight Connector 14">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6BFF5117-FD0C-79D0-F036-74C9FF8A9C38}"/>
              </a:ext>
            </a:extLst>
          </p:cNvPr>
          <p:cNvSpPr txBox="1"/>
          <p:nvPr/>
        </p:nvSpPr>
        <p:spPr>
          <a:xfrm>
            <a:off x="8338456" y="5355771"/>
            <a:ext cx="3282039" cy="646331"/>
          </a:xfrm>
          <a:prstGeom prst="rect">
            <a:avLst/>
          </a:prstGeom>
          <a:noFill/>
        </p:spPr>
        <p:txBody>
          <a:bodyPr wrap="square" rtlCol="0">
            <a:spAutoFit/>
          </a:bodyPr>
          <a:lstStyle/>
          <a:p>
            <a:r>
              <a:rPr lang="en-US" dirty="0">
                <a:latin typeface="Garamond" panose="02020404030301010803" pitchFamily="18" charset="0"/>
              </a:rPr>
              <a:t>‘Don’t chat next to the phone! Loose lips sink ships! </a:t>
            </a:r>
            <a:endParaRPr lang="en-GB" dirty="0">
              <a:latin typeface="Garamond" panose="02020404030301010803" pitchFamily="18" charset="0"/>
            </a:endParaRPr>
          </a:p>
        </p:txBody>
      </p:sp>
    </p:spTree>
    <p:extLst>
      <p:ext uri="{BB962C8B-B14F-4D97-AF65-F5344CB8AC3E}">
        <p14:creationId xmlns:p14="http://schemas.microsoft.com/office/powerpoint/2010/main" val="35020829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CD33ADA-1429-E498-5768-7D5382AEEC11}"/>
              </a:ext>
            </a:extLst>
          </p:cNvPr>
          <p:cNvSpPr>
            <a:spLocks noGrp="1"/>
          </p:cNvSpPr>
          <p:nvPr>
            <p:ph type="title"/>
          </p:nvPr>
        </p:nvSpPr>
        <p:spPr>
          <a:xfrm>
            <a:off x="521207" y="786384"/>
            <a:ext cx="6233755" cy="1707775"/>
          </a:xfrm>
        </p:spPr>
        <p:txBody>
          <a:bodyPr anchor="t">
            <a:normAutofit/>
          </a:bodyPr>
          <a:lstStyle/>
          <a:p>
            <a:r>
              <a:rPr lang="en-GB" dirty="0"/>
              <a:t>Late Stalinism</a:t>
            </a:r>
          </a:p>
        </p:txBody>
      </p:sp>
      <p:cxnSp>
        <p:nvCxnSpPr>
          <p:cNvPr id="2057" name="Straight Connector 2056">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8DC8B922-163C-0AF2-81C7-F71B691D6105}"/>
              </a:ext>
            </a:extLst>
          </p:cNvPr>
          <p:cNvSpPr>
            <a:spLocks noGrp="1"/>
          </p:cNvSpPr>
          <p:nvPr>
            <p:ph idx="1"/>
          </p:nvPr>
        </p:nvSpPr>
        <p:spPr>
          <a:xfrm>
            <a:off x="571501" y="2494159"/>
            <a:ext cx="6704666" cy="3510129"/>
          </a:xfrm>
        </p:spPr>
        <p:txBody>
          <a:bodyPr anchor="b">
            <a:noAutofit/>
          </a:bodyPr>
          <a:lstStyle/>
          <a:p>
            <a:pPr>
              <a:lnSpc>
                <a:spcPct val="110000"/>
              </a:lnSpc>
            </a:pPr>
            <a:r>
              <a:rPr lang="en-GB" sz="1800" dirty="0">
                <a:latin typeface="Garamond" panose="02020404030301010803" pitchFamily="18" charset="0"/>
              </a:rPr>
              <a:t>A period with its own logic and peculiarities; not just a culmination of previous tendencies</a:t>
            </a:r>
          </a:p>
          <a:p>
            <a:pPr>
              <a:lnSpc>
                <a:spcPct val="110000"/>
              </a:lnSpc>
            </a:pPr>
            <a:r>
              <a:rPr lang="en-GB" sz="1800" dirty="0">
                <a:latin typeface="Garamond" panose="02020404030301010803" pitchFamily="18" charset="0"/>
              </a:rPr>
              <a:t>Late Stalinism as a more chronologically defined period</a:t>
            </a:r>
          </a:p>
          <a:p>
            <a:pPr>
              <a:lnSpc>
                <a:spcPct val="110000"/>
              </a:lnSpc>
            </a:pPr>
            <a:r>
              <a:rPr lang="en-GB" sz="1800" dirty="0">
                <a:latin typeface="Garamond" panose="02020404030301010803" pitchFamily="18" charset="0"/>
              </a:rPr>
              <a:t>Cold War</a:t>
            </a:r>
          </a:p>
          <a:p>
            <a:pPr>
              <a:lnSpc>
                <a:spcPct val="110000"/>
              </a:lnSpc>
            </a:pPr>
            <a:r>
              <a:rPr lang="en-GB" sz="1800" dirty="0">
                <a:latin typeface="Garamond" panose="02020404030301010803" pitchFamily="18" charset="0"/>
              </a:rPr>
              <a:t>Ideological campaigns</a:t>
            </a:r>
          </a:p>
          <a:p>
            <a:pPr>
              <a:lnSpc>
                <a:spcPct val="110000"/>
              </a:lnSpc>
            </a:pPr>
            <a:r>
              <a:rPr lang="en-GB" sz="1800" dirty="0">
                <a:latin typeface="Garamond" panose="02020404030301010803" pitchFamily="18" charset="0"/>
              </a:rPr>
              <a:t>War impact</a:t>
            </a:r>
          </a:p>
          <a:p>
            <a:pPr>
              <a:lnSpc>
                <a:spcPct val="110000"/>
              </a:lnSpc>
            </a:pPr>
            <a:r>
              <a:rPr lang="en-GB" sz="1800" dirty="0">
                <a:latin typeface="Garamond" panose="02020404030301010803" pitchFamily="18" charset="0"/>
              </a:rPr>
              <a:t>Industrialisation, railway constructions </a:t>
            </a:r>
          </a:p>
          <a:p>
            <a:pPr>
              <a:lnSpc>
                <a:spcPct val="110000"/>
              </a:lnSpc>
            </a:pPr>
            <a:r>
              <a:rPr lang="en-GB" sz="1800" dirty="0">
                <a:latin typeface="Garamond" panose="02020404030301010803" pitchFamily="18" charset="0"/>
              </a:rPr>
              <a:t>Postwar Stalinism does not always work (some key developments start before the end of the war, or significantly after)</a:t>
            </a:r>
          </a:p>
        </p:txBody>
      </p:sp>
      <p:cxnSp>
        <p:nvCxnSpPr>
          <p:cNvPr id="2059" name="Straight Connector 2058">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734300" y="576201"/>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050" name="Picture 2" descr="Late Stalinist Russia: Society Between Reconstruction and Reinvention book cover">
            <a:extLst>
              <a:ext uri="{FF2B5EF4-FFF2-40B4-BE49-F238E27FC236}">
                <a16:creationId xmlns:a16="http://schemas.microsoft.com/office/drawing/2014/main" id="{1CEF8795-23BE-89CC-D4FB-CBD44449FC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1" b="4188"/>
          <a:stretch>
            <a:fillRect/>
          </a:stretch>
        </p:blipFill>
        <p:spPr bwMode="auto">
          <a:xfrm>
            <a:off x="8036732" y="853712"/>
            <a:ext cx="3583768" cy="5150567"/>
          </a:xfrm>
          <a:prstGeom prst="rect">
            <a:avLst/>
          </a:prstGeom>
          <a:noFill/>
          <a:extLst>
            <a:ext uri="{909E8E84-426E-40DD-AFC4-6F175D3DCCD1}">
              <a14:hiddenFill xmlns:a14="http://schemas.microsoft.com/office/drawing/2010/main">
                <a:solidFill>
                  <a:srgbClr val="FFFFFF"/>
                </a:solidFill>
              </a14:hiddenFill>
            </a:ext>
          </a:extLst>
        </p:spPr>
      </p:pic>
      <p:cxnSp>
        <p:nvCxnSpPr>
          <p:cNvPr id="2061" name="Straight Connector 2060">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3648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516F7A-AF5B-5079-DAB5-E7A57B01A15F}"/>
              </a:ext>
            </a:extLst>
          </p:cNvPr>
          <p:cNvSpPr>
            <a:spLocks noGrp="1"/>
          </p:cNvSpPr>
          <p:nvPr>
            <p:ph type="title"/>
          </p:nvPr>
        </p:nvSpPr>
        <p:spPr>
          <a:xfrm>
            <a:off x="521207" y="786384"/>
            <a:ext cx="6233755" cy="1707775"/>
          </a:xfrm>
        </p:spPr>
        <p:txBody>
          <a:bodyPr anchor="t">
            <a:normAutofit/>
          </a:bodyPr>
          <a:lstStyle/>
          <a:p>
            <a:r>
              <a:rPr lang="en-GB" dirty="0">
                <a:latin typeface="Garamond" panose="02020404030301010803" pitchFamily="18" charset="0"/>
              </a:rPr>
              <a:t>War Destruction</a:t>
            </a:r>
          </a:p>
        </p:txBody>
      </p:sp>
      <p:cxnSp>
        <p:nvCxnSpPr>
          <p:cNvPr id="1033" name="Straight Connector 1032">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1549F90-6C4A-FC82-C399-0477DB32C753}"/>
              </a:ext>
            </a:extLst>
          </p:cNvPr>
          <p:cNvSpPr>
            <a:spLocks noGrp="1"/>
          </p:cNvSpPr>
          <p:nvPr>
            <p:ph idx="1"/>
          </p:nvPr>
        </p:nvSpPr>
        <p:spPr>
          <a:xfrm>
            <a:off x="571501" y="2494159"/>
            <a:ext cx="6131953" cy="3510129"/>
          </a:xfrm>
        </p:spPr>
        <p:txBody>
          <a:bodyPr anchor="b">
            <a:noAutofit/>
          </a:bodyPr>
          <a:lstStyle/>
          <a:p>
            <a:r>
              <a:rPr lang="en-US" sz="1900" dirty="0">
                <a:latin typeface="Garamond" panose="02020404030301010803" pitchFamily="18" charset="0"/>
              </a:rPr>
              <a:t>26 Million citizens of the Soviet Union have died</a:t>
            </a:r>
          </a:p>
          <a:p>
            <a:r>
              <a:rPr lang="en-US" sz="1900" dirty="0">
                <a:latin typeface="Garamond" panose="02020404030301010803" pitchFamily="18" charset="0"/>
              </a:rPr>
              <a:t>31 850 factories  (1/3 of civilian production)</a:t>
            </a:r>
          </a:p>
          <a:p>
            <a:r>
              <a:rPr lang="en-US" sz="1900" dirty="0">
                <a:latin typeface="Garamond" panose="02020404030301010803" pitchFamily="18" charset="0"/>
              </a:rPr>
              <a:t>24% of sowing area</a:t>
            </a:r>
          </a:p>
          <a:p>
            <a:r>
              <a:rPr lang="en-US" sz="1900" dirty="0">
                <a:latin typeface="Garamond" panose="02020404030301010803" pitchFamily="18" charset="0"/>
              </a:rPr>
              <a:t>1710 cities and towns, 70 000 villages ?? (official data)</a:t>
            </a:r>
          </a:p>
          <a:p>
            <a:r>
              <a:rPr lang="en-US" sz="1900" dirty="0">
                <a:latin typeface="Garamond" panose="02020404030301010803" pitchFamily="18" charset="0"/>
              </a:rPr>
              <a:t>4.7 Million houses</a:t>
            </a:r>
          </a:p>
          <a:p>
            <a:r>
              <a:rPr lang="en-US" sz="1900" dirty="0" err="1">
                <a:latin typeface="Garamond" panose="02020404030301010803" pitchFamily="18" charset="0"/>
              </a:rPr>
              <a:t>Demobilisation</a:t>
            </a:r>
            <a:r>
              <a:rPr lang="en-US" sz="1900" dirty="0">
                <a:latin typeface="Garamond" panose="02020404030301010803" pitchFamily="18" charset="0"/>
              </a:rPr>
              <a:t> challenge</a:t>
            </a:r>
          </a:p>
          <a:p>
            <a:r>
              <a:rPr lang="en-US" sz="1900" dirty="0">
                <a:latin typeface="Garamond" panose="02020404030301010803" pitchFamily="18" charset="0"/>
              </a:rPr>
              <a:t>War as a new foundational myth (Weiner), but others </a:t>
            </a:r>
            <a:r>
              <a:rPr lang="en-US" sz="1900" dirty="0" err="1">
                <a:latin typeface="Garamond" panose="02020404030301010803" pitchFamily="18" charset="0"/>
              </a:rPr>
              <a:t>emphasise</a:t>
            </a:r>
            <a:r>
              <a:rPr lang="en-US" sz="1900" dirty="0">
                <a:latin typeface="Garamond" panose="02020404030301010803" pitchFamily="18" charset="0"/>
              </a:rPr>
              <a:t> prewar ideological changes towards </a:t>
            </a:r>
            <a:r>
              <a:rPr lang="en-US" sz="1900" dirty="0" err="1">
                <a:latin typeface="Garamond" panose="02020404030301010803" pitchFamily="18" charset="0"/>
              </a:rPr>
              <a:t>Russocentric</a:t>
            </a:r>
            <a:r>
              <a:rPr lang="en-US" sz="1900" dirty="0">
                <a:latin typeface="Garamond" panose="02020404030301010803" pitchFamily="18" charset="0"/>
              </a:rPr>
              <a:t> etatism as a key element (Brandenberger)</a:t>
            </a:r>
          </a:p>
        </p:txBody>
      </p:sp>
      <p:cxnSp>
        <p:nvCxnSpPr>
          <p:cNvPr id="1035" name="Straight Connector 1034">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734300" y="576201"/>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descr="Image 2">
            <a:extLst>
              <a:ext uri="{FF2B5EF4-FFF2-40B4-BE49-F238E27FC236}">
                <a16:creationId xmlns:a16="http://schemas.microsoft.com/office/drawing/2014/main" id="{5A9F240A-F61F-A056-03A7-12C7ED32B0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12" r="8431" b="-3"/>
          <a:stretch>
            <a:fillRect/>
          </a:stretch>
        </p:blipFill>
        <p:spPr bwMode="auto">
          <a:xfrm>
            <a:off x="8036732" y="853712"/>
            <a:ext cx="3583768" cy="5150567"/>
          </a:xfrm>
          <a:prstGeom prst="rect">
            <a:avLst/>
          </a:prstGeom>
          <a:noFill/>
          <a:extLst>
            <a:ext uri="{909E8E84-426E-40DD-AFC4-6F175D3DCCD1}">
              <a14:hiddenFill xmlns:a14="http://schemas.microsoft.com/office/drawing/2010/main">
                <a:solidFill>
                  <a:srgbClr val="FFFFFF"/>
                </a:solidFill>
              </a14:hiddenFill>
            </a:ext>
          </a:extLst>
        </p:spPr>
      </p:pic>
      <p:cxnSp>
        <p:nvCxnSpPr>
          <p:cNvPr id="1037" name="Straight Connector 1036">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2692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074" name="Rectangle 2073">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2298FDC-AE84-A503-3819-D7BE42C5AA88}"/>
              </a:ext>
            </a:extLst>
          </p:cNvPr>
          <p:cNvSpPr>
            <a:spLocks noGrp="1"/>
          </p:cNvSpPr>
          <p:nvPr>
            <p:ph type="title"/>
          </p:nvPr>
        </p:nvSpPr>
        <p:spPr>
          <a:xfrm>
            <a:off x="521208" y="786384"/>
            <a:ext cx="5567266" cy="1707775"/>
          </a:xfrm>
        </p:spPr>
        <p:txBody>
          <a:bodyPr anchor="t">
            <a:normAutofit/>
          </a:bodyPr>
          <a:lstStyle/>
          <a:p>
            <a:r>
              <a:rPr lang="en-US" dirty="0">
                <a:latin typeface="Garamond" panose="02020404030301010803" pitchFamily="18" charset="0"/>
              </a:rPr>
              <a:t>Economy</a:t>
            </a:r>
            <a:endParaRPr lang="en-GB" dirty="0">
              <a:latin typeface="Garamond" panose="02020404030301010803" pitchFamily="18" charset="0"/>
            </a:endParaRPr>
          </a:p>
        </p:txBody>
      </p:sp>
      <p:cxnSp>
        <p:nvCxnSpPr>
          <p:cNvPr id="2075" name="Straight Connector 2074">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CBC0A63-1DE9-1B0D-DDA5-8D813E3759D4}"/>
              </a:ext>
            </a:extLst>
          </p:cNvPr>
          <p:cNvSpPr>
            <a:spLocks noGrp="1"/>
          </p:cNvSpPr>
          <p:nvPr>
            <p:ph idx="1"/>
          </p:nvPr>
        </p:nvSpPr>
        <p:spPr>
          <a:xfrm>
            <a:off x="571501" y="2848396"/>
            <a:ext cx="5894612" cy="3018330"/>
          </a:xfrm>
        </p:spPr>
        <p:txBody>
          <a:bodyPr anchor="b">
            <a:noAutofit/>
          </a:bodyPr>
          <a:lstStyle/>
          <a:p>
            <a:pPr>
              <a:lnSpc>
                <a:spcPct val="110000"/>
              </a:lnSpc>
              <a:spcBef>
                <a:spcPts val="400"/>
              </a:spcBef>
            </a:pPr>
            <a:r>
              <a:rPr lang="en-US" sz="1700" dirty="0">
                <a:latin typeface="Garamond" panose="02020404030301010803" pitchFamily="18" charset="0"/>
              </a:rPr>
              <a:t>Reconstruction – end of lend lease, but reparations from Germany</a:t>
            </a:r>
          </a:p>
          <a:p>
            <a:pPr>
              <a:lnSpc>
                <a:spcPct val="110000"/>
              </a:lnSpc>
              <a:spcBef>
                <a:spcPts val="400"/>
              </a:spcBef>
            </a:pPr>
            <a:r>
              <a:rPr lang="en-US" sz="1700" dirty="0">
                <a:latin typeface="Garamond" panose="02020404030301010803" pitchFamily="18" charset="0"/>
              </a:rPr>
              <a:t>Restructuring economy: conversion from military to civilian production</a:t>
            </a:r>
          </a:p>
          <a:p>
            <a:pPr>
              <a:lnSpc>
                <a:spcPct val="110000"/>
              </a:lnSpc>
              <a:spcBef>
                <a:spcPts val="400"/>
              </a:spcBef>
            </a:pPr>
            <a:r>
              <a:rPr lang="en-US" sz="1700" dirty="0">
                <a:latin typeface="Garamond" panose="02020404030301010803" pitchFamily="18" charset="0"/>
              </a:rPr>
              <a:t>Re-</a:t>
            </a:r>
            <a:r>
              <a:rPr lang="en-US" sz="1700" dirty="0" err="1">
                <a:latin typeface="Garamond" panose="02020404030301010803" pitchFamily="18" charset="0"/>
              </a:rPr>
              <a:t>Sovietisation</a:t>
            </a:r>
            <a:r>
              <a:rPr lang="en-US" sz="1700" dirty="0">
                <a:latin typeface="Garamond" panose="02020404030301010803" pitchFamily="18" charset="0"/>
              </a:rPr>
              <a:t> of territories occupied by Germans</a:t>
            </a:r>
          </a:p>
          <a:p>
            <a:pPr>
              <a:lnSpc>
                <a:spcPct val="110000"/>
              </a:lnSpc>
              <a:spcBef>
                <a:spcPts val="400"/>
              </a:spcBef>
            </a:pPr>
            <a:r>
              <a:rPr lang="en-US" sz="1700" dirty="0">
                <a:latin typeface="Garamond" panose="02020404030301010803" pitchFamily="18" charset="0"/>
              </a:rPr>
              <a:t>Food shortage or famine 1946/47</a:t>
            </a:r>
          </a:p>
          <a:p>
            <a:pPr>
              <a:lnSpc>
                <a:spcPct val="110000"/>
              </a:lnSpc>
              <a:spcBef>
                <a:spcPts val="400"/>
              </a:spcBef>
            </a:pPr>
            <a:r>
              <a:rPr lang="en-US" sz="1700" dirty="0">
                <a:latin typeface="Garamond" panose="02020404030301010803" pitchFamily="18" charset="0"/>
              </a:rPr>
              <a:t>Only 1950-1952: living standard of 1928</a:t>
            </a:r>
          </a:p>
          <a:p>
            <a:pPr>
              <a:lnSpc>
                <a:spcPct val="110000"/>
              </a:lnSpc>
              <a:spcBef>
                <a:spcPts val="400"/>
              </a:spcBef>
            </a:pPr>
            <a:r>
              <a:rPr lang="en-US" sz="1700" dirty="0">
                <a:latin typeface="Garamond" panose="02020404030301010803" pitchFamily="18" charset="0"/>
              </a:rPr>
              <a:t>Agrarian production 1940: 39.6 Million t, 1946-1950 (annual average): 35.7 Million t, 1950: 39.3 Million t</a:t>
            </a:r>
          </a:p>
          <a:p>
            <a:pPr>
              <a:lnSpc>
                <a:spcPct val="110000"/>
              </a:lnSpc>
              <a:spcBef>
                <a:spcPts val="400"/>
              </a:spcBef>
            </a:pPr>
            <a:r>
              <a:rPr lang="en-US" sz="1700" dirty="0">
                <a:latin typeface="Garamond" panose="02020404030301010803" pitchFamily="18" charset="0"/>
              </a:rPr>
              <a:t>Industrial production during 4th Five-Year-Plan 1946-1950 (1940=100) 1950:173; Means of production: 205; production of consumer goods: 123.</a:t>
            </a:r>
          </a:p>
        </p:txBody>
      </p:sp>
      <p:cxnSp>
        <p:nvCxnSpPr>
          <p:cNvPr id="2076" name="Straight Connector 2075">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6294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052" name="Picture 4">
            <a:extLst>
              <a:ext uri="{FF2B5EF4-FFF2-40B4-BE49-F238E27FC236}">
                <a16:creationId xmlns:a16="http://schemas.microsoft.com/office/drawing/2014/main" id="{B7CCB6AF-D26E-429E-4FBA-C219DF76D70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914734" y="1803966"/>
            <a:ext cx="4705764" cy="3246977"/>
          </a:xfrm>
          <a:prstGeom prst="rect">
            <a:avLst/>
          </a:prstGeom>
          <a:noFill/>
          <a:extLst>
            <a:ext uri="{909E8E84-426E-40DD-AFC4-6F175D3DCCD1}">
              <a14:hiddenFill xmlns:a14="http://schemas.microsoft.com/office/drawing/2010/main">
                <a:solidFill>
                  <a:srgbClr val="FFFFFF"/>
                </a:solidFill>
              </a14:hiddenFill>
            </a:ext>
          </a:extLst>
        </p:spPr>
      </p:pic>
      <p:cxnSp>
        <p:nvCxnSpPr>
          <p:cNvPr id="2077" name="Straight Connector 2076">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EAA6AABF-3284-3987-70AC-C63B2617A4C9}"/>
              </a:ext>
            </a:extLst>
          </p:cNvPr>
          <p:cNvSpPr txBox="1"/>
          <p:nvPr/>
        </p:nvSpPr>
        <p:spPr>
          <a:xfrm>
            <a:off x="6914734" y="5214257"/>
            <a:ext cx="4123375" cy="369332"/>
          </a:xfrm>
          <a:prstGeom prst="rect">
            <a:avLst/>
          </a:prstGeom>
          <a:noFill/>
        </p:spPr>
        <p:txBody>
          <a:bodyPr wrap="square" rtlCol="0">
            <a:spAutoFit/>
          </a:bodyPr>
          <a:lstStyle/>
          <a:p>
            <a:r>
              <a:rPr lang="en-GB" dirty="0">
                <a:latin typeface="Garamond" panose="02020404030301010803" pitchFamily="18" charset="0"/>
              </a:rPr>
              <a:t>GAZ M20 ‘Pobeda’</a:t>
            </a:r>
          </a:p>
        </p:txBody>
      </p:sp>
    </p:spTree>
    <p:extLst>
      <p:ext uri="{BB962C8B-B14F-4D97-AF65-F5344CB8AC3E}">
        <p14:creationId xmlns:p14="http://schemas.microsoft.com/office/powerpoint/2010/main" val="3205316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6049B-1389-7310-4CA4-C0743240DF73}"/>
              </a:ext>
            </a:extLst>
          </p:cNvPr>
          <p:cNvSpPr>
            <a:spLocks noGrp="1"/>
          </p:cNvSpPr>
          <p:nvPr>
            <p:ph type="title"/>
          </p:nvPr>
        </p:nvSpPr>
        <p:spPr/>
        <p:txBody>
          <a:bodyPr/>
          <a:lstStyle/>
          <a:p>
            <a:r>
              <a:rPr lang="en-GB" dirty="0">
                <a:latin typeface="Garamond" panose="02020404030301010803" pitchFamily="18" charset="0"/>
              </a:rPr>
              <a:t>Politics and Culture</a:t>
            </a:r>
          </a:p>
        </p:txBody>
      </p:sp>
      <p:sp>
        <p:nvSpPr>
          <p:cNvPr id="3" name="Content Placeholder 2">
            <a:extLst>
              <a:ext uri="{FF2B5EF4-FFF2-40B4-BE49-F238E27FC236}">
                <a16:creationId xmlns:a16="http://schemas.microsoft.com/office/drawing/2014/main" id="{17A7197A-AF3C-87BE-7DA9-6B25AD878ECA}"/>
              </a:ext>
            </a:extLst>
          </p:cNvPr>
          <p:cNvSpPr>
            <a:spLocks noGrp="1"/>
          </p:cNvSpPr>
          <p:nvPr>
            <p:ph idx="1"/>
          </p:nvPr>
        </p:nvSpPr>
        <p:spPr>
          <a:xfrm>
            <a:off x="571500" y="1901516"/>
            <a:ext cx="11059811" cy="3910987"/>
          </a:xfrm>
        </p:spPr>
        <p:txBody>
          <a:bodyPr>
            <a:noAutofit/>
          </a:bodyPr>
          <a:lstStyle/>
          <a:p>
            <a:pPr>
              <a:spcBef>
                <a:spcPts val="400"/>
              </a:spcBef>
            </a:pPr>
            <a:r>
              <a:rPr lang="en-GB" sz="1900" dirty="0">
                <a:latin typeface="Garamond" panose="02020404030301010803" pitchFamily="18" charset="0"/>
              </a:rPr>
              <a:t>Cult of Stalin, 1949 70</a:t>
            </a:r>
            <a:r>
              <a:rPr lang="en-GB" sz="1900" baseline="30000" dirty="0">
                <a:latin typeface="Garamond" panose="02020404030301010803" pitchFamily="18" charset="0"/>
              </a:rPr>
              <a:t>th</a:t>
            </a:r>
            <a:r>
              <a:rPr lang="en-GB" sz="1900" dirty="0">
                <a:latin typeface="Garamond" panose="02020404030301010803" pitchFamily="18" charset="0"/>
              </a:rPr>
              <a:t> birthday</a:t>
            </a:r>
          </a:p>
          <a:p>
            <a:pPr>
              <a:spcBef>
                <a:spcPts val="400"/>
              </a:spcBef>
            </a:pPr>
            <a:r>
              <a:rPr lang="en-GB" sz="1900" dirty="0" err="1">
                <a:latin typeface="Garamond" panose="02020404030301010803" pitchFamily="18" charset="0"/>
              </a:rPr>
              <a:t>GULag</a:t>
            </a:r>
            <a:r>
              <a:rPr lang="en-GB" sz="1900" dirty="0">
                <a:latin typeface="Garamond" panose="02020404030301010803" pitchFamily="18" charset="0"/>
              </a:rPr>
              <a:t>: many released 1944-1946, but new inmates – former Soviet prisoner of wars, Ukrainian, Lithuanian, Latvian, Estonian nationalists - 1950: 2.5 Million people in prisons or in </a:t>
            </a:r>
            <a:r>
              <a:rPr lang="en-GB" sz="1900" dirty="0" err="1">
                <a:latin typeface="Garamond" panose="02020404030301010803" pitchFamily="18" charset="0"/>
              </a:rPr>
              <a:t>GULag</a:t>
            </a:r>
            <a:endParaRPr lang="en-GB" sz="1900" dirty="0">
              <a:latin typeface="Garamond" panose="02020404030301010803" pitchFamily="18" charset="0"/>
            </a:endParaRPr>
          </a:p>
          <a:p>
            <a:pPr>
              <a:spcBef>
                <a:spcPts val="400"/>
              </a:spcBef>
            </a:pPr>
            <a:r>
              <a:rPr lang="en-GB" sz="1900" dirty="0">
                <a:latin typeface="Garamond" panose="02020404030301010803" pitchFamily="18" charset="0"/>
              </a:rPr>
              <a:t>Party, state and army: War had strengthened state, enormous prestige of army, role of party slightly reduced</a:t>
            </a:r>
          </a:p>
          <a:p>
            <a:pPr>
              <a:spcBef>
                <a:spcPts val="400"/>
              </a:spcBef>
            </a:pPr>
            <a:r>
              <a:rPr lang="en-GB" sz="1900" dirty="0" err="1">
                <a:latin typeface="Garamond" panose="02020404030301010803" pitchFamily="18" charset="0"/>
              </a:rPr>
              <a:t>Zhdanovshchina</a:t>
            </a:r>
            <a:r>
              <a:rPr lang="en-GB" sz="1900" dirty="0">
                <a:latin typeface="Garamond" panose="02020404030301010803" pitchFamily="18" charset="0"/>
              </a:rPr>
              <a:t>: population hoped for ‘liberalisation’, got more ideological control</a:t>
            </a:r>
          </a:p>
          <a:p>
            <a:pPr>
              <a:spcBef>
                <a:spcPts val="400"/>
              </a:spcBef>
            </a:pPr>
            <a:r>
              <a:rPr lang="en-GB" sz="1900" dirty="0">
                <a:latin typeface="Garamond" panose="02020404030301010803" pitchFamily="18" charset="0"/>
              </a:rPr>
              <a:t>Lysenkoism but … technological progress (nuclear weapons, rockets, jet engines) </a:t>
            </a:r>
          </a:p>
          <a:p>
            <a:pPr>
              <a:spcBef>
                <a:spcPts val="400"/>
              </a:spcBef>
            </a:pPr>
            <a:r>
              <a:rPr lang="en-GB" sz="1900" dirty="0">
                <a:latin typeface="Garamond" panose="02020404030301010803" pitchFamily="18" charset="0"/>
              </a:rPr>
              <a:t>Criticism and Self-Criticism</a:t>
            </a:r>
          </a:p>
          <a:p>
            <a:pPr>
              <a:spcBef>
                <a:spcPts val="400"/>
              </a:spcBef>
            </a:pPr>
            <a:r>
              <a:rPr lang="en-GB" sz="1900" dirty="0">
                <a:latin typeface="Garamond" panose="02020404030301010803" pitchFamily="18" charset="0"/>
              </a:rPr>
              <a:t>Anti-Cosmopolitanism and Anti-Zionism Campaign</a:t>
            </a:r>
          </a:p>
          <a:p>
            <a:pPr>
              <a:spcBef>
                <a:spcPts val="400"/>
              </a:spcBef>
            </a:pPr>
            <a:r>
              <a:rPr lang="en-GB" sz="1900" dirty="0">
                <a:latin typeface="Garamond" panose="02020404030301010803" pitchFamily="18" charset="0"/>
              </a:rPr>
              <a:t>Leningrad Affair</a:t>
            </a:r>
          </a:p>
          <a:p>
            <a:pPr>
              <a:spcBef>
                <a:spcPts val="400"/>
              </a:spcBef>
            </a:pPr>
            <a:r>
              <a:rPr lang="en-GB" sz="1900" dirty="0">
                <a:latin typeface="Garamond" panose="02020404030301010803" pitchFamily="18" charset="0"/>
              </a:rPr>
              <a:t>Mingrelian Affair</a:t>
            </a:r>
          </a:p>
          <a:p>
            <a:pPr>
              <a:spcBef>
                <a:spcPts val="400"/>
              </a:spcBef>
            </a:pPr>
            <a:r>
              <a:rPr lang="en-GB" sz="1900" dirty="0">
                <a:latin typeface="Garamond" panose="02020404030301010803" pitchFamily="18" charset="0"/>
              </a:rPr>
              <a:t>Doctors’ plot</a:t>
            </a:r>
          </a:p>
          <a:p>
            <a:pPr>
              <a:spcBef>
                <a:spcPts val="400"/>
              </a:spcBef>
            </a:pPr>
            <a:endParaRPr lang="en-GB" sz="1900" dirty="0">
              <a:latin typeface="Garamond" panose="02020404030301010803" pitchFamily="18" charset="0"/>
            </a:endParaRPr>
          </a:p>
          <a:p>
            <a:pPr>
              <a:spcBef>
                <a:spcPts val="400"/>
              </a:spcBef>
            </a:pPr>
            <a:endParaRPr lang="en-GB" sz="1900" dirty="0">
              <a:latin typeface="Garamond" panose="02020404030301010803" pitchFamily="18" charset="0"/>
            </a:endParaRPr>
          </a:p>
        </p:txBody>
      </p:sp>
    </p:spTree>
    <p:extLst>
      <p:ext uri="{BB962C8B-B14F-4D97-AF65-F5344CB8AC3E}">
        <p14:creationId xmlns:p14="http://schemas.microsoft.com/office/powerpoint/2010/main" val="11305529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4128420-2923-58A4-C768-07DE970FF43D}"/>
              </a:ext>
            </a:extLst>
          </p:cNvPr>
          <p:cNvSpPr>
            <a:spLocks noGrp="1"/>
          </p:cNvSpPr>
          <p:nvPr>
            <p:ph type="title"/>
          </p:nvPr>
        </p:nvSpPr>
        <p:spPr>
          <a:xfrm>
            <a:off x="521208" y="786384"/>
            <a:ext cx="5567266" cy="1707775"/>
          </a:xfrm>
        </p:spPr>
        <p:txBody>
          <a:bodyPr anchor="t">
            <a:normAutofit/>
          </a:bodyPr>
          <a:lstStyle/>
          <a:p>
            <a:r>
              <a:rPr lang="en-US" dirty="0" err="1"/>
              <a:t>Zhdanovshchina</a:t>
            </a:r>
            <a:endParaRPr lang="en-GB" dirty="0"/>
          </a:p>
        </p:txBody>
      </p:sp>
      <p:cxnSp>
        <p:nvCxnSpPr>
          <p:cNvPr id="11" name="Straight Connector 10">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1F425C0-EAEA-D58B-04DB-312A00CEB452}"/>
              </a:ext>
            </a:extLst>
          </p:cNvPr>
          <p:cNvSpPr>
            <a:spLocks noGrp="1"/>
          </p:cNvSpPr>
          <p:nvPr>
            <p:ph idx="1"/>
          </p:nvPr>
        </p:nvSpPr>
        <p:spPr>
          <a:xfrm>
            <a:off x="571501" y="2848396"/>
            <a:ext cx="5936874" cy="3018330"/>
          </a:xfrm>
        </p:spPr>
        <p:txBody>
          <a:bodyPr anchor="b">
            <a:noAutofit/>
          </a:bodyPr>
          <a:lstStyle/>
          <a:p>
            <a:pPr>
              <a:lnSpc>
                <a:spcPct val="100000"/>
              </a:lnSpc>
              <a:spcBef>
                <a:spcPts val="400"/>
              </a:spcBef>
            </a:pPr>
            <a:r>
              <a:rPr lang="en-GB" sz="1600" dirty="0">
                <a:latin typeface="Garamond" panose="02020404030301010803" pitchFamily="18" charset="0"/>
              </a:rPr>
              <a:t>Akhmatova’s subject-matter is individualistic to the core. The range of her poetry is sadly limited; it is the poetry of a spoilt woman-aristocrat, frenziedly vacillating between boudoir and chapel… A sense of fatality (quite comprehensible in a dying group), the dismal tones of a deathbed hopelessness, mystical experiences shot with eroticism, make up Akhmatova’s spiritual world; she is a left-over from the world of the old aristocracy now irrevocably past and gone, the world of ‘Catherine’s good old days’. It would be hard to say whether she is a nun or a fallen woman; better perhaps say she is a bit of each, her desires and her prayers intertwined… Such is Akhmatova, with her petty, narrow personal life, her paltry experiences, and her religiously mystical eroticism. </a:t>
            </a:r>
          </a:p>
          <a:p>
            <a:pPr>
              <a:lnSpc>
                <a:spcPct val="100000"/>
              </a:lnSpc>
              <a:spcBef>
                <a:spcPts val="400"/>
              </a:spcBef>
            </a:pPr>
            <a:r>
              <a:rPr lang="en-GB" sz="1600" dirty="0">
                <a:latin typeface="Garamond" panose="02020404030301010803" pitchFamily="18" charset="0"/>
              </a:rPr>
              <a:t>Her poetry is far removed from the people. It is the poetry of the ten thousand members of the élite society of the old aristocratic Russia, whose hour has long since struck and left them with nothing to do but sigh for ‘the good old days’ (1946)</a:t>
            </a:r>
          </a:p>
        </p:txBody>
      </p:sp>
      <p:cxnSp>
        <p:nvCxnSpPr>
          <p:cNvPr id="13" name="Straight Connector 12">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6294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Рисунок 95">
            <a:extLst>
              <a:ext uri="{FF2B5EF4-FFF2-40B4-BE49-F238E27FC236}">
                <a16:creationId xmlns:a16="http://schemas.microsoft.com/office/drawing/2014/main" id="{786E3DD0-89E9-4624-DEA8-E23824788D70}"/>
              </a:ext>
            </a:extLst>
          </p:cNvPr>
          <p:cNvPicPr/>
          <p:nvPr/>
        </p:nvPicPr>
        <p:blipFill>
          <a:blip r:embed="rId2"/>
          <a:stretch/>
        </p:blipFill>
        <p:spPr>
          <a:xfrm>
            <a:off x="6914734" y="1621618"/>
            <a:ext cx="4705764" cy="3611673"/>
          </a:xfrm>
          <a:prstGeom prst="rect">
            <a:avLst/>
          </a:prstGeom>
        </p:spPr>
      </p:pic>
      <p:cxnSp>
        <p:nvCxnSpPr>
          <p:cNvPr id="15" name="Straight Connector 14">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75232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50BE12F-3FFA-07B4-00CA-D1314468F147}"/>
              </a:ext>
            </a:extLst>
          </p:cNvPr>
          <p:cNvSpPr>
            <a:spLocks noGrp="1"/>
          </p:cNvSpPr>
          <p:nvPr>
            <p:ph type="title"/>
          </p:nvPr>
        </p:nvSpPr>
        <p:spPr>
          <a:xfrm>
            <a:off x="521208" y="786384"/>
            <a:ext cx="5567266" cy="1707775"/>
          </a:xfrm>
        </p:spPr>
        <p:txBody>
          <a:bodyPr anchor="t">
            <a:normAutofit/>
          </a:bodyPr>
          <a:lstStyle/>
          <a:p>
            <a:r>
              <a:rPr lang="en-US" dirty="0"/>
              <a:t>Antisemitic Campaigns</a:t>
            </a:r>
            <a:endParaRPr lang="en-GB" dirty="0"/>
          </a:p>
        </p:txBody>
      </p:sp>
      <p:cxnSp>
        <p:nvCxnSpPr>
          <p:cNvPr id="11" name="Straight Connector 10">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8E42A15-0E15-EA4A-EA1C-C9B8B6FF115C}"/>
              </a:ext>
            </a:extLst>
          </p:cNvPr>
          <p:cNvSpPr>
            <a:spLocks noGrp="1"/>
          </p:cNvSpPr>
          <p:nvPr>
            <p:ph idx="1"/>
          </p:nvPr>
        </p:nvSpPr>
        <p:spPr>
          <a:xfrm>
            <a:off x="571501" y="2848396"/>
            <a:ext cx="5872841" cy="3018330"/>
          </a:xfrm>
        </p:spPr>
        <p:txBody>
          <a:bodyPr anchor="b">
            <a:noAutofit/>
          </a:bodyPr>
          <a:lstStyle/>
          <a:p>
            <a:r>
              <a:rPr lang="en-US" sz="1800" dirty="0">
                <a:latin typeface="Garamond" panose="02020404030301010803" pitchFamily="18" charset="0"/>
              </a:rPr>
              <a:t>Zhdanov: ‘internationalism grows where national culture flourishes. To forget this is to lose one’s individuality and become a cosmopolitan without a country’</a:t>
            </a:r>
          </a:p>
          <a:p>
            <a:r>
              <a:rPr lang="en-US" sz="1800" dirty="0">
                <a:latin typeface="Garamond" panose="02020404030301010803" pitchFamily="18" charset="0"/>
              </a:rPr>
              <a:t>Jewish Anti-Fascist Committee, est. 1942</a:t>
            </a:r>
          </a:p>
          <a:p>
            <a:r>
              <a:rPr lang="en-US" sz="1800" dirty="0">
                <a:latin typeface="Garamond" panose="02020404030301010803" pitchFamily="18" charset="0"/>
              </a:rPr>
              <a:t>13 Jan 1948 – Murder  of Solomon Mikhoels </a:t>
            </a:r>
          </a:p>
          <a:p>
            <a:r>
              <a:rPr lang="en-US" sz="1800" dirty="0">
                <a:latin typeface="Garamond" panose="02020404030301010803" pitchFamily="18" charset="0"/>
              </a:rPr>
              <a:t>20 Nov 1948 – JAC disbanded as ‘</a:t>
            </a:r>
            <a:r>
              <a:rPr lang="en-US" sz="1800" dirty="0" err="1">
                <a:latin typeface="Garamond" panose="02020404030301010803" pitchFamily="18" charset="0"/>
              </a:rPr>
              <a:t>centre</a:t>
            </a:r>
            <a:r>
              <a:rPr lang="en-US" sz="1800" dirty="0">
                <a:latin typeface="Garamond" panose="02020404030301010803" pitchFamily="18" charset="0"/>
              </a:rPr>
              <a:t> of anti-Soviet propaganda’</a:t>
            </a:r>
          </a:p>
          <a:p>
            <a:r>
              <a:rPr lang="en-US" sz="1800" dirty="0">
                <a:latin typeface="Garamond" panose="02020404030301010803" pitchFamily="18" charset="0"/>
              </a:rPr>
              <a:t>Arrests starting with 1948; trial – 1952</a:t>
            </a:r>
            <a:endParaRPr lang="ru-RU" sz="1800" dirty="0">
              <a:latin typeface="Garamond" panose="02020404030301010803" pitchFamily="18" charset="0"/>
            </a:endParaRPr>
          </a:p>
          <a:p>
            <a:r>
              <a:rPr lang="ru-RU" sz="1800" dirty="0">
                <a:latin typeface="Garamond" panose="02020404030301010803" pitchFamily="18" charset="0"/>
              </a:rPr>
              <a:t>125 </a:t>
            </a:r>
            <a:r>
              <a:rPr lang="en-US" sz="1800" dirty="0">
                <a:latin typeface="Garamond" panose="02020404030301010803" pitchFamily="18" charset="0"/>
              </a:rPr>
              <a:t>repressed, 23 executed, 6 dies during investigation</a:t>
            </a:r>
            <a:endParaRPr lang="en-GB" sz="1800" dirty="0">
              <a:latin typeface="Garamond" panose="02020404030301010803" pitchFamily="18" charset="0"/>
            </a:endParaRPr>
          </a:p>
        </p:txBody>
      </p:sp>
      <p:cxnSp>
        <p:nvCxnSpPr>
          <p:cNvPr id="13" name="Straight Connector 12">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629400" y="571500"/>
            <a:ext cx="0" cy="571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Рисунок 100">
            <a:extLst>
              <a:ext uri="{FF2B5EF4-FFF2-40B4-BE49-F238E27FC236}">
                <a16:creationId xmlns:a16="http://schemas.microsoft.com/office/drawing/2014/main" id="{7F32686F-B590-EF38-19CA-D2899D2C85B8}"/>
              </a:ext>
            </a:extLst>
          </p:cNvPr>
          <p:cNvPicPr/>
          <p:nvPr/>
        </p:nvPicPr>
        <p:blipFill>
          <a:blip r:embed="rId2"/>
          <a:stretch/>
        </p:blipFill>
        <p:spPr>
          <a:xfrm>
            <a:off x="7239187" y="850624"/>
            <a:ext cx="4056857" cy="5153662"/>
          </a:xfrm>
          <a:prstGeom prst="rect">
            <a:avLst/>
          </a:prstGeom>
        </p:spPr>
      </p:pic>
      <p:cxnSp>
        <p:nvCxnSpPr>
          <p:cNvPr id="15" name="Straight Connector 14">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59426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BAF395E-7D52-496C-ACDD-468AEC1A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6FE184-B33D-DEE6-136A-45B2451497A7}"/>
              </a:ext>
            </a:extLst>
          </p:cNvPr>
          <p:cNvSpPr>
            <a:spLocks noGrp="1"/>
          </p:cNvSpPr>
          <p:nvPr>
            <p:ph type="title"/>
          </p:nvPr>
        </p:nvSpPr>
        <p:spPr>
          <a:xfrm>
            <a:off x="521208" y="786384"/>
            <a:ext cx="3509192" cy="2008193"/>
          </a:xfrm>
        </p:spPr>
        <p:txBody>
          <a:bodyPr anchor="t">
            <a:normAutofit/>
          </a:bodyPr>
          <a:lstStyle/>
          <a:p>
            <a:r>
              <a:rPr lang="en-US" dirty="0"/>
              <a:t>Antisemitic Campaigns – 2 </a:t>
            </a:r>
            <a:endParaRPr lang="en-GB" dirty="0"/>
          </a:p>
        </p:txBody>
      </p:sp>
      <p:cxnSp>
        <p:nvCxnSpPr>
          <p:cNvPr id="11" name="Straight Connector 10">
            <a:extLst>
              <a:ext uri="{FF2B5EF4-FFF2-40B4-BE49-F238E27FC236}">
                <a16:creationId xmlns:a16="http://schemas.microsoft.com/office/drawing/2014/main" id="{56BAADB1-054E-4A82-8D07-643BD1F433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8602" y="576201"/>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F10FDB5-8A2F-C762-1127-984D383B06C4}"/>
              </a:ext>
            </a:extLst>
          </p:cNvPr>
          <p:cNvSpPr>
            <a:spLocks noGrp="1"/>
          </p:cNvSpPr>
          <p:nvPr>
            <p:ph idx="1"/>
          </p:nvPr>
        </p:nvSpPr>
        <p:spPr>
          <a:xfrm>
            <a:off x="571502" y="3066892"/>
            <a:ext cx="3276598" cy="2856476"/>
          </a:xfrm>
        </p:spPr>
        <p:txBody>
          <a:bodyPr anchor="b">
            <a:normAutofit/>
          </a:bodyPr>
          <a:lstStyle/>
          <a:p>
            <a:pPr>
              <a:lnSpc>
                <a:spcPct val="110000"/>
              </a:lnSpc>
            </a:pPr>
            <a:r>
              <a:rPr lang="en-US" sz="1700" dirty="0">
                <a:latin typeface="Garamond" panose="02020404030301010803" pitchFamily="18" charset="0"/>
              </a:rPr>
              <a:t>‘Doctor’s Plot’</a:t>
            </a:r>
          </a:p>
          <a:p>
            <a:pPr>
              <a:lnSpc>
                <a:spcPct val="110000"/>
              </a:lnSpc>
            </a:pPr>
            <a:r>
              <a:rPr lang="en-US" sz="1700" dirty="0">
                <a:latin typeface="Garamond" panose="02020404030301010803" pitchFamily="18" charset="0"/>
              </a:rPr>
              <a:t>The case starts in January 1953</a:t>
            </a:r>
          </a:p>
          <a:p>
            <a:pPr>
              <a:lnSpc>
                <a:spcPct val="110000"/>
              </a:lnSpc>
            </a:pPr>
            <a:r>
              <a:rPr lang="en-US" sz="1700">
                <a:latin typeface="Garamond" panose="02020404030301010803" pitchFamily="18" charset="0"/>
              </a:rPr>
              <a:t>Gets all-Soviet tracking – local anti-Jewish campaigns</a:t>
            </a:r>
          </a:p>
          <a:p>
            <a:pPr>
              <a:lnSpc>
                <a:spcPct val="110000"/>
              </a:lnSpc>
            </a:pPr>
            <a:r>
              <a:rPr lang="en-US" sz="1700" dirty="0">
                <a:latin typeface="Garamond" panose="02020404030301010803" pitchFamily="18" charset="0"/>
              </a:rPr>
              <a:t>Myth and </a:t>
            </a:r>
            <a:r>
              <a:rPr lang="en-US" sz="1700" dirty="0" err="1">
                <a:latin typeface="Garamond" panose="02020404030301010803" pitchFamily="18" charset="0"/>
              </a:rPr>
              <a:t>rumours</a:t>
            </a:r>
            <a:r>
              <a:rPr lang="en-US" sz="1700" dirty="0">
                <a:latin typeface="Garamond" panose="02020404030301010803" pitchFamily="18" charset="0"/>
              </a:rPr>
              <a:t> of the deportation of Soviet Jews, as well as pogroms – have no documentary evidence</a:t>
            </a:r>
          </a:p>
        </p:txBody>
      </p:sp>
      <p:cxnSp>
        <p:nvCxnSpPr>
          <p:cNvPr id="13" name="Straight Connector 12">
            <a:extLst>
              <a:ext uri="{FF2B5EF4-FFF2-40B4-BE49-F238E27FC236}">
                <a16:creationId xmlns:a16="http://schemas.microsoft.com/office/drawing/2014/main" id="{B3121654-FB13-441C-AB60-76710D917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19600" y="588336"/>
            <a:ext cx="0" cy="5698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Рисунок 103">
            <a:extLst>
              <a:ext uri="{FF2B5EF4-FFF2-40B4-BE49-F238E27FC236}">
                <a16:creationId xmlns:a16="http://schemas.microsoft.com/office/drawing/2014/main" id="{3B329776-689D-95AB-4E8E-0C03DB54286A}"/>
              </a:ext>
            </a:extLst>
          </p:cNvPr>
          <p:cNvPicPr/>
          <p:nvPr/>
        </p:nvPicPr>
        <p:blipFill>
          <a:blip r:embed="rId2"/>
          <a:stretch/>
        </p:blipFill>
        <p:spPr>
          <a:xfrm>
            <a:off x="4870232" y="850792"/>
            <a:ext cx="6587141" cy="5203842"/>
          </a:xfrm>
          <a:prstGeom prst="rect">
            <a:avLst/>
          </a:prstGeom>
        </p:spPr>
      </p:pic>
      <p:cxnSp>
        <p:nvCxnSpPr>
          <p:cNvPr id="15" name="Straight Connector 14">
            <a:extLst>
              <a:ext uri="{FF2B5EF4-FFF2-40B4-BE49-F238E27FC236}">
                <a16:creationId xmlns:a16="http://schemas.microsoft.com/office/drawing/2014/main" id="{C58D2D3E-B980-4D6F-BBFB-DF7A3A94729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71500" y="6286500"/>
            <a:ext cx="110547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6301789"/>
      </p:ext>
    </p:extLst>
  </p:cSld>
  <p:clrMapOvr>
    <a:masterClrMapping/>
  </p:clrMapOvr>
</p:sld>
</file>

<file path=ppt/theme/theme1.xml><?xml version="1.0" encoding="utf-8"?>
<a:theme xmlns:a="http://schemas.openxmlformats.org/drawingml/2006/main" name="AlignmentVTI">
  <a:themeElements>
    <a:clrScheme name="Alignment">
      <a:dk1>
        <a:sysClr val="windowText" lastClr="000000"/>
      </a:dk1>
      <a:lt1>
        <a:sysClr val="window" lastClr="FFFFFF"/>
      </a:lt1>
      <a:dk2>
        <a:srgbClr val="3B3D38"/>
      </a:dk2>
      <a:lt2>
        <a:srgbClr val="F7F2EE"/>
      </a:lt2>
      <a:accent1>
        <a:srgbClr val="928A63"/>
      </a:accent1>
      <a:accent2>
        <a:srgbClr val="B57B6B"/>
      </a:accent2>
      <a:accent3>
        <a:srgbClr val="9E8484"/>
      </a:accent3>
      <a:accent4>
        <a:srgbClr val="7C8A75"/>
      </a:accent4>
      <a:accent5>
        <a:srgbClr val="8C8578"/>
      </a:accent5>
      <a:accent6>
        <a:srgbClr val="A18563"/>
      </a:accent6>
      <a:hlink>
        <a:srgbClr val="B57B6B"/>
      </a:hlink>
      <a:folHlink>
        <a:srgbClr val="7C8A75"/>
      </a:folHlink>
    </a:clrScheme>
    <a:fontScheme name="Custom 1">
      <a:majorFont>
        <a:latin typeface="Batang"/>
        <a:ea typeface=""/>
        <a:cs typeface=""/>
      </a:majorFont>
      <a:minorFont>
        <a:latin typeface="Avenir Next LT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lignmentVTI" id="{606D7720-FAA0-4ADC-B967-3239DA8ECA1A}" vid="{10074623-6FCC-4A3C-AAA5-58644BD8FF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773</TotalTime>
  <Words>736</Words>
  <Application>Microsoft Office PowerPoint</Application>
  <PresentationFormat>Widescreen</PresentationFormat>
  <Paragraphs>66</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Batang</vt:lpstr>
      <vt:lpstr>Aptos</vt:lpstr>
      <vt:lpstr>Arial</vt:lpstr>
      <vt:lpstr>Avenir Next LT Pro Light</vt:lpstr>
      <vt:lpstr>Garamond</vt:lpstr>
      <vt:lpstr>AlignmentVTI</vt:lpstr>
      <vt:lpstr>Late Stalinism</vt:lpstr>
      <vt:lpstr>High/Mature Stalinism</vt:lpstr>
      <vt:lpstr>Late Stalinism</vt:lpstr>
      <vt:lpstr>War Destruction</vt:lpstr>
      <vt:lpstr>Economy</vt:lpstr>
      <vt:lpstr>Politics and Culture</vt:lpstr>
      <vt:lpstr>Zhdanovshchina</vt:lpstr>
      <vt:lpstr>Antisemitic Campaigns</vt:lpstr>
      <vt:lpstr>Antisemitic Campaigns – 2 </vt:lpstr>
      <vt:lpstr>Social Issues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Voronovici, Alexandr</dc:creator>
  <cp:lastModifiedBy>Voronovici, Alexandr</cp:lastModifiedBy>
  <cp:revision>42</cp:revision>
  <dcterms:created xsi:type="dcterms:W3CDTF">2025-10-15T18:16:58Z</dcterms:created>
  <dcterms:modified xsi:type="dcterms:W3CDTF">2026-03-09T10:47:58Z</dcterms:modified>
</cp:coreProperties>
</file>