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64" r:id="rId3"/>
    <p:sldId id="262" r:id="rId4"/>
    <p:sldId id="259" r:id="rId5"/>
    <p:sldId id="258" r:id="rId6"/>
    <p:sldId id="265" r:id="rId7"/>
    <p:sldId id="266" r:id="rId8"/>
    <p:sldId id="267" r:id="rId9"/>
    <p:sldId id="268" r:id="rId10"/>
    <p:sldId id="269" r:id="rId11"/>
    <p:sldId id="260" r:id="rId12"/>
    <p:sldId id="263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8E4C6-7FEA-45FF-83D1-C7C76335B58A}" type="datetimeFigureOut">
              <a:rPr lang="en-US" smtClean="0"/>
              <a:pPr/>
              <a:t>10/5/15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3B818-508F-4819-981D-7C6188B3B10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liamscheff.com/daily/wp-content/uploads/2008/09/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"/>
            <a:ext cx="70043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warchat.org/pictures/russian_civil_war_1918-1920_the_central_committee_of_communist_par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0"/>
            <a:ext cx="62810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2.cddc.vt.edu/marxists/espanol/stalin/stalin-g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6164182" cy="6565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ickbaines.files.wordpress.com/2009/09/stalin-prov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4579938" cy="7000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rumanlibrary.org/whistlestop/study_collections/coldwar/58455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5008566" cy="6893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pload.wikimedia.org/wikipedia/commons/b/b5/Stalin_1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5584"/>
            <a:ext cx="4222748" cy="6692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logoi.com/notes/img/stalin_19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5365756" cy="68963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5008" y="78579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Josif</a:t>
            </a:r>
            <a:r>
              <a:rPr lang="en-GB" dirty="0" smtClean="0"/>
              <a:t> </a:t>
            </a:r>
            <a:r>
              <a:rPr lang="en-GB" dirty="0" err="1" smtClean="0"/>
              <a:t>Vissarionovich</a:t>
            </a:r>
            <a:r>
              <a:rPr lang="en-GB" dirty="0" smtClean="0"/>
              <a:t> </a:t>
            </a:r>
            <a:r>
              <a:rPr lang="en-GB" dirty="0" err="1" smtClean="0"/>
              <a:t>Dzhugashvili</a:t>
            </a:r>
            <a:r>
              <a:rPr lang="en-GB" dirty="0" smtClean="0"/>
              <a:t> (</a:t>
            </a:r>
            <a:r>
              <a:rPr lang="en-GB" dirty="0" err="1" smtClean="0"/>
              <a:t>Koba</a:t>
            </a:r>
            <a:r>
              <a:rPr lang="en-GB" dirty="0" smtClean="0"/>
              <a:t>), 1902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urdjieffbooks.files.wordpress.com/2008/06/stalin-190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1996" cy="6351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</p:spPr>
        <p:txBody>
          <a:bodyPr/>
          <a:lstStyle/>
          <a:p>
            <a:r>
              <a:rPr lang="en-GB" dirty="0" smtClean="0"/>
              <a:t>1908</a:t>
            </a:r>
            <a:endParaRPr lang="en-GB" dirty="0"/>
          </a:p>
        </p:txBody>
      </p:sp>
      <p:pic>
        <p:nvPicPr>
          <p:cNvPr id="6146" name="Picture 2" descr="http://gurdjieffbooks.files.wordpress.com/2008/06/stalin_exile_19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971"/>
            <a:ext cx="4643438" cy="6702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ille85.files.wordpress.com/2009/04/vladimir-lenin-and-joseph-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1252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quotationsbook.com/assets/shared/img/4328/800px-Stalin-Lenin-Kalinin-1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9076690" cy="4708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6/6a/Lenin-Trotsky_1920-05-20_Sverdlov_Square_%28censored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63" y="428604"/>
            <a:ext cx="9051595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upload.wikimedia.org/wikipedia/commons/6/63/Lenin-Trotsky_1920-05-20_Sverdlov_Square_%28original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156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</Words>
  <Application>Microsoft Macintosh PowerPoint</Application>
  <PresentationFormat>On-screen Show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1908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hyseag</dc:creator>
  <cp:lastModifiedBy>Christoph Mick</cp:lastModifiedBy>
  <cp:revision>4</cp:revision>
  <dcterms:created xsi:type="dcterms:W3CDTF">2015-10-05T09:37:11Z</dcterms:created>
  <dcterms:modified xsi:type="dcterms:W3CDTF">2015-10-05T09:37:49Z</dcterms:modified>
</cp:coreProperties>
</file>