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>
      <p:cViewPr varScale="1">
        <p:scale>
          <a:sx n="125" d="100"/>
          <a:sy n="125" d="100"/>
        </p:scale>
        <p:origin x="-121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6499F-74B9-410B-AAF8-053BBCDA0473}" type="datetimeFigureOut">
              <a:rPr lang="en-US" smtClean="0"/>
              <a:pPr/>
              <a:t>10/19/15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A7CDD-1040-4936-9F8F-BFC5C430C8A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6499F-74B9-410B-AAF8-053BBCDA0473}" type="datetimeFigureOut">
              <a:rPr lang="en-US" smtClean="0"/>
              <a:pPr/>
              <a:t>10/19/15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A7CDD-1040-4936-9F8F-BFC5C430C8A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6499F-74B9-410B-AAF8-053BBCDA0473}" type="datetimeFigureOut">
              <a:rPr lang="en-US" smtClean="0"/>
              <a:pPr/>
              <a:t>10/19/15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A7CDD-1040-4936-9F8F-BFC5C430C8A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6499F-74B9-410B-AAF8-053BBCDA0473}" type="datetimeFigureOut">
              <a:rPr lang="en-US" smtClean="0"/>
              <a:pPr/>
              <a:t>10/19/15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A7CDD-1040-4936-9F8F-BFC5C430C8A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6499F-74B9-410B-AAF8-053BBCDA0473}" type="datetimeFigureOut">
              <a:rPr lang="en-US" smtClean="0"/>
              <a:pPr/>
              <a:t>10/19/15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A7CDD-1040-4936-9F8F-BFC5C430C8A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6499F-74B9-410B-AAF8-053BBCDA0473}" type="datetimeFigureOut">
              <a:rPr lang="en-US" smtClean="0"/>
              <a:pPr/>
              <a:t>10/19/15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A7CDD-1040-4936-9F8F-BFC5C430C8A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6499F-74B9-410B-AAF8-053BBCDA0473}" type="datetimeFigureOut">
              <a:rPr lang="en-US" smtClean="0"/>
              <a:pPr/>
              <a:t>10/19/15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A7CDD-1040-4936-9F8F-BFC5C430C8A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6499F-74B9-410B-AAF8-053BBCDA0473}" type="datetimeFigureOut">
              <a:rPr lang="en-US" smtClean="0"/>
              <a:pPr/>
              <a:t>10/19/15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A7CDD-1040-4936-9F8F-BFC5C430C8A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6499F-74B9-410B-AAF8-053BBCDA0473}" type="datetimeFigureOut">
              <a:rPr lang="en-US" smtClean="0"/>
              <a:pPr/>
              <a:t>10/19/15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A7CDD-1040-4936-9F8F-BFC5C430C8A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6499F-74B9-410B-AAF8-053BBCDA0473}" type="datetimeFigureOut">
              <a:rPr lang="en-US" smtClean="0"/>
              <a:pPr/>
              <a:t>10/19/15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A7CDD-1040-4936-9F8F-BFC5C430C8A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6499F-74B9-410B-AAF8-053BBCDA0473}" type="datetimeFigureOut">
              <a:rPr lang="en-US" smtClean="0"/>
              <a:pPr/>
              <a:t>10/19/15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A7CDD-1040-4936-9F8F-BFC5C430C8A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36499F-74B9-410B-AAF8-053BBCDA0473}" type="datetimeFigureOut">
              <a:rPr lang="en-US" smtClean="0"/>
              <a:pPr/>
              <a:t>10/19/15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EA7CDD-1040-4936-9F8F-BFC5C430C8A4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eg"/><Relationship Id="rId3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315-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0"/>
            <a:ext cx="4786346" cy="68468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johndclare.net/images/Collective_celebrat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0"/>
            <a:ext cx="8080400" cy="630179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500166" y="6286520"/>
            <a:ext cx="5093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 collectivised farm, propaganda painting from 1937</a:t>
            </a: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0" y="1714488"/>
            <a:ext cx="378621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dirty="0" smtClean="0">
                <a:ln>
                  <a:noFill/>
                </a:ln>
                <a:effectLst/>
                <a:latin typeface="Verdana" pitchFamily="34" charset="0"/>
              </a:rPr>
              <a:t>Simon </a:t>
            </a:r>
            <a:r>
              <a:rPr kumimoji="0" lang="en-US" sz="1800" b="0" i="0" u="none" strike="noStrike" cap="none" normalizeH="0" dirty="0" err="1" smtClean="0">
                <a:ln>
                  <a:noFill/>
                </a:ln>
                <a:effectLst/>
                <a:latin typeface="Verdana" pitchFamily="34" charset="0"/>
              </a:rPr>
              <a:t>Fridland</a:t>
            </a:r>
            <a:r>
              <a:rPr kumimoji="0" lang="en-US" sz="1800" b="0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</a:t>
            </a:r>
            <a:br>
              <a:rPr kumimoji="0" lang="en-US" sz="1800" b="0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</a:br>
            <a:r>
              <a:rPr kumimoji="0" lang="en-US" sz="1800" b="0" i="0" u="none" strike="noStrike" cap="none" normalizeH="0" dirty="0" smtClean="0">
                <a:ln>
                  <a:noFill/>
                </a:ln>
                <a:effectLst/>
                <a:latin typeface="Verdana" pitchFamily="34" charset="0"/>
              </a:rPr>
              <a:t>Woman Collective Farmer, 1932</a:t>
            </a:r>
            <a:r>
              <a:rPr kumimoji="0" lang="en-US" sz="1800" b="0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</a:t>
            </a:r>
          </a:p>
        </p:txBody>
      </p:sp>
      <p:pic>
        <p:nvPicPr>
          <p:cNvPr id="16386" name="Picture 2" descr="http://katardat.org/russia/pictures/photos-collectivisation/Fridland-farmer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95796" y="0"/>
            <a:ext cx="4548204" cy="69211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olodomor 2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551363" cy="5949950"/>
          </a:xfrm>
          <a:prstGeom prst="rect">
            <a:avLst/>
          </a:prstGeom>
          <a:noFill/>
        </p:spPr>
      </p:pic>
      <p:pic>
        <p:nvPicPr>
          <p:cNvPr id="10243" name="Picture 3" descr="holodomor 2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33888" y="0"/>
            <a:ext cx="4710112" cy="5949950"/>
          </a:xfrm>
          <a:prstGeom prst="rect">
            <a:avLst/>
          </a:prstGeom>
          <a:noFill/>
        </p:spPr>
      </p:pic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1187450" y="5805488"/>
            <a:ext cx="7308850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4800"/>
              <a:t>http://www.holodomor.org/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holodomor.files.wordpress.com/2009/03/holodomor_famine_ma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499" y="-136525"/>
            <a:ext cx="8939155" cy="60658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22</Words>
  <Application>Microsoft Macintosh PowerPoint</Application>
  <PresentationFormat>On-screen Show (4:3)</PresentationFormat>
  <Paragraphs>3</Paragraphs>
  <Slides>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Slide 2</vt:lpstr>
      <vt:lpstr>Slide 3</vt:lpstr>
      <vt:lpstr>Slide 4</vt:lpstr>
      <vt:lpstr>Slide 5</vt:lpstr>
    </vt:vector>
  </TitlesOfParts>
  <Company>University of Warwick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hyseag</dc:creator>
  <cp:lastModifiedBy>Christoph Mick</cp:lastModifiedBy>
  <cp:revision>8</cp:revision>
  <dcterms:created xsi:type="dcterms:W3CDTF">2015-10-19T09:53:19Z</dcterms:created>
  <dcterms:modified xsi:type="dcterms:W3CDTF">2015-10-19T09:53:37Z</dcterms:modified>
</cp:coreProperties>
</file>