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65" r:id="rId3"/>
    <p:sldId id="267" r:id="rId4"/>
    <p:sldId id="271" r:id="rId5"/>
    <p:sldId id="256" r:id="rId6"/>
    <p:sldId id="272" r:id="rId7"/>
    <p:sldId id="258" r:id="rId8"/>
    <p:sldId id="260" r:id="rId9"/>
    <p:sldId id="269" r:id="rId10"/>
    <p:sldId id="275" r:id="rId11"/>
    <p:sldId id="273" r:id="rId12"/>
    <p:sldId id="274" r:id="rId13"/>
  </p:sldIdLst>
  <p:sldSz cx="12192000" cy="6858000"/>
  <p:notesSz cx="6858000" cy="9144000"/>
  <p:defaultTextStyle>
    <a:defPPr>
      <a:defRPr lang="de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FFFBE-589A-FF4E-9C62-D5FEEF5C78A5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5D4D6-9DA8-7C4D-BE50-15084E03E711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621044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CB3CFEA4-FFBA-6903-D835-B3D9625BE9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CF6D8D3-69FD-714A-B957-003480061FCE}" type="slidenum">
              <a:rPr lang="de-DE" altLang="en-US"/>
              <a:pPr>
                <a:spcBef>
                  <a:spcPct val="0"/>
                </a:spcBef>
              </a:pPr>
              <a:t>4</a:t>
            </a:fld>
            <a:endParaRPr lang="de-DE" altLang="en-US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83FCEC0C-D74D-088A-D7FA-05A099D82E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A0DD271-ABB4-8A09-C027-C073376B9A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5ADB769B-0A79-A7BB-6896-76D1AC9BE2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2E4569-F341-9D4F-AE61-CC6E15E48401}" type="slidenum">
              <a:rPr lang="de-DE" altLang="en-US"/>
              <a:pPr>
                <a:spcBef>
                  <a:spcPct val="0"/>
                </a:spcBef>
              </a:pPr>
              <a:t>6</a:t>
            </a:fld>
            <a:endParaRPr lang="de-DE" altLang="en-US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1BAFDFA3-90A6-1C8E-2320-7D3A68F3F9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DEAEE15-9981-47B3-CF05-76AB686B30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5474EE6A-08A7-FDB0-7FA7-15CDD07026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38CBFF-C276-2147-995C-7051B48855A1}" type="slidenum">
              <a:rPr lang="de-DE" altLang="en-US"/>
              <a:pPr>
                <a:spcBef>
                  <a:spcPct val="0"/>
                </a:spcBef>
              </a:pPr>
              <a:t>7</a:t>
            </a:fld>
            <a:endParaRPr lang="de-DE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C04113BA-0447-632E-9108-564CBD4471B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B1E2EA9-B3D4-A972-FEBC-F07256E62D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5FF353E2-D3B6-2F04-BAA0-6CD729B8E1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BA6DAC5-12D5-8E49-985F-462BE3EA4904}" type="slidenum">
              <a:rPr lang="de-DE" altLang="en-US"/>
              <a:pPr>
                <a:spcBef>
                  <a:spcPct val="0"/>
                </a:spcBef>
              </a:pPr>
              <a:t>8</a:t>
            </a:fld>
            <a:endParaRPr lang="de-DE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146FC305-3E50-4221-D5CB-E2B01435150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034BAD0B-6344-21E3-834F-3CA7D7572F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8ED48-6D0E-427C-AA70-BF80940E5AF3}" type="slidenum">
              <a:rPr lang="en-GB"/>
              <a:pPr/>
              <a:t>10</a:t>
            </a:fld>
            <a:endParaRPr lang="en-GB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58C23-8ECD-C585-20FB-F746FC522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E34CEE-1326-B674-572D-42B8497D6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C9CC7C-60A6-D9B8-17BE-02F28CADB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E571E8-748A-0CB0-B317-F674A04D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2FC30B-B59F-1D7A-1DC8-7578A53BE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67954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640EC-E5CB-1821-2042-799EB940D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72EFABC-0C33-EB9D-C79B-9EB932673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5BBB58-DA14-210C-A9CC-F58EDF97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B28605-A3F4-C0A3-666D-8A3E8BA1B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3EB360-A22C-210A-75F6-B79065D98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9768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5567B1A-D984-6DDC-16A9-1C846283FB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DA35B45-A19D-DDF7-AE0F-A301CF0DA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2F650B-2D9A-78A2-FF7C-C44A35A94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C3199C-58F5-4C94-928C-29ACAE445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DAA6A6-D3E1-AB1B-4C76-2562BCC6E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70757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9A110-D3BD-24DC-814A-399D8F05D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0AC546-48CF-E425-F89F-6D995D121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F92BCE-766A-A99D-8743-E2E4A0A9D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BA1F75-CB95-9145-7E4F-3F82F354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C4A14-EA01-6619-BD78-B42C7E6CA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661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61B3E-8227-999C-C5D1-90432FD09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415952-2890-B950-9141-DA494B648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65D7DB-7311-832F-8F40-8BC657BE1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773665-8803-2CB2-AD0E-F448A289E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1DBF5C-2F80-8664-D2A4-85576949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59022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60D121-AA33-E4B1-0786-9134D6AC4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794BDE-CFB8-FE09-CE0C-F67CBBD873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44CCF3-9349-434B-3E55-DA2985826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5122C0-D2CB-3B97-4783-76AC298A3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C0A091-17A5-4040-5052-0EDB73171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6A226D-EA72-ED2A-C696-D2AE9356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60744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5FC19-C3E0-6C86-E122-E4819241F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E30F7B-5B29-AA47-1D79-2150AAD68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2FFF740-B86A-9C51-85EA-A0EED6E61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C636E13-0BA9-52B5-5C13-24F93BEBEA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F488C8-DDDE-CBA0-ED7C-0CD460F5BA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5F410E-2F06-FFB3-E111-F11D403E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D0057-8D7A-4B2B-3290-E223D913C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F88119E-73D0-6044-47BB-7C69ED992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097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D1360-856D-26E9-F12F-9411F098B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466F1D-4572-294B-08C5-2C4732808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74BAA0-5B3B-7A82-49FB-A5E2310F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606765A-007D-6808-2A76-512D1002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42469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29850D4-7BE1-C29C-C903-49C47E906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47B867C-167A-4714-26EA-F4CBB84EB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FF9D5C-939F-7098-888E-938B51CE0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58038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9AB243-E2AE-C8F8-5EEB-19CF55892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98F1AD-2E35-CD20-DF31-72E92FE22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C847FAD-5ACC-D81C-3419-571970051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F83060-2A1A-333F-9302-707DC57A2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8422F1-4E7A-7749-B614-37E378701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C6B3C6-C847-24EA-7289-2F154ECD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422374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F9C559-C365-376B-B0EE-022CE7DB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945390C-A5BF-BA97-1A88-758C0F48F6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2ACC2D-9BF5-17AA-7BD6-EFC153E86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392F68-60F1-0070-5B1E-FAC13E32A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AE62F4-1AE7-63D7-8CE1-4090565B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6019FF-88B3-0117-0DFB-87F29B1F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12924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BF275F-29EF-1330-7C0E-8C69C2819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2290FC-4B0F-1E12-9C0B-8798FB8B7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BAF580-7F75-6292-D0DC-C5683522E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13DD-CE56-0848-82BC-59FE5851492D}" type="datetimeFigureOut">
              <a:rPr lang="de-GB" smtClean="0"/>
              <a:t>22.06.22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8D0180-675E-9ACE-9512-F0470EF00D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AC12B7-CFD2-BBB4-5EF7-D8E596A0B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E6D63-FBF8-A746-B0E6-404A3212E508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52086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watch?v=4QQN_ZbXT64&amp;mode=related&amp;search=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ameofrussia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pload.wikimedia.org/wikipedia/commons/b/b5/Stalin_1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974" y="101978"/>
            <a:ext cx="4222748" cy="6692416"/>
          </a:xfrm>
          <a:prstGeom prst="rect">
            <a:avLst/>
          </a:prstGeom>
          <a:noFill/>
        </p:spPr>
      </p:pic>
      <p:pic>
        <p:nvPicPr>
          <p:cNvPr id="3" name="Picture 2" descr="http://www.logoi.com/notes/img/stalin_1902.jpg">
            <a:extLst>
              <a:ext uri="{FF2B5EF4-FFF2-40B4-BE49-F238E27FC236}">
                <a16:creationId xmlns:a16="http://schemas.microsoft.com/office/drawing/2014/main" id="{77186CBA-00BF-E95E-D7F9-88F43BAA0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244" y="0"/>
            <a:ext cx="5365756" cy="6896372"/>
          </a:xfrm>
          <a:prstGeom prst="rect">
            <a:avLst/>
          </a:prstGeom>
          <a:noFill/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7A632294-497E-7123-61F6-DC20E569FAB4}"/>
              </a:ext>
            </a:extLst>
          </p:cNvPr>
          <p:cNvSpPr txBox="1"/>
          <p:nvPr/>
        </p:nvSpPr>
        <p:spPr>
          <a:xfrm>
            <a:off x="4391722" y="1879099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Josif</a:t>
            </a:r>
            <a:r>
              <a:rPr lang="en-GB" dirty="0"/>
              <a:t> </a:t>
            </a:r>
            <a:r>
              <a:rPr lang="en-GB" dirty="0" err="1"/>
              <a:t>Vissarionovich</a:t>
            </a:r>
            <a:r>
              <a:rPr lang="en-GB" dirty="0"/>
              <a:t> </a:t>
            </a:r>
            <a:r>
              <a:rPr lang="en-GB" dirty="0" err="1"/>
              <a:t>Dzhugashvili</a:t>
            </a:r>
            <a:r>
              <a:rPr lang="en-GB" dirty="0"/>
              <a:t> (</a:t>
            </a:r>
            <a:r>
              <a:rPr lang="en-GB" dirty="0" err="1"/>
              <a:t>Koba</a:t>
            </a:r>
            <a:r>
              <a:rPr lang="en-GB" dirty="0"/>
              <a:t>), 1902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388069" y="0"/>
            <a:ext cx="37433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A.T. </a:t>
            </a:r>
            <a:r>
              <a:rPr lang="en-GB" dirty="0" err="1"/>
              <a:t>Danilichev</a:t>
            </a:r>
            <a:r>
              <a:rPr lang="en-GB" dirty="0"/>
              <a:t>, The Liberator of Pskov</a:t>
            </a:r>
          </a:p>
          <a:p>
            <a:pPr>
              <a:spcBef>
                <a:spcPct val="50000"/>
              </a:spcBef>
            </a:pPr>
            <a:r>
              <a:rPr lang="en-GB" dirty="0"/>
              <a:t>1944</a:t>
            </a:r>
          </a:p>
        </p:txBody>
      </p:sp>
      <p:pic>
        <p:nvPicPr>
          <p:cNvPr id="28675" name="Picture 5" descr="302-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01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504-31">
            <a:extLst>
              <a:ext uri="{FF2B5EF4-FFF2-40B4-BE49-F238E27FC236}">
                <a16:creationId xmlns:a16="http://schemas.microsoft.com/office/drawing/2014/main" id="{B40AA1D2-B7C6-B754-983A-D435C8CE9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1275" y="0"/>
            <a:ext cx="4530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AE06767A-58B3-FF4B-104B-8737DFB42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315" y="4679093"/>
            <a:ext cx="40671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D.A. </a:t>
            </a:r>
            <a:r>
              <a:rPr lang="en-GB" dirty="0" err="1"/>
              <a:t>Shmarinov</a:t>
            </a:r>
            <a:r>
              <a:rPr lang="en-GB" dirty="0"/>
              <a:t>,</a:t>
            </a:r>
          </a:p>
          <a:p>
            <a:pPr>
              <a:spcBef>
                <a:spcPct val="50000"/>
              </a:spcBef>
            </a:pPr>
            <a:r>
              <a:rPr lang="en-GB" dirty="0"/>
              <a:t>Glory to the liberators of Ukraine!</a:t>
            </a:r>
          </a:p>
          <a:p>
            <a:pPr>
              <a:spcBef>
                <a:spcPct val="50000"/>
              </a:spcBef>
            </a:pPr>
            <a:r>
              <a:rPr lang="en-GB" dirty="0"/>
              <a:t>Death to the German invaders!</a:t>
            </a:r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r>
              <a:rPr lang="en-GB" dirty="0"/>
              <a:t>Moscow, Leningrad 1941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Poster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9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66939" y="785813"/>
          <a:ext cx="7929617" cy="5214972"/>
        </p:xfrm>
        <a:graphic>
          <a:graphicData uri="http://schemas.openxmlformats.org/drawingml/2006/table">
            <a:tbl>
              <a:tblPr/>
              <a:tblGrid>
                <a:gridCol w="2643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3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3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4581">
                <a:tc>
                  <a:txBody>
                    <a:bodyPr/>
                    <a:lstStyle/>
                    <a:p>
                      <a:r>
                        <a:rPr lang="ru-RU" sz="1800" dirty="0"/>
                        <a:t>Александр Невский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524 575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П.А. Столыпин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523 766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И.В. Сталин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519 071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А.С. Пушкин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516 608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Петр </a:t>
                      </a:r>
                      <a:r>
                        <a:rPr lang="en-GB" sz="1800"/>
                        <a:t>I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448 857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В.И. Ленин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424 283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Ф.М. Достоевский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348 634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А.В. Суворов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329 028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Д.И. Менделеев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306 520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Иван </a:t>
                      </a:r>
                      <a:r>
                        <a:rPr lang="en-GB" sz="1800"/>
                        <a:t>IV </a:t>
                      </a:r>
                      <a:r>
                        <a:rPr lang="ru-RU" sz="1800"/>
                        <a:t>Грозный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270 570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10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Екатерина </a:t>
                      </a:r>
                      <a:r>
                        <a:rPr lang="en-GB" sz="1800"/>
                        <a:t>II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152 306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11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r>
                        <a:rPr lang="ru-RU" sz="1800"/>
                        <a:t>Александр </a:t>
                      </a:r>
                      <a:r>
                        <a:rPr lang="en-GB" sz="1800"/>
                        <a:t>II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134 622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 12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28710" name="Picture 2" descr="http://www.nameofrussia.ru/i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7689" y="1714500"/>
            <a:ext cx="22637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www.trumanlibrary.org/whistlestop/study_collections/coldwar/58455stalin.jpg">
            <a:extLst>
              <a:ext uri="{FF2B5EF4-FFF2-40B4-BE49-F238E27FC236}">
                <a16:creationId xmlns:a16="http://schemas.microsoft.com/office/drawing/2014/main" id="{E29CFC70-8B80-5F6C-5F5B-619C86770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95825" y="3643313"/>
            <a:ext cx="2225342" cy="3062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ille85.files.wordpress.com/2009/04/vladimir-lenin-and-joseph-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061252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583" name="Rectangle 24582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578" name="Picture 2" descr="http://upload.wikimedia.org/wikipedia/commons/6/6a/Lenin-Trotsky_1920-05-20_Sverdlov_Square_%28censored%29.jpg"/>
          <p:cNvPicPr>
            <a:picLocks noChangeAspect="1" noChangeArrowheads="1"/>
          </p:cNvPicPr>
          <p:nvPr/>
        </p:nvPicPr>
        <p:blipFill rotWithShape="1">
          <a:blip r:embed="rId2"/>
          <a:srcRect t="13823" r="2" b="2"/>
          <a:stretch/>
        </p:blipFill>
        <p:spPr bwMode="auto">
          <a:xfrm>
            <a:off x="329316" y="10"/>
            <a:ext cx="6326756" cy="36575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  <a:noFill/>
        </p:spPr>
      </p:pic>
      <p:pic>
        <p:nvPicPr>
          <p:cNvPr id="4" name="Picture 2" descr="http://upload.wikimedia.org/wikipedia/commons/6/63/Lenin-Trotsky_1920-05-20_Sverdlov_Square_%28original%29.jpg">
            <a:extLst>
              <a:ext uri="{FF2B5EF4-FFF2-40B4-BE49-F238E27FC236}">
                <a16:creationId xmlns:a16="http://schemas.microsoft.com/office/drawing/2014/main" id="{FB464772-1F40-FDC1-C4D4-AFA6EEEED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3448" y="2940907"/>
            <a:ext cx="5625504" cy="3773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6-35">
            <a:extLst>
              <a:ext uri="{FF2B5EF4-FFF2-40B4-BE49-F238E27FC236}">
                <a16:creationId xmlns:a16="http://schemas.microsoft.com/office/drawing/2014/main" id="{559221F5-9A05-4664-0C80-AC056B6BA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7639"/>
            <a:ext cx="9144000" cy="656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ext Box 6">
            <a:extLst>
              <a:ext uri="{FF2B5EF4-FFF2-40B4-BE49-F238E27FC236}">
                <a16:creationId xmlns:a16="http://schemas.microsoft.com/office/drawing/2014/main" id="{5A622307-3D37-5209-D1A9-CBFAFC21A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6165850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/>
              <a:t>1930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4B42C42-0D87-A066-E239-6511AAC72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91759" cy="6858000"/>
          </a:xfrm>
          <a:prstGeom prst="rect">
            <a:avLst/>
          </a:prstGeom>
        </p:spPr>
      </p:pic>
      <p:pic>
        <p:nvPicPr>
          <p:cNvPr id="6" name="Picture 19" descr="11-34">
            <a:extLst>
              <a:ext uri="{FF2B5EF4-FFF2-40B4-BE49-F238E27FC236}">
                <a16:creationId xmlns:a16="http://schemas.microsoft.com/office/drawing/2014/main" id="{F64CC10E-C681-D4E7-DAA1-2E165AC1F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273" y="1"/>
            <a:ext cx="7412386" cy="535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7F08F4A-C490-3A0B-0355-D699944BEE64}"/>
              </a:ext>
            </a:extLst>
          </p:cNvPr>
          <p:cNvSpPr txBox="1"/>
          <p:nvPr/>
        </p:nvSpPr>
        <p:spPr>
          <a:xfrm>
            <a:off x="5128054" y="61165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1930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13A7445-BC10-22EC-098D-CD87D1811EC5}"/>
              </a:ext>
            </a:extLst>
          </p:cNvPr>
          <p:cNvSpPr txBox="1"/>
          <p:nvPr/>
        </p:nvSpPr>
        <p:spPr>
          <a:xfrm>
            <a:off x="8736227" y="56099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1931</a:t>
            </a:r>
          </a:p>
        </p:txBody>
      </p:sp>
    </p:spTree>
    <p:extLst>
      <p:ext uri="{BB962C8B-B14F-4D97-AF65-F5344CB8AC3E}">
        <p14:creationId xmlns:p14="http://schemas.microsoft.com/office/powerpoint/2010/main" val="86574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205-27">
            <a:extLst>
              <a:ext uri="{FF2B5EF4-FFF2-40B4-BE49-F238E27FC236}">
                <a16:creationId xmlns:a16="http://schemas.microsoft.com/office/drawing/2014/main" id="{13AEE75A-CF9A-5ADF-7E82-0E74CEB47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48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 Box 3">
            <a:extLst>
              <a:ext uri="{FF2B5EF4-FFF2-40B4-BE49-F238E27FC236}">
                <a16:creationId xmlns:a16="http://schemas.microsoft.com/office/drawing/2014/main" id="{05C8969B-A1FD-52BA-7A38-5076BCB9F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8275" y="0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/>
              <a:t>1931</a:t>
            </a:r>
          </a:p>
        </p:txBody>
      </p:sp>
      <p:pic>
        <p:nvPicPr>
          <p:cNvPr id="5" name="Picture 3" descr="431-20">
            <a:extLst>
              <a:ext uri="{FF2B5EF4-FFF2-40B4-BE49-F238E27FC236}">
                <a16:creationId xmlns:a16="http://schemas.microsoft.com/office/drawing/2014/main" id="{4DFA13ED-F5EA-2AE7-F969-79EECFD96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4" y="1992570"/>
            <a:ext cx="6943725" cy="486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432-7">
            <a:extLst>
              <a:ext uri="{FF2B5EF4-FFF2-40B4-BE49-F238E27FC236}">
                <a16:creationId xmlns:a16="http://schemas.microsoft.com/office/drawing/2014/main" id="{C57B1C19-7C60-CF1A-5425-ADDBCE8A4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0"/>
            <a:ext cx="4933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 Box 6">
            <a:extLst>
              <a:ext uri="{FF2B5EF4-FFF2-40B4-BE49-F238E27FC236}">
                <a16:creationId xmlns:a16="http://schemas.microsoft.com/office/drawing/2014/main" id="{A88E97E8-35E1-2F02-155E-F6FEA3D0F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9" y="1268413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/>
              <a:t>1931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406-3">
            <a:extLst>
              <a:ext uri="{FF2B5EF4-FFF2-40B4-BE49-F238E27FC236}">
                <a16:creationId xmlns:a16="http://schemas.microsoft.com/office/drawing/2014/main" id="{137AF12B-BF32-9EF6-3865-1ED45A2DC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" y="0"/>
            <a:ext cx="46704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ext Box 4">
            <a:extLst>
              <a:ext uri="{FF2B5EF4-FFF2-40B4-BE49-F238E27FC236}">
                <a16:creationId xmlns:a16="http://schemas.microsoft.com/office/drawing/2014/main" id="{AF2B114D-ABA8-6778-B211-BA9766A64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138" y="0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/>
              <a:t>1931</a:t>
            </a:r>
          </a:p>
        </p:txBody>
      </p:sp>
      <p:pic>
        <p:nvPicPr>
          <p:cNvPr id="4" name="Picture 3" descr="303-8">
            <a:extLst>
              <a:ext uri="{FF2B5EF4-FFF2-40B4-BE49-F238E27FC236}">
                <a16:creationId xmlns:a16="http://schemas.microsoft.com/office/drawing/2014/main" id="{3C7EF60A-E976-5957-27EB-0FD494E78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7" y="0"/>
            <a:ext cx="4724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5E23C399-F93C-6A3E-805B-35460F398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3645" y="6248872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/>
              <a:t>1932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warchat.org/pictures/russian_civil_war_1918-1920_the_central_committee_of_communist_par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48" y="0"/>
            <a:ext cx="62810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</Words>
  <Application>Microsoft Macintosh PowerPoint</Application>
  <PresentationFormat>Breitbild</PresentationFormat>
  <Paragraphs>56</Paragraphs>
  <Slides>12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Mick, Christoph</dc:creator>
  <cp:lastModifiedBy>Mick, Christoph</cp:lastModifiedBy>
  <cp:revision>3</cp:revision>
  <dcterms:created xsi:type="dcterms:W3CDTF">2022-06-22T13:53:36Z</dcterms:created>
  <dcterms:modified xsi:type="dcterms:W3CDTF">2022-06-22T14:22:35Z</dcterms:modified>
</cp:coreProperties>
</file>