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258" r:id="rId4"/>
    <p:sldId id="259" r:id="rId5"/>
    <p:sldId id="260" r:id="rId6"/>
    <p:sldId id="263" r:id="rId7"/>
    <p:sldId id="279" r:id="rId8"/>
    <p:sldId id="261" r:id="rId9"/>
    <p:sldId id="265" r:id="rId10"/>
    <p:sldId id="262" r:id="rId11"/>
    <p:sldId id="276" r:id="rId12"/>
    <p:sldId id="277" r:id="rId13"/>
    <p:sldId id="297" r:id="rId14"/>
    <p:sldId id="295" r:id="rId15"/>
    <p:sldId id="266" r:id="rId16"/>
    <p:sldId id="267" r:id="rId17"/>
    <p:sldId id="268" r:id="rId18"/>
    <p:sldId id="269" r:id="rId19"/>
    <p:sldId id="270" r:id="rId20"/>
    <p:sldId id="271" r:id="rId21"/>
    <p:sldId id="300" r:id="rId22"/>
    <p:sldId id="273" r:id="rId23"/>
    <p:sldId id="274" r:id="rId24"/>
    <p:sldId id="282" r:id="rId25"/>
    <p:sldId id="283" r:id="rId26"/>
    <p:sldId id="272" r:id="rId27"/>
    <p:sldId id="284" r:id="rId28"/>
    <p:sldId id="285" r:id="rId29"/>
    <p:sldId id="286" r:id="rId30"/>
    <p:sldId id="287" r:id="rId31"/>
    <p:sldId id="288" r:id="rId32"/>
    <p:sldId id="275" r:id="rId33"/>
    <p:sldId id="289" r:id="rId34"/>
    <p:sldId id="290" r:id="rId35"/>
    <p:sldId id="281" r:id="rId36"/>
    <p:sldId id="298" r:id="rId37"/>
    <p:sldId id="291" r:id="rId38"/>
    <p:sldId id="293" r:id="rId39"/>
    <p:sldId id="294" r:id="rId40"/>
    <p:sldId id="292" r:id="rId41"/>
    <p:sldId id="299" r:id="rId42"/>
    <p:sldId id="296"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849"/>
    <p:restoredTop sz="94110"/>
  </p:normalViewPr>
  <p:slideViewPr>
    <p:cSldViewPr snapToGrid="0" snapToObjects="1">
      <p:cViewPr varScale="1">
        <p:scale>
          <a:sx n="119" d="100"/>
          <a:sy n="119" d="100"/>
        </p:scale>
        <p:origin x="118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E759A2-3836-4457-A217-21199B409F93}"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C849B065-4EE0-422E-B76B-40D8C2720DC2}">
      <dgm:prSet custT="1"/>
      <dgm:spPr/>
      <dgm:t>
        <a:bodyPr/>
        <a:lstStyle/>
        <a:p>
          <a:r>
            <a:rPr lang="en-US" sz="1400" dirty="0"/>
            <a:t>Law of 10 April 1795: disarm and arrest of former ‘terrorists’</a:t>
          </a:r>
        </a:p>
      </dgm:t>
    </dgm:pt>
    <dgm:pt modelId="{002FFEB5-59F5-444E-8A1B-7A14C8FAAC44}" type="parTrans" cxnId="{EAA10F4F-63FF-4B24-97E1-46F19DC2F892}">
      <dgm:prSet/>
      <dgm:spPr/>
      <dgm:t>
        <a:bodyPr/>
        <a:lstStyle/>
        <a:p>
          <a:endParaRPr lang="en-US"/>
        </a:p>
      </dgm:t>
    </dgm:pt>
    <dgm:pt modelId="{F660AD3A-8791-4166-827A-4C9E3E1A0F1D}" type="sibTrans" cxnId="{EAA10F4F-63FF-4B24-97E1-46F19DC2F892}">
      <dgm:prSet/>
      <dgm:spPr/>
      <dgm:t>
        <a:bodyPr/>
        <a:lstStyle/>
        <a:p>
          <a:endParaRPr lang="en-US"/>
        </a:p>
      </dgm:t>
    </dgm:pt>
    <dgm:pt modelId="{A91C75A3-47B0-4268-A950-5D382449BBE5}">
      <dgm:prSet custT="1"/>
      <dgm:spPr/>
      <dgm:t>
        <a:bodyPr/>
        <a:lstStyle/>
        <a:p>
          <a:r>
            <a:rPr lang="en-US" sz="1400" dirty="0"/>
            <a:t>80-90K ‘terrorists’ imprisoned</a:t>
          </a:r>
        </a:p>
      </dgm:t>
    </dgm:pt>
    <dgm:pt modelId="{02D3DDC5-C668-4015-B4A6-938BE98E0991}" type="parTrans" cxnId="{FA65847C-8DF3-41E0-8824-FE7CFC038FB4}">
      <dgm:prSet/>
      <dgm:spPr/>
      <dgm:t>
        <a:bodyPr/>
        <a:lstStyle/>
        <a:p>
          <a:endParaRPr lang="en-US"/>
        </a:p>
      </dgm:t>
    </dgm:pt>
    <dgm:pt modelId="{F3F5EA74-ACF8-4720-9B30-DF32AC8C71C6}" type="sibTrans" cxnId="{FA65847C-8DF3-41E0-8824-FE7CFC038FB4}">
      <dgm:prSet/>
      <dgm:spPr/>
      <dgm:t>
        <a:bodyPr/>
        <a:lstStyle/>
        <a:p>
          <a:endParaRPr lang="en-US"/>
        </a:p>
      </dgm:t>
    </dgm:pt>
    <dgm:pt modelId="{88AB0396-4064-41C9-A716-1FCD54C4CFCD}">
      <dgm:prSet custT="1"/>
      <dgm:spPr/>
      <dgm:t>
        <a:bodyPr/>
        <a:lstStyle/>
        <a:p>
          <a:r>
            <a:rPr lang="en-US" sz="1400" dirty="0"/>
            <a:t>White Terror – thousands killed</a:t>
          </a:r>
        </a:p>
      </dgm:t>
    </dgm:pt>
    <dgm:pt modelId="{B1EBC3F9-FC7E-44D7-B0B3-56B868A78A65}" type="parTrans" cxnId="{251F0801-252D-4D4A-AE44-0F7684808517}">
      <dgm:prSet/>
      <dgm:spPr/>
      <dgm:t>
        <a:bodyPr/>
        <a:lstStyle/>
        <a:p>
          <a:endParaRPr lang="en-US"/>
        </a:p>
      </dgm:t>
    </dgm:pt>
    <dgm:pt modelId="{6CA35E20-1FF8-43A0-946E-795B4D11A10B}" type="sibTrans" cxnId="{251F0801-252D-4D4A-AE44-0F7684808517}">
      <dgm:prSet/>
      <dgm:spPr/>
      <dgm:t>
        <a:bodyPr/>
        <a:lstStyle/>
        <a:p>
          <a:endParaRPr lang="en-US"/>
        </a:p>
      </dgm:t>
    </dgm:pt>
    <dgm:pt modelId="{66FE32D0-7F04-4538-B002-9B624B3A1820}">
      <dgm:prSet custT="1"/>
      <dgm:spPr/>
      <dgm:t>
        <a:bodyPr/>
        <a:lstStyle/>
        <a:p>
          <a:r>
            <a:rPr lang="en-US" sz="1400" dirty="0"/>
            <a:t>2000 victims alone in Southeast of France</a:t>
          </a:r>
        </a:p>
      </dgm:t>
    </dgm:pt>
    <dgm:pt modelId="{4D55E420-0E0B-42F1-BB17-D4D35846C4AF}" type="parTrans" cxnId="{D63305E9-FED3-4D5D-95EA-FBC7A622B218}">
      <dgm:prSet/>
      <dgm:spPr/>
      <dgm:t>
        <a:bodyPr/>
        <a:lstStyle/>
        <a:p>
          <a:endParaRPr lang="en-US"/>
        </a:p>
      </dgm:t>
    </dgm:pt>
    <dgm:pt modelId="{1A612333-D3C5-4486-941E-85CEBCF58CA9}" type="sibTrans" cxnId="{D63305E9-FED3-4D5D-95EA-FBC7A622B218}">
      <dgm:prSet/>
      <dgm:spPr/>
      <dgm:t>
        <a:bodyPr/>
        <a:lstStyle/>
        <a:p>
          <a:endParaRPr lang="en-US"/>
        </a:p>
      </dgm:t>
    </dgm:pt>
    <dgm:pt modelId="{A6B382C3-E993-4DA6-82CA-192A86A1EB7D}">
      <dgm:prSet custT="1"/>
      <dgm:spPr/>
      <dgm:t>
        <a:bodyPr/>
        <a:lstStyle/>
        <a:p>
          <a:r>
            <a:rPr lang="en-US" sz="1400" dirty="0"/>
            <a:t>Prison massacres of ‘terrorists’ (word is invented at this time)</a:t>
          </a:r>
        </a:p>
      </dgm:t>
    </dgm:pt>
    <dgm:pt modelId="{02B4794E-305E-4D27-A16E-F624BCE981AC}" type="parTrans" cxnId="{626A55D6-D2A0-40BD-8A5F-E33E6EF5AF3B}">
      <dgm:prSet/>
      <dgm:spPr/>
      <dgm:t>
        <a:bodyPr/>
        <a:lstStyle/>
        <a:p>
          <a:endParaRPr lang="en-US"/>
        </a:p>
      </dgm:t>
    </dgm:pt>
    <dgm:pt modelId="{CF7E2579-7C5E-4441-8EC9-6411FD64EF47}" type="sibTrans" cxnId="{626A55D6-D2A0-40BD-8A5F-E33E6EF5AF3B}">
      <dgm:prSet/>
      <dgm:spPr/>
      <dgm:t>
        <a:bodyPr/>
        <a:lstStyle/>
        <a:p>
          <a:endParaRPr lang="en-US"/>
        </a:p>
      </dgm:t>
    </dgm:pt>
    <dgm:pt modelId="{011AF47C-D8D7-4CBB-8575-7B78253A49CE}">
      <dgm:prSet custT="1"/>
      <dgm:spPr/>
      <dgm:t>
        <a:bodyPr/>
        <a:lstStyle/>
        <a:p>
          <a:r>
            <a:rPr lang="en-US" sz="1400" dirty="0"/>
            <a:t>Authorities turn blind eye: Fort Saint-Jean Prison in Marseilles </a:t>
          </a:r>
        </a:p>
      </dgm:t>
    </dgm:pt>
    <dgm:pt modelId="{1A045EC0-9449-4CC0-B16D-4B96813C5119}" type="parTrans" cxnId="{61654C53-EB46-425B-AAF6-4DB3D1452276}">
      <dgm:prSet/>
      <dgm:spPr/>
      <dgm:t>
        <a:bodyPr/>
        <a:lstStyle/>
        <a:p>
          <a:endParaRPr lang="en-US"/>
        </a:p>
      </dgm:t>
    </dgm:pt>
    <dgm:pt modelId="{3F2FFA95-90F6-4C65-A8BE-87DC92F2181C}" type="sibTrans" cxnId="{61654C53-EB46-425B-AAF6-4DB3D1452276}">
      <dgm:prSet/>
      <dgm:spPr/>
      <dgm:t>
        <a:bodyPr/>
        <a:lstStyle/>
        <a:p>
          <a:endParaRPr lang="en-US"/>
        </a:p>
      </dgm:t>
    </dgm:pt>
    <dgm:pt modelId="{36C48C3E-68B5-F14B-87A3-4D898B2833AF}" type="pres">
      <dgm:prSet presAssocID="{E0E759A2-3836-4457-A217-21199B409F93}" presName="matrix" presStyleCnt="0">
        <dgm:presLayoutVars>
          <dgm:chMax val="1"/>
          <dgm:dir/>
          <dgm:resizeHandles val="exact"/>
        </dgm:presLayoutVars>
      </dgm:prSet>
      <dgm:spPr/>
    </dgm:pt>
    <dgm:pt modelId="{60600695-A33F-544C-B6D7-4D212A1AE4C9}" type="pres">
      <dgm:prSet presAssocID="{E0E759A2-3836-4457-A217-21199B409F93}" presName="axisShape" presStyleLbl="bgShp" presStyleIdx="0" presStyleCnt="1"/>
      <dgm:spPr/>
    </dgm:pt>
    <dgm:pt modelId="{80022D3F-A261-E64A-8601-CFE3DF08E478}" type="pres">
      <dgm:prSet presAssocID="{E0E759A2-3836-4457-A217-21199B409F93}" presName="rect1" presStyleLbl="node1" presStyleIdx="0" presStyleCnt="4">
        <dgm:presLayoutVars>
          <dgm:chMax val="0"/>
          <dgm:chPref val="0"/>
          <dgm:bulletEnabled val="1"/>
        </dgm:presLayoutVars>
      </dgm:prSet>
      <dgm:spPr/>
    </dgm:pt>
    <dgm:pt modelId="{40337C84-D577-9044-9217-6184321130DF}" type="pres">
      <dgm:prSet presAssocID="{E0E759A2-3836-4457-A217-21199B409F93}" presName="rect2" presStyleLbl="node1" presStyleIdx="1" presStyleCnt="4">
        <dgm:presLayoutVars>
          <dgm:chMax val="0"/>
          <dgm:chPref val="0"/>
          <dgm:bulletEnabled val="1"/>
        </dgm:presLayoutVars>
      </dgm:prSet>
      <dgm:spPr/>
    </dgm:pt>
    <dgm:pt modelId="{BC7B7033-0810-214E-A908-4C3B6EE150CE}" type="pres">
      <dgm:prSet presAssocID="{E0E759A2-3836-4457-A217-21199B409F93}" presName="rect3" presStyleLbl="node1" presStyleIdx="2" presStyleCnt="4">
        <dgm:presLayoutVars>
          <dgm:chMax val="0"/>
          <dgm:chPref val="0"/>
          <dgm:bulletEnabled val="1"/>
        </dgm:presLayoutVars>
      </dgm:prSet>
      <dgm:spPr/>
    </dgm:pt>
    <dgm:pt modelId="{ADC73FA6-2BB5-164C-A5D1-B32B3821AC93}" type="pres">
      <dgm:prSet presAssocID="{E0E759A2-3836-4457-A217-21199B409F93}" presName="rect4" presStyleLbl="node1" presStyleIdx="3" presStyleCnt="4">
        <dgm:presLayoutVars>
          <dgm:chMax val="0"/>
          <dgm:chPref val="0"/>
          <dgm:bulletEnabled val="1"/>
        </dgm:presLayoutVars>
      </dgm:prSet>
      <dgm:spPr/>
    </dgm:pt>
  </dgm:ptLst>
  <dgm:cxnLst>
    <dgm:cxn modelId="{251F0801-252D-4D4A-AE44-0F7684808517}" srcId="{E0E759A2-3836-4457-A217-21199B409F93}" destId="{88AB0396-4064-41C9-A716-1FCD54C4CFCD}" srcOrd="2" destOrd="0" parTransId="{B1EBC3F9-FC7E-44D7-B0B3-56B868A78A65}" sibTransId="{6CA35E20-1FF8-43A0-946E-795B4D11A10B}"/>
    <dgm:cxn modelId="{3E284B0C-DEA7-A947-8CC2-893536957817}" type="presOf" srcId="{E0E759A2-3836-4457-A217-21199B409F93}" destId="{36C48C3E-68B5-F14B-87A3-4D898B2833AF}" srcOrd="0" destOrd="0" presId="urn:microsoft.com/office/officeart/2005/8/layout/matrix2"/>
    <dgm:cxn modelId="{EAA10F4F-63FF-4B24-97E1-46F19DC2F892}" srcId="{E0E759A2-3836-4457-A217-21199B409F93}" destId="{C849B065-4EE0-422E-B76B-40D8C2720DC2}" srcOrd="0" destOrd="0" parTransId="{002FFEB5-59F5-444E-8A1B-7A14C8FAAC44}" sibTransId="{F660AD3A-8791-4166-827A-4C9E3E1A0F1D}"/>
    <dgm:cxn modelId="{61654C53-EB46-425B-AAF6-4DB3D1452276}" srcId="{A6B382C3-E993-4DA6-82CA-192A86A1EB7D}" destId="{011AF47C-D8D7-4CBB-8575-7B78253A49CE}" srcOrd="0" destOrd="0" parTransId="{1A045EC0-9449-4CC0-B16D-4B96813C5119}" sibTransId="{3F2FFA95-90F6-4C65-A8BE-87DC92F2181C}"/>
    <dgm:cxn modelId="{C68F545E-5620-6046-8E1F-F9D7881D584E}" type="presOf" srcId="{A6B382C3-E993-4DA6-82CA-192A86A1EB7D}" destId="{ADC73FA6-2BB5-164C-A5D1-B32B3821AC93}" srcOrd="0" destOrd="0" presId="urn:microsoft.com/office/officeart/2005/8/layout/matrix2"/>
    <dgm:cxn modelId="{FA65847C-8DF3-41E0-8824-FE7CFC038FB4}" srcId="{E0E759A2-3836-4457-A217-21199B409F93}" destId="{A91C75A3-47B0-4268-A950-5D382449BBE5}" srcOrd="1" destOrd="0" parTransId="{02D3DDC5-C668-4015-B4A6-938BE98E0991}" sibTransId="{F3F5EA74-ACF8-4720-9B30-DF32AC8C71C6}"/>
    <dgm:cxn modelId="{6252FBB4-1600-A047-9F56-1D28C40891D2}" type="presOf" srcId="{A91C75A3-47B0-4268-A950-5D382449BBE5}" destId="{40337C84-D577-9044-9217-6184321130DF}" srcOrd="0" destOrd="0" presId="urn:microsoft.com/office/officeart/2005/8/layout/matrix2"/>
    <dgm:cxn modelId="{1534EDB5-BE06-7249-89FC-634CFF941D11}" type="presOf" srcId="{66FE32D0-7F04-4538-B002-9B624B3A1820}" destId="{BC7B7033-0810-214E-A908-4C3B6EE150CE}" srcOrd="0" destOrd="1" presId="urn:microsoft.com/office/officeart/2005/8/layout/matrix2"/>
    <dgm:cxn modelId="{C0932BC1-CFFC-284C-A2DE-94127E560555}" type="presOf" srcId="{011AF47C-D8D7-4CBB-8575-7B78253A49CE}" destId="{ADC73FA6-2BB5-164C-A5D1-B32B3821AC93}" srcOrd="0" destOrd="1" presId="urn:microsoft.com/office/officeart/2005/8/layout/matrix2"/>
    <dgm:cxn modelId="{40A089C2-703A-794F-9830-D2E06E86DDC9}" type="presOf" srcId="{88AB0396-4064-41C9-A716-1FCD54C4CFCD}" destId="{BC7B7033-0810-214E-A908-4C3B6EE150CE}" srcOrd="0" destOrd="0" presId="urn:microsoft.com/office/officeart/2005/8/layout/matrix2"/>
    <dgm:cxn modelId="{626A55D6-D2A0-40BD-8A5F-E33E6EF5AF3B}" srcId="{E0E759A2-3836-4457-A217-21199B409F93}" destId="{A6B382C3-E993-4DA6-82CA-192A86A1EB7D}" srcOrd="3" destOrd="0" parTransId="{02B4794E-305E-4D27-A16E-F624BCE981AC}" sibTransId="{CF7E2579-7C5E-4441-8EC9-6411FD64EF47}"/>
    <dgm:cxn modelId="{8E3C73E0-CFFE-DB42-89A3-EB1CE7F1B520}" type="presOf" srcId="{C849B065-4EE0-422E-B76B-40D8C2720DC2}" destId="{80022D3F-A261-E64A-8601-CFE3DF08E478}" srcOrd="0" destOrd="0" presId="urn:microsoft.com/office/officeart/2005/8/layout/matrix2"/>
    <dgm:cxn modelId="{D63305E9-FED3-4D5D-95EA-FBC7A622B218}" srcId="{88AB0396-4064-41C9-A716-1FCD54C4CFCD}" destId="{66FE32D0-7F04-4538-B002-9B624B3A1820}" srcOrd="0" destOrd="0" parTransId="{4D55E420-0E0B-42F1-BB17-D4D35846C4AF}" sibTransId="{1A612333-D3C5-4486-941E-85CEBCF58CA9}"/>
    <dgm:cxn modelId="{BECA5B8E-2469-8745-9CBD-27B24C61DB96}" type="presParOf" srcId="{36C48C3E-68B5-F14B-87A3-4D898B2833AF}" destId="{60600695-A33F-544C-B6D7-4D212A1AE4C9}" srcOrd="0" destOrd="0" presId="urn:microsoft.com/office/officeart/2005/8/layout/matrix2"/>
    <dgm:cxn modelId="{EEB84013-69A7-4044-AD47-5B5306642CC7}" type="presParOf" srcId="{36C48C3E-68B5-F14B-87A3-4D898B2833AF}" destId="{80022D3F-A261-E64A-8601-CFE3DF08E478}" srcOrd="1" destOrd="0" presId="urn:microsoft.com/office/officeart/2005/8/layout/matrix2"/>
    <dgm:cxn modelId="{9C142CDB-A95A-EA4C-95EF-D78FF9180666}" type="presParOf" srcId="{36C48C3E-68B5-F14B-87A3-4D898B2833AF}" destId="{40337C84-D577-9044-9217-6184321130DF}" srcOrd="2" destOrd="0" presId="urn:microsoft.com/office/officeart/2005/8/layout/matrix2"/>
    <dgm:cxn modelId="{79404509-D699-144A-AC4E-59F25B330D47}" type="presParOf" srcId="{36C48C3E-68B5-F14B-87A3-4D898B2833AF}" destId="{BC7B7033-0810-214E-A908-4C3B6EE150CE}" srcOrd="3" destOrd="0" presId="urn:microsoft.com/office/officeart/2005/8/layout/matrix2"/>
    <dgm:cxn modelId="{1B4348C2-E5B3-D146-B8DC-1E38CFF9EFB1}" type="presParOf" srcId="{36C48C3E-68B5-F14B-87A3-4D898B2833AF}" destId="{ADC73FA6-2BB5-164C-A5D1-B32B3821AC93}"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DC41394-AAE8-44C3-A275-7B7FEF2D716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864C9CD9-5606-4727-A157-FBDE4DC88EEF}">
      <dgm:prSet/>
      <dgm:spPr/>
      <dgm:t>
        <a:bodyPr/>
        <a:lstStyle/>
        <a:p>
          <a:r>
            <a:rPr lang="en-US"/>
            <a:t>Napoleon leaves the hall and faints.</a:t>
          </a:r>
        </a:p>
      </dgm:t>
    </dgm:pt>
    <dgm:pt modelId="{10126FC2-26CB-4200-B1E2-991376FA4B75}" type="parTrans" cxnId="{5F1572A1-3D6C-4E8E-BE59-DCFB8235B226}">
      <dgm:prSet/>
      <dgm:spPr/>
      <dgm:t>
        <a:bodyPr/>
        <a:lstStyle/>
        <a:p>
          <a:endParaRPr lang="en-US"/>
        </a:p>
      </dgm:t>
    </dgm:pt>
    <dgm:pt modelId="{FA37620D-8A56-42BF-89FD-F53B1178D430}" type="sibTrans" cxnId="{5F1572A1-3D6C-4E8E-BE59-DCFB8235B226}">
      <dgm:prSet/>
      <dgm:spPr/>
      <dgm:t>
        <a:bodyPr/>
        <a:lstStyle/>
        <a:p>
          <a:endParaRPr lang="en-US"/>
        </a:p>
      </dgm:t>
    </dgm:pt>
    <dgm:pt modelId="{6962BCA0-5DEB-4A88-B1EB-EF5759EE4669}">
      <dgm:prSet/>
      <dgm:spPr/>
      <dgm:t>
        <a:bodyPr/>
        <a:lstStyle/>
        <a:p>
          <a:r>
            <a:rPr lang="en-US"/>
            <a:t>His younger brother, Lucien, misinforms troops outside that Napoleon had been mistreated by deputies.</a:t>
          </a:r>
        </a:p>
      </dgm:t>
    </dgm:pt>
    <dgm:pt modelId="{7837B3FB-63D8-4E55-B947-A480783EB098}" type="parTrans" cxnId="{190A51E6-E31D-4B6D-B178-E2699CD47706}">
      <dgm:prSet/>
      <dgm:spPr/>
      <dgm:t>
        <a:bodyPr/>
        <a:lstStyle/>
        <a:p>
          <a:endParaRPr lang="en-US"/>
        </a:p>
      </dgm:t>
    </dgm:pt>
    <dgm:pt modelId="{FDF155CD-568F-4DC2-926A-A159FABDD203}" type="sibTrans" cxnId="{190A51E6-E31D-4B6D-B178-E2699CD47706}">
      <dgm:prSet/>
      <dgm:spPr/>
      <dgm:t>
        <a:bodyPr/>
        <a:lstStyle/>
        <a:p>
          <a:endParaRPr lang="en-US"/>
        </a:p>
      </dgm:t>
    </dgm:pt>
    <dgm:pt modelId="{B0F4CC98-AB58-49D9-B58B-361F3C36CC26}">
      <dgm:prSet/>
      <dgm:spPr/>
      <dgm:t>
        <a:bodyPr/>
        <a:lstStyle/>
        <a:p>
          <a:r>
            <a:rPr lang="en-US"/>
            <a:t>The soldiers storm the hall, prompting many deputies to flee.</a:t>
          </a:r>
        </a:p>
      </dgm:t>
    </dgm:pt>
    <dgm:pt modelId="{0940D811-6894-4172-929C-24C8B487E07B}" type="parTrans" cxnId="{2C2D5058-1D14-4E2B-80BF-AE3AF60CFD70}">
      <dgm:prSet/>
      <dgm:spPr/>
      <dgm:t>
        <a:bodyPr/>
        <a:lstStyle/>
        <a:p>
          <a:endParaRPr lang="en-US"/>
        </a:p>
      </dgm:t>
    </dgm:pt>
    <dgm:pt modelId="{79AC8902-16B9-475B-A3AD-153BC0276C55}" type="sibTrans" cxnId="{2C2D5058-1D14-4E2B-80BF-AE3AF60CFD70}">
      <dgm:prSet/>
      <dgm:spPr/>
      <dgm:t>
        <a:bodyPr/>
        <a:lstStyle/>
        <a:p>
          <a:endParaRPr lang="en-US"/>
        </a:p>
      </dgm:t>
    </dgm:pt>
    <dgm:pt modelId="{89D8A7CA-2879-4D88-B484-34A2F91A864F}">
      <dgm:prSet/>
      <dgm:spPr/>
      <dgm:t>
        <a:bodyPr/>
        <a:lstStyle/>
        <a:p>
          <a:r>
            <a:rPr lang="en-US"/>
            <a:t>Deputies who remain authorize Sieyès to draft a new constitution</a:t>
          </a:r>
        </a:p>
      </dgm:t>
    </dgm:pt>
    <dgm:pt modelId="{896E8F81-9D43-4F88-9021-D30A1534DBD7}" type="parTrans" cxnId="{46E8202D-E865-433A-A348-93BB74D97656}">
      <dgm:prSet/>
      <dgm:spPr/>
      <dgm:t>
        <a:bodyPr/>
        <a:lstStyle/>
        <a:p>
          <a:endParaRPr lang="en-US"/>
        </a:p>
      </dgm:t>
    </dgm:pt>
    <dgm:pt modelId="{5A289BAA-91EF-4B78-8907-C9EF5FC5EC5B}" type="sibTrans" cxnId="{46E8202D-E865-433A-A348-93BB74D97656}">
      <dgm:prSet/>
      <dgm:spPr/>
      <dgm:t>
        <a:bodyPr/>
        <a:lstStyle/>
        <a:p>
          <a:endParaRPr lang="en-US"/>
        </a:p>
      </dgm:t>
    </dgm:pt>
    <dgm:pt modelId="{B5069E10-65DD-4A1C-B79C-C3C6BFBA1C49}">
      <dgm:prSet/>
      <dgm:spPr/>
      <dgm:t>
        <a:bodyPr/>
        <a:lstStyle/>
        <a:p>
          <a:r>
            <a:rPr lang="en-US" dirty="0"/>
            <a:t>Brief Triumvirate: Napoleon (First Consul), Sieyès, Ducos</a:t>
          </a:r>
        </a:p>
      </dgm:t>
    </dgm:pt>
    <dgm:pt modelId="{65583218-A402-4C69-A996-96BA0BB3A1E2}" type="parTrans" cxnId="{8AB2A047-09BF-4DC0-85DE-2ADDBF93E784}">
      <dgm:prSet/>
      <dgm:spPr/>
      <dgm:t>
        <a:bodyPr/>
        <a:lstStyle/>
        <a:p>
          <a:endParaRPr lang="en-US"/>
        </a:p>
      </dgm:t>
    </dgm:pt>
    <dgm:pt modelId="{B0863FEB-90D4-4D82-9BAC-2ED87D80832D}" type="sibTrans" cxnId="{8AB2A047-09BF-4DC0-85DE-2ADDBF93E784}">
      <dgm:prSet/>
      <dgm:spPr/>
      <dgm:t>
        <a:bodyPr/>
        <a:lstStyle/>
        <a:p>
          <a:endParaRPr lang="en-US"/>
        </a:p>
      </dgm:t>
    </dgm:pt>
    <dgm:pt modelId="{0475895E-0C03-5449-A7B0-86ECA56C5279}" type="pres">
      <dgm:prSet presAssocID="{2DC41394-AAE8-44C3-A275-7B7FEF2D716B}" presName="linear" presStyleCnt="0">
        <dgm:presLayoutVars>
          <dgm:animLvl val="lvl"/>
          <dgm:resizeHandles val="exact"/>
        </dgm:presLayoutVars>
      </dgm:prSet>
      <dgm:spPr/>
    </dgm:pt>
    <dgm:pt modelId="{05C23E42-28A6-744C-BE09-3D43C106C992}" type="pres">
      <dgm:prSet presAssocID="{864C9CD9-5606-4727-A157-FBDE4DC88EEF}" presName="parentText" presStyleLbl="node1" presStyleIdx="0" presStyleCnt="5">
        <dgm:presLayoutVars>
          <dgm:chMax val="0"/>
          <dgm:bulletEnabled val="1"/>
        </dgm:presLayoutVars>
      </dgm:prSet>
      <dgm:spPr/>
    </dgm:pt>
    <dgm:pt modelId="{97AF04E2-28DC-0541-AD17-91454AB30024}" type="pres">
      <dgm:prSet presAssocID="{FA37620D-8A56-42BF-89FD-F53B1178D430}" presName="spacer" presStyleCnt="0"/>
      <dgm:spPr/>
    </dgm:pt>
    <dgm:pt modelId="{172B615D-0032-0E48-8A3E-4491A3BDDB05}" type="pres">
      <dgm:prSet presAssocID="{6962BCA0-5DEB-4A88-B1EB-EF5759EE4669}" presName="parentText" presStyleLbl="node1" presStyleIdx="1" presStyleCnt="5">
        <dgm:presLayoutVars>
          <dgm:chMax val="0"/>
          <dgm:bulletEnabled val="1"/>
        </dgm:presLayoutVars>
      </dgm:prSet>
      <dgm:spPr/>
    </dgm:pt>
    <dgm:pt modelId="{B112DA8F-D279-AF44-954D-7D68F9DFE309}" type="pres">
      <dgm:prSet presAssocID="{FDF155CD-568F-4DC2-926A-A159FABDD203}" presName="spacer" presStyleCnt="0"/>
      <dgm:spPr/>
    </dgm:pt>
    <dgm:pt modelId="{D837E546-0926-DD4D-8D96-EF980D15C53D}" type="pres">
      <dgm:prSet presAssocID="{B0F4CC98-AB58-49D9-B58B-361F3C36CC26}" presName="parentText" presStyleLbl="node1" presStyleIdx="2" presStyleCnt="5">
        <dgm:presLayoutVars>
          <dgm:chMax val="0"/>
          <dgm:bulletEnabled val="1"/>
        </dgm:presLayoutVars>
      </dgm:prSet>
      <dgm:spPr/>
    </dgm:pt>
    <dgm:pt modelId="{8E5BBD8F-EDFC-214B-8761-E0D7503A3012}" type="pres">
      <dgm:prSet presAssocID="{79AC8902-16B9-475B-A3AD-153BC0276C55}" presName="spacer" presStyleCnt="0"/>
      <dgm:spPr/>
    </dgm:pt>
    <dgm:pt modelId="{ED929CF9-0452-154A-BD4C-02DD545A507C}" type="pres">
      <dgm:prSet presAssocID="{89D8A7CA-2879-4D88-B484-34A2F91A864F}" presName="parentText" presStyleLbl="node1" presStyleIdx="3" presStyleCnt="5">
        <dgm:presLayoutVars>
          <dgm:chMax val="0"/>
          <dgm:bulletEnabled val="1"/>
        </dgm:presLayoutVars>
      </dgm:prSet>
      <dgm:spPr/>
    </dgm:pt>
    <dgm:pt modelId="{52C3C27F-1DCC-5949-A029-FA8D8EE326D4}" type="pres">
      <dgm:prSet presAssocID="{5A289BAA-91EF-4B78-8907-C9EF5FC5EC5B}" presName="spacer" presStyleCnt="0"/>
      <dgm:spPr/>
    </dgm:pt>
    <dgm:pt modelId="{45ACF4F0-F4F7-9249-8F1F-35C98117765B}" type="pres">
      <dgm:prSet presAssocID="{B5069E10-65DD-4A1C-B79C-C3C6BFBA1C49}" presName="parentText" presStyleLbl="node1" presStyleIdx="4" presStyleCnt="5">
        <dgm:presLayoutVars>
          <dgm:chMax val="0"/>
          <dgm:bulletEnabled val="1"/>
        </dgm:presLayoutVars>
      </dgm:prSet>
      <dgm:spPr/>
    </dgm:pt>
  </dgm:ptLst>
  <dgm:cxnLst>
    <dgm:cxn modelId="{8B97AE01-0035-9C4A-93F8-5BA998D0A9DB}" type="presOf" srcId="{B5069E10-65DD-4A1C-B79C-C3C6BFBA1C49}" destId="{45ACF4F0-F4F7-9249-8F1F-35C98117765B}" srcOrd="0" destOrd="0" presId="urn:microsoft.com/office/officeart/2005/8/layout/vList2"/>
    <dgm:cxn modelId="{D3C3EC20-146C-3A44-A851-90AAE13C143E}" type="presOf" srcId="{6962BCA0-5DEB-4A88-B1EB-EF5759EE4669}" destId="{172B615D-0032-0E48-8A3E-4491A3BDDB05}" srcOrd="0" destOrd="0" presId="urn:microsoft.com/office/officeart/2005/8/layout/vList2"/>
    <dgm:cxn modelId="{25CC7622-8262-1B44-9698-74F656BD7977}" type="presOf" srcId="{89D8A7CA-2879-4D88-B484-34A2F91A864F}" destId="{ED929CF9-0452-154A-BD4C-02DD545A507C}" srcOrd="0" destOrd="0" presId="urn:microsoft.com/office/officeart/2005/8/layout/vList2"/>
    <dgm:cxn modelId="{46E8202D-E865-433A-A348-93BB74D97656}" srcId="{2DC41394-AAE8-44C3-A275-7B7FEF2D716B}" destId="{89D8A7CA-2879-4D88-B484-34A2F91A864F}" srcOrd="3" destOrd="0" parTransId="{896E8F81-9D43-4F88-9021-D30A1534DBD7}" sibTransId="{5A289BAA-91EF-4B78-8907-C9EF5FC5EC5B}"/>
    <dgm:cxn modelId="{17215C3B-9C8A-B94E-A890-A689F37A8D5F}" type="presOf" srcId="{2DC41394-AAE8-44C3-A275-7B7FEF2D716B}" destId="{0475895E-0C03-5449-A7B0-86ECA56C5279}" srcOrd="0" destOrd="0" presId="urn:microsoft.com/office/officeart/2005/8/layout/vList2"/>
    <dgm:cxn modelId="{8AB2A047-09BF-4DC0-85DE-2ADDBF93E784}" srcId="{2DC41394-AAE8-44C3-A275-7B7FEF2D716B}" destId="{B5069E10-65DD-4A1C-B79C-C3C6BFBA1C49}" srcOrd="4" destOrd="0" parTransId="{65583218-A402-4C69-A996-96BA0BB3A1E2}" sibTransId="{B0863FEB-90D4-4D82-9BAC-2ED87D80832D}"/>
    <dgm:cxn modelId="{2C2D5058-1D14-4E2B-80BF-AE3AF60CFD70}" srcId="{2DC41394-AAE8-44C3-A275-7B7FEF2D716B}" destId="{B0F4CC98-AB58-49D9-B58B-361F3C36CC26}" srcOrd="2" destOrd="0" parTransId="{0940D811-6894-4172-929C-24C8B487E07B}" sibTransId="{79AC8902-16B9-475B-A3AD-153BC0276C55}"/>
    <dgm:cxn modelId="{42F03365-AEF0-9147-A1FC-F7BFB9AF59C0}" type="presOf" srcId="{864C9CD9-5606-4727-A157-FBDE4DC88EEF}" destId="{05C23E42-28A6-744C-BE09-3D43C106C992}" srcOrd="0" destOrd="0" presId="urn:microsoft.com/office/officeart/2005/8/layout/vList2"/>
    <dgm:cxn modelId="{5F1572A1-3D6C-4E8E-BE59-DCFB8235B226}" srcId="{2DC41394-AAE8-44C3-A275-7B7FEF2D716B}" destId="{864C9CD9-5606-4727-A157-FBDE4DC88EEF}" srcOrd="0" destOrd="0" parTransId="{10126FC2-26CB-4200-B1E2-991376FA4B75}" sibTransId="{FA37620D-8A56-42BF-89FD-F53B1178D430}"/>
    <dgm:cxn modelId="{190A51E6-E31D-4B6D-B178-E2699CD47706}" srcId="{2DC41394-AAE8-44C3-A275-7B7FEF2D716B}" destId="{6962BCA0-5DEB-4A88-B1EB-EF5759EE4669}" srcOrd="1" destOrd="0" parTransId="{7837B3FB-63D8-4E55-B947-A480783EB098}" sibTransId="{FDF155CD-568F-4DC2-926A-A159FABDD203}"/>
    <dgm:cxn modelId="{366177FB-6553-EC40-A51F-C2A274E381A0}" type="presOf" srcId="{B0F4CC98-AB58-49D9-B58B-361F3C36CC26}" destId="{D837E546-0926-DD4D-8D96-EF980D15C53D}" srcOrd="0" destOrd="0" presId="urn:microsoft.com/office/officeart/2005/8/layout/vList2"/>
    <dgm:cxn modelId="{653F4D58-404F-F54F-B5EB-D6ECFE793F64}" type="presParOf" srcId="{0475895E-0C03-5449-A7B0-86ECA56C5279}" destId="{05C23E42-28A6-744C-BE09-3D43C106C992}" srcOrd="0" destOrd="0" presId="urn:microsoft.com/office/officeart/2005/8/layout/vList2"/>
    <dgm:cxn modelId="{E2B2C419-A3A1-E946-901A-F9E7F2A024D5}" type="presParOf" srcId="{0475895E-0C03-5449-A7B0-86ECA56C5279}" destId="{97AF04E2-28DC-0541-AD17-91454AB30024}" srcOrd="1" destOrd="0" presId="urn:microsoft.com/office/officeart/2005/8/layout/vList2"/>
    <dgm:cxn modelId="{A7B2238B-BF6F-724C-B4DF-FEF5315B09E5}" type="presParOf" srcId="{0475895E-0C03-5449-A7B0-86ECA56C5279}" destId="{172B615D-0032-0E48-8A3E-4491A3BDDB05}" srcOrd="2" destOrd="0" presId="urn:microsoft.com/office/officeart/2005/8/layout/vList2"/>
    <dgm:cxn modelId="{05E3C795-60C3-0248-97A6-18465BEBCCC0}" type="presParOf" srcId="{0475895E-0C03-5449-A7B0-86ECA56C5279}" destId="{B112DA8F-D279-AF44-954D-7D68F9DFE309}" srcOrd="3" destOrd="0" presId="urn:microsoft.com/office/officeart/2005/8/layout/vList2"/>
    <dgm:cxn modelId="{886B737E-1F8A-E345-ACDE-01F3B875A722}" type="presParOf" srcId="{0475895E-0C03-5449-A7B0-86ECA56C5279}" destId="{D837E546-0926-DD4D-8D96-EF980D15C53D}" srcOrd="4" destOrd="0" presId="urn:microsoft.com/office/officeart/2005/8/layout/vList2"/>
    <dgm:cxn modelId="{91C1A1FD-F836-F940-BB51-6D7D25CEB57B}" type="presParOf" srcId="{0475895E-0C03-5449-A7B0-86ECA56C5279}" destId="{8E5BBD8F-EDFC-214B-8761-E0D7503A3012}" srcOrd="5" destOrd="0" presId="urn:microsoft.com/office/officeart/2005/8/layout/vList2"/>
    <dgm:cxn modelId="{19B85C89-5BE3-C945-BC61-E34F0D3E2EEF}" type="presParOf" srcId="{0475895E-0C03-5449-A7B0-86ECA56C5279}" destId="{ED929CF9-0452-154A-BD4C-02DD545A507C}" srcOrd="6" destOrd="0" presId="urn:microsoft.com/office/officeart/2005/8/layout/vList2"/>
    <dgm:cxn modelId="{ABFA0A8C-E371-2745-8693-21DE6BE7F8ED}" type="presParOf" srcId="{0475895E-0C03-5449-A7B0-86ECA56C5279}" destId="{52C3C27F-1DCC-5949-A029-FA8D8EE326D4}" srcOrd="7" destOrd="0" presId="urn:microsoft.com/office/officeart/2005/8/layout/vList2"/>
    <dgm:cxn modelId="{BF2C66CD-8444-364D-BF27-62C59E112055}" type="presParOf" srcId="{0475895E-0C03-5449-A7B0-86ECA56C5279}" destId="{45ACF4F0-F4F7-9249-8F1F-35C98117765B}"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1571CAC-2114-4180-9366-659067F8292E}" type="doc">
      <dgm:prSet loTypeId="urn:microsoft.com/office/officeart/2005/8/layout/vList5" loCatId="list" qsTypeId="urn:microsoft.com/office/officeart/2005/8/quickstyle/simple4" qsCatId="simple" csTypeId="urn:microsoft.com/office/officeart/2005/8/colors/accent2_2" csCatId="accent2"/>
      <dgm:spPr/>
      <dgm:t>
        <a:bodyPr/>
        <a:lstStyle/>
        <a:p>
          <a:endParaRPr lang="en-US"/>
        </a:p>
      </dgm:t>
    </dgm:pt>
    <dgm:pt modelId="{5E5DBD15-85BF-44DB-B632-F3A344E2E546}">
      <dgm:prSet/>
      <dgm:spPr/>
      <dgm:t>
        <a:bodyPr/>
        <a:lstStyle/>
        <a:p>
          <a:r>
            <a:rPr lang="en-US"/>
            <a:t>Bonaparte takes charge of new constitution (Revolution’s fourth)</a:t>
          </a:r>
        </a:p>
      </dgm:t>
    </dgm:pt>
    <dgm:pt modelId="{E8F2CB9F-77A7-4224-87C6-7E98B8FF860B}" type="parTrans" cxnId="{314EF4AA-9EDB-4DE6-A2D2-D7C88B46B13B}">
      <dgm:prSet/>
      <dgm:spPr/>
      <dgm:t>
        <a:bodyPr/>
        <a:lstStyle/>
        <a:p>
          <a:endParaRPr lang="en-US"/>
        </a:p>
      </dgm:t>
    </dgm:pt>
    <dgm:pt modelId="{CB0AC55C-28F4-447D-9907-4AAFD57320E3}" type="sibTrans" cxnId="{314EF4AA-9EDB-4DE6-A2D2-D7C88B46B13B}">
      <dgm:prSet/>
      <dgm:spPr/>
      <dgm:t>
        <a:bodyPr/>
        <a:lstStyle/>
        <a:p>
          <a:endParaRPr lang="en-US"/>
        </a:p>
      </dgm:t>
    </dgm:pt>
    <dgm:pt modelId="{A87EF8B5-4EC9-405C-8263-8E05C37EC053}">
      <dgm:prSet/>
      <dgm:spPr/>
      <dgm:t>
        <a:bodyPr/>
        <a:lstStyle/>
        <a:p>
          <a:r>
            <a:rPr lang="en-US"/>
            <a:t>New Triumvirate: Napoleon (First Consult), with Le Brun and Cambacérès (advisors)</a:t>
          </a:r>
        </a:p>
      </dgm:t>
    </dgm:pt>
    <dgm:pt modelId="{E57392C4-6861-4D29-BAB1-1B7EEC237540}" type="parTrans" cxnId="{E32DD3E8-1CCC-4DBE-9387-F260A2F7F046}">
      <dgm:prSet/>
      <dgm:spPr/>
      <dgm:t>
        <a:bodyPr/>
        <a:lstStyle/>
        <a:p>
          <a:endParaRPr lang="en-US"/>
        </a:p>
      </dgm:t>
    </dgm:pt>
    <dgm:pt modelId="{ED5C4137-686D-4E3D-81DA-226BA5D43F16}" type="sibTrans" cxnId="{E32DD3E8-1CCC-4DBE-9387-F260A2F7F046}">
      <dgm:prSet/>
      <dgm:spPr/>
      <dgm:t>
        <a:bodyPr/>
        <a:lstStyle/>
        <a:p>
          <a:endParaRPr lang="en-US"/>
        </a:p>
      </dgm:t>
    </dgm:pt>
    <dgm:pt modelId="{B79E1A1D-DE9D-4CAC-8E88-11884F298A3B}">
      <dgm:prSet/>
      <dgm:spPr/>
      <dgm:t>
        <a:bodyPr/>
        <a:lstStyle/>
        <a:p>
          <a:r>
            <a:rPr lang="en-US"/>
            <a:t>Bonaparte: ‘A constitution should be short and obscure’. </a:t>
          </a:r>
        </a:p>
      </dgm:t>
    </dgm:pt>
    <dgm:pt modelId="{06DA517B-D2DA-4479-B207-4E3918C8A948}" type="parTrans" cxnId="{5465F01E-0D5B-4823-AC00-C0EF5A34AE3F}">
      <dgm:prSet/>
      <dgm:spPr/>
      <dgm:t>
        <a:bodyPr/>
        <a:lstStyle/>
        <a:p>
          <a:endParaRPr lang="en-US"/>
        </a:p>
      </dgm:t>
    </dgm:pt>
    <dgm:pt modelId="{CA0DE12A-6E15-477E-9CD1-70A1D5E6004D}" type="sibTrans" cxnId="{5465F01E-0D5B-4823-AC00-C0EF5A34AE3F}">
      <dgm:prSet/>
      <dgm:spPr/>
      <dgm:t>
        <a:bodyPr/>
        <a:lstStyle/>
        <a:p>
          <a:endParaRPr lang="en-US"/>
        </a:p>
      </dgm:t>
    </dgm:pt>
    <dgm:pt modelId="{DBA79C54-2676-7E47-8E82-81BCDA60F909}" type="pres">
      <dgm:prSet presAssocID="{B1571CAC-2114-4180-9366-659067F8292E}" presName="Name0" presStyleCnt="0">
        <dgm:presLayoutVars>
          <dgm:dir/>
          <dgm:animLvl val="lvl"/>
          <dgm:resizeHandles val="exact"/>
        </dgm:presLayoutVars>
      </dgm:prSet>
      <dgm:spPr/>
    </dgm:pt>
    <dgm:pt modelId="{CD60F419-EFEF-B243-9808-2682043DD47F}" type="pres">
      <dgm:prSet presAssocID="{5E5DBD15-85BF-44DB-B632-F3A344E2E546}" presName="linNode" presStyleCnt="0"/>
      <dgm:spPr/>
    </dgm:pt>
    <dgm:pt modelId="{FD172C2A-FD80-2747-A17B-14B336A04B21}" type="pres">
      <dgm:prSet presAssocID="{5E5DBD15-85BF-44DB-B632-F3A344E2E546}" presName="parentText" presStyleLbl="node1" presStyleIdx="0" presStyleCnt="3">
        <dgm:presLayoutVars>
          <dgm:chMax val="1"/>
          <dgm:bulletEnabled val="1"/>
        </dgm:presLayoutVars>
      </dgm:prSet>
      <dgm:spPr/>
    </dgm:pt>
    <dgm:pt modelId="{EE10EBD6-8883-2A45-A65F-1A06CA1D40F1}" type="pres">
      <dgm:prSet presAssocID="{CB0AC55C-28F4-447D-9907-4AAFD57320E3}" presName="sp" presStyleCnt="0"/>
      <dgm:spPr/>
    </dgm:pt>
    <dgm:pt modelId="{4E6EE377-3299-374C-8610-ACCF5F5C0078}" type="pres">
      <dgm:prSet presAssocID="{A87EF8B5-4EC9-405C-8263-8E05C37EC053}" presName="linNode" presStyleCnt="0"/>
      <dgm:spPr/>
    </dgm:pt>
    <dgm:pt modelId="{3A830D60-DDF9-E840-A73F-B6D7FBDD7476}" type="pres">
      <dgm:prSet presAssocID="{A87EF8B5-4EC9-405C-8263-8E05C37EC053}" presName="parentText" presStyleLbl="node1" presStyleIdx="1" presStyleCnt="3">
        <dgm:presLayoutVars>
          <dgm:chMax val="1"/>
          <dgm:bulletEnabled val="1"/>
        </dgm:presLayoutVars>
      </dgm:prSet>
      <dgm:spPr/>
    </dgm:pt>
    <dgm:pt modelId="{74147A67-05E8-5146-BFFB-F92D347CF785}" type="pres">
      <dgm:prSet presAssocID="{ED5C4137-686D-4E3D-81DA-226BA5D43F16}" presName="sp" presStyleCnt="0"/>
      <dgm:spPr/>
    </dgm:pt>
    <dgm:pt modelId="{7F36933B-63DB-9C47-95DB-EE6D26550E10}" type="pres">
      <dgm:prSet presAssocID="{B79E1A1D-DE9D-4CAC-8E88-11884F298A3B}" presName="linNode" presStyleCnt="0"/>
      <dgm:spPr/>
    </dgm:pt>
    <dgm:pt modelId="{063E5E0A-0063-1A46-9B88-A1AD787352C7}" type="pres">
      <dgm:prSet presAssocID="{B79E1A1D-DE9D-4CAC-8E88-11884F298A3B}" presName="parentText" presStyleLbl="node1" presStyleIdx="2" presStyleCnt="3">
        <dgm:presLayoutVars>
          <dgm:chMax val="1"/>
          <dgm:bulletEnabled val="1"/>
        </dgm:presLayoutVars>
      </dgm:prSet>
      <dgm:spPr/>
    </dgm:pt>
  </dgm:ptLst>
  <dgm:cxnLst>
    <dgm:cxn modelId="{5465F01E-0D5B-4823-AC00-C0EF5A34AE3F}" srcId="{B1571CAC-2114-4180-9366-659067F8292E}" destId="{B79E1A1D-DE9D-4CAC-8E88-11884F298A3B}" srcOrd="2" destOrd="0" parTransId="{06DA517B-D2DA-4479-B207-4E3918C8A948}" sibTransId="{CA0DE12A-6E15-477E-9CD1-70A1D5E6004D}"/>
    <dgm:cxn modelId="{D2171326-712F-0048-B089-545FDABD60B5}" type="presOf" srcId="{B79E1A1D-DE9D-4CAC-8E88-11884F298A3B}" destId="{063E5E0A-0063-1A46-9B88-A1AD787352C7}" srcOrd="0" destOrd="0" presId="urn:microsoft.com/office/officeart/2005/8/layout/vList5"/>
    <dgm:cxn modelId="{6D144236-D663-2A4B-BF84-167A45D1AF85}" type="presOf" srcId="{5E5DBD15-85BF-44DB-B632-F3A344E2E546}" destId="{FD172C2A-FD80-2747-A17B-14B336A04B21}" srcOrd="0" destOrd="0" presId="urn:microsoft.com/office/officeart/2005/8/layout/vList5"/>
    <dgm:cxn modelId="{96829144-FF69-C34C-8728-481F156B46FF}" type="presOf" srcId="{A87EF8B5-4EC9-405C-8263-8E05C37EC053}" destId="{3A830D60-DDF9-E840-A73F-B6D7FBDD7476}" srcOrd="0" destOrd="0" presId="urn:microsoft.com/office/officeart/2005/8/layout/vList5"/>
    <dgm:cxn modelId="{314EF4AA-9EDB-4DE6-A2D2-D7C88B46B13B}" srcId="{B1571CAC-2114-4180-9366-659067F8292E}" destId="{5E5DBD15-85BF-44DB-B632-F3A344E2E546}" srcOrd="0" destOrd="0" parTransId="{E8F2CB9F-77A7-4224-87C6-7E98B8FF860B}" sibTransId="{CB0AC55C-28F4-447D-9907-4AAFD57320E3}"/>
    <dgm:cxn modelId="{E32DD3E8-1CCC-4DBE-9387-F260A2F7F046}" srcId="{B1571CAC-2114-4180-9366-659067F8292E}" destId="{A87EF8B5-4EC9-405C-8263-8E05C37EC053}" srcOrd="1" destOrd="0" parTransId="{E57392C4-6861-4D29-BAB1-1B7EEC237540}" sibTransId="{ED5C4137-686D-4E3D-81DA-226BA5D43F16}"/>
    <dgm:cxn modelId="{03DBEAFD-ED73-5D4B-AB67-48D7E362BDB9}" type="presOf" srcId="{B1571CAC-2114-4180-9366-659067F8292E}" destId="{DBA79C54-2676-7E47-8E82-81BCDA60F909}" srcOrd="0" destOrd="0" presId="urn:microsoft.com/office/officeart/2005/8/layout/vList5"/>
    <dgm:cxn modelId="{45258596-E858-1D46-8164-D08C04D0E4F8}" type="presParOf" srcId="{DBA79C54-2676-7E47-8E82-81BCDA60F909}" destId="{CD60F419-EFEF-B243-9808-2682043DD47F}" srcOrd="0" destOrd="0" presId="urn:microsoft.com/office/officeart/2005/8/layout/vList5"/>
    <dgm:cxn modelId="{BB268862-7904-9345-A781-84909A29DCDD}" type="presParOf" srcId="{CD60F419-EFEF-B243-9808-2682043DD47F}" destId="{FD172C2A-FD80-2747-A17B-14B336A04B21}" srcOrd="0" destOrd="0" presId="urn:microsoft.com/office/officeart/2005/8/layout/vList5"/>
    <dgm:cxn modelId="{FC039E94-DA0F-CD48-BC4C-C54DA306D0FF}" type="presParOf" srcId="{DBA79C54-2676-7E47-8E82-81BCDA60F909}" destId="{EE10EBD6-8883-2A45-A65F-1A06CA1D40F1}" srcOrd="1" destOrd="0" presId="urn:microsoft.com/office/officeart/2005/8/layout/vList5"/>
    <dgm:cxn modelId="{CA62CF31-103A-3B41-86B6-339AB7BC7A8E}" type="presParOf" srcId="{DBA79C54-2676-7E47-8E82-81BCDA60F909}" destId="{4E6EE377-3299-374C-8610-ACCF5F5C0078}" srcOrd="2" destOrd="0" presId="urn:microsoft.com/office/officeart/2005/8/layout/vList5"/>
    <dgm:cxn modelId="{88FC5693-B60F-DE4F-BB53-0C103E555301}" type="presParOf" srcId="{4E6EE377-3299-374C-8610-ACCF5F5C0078}" destId="{3A830D60-DDF9-E840-A73F-B6D7FBDD7476}" srcOrd="0" destOrd="0" presId="urn:microsoft.com/office/officeart/2005/8/layout/vList5"/>
    <dgm:cxn modelId="{34098F14-9157-2A4B-B71F-235F9F9943CE}" type="presParOf" srcId="{DBA79C54-2676-7E47-8E82-81BCDA60F909}" destId="{74147A67-05E8-5146-BFFB-F92D347CF785}" srcOrd="3" destOrd="0" presId="urn:microsoft.com/office/officeart/2005/8/layout/vList5"/>
    <dgm:cxn modelId="{E34764B1-FF60-E443-A57D-1BFF43A7DA46}" type="presParOf" srcId="{DBA79C54-2676-7E47-8E82-81BCDA60F909}" destId="{7F36933B-63DB-9C47-95DB-EE6D26550E10}" srcOrd="4" destOrd="0" presId="urn:microsoft.com/office/officeart/2005/8/layout/vList5"/>
    <dgm:cxn modelId="{D4842211-E063-9A45-BA3A-1B212A42DCCB}" type="presParOf" srcId="{7F36933B-63DB-9C47-95DB-EE6D26550E10}" destId="{063E5E0A-0063-1A46-9B88-A1AD787352C7}"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D4F67E2-F6DB-4353-94A8-B65EF80DE46F}" type="doc">
      <dgm:prSet loTypeId="urn:microsoft.com/office/officeart/2005/8/layout/list1" loCatId="list" qsTypeId="urn:microsoft.com/office/officeart/2005/8/quickstyle/simple1" qsCatId="simple" csTypeId="urn:microsoft.com/office/officeart/2005/8/colors/colorful5" csCatId="colorful"/>
      <dgm:spPr/>
      <dgm:t>
        <a:bodyPr/>
        <a:lstStyle/>
        <a:p>
          <a:endParaRPr lang="en-US"/>
        </a:p>
      </dgm:t>
    </dgm:pt>
    <dgm:pt modelId="{0611289F-EF57-49D0-8DBF-7DE0050A63EC}">
      <dgm:prSet/>
      <dgm:spPr/>
      <dgm:t>
        <a:bodyPr/>
        <a:lstStyle/>
        <a:p>
          <a:r>
            <a:rPr lang="en-US"/>
            <a:t>Creation of Prefecture system (centralizing state)</a:t>
          </a:r>
        </a:p>
      </dgm:t>
    </dgm:pt>
    <dgm:pt modelId="{8F7F2D62-A8BD-4A8E-AAE7-D28973B1846B}" type="parTrans" cxnId="{60FD92CB-1284-45A1-905C-3009D8EE3BE3}">
      <dgm:prSet/>
      <dgm:spPr/>
      <dgm:t>
        <a:bodyPr/>
        <a:lstStyle/>
        <a:p>
          <a:endParaRPr lang="en-US"/>
        </a:p>
      </dgm:t>
    </dgm:pt>
    <dgm:pt modelId="{F6FCCAAB-EC7C-44C1-99BC-866BFC83FDD4}" type="sibTrans" cxnId="{60FD92CB-1284-45A1-905C-3009D8EE3BE3}">
      <dgm:prSet/>
      <dgm:spPr/>
      <dgm:t>
        <a:bodyPr/>
        <a:lstStyle/>
        <a:p>
          <a:endParaRPr lang="en-US"/>
        </a:p>
      </dgm:t>
    </dgm:pt>
    <dgm:pt modelId="{73AC9D97-DD43-4E2F-A4BF-D67D2BACDF91}">
      <dgm:prSet/>
      <dgm:spPr/>
      <dgm:t>
        <a:bodyPr/>
        <a:lstStyle/>
        <a:p>
          <a:r>
            <a:rPr lang="en-US"/>
            <a:t>Like intendents but without corporate ’privileged’ bodies frustrating them</a:t>
          </a:r>
        </a:p>
      </dgm:t>
    </dgm:pt>
    <dgm:pt modelId="{47765ADE-068E-4638-853C-E028A03EAEB1}" type="parTrans" cxnId="{5E886ADA-839D-4589-9424-2129CB710EA6}">
      <dgm:prSet/>
      <dgm:spPr/>
      <dgm:t>
        <a:bodyPr/>
        <a:lstStyle/>
        <a:p>
          <a:endParaRPr lang="en-US"/>
        </a:p>
      </dgm:t>
    </dgm:pt>
    <dgm:pt modelId="{B7D38851-7704-4BB2-A695-2B85EA44A7E3}" type="sibTrans" cxnId="{5E886ADA-839D-4589-9424-2129CB710EA6}">
      <dgm:prSet/>
      <dgm:spPr/>
      <dgm:t>
        <a:bodyPr/>
        <a:lstStyle/>
        <a:p>
          <a:endParaRPr lang="en-US"/>
        </a:p>
      </dgm:t>
    </dgm:pt>
    <dgm:pt modelId="{F023D01E-C5C1-4D5E-B80C-38800C141F76}">
      <dgm:prSet/>
      <dgm:spPr/>
      <dgm:t>
        <a:bodyPr/>
        <a:lstStyle/>
        <a:p>
          <a:r>
            <a:rPr lang="en-US"/>
            <a:t>Finances improve along with tax collection</a:t>
          </a:r>
        </a:p>
      </dgm:t>
    </dgm:pt>
    <dgm:pt modelId="{AE11DB46-DE2D-42D7-A089-F60D6CE884DE}" type="parTrans" cxnId="{CC13D64F-AF0F-4576-9275-3BA5D3E87AF5}">
      <dgm:prSet/>
      <dgm:spPr/>
      <dgm:t>
        <a:bodyPr/>
        <a:lstStyle/>
        <a:p>
          <a:endParaRPr lang="en-US"/>
        </a:p>
      </dgm:t>
    </dgm:pt>
    <dgm:pt modelId="{45B1A744-15C4-438D-ACA6-0BC3803FE73A}" type="sibTrans" cxnId="{CC13D64F-AF0F-4576-9275-3BA5D3E87AF5}">
      <dgm:prSet/>
      <dgm:spPr/>
      <dgm:t>
        <a:bodyPr/>
        <a:lstStyle/>
        <a:p>
          <a:endParaRPr lang="en-US"/>
        </a:p>
      </dgm:t>
    </dgm:pt>
    <dgm:pt modelId="{398517A3-CA0A-49D4-9B51-9D9C9AC52F2D}">
      <dgm:prSet/>
      <dgm:spPr/>
      <dgm:t>
        <a:bodyPr/>
        <a:lstStyle/>
        <a:p>
          <a:r>
            <a:rPr lang="en-US"/>
            <a:t>Paying one’s taxes was a precondition for being identified as a ‘notable’ and thus worthy of receiving Napoleon’s patronage</a:t>
          </a:r>
        </a:p>
      </dgm:t>
    </dgm:pt>
    <dgm:pt modelId="{1C85ACBC-371A-4348-B211-E429FBCB314B}" type="parTrans" cxnId="{9EB241E3-C812-42C9-9272-816D4060D73C}">
      <dgm:prSet/>
      <dgm:spPr/>
      <dgm:t>
        <a:bodyPr/>
        <a:lstStyle/>
        <a:p>
          <a:endParaRPr lang="en-US"/>
        </a:p>
      </dgm:t>
    </dgm:pt>
    <dgm:pt modelId="{C6666D40-2FA5-4993-8A57-93D911CDC688}" type="sibTrans" cxnId="{9EB241E3-C812-42C9-9272-816D4060D73C}">
      <dgm:prSet/>
      <dgm:spPr/>
      <dgm:t>
        <a:bodyPr/>
        <a:lstStyle/>
        <a:p>
          <a:endParaRPr lang="en-US"/>
        </a:p>
      </dgm:t>
    </dgm:pt>
    <dgm:pt modelId="{23BBBB2E-9C37-4AD8-8658-7A3F42BD084D}">
      <dgm:prSet/>
      <dgm:spPr/>
      <dgm:t>
        <a:bodyPr/>
        <a:lstStyle/>
        <a:p>
          <a:r>
            <a:rPr lang="en-US"/>
            <a:t>Creation of a National Bank (1803)</a:t>
          </a:r>
        </a:p>
      </dgm:t>
    </dgm:pt>
    <dgm:pt modelId="{9486D1FD-43EB-4EA1-85C6-09FE2B464F3C}" type="parTrans" cxnId="{F19EF506-5E68-436E-814F-FA412BC3E3E1}">
      <dgm:prSet/>
      <dgm:spPr/>
      <dgm:t>
        <a:bodyPr/>
        <a:lstStyle/>
        <a:p>
          <a:endParaRPr lang="en-US"/>
        </a:p>
      </dgm:t>
    </dgm:pt>
    <dgm:pt modelId="{AF3B7816-3340-4DAC-8433-0C680738869E}" type="sibTrans" cxnId="{F19EF506-5E68-436E-814F-FA412BC3E3E1}">
      <dgm:prSet/>
      <dgm:spPr/>
      <dgm:t>
        <a:bodyPr/>
        <a:lstStyle/>
        <a:p>
          <a:endParaRPr lang="en-US"/>
        </a:p>
      </dgm:t>
    </dgm:pt>
    <dgm:pt modelId="{A67CF757-18AA-4878-A0C2-CE65644D8E2B}">
      <dgm:prSet/>
      <dgm:spPr/>
      <dgm:t>
        <a:bodyPr/>
        <a:lstStyle/>
        <a:p>
          <a:r>
            <a:rPr lang="en-US"/>
            <a:t>Police system, with elaborate spy network</a:t>
          </a:r>
        </a:p>
      </dgm:t>
    </dgm:pt>
    <dgm:pt modelId="{A8070874-B4AA-48DC-B05F-1C734C19498F}" type="parTrans" cxnId="{7B4E16AB-A65C-4689-8521-370BA5914C3F}">
      <dgm:prSet/>
      <dgm:spPr/>
      <dgm:t>
        <a:bodyPr/>
        <a:lstStyle/>
        <a:p>
          <a:endParaRPr lang="en-US"/>
        </a:p>
      </dgm:t>
    </dgm:pt>
    <dgm:pt modelId="{C32044AF-699B-40B6-B405-509FB4AA0126}" type="sibTrans" cxnId="{7B4E16AB-A65C-4689-8521-370BA5914C3F}">
      <dgm:prSet/>
      <dgm:spPr/>
      <dgm:t>
        <a:bodyPr/>
        <a:lstStyle/>
        <a:p>
          <a:endParaRPr lang="en-US"/>
        </a:p>
      </dgm:t>
    </dgm:pt>
    <dgm:pt modelId="{6A235318-DA20-4A8C-8259-24F566FEA866}">
      <dgm:prSet/>
      <dgm:spPr/>
      <dgm:t>
        <a:bodyPr/>
        <a:lstStyle/>
        <a:p>
          <a:r>
            <a:rPr lang="en-US"/>
            <a:t>Got brigands and chouans under control</a:t>
          </a:r>
        </a:p>
      </dgm:t>
    </dgm:pt>
    <dgm:pt modelId="{A7281131-E2F9-4479-A080-97C38A213D42}" type="parTrans" cxnId="{71880B44-5123-4529-9DAA-66561EB44B16}">
      <dgm:prSet/>
      <dgm:spPr/>
      <dgm:t>
        <a:bodyPr/>
        <a:lstStyle/>
        <a:p>
          <a:endParaRPr lang="en-US"/>
        </a:p>
      </dgm:t>
    </dgm:pt>
    <dgm:pt modelId="{D68C5BA6-701C-4031-BB06-2A38C8F60D92}" type="sibTrans" cxnId="{71880B44-5123-4529-9DAA-66561EB44B16}">
      <dgm:prSet/>
      <dgm:spPr/>
      <dgm:t>
        <a:bodyPr/>
        <a:lstStyle/>
        <a:p>
          <a:endParaRPr lang="en-US"/>
        </a:p>
      </dgm:t>
    </dgm:pt>
    <dgm:pt modelId="{08881FB7-0296-714E-BA3F-F57C477C5C8C}" type="pres">
      <dgm:prSet presAssocID="{0D4F67E2-F6DB-4353-94A8-B65EF80DE46F}" presName="linear" presStyleCnt="0">
        <dgm:presLayoutVars>
          <dgm:dir/>
          <dgm:animLvl val="lvl"/>
          <dgm:resizeHandles val="exact"/>
        </dgm:presLayoutVars>
      </dgm:prSet>
      <dgm:spPr/>
    </dgm:pt>
    <dgm:pt modelId="{B65DD407-5717-D446-9157-CC6888EAC862}" type="pres">
      <dgm:prSet presAssocID="{0611289F-EF57-49D0-8DBF-7DE0050A63EC}" presName="parentLin" presStyleCnt="0"/>
      <dgm:spPr/>
    </dgm:pt>
    <dgm:pt modelId="{FA964298-AF21-F941-BE4C-48894213E735}" type="pres">
      <dgm:prSet presAssocID="{0611289F-EF57-49D0-8DBF-7DE0050A63EC}" presName="parentLeftMargin" presStyleLbl="node1" presStyleIdx="0" presStyleCnt="4"/>
      <dgm:spPr/>
    </dgm:pt>
    <dgm:pt modelId="{A8FBA026-A2B8-A048-9392-F99873776DDE}" type="pres">
      <dgm:prSet presAssocID="{0611289F-EF57-49D0-8DBF-7DE0050A63EC}" presName="parentText" presStyleLbl="node1" presStyleIdx="0" presStyleCnt="4">
        <dgm:presLayoutVars>
          <dgm:chMax val="0"/>
          <dgm:bulletEnabled val="1"/>
        </dgm:presLayoutVars>
      </dgm:prSet>
      <dgm:spPr/>
    </dgm:pt>
    <dgm:pt modelId="{8E58966B-497C-034C-8978-DA96453732BF}" type="pres">
      <dgm:prSet presAssocID="{0611289F-EF57-49D0-8DBF-7DE0050A63EC}" presName="negativeSpace" presStyleCnt="0"/>
      <dgm:spPr/>
    </dgm:pt>
    <dgm:pt modelId="{665AE39D-1E22-964F-BA41-FAA52EE2313C}" type="pres">
      <dgm:prSet presAssocID="{0611289F-EF57-49D0-8DBF-7DE0050A63EC}" presName="childText" presStyleLbl="conFgAcc1" presStyleIdx="0" presStyleCnt="4">
        <dgm:presLayoutVars>
          <dgm:bulletEnabled val="1"/>
        </dgm:presLayoutVars>
      </dgm:prSet>
      <dgm:spPr/>
    </dgm:pt>
    <dgm:pt modelId="{6884F07F-EF4B-8048-A94E-09D7A4D31DAF}" type="pres">
      <dgm:prSet presAssocID="{F6FCCAAB-EC7C-44C1-99BC-866BFC83FDD4}" presName="spaceBetweenRectangles" presStyleCnt="0"/>
      <dgm:spPr/>
    </dgm:pt>
    <dgm:pt modelId="{1111263C-2813-AE40-B69E-6D4409CBB1AA}" type="pres">
      <dgm:prSet presAssocID="{F023D01E-C5C1-4D5E-B80C-38800C141F76}" presName="parentLin" presStyleCnt="0"/>
      <dgm:spPr/>
    </dgm:pt>
    <dgm:pt modelId="{C80A7A6B-B145-BE4C-95E1-C80F5E648A07}" type="pres">
      <dgm:prSet presAssocID="{F023D01E-C5C1-4D5E-B80C-38800C141F76}" presName="parentLeftMargin" presStyleLbl="node1" presStyleIdx="0" presStyleCnt="4"/>
      <dgm:spPr/>
    </dgm:pt>
    <dgm:pt modelId="{725C03EF-64EE-1C45-97D7-206E260B283E}" type="pres">
      <dgm:prSet presAssocID="{F023D01E-C5C1-4D5E-B80C-38800C141F76}" presName="parentText" presStyleLbl="node1" presStyleIdx="1" presStyleCnt="4">
        <dgm:presLayoutVars>
          <dgm:chMax val="0"/>
          <dgm:bulletEnabled val="1"/>
        </dgm:presLayoutVars>
      </dgm:prSet>
      <dgm:spPr/>
    </dgm:pt>
    <dgm:pt modelId="{8FACCA17-3190-8345-9322-F6D7D9B4F20B}" type="pres">
      <dgm:prSet presAssocID="{F023D01E-C5C1-4D5E-B80C-38800C141F76}" presName="negativeSpace" presStyleCnt="0"/>
      <dgm:spPr/>
    </dgm:pt>
    <dgm:pt modelId="{38A39163-9A8A-674A-A15C-C4E907EAFF34}" type="pres">
      <dgm:prSet presAssocID="{F023D01E-C5C1-4D5E-B80C-38800C141F76}" presName="childText" presStyleLbl="conFgAcc1" presStyleIdx="1" presStyleCnt="4">
        <dgm:presLayoutVars>
          <dgm:bulletEnabled val="1"/>
        </dgm:presLayoutVars>
      </dgm:prSet>
      <dgm:spPr/>
    </dgm:pt>
    <dgm:pt modelId="{6FACBC73-6C79-C549-8B17-59777F4CA515}" type="pres">
      <dgm:prSet presAssocID="{45B1A744-15C4-438D-ACA6-0BC3803FE73A}" presName="spaceBetweenRectangles" presStyleCnt="0"/>
      <dgm:spPr/>
    </dgm:pt>
    <dgm:pt modelId="{E96DBC48-74C2-6340-95CE-1CBB32F94359}" type="pres">
      <dgm:prSet presAssocID="{23BBBB2E-9C37-4AD8-8658-7A3F42BD084D}" presName="parentLin" presStyleCnt="0"/>
      <dgm:spPr/>
    </dgm:pt>
    <dgm:pt modelId="{A0DF735B-98DA-B34D-BDED-11E302A11796}" type="pres">
      <dgm:prSet presAssocID="{23BBBB2E-9C37-4AD8-8658-7A3F42BD084D}" presName="parentLeftMargin" presStyleLbl="node1" presStyleIdx="1" presStyleCnt="4"/>
      <dgm:spPr/>
    </dgm:pt>
    <dgm:pt modelId="{B926FA88-0474-844A-8934-B609F1F181FD}" type="pres">
      <dgm:prSet presAssocID="{23BBBB2E-9C37-4AD8-8658-7A3F42BD084D}" presName="parentText" presStyleLbl="node1" presStyleIdx="2" presStyleCnt="4">
        <dgm:presLayoutVars>
          <dgm:chMax val="0"/>
          <dgm:bulletEnabled val="1"/>
        </dgm:presLayoutVars>
      </dgm:prSet>
      <dgm:spPr/>
    </dgm:pt>
    <dgm:pt modelId="{B7BFDA2B-6EA7-7943-99A7-C09E97C8435C}" type="pres">
      <dgm:prSet presAssocID="{23BBBB2E-9C37-4AD8-8658-7A3F42BD084D}" presName="negativeSpace" presStyleCnt="0"/>
      <dgm:spPr/>
    </dgm:pt>
    <dgm:pt modelId="{071DC020-F8EE-A840-8DC4-B67F121A96CD}" type="pres">
      <dgm:prSet presAssocID="{23BBBB2E-9C37-4AD8-8658-7A3F42BD084D}" presName="childText" presStyleLbl="conFgAcc1" presStyleIdx="2" presStyleCnt="4">
        <dgm:presLayoutVars>
          <dgm:bulletEnabled val="1"/>
        </dgm:presLayoutVars>
      </dgm:prSet>
      <dgm:spPr/>
    </dgm:pt>
    <dgm:pt modelId="{C80D57EA-8C08-CC4A-983E-DC7D5F11A955}" type="pres">
      <dgm:prSet presAssocID="{AF3B7816-3340-4DAC-8433-0C680738869E}" presName="spaceBetweenRectangles" presStyleCnt="0"/>
      <dgm:spPr/>
    </dgm:pt>
    <dgm:pt modelId="{51CCF644-4E4E-174D-8881-F20E7BB00617}" type="pres">
      <dgm:prSet presAssocID="{A67CF757-18AA-4878-A0C2-CE65644D8E2B}" presName="parentLin" presStyleCnt="0"/>
      <dgm:spPr/>
    </dgm:pt>
    <dgm:pt modelId="{D5F88459-0B15-F44C-8CC4-AAA1F5C9FE63}" type="pres">
      <dgm:prSet presAssocID="{A67CF757-18AA-4878-A0C2-CE65644D8E2B}" presName="parentLeftMargin" presStyleLbl="node1" presStyleIdx="2" presStyleCnt="4"/>
      <dgm:spPr/>
    </dgm:pt>
    <dgm:pt modelId="{F82DAF67-C736-8242-B914-B35CF1175F2A}" type="pres">
      <dgm:prSet presAssocID="{A67CF757-18AA-4878-A0C2-CE65644D8E2B}" presName="parentText" presStyleLbl="node1" presStyleIdx="3" presStyleCnt="4">
        <dgm:presLayoutVars>
          <dgm:chMax val="0"/>
          <dgm:bulletEnabled val="1"/>
        </dgm:presLayoutVars>
      </dgm:prSet>
      <dgm:spPr/>
    </dgm:pt>
    <dgm:pt modelId="{A60E171C-C2DC-094D-83CC-86A377F6B4E7}" type="pres">
      <dgm:prSet presAssocID="{A67CF757-18AA-4878-A0C2-CE65644D8E2B}" presName="negativeSpace" presStyleCnt="0"/>
      <dgm:spPr/>
    </dgm:pt>
    <dgm:pt modelId="{9EB9D18B-8B3C-9A4B-AA08-054E2487CA03}" type="pres">
      <dgm:prSet presAssocID="{A67CF757-18AA-4878-A0C2-CE65644D8E2B}" presName="childText" presStyleLbl="conFgAcc1" presStyleIdx="3" presStyleCnt="4">
        <dgm:presLayoutVars>
          <dgm:bulletEnabled val="1"/>
        </dgm:presLayoutVars>
      </dgm:prSet>
      <dgm:spPr/>
    </dgm:pt>
  </dgm:ptLst>
  <dgm:cxnLst>
    <dgm:cxn modelId="{F19EF506-5E68-436E-814F-FA412BC3E3E1}" srcId="{0D4F67E2-F6DB-4353-94A8-B65EF80DE46F}" destId="{23BBBB2E-9C37-4AD8-8658-7A3F42BD084D}" srcOrd="2" destOrd="0" parTransId="{9486D1FD-43EB-4EA1-85C6-09FE2B464F3C}" sibTransId="{AF3B7816-3340-4DAC-8433-0C680738869E}"/>
    <dgm:cxn modelId="{FB83740D-EE8E-5047-BBA9-C9468F11B02C}" type="presOf" srcId="{6A235318-DA20-4A8C-8259-24F566FEA866}" destId="{9EB9D18B-8B3C-9A4B-AA08-054E2487CA03}" srcOrd="0" destOrd="0" presId="urn:microsoft.com/office/officeart/2005/8/layout/list1"/>
    <dgm:cxn modelId="{B8C4AA19-BFC7-234C-B128-575DB0999A58}" type="presOf" srcId="{23BBBB2E-9C37-4AD8-8658-7A3F42BD084D}" destId="{B926FA88-0474-844A-8934-B609F1F181FD}" srcOrd="1" destOrd="0" presId="urn:microsoft.com/office/officeart/2005/8/layout/list1"/>
    <dgm:cxn modelId="{00F9763D-2692-D146-93D6-38B53DD1C7DA}" type="presOf" srcId="{A67CF757-18AA-4878-A0C2-CE65644D8E2B}" destId="{F82DAF67-C736-8242-B914-B35CF1175F2A}" srcOrd="1" destOrd="0" presId="urn:microsoft.com/office/officeart/2005/8/layout/list1"/>
    <dgm:cxn modelId="{71880B44-5123-4529-9DAA-66561EB44B16}" srcId="{A67CF757-18AA-4878-A0C2-CE65644D8E2B}" destId="{6A235318-DA20-4A8C-8259-24F566FEA866}" srcOrd="0" destOrd="0" parTransId="{A7281131-E2F9-4479-A080-97C38A213D42}" sibTransId="{D68C5BA6-701C-4031-BB06-2A38C8F60D92}"/>
    <dgm:cxn modelId="{CC13D64F-AF0F-4576-9275-3BA5D3E87AF5}" srcId="{0D4F67E2-F6DB-4353-94A8-B65EF80DE46F}" destId="{F023D01E-C5C1-4D5E-B80C-38800C141F76}" srcOrd="1" destOrd="0" parTransId="{AE11DB46-DE2D-42D7-A089-F60D6CE884DE}" sibTransId="{45B1A744-15C4-438D-ACA6-0BC3803FE73A}"/>
    <dgm:cxn modelId="{BED7C969-34ED-1844-80FE-744E4B1C9EFA}" type="presOf" srcId="{A67CF757-18AA-4878-A0C2-CE65644D8E2B}" destId="{D5F88459-0B15-F44C-8CC4-AAA1F5C9FE63}" srcOrd="0" destOrd="0" presId="urn:microsoft.com/office/officeart/2005/8/layout/list1"/>
    <dgm:cxn modelId="{91971C6C-DF4D-CD4F-AC4F-9F82980C9E05}" type="presOf" srcId="{73AC9D97-DD43-4E2F-A4BF-D67D2BACDF91}" destId="{665AE39D-1E22-964F-BA41-FAA52EE2313C}" srcOrd="0" destOrd="0" presId="urn:microsoft.com/office/officeart/2005/8/layout/list1"/>
    <dgm:cxn modelId="{91EB9875-F9FA-BB47-97CC-C1B3E76DDEF3}" type="presOf" srcId="{398517A3-CA0A-49D4-9B51-9D9C9AC52F2D}" destId="{38A39163-9A8A-674A-A15C-C4E907EAFF34}" srcOrd="0" destOrd="0" presId="urn:microsoft.com/office/officeart/2005/8/layout/list1"/>
    <dgm:cxn modelId="{D61E2084-A6AB-E542-9A7A-5ACA15472B9A}" type="presOf" srcId="{F023D01E-C5C1-4D5E-B80C-38800C141F76}" destId="{C80A7A6B-B145-BE4C-95E1-C80F5E648A07}" srcOrd="0" destOrd="0" presId="urn:microsoft.com/office/officeart/2005/8/layout/list1"/>
    <dgm:cxn modelId="{7B4E16AB-A65C-4689-8521-370BA5914C3F}" srcId="{0D4F67E2-F6DB-4353-94A8-B65EF80DE46F}" destId="{A67CF757-18AA-4878-A0C2-CE65644D8E2B}" srcOrd="3" destOrd="0" parTransId="{A8070874-B4AA-48DC-B05F-1C734C19498F}" sibTransId="{C32044AF-699B-40B6-B405-509FB4AA0126}"/>
    <dgm:cxn modelId="{EB837CAD-4AB2-F64A-B60B-9D0C5BE73F71}" type="presOf" srcId="{23BBBB2E-9C37-4AD8-8658-7A3F42BD084D}" destId="{A0DF735B-98DA-B34D-BDED-11E302A11796}" srcOrd="0" destOrd="0" presId="urn:microsoft.com/office/officeart/2005/8/layout/list1"/>
    <dgm:cxn modelId="{C7D211BC-1A42-5C42-8220-E3588DFA703A}" type="presOf" srcId="{0611289F-EF57-49D0-8DBF-7DE0050A63EC}" destId="{FA964298-AF21-F941-BE4C-48894213E735}" srcOrd="0" destOrd="0" presId="urn:microsoft.com/office/officeart/2005/8/layout/list1"/>
    <dgm:cxn modelId="{60FD92CB-1284-45A1-905C-3009D8EE3BE3}" srcId="{0D4F67E2-F6DB-4353-94A8-B65EF80DE46F}" destId="{0611289F-EF57-49D0-8DBF-7DE0050A63EC}" srcOrd="0" destOrd="0" parTransId="{8F7F2D62-A8BD-4A8E-AAE7-D28973B1846B}" sibTransId="{F6FCCAAB-EC7C-44C1-99BC-866BFC83FDD4}"/>
    <dgm:cxn modelId="{41F055CE-89AD-C34F-8FD3-6E8C6729062B}" type="presOf" srcId="{F023D01E-C5C1-4D5E-B80C-38800C141F76}" destId="{725C03EF-64EE-1C45-97D7-206E260B283E}" srcOrd="1" destOrd="0" presId="urn:microsoft.com/office/officeart/2005/8/layout/list1"/>
    <dgm:cxn modelId="{9B04CBCF-1EFA-C342-8B29-4E265BE8B52C}" type="presOf" srcId="{0D4F67E2-F6DB-4353-94A8-B65EF80DE46F}" destId="{08881FB7-0296-714E-BA3F-F57C477C5C8C}" srcOrd="0" destOrd="0" presId="urn:microsoft.com/office/officeart/2005/8/layout/list1"/>
    <dgm:cxn modelId="{5E886ADA-839D-4589-9424-2129CB710EA6}" srcId="{0611289F-EF57-49D0-8DBF-7DE0050A63EC}" destId="{73AC9D97-DD43-4E2F-A4BF-D67D2BACDF91}" srcOrd="0" destOrd="0" parTransId="{47765ADE-068E-4638-853C-E028A03EAEB1}" sibTransId="{B7D38851-7704-4BB2-A695-2B85EA44A7E3}"/>
    <dgm:cxn modelId="{A58DF4DA-3D99-E44A-9AA7-DB3FB0B08957}" type="presOf" srcId="{0611289F-EF57-49D0-8DBF-7DE0050A63EC}" destId="{A8FBA026-A2B8-A048-9392-F99873776DDE}" srcOrd="1" destOrd="0" presId="urn:microsoft.com/office/officeart/2005/8/layout/list1"/>
    <dgm:cxn modelId="{9EB241E3-C812-42C9-9272-816D4060D73C}" srcId="{F023D01E-C5C1-4D5E-B80C-38800C141F76}" destId="{398517A3-CA0A-49D4-9B51-9D9C9AC52F2D}" srcOrd="0" destOrd="0" parTransId="{1C85ACBC-371A-4348-B211-E429FBCB314B}" sibTransId="{C6666D40-2FA5-4993-8A57-93D911CDC688}"/>
    <dgm:cxn modelId="{6EDA55FE-C10F-484F-80E7-E3158DFA4EDF}" type="presParOf" srcId="{08881FB7-0296-714E-BA3F-F57C477C5C8C}" destId="{B65DD407-5717-D446-9157-CC6888EAC862}" srcOrd="0" destOrd="0" presId="urn:microsoft.com/office/officeart/2005/8/layout/list1"/>
    <dgm:cxn modelId="{FE329C31-4C5D-FC42-9D87-DA07A4A2A8FE}" type="presParOf" srcId="{B65DD407-5717-D446-9157-CC6888EAC862}" destId="{FA964298-AF21-F941-BE4C-48894213E735}" srcOrd="0" destOrd="0" presId="urn:microsoft.com/office/officeart/2005/8/layout/list1"/>
    <dgm:cxn modelId="{B97209EE-9817-E447-BF3E-AB71AEF0D71D}" type="presParOf" srcId="{B65DD407-5717-D446-9157-CC6888EAC862}" destId="{A8FBA026-A2B8-A048-9392-F99873776DDE}" srcOrd="1" destOrd="0" presId="urn:microsoft.com/office/officeart/2005/8/layout/list1"/>
    <dgm:cxn modelId="{9E9378B6-0C53-454D-9B71-85C5265F3BB4}" type="presParOf" srcId="{08881FB7-0296-714E-BA3F-F57C477C5C8C}" destId="{8E58966B-497C-034C-8978-DA96453732BF}" srcOrd="1" destOrd="0" presId="urn:microsoft.com/office/officeart/2005/8/layout/list1"/>
    <dgm:cxn modelId="{FF10A1FF-9D99-1A43-A5B2-E83784B4CC85}" type="presParOf" srcId="{08881FB7-0296-714E-BA3F-F57C477C5C8C}" destId="{665AE39D-1E22-964F-BA41-FAA52EE2313C}" srcOrd="2" destOrd="0" presId="urn:microsoft.com/office/officeart/2005/8/layout/list1"/>
    <dgm:cxn modelId="{FECE8FD8-EB52-A947-A441-0D78C5B92545}" type="presParOf" srcId="{08881FB7-0296-714E-BA3F-F57C477C5C8C}" destId="{6884F07F-EF4B-8048-A94E-09D7A4D31DAF}" srcOrd="3" destOrd="0" presId="urn:microsoft.com/office/officeart/2005/8/layout/list1"/>
    <dgm:cxn modelId="{119A7A4B-463E-DD42-AE60-663E60510C47}" type="presParOf" srcId="{08881FB7-0296-714E-BA3F-F57C477C5C8C}" destId="{1111263C-2813-AE40-B69E-6D4409CBB1AA}" srcOrd="4" destOrd="0" presId="urn:microsoft.com/office/officeart/2005/8/layout/list1"/>
    <dgm:cxn modelId="{FCA5207E-6C9D-6C46-91A1-DE21CD21C952}" type="presParOf" srcId="{1111263C-2813-AE40-B69E-6D4409CBB1AA}" destId="{C80A7A6B-B145-BE4C-95E1-C80F5E648A07}" srcOrd="0" destOrd="0" presId="urn:microsoft.com/office/officeart/2005/8/layout/list1"/>
    <dgm:cxn modelId="{39DE651A-2B15-764B-A56B-95B1566B2B9D}" type="presParOf" srcId="{1111263C-2813-AE40-B69E-6D4409CBB1AA}" destId="{725C03EF-64EE-1C45-97D7-206E260B283E}" srcOrd="1" destOrd="0" presId="urn:microsoft.com/office/officeart/2005/8/layout/list1"/>
    <dgm:cxn modelId="{7D6DCB77-1C81-D946-A619-D9359E08BB1D}" type="presParOf" srcId="{08881FB7-0296-714E-BA3F-F57C477C5C8C}" destId="{8FACCA17-3190-8345-9322-F6D7D9B4F20B}" srcOrd="5" destOrd="0" presId="urn:microsoft.com/office/officeart/2005/8/layout/list1"/>
    <dgm:cxn modelId="{B9791935-5ACB-384F-BDD4-D5FBE6E943F5}" type="presParOf" srcId="{08881FB7-0296-714E-BA3F-F57C477C5C8C}" destId="{38A39163-9A8A-674A-A15C-C4E907EAFF34}" srcOrd="6" destOrd="0" presId="urn:microsoft.com/office/officeart/2005/8/layout/list1"/>
    <dgm:cxn modelId="{3103CB22-6AF7-6D45-B0A5-9D549D44DA98}" type="presParOf" srcId="{08881FB7-0296-714E-BA3F-F57C477C5C8C}" destId="{6FACBC73-6C79-C549-8B17-59777F4CA515}" srcOrd="7" destOrd="0" presId="urn:microsoft.com/office/officeart/2005/8/layout/list1"/>
    <dgm:cxn modelId="{6935DCEA-D7AA-8249-BCC5-DE897C6265D7}" type="presParOf" srcId="{08881FB7-0296-714E-BA3F-F57C477C5C8C}" destId="{E96DBC48-74C2-6340-95CE-1CBB32F94359}" srcOrd="8" destOrd="0" presId="urn:microsoft.com/office/officeart/2005/8/layout/list1"/>
    <dgm:cxn modelId="{015D3380-2D13-814A-8A39-E90E26D0623E}" type="presParOf" srcId="{E96DBC48-74C2-6340-95CE-1CBB32F94359}" destId="{A0DF735B-98DA-B34D-BDED-11E302A11796}" srcOrd="0" destOrd="0" presId="urn:microsoft.com/office/officeart/2005/8/layout/list1"/>
    <dgm:cxn modelId="{BFB80678-CFF8-124A-BEAB-28FFB47301A4}" type="presParOf" srcId="{E96DBC48-74C2-6340-95CE-1CBB32F94359}" destId="{B926FA88-0474-844A-8934-B609F1F181FD}" srcOrd="1" destOrd="0" presId="urn:microsoft.com/office/officeart/2005/8/layout/list1"/>
    <dgm:cxn modelId="{421F233F-C91E-8648-BDB5-E97FEFD4C464}" type="presParOf" srcId="{08881FB7-0296-714E-BA3F-F57C477C5C8C}" destId="{B7BFDA2B-6EA7-7943-99A7-C09E97C8435C}" srcOrd="9" destOrd="0" presId="urn:microsoft.com/office/officeart/2005/8/layout/list1"/>
    <dgm:cxn modelId="{1D8737B0-E5DF-214C-A316-AC155683039F}" type="presParOf" srcId="{08881FB7-0296-714E-BA3F-F57C477C5C8C}" destId="{071DC020-F8EE-A840-8DC4-B67F121A96CD}" srcOrd="10" destOrd="0" presId="urn:microsoft.com/office/officeart/2005/8/layout/list1"/>
    <dgm:cxn modelId="{D26A2306-CDEA-4249-9A6B-DD3ED04A9D76}" type="presParOf" srcId="{08881FB7-0296-714E-BA3F-F57C477C5C8C}" destId="{C80D57EA-8C08-CC4A-983E-DC7D5F11A955}" srcOrd="11" destOrd="0" presId="urn:microsoft.com/office/officeart/2005/8/layout/list1"/>
    <dgm:cxn modelId="{C61740D4-2464-D142-B514-07BAB63B1D3E}" type="presParOf" srcId="{08881FB7-0296-714E-BA3F-F57C477C5C8C}" destId="{51CCF644-4E4E-174D-8881-F20E7BB00617}" srcOrd="12" destOrd="0" presId="urn:microsoft.com/office/officeart/2005/8/layout/list1"/>
    <dgm:cxn modelId="{5A12FD7B-8890-C847-913F-22E625EB06E8}" type="presParOf" srcId="{51CCF644-4E4E-174D-8881-F20E7BB00617}" destId="{D5F88459-0B15-F44C-8CC4-AAA1F5C9FE63}" srcOrd="0" destOrd="0" presId="urn:microsoft.com/office/officeart/2005/8/layout/list1"/>
    <dgm:cxn modelId="{12B2D368-36F9-A24B-AED9-51B979D53A5E}" type="presParOf" srcId="{51CCF644-4E4E-174D-8881-F20E7BB00617}" destId="{F82DAF67-C736-8242-B914-B35CF1175F2A}" srcOrd="1" destOrd="0" presId="urn:microsoft.com/office/officeart/2005/8/layout/list1"/>
    <dgm:cxn modelId="{9B683C84-4F72-6945-835A-7B2303F5E376}" type="presParOf" srcId="{08881FB7-0296-714E-BA3F-F57C477C5C8C}" destId="{A60E171C-C2DC-094D-83CC-86A377F6B4E7}" srcOrd="13" destOrd="0" presId="urn:microsoft.com/office/officeart/2005/8/layout/list1"/>
    <dgm:cxn modelId="{63DABCEA-CBF0-B149-9E1F-D3B5FA103A70}" type="presParOf" srcId="{08881FB7-0296-714E-BA3F-F57C477C5C8C}" destId="{9EB9D18B-8B3C-9A4B-AA08-054E2487CA03}"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DD1F709-1B7F-40D0-9371-B2156B5AD299}"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65D96FA1-8956-49C7-9593-469BD4ACF37E}">
      <dgm:prSet/>
      <dgm:spPr/>
      <dgm:t>
        <a:bodyPr/>
        <a:lstStyle/>
        <a:p>
          <a:r>
            <a:rPr lang="en-US"/>
            <a:t>Austria defeated. Treaty of Lunéville 1802</a:t>
          </a:r>
        </a:p>
      </dgm:t>
    </dgm:pt>
    <dgm:pt modelId="{7203A97D-6D5B-4E02-B2B3-7573C5685A75}" type="parTrans" cxnId="{4ACFC4E9-F1FC-41FC-AA7C-6A8E46C211EE}">
      <dgm:prSet/>
      <dgm:spPr/>
      <dgm:t>
        <a:bodyPr/>
        <a:lstStyle/>
        <a:p>
          <a:endParaRPr lang="en-US"/>
        </a:p>
      </dgm:t>
    </dgm:pt>
    <dgm:pt modelId="{2ED014DC-B7BA-4D0A-AF0A-8CF791CB5957}" type="sibTrans" cxnId="{4ACFC4E9-F1FC-41FC-AA7C-6A8E46C211EE}">
      <dgm:prSet/>
      <dgm:spPr/>
      <dgm:t>
        <a:bodyPr/>
        <a:lstStyle/>
        <a:p>
          <a:endParaRPr lang="en-US"/>
        </a:p>
      </dgm:t>
    </dgm:pt>
    <dgm:pt modelId="{D32863AD-CE5B-4B04-92DE-C557B9960D31}">
      <dgm:prSet/>
      <dgm:spPr/>
      <dgm:t>
        <a:bodyPr/>
        <a:lstStyle/>
        <a:p>
          <a:r>
            <a:rPr lang="en-US"/>
            <a:t>Russia gradually withdraws from fighting</a:t>
          </a:r>
        </a:p>
      </dgm:t>
    </dgm:pt>
    <dgm:pt modelId="{754F4DFC-7EDD-47D0-BFA9-7A1FB65BC0AE}" type="parTrans" cxnId="{56EB298E-1DAE-4F9E-9F7A-9EE94DE36982}">
      <dgm:prSet/>
      <dgm:spPr/>
      <dgm:t>
        <a:bodyPr/>
        <a:lstStyle/>
        <a:p>
          <a:endParaRPr lang="en-US"/>
        </a:p>
      </dgm:t>
    </dgm:pt>
    <dgm:pt modelId="{02E6824B-1BB3-4A22-B80F-675396731BCC}" type="sibTrans" cxnId="{56EB298E-1DAE-4F9E-9F7A-9EE94DE36982}">
      <dgm:prSet/>
      <dgm:spPr/>
      <dgm:t>
        <a:bodyPr/>
        <a:lstStyle/>
        <a:p>
          <a:endParaRPr lang="en-US"/>
        </a:p>
      </dgm:t>
    </dgm:pt>
    <dgm:pt modelId="{57B1812E-4119-4BF5-B251-B29836CDD47E}">
      <dgm:prSet/>
      <dgm:spPr/>
      <dgm:t>
        <a:bodyPr/>
        <a:lstStyle/>
        <a:p>
          <a:r>
            <a:rPr lang="en-US"/>
            <a:t>Britain – stopgap Treaty of Amiens (1802). Britain recognizes France’s predominance on the Continent. </a:t>
          </a:r>
        </a:p>
      </dgm:t>
    </dgm:pt>
    <dgm:pt modelId="{A6B7F5AF-96D8-4F6C-B119-795F6EB8FC60}" type="parTrans" cxnId="{56DCF40F-D2E8-4D54-A879-1343DF8ABEEE}">
      <dgm:prSet/>
      <dgm:spPr/>
      <dgm:t>
        <a:bodyPr/>
        <a:lstStyle/>
        <a:p>
          <a:endParaRPr lang="en-US"/>
        </a:p>
      </dgm:t>
    </dgm:pt>
    <dgm:pt modelId="{EF9DFFE0-C4D2-447C-B8FF-E3BDA5D6C36D}" type="sibTrans" cxnId="{56DCF40F-D2E8-4D54-A879-1343DF8ABEEE}">
      <dgm:prSet/>
      <dgm:spPr/>
      <dgm:t>
        <a:bodyPr/>
        <a:lstStyle/>
        <a:p>
          <a:endParaRPr lang="en-US"/>
        </a:p>
      </dgm:t>
    </dgm:pt>
    <dgm:pt modelId="{304A898F-C051-4359-BD35-C94C46736AE0}">
      <dgm:prSet/>
      <dgm:spPr/>
      <dgm:t>
        <a:bodyPr/>
        <a:lstStyle/>
        <a:p>
          <a:r>
            <a:rPr lang="en-US"/>
            <a:t>Kingdom of Naples – defeated. Diminished sovereignty. </a:t>
          </a:r>
        </a:p>
      </dgm:t>
    </dgm:pt>
    <dgm:pt modelId="{80C8746E-89C9-48CC-8A27-3C7B08C4E913}" type="parTrans" cxnId="{7F9350EE-DB9C-4BCA-A4CF-ED4ADCB842B6}">
      <dgm:prSet/>
      <dgm:spPr/>
      <dgm:t>
        <a:bodyPr/>
        <a:lstStyle/>
        <a:p>
          <a:endParaRPr lang="en-US"/>
        </a:p>
      </dgm:t>
    </dgm:pt>
    <dgm:pt modelId="{017D7586-C602-49F3-A25B-457EFBFC1AAE}" type="sibTrans" cxnId="{7F9350EE-DB9C-4BCA-A4CF-ED4ADCB842B6}">
      <dgm:prSet/>
      <dgm:spPr/>
      <dgm:t>
        <a:bodyPr/>
        <a:lstStyle/>
        <a:p>
          <a:endParaRPr lang="en-US"/>
        </a:p>
      </dgm:t>
    </dgm:pt>
    <dgm:pt modelId="{24ED917B-45DC-46FD-93BA-822140E179A1}">
      <dgm:prSet/>
      <dgm:spPr/>
      <dgm:t>
        <a:bodyPr/>
        <a:lstStyle/>
        <a:p>
          <a:r>
            <a:rPr lang="en-US"/>
            <a:t>Germanic principalities – forced to accept French terms of peace.</a:t>
          </a:r>
        </a:p>
      </dgm:t>
    </dgm:pt>
    <dgm:pt modelId="{EE861EC2-DF71-40FA-8BE8-B0A18EEED498}" type="parTrans" cxnId="{D8F544D0-9F02-4082-884E-6BCD0392CDFA}">
      <dgm:prSet/>
      <dgm:spPr/>
      <dgm:t>
        <a:bodyPr/>
        <a:lstStyle/>
        <a:p>
          <a:endParaRPr lang="en-US"/>
        </a:p>
      </dgm:t>
    </dgm:pt>
    <dgm:pt modelId="{36CE25A9-E3FB-4BE2-80FE-F67305DFCEB0}" type="sibTrans" cxnId="{D8F544D0-9F02-4082-884E-6BCD0392CDFA}">
      <dgm:prSet/>
      <dgm:spPr/>
      <dgm:t>
        <a:bodyPr/>
        <a:lstStyle/>
        <a:p>
          <a:endParaRPr lang="en-US"/>
        </a:p>
      </dgm:t>
    </dgm:pt>
    <dgm:pt modelId="{6E60A673-62FA-9441-9628-32036666A648}" type="pres">
      <dgm:prSet presAssocID="{7DD1F709-1B7F-40D0-9371-B2156B5AD299}" presName="linear" presStyleCnt="0">
        <dgm:presLayoutVars>
          <dgm:animLvl val="lvl"/>
          <dgm:resizeHandles val="exact"/>
        </dgm:presLayoutVars>
      </dgm:prSet>
      <dgm:spPr/>
    </dgm:pt>
    <dgm:pt modelId="{FB16D465-7D06-5445-A505-A3AA57ECF32F}" type="pres">
      <dgm:prSet presAssocID="{65D96FA1-8956-49C7-9593-469BD4ACF37E}" presName="parentText" presStyleLbl="node1" presStyleIdx="0" presStyleCnt="5">
        <dgm:presLayoutVars>
          <dgm:chMax val="0"/>
          <dgm:bulletEnabled val="1"/>
        </dgm:presLayoutVars>
      </dgm:prSet>
      <dgm:spPr/>
    </dgm:pt>
    <dgm:pt modelId="{3942BD7B-BB7C-9041-9A5A-DDD9251755B4}" type="pres">
      <dgm:prSet presAssocID="{2ED014DC-B7BA-4D0A-AF0A-8CF791CB5957}" presName="spacer" presStyleCnt="0"/>
      <dgm:spPr/>
    </dgm:pt>
    <dgm:pt modelId="{0F2AB05B-A03E-2941-9957-9DEC25CBB2F4}" type="pres">
      <dgm:prSet presAssocID="{D32863AD-CE5B-4B04-92DE-C557B9960D31}" presName="parentText" presStyleLbl="node1" presStyleIdx="1" presStyleCnt="5">
        <dgm:presLayoutVars>
          <dgm:chMax val="0"/>
          <dgm:bulletEnabled val="1"/>
        </dgm:presLayoutVars>
      </dgm:prSet>
      <dgm:spPr/>
    </dgm:pt>
    <dgm:pt modelId="{8265E4B4-6EBF-6645-83A2-17B2266AD9AF}" type="pres">
      <dgm:prSet presAssocID="{02E6824B-1BB3-4A22-B80F-675396731BCC}" presName="spacer" presStyleCnt="0"/>
      <dgm:spPr/>
    </dgm:pt>
    <dgm:pt modelId="{62E8B9BD-D0C0-6A43-9FE5-2344641D6E96}" type="pres">
      <dgm:prSet presAssocID="{57B1812E-4119-4BF5-B251-B29836CDD47E}" presName="parentText" presStyleLbl="node1" presStyleIdx="2" presStyleCnt="5">
        <dgm:presLayoutVars>
          <dgm:chMax val="0"/>
          <dgm:bulletEnabled val="1"/>
        </dgm:presLayoutVars>
      </dgm:prSet>
      <dgm:spPr/>
    </dgm:pt>
    <dgm:pt modelId="{FF4C2B8A-B90C-2F4F-BDC9-64BAD8CDD3C6}" type="pres">
      <dgm:prSet presAssocID="{EF9DFFE0-C4D2-447C-B8FF-E3BDA5D6C36D}" presName="spacer" presStyleCnt="0"/>
      <dgm:spPr/>
    </dgm:pt>
    <dgm:pt modelId="{3AD2180E-36D6-3249-B1E0-435798A085CD}" type="pres">
      <dgm:prSet presAssocID="{304A898F-C051-4359-BD35-C94C46736AE0}" presName="parentText" presStyleLbl="node1" presStyleIdx="3" presStyleCnt="5">
        <dgm:presLayoutVars>
          <dgm:chMax val="0"/>
          <dgm:bulletEnabled val="1"/>
        </dgm:presLayoutVars>
      </dgm:prSet>
      <dgm:spPr/>
    </dgm:pt>
    <dgm:pt modelId="{B7B13C14-40AA-D44F-832E-82E3FEC189AD}" type="pres">
      <dgm:prSet presAssocID="{017D7586-C602-49F3-A25B-457EFBFC1AAE}" presName="spacer" presStyleCnt="0"/>
      <dgm:spPr/>
    </dgm:pt>
    <dgm:pt modelId="{FDDF7130-3D68-1543-A395-9B90BF3F646F}" type="pres">
      <dgm:prSet presAssocID="{24ED917B-45DC-46FD-93BA-822140E179A1}" presName="parentText" presStyleLbl="node1" presStyleIdx="4" presStyleCnt="5">
        <dgm:presLayoutVars>
          <dgm:chMax val="0"/>
          <dgm:bulletEnabled val="1"/>
        </dgm:presLayoutVars>
      </dgm:prSet>
      <dgm:spPr/>
    </dgm:pt>
  </dgm:ptLst>
  <dgm:cxnLst>
    <dgm:cxn modelId="{56DCF40F-D2E8-4D54-A879-1343DF8ABEEE}" srcId="{7DD1F709-1B7F-40D0-9371-B2156B5AD299}" destId="{57B1812E-4119-4BF5-B251-B29836CDD47E}" srcOrd="2" destOrd="0" parTransId="{A6B7F5AF-96D8-4F6C-B119-795F6EB8FC60}" sibTransId="{EF9DFFE0-C4D2-447C-B8FF-E3BDA5D6C36D}"/>
    <dgm:cxn modelId="{2D319855-1E97-DE48-94F7-C1982CE2C3F7}" type="presOf" srcId="{24ED917B-45DC-46FD-93BA-822140E179A1}" destId="{FDDF7130-3D68-1543-A395-9B90BF3F646F}" srcOrd="0" destOrd="0" presId="urn:microsoft.com/office/officeart/2005/8/layout/vList2"/>
    <dgm:cxn modelId="{CA5A875F-91E0-2640-8658-49A6CB18662F}" type="presOf" srcId="{D32863AD-CE5B-4B04-92DE-C557B9960D31}" destId="{0F2AB05B-A03E-2941-9957-9DEC25CBB2F4}" srcOrd="0" destOrd="0" presId="urn:microsoft.com/office/officeart/2005/8/layout/vList2"/>
    <dgm:cxn modelId="{157DD85F-3D63-4847-8B97-A5C333420017}" type="presOf" srcId="{57B1812E-4119-4BF5-B251-B29836CDD47E}" destId="{62E8B9BD-D0C0-6A43-9FE5-2344641D6E96}" srcOrd="0" destOrd="0" presId="urn:microsoft.com/office/officeart/2005/8/layout/vList2"/>
    <dgm:cxn modelId="{56EB298E-1DAE-4F9E-9F7A-9EE94DE36982}" srcId="{7DD1F709-1B7F-40D0-9371-B2156B5AD299}" destId="{D32863AD-CE5B-4B04-92DE-C557B9960D31}" srcOrd="1" destOrd="0" parTransId="{754F4DFC-7EDD-47D0-BFA9-7A1FB65BC0AE}" sibTransId="{02E6824B-1BB3-4A22-B80F-675396731BCC}"/>
    <dgm:cxn modelId="{083F3B94-0709-914C-A174-E98CCBCFC44A}" type="presOf" srcId="{304A898F-C051-4359-BD35-C94C46736AE0}" destId="{3AD2180E-36D6-3249-B1E0-435798A085CD}" srcOrd="0" destOrd="0" presId="urn:microsoft.com/office/officeart/2005/8/layout/vList2"/>
    <dgm:cxn modelId="{0751029B-98B3-9D4D-824E-F264BED067F4}" type="presOf" srcId="{7DD1F709-1B7F-40D0-9371-B2156B5AD299}" destId="{6E60A673-62FA-9441-9628-32036666A648}" srcOrd="0" destOrd="0" presId="urn:microsoft.com/office/officeart/2005/8/layout/vList2"/>
    <dgm:cxn modelId="{D2A3489C-A2FC-8344-93F8-9A157A23A15B}" type="presOf" srcId="{65D96FA1-8956-49C7-9593-469BD4ACF37E}" destId="{FB16D465-7D06-5445-A505-A3AA57ECF32F}" srcOrd="0" destOrd="0" presId="urn:microsoft.com/office/officeart/2005/8/layout/vList2"/>
    <dgm:cxn modelId="{D8F544D0-9F02-4082-884E-6BCD0392CDFA}" srcId="{7DD1F709-1B7F-40D0-9371-B2156B5AD299}" destId="{24ED917B-45DC-46FD-93BA-822140E179A1}" srcOrd="4" destOrd="0" parTransId="{EE861EC2-DF71-40FA-8BE8-B0A18EEED498}" sibTransId="{36CE25A9-E3FB-4BE2-80FE-F67305DFCEB0}"/>
    <dgm:cxn modelId="{4ACFC4E9-F1FC-41FC-AA7C-6A8E46C211EE}" srcId="{7DD1F709-1B7F-40D0-9371-B2156B5AD299}" destId="{65D96FA1-8956-49C7-9593-469BD4ACF37E}" srcOrd="0" destOrd="0" parTransId="{7203A97D-6D5B-4E02-B2B3-7573C5685A75}" sibTransId="{2ED014DC-B7BA-4D0A-AF0A-8CF791CB5957}"/>
    <dgm:cxn modelId="{7F9350EE-DB9C-4BCA-A4CF-ED4ADCB842B6}" srcId="{7DD1F709-1B7F-40D0-9371-B2156B5AD299}" destId="{304A898F-C051-4359-BD35-C94C46736AE0}" srcOrd="3" destOrd="0" parTransId="{80C8746E-89C9-48CC-8A27-3C7B08C4E913}" sibTransId="{017D7586-C602-49F3-A25B-457EFBFC1AAE}"/>
    <dgm:cxn modelId="{B70E935A-CA6D-4B49-BFE1-E2627604D291}" type="presParOf" srcId="{6E60A673-62FA-9441-9628-32036666A648}" destId="{FB16D465-7D06-5445-A505-A3AA57ECF32F}" srcOrd="0" destOrd="0" presId="urn:microsoft.com/office/officeart/2005/8/layout/vList2"/>
    <dgm:cxn modelId="{93D12937-EC17-EE4B-A8AD-FF6C8424D6D3}" type="presParOf" srcId="{6E60A673-62FA-9441-9628-32036666A648}" destId="{3942BD7B-BB7C-9041-9A5A-DDD9251755B4}" srcOrd="1" destOrd="0" presId="urn:microsoft.com/office/officeart/2005/8/layout/vList2"/>
    <dgm:cxn modelId="{BD54A73B-C339-5141-98AC-6BE4B69CC3FA}" type="presParOf" srcId="{6E60A673-62FA-9441-9628-32036666A648}" destId="{0F2AB05B-A03E-2941-9957-9DEC25CBB2F4}" srcOrd="2" destOrd="0" presId="urn:microsoft.com/office/officeart/2005/8/layout/vList2"/>
    <dgm:cxn modelId="{B0A249BF-515C-FF4E-89AE-BCF2D2F4180E}" type="presParOf" srcId="{6E60A673-62FA-9441-9628-32036666A648}" destId="{8265E4B4-6EBF-6645-83A2-17B2266AD9AF}" srcOrd="3" destOrd="0" presId="urn:microsoft.com/office/officeart/2005/8/layout/vList2"/>
    <dgm:cxn modelId="{E404439A-8426-854F-BF5F-B95807DB36BD}" type="presParOf" srcId="{6E60A673-62FA-9441-9628-32036666A648}" destId="{62E8B9BD-D0C0-6A43-9FE5-2344641D6E96}" srcOrd="4" destOrd="0" presId="urn:microsoft.com/office/officeart/2005/8/layout/vList2"/>
    <dgm:cxn modelId="{842A6D69-1402-C649-B75A-510FE66572D9}" type="presParOf" srcId="{6E60A673-62FA-9441-9628-32036666A648}" destId="{FF4C2B8A-B90C-2F4F-BDC9-64BAD8CDD3C6}" srcOrd="5" destOrd="0" presId="urn:microsoft.com/office/officeart/2005/8/layout/vList2"/>
    <dgm:cxn modelId="{09673DE3-FE3D-4F4C-99D5-111581B2770D}" type="presParOf" srcId="{6E60A673-62FA-9441-9628-32036666A648}" destId="{3AD2180E-36D6-3249-B1E0-435798A085CD}" srcOrd="6" destOrd="0" presId="urn:microsoft.com/office/officeart/2005/8/layout/vList2"/>
    <dgm:cxn modelId="{C9F68F94-CCDE-4F46-B703-F69159F0A9D0}" type="presParOf" srcId="{6E60A673-62FA-9441-9628-32036666A648}" destId="{B7B13C14-40AA-D44F-832E-82E3FEC189AD}" srcOrd="7" destOrd="0" presId="urn:microsoft.com/office/officeart/2005/8/layout/vList2"/>
    <dgm:cxn modelId="{DC692F91-9826-6846-9D87-1547BAB0856D}" type="presParOf" srcId="{6E60A673-62FA-9441-9628-32036666A648}" destId="{FDDF7130-3D68-1543-A395-9B90BF3F646F}"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CA1DEF0-303B-4CD7-BCA6-8599194FA5A4}" type="doc">
      <dgm:prSet loTypeId="urn:microsoft.com/office/officeart/2017/3/layout/HorizontalLabelsTimeline" loCatId="process" qsTypeId="urn:microsoft.com/office/officeart/2005/8/quickstyle/simple4" qsCatId="simple" csTypeId="urn:microsoft.com/office/officeart/2005/8/colors/colorful5" csCatId="colorful" phldr="1"/>
      <dgm:spPr/>
      <dgm:t>
        <a:bodyPr/>
        <a:lstStyle/>
        <a:p>
          <a:endParaRPr lang="en-US"/>
        </a:p>
      </dgm:t>
    </dgm:pt>
    <dgm:pt modelId="{AABCBCF4-5FD4-4683-BF2D-5148B3823985}">
      <dgm:prSet/>
      <dgm:spPr/>
      <dgm:t>
        <a:bodyPr/>
        <a:lstStyle/>
        <a:p>
          <a:pPr>
            <a:defRPr b="1"/>
          </a:pPr>
          <a:r>
            <a:rPr lang="en-US"/>
            <a:t>1805</a:t>
          </a:r>
        </a:p>
      </dgm:t>
    </dgm:pt>
    <dgm:pt modelId="{A3E4D6B9-C0E9-45E0-9DB7-C88428C4EDF8}" type="parTrans" cxnId="{54295FB4-4DB8-42CC-8D5D-E7DDD410A754}">
      <dgm:prSet/>
      <dgm:spPr/>
      <dgm:t>
        <a:bodyPr/>
        <a:lstStyle/>
        <a:p>
          <a:endParaRPr lang="en-US"/>
        </a:p>
      </dgm:t>
    </dgm:pt>
    <dgm:pt modelId="{118A9FF3-7007-422F-9398-98DD43E51E40}" type="sibTrans" cxnId="{54295FB4-4DB8-42CC-8D5D-E7DDD410A754}">
      <dgm:prSet/>
      <dgm:spPr/>
      <dgm:t>
        <a:bodyPr/>
        <a:lstStyle/>
        <a:p>
          <a:endParaRPr lang="en-US"/>
        </a:p>
      </dgm:t>
    </dgm:pt>
    <dgm:pt modelId="{67D70117-9D73-4049-A5FE-51480D94E7AB}">
      <dgm:prSet/>
      <dgm:spPr/>
      <dgm:t>
        <a:bodyPr/>
        <a:lstStyle/>
        <a:p>
          <a:r>
            <a:rPr lang="en-US"/>
            <a:t>Battle of Austerlitz (victory over Austro-Russian forces)</a:t>
          </a:r>
        </a:p>
      </dgm:t>
    </dgm:pt>
    <dgm:pt modelId="{A1967DC5-FE11-4053-9B2C-7B6934A32164}" type="parTrans" cxnId="{E14A0380-BF80-4431-99BC-CB1D11E3511D}">
      <dgm:prSet/>
      <dgm:spPr/>
      <dgm:t>
        <a:bodyPr/>
        <a:lstStyle/>
        <a:p>
          <a:endParaRPr lang="en-US"/>
        </a:p>
      </dgm:t>
    </dgm:pt>
    <dgm:pt modelId="{E734BBFC-C0DC-41E3-B4FD-721E408B8FE4}" type="sibTrans" cxnId="{E14A0380-BF80-4431-99BC-CB1D11E3511D}">
      <dgm:prSet/>
      <dgm:spPr/>
      <dgm:t>
        <a:bodyPr/>
        <a:lstStyle/>
        <a:p>
          <a:endParaRPr lang="en-US"/>
        </a:p>
      </dgm:t>
    </dgm:pt>
    <dgm:pt modelId="{B0D61242-F1A0-4ABA-B18E-CDE47590522B}">
      <dgm:prSet/>
      <dgm:spPr/>
      <dgm:t>
        <a:bodyPr/>
        <a:lstStyle/>
        <a:p>
          <a:pPr>
            <a:defRPr b="1"/>
          </a:pPr>
          <a:r>
            <a:rPr lang="en-US"/>
            <a:t>1806</a:t>
          </a:r>
        </a:p>
      </dgm:t>
    </dgm:pt>
    <dgm:pt modelId="{C6D36C53-3C43-4A5C-A226-4F4663376ED4}" type="parTrans" cxnId="{5722BDB0-C9D7-470C-963F-6715DE3B4873}">
      <dgm:prSet/>
      <dgm:spPr/>
      <dgm:t>
        <a:bodyPr/>
        <a:lstStyle/>
        <a:p>
          <a:endParaRPr lang="en-US"/>
        </a:p>
      </dgm:t>
    </dgm:pt>
    <dgm:pt modelId="{7C71E6D9-7D44-4FCD-9B92-99BEFBB39E40}" type="sibTrans" cxnId="{5722BDB0-C9D7-470C-963F-6715DE3B4873}">
      <dgm:prSet/>
      <dgm:spPr/>
      <dgm:t>
        <a:bodyPr/>
        <a:lstStyle/>
        <a:p>
          <a:endParaRPr lang="en-US"/>
        </a:p>
      </dgm:t>
    </dgm:pt>
    <dgm:pt modelId="{850CA690-E5FA-4301-99FC-DAE8FD221A47}">
      <dgm:prSet/>
      <dgm:spPr/>
      <dgm:t>
        <a:bodyPr/>
        <a:lstStyle/>
        <a:p>
          <a:r>
            <a:rPr lang="en-US"/>
            <a:t>Berlin Decree, enforcing the Continental System</a:t>
          </a:r>
        </a:p>
      </dgm:t>
    </dgm:pt>
    <dgm:pt modelId="{A448AB9D-091C-4A15-AB99-F5DB9B064928}" type="parTrans" cxnId="{F682101B-2918-4C03-AD0F-11D9B3F85990}">
      <dgm:prSet/>
      <dgm:spPr/>
      <dgm:t>
        <a:bodyPr/>
        <a:lstStyle/>
        <a:p>
          <a:endParaRPr lang="en-US"/>
        </a:p>
      </dgm:t>
    </dgm:pt>
    <dgm:pt modelId="{C67CAEBF-8BF2-48CB-938B-F9AEFD028EC1}" type="sibTrans" cxnId="{F682101B-2918-4C03-AD0F-11D9B3F85990}">
      <dgm:prSet/>
      <dgm:spPr/>
      <dgm:t>
        <a:bodyPr/>
        <a:lstStyle/>
        <a:p>
          <a:endParaRPr lang="en-US"/>
        </a:p>
      </dgm:t>
    </dgm:pt>
    <dgm:pt modelId="{7BFAE0B8-07DE-43FE-ABC5-F546BBC49F65}">
      <dgm:prSet/>
      <dgm:spPr/>
      <dgm:t>
        <a:bodyPr/>
        <a:lstStyle/>
        <a:p>
          <a:pPr>
            <a:defRPr b="1"/>
          </a:pPr>
          <a:r>
            <a:rPr lang="en-US"/>
            <a:t>1808</a:t>
          </a:r>
        </a:p>
      </dgm:t>
    </dgm:pt>
    <dgm:pt modelId="{77D82FD8-EC86-4392-A15F-4D21CE044ABE}" type="parTrans" cxnId="{66B512D1-5CD2-4090-BE96-28E6DA31885D}">
      <dgm:prSet/>
      <dgm:spPr/>
      <dgm:t>
        <a:bodyPr/>
        <a:lstStyle/>
        <a:p>
          <a:endParaRPr lang="en-US"/>
        </a:p>
      </dgm:t>
    </dgm:pt>
    <dgm:pt modelId="{95328281-6FEB-45A4-9168-FD2B1BB44DE0}" type="sibTrans" cxnId="{66B512D1-5CD2-4090-BE96-28E6DA31885D}">
      <dgm:prSet/>
      <dgm:spPr/>
      <dgm:t>
        <a:bodyPr/>
        <a:lstStyle/>
        <a:p>
          <a:endParaRPr lang="en-US"/>
        </a:p>
      </dgm:t>
    </dgm:pt>
    <dgm:pt modelId="{384A4E9D-D76B-4506-8B36-F88186D8CF5C}">
      <dgm:prSet/>
      <dgm:spPr/>
      <dgm:t>
        <a:bodyPr/>
        <a:lstStyle/>
        <a:p>
          <a:r>
            <a:rPr lang="en-US"/>
            <a:t>Peninsula War (Spain/Portugal)… mired in guerilla warfare</a:t>
          </a:r>
        </a:p>
      </dgm:t>
    </dgm:pt>
    <dgm:pt modelId="{A6EC9544-98BA-489A-BFD9-8DCEFFFCEF27}" type="parTrans" cxnId="{61F49894-938C-4121-B6F2-D3799DA7224C}">
      <dgm:prSet/>
      <dgm:spPr/>
      <dgm:t>
        <a:bodyPr/>
        <a:lstStyle/>
        <a:p>
          <a:endParaRPr lang="en-US"/>
        </a:p>
      </dgm:t>
    </dgm:pt>
    <dgm:pt modelId="{7FF397B6-932C-4FB1-9790-FD1146446728}" type="sibTrans" cxnId="{61F49894-938C-4121-B6F2-D3799DA7224C}">
      <dgm:prSet/>
      <dgm:spPr/>
      <dgm:t>
        <a:bodyPr/>
        <a:lstStyle/>
        <a:p>
          <a:endParaRPr lang="en-US"/>
        </a:p>
      </dgm:t>
    </dgm:pt>
    <dgm:pt modelId="{E9446007-B8B7-4B25-9A08-156B80030095}">
      <dgm:prSet/>
      <dgm:spPr/>
      <dgm:t>
        <a:bodyPr/>
        <a:lstStyle/>
        <a:p>
          <a:pPr>
            <a:defRPr b="1"/>
          </a:pPr>
          <a:r>
            <a:rPr lang="en-US"/>
            <a:t>1812</a:t>
          </a:r>
        </a:p>
      </dgm:t>
    </dgm:pt>
    <dgm:pt modelId="{12E7A33C-EB13-468E-AFEA-7D50CDD97214}" type="parTrans" cxnId="{BFD927FD-7C0C-47E1-81C0-569A003D974E}">
      <dgm:prSet/>
      <dgm:spPr/>
      <dgm:t>
        <a:bodyPr/>
        <a:lstStyle/>
        <a:p>
          <a:endParaRPr lang="en-US"/>
        </a:p>
      </dgm:t>
    </dgm:pt>
    <dgm:pt modelId="{B82F0D3B-FCAF-4346-BAC7-BAD88A7650A8}" type="sibTrans" cxnId="{BFD927FD-7C0C-47E1-81C0-569A003D974E}">
      <dgm:prSet/>
      <dgm:spPr/>
      <dgm:t>
        <a:bodyPr/>
        <a:lstStyle/>
        <a:p>
          <a:endParaRPr lang="en-US"/>
        </a:p>
      </dgm:t>
    </dgm:pt>
    <dgm:pt modelId="{C861B4AE-9DBF-4587-AFF4-CE49651D7BFC}">
      <dgm:prSet/>
      <dgm:spPr/>
      <dgm:t>
        <a:bodyPr/>
        <a:lstStyle/>
        <a:p>
          <a:r>
            <a:rPr lang="en-US"/>
            <a:t>Disastrous invasion of Russia, weakens French Army</a:t>
          </a:r>
        </a:p>
      </dgm:t>
    </dgm:pt>
    <dgm:pt modelId="{0570013D-1D59-4055-AE64-DD6D4F4CAD16}" type="parTrans" cxnId="{5129352A-F238-428E-95EF-4922B2153105}">
      <dgm:prSet/>
      <dgm:spPr/>
      <dgm:t>
        <a:bodyPr/>
        <a:lstStyle/>
        <a:p>
          <a:endParaRPr lang="en-US"/>
        </a:p>
      </dgm:t>
    </dgm:pt>
    <dgm:pt modelId="{727D8B4B-1F27-4E42-9CD9-5D81CC06085E}" type="sibTrans" cxnId="{5129352A-F238-428E-95EF-4922B2153105}">
      <dgm:prSet/>
      <dgm:spPr/>
      <dgm:t>
        <a:bodyPr/>
        <a:lstStyle/>
        <a:p>
          <a:endParaRPr lang="en-US"/>
        </a:p>
      </dgm:t>
    </dgm:pt>
    <dgm:pt modelId="{5E94A8E8-485E-4901-ACA1-625B417B76C9}">
      <dgm:prSet/>
      <dgm:spPr/>
      <dgm:t>
        <a:bodyPr/>
        <a:lstStyle/>
        <a:p>
          <a:pPr>
            <a:defRPr b="1"/>
          </a:pPr>
          <a:r>
            <a:rPr lang="en-US"/>
            <a:t>1814</a:t>
          </a:r>
        </a:p>
      </dgm:t>
    </dgm:pt>
    <dgm:pt modelId="{5C65A945-B5F7-4BFD-927B-E0AA75D1F5DA}" type="parTrans" cxnId="{A8E74146-980E-4A5B-AF40-CFCDA82B54A0}">
      <dgm:prSet/>
      <dgm:spPr/>
      <dgm:t>
        <a:bodyPr/>
        <a:lstStyle/>
        <a:p>
          <a:endParaRPr lang="en-US"/>
        </a:p>
      </dgm:t>
    </dgm:pt>
    <dgm:pt modelId="{4D61ADCE-2A3D-4884-B7A9-A3F8E920DA45}" type="sibTrans" cxnId="{A8E74146-980E-4A5B-AF40-CFCDA82B54A0}">
      <dgm:prSet/>
      <dgm:spPr/>
      <dgm:t>
        <a:bodyPr/>
        <a:lstStyle/>
        <a:p>
          <a:endParaRPr lang="en-US"/>
        </a:p>
      </dgm:t>
    </dgm:pt>
    <dgm:pt modelId="{03820A1B-E68C-46BB-A18A-A43E67681EC7}">
      <dgm:prSet/>
      <dgm:spPr/>
      <dgm:t>
        <a:bodyPr/>
        <a:lstStyle/>
        <a:p>
          <a:r>
            <a:rPr lang="en-US"/>
            <a:t>Paris seized by the Allied Coalition. Napoleon abdicates</a:t>
          </a:r>
        </a:p>
      </dgm:t>
    </dgm:pt>
    <dgm:pt modelId="{57158378-E34E-4156-B62C-DB95407FF1B4}" type="parTrans" cxnId="{177F02B1-AB96-4CC9-B50E-209BE800CFC3}">
      <dgm:prSet/>
      <dgm:spPr/>
      <dgm:t>
        <a:bodyPr/>
        <a:lstStyle/>
        <a:p>
          <a:endParaRPr lang="en-US"/>
        </a:p>
      </dgm:t>
    </dgm:pt>
    <dgm:pt modelId="{7F5C44EB-3640-4625-AF9D-09649DC3B96F}" type="sibTrans" cxnId="{177F02B1-AB96-4CC9-B50E-209BE800CFC3}">
      <dgm:prSet/>
      <dgm:spPr/>
      <dgm:t>
        <a:bodyPr/>
        <a:lstStyle/>
        <a:p>
          <a:endParaRPr lang="en-US"/>
        </a:p>
      </dgm:t>
    </dgm:pt>
    <dgm:pt modelId="{C01720D8-64F3-4B88-96F1-863F079A6556}">
      <dgm:prSet/>
      <dgm:spPr/>
      <dgm:t>
        <a:bodyPr/>
        <a:lstStyle/>
        <a:p>
          <a:pPr>
            <a:defRPr b="1"/>
          </a:pPr>
          <a:r>
            <a:rPr lang="en-US"/>
            <a:t>1815</a:t>
          </a:r>
        </a:p>
      </dgm:t>
    </dgm:pt>
    <dgm:pt modelId="{8B783995-35E6-4172-B765-7EC05D0B0078}" type="parTrans" cxnId="{6F395D62-E37E-4F6E-B178-CA3C4AB17FCA}">
      <dgm:prSet/>
      <dgm:spPr/>
      <dgm:t>
        <a:bodyPr/>
        <a:lstStyle/>
        <a:p>
          <a:endParaRPr lang="en-US"/>
        </a:p>
      </dgm:t>
    </dgm:pt>
    <dgm:pt modelId="{2D7D36C5-6B56-4850-8D2F-57411EFBEB0F}" type="sibTrans" cxnId="{6F395D62-E37E-4F6E-B178-CA3C4AB17FCA}">
      <dgm:prSet/>
      <dgm:spPr/>
      <dgm:t>
        <a:bodyPr/>
        <a:lstStyle/>
        <a:p>
          <a:endParaRPr lang="en-US"/>
        </a:p>
      </dgm:t>
    </dgm:pt>
    <dgm:pt modelId="{CA9F5C65-6B59-4CA7-9CA3-6EABCA23A0F8}">
      <dgm:prSet/>
      <dgm:spPr/>
      <dgm:t>
        <a:bodyPr/>
        <a:lstStyle/>
        <a:p>
          <a:r>
            <a:rPr lang="en-US"/>
            <a:t>Hundred Days. Napoleon returns from Elba. Defeat at Waterloo</a:t>
          </a:r>
        </a:p>
      </dgm:t>
    </dgm:pt>
    <dgm:pt modelId="{3BB09572-0DE8-478E-85D6-84C267D50A03}" type="parTrans" cxnId="{19A96565-4130-4B5A-8018-DEE74527A1D0}">
      <dgm:prSet/>
      <dgm:spPr/>
      <dgm:t>
        <a:bodyPr/>
        <a:lstStyle/>
        <a:p>
          <a:endParaRPr lang="en-US"/>
        </a:p>
      </dgm:t>
    </dgm:pt>
    <dgm:pt modelId="{DF18DDF3-44B1-4A66-901F-551C1CF85ADC}" type="sibTrans" cxnId="{19A96565-4130-4B5A-8018-DEE74527A1D0}">
      <dgm:prSet/>
      <dgm:spPr/>
      <dgm:t>
        <a:bodyPr/>
        <a:lstStyle/>
        <a:p>
          <a:endParaRPr lang="en-US"/>
        </a:p>
      </dgm:t>
    </dgm:pt>
    <dgm:pt modelId="{AD544DFB-9686-4C4D-9EE1-65AD693F18D3}" type="pres">
      <dgm:prSet presAssocID="{8CA1DEF0-303B-4CD7-BCA6-8599194FA5A4}" presName="root" presStyleCnt="0">
        <dgm:presLayoutVars>
          <dgm:chMax/>
          <dgm:chPref/>
          <dgm:animLvl val="lvl"/>
        </dgm:presLayoutVars>
      </dgm:prSet>
      <dgm:spPr/>
    </dgm:pt>
    <dgm:pt modelId="{AC9266A5-C17F-BB47-BFC2-B1D56064EE9C}" type="pres">
      <dgm:prSet presAssocID="{8CA1DEF0-303B-4CD7-BCA6-8599194FA5A4}" presName="divider" presStyleLbl="fgAcc1" presStyleIdx="0" presStyleCnt="1"/>
      <dgm:spPr/>
    </dgm:pt>
    <dgm:pt modelId="{267B09B0-303B-0041-88D9-E39B2086295B}" type="pres">
      <dgm:prSet presAssocID="{8CA1DEF0-303B-4CD7-BCA6-8599194FA5A4}" presName="nodes" presStyleCnt="0">
        <dgm:presLayoutVars>
          <dgm:chMax/>
          <dgm:chPref/>
          <dgm:animLvl val="lvl"/>
        </dgm:presLayoutVars>
      </dgm:prSet>
      <dgm:spPr/>
    </dgm:pt>
    <dgm:pt modelId="{74422530-4F26-BC4B-9E70-81F7C6841C21}" type="pres">
      <dgm:prSet presAssocID="{AABCBCF4-5FD4-4683-BF2D-5148B3823985}" presName="composite" presStyleCnt="0"/>
      <dgm:spPr/>
    </dgm:pt>
    <dgm:pt modelId="{CADE8040-96FD-1844-9162-A580EE8FEE3D}" type="pres">
      <dgm:prSet presAssocID="{AABCBCF4-5FD4-4683-BF2D-5148B3823985}" presName="L1TextContainer" presStyleLbl="alignNode1" presStyleIdx="0" presStyleCnt="6">
        <dgm:presLayoutVars>
          <dgm:chMax val="1"/>
          <dgm:chPref val="1"/>
          <dgm:bulletEnabled val="1"/>
        </dgm:presLayoutVars>
      </dgm:prSet>
      <dgm:spPr/>
    </dgm:pt>
    <dgm:pt modelId="{20B3214D-70DB-914B-A45E-E27A3AE8A4DD}" type="pres">
      <dgm:prSet presAssocID="{AABCBCF4-5FD4-4683-BF2D-5148B3823985}" presName="L2TextContainerWrapper" presStyleCnt="0">
        <dgm:presLayoutVars>
          <dgm:bulletEnabled val="1"/>
        </dgm:presLayoutVars>
      </dgm:prSet>
      <dgm:spPr/>
    </dgm:pt>
    <dgm:pt modelId="{C60293A8-E694-8540-A501-147DD90949F5}" type="pres">
      <dgm:prSet presAssocID="{AABCBCF4-5FD4-4683-BF2D-5148B3823985}" presName="L2TextContainer" presStyleLbl="bgAccFollowNode1" presStyleIdx="0" presStyleCnt="6"/>
      <dgm:spPr/>
    </dgm:pt>
    <dgm:pt modelId="{C69BE562-E9D3-4A49-BDA7-0A3F1F6044D1}" type="pres">
      <dgm:prSet presAssocID="{AABCBCF4-5FD4-4683-BF2D-5148B3823985}" presName="FlexibleEmptyPlaceHolder" presStyleCnt="0"/>
      <dgm:spPr/>
    </dgm:pt>
    <dgm:pt modelId="{E27A04FC-51CF-9448-A3FE-97B3DC1D0297}" type="pres">
      <dgm:prSet presAssocID="{AABCBCF4-5FD4-4683-BF2D-5148B3823985}" presName="ConnectLine" presStyleLbl="sibTrans1D1" presStyleIdx="0" presStyleCnt="6"/>
      <dgm:spPr/>
    </dgm:pt>
    <dgm:pt modelId="{BF594867-1986-034A-9619-59304FF18F4D}" type="pres">
      <dgm:prSet presAssocID="{AABCBCF4-5FD4-4683-BF2D-5148B3823985}" presName="ConnectorPoint" presStyleLbl="node1" presStyleIdx="0" presStyleCnt="6"/>
      <dgm:spPr>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gm:spPr>
    </dgm:pt>
    <dgm:pt modelId="{AEAFD4E4-FF99-FA40-91E7-6F64F6861FBA}" type="pres">
      <dgm:prSet presAssocID="{AABCBCF4-5FD4-4683-BF2D-5148B3823985}" presName="EmptyPlaceHolder" presStyleCnt="0"/>
      <dgm:spPr/>
    </dgm:pt>
    <dgm:pt modelId="{C39AF416-FF5F-104A-B7CD-5EB8984DABBA}" type="pres">
      <dgm:prSet presAssocID="{118A9FF3-7007-422F-9398-98DD43E51E40}" presName="spaceBetweenRectangles" presStyleCnt="0"/>
      <dgm:spPr/>
    </dgm:pt>
    <dgm:pt modelId="{1CD2B378-6322-444E-AC68-BC3862C58268}" type="pres">
      <dgm:prSet presAssocID="{B0D61242-F1A0-4ABA-B18E-CDE47590522B}" presName="composite" presStyleCnt="0"/>
      <dgm:spPr/>
    </dgm:pt>
    <dgm:pt modelId="{6A5DEDBD-7304-C549-9BE6-933B706FB0A7}" type="pres">
      <dgm:prSet presAssocID="{B0D61242-F1A0-4ABA-B18E-CDE47590522B}" presName="L1TextContainer" presStyleLbl="alignNode1" presStyleIdx="1" presStyleCnt="6">
        <dgm:presLayoutVars>
          <dgm:chMax val="1"/>
          <dgm:chPref val="1"/>
          <dgm:bulletEnabled val="1"/>
        </dgm:presLayoutVars>
      </dgm:prSet>
      <dgm:spPr/>
    </dgm:pt>
    <dgm:pt modelId="{6640C8A4-C9E4-2241-9552-D1817E03F149}" type="pres">
      <dgm:prSet presAssocID="{B0D61242-F1A0-4ABA-B18E-CDE47590522B}" presName="L2TextContainerWrapper" presStyleCnt="0">
        <dgm:presLayoutVars>
          <dgm:bulletEnabled val="1"/>
        </dgm:presLayoutVars>
      </dgm:prSet>
      <dgm:spPr/>
    </dgm:pt>
    <dgm:pt modelId="{BDAB4EBD-7982-044E-9276-8AB14613F88E}" type="pres">
      <dgm:prSet presAssocID="{B0D61242-F1A0-4ABA-B18E-CDE47590522B}" presName="L2TextContainer" presStyleLbl="bgAccFollowNode1" presStyleIdx="1" presStyleCnt="6"/>
      <dgm:spPr/>
    </dgm:pt>
    <dgm:pt modelId="{6846ED4A-4529-C043-9BDB-9CD3BA93DA05}" type="pres">
      <dgm:prSet presAssocID="{B0D61242-F1A0-4ABA-B18E-CDE47590522B}" presName="FlexibleEmptyPlaceHolder" presStyleCnt="0"/>
      <dgm:spPr/>
    </dgm:pt>
    <dgm:pt modelId="{748AB871-AE40-D04B-9C59-346C0CD36142}" type="pres">
      <dgm:prSet presAssocID="{B0D61242-F1A0-4ABA-B18E-CDE47590522B}" presName="ConnectLine" presStyleLbl="sibTrans1D1" presStyleIdx="1" presStyleCnt="6"/>
      <dgm:spPr/>
    </dgm:pt>
    <dgm:pt modelId="{4C456C7C-7BA1-704F-B56A-4749BA99AC35}" type="pres">
      <dgm:prSet presAssocID="{B0D61242-F1A0-4ABA-B18E-CDE47590522B}" presName="ConnectorPoint" presStyleLbl="node1" presStyleIdx="1" presStyleCnt="6"/>
      <dgm:spPr>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gm:spPr>
    </dgm:pt>
    <dgm:pt modelId="{DF21F52B-E112-804A-848B-58E6ED87C401}" type="pres">
      <dgm:prSet presAssocID="{B0D61242-F1A0-4ABA-B18E-CDE47590522B}" presName="EmptyPlaceHolder" presStyleCnt="0"/>
      <dgm:spPr/>
    </dgm:pt>
    <dgm:pt modelId="{CC8219AC-7399-9246-A676-73F128A596F6}" type="pres">
      <dgm:prSet presAssocID="{7C71E6D9-7D44-4FCD-9B92-99BEFBB39E40}" presName="spaceBetweenRectangles" presStyleCnt="0"/>
      <dgm:spPr/>
    </dgm:pt>
    <dgm:pt modelId="{5E6D95BD-ECA4-704B-98C0-A2540693135E}" type="pres">
      <dgm:prSet presAssocID="{7BFAE0B8-07DE-43FE-ABC5-F546BBC49F65}" presName="composite" presStyleCnt="0"/>
      <dgm:spPr/>
    </dgm:pt>
    <dgm:pt modelId="{8D18BBB1-72C4-DF47-B67A-D7BCF70304C0}" type="pres">
      <dgm:prSet presAssocID="{7BFAE0B8-07DE-43FE-ABC5-F546BBC49F65}" presName="L1TextContainer" presStyleLbl="alignNode1" presStyleIdx="2" presStyleCnt="6">
        <dgm:presLayoutVars>
          <dgm:chMax val="1"/>
          <dgm:chPref val="1"/>
          <dgm:bulletEnabled val="1"/>
        </dgm:presLayoutVars>
      </dgm:prSet>
      <dgm:spPr/>
    </dgm:pt>
    <dgm:pt modelId="{1147E066-A62E-254C-8F46-7705172D5835}" type="pres">
      <dgm:prSet presAssocID="{7BFAE0B8-07DE-43FE-ABC5-F546BBC49F65}" presName="L2TextContainerWrapper" presStyleCnt="0">
        <dgm:presLayoutVars>
          <dgm:bulletEnabled val="1"/>
        </dgm:presLayoutVars>
      </dgm:prSet>
      <dgm:spPr/>
    </dgm:pt>
    <dgm:pt modelId="{3494B013-6693-BA4C-88C5-077F7167B57E}" type="pres">
      <dgm:prSet presAssocID="{7BFAE0B8-07DE-43FE-ABC5-F546BBC49F65}" presName="L2TextContainer" presStyleLbl="bgAccFollowNode1" presStyleIdx="2" presStyleCnt="6"/>
      <dgm:spPr/>
    </dgm:pt>
    <dgm:pt modelId="{1D9A6E36-C642-C349-ACDA-7B3CD19C2CD2}" type="pres">
      <dgm:prSet presAssocID="{7BFAE0B8-07DE-43FE-ABC5-F546BBC49F65}" presName="FlexibleEmptyPlaceHolder" presStyleCnt="0"/>
      <dgm:spPr/>
    </dgm:pt>
    <dgm:pt modelId="{15427001-E401-7944-B6B1-57BB55541BB3}" type="pres">
      <dgm:prSet presAssocID="{7BFAE0B8-07DE-43FE-ABC5-F546BBC49F65}" presName="ConnectLine" presStyleLbl="sibTrans1D1" presStyleIdx="2" presStyleCnt="6"/>
      <dgm:spPr/>
    </dgm:pt>
    <dgm:pt modelId="{1F63B093-8430-064F-BCE1-82858B858681}" type="pres">
      <dgm:prSet presAssocID="{7BFAE0B8-07DE-43FE-ABC5-F546BBC49F65}" presName="ConnectorPoint" presStyleLbl="node1" presStyleIdx="2" presStyleCnt="6"/>
      <dgm:spPr>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gm:spPr>
    </dgm:pt>
    <dgm:pt modelId="{8FC266E2-9851-EF4F-B60B-E27B50542551}" type="pres">
      <dgm:prSet presAssocID="{7BFAE0B8-07DE-43FE-ABC5-F546BBC49F65}" presName="EmptyPlaceHolder" presStyleCnt="0"/>
      <dgm:spPr/>
    </dgm:pt>
    <dgm:pt modelId="{A870F92D-66A5-3D49-B66F-29EE9AB5C1BF}" type="pres">
      <dgm:prSet presAssocID="{95328281-6FEB-45A4-9168-FD2B1BB44DE0}" presName="spaceBetweenRectangles" presStyleCnt="0"/>
      <dgm:spPr/>
    </dgm:pt>
    <dgm:pt modelId="{F6A1ABF8-B7E4-6840-A397-4C89F914407C}" type="pres">
      <dgm:prSet presAssocID="{E9446007-B8B7-4B25-9A08-156B80030095}" presName="composite" presStyleCnt="0"/>
      <dgm:spPr/>
    </dgm:pt>
    <dgm:pt modelId="{A4ECC144-161E-ED41-A745-D5A18DE5CA77}" type="pres">
      <dgm:prSet presAssocID="{E9446007-B8B7-4B25-9A08-156B80030095}" presName="L1TextContainer" presStyleLbl="alignNode1" presStyleIdx="3" presStyleCnt="6">
        <dgm:presLayoutVars>
          <dgm:chMax val="1"/>
          <dgm:chPref val="1"/>
          <dgm:bulletEnabled val="1"/>
        </dgm:presLayoutVars>
      </dgm:prSet>
      <dgm:spPr/>
    </dgm:pt>
    <dgm:pt modelId="{741AE94D-B2C8-444E-BC5E-F2666E7A412C}" type="pres">
      <dgm:prSet presAssocID="{E9446007-B8B7-4B25-9A08-156B80030095}" presName="L2TextContainerWrapper" presStyleCnt="0">
        <dgm:presLayoutVars>
          <dgm:bulletEnabled val="1"/>
        </dgm:presLayoutVars>
      </dgm:prSet>
      <dgm:spPr/>
    </dgm:pt>
    <dgm:pt modelId="{D3530F1F-324D-D340-A920-AB9F8E4CF94C}" type="pres">
      <dgm:prSet presAssocID="{E9446007-B8B7-4B25-9A08-156B80030095}" presName="L2TextContainer" presStyleLbl="bgAccFollowNode1" presStyleIdx="3" presStyleCnt="6"/>
      <dgm:spPr/>
    </dgm:pt>
    <dgm:pt modelId="{12BC77F9-FBD6-6341-AA36-2BBC31F39805}" type="pres">
      <dgm:prSet presAssocID="{E9446007-B8B7-4B25-9A08-156B80030095}" presName="FlexibleEmptyPlaceHolder" presStyleCnt="0"/>
      <dgm:spPr/>
    </dgm:pt>
    <dgm:pt modelId="{4062B221-3BA2-374E-BA04-6509E77EC63C}" type="pres">
      <dgm:prSet presAssocID="{E9446007-B8B7-4B25-9A08-156B80030095}" presName="ConnectLine" presStyleLbl="sibTrans1D1" presStyleIdx="3" presStyleCnt="6"/>
      <dgm:spPr/>
    </dgm:pt>
    <dgm:pt modelId="{653A9486-1DB2-7440-A921-D6F5302A6A06}" type="pres">
      <dgm:prSet presAssocID="{E9446007-B8B7-4B25-9A08-156B80030095}" presName="ConnectorPoint" presStyleLbl="node1" presStyleIdx="3" presStyleCnt="6"/>
      <dgm:spPr>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gm:spPr>
    </dgm:pt>
    <dgm:pt modelId="{8FD47C3B-45A4-F84D-BD0C-91EBE2B25586}" type="pres">
      <dgm:prSet presAssocID="{E9446007-B8B7-4B25-9A08-156B80030095}" presName="EmptyPlaceHolder" presStyleCnt="0"/>
      <dgm:spPr/>
    </dgm:pt>
    <dgm:pt modelId="{D60FA47C-0EF7-5F45-B6BB-F917F42C7A39}" type="pres">
      <dgm:prSet presAssocID="{B82F0D3B-FCAF-4346-BAC7-BAD88A7650A8}" presName="spaceBetweenRectangles" presStyleCnt="0"/>
      <dgm:spPr/>
    </dgm:pt>
    <dgm:pt modelId="{57331E68-2E40-DA4E-8D61-CE6F584EBC1B}" type="pres">
      <dgm:prSet presAssocID="{5E94A8E8-485E-4901-ACA1-625B417B76C9}" presName="composite" presStyleCnt="0"/>
      <dgm:spPr/>
    </dgm:pt>
    <dgm:pt modelId="{F07DF5E6-785D-F643-ADD4-F2F0457AA5F1}" type="pres">
      <dgm:prSet presAssocID="{5E94A8E8-485E-4901-ACA1-625B417B76C9}" presName="L1TextContainer" presStyleLbl="alignNode1" presStyleIdx="4" presStyleCnt="6">
        <dgm:presLayoutVars>
          <dgm:chMax val="1"/>
          <dgm:chPref val="1"/>
          <dgm:bulletEnabled val="1"/>
        </dgm:presLayoutVars>
      </dgm:prSet>
      <dgm:spPr/>
    </dgm:pt>
    <dgm:pt modelId="{7832FBFE-011E-9246-A2AA-6B1820D8CAE7}" type="pres">
      <dgm:prSet presAssocID="{5E94A8E8-485E-4901-ACA1-625B417B76C9}" presName="L2TextContainerWrapper" presStyleCnt="0">
        <dgm:presLayoutVars>
          <dgm:bulletEnabled val="1"/>
        </dgm:presLayoutVars>
      </dgm:prSet>
      <dgm:spPr/>
    </dgm:pt>
    <dgm:pt modelId="{12F36B59-C475-5742-9CB4-1DCF6E0DC267}" type="pres">
      <dgm:prSet presAssocID="{5E94A8E8-485E-4901-ACA1-625B417B76C9}" presName="L2TextContainer" presStyleLbl="bgAccFollowNode1" presStyleIdx="4" presStyleCnt="6"/>
      <dgm:spPr/>
    </dgm:pt>
    <dgm:pt modelId="{FC59F341-F433-BD40-8889-43F2635C606A}" type="pres">
      <dgm:prSet presAssocID="{5E94A8E8-485E-4901-ACA1-625B417B76C9}" presName="FlexibleEmptyPlaceHolder" presStyleCnt="0"/>
      <dgm:spPr/>
    </dgm:pt>
    <dgm:pt modelId="{D362F6E2-43FD-2C4E-9EBD-E2720E0F3C4E}" type="pres">
      <dgm:prSet presAssocID="{5E94A8E8-485E-4901-ACA1-625B417B76C9}" presName="ConnectLine" presStyleLbl="sibTrans1D1" presStyleIdx="4" presStyleCnt="6"/>
      <dgm:spPr/>
    </dgm:pt>
    <dgm:pt modelId="{679532CE-A253-5E44-A747-CE5981689C9E}" type="pres">
      <dgm:prSet presAssocID="{5E94A8E8-485E-4901-ACA1-625B417B76C9}" presName="ConnectorPoint" presStyleLbl="node1" presStyleIdx="4" presStyleCnt="6"/>
      <dgm:spPr>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gm:spPr>
    </dgm:pt>
    <dgm:pt modelId="{DA63AD64-1409-144F-B8BD-F52A7D049379}" type="pres">
      <dgm:prSet presAssocID="{5E94A8E8-485E-4901-ACA1-625B417B76C9}" presName="EmptyPlaceHolder" presStyleCnt="0"/>
      <dgm:spPr/>
    </dgm:pt>
    <dgm:pt modelId="{E9C4F799-665E-CB4F-9A5B-9591B262C290}" type="pres">
      <dgm:prSet presAssocID="{4D61ADCE-2A3D-4884-B7A9-A3F8E920DA45}" presName="spaceBetweenRectangles" presStyleCnt="0"/>
      <dgm:spPr/>
    </dgm:pt>
    <dgm:pt modelId="{CC060E82-F3BB-4042-BDA0-2DC25FD5D5E4}" type="pres">
      <dgm:prSet presAssocID="{C01720D8-64F3-4B88-96F1-863F079A6556}" presName="composite" presStyleCnt="0"/>
      <dgm:spPr/>
    </dgm:pt>
    <dgm:pt modelId="{A77AA041-5ED8-A34D-8E27-C453D76A8B1E}" type="pres">
      <dgm:prSet presAssocID="{C01720D8-64F3-4B88-96F1-863F079A6556}" presName="L1TextContainer" presStyleLbl="alignNode1" presStyleIdx="5" presStyleCnt="6">
        <dgm:presLayoutVars>
          <dgm:chMax val="1"/>
          <dgm:chPref val="1"/>
          <dgm:bulletEnabled val="1"/>
        </dgm:presLayoutVars>
      </dgm:prSet>
      <dgm:spPr/>
    </dgm:pt>
    <dgm:pt modelId="{F1827569-5BB1-9C46-8A25-78BFF81C0628}" type="pres">
      <dgm:prSet presAssocID="{C01720D8-64F3-4B88-96F1-863F079A6556}" presName="L2TextContainerWrapper" presStyleCnt="0">
        <dgm:presLayoutVars>
          <dgm:bulletEnabled val="1"/>
        </dgm:presLayoutVars>
      </dgm:prSet>
      <dgm:spPr/>
    </dgm:pt>
    <dgm:pt modelId="{4A978859-BB22-A647-BAE5-B27B13621CED}" type="pres">
      <dgm:prSet presAssocID="{C01720D8-64F3-4B88-96F1-863F079A6556}" presName="L2TextContainer" presStyleLbl="bgAccFollowNode1" presStyleIdx="5" presStyleCnt="6"/>
      <dgm:spPr/>
    </dgm:pt>
    <dgm:pt modelId="{0CE6184A-0EE7-E94C-95F5-95A1D5F250EA}" type="pres">
      <dgm:prSet presAssocID="{C01720D8-64F3-4B88-96F1-863F079A6556}" presName="FlexibleEmptyPlaceHolder" presStyleCnt="0"/>
      <dgm:spPr/>
    </dgm:pt>
    <dgm:pt modelId="{CECB301B-C658-8645-B4BC-5D1165DDDF50}" type="pres">
      <dgm:prSet presAssocID="{C01720D8-64F3-4B88-96F1-863F079A6556}" presName="ConnectLine" presStyleLbl="sibTrans1D1" presStyleIdx="5" presStyleCnt="6"/>
      <dgm:spPr/>
    </dgm:pt>
    <dgm:pt modelId="{5DBFF945-6341-B047-BCBE-00A356856DEF}" type="pres">
      <dgm:prSet presAssocID="{C01720D8-64F3-4B88-96F1-863F079A6556}" presName="ConnectorPoint" presStyleLbl="node1" presStyleIdx="5" presStyleCnt="6"/>
      <dgm:spPr>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gm:spPr>
    </dgm:pt>
    <dgm:pt modelId="{12EFCC1C-5667-994E-9F1D-2363C53DF893}" type="pres">
      <dgm:prSet presAssocID="{C01720D8-64F3-4B88-96F1-863F079A6556}" presName="EmptyPlaceHolder" presStyleCnt="0"/>
      <dgm:spPr/>
    </dgm:pt>
  </dgm:ptLst>
  <dgm:cxnLst>
    <dgm:cxn modelId="{E8B15A16-F30E-4E40-A626-C8E8FE5A92AB}" type="presOf" srcId="{384A4E9D-D76B-4506-8B36-F88186D8CF5C}" destId="{3494B013-6693-BA4C-88C5-077F7167B57E}" srcOrd="0" destOrd="0" presId="urn:microsoft.com/office/officeart/2017/3/layout/HorizontalLabelsTimeline"/>
    <dgm:cxn modelId="{F682101B-2918-4C03-AD0F-11D9B3F85990}" srcId="{B0D61242-F1A0-4ABA-B18E-CDE47590522B}" destId="{850CA690-E5FA-4301-99FC-DAE8FD221A47}" srcOrd="0" destOrd="0" parTransId="{A448AB9D-091C-4A15-AB99-F5DB9B064928}" sibTransId="{C67CAEBF-8BF2-48CB-938B-F9AEFD028EC1}"/>
    <dgm:cxn modelId="{5129352A-F238-428E-95EF-4922B2153105}" srcId="{E9446007-B8B7-4B25-9A08-156B80030095}" destId="{C861B4AE-9DBF-4587-AFF4-CE49651D7BFC}" srcOrd="0" destOrd="0" parTransId="{0570013D-1D59-4055-AE64-DD6D4F4CAD16}" sibTransId="{727D8B4B-1F27-4E42-9CD9-5D81CC06085E}"/>
    <dgm:cxn modelId="{0F23022E-1166-C740-A1F2-07849BC314B5}" type="presOf" srcId="{7BFAE0B8-07DE-43FE-ABC5-F546BBC49F65}" destId="{8D18BBB1-72C4-DF47-B67A-D7BCF70304C0}" srcOrd="0" destOrd="0" presId="urn:microsoft.com/office/officeart/2017/3/layout/HorizontalLabelsTimeline"/>
    <dgm:cxn modelId="{48891C33-B60F-7D4E-AC51-7EE9FF45C970}" type="presOf" srcId="{C861B4AE-9DBF-4587-AFF4-CE49651D7BFC}" destId="{D3530F1F-324D-D340-A920-AB9F8E4CF94C}" srcOrd="0" destOrd="0" presId="urn:microsoft.com/office/officeart/2017/3/layout/HorizontalLabelsTimeline"/>
    <dgm:cxn modelId="{A8E74146-980E-4A5B-AF40-CFCDA82B54A0}" srcId="{8CA1DEF0-303B-4CD7-BCA6-8599194FA5A4}" destId="{5E94A8E8-485E-4901-ACA1-625B417B76C9}" srcOrd="4" destOrd="0" parTransId="{5C65A945-B5F7-4BFD-927B-E0AA75D1F5DA}" sibTransId="{4D61ADCE-2A3D-4884-B7A9-A3F8E920DA45}"/>
    <dgm:cxn modelId="{3A3F8B54-D06C-EC48-BA52-15719019E8DD}" type="presOf" srcId="{B0D61242-F1A0-4ABA-B18E-CDE47590522B}" destId="{6A5DEDBD-7304-C549-9BE6-933B706FB0A7}" srcOrd="0" destOrd="0" presId="urn:microsoft.com/office/officeart/2017/3/layout/HorizontalLabelsTimeline"/>
    <dgm:cxn modelId="{6F395D62-E37E-4F6E-B178-CA3C4AB17FCA}" srcId="{8CA1DEF0-303B-4CD7-BCA6-8599194FA5A4}" destId="{C01720D8-64F3-4B88-96F1-863F079A6556}" srcOrd="5" destOrd="0" parTransId="{8B783995-35E6-4172-B765-7EC05D0B0078}" sibTransId="{2D7D36C5-6B56-4850-8D2F-57411EFBEB0F}"/>
    <dgm:cxn modelId="{2BBC0064-1011-9243-B7D4-C95E554B55C0}" type="presOf" srcId="{8CA1DEF0-303B-4CD7-BCA6-8599194FA5A4}" destId="{AD544DFB-9686-4C4D-9EE1-65AD693F18D3}" srcOrd="0" destOrd="0" presId="urn:microsoft.com/office/officeart/2017/3/layout/HorizontalLabelsTimeline"/>
    <dgm:cxn modelId="{19A96565-4130-4B5A-8018-DEE74527A1D0}" srcId="{C01720D8-64F3-4B88-96F1-863F079A6556}" destId="{CA9F5C65-6B59-4CA7-9CA3-6EABCA23A0F8}" srcOrd="0" destOrd="0" parTransId="{3BB09572-0DE8-478E-85D6-84C267D50A03}" sibTransId="{DF18DDF3-44B1-4A66-901F-551C1CF85ADC}"/>
    <dgm:cxn modelId="{E14A0380-BF80-4431-99BC-CB1D11E3511D}" srcId="{AABCBCF4-5FD4-4683-BF2D-5148B3823985}" destId="{67D70117-9D73-4049-A5FE-51480D94E7AB}" srcOrd="0" destOrd="0" parTransId="{A1967DC5-FE11-4053-9B2C-7B6934A32164}" sibTransId="{E734BBFC-C0DC-41E3-B4FD-721E408B8FE4}"/>
    <dgm:cxn modelId="{0B213186-2FF9-024F-AB5B-17F5033BFD45}" type="presOf" srcId="{CA9F5C65-6B59-4CA7-9CA3-6EABCA23A0F8}" destId="{4A978859-BB22-A647-BAE5-B27B13621CED}" srcOrd="0" destOrd="0" presId="urn:microsoft.com/office/officeart/2017/3/layout/HorizontalLabelsTimeline"/>
    <dgm:cxn modelId="{1874268B-E4F4-FD4A-A14B-856525F3F0A0}" type="presOf" srcId="{E9446007-B8B7-4B25-9A08-156B80030095}" destId="{A4ECC144-161E-ED41-A745-D5A18DE5CA77}" srcOrd="0" destOrd="0" presId="urn:microsoft.com/office/officeart/2017/3/layout/HorizontalLabelsTimeline"/>
    <dgm:cxn modelId="{61F49894-938C-4121-B6F2-D3799DA7224C}" srcId="{7BFAE0B8-07DE-43FE-ABC5-F546BBC49F65}" destId="{384A4E9D-D76B-4506-8B36-F88186D8CF5C}" srcOrd="0" destOrd="0" parTransId="{A6EC9544-98BA-489A-BFD9-8DCEFFFCEF27}" sibTransId="{7FF397B6-932C-4FB1-9790-FD1146446728}"/>
    <dgm:cxn modelId="{5722BDB0-C9D7-470C-963F-6715DE3B4873}" srcId="{8CA1DEF0-303B-4CD7-BCA6-8599194FA5A4}" destId="{B0D61242-F1A0-4ABA-B18E-CDE47590522B}" srcOrd="1" destOrd="0" parTransId="{C6D36C53-3C43-4A5C-A226-4F4663376ED4}" sibTransId="{7C71E6D9-7D44-4FCD-9B92-99BEFBB39E40}"/>
    <dgm:cxn modelId="{177F02B1-AB96-4CC9-B50E-209BE800CFC3}" srcId="{5E94A8E8-485E-4901-ACA1-625B417B76C9}" destId="{03820A1B-E68C-46BB-A18A-A43E67681EC7}" srcOrd="0" destOrd="0" parTransId="{57158378-E34E-4156-B62C-DB95407FF1B4}" sibTransId="{7F5C44EB-3640-4625-AF9D-09649DC3B96F}"/>
    <dgm:cxn modelId="{C21B90B2-0AF6-9E42-ADF8-03655299D7C6}" type="presOf" srcId="{5E94A8E8-485E-4901-ACA1-625B417B76C9}" destId="{F07DF5E6-785D-F643-ADD4-F2F0457AA5F1}" srcOrd="0" destOrd="0" presId="urn:microsoft.com/office/officeart/2017/3/layout/HorizontalLabelsTimeline"/>
    <dgm:cxn modelId="{54295FB4-4DB8-42CC-8D5D-E7DDD410A754}" srcId="{8CA1DEF0-303B-4CD7-BCA6-8599194FA5A4}" destId="{AABCBCF4-5FD4-4683-BF2D-5148B3823985}" srcOrd="0" destOrd="0" parTransId="{A3E4D6B9-C0E9-45E0-9DB7-C88428C4EDF8}" sibTransId="{118A9FF3-7007-422F-9398-98DD43E51E40}"/>
    <dgm:cxn modelId="{A9743ED0-4EAF-F64C-BC51-ACEC7C4EAE06}" type="presOf" srcId="{C01720D8-64F3-4B88-96F1-863F079A6556}" destId="{A77AA041-5ED8-A34D-8E27-C453D76A8B1E}" srcOrd="0" destOrd="0" presId="urn:microsoft.com/office/officeart/2017/3/layout/HorizontalLabelsTimeline"/>
    <dgm:cxn modelId="{66B512D1-5CD2-4090-BE96-28E6DA31885D}" srcId="{8CA1DEF0-303B-4CD7-BCA6-8599194FA5A4}" destId="{7BFAE0B8-07DE-43FE-ABC5-F546BBC49F65}" srcOrd="2" destOrd="0" parTransId="{77D82FD8-EC86-4392-A15F-4D21CE044ABE}" sibTransId="{95328281-6FEB-45A4-9168-FD2B1BB44DE0}"/>
    <dgm:cxn modelId="{263FF4D8-84F5-4344-9287-86F817DD8763}" type="presOf" srcId="{AABCBCF4-5FD4-4683-BF2D-5148B3823985}" destId="{CADE8040-96FD-1844-9162-A580EE8FEE3D}" srcOrd="0" destOrd="0" presId="urn:microsoft.com/office/officeart/2017/3/layout/HorizontalLabelsTimeline"/>
    <dgm:cxn modelId="{85E7C3DC-B950-9247-8950-13FEB54C06C8}" type="presOf" srcId="{67D70117-9D73-4049-A5FE-51480D94E7AB}" destId="{C60293A8-E694-8540-A501-147DD90949F5}" srcOrd="0" destOrd="0" presId="urn:microsoft.com/office/officeart/2017/3/layout/HorizontalLabelsTimeline"/>
    <dgm:cxn modelId="{85B30AF8-18A0-8C4B-9686-282518E1CDE0}" type="presOf" srcId="{03820A1B-E68C-46BB-A18A-A43E67681EC7}" destId="{12F36B59-C475-5742-9CB4-1DCF6E0DC267}" srcOrd="0" destOrd="0" presId="urn:microsoft.com/office/officeart/2017/3/layout/HorizontalLabelsTimeline"/>
    <dgm:cxn modelId="{BFD927FD-7C0C-47E1-81C0-569A003D974E}" srcId="{8CA1DEF0-303B-4CD7-BCA6-8599194FA5A4}" destId="{E9446007-B8B7-4B25-9A08-156B80030095}" srcOrd="3" destOrd="0" parTransId="{12E7A33C-EB13-468E-AFEA-7D50CDD97214}" sibTransId="{B82F0D3B-FCAF-4346-BAC7-BAD88A7650A8}"/>
    <dgm:cxn modelId="{B853F0FF-2723-5742-B8B9-348A1A8019F6}" type="presOf" srcId="{850CA690-E5FA-4301-99FC-DAE8FD221A47}" destId="{BDAB4EBD-7982-044E-9276-8AB14613F88E}" srcOrd="0" destOrd="0" presId="urn:microsoft.com/office/officeart/2017/3/layout/HorizontalLabelsTimeline"/>
    <dgm:cxn modelId="{801D5CAF-C179-7246-9E49-CB0ED798343E}" type="presParOf" srcId="{AD544DFB-9686-4C4D-9EE1-65AD693F18D3}" destId="{AC9266A5-C17F-BB47-BFC2-B1D56064EE9C}" srcOrd="0" destOrd="0" presId="urn:microsoft.com/office/officeart/2017/3/layout/HorizontalLabelsTimeline"/>
    <dgm:cxn modelId="{FC3865BC-240B-1140-94BA-7446CE8A1B6A}" type="presParOf" srcId="{AD544DFB-9686-4C4D-9EE1-65AD693F18D3}" destId="{267B09B0-303B-0041-88D9-E39B2086295B}" srcOrd="1" destOrd="0" presId="urn:microsoft.com/office/officeart/2017/3/layout/HorizontalLabelsTimeline"/>
    <dgm:cxn modelId="{2AD81F71-E478-DB4A-945C-24008CF63AEC}" type="presParOf" srcId="{267B09B0-303B-0041-88D9-E39B2086295B}" destId="{74422530-4F26-BC4B-9E70-81F7C6841C21}" srcOrd="0" destOrd="0" presId="urn:microsoft.com/office/officeart/2017/3/layout/HorizontalLabelsTimeline"/>
    <dgm:cxn modelId="{4840993F-5896-204B-BAB5-B133EB6B58B9}" type="presParOf" srcId="{74422530-4F26-BC4B-9E70-81F7C6841C21}" destId="{CADE8040-96FD-1844-9162-A580EE8FEE3D}" srcOrd="0" destOrd="0" presId="urn:microsoft.com/office/officeart/2017/3/layout/HorizontalLabelsTimeline"/>
    <dgm:cxn modelId="{8AFB6A38-DCE2-3546-9E24-891F1BB63DA2}" type="presParOf" srcId="{74422530-4F26-BC4B-9E70-81F7C6841C21}" destId="{20B3214D-70DB-914B-A45E-E27A3AE8A4DD}" srcOrd="1" destOrd="0" presId="urn:microsoft.com/office/officeart/2017/3/layout/HorizontalLabelsTimeline"/>
    <dgm:cxn modelId="{C78C5084-7807-8245-8A0E-BCFB8EE45B8E}" type="presParOf" srcId="{20B3214D-70DB-914B-A45E-E27A3AE8A4DD}" destId="{C60293A8-E694-8540-A501-147DD90949F5}" srcOrd="0" destOrd="0" presId="urn:microsoft.com/office/officeart/2017/3/layout/HorizontalLabelsTimeline"/>
    <dgm:cxn modelId="{6321A003-EF70-8846-A334-B7C421319B3E}" type="presParOf" srcId="{20B3214D-70DB-914B-A45E-E27A3AE8A4DD}" destId="{C69BE562-E9D3-4A49-BDA7-0A3F1F6044D1}" srcOrd="1" destOrd="0" presId="urn:microsoft.com/office/officeart/2017/3/layout/HorizontalLabelsTimeline"/>
    <dgm:cxn modelId="{A404A204-B8E0-B54E-A25B-2EFF6D265A40}" type="presParOf" srcId="{74422530-4F26-BC4B-9E70-81F7C6841C21}" destId="{E27A04FC-51CF-9448-A3FE-97B3DC1D0297}" srcOrd="2" destOrd="0" presId="urn:microsoft.com/office/officeart/2017/3/layout/HorizontalLabelsTimeline"/>
    <dgm:cxn modelId="{E0FAFFD5-B928-944E-B047-31C8CE629BA9}" type="presParOf" srcId="{74422530-4F26-BC4B-9E70-81F7C6841C21}" destId="{BF594867-1986-034A-9619-59304FF18F4D}" srcOrd="3" destOrd="0" presId="urn:microsoft.com/office/officeart/2017/3/layout/HorizontalLabelsTimeline"/>
    <dgm:cxn modelId="{AEBF2E09-F523-B946-A8D9-8C22C6A78096}" type="presParOf" srcId="{74422530-4F26-BC4B-9E70-81F7C6841C21}" destId="{AEAFD4E4-FF99-FA40-91E7-6F64F6861FBA}" srcOrd="4" destOrd="0" presId="urn:microsoft.com/office/officeart/2017/3/layout/HorizontalLabelsTimeline"/>
    <dgm:cxn modelId="{1D20CF7C-C5BA-3744-9139-9C9117B0C264}" type="presParOf" srcId="{267B09B0-303B-0041-88D9-E39B2086295B}" destId="{C39AF416-FF5F-104A-B7CD-5EB8984DABBA}" srcOrd="1" destOrd="0" presId="urn:microsoft.com/office/officeart/2017/3/layout/HorizontalLabelsTimeline"/>
    <dgm:cxn modelId="{858B5C9A-269C-1540-9918-BC7C13BD486B}" type="presParOf" srcId="{267B09B0-303B-0041-88D9-E39B2086295B}" destId="{1CD2B378-6322-444E-AC68-BC3862C58268}" srcOrd="2" destOrd="0" presId="urn:microsoft.com/office/officeart/2017/3/layout/HorizontalLabelsTimeline"/>
    <dgm:cxn modelId="{E62F2FD9-1C0F-0F40-8AA9-266C6992CC09}" type="presParOf" srcId="{1CD2B378-6322-444E-AC68-BC3862C58268}" destId="{6A5DEDBD-7304-C549-9BE6-933B706FB0A7}" srcOrd="0" destOrd="0" presId="urn:microsoft.com/office/officeart/2017/3/layout/HorizontalLabelsTimeline"/>
    <dgm:cxn modelId="{606151A9-5A56-E241-8F80-B8A58FFA39AE}" type="presParOf" srcId="{1CD2B378-6322-444E-AC68-BC3862C58268}" destId="{6640C8A4-C9E4-2241-9552-D1817E03F149}" srcOrd="1" destOrd="0" presId="urn:microsoft.com/office/officeart/2017/3/layout/HorizontalLabelsTimeline"/>
    <dgm:cxn modelId="{798CD538-57D4-BF47-8B8A-A7E9BF855F67}" type="presParOf" srcId="{6640C8A4-C9E4-2241-9552-D1817E03F149}" destId="{BDAB4EBD-7982-044E-9276-8AB14613F88E}" srcOrd="0" destOrd="0" presId="urn:microsoft.com/office/officeart/2017/3/layout/HorizontalLabelsTimeline"/>
    <dgm:cxn modelId="{F8E992AF-70D3-E544-83B4-45E6675DF1CC}" type="presParOf" srcId="{6640C8A4-C9E4-2241-9552-D1817E03F149}" destId="{6846ED4A-4529-C043-9BDB-9CD3BA93DA05}" srcOrd="1" destOrd="0" presId="urn:microsoft.com/office/officeart/2017/3/layout/HorizontalLabelsTimeline"/>
    <dgm:cxn modelId="{6FD42FC7-F42C-4446-B0BA-BF293208DFCE}" type="presParOf" srcId="{1CD2B378-6322-444E-AC68-BC3862C58268}" destId="{748AB871-AE40-D04B-9C59-346C0CD36142}" srcOrd="2" destOrd="0" presId="urn:microsoft.com/office/officeart/2017/3/layout/HorizontalLabelsTimeline"/>
    <dgm:cxn modelId="{15B15B46-C0EA-524A-B4AC-4605D762C7D3}" type="presParOf" srcId="{1CD2B378-6322-444E-AC68-BC3862C58268}" destId="{4C456C7C-7BA1-704F-B56A-4749BA99AC35}" srcOrd="3" destOrd="0" presId="urn:microsoft.com/office/officeart/2017/3/layout/HorizontalLabelsTimeline"/>
    <dgm:cxn modelId="{1F5155DB-163D-DB49-903E-A9B084A1B7AA}" type="presParOf" srcId="{1CD2B378-6322-444E-AC68-BC3862C58268}" destId="{DF21F52B-E112-804A-848B-58E6ED87C401}" srcOrd="4" destOrd="0" presId="urn:microsoft.com/office/officeart/2017/3/layout/HorizontalLabelsTimeline"/>
    <dgm:cxn modelId="{AA8FCE2A-9348-0F48-874E-FF46F670D308}" type="presParOf" srcId="{267B09B0-303B-0041-88D9-E39B2086295B}" destId="{CC8219AC-7399-9246-A676-73F128A596F6}" srcOrd="3" destOrd="0" presId="urn:microsoft.com/office/officeart/2017/3/layout/HorizontalLabelsTimeline"/>
    <dgm:cxn modelId="{A51F951F-8F0C-344F-8C7C-C054085845F7}" type="presParOf" srcId="{267B09B0-303B-0041-88D9-E39B2086295B}" destId="{5E6D95BD-ECA4-704B-98C0-A2540693135E}" srcOrd="4" destOrd="0" presId="urn:microsoft.com/office/officeart/2017/3/layout/HorizontalLabelsTimeline"/>
    <dgm:cxn modelId="{D53C63EE-FCCB-2A4A-BFD4-D18648C00C8D}" type="presParOf" srcId="{5E6D95BD-ECA4-704B-98C0-A2540693135E}" destId="{8D18BBB1-72C4-DF47-B67A-D7BCF70304C0}" srcOrd="0" destOrd="0" presId="urn:microsoft.com/office/officeart/2017/3/layout/HorizontalLabelsTimeline"/>
    <dgm:cxn modelId="{D5E9DFB8-8005-4044-B245-D21DCBD87F29}" type="presParOf" srcId="{5E6D95BD-ECA4-704B-98C0-A2540693135E}" destId="{1147E066-A62E-254C-8F46-7705172D5835}" srcOrd="1" destOrd="0" presId="urn:microsoft.com/office/officeart/2017/3/layout/HorizontalLabelsTimeline"/>
    <dgm:cxn modelId="{C897B14D-057D-EF47-BE5C-434F3B848E59}" type="presParOf" srcId="{1147E066-A62E-254C-8F46-7705172D5835}" destId="{3494B013-6693-BA4C-88C5-077F7167B57E}" srcOrd="0" destOrd="0" presId="urn:microsoft.com/office/officeart/2017/3/layout/HorizontalLabelsTimeline"/>
    <dgm:cxn modelId="{1816897C-B5DD-084D-8F3D-43036405223C}" type="presParOf" srcId="{1147E066-A62E-254C-8F46-7705172D5835}" destId="{1D9A6E36-C642-C349-ACDA-7B3CD19C2CD2}" srcOrd="1" destOrd="0" presId="urn:microsoft.com/office/officeart/2017/3/layout/HorizontalLabelsTimeline"/>
    <dgm:cxn modelId="{20E3904B-9F25-5649-B110-D2B855F13A09}" type="presParOf" srcId="{5E6D95BD-ECA4-704B-98C0-A2540693135E}" destId="{15427001-E401-7944-B6B1-57BB55541BB3}" srcOrd="2" destOrd="0" presId="urn:microsoft.com/office/officeart/2017/3/layout/HorizontalLabelsTimeline"/>
    <dgm:cxn modelId="{0D91B7B3-B11A-BB44-9427-9D39CA413734}" type="presParOf" srcId="{5E6D95BD-ECA4-704B-98C0-A2540693135E}" destId="{1F63B093-8430-064F-BCE1-82858B858681}" srcOrd="3" destOrd="0" presId="urn:microsoft.com/office/officeart/2017/3/layout/HorizontalLabelsTimeline"/>
    <dgm:cxn modelId="{97E78374-F208-1143-97C9-5F4CD7441ACD}" type="presParOf" srcId="{5E6D95BD-ECA4-704B-98C0-A2540693135E}" destId="{8FC266E2-9851-EF4F-B60B-E27B50542551}" srcOrd="4" destOrd="0" presId="urn:microsoft.com/office/officeart/2017/3/layout/HorizontalLabelsTimeline"/>
    <dgm:cxn modelId="{042B927F-2882-784A-9295-D22CEC4B9E82}" type="presParOf" srcId="{267B09B0-303B-0041-88D9-E39B2086295B}" destId="{A870F92D-66A5-3D49-B66F-29EE9AB5C1BF}" srcOrd="5" destOrd="0" presId="urn:microsoft.com/office/officeart/2017/3/layout/HorizontalLabelsTimeline"/>
    <dgm:cxn modelId="{595EC12A-FACB-CC4B-A7BD-9549F0248243}" type="presParOf" srcId="{267B09B0-303B-0041-88D9-E39B2086295B}" destId="{F6A1ABF8-B7E4-6840-A397-4C89F914407C}" srcOrd="6" destOrd="0" presId="urn:microsoft.com/office/officeart/2017/3/layout/HorizontalLabelsTimeline"/>
    <dgm:cxn modelId="{5F50F820-B000-154A-A72B-A2FD3CCE329A}" type="presParOf" srcId="{F6A1ABF8-B7E4-6840-A397-4C89F914407C}" destId="{A4ECC144-161E-ED41-A745-D5A18DE5CA77}" srcOrd="0" destOrd="0" presId="urn:microsoft.com/office/officeart/2017/3/layout/HorizontalLabelsTimeline"/>
    <dgm:cxn modelId="{FDD9FCF1-B2A0-EE45-B429-3487414059BF}" type="presParOf" srcId="{F6A1ABF8-B7E4-6840-A397-4C89F914407C}" destId="{741AE94D-B2C8-444E-BC5E-F2666E7A412C}" srcOrd="1" destOrd="0" presId="urn:microsoft.com/office/officeart/2017/3/layout/HorizontalLabelsTimeline"/>
    <dgm:cxn modelId="{72A99D84-1C20-424E-87AA-8FD5F68CDBBB}" type="presParOf" srcId="{741AE94D-B2C8-444E-BC5E-F2666E7A412C}" destId="{D3530F1F-324D-D340-A920-AB9F8E4CF94C}" srcOrd="0" destOrd="0" presId="urn:microsoft.com/office/officeart/2017/3/layout/HorizontalLabelsTimeline"/>
    <dgm:cxn modelId="{FAD405DD-EA40-4F4F-B172-86C2CF7A7BDB}" type="presParOf" srcId="{741AE94D-B2C8-444E-BC5E-F2666E7A412C}" destId="{12BC77F9-FBD6-6341-AA36-2BBC31F39805}" srcOrd="1" destOrd="0" presId="urn:microsoft.com/office/officeart/2017/3/layout/HorizontalLabelsTimeline"/>
    <dgm:cxn modelId="{72A08665-0B7E-1145-A6BE-B5AD5143A0D8}" type="presParOf" srcId="{F6A1ABF8-B7E4-6840-A397-4C89F914407C}" destId="{4062B221-3BA2-374E-BA04-6509E77EC63C}" srcOrd="2" destOrd="0" presId="urn:microsoft.com/office/officeart/2017/3/layout/HorizontalLabelsTimeline"/>
    <dgm:cxn modelId="{55EE02AE-9DFF-8F41-BF62-6DAC52F5184E}" type="presParOf" srcId="{F6A1ABF8-B7E4-6840-A397-4C89F914407C}" destId="{653A9486-1DB2-7440-A921-D6F5302A6A06}" srcOrd="3" destOrd="0" presId="urn:microsoft.com/office/officeart/2017/3/layout/HorizontalLabelsTimeline"/>
    <dgm:cxn modelId="{65C8FE9A-9230-9B44-81B9-9B7C51B04A57}" type="presParOf" srcId="{F6A1ABF8-B7E4-6840-A397-4C89F914407C}" destId="{8FD47C3B-45A4-F84D-BD0C-91EBE2B25586}" srcOrd="4" destOrd="0" presId="urn:microsoft.com/office/officeart/2017/3/layout/HorizontalLabelsTimeline"/>
    <dgm:cxn modelId="{E4967EBE-8009-1B40-8A1D-DA31C216DE52}" type="presParOf" srcId="{267B09B0-303B-0041-88D9-E39B2086295B}" destId="{D60FA47C-0EF7-5F45-B6BB-F917F42C7A39}" srcOrd="7" destOrd="0" presId="urn:microsoft.com/office/officeart/2017/3/layout/HorizontalLabelsTimeline"/>
    <dgm:cxn modelId="{D91248E5-36E8-794F-9892-989B701680E5}" type="presParOf" srcId="{267B09B0-303B-0041-88D9-E39B2086295B}" destId="{57331E68-2E40-DA4E-8D61-CE6F584EBC1B}" srcOrd="8" destOrd="0" presId="urn:microsoft.com/office/officeart/2017/3/layout/HorizontalLabelsTimeline"/>
    <dgm:cxn modelId="{3532593A-1BE1-9648-8545-F0E703FB486C}" type="presParOf" srcId="{57331E68-2E40-DA4E-8D61-CE6F584EBC1B}" destId="{F07DF5E6-785D-F643-ADD4-F2F0457AA5F1}" srcOrd="0" destOrd="0" presId="urn:microsoft.com/office/officeart/2017/3/layout/HorizontalLabelsTimeline"/>
    <dgm:cxn modelId="{58691B3F-62E6-A34F-BA02-193CD5730479}" type="presParOf" srcId="{57331E68-2E40-DA4E-8D61-CE6F584EBC1B}" destId="{7832FBFE-011E-9246-A2AA-6B1820D8CAE7}" srcOrd="1" destOrd="0" presId="urn:microsoft.com/office/officeart/2017/3/layout/HorizontalLabelsTimeline"/>
    <dgm:cxn modelId="{5CAE6E33-91C9-CF44-924A-CB43AAE7DFB5}" type="presParOf" srcId="{7832FBFE-011E-9246-A2AA-6B1820D8CAE7}" destId="{12F36B59-C475-5742-9CB4-1DCF6E0DC267}" srcOrd="0" destOrd="0" presId="urn:microsoft.com/office/officeart/2017/3/layout/HorizontalLabelsTimeline"/>
    <dgm:cxn modelId="{01B379BF-302B-2447-BBB1-54E3D0734F1C}" type="presParOf" srcId="{7832FBFE-011E-9246-A2AA-6B1820D8CAE7}" destId="{FC59F341-F433-BD40-8889-43F2635C606A}" srcOrd="1" destOrd="0" presId="urn:microsoft.com/office/officeart/2017/3/layout/HorizontalLabelsTimeline"/>
    <dgm:cxn modelId="{B827739C-602F-CA4B-9E27-140EAFA62FF2}" type="presParOf" srcId="{57331E68-2E40-DA4E-8D61-CE6F584EBC1B}" destId="{D362F6E2-43FD-2C4E-9EBD-E2720E0F3C4E}" srcOrd="2" destOrd="0" presId="urn:microsoft.com/office/officeart/2017/3/layout/HorizontalLabelsTimeline"/>
    <dgm:cxn modelId="{5E4DAFFD-C418-074C-98DE-1BDAA71FEA1D}" type="presParOf" srcId="{57331E68-2E40-DA4E-8D61-CE6F584EBC1B}" destId="{679532CE-A253-5E44-A747-CE5981689C9E}" srcOrd="3" destOrd="0" presId="urn:microsoft.com/office/officeart/2017/3/layout/HorizontalLabelsTimeline"/>
    <dgm:cxn modelId="{37C8F6B8-5B79-4F48-9B45-454B3F95A46A}" type="presParOf" srcId="{57331E68-2E40-DA4E-8D61-CE6F584EBC1B}" destId="{DA63AD64-1409-144F-B8BD-F52A7D049379}" srcOrd="4" destOrd="0" presId="urn:microsoft.com/office/officeart/2017/3/layout/HorizontalLabelsTimeline"/>
    <dgm:cxn modelId="{002D6DB8-856D-4A4E-89B1-5703FAC107E5}" type="presParOf" srcId="{267B09B0-303B-0041-88D9-E39B2086295B}" destId="{E9C4F799-665E-CB4F-9A5B-9591B262C290}" srcOrd="9" destOrd="0" presId="urn:microsoft.com/office/officeart/2017/3/layout/HorizontalLabelsTimeline"/>
    <dgm:cxn modelId="{96FDB2D4-5AF3-374D-86E3-C319A63C3D3F}" type="presParOf" srcId="{267B09B0-303B-0041-88D9-E39B2086295B}" destId="{CC060E82-F3BB-4042-BDA0-2DC25FD5D5E4}" srcOrd="10" destOrd="0" presId="urn:microsoft.com/office/officeart/2017/3/layout/HorizontalLabelsTimeline"/>
    <dgm:cxn modelId="{F3A65EDC-4E6D-B449-A4C1-6E1B66AF193F}" type="presParOf" srcId="{CC060E82-F3BB-4042-BDA0-2DC25FD5D5E4}" destId="{A77AA041-5ED8-A34D-8E27-C453D76A8B1E}" srcOrd="0" destOrd="0" presId="urn:microsoft.com/office/officeart/2017/3/layout/HorizontalLabelsTimeline"/>
    <dgm:cxn modelId="{0C737207-66A8-2D4A-969B-71F313A3006E}" type="presParOf" srcId="{CC060E82-F3BB-4042-BDA0-2DC25FD5D5E4}" destId="{F1827569-5BB1-9C46-8A25-78BFF81C0628}" srcOrd="1" destOrd="0" presId="urn:microsoft.com/office/officeart/2017/3/layout/HorizontalLabelsTimeline"/>
    <dgm:cxn modelId="{3F76D962-9FA3-DD41-929C-F108439F5D65}" type="presParOf" srcId="{F1827569-5BB1-9C46-8A25-78BFF81C0628}" destId="{4A978859-BB22-A647-BAE5-B27B13621CED}" srcOrd="0" destOrd="0" presId="urn:microsoft.com/office/officeart/2017/3/layout/HorizontalLabelsTimeline"/>
    <dgm:cxn modelId="{DFF5F103-65F2-D84C-9B36-F37C468FEAB3}" type="presParOf" srcId="{F1827569-5BB1-9C46-8A25-78BFF81C0628}" destId="{0CE6184A-0EE7-E94C-95F5-95A1D5F250EA}" srcOrd="1" destOrd="0" presId="urn:microsoft.com/office/officeart/2017/3/layout/HorizontalLabelsTimeline"/>
    <dgm:cxn modelId="{FC4BF5AA-515C-3C44-B48D-41EBF1BD4284}" type="presParOf" srcId="{CC060E82-F3BB-4042-BDA0-2DC25FD5D5E4}" destId="{CECB301B-C658-8645-B4BC-5D1165DDDF50}" srcOrd="2" destOrd="0" presId="urn:microsoft.com/office/officeart/2017/3/layout/HorizontalLabelsTimeline"/>
    <dgm:cxn modelId="{1D1AE456-3FEA-014C-98EB-EAE7BE84C55C}" type="presParOf" srcId="{CC060E82-F3BB-4042-BDA0-2DC25FD5D5E4}" destId="{5DBFF945-6341-B047-BCBE-00A356856DEF}" srcOrd="3" destOrd="0" presId="urn:microsoft.com/office/officeart/2017/3/layout/HorizontalLabelsTimeline"/>
    <dgm:cxn modelId="{8A9A82BF-264F-1D48-8E1D-0DAB85E380C5}" type="presParOf" srcId="{CC060E82-F3BB-4042-BDA0-2DC25FD5D5E4}" destId="{12EFCC1C-5667-994E-9F1D-2363C53DF893}" srcOrd="4" destOrd="0" presId="urn:microsoft.com/office/officeart/2017/3/layout/HorizontalLabels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88EFA3-37CC-491E-A902-150CD7EFEAF2}" type="doc">
      <dgm:prSet loTypeId="urn:microsoft.com/office/officeart/2008/layout/LinedList" loCatId="list" qsTypeId="urn:microsoft.com/office/officeart/2005/8/quickstyle/simple4" qsCatId="simple" csTypeId="urn:microsoft.com/office/officeart/2005/8/colors/colorful2" csCatId="colorful" phldr="1"/>
      <dgm:spPr/>
      <dgm:t>
        <a:bodyPr/>
        <a:lstStyle/>
        <a:p>
          <a:endParaRPr lang="en-US"/>
        </a:p>
      </dgm:t>
    </dgm:pt>
    <dgm:pt modelId="{D047D792-22EC-49D2-8708-99A082A2BC54}">
      <dgm:prSet/>
      <dgm:spPr/>
      <dgm:t>
        <a:bodyPr/>
        <a:lstStyle/>
        <a:p>
          <a:r>
            <a:rPr lang="en-US"/>
            <a:t>General Maximum overturned in December 1794.</a:t>
          </a:r>
        </a:p>
      </dgm:t>
    </dgm:pt>
    <dgm:pt modelId="{59703F97-A3AA-468E-9033-E6BDF4E173B6}" type="parTrans" cxnId="{6492813B-4A17-44F1-8275-21151D479322}">
      <dgm:prSet/>
      <dgm:spPr/>
      <dgm:t>
        <a:bodyPr/>
        <a:lstStyle/>
        <a:p>
          <a:endParaRPr lang="en-US"/>
        </a:p>
      </dgm:t>
    </dgm:pt>
    <dgm:pt modelId="{DDCD143B-4701-4D85-9993-2E076ED9B9C3}" type="sibTrans" cxnId="{6492813B-4A17-44F1-8275-21151D479322}">
      <dgm:prSet/>
      <dgm:spPr/>
      <dgm:t>
        <a:bodyPr/>
        <a:lstStyle/>
        <a:p>
          <a:endParaRPr lang="en-US"/>
        </a:p>
      </dgm:t>
    </dgm:pt>
    <dgm:pt modelId="{FD3C7AA9-C8B7-4E63-B790-9DDDEA3872FB}">
      <dgm:prSet/>
      <dgm:spPr/>
      <dgm:t>
        <a:bodyPr/>
        <a:lstStyle/>
        <a:p>
          <a:r>
            <a:rPr lang="en-US"/>
            <a:t>Return of </a:t>
          </a:r>
          <a:r>
            <a:rPr lang="en-US" i="1"/>
            <a:t>laissez faire</a:t>
          </a:r>
          <a:r>
            <a:rPr lang="en-US"/>
            <a:t>, which the Girondins had</a:t>
          </a:r>
          <a:r>
            <a:rPr lang="en-US" i="1"/>
            <a:t> </a:t>
          </a:r>
          <a:r>
            <a:rPr lang="en-US"/>
            <a:t>always supported</a:t>
          </a:r>
        </a:p>
      </dgm:t>
    </dgm:pt>
    <dgm:pt modelId="{853AD0DC-AAFF-4D50-947F-E216789D66A9}" type="parTrans" cxnId="{07F3A053-3C5D-459A-9CDC-0CB84C636D46}">
      <dgm:prSet/>
      <dgm:spPr/>
      <dgm:t>
        <a:bodyPr/>
        <a:lstStyle/>
        <a:p>
          <a:endParaRPr lang="en-US"/>
        </a:p>
      </dgm:t>
    </dgm:pt>
    <dgm:pt modelId="{429FB40F-F14D-4A3C-A99D-C13B0DF68F6A}" type="sibTrans" cxnId="{07F3A053-3C5D-459A-9CDC-0CB84C636D46}">
      <dgm:prSet/>
      <dgm:spPr/>
      <dgm:t>
        <a:bodyPr/>
        <a:lstStyle/>
        <a:p>
          <a:endParaRPr lang="en-US"/>
        </a:p>
      </dgm:t>
    </dgm:pt>
    <dgm:pt modelId="{CDEEED42-DA04-40B6-9686-709E7879B5AB}">
      <dgm:prSet/>
      <dgm:spPr/>
      <dgm:t>
        <a:bodyPr/>
        <a:lstStyle/>
        <a:p>
          <a:r>
            <a:rPr lang="en-US" dirty="0"/>
            <a:t>1794-95: worst winter since 1709. Rivers froze, preventing food transportation and milling of grain. Ground frozen 2 feet deep.</a:t>
          </a:r>
        </a:p>
      </dgm:t>
    </dgm:pt>
    <dgm:pt modelId="{220FAAA7-6614-41E1-9C97-7D4C759959B6}" type="parTrans" cxnId="{73BB9F4E-A804-478F-85FD-FEBA0810FCD1}">
      <dgm:prSet/>
      <dgm:spPr/>
      <dgm:t>
        <a:bodyPr/>
        <a:lstStyle/>
        <a:p>
          <a:endParaRPr lang="en-US"/>
        </a:p>
      </dgm:t>
    </dgm:pt>
    <dgm:pt modelId="{D14B0E8F-9142-4515-8015-C8605C7C8F68}" type="sibTrans" cxnId="{73BB9F4E-A804-478F-85FD-FEBA0810FCD1}">
      <dgm:prSet/>
      <dgm:spPr/>
      <dgm:t>
        <a:bodyPr/>
        <a:lstStyle/>
        <a:p>
          <a:endParaRPr lang="en-US"/>
        </a:p>
      </dgm:t>
    </dgm:pt>
    <dgm:pt modelId="{97B7A82B-4778-415A-94CE-9966DD64CE74}">
      <dgm:prSet/>
      <dgm:spPr/>
      <dgm:t>
        <a:bodyPr/>
        <a:lstStyle/>
        <a:p>
          <a:r>
            <a:rPr lang="en-US"/>
            <a:t>Thaw = floods. Armies prioritized.</a:t>
          </a:r>
        </a:p>
      </dgm:t>
    </dgm:pt>
    <dgm:pt modelId="{ECDEFD00-E21F-431E-A286-3571B0B50F91}" type="parTrans" cxnId="{4EBE490F-86E0-40B0-9564-C6F37D5A5A3B}">
      <dgm:prSet/>
      <dgm:spPr/>
      <dgm:t>
        <a:bodyPr/>
        <a:lstStyle/>
        <a:p>
          <a:endParaRPr lang="en-US"/>
        </a:p>
      </dgm:t>
    </dgm:pt>
    <dgm:pt modelId="{E7DF546B-ABBB-4FCD-A5DF-C6D9E87423BB}" type="sibTrans" cxnId="{4EBE490F-86E0-40B0-9564-C6F37D5A5A3B}">
      <dgm:prSet/>
      <dgm:spPr/>
      <dgm:t>
        <a:bodyPr/>
        <a:lstStyle/>
        <a:p>
          <a:endParaRPr lang="en-US"/>
        </a:p>
      </dgm:t>
    </dgm:pt>
    <dgm:pt modelId="{6DB29F99-79DF-A24B-923C-2936DCE56609}">
      <dgm:prSet/>
      <dgm:spPr/>
      <dgm:t>
        <a:bodyPr/>
        <a:lstStyle/>
        <a:p>
          <a:r>
            <a:rPr lang="en-GB" dirty="0"/>
            <a:t>Famished died in the streets.</a:t>
          </a:r>
        </a:p>
      </dgm:t>
    </dgm:pt>
    <dgm:pt modelId="{4D37387E-284C-0D47-A444-43CCD37F5EA1}" type="parTrans" cxnId="{158085FB-3B00-BF4B-A3AF-F5A39B56E8EC}">
      <dgm:prSet/>
      <dgm:spPr/>
    </dgm:pt>
    <dgm:pt modelId="{4195AFA6-2261-E14A-854C-AD25A5380AC4}" type="sibTrans" cxnId="{158085FB-3B00-BF4B-A3AF-F5A39B56E8EC}">
      <dgm:prSet/>
      <dgm:spPr/>
    </dgm:pt>
    <dgm:pt modelId="{50C5BDBD-F15D-F542-AE7C-D0B1448E01C2}" type="pres">
      <dgm:prSet presAssocID="{B488EFA3-37CC-491E-A902-150CD7EFEAF2}" presName="vert0" presStyleCnt="0">
        <dgm:presLayoutVars>
          <dgm:dir/>
          <dgm:animOne val="branch"/>
          <dgm:animLvl val="lvl"/>
        </dgm:presLayoutVars>
      </dgm:prSet>
      <dgm:spPr/>
    </dgm:pt>
    <dgm:pt modelId="{C005EDD9-107E-5C41-A8F2-ADDBA6D06C48}" type="pres">
      <dgm:prSet presAssocID="{D047D792-22EC-49D2-8708-99A082A2BC54}" presName="thickLine" presStyleLbl="alignNode1" presStyleIdx="0" presStyleCnt="5"/>
      <dgm:spPr/>
    </dgm:pt>
    <dgm:pt modelId="{954E47FB-9F4C-8949-8F3C-4E8EB6B53C80}" type="pres">
      <dgm:prSet presAssocID="{D047D792-22EC-49D2-8708-99A082A2BC54}" presName="horz1" presStyleCnt="0"/>
      <dgm:spPr/>
    </dgm:pt>
    <dgm:pt modelId="{B8D94AB6-E41B-4441-B375-7E9216CE2D7F}" type="pres">
      <dgm:prSet presAssocID="{D047D792-22EC-49D2-8708-99A082A2BC54}" presName="tx1" presStyleLbl="revTx" presStyleIdx="0" presStyleCnt="5"/>
      <dgm:spPr/>
    </dgm:pt>
    <dgm:pt modelId="{079AA398-288A-5F4B-ABF7-78338606D051}" type="pres">
      <dgm:prSet presAssocID="{D047D792-22EC-49D2-8708-99A082A2BC54}" presName="vert1" presStyleCnt="0"/>
      <dgm:spPr/>
    </dgm:pt>
    <dgm:pt modelId="{96063657-2942-AC41-AABD-46CFC09A5056}" type="pres">
      <dgm:prSet presAssocID="{FD3C7AA9-C8B7-4E63-B790-9DDDEA3872FB}" presName="thickLine" presStyleLbl="alignNode1" presStyleIdx="1" presStyleCnt="5"/>
      <dgm:spPr/>
    </dgm:pt>
    <dgm:pt modelId="{520B9906-3424-CC40-A9A9-615117A7A887}" type="pres">
      <dgm:prSet presAssocID="{FD3C7AA9-C8B7-4E63-B790-9DDDEA3872FB}" presName="horz1" presStyleCnt="0"/>
      <dgm:spPr/>
    </dgm:pt>
    <dgm:pt modelId="{49EEDB08-3454-E747-9FF5-6E5D0E9DB9E3}" type="pres">
      <dgm:prSet presAssocID="{FD3C7AA9-C8B7-4E63-B790-9DDDEA3872FB}" presName="tx1" presStyleLbl="revTx" presStyleIdx="1" presStyleCnt="5"/>
      <dgm:spPr/>
    </dgm:pt>
    <dgm:pt modelId="{7C31E28F-2463-9E4F-9BC5-C163FCF6CCEC}" type="pres">
      <dgm:prSet presAssocID="{FD3C7AA9-C8B7-4E63-B790-9DDDEA3872FB}" presName="vert1" presStyleCnt="0"/>
      <dgm:spPr/>
    </dgm:pt>
    <dgm:pt modelId="{89B0336F-0AA3-A045-8C03-0DFFE1D2B084}" type="pres">
      <dgm:prSet presAssocID="{CDEEED42-DA04-40B6-9686-709E7879B5AB}" presName="thickLine" presStyleLbl="alignNode1" presStyleIdx="2" presStyleCnt="5"/>
      <dgm:spPr/>
    </dgm:pt>
    <dgm:pt modelId="{C1892520-0F68-7B43-BA7C-39106931D4BB}" type="pres">
      <dgm:prSet presAssocID="{CDEEED42-DA04-40B6-9686-709E7879B5AB}" presName="horz1" presStyleCnt="0"/>
      <dgm:spPr/>
    </dgm:pt>
    <dgm:pt modelId="{4D42EF38-E9D4-4A48-BD6C-1D2BF6218B32}" type="pres">
      <dgm:prSet presAssocID="{CDEEED42-DA04-40B6-9686-709E7879B5AB}" presName="tx1" presStyleLbl="revTx" presStyleIdx="2" presStyleCnt="5"/>
      <dgm:spPr/>
    </dgm:pt>
    <dgm:pt modelId="{999AB157-F3C9-C942-B68E-35B0F82777B7}" type="pres">
      <dgm:prSet presAssocID="{CDEEED42-DA04-40B6-9686-709E7879B5AB}" presName="vert1" presStyleCnt="0"/>
      <dgm:spPr/>
    </dgm:pt>
    <dgm:pt modelId="{65E418B8-54C6-0843-974E-FB786F1E94DA}" type="pres">
      <dgm:prSet presAssocID="{6DB29F99-79DF-A24B-923C-2936DCE56609}" presName="thickLine" presStyleLbl="alignNode1" presStyleIdx="3" presStyleCnt="5"/>
      <dgm:spPr/>
    </dgm:pt>
    <dgm:pt modelId="{75EA9DA7-922C-0B44-AA33-EFE9C5B301DD}" type="pres">
      <dgm:prSet presAssocID="{6DB29F99-79DF-A24B-923C-2936DCE56609}" presName="horz1" presStyleCnt="0"/>
      <dgm:spPr/>
    </dgm:pt>
    <dgm:pt modelId="{A7A8B7F2-F6DC-0A41-B054-06415087C33C}" type="pres">
      <dgm:prSet presAssocID="{6DB29F99-79DF-A24B-923C-2936DCE56609}" presName="tx1" presStyleLbl="revTx" presStyleIdx="3" presStyleCnt="5"/>
      <dgm:spPr/>
    </dgm:pt>
    <dgm:pt modelId="{E00F2C02-7D47-294F-A5FE-A2CB9C0CA2C4}" type="pres">
      <dgm:prSet presAssocID="{6DB29F99-79DF-A24B-923C-2936DCE56609}" presName="vert1" presStyleCnt="0"/>
      <dgm:spPr/>
    </dgm:pt>
    <dgm:pt modelId="{32E862D0-CB12-8D44-ABE1-D9ADB806EA00}" type="pres">
      <dgm:prSet presAssocID="{97B7A82B-4778-415A-94CE-9966DD64CE74}" presName="thickLine" presStyleLbl="alignNode1" presStyleIdx="4" presStyleCnt="5"/>
      <dgm:spPr/>
    </dgm:pt>
    <dgm:pt modelId="{EA70D212-A343-4149-980F-12F36C73B1B6}" type="pres">
      <dgm:prSet presAssocID="{97B7A82B-4778-415A-94CE-9966DD64CE74}" presName="horz1" presStyleCnt="0"/>
      <dgm:spPr/>
    </dgm:pt>
    <dgm:pt modelId="{0A34793D-2EC0-E141-878C-C3FB5FF55160}" type="pres">
      <dgm:prSet presAssocID="{97B7A82B-4778-415A-94CE-9966DD64CE74}" presName="tx1" presStyleLbl="revTx" presStyleIdx="4" presStyleCnt="5"/>
      <dgm:spPr/>
    </dgm:pt>
    <dgm:pt modelId="{5A2B78E7-F953-F945-94B6-864B5BCF55E3}" type="pres">
      <dgm:prSet presAssocID="{97B7A82B-4778-415A-94CE-9966DD64CE74}" presName="vert1" presStyleCnt="0"/>
      <dgm:spPr/>
    </dgm:pt>
  </dgm:ptLst>
  <dgm:cxnLst>
    <dgm:cxn modelId="{7E685009-A045-044E-AEAB-064773945436}" type="presOf" srcId="{B488EFA3-37CC-491E-A902-150CD7EFEAF2}" destId="{50C5BDBD-F15D-F542-AE7C-D0B1448E01C2}" srcOrd="0" destOrd="0" presId="urn:microsoft.com/office/officeart/2008/layout/LinedList"/>
    <dgm:cxn modelId="{4EBE490F-86E0-40B0-9564-C6F37D5A5A3B}" srcId="{B488EFA3-37CC-491E-A902-150CD7EFEAF2}" destId="{97B7A82B-4778-415A-94CE-9966DD64CE74}" srcOrd="4" destOrd="0" parTransId="{ECDEFD00-E21F-431E-A286-3571B0B50F91}" sibTransId="{E7DF546B-ABBB-4FCD-A5DF-C6D9E87423BB}"/>
    <dgm:cxn modelId="{6492813B-4A17-44F1-8275-21151D479322}" srcId="{B488EFA3-37CC-491E-A902-150CD7EFEAF2}" destId="{D047D792-22EC-49D2-8708-99A082A2BC54}" srcOrd="0" destOrd="0" parTransId="{59703F97-A3AA-468E-9033-E6BDF4E173B6}" sibTransId="{DDCD143B-4701-4D85-9993-2E076ED9B9C3}"/>
    <dgm:cxn modelId="{73BB9F4E-A804-478F-85FD-FEBA0810FCD1}" srcId="{B488EFA3-37CC-491E-A902-150CD7EFEAF2}" destId="{CDEEED42-DA04-40B6-9686-709E7879B5AB}" srcOrd="2" destOrd="0" parTransId="{220FAAA7-6614-41E1-9C97-7D4C759959B6}" sibTransId="{D14B0E8F-9142-4515-8015-C8605C7C8F68}"/>
    <dgm:cxn modelId="{07F3A053-3C5D-459A-9CDC-0CB84C636D46}" srcId="{B488EFA3-37CC-491E-A902-150CD7EFEAF2}" destId="{FD3C7AA9-C8B7-4E63-B790-9DDDEA3872FB}" srcOrd="1" destOrd="0" parTransId="{853AD0DC-AAFF-4D50-947F-E216789D66A9}" sibTransId="{429FB40F-F14D-4A3C-A99D-C13B0DF68F6A}"/>
    <dgm:cxn modelId="{F0555E5C-CD4D-F041-BB38-DB5E5C815BB6}" type="presOf" srcId="{97B7A82B-4778-415A-94CE-9966DD64CE74}" destId="{0A34793D-2EC0-E141-878C-C3FB5FF55160}" srcOrd="0" destOrd="0" presId="urn:microsoft.com/office/officeart/2008/layout/LinedList"/>
    <dgm:cxn modelId="{0BC0AC7B-3B52-F145-B024-C6A52A8444F7}" type="presOf" srcId="{D047D792-22EC-49D2-8708-99A082A2BC54}" destId="{B8D94AB6-E41B-4441-B375-7E9216CE2D7F}" srcOrd="0" destOrd="0" presId="urn:microsoft.com/office/officeart/2008/layout/LinedList"/>
    <dgm:cxn modelId="{D73C9E80-A1B2-6847-BFFD-569CBCAE31D0}" type="presOf" srcId="{CDEEED42-DA04-40B6-9686-709E7879B5AB}" destId="{4D42EF38-E9D4-4A48-BD6C-1D2BF6218B32}" srcOrd="0" destOrd="0" presId="urn:microsoft.com/office/officeart/2008/layout/LinedList"/>
    <dgm:cxn modelId="{395409D5-A207-DE43-9817-A7EBEFC22A5A}" type="presOf" srcId="{FD3C7AA9-C8B7-4E63-B790-9DDDEA3872FB}" destId="{49EEDB08-3454-E747-9FF5-6E5D0E9DB9E3}" srcOrd="0" destOrd="0" presId="urn:microsoft.com/office/officeart/2008/layout/LinedList"/>
    <dgm:cxn modelId="{963736D9-562C-F548-84B6-05E534A07321}" type="presOf" srcId="{6DB29F99-79DF-A24B-923C-2936DCE56609}" destId="{A7A8B7F2-F6DC-0A41-B054-06415087C33C}" srcOrd="0" destOrd="0" presId="urn:microsoft.com/office/officeart/2008/layout/LinedList"/>
    <dgm:cxn modelId="{158085FB-3B00-BF4B-A3AF-F5A39B56E8EC}" srcId="{B488EFA3-37CC-491E-A902-150CD7EFEAF2}" destId="{6DB29F99-79DF-A24B-923C-2936DCE56609}" srcOrd="3" destOrd="0" parTransId="{4D37387E-284C-0D47-A444-43CCD37F5EA1}" sibTransId="{4195AFA6-2261-E14A-854C-AD25A5380AC4}"/>
    <dgm:cxn modelId="{87BC533D-9B84-F547-BF2C-B1A37336BA82}" type="presParOf" srcId="{50C5BDBD-F15D-F542-AE7C-D0B1448E01C2}" destId="{C005EDD9-107E-5C41-A8F2-ADDBA6D06C48}" srcOrd="0" destOrd="0" presId="urn:microsoft.com/office/officeart/2008/layout/LinedList"/>
    <dgm:cxn modelId="{740489D2-DB61-2948-A73D-328C17C4A435}" type="presParOf" srcId="{50C5BDBD-F15D-F542-AE7C-D0B1448E01C2}" destId="{954E47FB-9F4C-8949-8F3C-4E8EB6B53C80}" srcOrd="1" destOrd="0" presId="urn:microsoft.com/office/officeart/2008/layout/LinedList"/>
    <dgm:cxn modelId="{5BF73263-5DE4-9D48-AFE7-2C890BCA941F}" type="presParOf" srcId="{954E47FB-9F4C-8949-8F3C-4E8EB6B53C80}" destId="{B8D94AB6-E41B-4441-B375-7E9216CE2D7F}" srcOrd="0" destOrd="0" presId="urn:microsoft.com/office/officeart/2008/layout/LinedList"/>
    <dgm:cxn modelId="{C621D891-73AF-0C4D-8DDE-EE330146FBB7}" type="presParOf" srcId="{954E47FB-9F4C-8949-8F3C-4E8EB6B53C80}" destId="{079AA398-288A-5F4B-ABF7-78338606D051}" srcOrd="1" destOrd="0" presId="urn:microsoft.com/office/officeart/2008/layout/LinedList"/>
    <dgm:cxn modelId="{2CA9CB64-815B-2F44-B650-F8DA1D15F0EF}" type="presParOf" srcId="{50C5BDBD-F15D-F542-AE7C-D0B1448E01C2}" destId="{96063657-2942-AC41-AABD-46CFC09A5056}" srcOrd="2" destOrd="0" presId="urn:microsoft.com/office/officeart/2008/layout/LinedList"/>
    <dgm:cxn modelId="{9C6C8963-5FE5-0743-8FEA-AEA681ACB470}" type="presParOf" srcId="{50C5BDBD-F15D-F542-AE7C-D0B1448E01C2}" destId="{520B9906-3424-CC40-A9A9-615117A7A887}" srcOrd="3" destOrd="0" presId="urn:microsoft.com/office/officeart/2008/layout/LinedList"/>
    <dgm:cxn modelId="{5F701A3C-3F27-8F4C-8552-EF29DC2FAAB3}" type="presParOf" srcId="{520B9906-3424-CC40-A9A9-615117A7A887}" destId="{49EEDB08-3454-E747-9FF5-6E5D0E9DB9E3}" srcOrd="0" destOrd="0" presId="urn:microsoft.com/office/officeart/2008/layout/LinedList"/>
    <dgm:cxn modelId="{79BFE0B8-9F9F-064E-88D1-D0057CDDC6D2}" type="presParOf" srcId="{520B9906-3424-CC40-A9A9-615117A7A887}" destId="{7C31E28F-2463-9E4F-9BC5-C163FCF6CCEC}" srcOrd="1" destOrd="0" presId="urn:microsoft.com/office/officeart/2008/layout/LinedList"/>
    <dgm:cxn modelId="{BC21C912-8038-7741-9087-7F90C52A92FF}" type="presParOf" srcId="{50C5BDBD-F15D-F542-AE7C-D0B1448E01C2}" destId="{89B0336F-0AA3-A045-8C03-0DFFE1D2B084}" srcOrd="4" destOrd="0" presId="urn:microsoft.com/office/officeart/2008/layout/LinedList"/>
    <dgm:cxn modelId="{D9C5B036-0529-4A4A-BAE4-86A2F0308202}" type="presParOf" srcId="{50C5BDBD-F15D-F542-AE7C-D0B1448E01C2}" destId="{C1892520-0F68-7B43-BA7C-39106931D4BB}" srcOrd="5" destOrd="0" presId="urn:microsoft.com/office/officeart/2008/layout/LinedList"/>
    <dgm:cxn modelId="{351DA11C-3342-CF46-B2E6-4E49D0AC1346}" type="presParOf" srcId="{C1892520-0F68-7B43-BA7C-39106931D4BB}" destId="{4D42EF38-E9D4-4A48-BD6C-1D2BF6218B32}" srcOrd="0" destOrd="0" presId="urn:microsoft.com/office/officeart/2008/layout/LinedList"/>
    <dgm:cxn modelId="{25C2E6BD-5AFF-9E49-85F6-57797880F044}" type="presParOf" srcId="{C1892520-0F68-7B43-BA7C-39106931D4BB}" destId="{999AB157-F3C9-C942-B68E-35B0F82777B7}" srcOrd="1" destOrd="0" presId="urn:microsoft.com/office/officeart/2008/layout/LinedList"/>
    <dgm:cxn modelId="{59891414-15E9-7F4B-A5FE-D501C5FFA9A6}" type="presParOf" srcId="{50C5BDBD-F15D-F542-AE7C-D0B1448E01C2}" destId="{65E418B8-54C6-0843-974E-FB786F1E94DA}" srcOrd="6" destOrd="0" presId="urn:microsoft.com/office/officeart/2008/layout/LinedList"/>
    <dgm:cxn modelId="{D8AEBD48-BE46-D345-8682-923DC1433A4B}" type="presParOf" srcId="{50C5BDBD-F15D-F542-AE7C-D0B1448E01C2}" destId="{75EA9DA7-922C-0B44-AA33-EFE9C5B301DD}" srcOrd="7" destOrd="0" presId="urn:microsoft.com/office/officeart/2008/layout/LinedList"/>
    <dgm:cxn modelId="{AF158968-C4DD-7D4D-BE1D-E511B25F5570}" type="presParOf" srcId="{75EA9DA7-922C-0B44-AA33-EFE9C5B301DD}" destId="{A7A8B7F2-F6DC-0A41-B054-06415087C33C}" srcOrd="0" destOrd="0" presId="urn:microsoft.com/office/officeart/2008/layout/LinedList"/>
    <dgm:cxn modelId="{D8605F10-970E-4546-9A5E-FFB96481BA01}" type="presParOf" srcId="{75EA9DA7-922C-0B44-AA33-EFE9C5B301DD}" destId="{E00F2C02-7D47-294F-A5FE-A2CB9C0CA2C4}" srcOrd="1" destOrd="0" presId="urn:microsoft.com/office/officeart/2008/layout/LinedList"/>
    <dgm:cxn modelId="{FA105763-DA52-2B4E-A74B-160A3DE4FAF1}" type="presParOf" srcId="{50C5BDBD-F15D-F542-AE7C-D0B1448E01C2}" destId="{32E862D0-CB12-8D44-ABE1-D9ADB806EA00}" srcOrd="8" destOrd="0" presId="urn:microsoft.com/office/officeart/2008/layout/LinedList"/>
    <dgm:cxn modelId="{48409DFF-4839-6740-A348-FA79816E854E}" type="presParOf" srcId="{50C5BDBD-F15D-F542-AE7C-D0B1448E01C2}" destId="{EA70D212-A343-4149-980F-12F36C73B1B6}" srcOrd="9" destOrd="0" presId="urn:microsoft.com/office/officeart/2008/layout/LinedList"/>
    <dgm:cxn modelId="{A44F292F-7893-1E49-957F-39B99D68FCF6}" type="presParOf" srcId="{EA70D212-A343-4149-980F-12F36C73B1B6}" destId="{0A34793D-2EC0-E141-878C-C3FB5FF55160}" srcOrd="0" destOrd="0" presId="urn:microsoft.com/office/officeart/2008/layout/LinedList"/>
    <dgm:cxn modelId="{761AEC03-44EA-DB49-A921-2A31E07CE997}" type="presParOf" srcId="{EA70D212-A343-4149-980F-12F36C73B1B6}" destId="{5A2B78E7-F953-F945-94B6-864B5BCF55E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CE4752-5A6A-47E2-A309-C55E2582942D}" type="doc">
      <dgm:prSet loTypeId="urn:microsoft.com/office/officeart/2008/layout/LinedList" loCatId="list" qsTypeId="urn:microsoft.com/office/officeart/2005/8/quickstyle/simple4" qsCatId="simple" csTypeId="urn:microsoft.com/office/officeart/2005/8/colors/colorful1" csCatId="colorful" phldr="1"/>
      <dgm:spPr/>
      <dgm:t>
        <a:bodyPr/>
        <a:lstStyle/>
        <a:p>
          <a:endParaRPr lang="en-US"/>
        </a:p>
      </dgm:t>
    </dgm:pt>
    <dgm:pt modelId="{AB4EBDDB-0AAB-4AAC-8F08-CBAD7AD637EA}">
      <dgm:prSet custT="1"/>
      <dgm:spPr/>
      <dgm:t>
        <a:bodyPr/>
        <a:lstStyle/>
        <a:p>
          <a:r>
            <a:rPr lang="en-US" sz="2000" dirty="0"/>
            <a:t>Inflation: Bread prices increase 750%</a:t>
          </a:r>
        </a:p>
      </dgm:t>
    </dgm:pt>
    <dgm:pt modelId="{4FA6A8E6-9C84-4240-84F6-03AABB8A902B}" type="parTrans" cxnId="{26246FBA-261B-4DC4-953C-0F4EDB786758}">
      <dgm:prSet/>
      <dgm:spPr/>
      <dgm:t>
        <a:bodyPr/>
        <a:lstStyle/>
        <a:p>
          <a:endParaRPr lang="en-US"/>
        </a:p>
      </dgm:t>
    </dgm:pt>
    <dgm:pt modelId="{21055B2D-F294-423F-9267-3E271425642E}" type="sibTrans" cxnId="{26246FBA-261B-4DC4-953C-0F4EDB786758}">
      <dgm:prSet/>
      <dgm:spPr/>
      <dgm:t>
        <a:bodyPr/>
        <a:lstStyle/>
        <a:p>
          <a:endParaRPr lang="en-US"/>
        </a:p>
      </dgm:t>
    </dgm:pt>
    <dgm:pt modelId="{9F46A9B2-C917-4AFF-A5AE-24DED5107A74}">
      <dgm:prSet custT="1"/>
      <dgm:spPr/>
      <dgm:t>
        <a:bodyPr/>
        <a:lstStyle/>
        <a:p>
          <a:r>
            <a:rPr lang="en-US" sz="2000" dirty="0"/>
            <a:t>Assignats loses nearly all their value. By May 1795, they are at 8% their original value of 1790.</a:t>
          </a:r>
        </a:p>
      </dgm:t>
    </dgm:pt>
    <dgm:pt modelId="{872435B2-5BFE-4942-B1A3-A79E32A96BBA}" type="parTrans" cxnId="{4BB9E40F-32A6-4BAB-9A0A-D7D113EA1C1B}">
      <dgm:prSet/>
      <dgm:spPr/>
      <dgm:t>
        <a:bodyPr/>
        <a:lstStyle/>
        <a:p>
          <a:endParaRPr lang="en-US"/>
        </a:p>
      </dgm:t>
    </dgm:pt>
    <dgm:pt modelId="{A458BA42-A328-467D-ACA9-C7CEE56C399A}" type="sibTrans" cxnId="{4BB9E40F-32A6-4BAB-9A0A-D7D113EA1C1B}">
      <dgm:prSet/>
      <dgm:spPr/>
      <dgm:t>
        <a:bodyPr/>
        <a:lstStyle/>
        <a:p>
          <a:endParaRPr lang="en-US"/>
        </a:p>
      </dgm:t>
    </dgm:pt>
    <dgm:pt modelId="{CA270B47-D203-4633-9A09-046A7FD86071}">
      <dgm:prSet custT="1"/>
      <dgm:spPr/>
      <dgm:t>
        <a:bodyPr/>
        <a:lstStyle/>
        <a:p>
          <a:r>
            <a:rPr lang="en-US" sz="2000" dirty="0"/>
            <a:t>Some farmers, awash with cash, quickly buy </a:t>
          </a:r>
          <a:r>
            <a:rPr lang="en-US" sz="2000" i="1" dirty="0" err="1"/>
            <a:t>biens</a:t>
          </a:r>
          <a:r>
            <a:rPr lang="en-US" sz="2000" i="1" dirty="0"/>
            <a:t> </a:t>
          </a:r>
          <a:r>
            <a:rPr lang="en-US" sz="2000" i="1" dirty="0" err="1"/>
            <a:t>nationaux</a:t>
          </a:r>
          <a:r>
            <a:rPr lang="en-US" sz="2000" dirty="0"/>
            <a:t>. On the whole, however, the urban bourgeoisie had bought up the best </a:t>
          </a:r>
          <a:r>
            <a:rPr lang="en-US" sz="2000" i="1" dirty="0" err="1"/>
            <a:t>biens</a:t>
          </a:r>
          <a:r>
            <a:rPr lang="en-US" sz="2000" i="1" dirty="0"/>
            <a:t> </a:t>
          </a:r>
          <a:r>
            <a:rPr lang="en-US" sz="2000" i="1" dirty="0" err="1"/>
            <a:t>nationaux</a:t>
          </a:r>
          <a:r>
            <a:rPr lang="en-US" sz="2000" i="1" dirty="0"/>
            <a:t> </a:t>
          </a:r>
          <a:r>
            <a:rPr lang="en-US" sz="2000" i="0" dirty="0"/>
            <a:t>(nationalized Church property) at auctions in 1791-92. Rural resentment of urban bourgeoisie.</a:t>
          </a:r>
          <a:endParaRPr lang="en-US" sz="2000" dirty="0"/>
        </a:p>
      </dgm:t>
    </dgm:pt>
    <dgm:pt modelId="{A773EC6D-2DE2-43AF-9763-1775F302D8F6}" type="parTrans" cxnId="{3D56E19D-4A98-457D-BB69-05A107EDA515}">
      <dgm:prSet/>
      <dgm:spPr/>
      <dgm:t>
        <a:bodyPr/>
        <a:lstStyle/>
        <a:p>
          <a:endParaRPr lang="en-US"/>
        </a:p>
      </dgm:t>
    </dgm:pt>
    <dgm:pt modelId="{351275AF-A988-4553-827F-ABDBB60549FA}" type="sibTrans" cxnId="{3D56E19D-4A98-457D-BB69-05A107EDA515}">
      <dgm:prSet/>
      <dgm:spPr/>
      <dgm:t>
        <a:bodyPr/>
        <a:lstStyle/>
        <a:p>
          <a:endParaRPr lang="en-US"/>
        </a:p>
      </dgm:t>
    </dgm:pt>
    <dgm:pt modelId="{715585C2-782C-4000-9989-746E983A0E4D}">
      <dgm:prSet custT="1"/>
      <dgm:spPr/>
      <dgm:t>
        <a:bodyPr/>
        <a:lstStyle/>
        <a:p>
          <a:r>
            <a:rPr lang="en-US" sz="2000" dirty="0"/>
            <a:t>Agricultural workers demand higher pay (fewer workers are available due to conscriptions)</a:t>
          </a:r>
        </a:p>
      </dgm:t>
    </dgm:pt>
    <dgm:pt modelId="{FBC96538-A3D8-42CC-860C-5555169CD8F6}" type="parTrans" cxnId="{83C9DCD8-E777-4394-802A-AA6D39B749DF}">
      <dgm:prSet/>
      <dgm:spPr/>
      <dgm:t>
        <a:bodyPr/>
        <a:lstStyle/>
        <a:p>
          <a:endParaRPr lang="en-US"/>
        </a:p>
      </dgm:t>
    </dgm:pt>
    <dgm:pt modelId="{CBAC6F26-44FE-4DFF-9126-7FEBF1D4D43E}" type="sibTrans" cxnId="{83C9DCD8-E777-4394-802A-AA6D39B749DF}">
      <dgm:prSet/>
      <dgm:spPr/>
      <dgm:t>
        <a:bodyPr/>
        <a:lstStyle/>
        <a:p>
          <a:endParaRPr lang="en-US"/>
        </a:p>
      </dgm:t>
    </dgm:pt>
    <dgm:pt modelId="{C0F2B33D-7967-42F4-BB56-5BAB4563CACA}">
      <dgm:prSet custT="1"/>
      <dgm:spPr/>
      <dgm:t>
        <a:bodyPr/>
        <a:lstStyle/>
        <a:p>
          <a:r>
            <a:rPr lang="en-US" sz="2000" dirty="0"/>
            <a:t>Starvation in the cities -- unrest</a:t>
          </a:r>
        </a:p>
      </dgm:t>
    </dgm:pt>
    <dgm:pt modelId="{AB68076D-CBE3-4C10-921C-EDD453F23A27}" type="parTrans" cxnId="{9B4D8754-FDF8-4DF9-AE83-962352282CE5}">
      <dgm:prSet/>
      <dgm:spPr/>
      <dgm:t>
        <a:bodyPr/>
        <a:lstStyle/>
        <a:p>
          <a:endParaRPr lang="en-US"/>
        </a:p>
      </dgm:t>
    </dgm:pt>
    <dgm:pt modelId="{972B19DC-5CFB-41B2-B4FE-6EDF0985548F}" type="sibTrans" cxnId="{9B4D8754-FDF8-4DF9-AE83-962352282CE5}">
      <dgm:prSet/>
      <dgm:spPr/>
      <dgm:t>
        <a:bodyPr/>
        <a:lstStyle/>
        <a:p>
          <a:endParaRPr lang="en-US"/>
        </a:p>
      </dgm:t>
    </dgm:pt>
    <dgm:pt modelId="{2D80BACF-7017-BD48-B582-4A1D58357EFE}" type="pres">
      <dgm:prSet presAssocID="{72CE4752-5A6A-47E2-A309-C55E2582942D}" presName="vert0" presStyleCnt="0">
        <dgm:presLayoutVars>
          <dgm:dir/>
          <dgm:animOne val="branch"/>
          <dgm:animLvl val="lvl"/>
        </dgm:presLayoutVars>
      </dgm:prSet>
      <dgm:spPr/>
    </dgm:pt>
    <dgm:pt modelId="{287F5828-098B-4848-A091-B2BFA93D9B1D}" type="pres">
      <dgm:prSet presAssocID="{AB4EBDDB-0AAB-4AAC-8F08-CBAD7AD637EA}" presName="thickLine" presStyleLbl="alignNode1" presStyleIdx="0" presStyleCnt="5"/>
      <dgm:spPr/>
    </dgm:pt>
    <dgm:pt modelId="{95A7D24D-DFBA-7643-B9E5-2EAF001F52E2}" type="pres">
      <dgm:prSet presAssocID="{AB4EBDDB-0AAB-4AAC-8F08-CBAD7AD637EA}" presName="horz1" presStyleCnt="0"/>
      <dgm:spPr/>
    </dgm:pt>
    <dgm:pt modelId="{4C1E8ACA-F7DB-6E45-9ECF-AAAF7021BCDC}" type="pres">
      <dgm:prSet presAssocID="{AB4EBDDB-0AAB-4AAC-8F08-CBAD7AD637EA}" presName="tx1" presStyleLbl="revTx" presStyleIdx="0" presStyleCnt="5"/>
      <dgm:spPr/>
    </dgm:pt>
    <dgm:pt modelId="{5CB4582B-4AB4-5B43-BA4F-6A71F5339699}" type="pres">
      <dgm:prSet presAssocID="{AB4EBDDB-0AAB-4AAC-8F08-CBAD7AD637EA}" presName="vert1" presStyleCnt="0"/>
      <dgm:spPr/>
    </dgm:pt>
    <dgm:pt modelId="{9470BDB1-5C6B-4448-B2AA-F0AFC63E2433}" type="pres">
      <dgm:prSet presAssocID="{9F46A9B2-C917-4AFF-A5AE-24DED5107A74}" presName="thickLine" presStyleLbl="alignNode1" presStyleIdx="1" presStyleCnt="5"/>
      <dgm:spPr/>
    </dgm:pt>
    <dgm:pt modelId="{D5A721FF-C0E2-5946-87DC-E145662409D5}" type="pres">
      <dgm:prSet presAssocID="{9F46A9B2-C917-4AFF-A5AE-24DED5107A74}" presName="horz1" presStyleCnt="0"/>
      <dgm:spPr/>
    </dgm:pt>
    <dgm:pt modelId="{723C229B-5C2A-5A45-9D73-3DD64DFE087F}" type="pres">
      <dgm:prSet presAssocID="{9F46A9B2-C917-4AFF-A5AE-24DED5107A74}" presName="tx1" presStyleLbl="revTx" presStyleIdx="1" presStyleCnt="5"/>
      <dgm:spPr/>
    </dgm:pt>
    <dgm:pt modelId="{C7C0B077-83DC-A940-AABC-DBAC0A3F529A}" type="pres">
      <dgm:prSet presAssocID="{9F46A9B2-C917-4AFF-A5AE-24DED5107A74}" presName="vert1" presStyleCnt="0"/>
      <dgm:spPr/>
    </dgm:pt>
    <dgm:pt modelId="{651CFD66-3E6F-1740-A619-8B06FEDF67AF}" type="pres">
      <dgm:prSet presAssocID="{CA270B47-D203-4633-9A09-046A7FD86071}" presName="thickLine" presStyleLbl="alignNode1" presStyleIdx="2" presStyleCnt="5"/>
      <dgm:spPr/>
    </dgm:pt>
    <dgm:pt modelId="{F066A067-1C04-D74C-BE82-EF5C1ED67772}" type="pres">
      <dgm:prSet presAssocID="{CA270B47-D203-4633-9A09-046A7FD86071}" presName="horz1" presStyleCnt="0"/>
      <dgm:spPr/>
    </dgm:pt>
    <dgm:pt modelId="{D8D2C9C6-CF99-FC4F-9D9A-21BA6AA9457A}" type="pres">
      <dgm:prSet presAssocID="{CA270B47-D203-4633-9A09-046A7FD86071}" presName="tx1" presStyleLbl="revTx" presStyleIdx="2" presStyleCnt="5"/>
      <dgm:spPr/>
    </dgm:pt>
    <dgm:pt modelId="{40A4CC3B-477A-CB48-A292-769F8314863B}" type="pres">
      <dgm:prSet presAssocID="{CA270B47-D203-4633-9A09-046A7FD86071}" presName="vert1" presStyleCnt="0"/>
      <dgm:spPr/>
    </dgm:pt>
    <dgm:pt modelId="{25EFDD1C-2040-D448-BAFC-39080FCBDC99}" type="pres">
      <dgm:prSet presAssocID="{715585C2-782C-4000-9989-746E983A0E4D}" presName="thickLine" presStyleLbl="alignNode1" presStyleIdx="3" presStyleCnt="5"/>
      <dgm:spPr/>
    </dgm:pt>
    <dgm:pt modelId="{DB6B4682-0C35-104C-BE28-57776036D6CF}" type="pres">
      <dgm:prSet presAssocID="{715585C2-782C-4000-9989-746E983A0E4D}" presName="horz1" presStyleCnt="0"/>
      <dgm:spPr/>
    </dgm:pt>
    <dgm:pt modelId="{11221434-C662-1044-9CFE-C609C01E1985}" type="pres">
      <dgm:prSet presAssocID="{715585C2-782C-4000-9989-746E983A0E4D}" presName="tx1" presStyleLbl="revTx" presStyleIdx="3" presStyleCnt="5"/>
      <dgm:spPr/>
    </dgm:pt>
    <dgm:pt modelId="{1DF2E40D-9D84-A44D-AF59-7B3CDB8AC603}" type="pres">
      <dgm:prSet presAssocID="{715585C2-782C-4000-9989-746E983A0E4D}" presName="vert1" presStyleCnt="0"/>
      <dgm:spPr/>
    </dgm:pt>
    <dgm:pt modelId="{0262E2D2-5E0A-4E4B-B1D2-025E2B06D1E8}" type="pres">
      <dgm:prSet presAssocID="{C0F2B33D-7967-42F4-BB56-5BAB4563CACA}" presName="thickLine" presStyleLbl="alignNode1" presStyleIdx="4" presStyleCnt="5"/>
      <dgm:spPr/>
    </dgm:pt>
    <dgm:pt modelId="{6FC75144-17A2-1248-8049-1248FB5E10C3}" type="pres">
      <dgm:prSet presAssocID="{C0F2B33D-7967-42F4-BB56-5BAB4563CACA}" presName="horz1" presStyleCnt="0"/>
      <dgm:spPr/>
    </dgm:pt>
    <dgm:pt modelId="{164A2C12-20FF-0C46-9C5F-FCADB27F6BE2}" type="pres">
      <dgm:prSet presAssocID="{C0F2B33D-7967-42F4-BB56-5BAB4563CACA}" presName="tx1" presStyleLbl="revTx" presStyleIdx="4" presStyleCnt="5"/>
      <dgm:spPr/>
    </dgm:pt>
    <dgm:pt modelId="{E65FF6D3-1127-B448-B24D-091DFB61660B}" type="pres">
      <dgm:prSet presAssocID="{C0F2B33D-7967-42F4-BB56-5BAB4563CACA}" presName="vert1" presStyleCnt="0"/>
      <dgm:spPr/>
    </dgm:pt>
  </dgm:ptLst>
  <dgm:cxnLst>
    <dgm:cxn modelId="{4BB9E40F-32A6-4BAB-9A0A-D7D113EA1C1B}" srcId="{72CE4752-5A6A-47E2-A309-C55E2582942D}" destId="{9F46A9B2-C917-4AFF-A5AE-24DED5107A74}" srcOrd="1" destOrd="0" parTransId="{872435B2-5BFE-4942-B1A3-A79E32A96BBA}" sibTransId="{A458BA42-A328-467D-ACA9-C7CEE56C399A}"/>
    <dgm:cxn modelId="{0408B618-0674-8247-86B5-FEE2F0A12C25}" type="presOf" srcId="{715585C2-782C-4000-9989-746E983A0E4D}" destId="{11221434-C662-1044-9CFE-C609C01E1985}" srcOrd="0" destOrd="0" presId="urn:microsoft.com/office/officeart/2008/layout/LinedList"/>
    <dgm:cxn modelId="{9B4D8754-FDF8-4DF9-AE83-962352282CE5}" srcId="{72CE4752-5A6A-47E2-A309-C55E2582942D}" destId="{C0F2B33D-7967-42F4-BB56-5BAB4563CACA}" srcOrd="4" destOrd="0" parTransId="{AB68076D-CBE3-4C10-921C-EDD453F23A27}" sibTransId="{972B19DC-5CFB-41B2-B4FE-6EDF0985548F}"/>
    <dgm:cxn modelId="{511EA25F-78EA-D44A-B5C5-D5777F0F430A}" type="presOf" srcId="{CA270B47-D203-4633-9A09-046A7FD86071}" destId="{D8D2C9C6-CF99-FC4F-9D9A-21BA6AA9457A}" srcOrd="0" destOrd="0" presId="urn:microsoft.com/office/officeart/2008/layout/LinedList"/>
    <dgm:cxn modelId="{1FFCAB73-07AF-B643-BD48-A4EAC8E0C272}" type="presOf" srcId="{9F46A9B2-C917-4AFF-A5AE-24DED5107A74}" destId="{723C229B-5C2A-5A45-9D73-3DD64DFE087F}" srcOrd="0" destOrd="0" presId="urn:microsoft.com/office/officeart/2008/layout/LinedList"/>
    <dgm:cxn modelId="{90A13893-1611-3647-AFB2-6ED36B4CC940}" type="presOf" srcId="{AB4EBDDB-0AAB-4AAC-8F08-CBAD7AD637EA}" destId="{4C1E8ACA-F7DB-6E45-9ECF-AAAF7021BCDC}" srcOrd="0" destOrd="0" presId="urn:microsoft.com/office/officeart/2008/layout/LinedList"/>
    <dgm:cxn modelId="{3D56E19D-4A98-457D-BB69-05A107EDA515}" srcId="{72CE4752-5A6A-47E2-A309-C55E2582942D}" destId="{CA270B47-D203-4633-9A09-046A7FD86071}" srcOrd="2" destOrd="0" parTransId="{A773EC6D-2DE2-43AF-9763-1775F302D8F6}" sibTransId="{351275AF-A988-4553-827F-ABDBB60549FA}"/>
    <dgm:cxn modelId="{26246FBA-261B-4DC4-953C-0F4EDB786758}" srcId="{72CE4752-5A6A-47E2-A309-C55E2582942D}" destId="{AB4EBDDB-0AAB-4AAC-8F08-CBAD7AD637EA}" srcOrd="0" destOrd="0" parTransId="{4FA6A8E6-9C84-4240-84F6-03AABB8A902B}" sibTransId="{21055B2D-F294-423F-9267-3E271425642E}"/>
    <dgm:cxn modelId="{C15617D8-1F68-FD4E-A3E4-3BCA81AB7775}" type="presOf" srcId="{72CE4752-5A6A-47E2-A309-C55E2582942D}" destId="{2D80BACF-7017-BD48-B582-4A1D58357EFE}" srcOrd="0" destOrd="0" presId="urn:microsoft.com/office/officeart/2008/layout/LinedList"/>
    <dgm:cxn modelId="{83C9DCD8-E777-4394-802A-AA6D39B749DF}" srcId="{72CE4752-5A6A-47E2-A309-C55E2582942D}" destId="{715585C2-782C-4000-9989-746E983A0E4D}" srcOrd="3" destOrd="0" parTransId="{FBC96538-A3D8-42CC-860C-5555169CD8F6}" sibTransId="{CBAC6F26-44FE-4DFF-9126-7FEBF1D4D43E}"/>
    <dgm:cxn modelId="{92E237DA-0439-104A-8BAC-1589D2F0E1CD}" type="presOf" srcId="{C0F2B33D-7967-42F4-BB56-5BAB4563CACA}" destId="{164A2C12-20FF-0C46-9C5F-FCADB27F6BE2}" srcOrd="0" destOrd="0" presId="urn:microsoft.com/office/officeart/2008/layout/LinedList"/>
    <dgm:cxn modelId="{D060C2CD-A92D-FE40-9A4A-AF9BA4472A69}" type="presParOf" srcId="{2D80BACF-7017-BD48-B582-4A1D58357EFE}" destId="{287F5828-098B-4848-A091-B2BFA93D9B1D}" srcOrd="0" destOrd="0" presId="urn:microsoft.com/office/officeart/2008/layout/LinedList"/>
    <dgm:cxn modelId="{B940904A-577B-9548-86D4-89841D2EC3D8}" type="presParOf" srcId="{2D80BACF-7017-BD48-B582-4A1D58357EFE}" destId="{95A7D24D-DFBA-7643-B9E5-2EAF001F52E2}" srcOrd="1" destOrd="0" presId="urn:microsoft.com/office/officeart/2008/layout/LinedList"/>
    <dgm:cxn modelId="{652348F8-BD7B-6D41-AA9C-D1791B420EF0}" type="presParOf" srcId="{95A7D24D-DFBA-7643-B9E5-2EAF001F52E2}" destId="{4C1E8ACA-F7DB-6E45-9ECF-AAAF7021BCDC}" srcOrd="0" destOrd="0" presId="urn:microsoft.com/office/officeart/2008/layout/LinedList"/>
    <dgm:cxn modelId="{81B41065-9E6A-834D-AC7C-445CDEE67677}" type="presParOf" srcId="{95A7D24D-DFBA-7643-B9E5-2EAF001F52E2}" destId="{5CB4582B-4AB4-5B43-BA4F-6A71F5339699}" srcOrd="1" destOrd="0" presId="urn:microsoft.com/office/officeart/2008/layout/LinedList"/>
    <dgm:cxn modelId="{7B398B25-D29F-5E48-863E-EFC80AD4A573}" type="presParOf" srcId="{2D80BACF-7017-BD48-B582-4A1D58357EFE}" destId="{9470BDB1-5C6B-4448-B2AA-F0AFC63E2433}" srcOrd="2" destOrd="0" presId="urn:microsoft.com/office/officeart/2008/layout/LinedList"/>
    <dgm:cxn modelId="{F390A63B-4AE3-5B42-B371-9037335EAC91}" type="presParOf" srcId="{2D80BACF-7017-BD48-B582-4A1D58357EFE}" destId="{D5A721FF-C0E2-5946-87DC-E145662409D5}" srcOrd="3" destOrd="0" presId="urn:microsoft.com/office/officeart/2008/layout/LinedList"/>
    <dgm:cxn modelId="{C9A7FCC3-3ABC-F442-B474-2ED1CB618473}" type="presParOf" srcId="{D5A721FF-C0E2-5946-87DC-E145662409D5}" destId="{723C229B-5C2A-5A45-9D73-3DD64DFE087F}" srcOrd="0" destOrd="0" presId="urn:microsoft.com/office/officeart/2008/layout/LinedList"/>
    <dgm:cxn modelId="{20FC77E8-43D7-7041-AE95-5D75F19CD66A}" type="presParOf" srcId="{D5A721FF-C0E2-5946-87DC-E145662409D5}" destId="{C7C0B077-83DC-A940-AABC-DBAC0A3F529A}" srcOrd="1" destOrd="0" presId="urn:microsoft.com/office/officeart/2008/layout/LinedList"/>
    <dgm:cxn modelId="{A20C8422-ABE7-0E4A-AA04-7A1E7D97D8B0}" type="presParOf" srcId="{2D80BACF-7017-BD48-B582-4A1D58357EFE}" destId="{651CFD66-3E6F-1740-A619-8B06FEDF67AF}" srcOrd="4" destOrd="0" presId="urn:microsoft.com/office/officeart/2008/layout/LinedList"/>
    <dgm:cxn modelId="{BEE2839A-FF88-7D40-9294-396E9823A860}" type="presParOf" srcId="{2D80BACF-7017-BD48-B582-4A1D58357EFE}" destId="{F066A067-1C04-D74C-BE82-EF5C1ED67772}" srcOrd="5" destOrd="0" presId="urn:microsoft.com/office/officeart/2008/layout/LinedList"/>
    <dgm:cxn modelId="{A1436AF3-31D8-2E44-B6D3-E65C679D924F}" type="presParOf" srcId="{F066A067-1C04-D74C-BE82-EF5C1ED67772}" destId="{D8D2C9C6-CF99-FC4F-9D9A-21BA6AA9457A}" srcOrd="0" destOrd="0" presId="urn:microsoft.com/office/officeart/2008/layout/LinedList"/>
    <dgm:cxn modelId="{72472CD2-B20E-BC4B-A167-6A76708767F5}" type="presParOf" srcId="{F066A067-1C04-D74C-BE82-EF5C1ED67772}" destId="{40A4CC3B-477A-CB48-A292-769F8314863B}" srcOrd="1" destOrd="0" presId="urn:microsoft.com/office/officeart/2008/layout/LinedList"/>
    <dgm:cxn modelId="{0E79FF98-0570-3748-9B51-11FCEA09BEB6}" type="presParOf" srcId="{2D80BACF-7017-BD48-B582-4A1D58357EFE}" destId="{25EFDD1C-2040-D448-BAFC-39080FCBDC99}" srcOrd="6" destOrd="0" presId="urn:microsoft.com/office/officeart/2008/layout/LinedList"/>
    <dgm:cxn modelId="{B287180B-D91B-F740-982A-D8BFA00B5CB6}" type="presParOf" srcId="{2D80BACF-7017-BD48-B582-4A1D58357EFE}" destId="{DB6B4682-0C35-104C-BE28-57776036D6CF}" srcOrd="7" destOrd="0" presId="urn:microsoft.com/office/officeart/2008/layout/LinedList"/>
    <dgm:cxn modelId="{5EC6AAA8-58F3-554A-8E05-96F121BD9ABC}" type="presParOf" srcId="{DB6B4682-0C35-104C-BE28-57776036D6CF}" destId="{11221434-C662-1044-9CFE-C609C01E1985}" srcOrd="0" destOrd="0" presId="urn:microsoft.com/office/officeart/2008/layout/LinedList"/>
    <dgm:cxn modelId="{E8B6029F-D92A-1A48-8055-72F97CEFD506}" type="presParOf" srcId="{DB6B4682-0C35-104C-BE28-57776036D6CF}" destId="{1DF2E40D-9D84-A44D-AF59-7B3CDB8AC603}" srcOrd="1" destOrd="0" presId="urn:microsoft.com/office/officeart/2008/layout/LinedList"/>
    <dgm:cxn modelId="{73AC3EC9-7A93-EC40-AD85-3819FE897110}" type="presParOf" srcId="{2D80BACF-7017-BD48-B582-4A1D58357EFE}" destId="{0262E2D2-5E0A-4E4B-B1D2-025E2B06D1E8}" srcOrd="8" destOrd="0" presId="urn:microsoft.com/office/officeart/2008/layout/LinedList"/>
    <dgm:cxn modelId="{EABF569E-4AD1-5F44-8EB9-04530CC65312}" type="presParOf" srcId="{2D80BACF-7017-BD48-B582-4A1D58357EFE}" destId="{6FC75144-17A2-1248-8049-1248FB5E10C3}" srcOrd="9" destOrd="0" presId="urn:microsoft.com/office/officeart/2008/layout/LinedList"/>
    <dgm:cxn modelId="{92BD95E1-227D-F843-B796-DEFB57E37D2F}" type="presParOf" srcId="{6FC75144-17A2-1248-8049-1248FB5E10C3}" destId="{164A2C12-20FF-0C46-9C5F-FCADB27F6BE2}" srcOrd="0" destOrd="0" presId="urn:microsoft.com/office/officeart/2008/layout/LinedList"/>
    <dgm:cxn modelId="{FCF21DF4-7060-D942-8C05-FBEC3E8710B1}" type="presParOf" srcId="{6FC75144-17A2-1248-8049-1248FB5E10C3}" destId="{E65FF6D3-1127-B448-B24D-091DFB61660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471B30-E31F-40F1-9D3C-D95F02ED009D}" type="doc">
      <dgm:prSet loTypeId="urn:microsoft.com/office/officeart/2008/layout/LinedList" loCatId="list" qsTypeId="urn:microsoft.com/office/officeart/2005/8/quickstyle/simple4" qsCatId="simple" csTypeId="urn:microsoft.com/office/officeart/2005/8/colors/accent0_3" csCatId="mainScheme"/>
      <dgm:spPr/>
      <dgm:t>
        <a:bodyPr/>
        <a:lstStyle/>
        <a:p>
          <a:endParaRPr lang="en-US"/>
        </a:p>
      </dgm:t>
    </dgm:pt>
    <dgm:pt modelId="{A856EDCA-F750-4B28-A903-5D065035557D}">
      <dgm:prSet/>
      <dgm:spPr/>
      <dgm:t>
        <a:bodyPr/>
        <a:lstStyle/>
        <a:p>
          <a:r>
            <a:rPr lang="en-US"/>
            <a:t>Religion – Freedom of religion restored but the Catholic Church is no longer state-funded. End of the Civil Constitution of the Clergy.</a:t>
          </a:r>
        </a:p>
      </dgm:t>
    </dgm:pt>
    <dgm:pt modelId="{7A6D11EB-E24A-4FA5-A192-32888BB8D751}" type="parTrans" cxnId="{3B9B402E-3AAB-4332-819E-A534FF076995}">
      <dgm:prSet/>
      <dgm:spPr/>
      <dgm:t>
        <a:bodyPr/>
        <a:lstStyle/>
        <a:p>
          <a:endParaRPr lang="en-US"/>
        </a:p>
      </dgm:t>
    </dgm:pt>
    <dgm:pt modelId="{5B602F23-DC5B-412C-BE8B-2718FA8D12CB}" type="sibTrans" cxnId="{3B9B402E-3AAB-4332-819E-A534FF076995}">
      <dgm:prSet/>
      <dgm:spPr/>
      <dgm:t>
        <a:bodyPr/>
        <a:lstStyle/>
        <a:p>
          <a:endParaRPr lang="en-US"/>
        </a:p>
      </dgm:t>
    </dgm:pt>
    <dgm:pt modelId="{D5EB676E-CF6E-4768-915F-40788BC11ED3}">
      <dgm:prSet/>
      <dgm:spPr/>
      <dgm:t>
        <a:bodyPr/>
        <a:lstStyle/>
        <a:p>
          <a:r>
            <a:rPr lang="en-US"/>
            <a:t>Monarchy – calls for accession of Louis XVII (son of Louis XVI), who dies of scrofula in June 1795. Louis XVI’s brother, the duc de Provence, becomes Louis XVIII in exile.</a:t>
          </a:r>
        </a:p>
      </dgm:t>
    </dgm:pt>
    <dgm:pt modelId="{EF535B26-8F56-43C3-92FE-258324E1D574}" type="parTrans" cxnId="{2BAE8916-9963-4EC0-8168-6173F5710B88}">
      <dgm:prSet/>
      <dgm:spPr/>
      <dgm:t>
        <a:bodyPr/>
        <a:lstStyle/>
        <a:p>
          <a:endParaRPr lang="en-US"/>
        </a:p>
      </dgm:t>
    </dgm:pt>
    <dgm:pt modelId="{CFDE9091-9692-472B-9E9B-2B4712F1D969}" type="sibTrans" cxnId="{2BAE8916-9963-4EC0-8168-6173F5710B88}">
      <dgm:prSet/>
      <dgm:spPr/>
      <dgm:t>
        <a:bodyPr/>
        <a:lstStyle/>
        <a:p>
          <a:endParaRPr lang="en-US"/>
        </a:p>
      </dgm:t>
    </dgm:pt>
    <dgm:pt modelId="{6FE5F7FB-573A-432B-BA56-45DCA0B1FE04}">
      <dgm:prSet/>
      <dgm:spPr/>
      <dgm:t>
        <a:bodyPr/>
        <a:lstStyle/>
        <a:p>
          <a:r>
            <a:rPr lang="en-US"/>
            <a:t>War – economic strains; should war be only defensive or expansionist? </a:t>
          </a:r>
        </a:p>
      </dgm:t>
    </dgm:pt>
    <dgm:pt modelId="{7639B78F-61FF-4AA1-BFEA-E0A6EB701FEC}" type="parTrans" cxnId="{1A50DDFA-7D6C-4EC3-9EB2-F0FEF6C72FD5}">
      <dgm:prSet/>
      <dgm:spPr/>
      <dgm:t>
        <a:bodyPr/>
        <a:lstStyle/>
        <a:p>
          <a:endParaRPr lang="en-US"/>
        </a:p>
      </dgm:t>
    </dgm:pt>
    <dgm:pt modelId="{A3297D26-152F-4848-9427-D2AB1EEC7ED3}" type="sibTrans" cxnId="{1A50DDFA-7D6C-4EC3-9EB2-F0FEF6C72FD5}">
      <dgm:prSet/>
      <dgm:spPr/>
      <dgm:t>
        <a:bodyPr/>
        <a:lstStyle/>
        <a:p>
          <a:endParaRPr lang="en-US"/>
        </a:p>
      </dgm:t>
    </dgm:pt>
    <dgm:pt modelId="{57492BD3-A564-40E0-B91E-200B4C8597DC}">
      <dgm:prSet/>
      <dgm:spPr/>
      <dgm:t>
        <a:bodyPr/>
        <a:lstStyle/>
        <a:p>
          <a:r>
            <a:rPr lang="en-US"/>
            <a:t>Economy – should it be regulated or not? How to provision armies while maintinaing social provisions for the population.</a:t>
          </a:r>
        </a:p>
      </dgm:t>
    </dgm:pt>
    <dgm:pt modelId="{D9B9FFD9-34FC-4682-AC7F-BB7F20A0799C}" type="parTrans" cxnId="{A4FC9F5B-750C-426F-BB8D-B5FC237021E1}">
      <dgm:prSet/>
      <dgm:spPr/>
      <dgm:t>
        <a:bodyPr/>
        <a:lstStyle/>
        <a:p>
          <a:endParaRPr lang="en-US"/>
        </a:p>
      </dgm:t>
    </dgm:pt>
    <dgm:pt modelId="{CF754640-BF00-42B5-AC08-164A60FB7D84}" type="sibTrans" cxnId="{A4FC9F5B-750C-426F-BB8D-B5FC237021E1}">
      <dgm:prSet/>
      <dgm:spPr/>
      <dgm:t>
        <a:bodyPr/>
        <a:lstStyle/>
        <a:p>
          <a:endParaRPr lang="en-US"/>
        </a:p>
      </dgm:t>
    </dgm:pt>
    <dgm:pt modelId="{FCC7FC9D-CA71-471E-A7F8-574208D48BA0}">
      <dgm:prSet/>
      <dgm:spPr/>
      <dgm:t>
        <a:bodyPr/>
        <a:lstStyle/>
        <a:p>
          <a:r>
            <a:rPr lang="en-US"/>
            <a:t>Royalism vs. Jacobinism – the latter is now equated with the Terror, ‘terrorisme’ and ‘terrorists’ by many on the right and the centre </a:t>
          </a:r>
        </a:p>
      </dgm:t>
    </dgm:pt>
    <dgm:pt modelId="{A8695003-B584-4A44-8109-E333F741BE47}" type="parTrans" cxnId="{FB737EDE-4C5A-4023-A1B0-D66E1F2AABFE}">
      <dgm:prSet/>
      <dgm:spPr/>
      <dgm:t>
        <a:bodyPr/>
        <a:lstStyle/>
        <a:p>
          <a:endParaRPr lang="en-US"/>
        </a:p>
      </dgm:t>
    </dgm:pt>
    <dgm:pt modelId="{EFA3002C-B71A-4F33-8349-05F624AA3A56}" type="sibTrans" cxnId="{FB737EDE-4C5A-4023-A1B0-D66E1F2AABFE}">
      <dgm:prSet/>
      <dgm:spPr/>
      <dgm:t>
        <a:bodyPr/>
        <a:lstStyle/>
        <a:p>
          <a:endParaRPr lang="en-US"/>
        </a:p>
      </dgm:t>
    </dgm:pt>
    <dgm:pt modelId="{987BED4B-9E09-8848-BF36-1751BDE9698D}" type="pres">
      <dgm:prSet presAssocID="{42471B30-E31F-40F1-9D3C-D95F02ED009D}" presName="vert0" presStyleCnt="0">
        <dgm:presLayoutVars>
          <dgm:dir/>
          <dgm:animOne val="branch"/>
          <dgm:animLvl val="lvl"/>
        </dgm:presLayoutVars>
      </dgm:prSet>
      <dgm:spPr/>
    </dgm:pt>
    <dgm:pt modelId="{1010742C-E41B-2B4B-B9C0-387680325233}" type="pres">
      <dgm:prSet presAssocID="{A856EDCA-F750-4B28-A903-5D065035557D}" presName="thickLine" presStyleLbl="alignNode1" presStyleIdx="0" presStyleCnt="5"/>
      <dgm:spPr/>
    </dgm:pt>
    <dgm:pt modelId="{50B59D93-90F1-2047-9A7A-123AF4C11D57}" type="pres">
      <dgm:prSet presAssocID="{A856EDCA-F750-4B28-A903-5D065035557D}" presName="horz1" presStyleCnt="0"/>
      <dgm:spPr/>
    </dgm:pt>
    <dgm:pt modelId="{C65B2B2F-0730-4E49-8C3E-C2A2A0129D31}" type="pres">
      <dgm:prSet presAssocID="{A856EDCA-F750-4B28-A903-5D065035557D}" presName="tx1" presStyleLbl="revTx" presStyleIdx="0" presStyleCnt="5"/>
      <dgm:spPr/>
    </dgm:pt>
    <dgm:pt modelId="{813180D5-9AD0-104E-BF59-0A8874D7DB91}" type="pres">
      <dgm:prSet presAssocID="{A856EDCA-F750-4B28-A903-5D065035557D}" presName="vert1" presStyleCnt="0"/>
      <dgm:spPr/>
    </dgm:pt>
    <dgm:pt modelId="{5152C0EF-CC6B-A841-97CF-18E7C4421909}" type="pres">
      <dgm:prSet presAssocID="{D5EB676E-CF6E-4768-915F-40788BC11ED3}" presName="thickLine" presStyleLbl="alignNode1" presStyleIdx="1" presStyleCnt="5"/>
      <dgm:spPr/>
    </dgm:pt>
    <dgm:pt modelId="{75E48994-DFCA-7A47-A8B9-B9E12323CFCB}" type="pres">
      <dgm:prSet presAssocID="{D5EB676E-CF6E-4768-915F-40788BC11ED3}" presName="horz1" presStyleCnt="0"/>
      <dgm:spPr/>
    </dgm:pt>
    <dgm:pt modelId="{C38D295C-F4EC-A545-8B50-202801FA3FBC}" type="pres">
      <dgm:prSet presAssocID="{D5EB676E-CF6E-4768-915F-40788BC11ED3}" presName="tx1" presStyleLbl="revTx" presStyleIdx="1" presStyleCnt="5"/>
      <dgm:spPr/>
    </dgm:pt>
    <dgm:pt modelId="{37443EE3-F56A-A746-9728-ACFD8222B32D}" type="pres">
      <dgm:prSet presAssocID="{D5EB676E-CF6E-4768-915F-40788BC11ED3}" presName="vert1" presStyleCnt="0"/>
      <dgm:spPr/>
    </dgm:pt>
    <dgm:pt modelId="{20C3FEA0-2F84-8341-820A-405EDF86778E}" type="pres">
      <dgm:prSet presAssocID="{6FE5F7FB-573A-432B-BA56-45DCA0B1FE04}" presName="thickLine" presStyleLbl="alignNode1" presStyleIdx="2" presStyleCnt="5"/>
      <dgm:spPr/>
    </dgm:pt>
    <dgm:pt modelId="{598F5AC0-4E7B-7344-96F5-A16F1211A820}" type="pres">
      <dgm:prSet presAssocID="{6FE5F7FB-573A-432B-BA56-45DCA0B1FE04}" presName="horz1" presStyleCnt="0"/>
      <dgm:spPr/>
    </dgm:pt>
    <dgm:pt modelId="{B17E3567-0550-F243-AB00-A8C14888BCB1}" type="pres">
      <dgm:prSet presAssocID="{6FE5F7FB-573A-432B-BA56-45DCA0B1FE04}" presName="tx1" presStyleLbl="revTx" presStyleIdx="2" presStyleCnt="5"/>
      <dgm:spPr/>
    </dgm:pt>
    <dgm:pt modelId="{7CE9792D-3BF1-5B4A-BFC7-C25FABD86D3B}" type="pres">
      <dgm:prSet presAssocID="{6FE5F7FB-573A-432B-BA56-45DCA0B1FE04}" presName="vert1" presStyleCnt="0"/>
      <dgm:spPr/>
    </dgm:pt>
    <dgm:pt modelId="{8ABA163B-DCD9-884C-9B6B-CA0C562E8177}" type="pres">
      <dgm:prSet presAssocID="{57492BD3-A564-40E0-B91E-200B4C8597DC}" presName="thickLine" presStyleLbl="alignNode1" presStyleIdx="3" presStyleCnt="5"/>
      <dgm:spPr/>
    </dgm:pt>
    <dgm:pt modelId="{DD9FA284-AF26-0C43-8D7A-10B3817EB051}" type="pres">
      <dgm:prSet presAssocID="{57492BD3-A564-40E0-B91E-200B4C8597DC}" presName="horz1" presStyleCnt="0"/>
      <dgm:spPr/>
    </dgm:pt>
    <dgm:pt modelId="{05DC9BF7-E565-7B41-835B-4D847F40C863}" type="pres">
      <dgm:prSet presAssocID="{57492BD3-A564-40E0-B91E-200B4C8597DC}" presName="tx1" presStyleLbl="revTx" presStyleIdx="3" presStyleCnt="5"/>
      <dgm:spPr/>
    </dgm:pt>
    <dgm:pt modelId="{D881DA54-9670-F74C-80D9-6275C26CFCC3}" type="pres">
      <dgm:prSet presAssocID="{57492BD3-A564-40E0-B91E-200B4C8597DC}" presName="vert1" presStyleCnt="0"/>
      <dgm:spPr/>
    </dgm:pt>
    <dgm:pt modelId="{D4F0C3C9-82D1-9245-9106-B218D856EE28}" type="pres">
      <dgm:prSet presAssocID="{FCC7FC9D-CA71-471E-A7F8-574208D48BA0}" presName="thickLine" presStyleLbl="alignNode1" presStyleIdx="4" presStyleCnt="5"/>
      <dgm:spPr/>
    </dgm:pt>
    <dgm:pt modelId="{25F63802-18F8-D047-9C2F-FA89F153F7ED}" type="pres">
      <dgm:prSet presAssocID="{FCC7FC9D-CA71-471E-A7F8-574208D48BA0}" presName="horz1" presStyleCnt="0"/>
      <dgm:spPr/>
    </dgm:pt>
    <dgm:pt modelId="{B0057620-EEA3-8648-888A-E48DD76F0A1D}" type="pres">
      <dgm:prSet presAssocID="{FCC7FC9D-CA71-471E-A7F8-574208D48BA0}" presName="tx1" presStyleLbl="revTx" presStyleIdx="4" presStyleCnt="5"/>
      <dgm:spPr/>
    </dgm:pt>
    <dgm:pt modelId="{929A169E-E49C-954A-850D-B0EF35EB05CD}" type="pres">
      <dgm:prSet presAssocID="{FCC7FC9D-CA71-471E-A7F8-574208D48BA0}" presName="vert1" presStyleCnt="0"/>
      <dgm:spPr/>
    </dgm:pt>
  </dgm:ptLst>
  <dgm:cxnLst>
    <dgm:cxn modelId="{2BAE8916-9963-4EC0-8168-6173F5710B88}" srcId="{42471B30-E31F-40F1-9D3C-D95F02ED009D}" destId="{D5EB676E-CF6E-4768-915F-40788BC11ED3}" srcOrd="1" destOrd="0" parTransId="{EF535B26-8F56-43C3-92FE-258324E1D574}" sibTransId="{CFDE9091-9692-472B-9E9B-2B4712F1D969}"/>
    <dgm:cxn modelId="{3B9B402E-3AAB-4332-819E-A534FF076995}" srcId="{42471B30-E31F-40F1-9D3C-D95F02ED009D}" destId="{A856EDCA-F750-4B28-A903-5D065035557D}" srcOrd="0" destOrd="0" parTransId="{7A6D11EB-E24A-4FA5-A192-32888BB8D751}" sibTransId="{5B602F23-DC5B-412C-BE8B-2718FA8D12CB}"/>
    <dgm:cxn modelId="{E599C852-70C6-9946-BB10-0EA1636709B8}" type="presOf" srcId="{D5EB676E-CF6E-4768-915F-40788BC11ED3}" destId="{C38D295C-F4EC-A545-8B50-202801FA3FBC}" srcOrd="0" destOrd="0" presId="urn:microsoft.com/office/officeart/2008/layout/LinedList"/>
    <dgm:cxn modelId="{A4FC9F5B-750C-426F-BB8D-B5FC237021E1}" srcId="{42471B30-E31F-40F1-9D3C-D95F02ED009D}" destId="{57492BD3-A564-40E0-B91E-200B4C8597DC}" srcOrd="3" destOrd="0" parTransId="{D9B9FFD9-34FC-4682-AC7F-BB7F20A0799C}" sibTransId="{CF754640-BF00-42B5-AC08-164A60FB7D84}"/>
    <dgm:cxn modelId="{52AACC6F-B30E-514B-810C-CE4901264DF5}" type="presOf" srcId="{A856EDCA-F750-4B28-A903-5D065035557D}" destId="{C65B2B2F-0730-4E49-8C3E-C2A2A0129D31}" srcOrd="0" destOrd="0" presId="urn:microsoft.com/office/officeart/2008/layout/LinedList"/>
    <dgm:cxn modelId="{2B414F74-21EF-544C-A42F-2F64E84F6E0D}" type="presOf" srcId="{6FE5F7FB-573A-432B-BA56-45DCA0B1FE04}" destId="{B17E3567-0550-F243-AB00-A8C14888BCB1}" srcOrd="0" destOrd="0" presId="urn:microsoft.com/office/officeart/2008/layout/LinedList"/>
    <dgm:cxn modelId="{C01F088D-613F-954B-A187-1541E006F82B}" type="presOf" srcId="{FCC7FC9D-CA71-471E-A7F8-574208D48BA0}" destId="{B0057620-EEA3-8648-888A-E48DD76F0A1D}" srcOrd="0" destOrd="0" presId="urn:microsoft.com/office/officeart/2008/layout/LinedList"/>
    <dgm:cxn modelId="{FDFEDB9F-8B31-1047-91F2-0A770F685DFD}" type="presOf" srcId="{57492BD3-A564-40E0-B91E-200B4C8597DC}" destId="{05DC9BF7-E565-7B41-835B-4D847F40C863}" srcOrd="0" destOrd="0" presId="urn:microsoft.com/office/officeart/2008/layout/LinedList"/>
    <dgm:cxn modelId="{FB737EDE-4C5A-4023-A1B0-D66E1F2AABFE}" srcId="{42471B30-E31F-40F1-9D3C-D95F02ED009D}" destId="{FCC7FC9D-CA71-471E-A7F8-574208D48BA0}" srcOrd="4" destOrd="0" parTransId="{A8695003-B584-4A44-8109-E333F741BE47}" sibTransId="{EFA3002C-B71A-4F33-8349-05F624AA3A56}"/>
    <dgm:cxn modelId="{BA08D1F4-2958-2042-9B0D-F071B8C36E80}" type="presOf" srcId="{42471B30-E31F-40F1-9D3C-D95F02ED009D}" destId="{987BED4B-9E09-8848-BF36-1751BDE9698D}" srcOrd="0" destOrd="0" presId="urn:microsoft.com/office/officeart/2008/layout/LinedList"/>
    <dgm:cxn modelId="{1A50DDFA-7D6C-4EC3-9EB2-F0FEF6C72FD5}" srcId="{42471B30-E31F-40F1-9D3C-D95F02ED009D}" destId="{6FE5F7FB-573A-432B-BA56-45DCA0B1FE04}" srcOrd="2" destOrd="0" parTransId="{7639B78F-61FF-4AA1-BFEA-E0A6EB701FEC}" sibTransId="{A3297D26-152F-4848-9427-D2AB1EEC7ED3}"/>
    <dgm:cxn modelId="{4B5127E3-A81C-134B-A245-D438A6E3E8B9}" type="presParOf" srcId="{987BED4B-9E09-8848-BF36-1751BDE9698D}" destId="{1010742C-E41B-2B4B-B9C0-387680325233}" srcOrd="0" destOrd="0" presId="urn:microsoft.com/office/officeart/2008/layout/LinedList"/>
    <dgm:cxn modelId="{0D4F71B9-C6BD-BF41-9655-1B81F6A81D68}" type="presParOf" srcId="{987BED4B-9E09-8848-BF36-1751BDE9698D}" destId="{50B59D93-90F1-2047-9A7A-123AF4C11D57}" srcOrd="1" destOrd="0" presId="urn:microsoft.com/office/officeart/2008/layout/LinedList"/>
    <dgm:cxn modelId="{CE5ED835-3F8D-CB41-884C-32385A14071D}" type="presParOf" srcId="{50B59D93-90F1-2047-9A7A-123AF4C11D57}" destId="{C65B2B2F-0730-4E49-8C3E-C2A2A0129D31}" srcOrd="0" destOrd="0" presId="urn:microsoft.com/office/officeart/2008/layout/LinedList"/>
    <dgm:cxn modelId="{BA78672A-184C-8B45-AAA2-27BD9E361070}" type="presParOf" srcId="{50B59D93-90F1-2047-9A7A-123AF4C11D57}" destId="{813180D5-9AD0-104E-BF59-0A8874D7DB91}" srcOrd="1" destOrd="0" presId="urn:microsoft.com/office/officeart/2008/layout/LinedList"/>
    <dgm:cxn modelId="{F191A402-C094-7641-BF8E-03642F8D0B79}" type="presParOf" srcId="{987BED4B-9E09-8848-BF36-1751BDE9698D}" destId="{5152C0EF-CC6B-A841-97CF-18E7C4421909}" srcOrd="2" destOrd="0" presId="urn:microsoft.com/office/officeart/2008/layout/LinedList"/>
    <dgm:cxn modelId="{0BA4BC3D-4CE4-C249-8920-EE3599AEC211}" type="presParOf" srcId="{987BED4B-9E09-8848-BF36-1751BDE9698D}" destId="{75E48994-DFCA-7A47-A8B9-B9E12323CFCB}" srcOrd="3" destOrd="0" presId="urn:microsoft.com/office/officeart/2008/layout/LinedList"/>
    <dgm:cxn modelId="{90DA89D6-5418-DD48-8A84-50EF64FF923F}" type="presParOf" srcId="{75E48994-DFCA-7A47-A8B9-B9E12323CFCB}" destId="{C38D295C-F4EC-A545-8B50-202801FA3FBC}" srcOrd="0" destOrd="0" presId="urn:microsoft.com/office/officeart/2008/layout/LinedList"/>
    <dgm:cxn modelId="{3CE2690F-6A42-754F-86B9-074CCEA54F67}" type="presParOf" srcId="{75E48994-DFCA-7A47-A8B9-B9E12323CFCB}" destId="{37443EE3-F56A-A746-9728-ACFD8222B32D}" srcOrd="1" destOrd="0" presId="urn:microsoft.com/office/officeart/2008/layout/LinedList"/>
    <dgm:cxn modelId="{D4798879-76A8-EA48-80E5-8A1F4C163211}" type="presParOf" srcId="{987BED4B-9E09-8848-BF36-1751BDE9698D}" destId="{20C3FEA0-2F84-8341-820A-405EDF86778E}" srcOrd="4" destOrd="0" presId="urn:microsoft.com/office/officeart/2008/layout/LinedList"/>
    <dgm:cxn modelId="{6BCAE383-4396-BB45-9A77-9FEA262104AA}" type="presParOf" srcId="{987BED4B-9E09-8848-BF36-1751BDE9698D}" destId="{598F5AC0-4E7B-7344-96F5-A16F1211A820}" srcOrd="5" destOrd="0" presId="urn:microsoft.com/office/officeart/2008/layout/LinedList"/>
    <dgm:cxn modelId="{B74D619A-46F0-DD46-BD9E-856173A95A4B}" type="presParOf" srcId="{598F5AC0-4E7B-7344-96F5-A16F1211A820}" destId="{B17E3567-0550-F243-AB00-A8C14888BCB1}" srcOrd="0" destOrd="0" presId="urn:microsoft.com/office/officeart/2008/layout/LinedList"/>
    <dgm:cxn modelId="{0187F71B-3D98-8D40-B635-8F3B4B094ED5}" type="presParOf" srcId="{598F5AC0-4E7B-7344-96F5-A16F1211A820}" destId="{7CE9792D-3BF1-5B4A-BFC7-C25FABD86D3B}" srcOrd="1" destOrd="0" presId="urn:microsoft.com/office/officeart/2008/layout/LinedList"/>
    <dgm:cxn modelId="{1660B549-A7D2-CA41-B81D-3B82B1295EC6}" type="presParOf" srcId="{987BED4B-9E09-8848-BF36-1751BDE9698D}" destId="{8ABA163B-DCD9-884C-9B6B-CA0C562E8177}" srcOrd="6" destOrd="0" presId="urn:microsoft.com/office/officeart/2008/layout/LinedList"/>
    <dgm:cxn modelId="{2D8B0CA1-0638-654B-A4CE-1095B664F541}" type="presParOf" srcId="{987BED4B-9E09-8848-BF36-1751BDE9698D}" destId="{DD9FA284-AF26-0C43-8D7A-10B3817EB051}" srcOrd="7" destOrd="0" presId="urn:microsoft.com/office/officeart/2008/layout/LinedList"/>
    <dgm:cxn modelId="{79EDADC4-FF5D-7B42-B998-B0FCC6632561}" type="presParOf" srcId="{DD9FA284-AF26-0C43-8D7A-10B3817EB051}" destId="{05DC9BF7-E565-7B41-835B-4D847F40C863}" srcOrd="0" destOrd="0" presId="urn:microsoft.com/office/officeart/2008/layout/LinedList"/>
    <dgm:cxn modelId="{8BDA38DC-F7BC-A445-A5CC-C62CEAD47604}" type="presParOf" srcId="{DD9FA284-AF26-0C43-8D7A-10B3817EB051}" destId="{D881DA54-9670-F74C-80D9-6275C26CFCC3}" srcOrd="1" destOrd="0" presId="urn:microsoft.com/office/officeart/2008/layout/LinedList"/>
    <dgm:cxn modelId="{09811A6C-9653-814E-8F29-57B20FFC95BB}" type="presParOf" srcId="{987BED4B-9E09-8848-BF36-1751BDE9698D}" destId="{D4F0C3C9-82D1-9245-9106-B218D856EE28}" srcOrd="8" destOrd="0" presId="urn:microsoft.com/office/officeart/2008/layout/LinedList"/>
    <dgm:cxn modelId="{A7BF3BDD-F0C5-4F41-94CC-B761A31CAF9D}" type="presParOf" srcId="{987BED4B-9E09-8848-BF36-1751BDE9698D}" destId="{25F63802-18F8-D047-9C2F-FA89F153F7ED}" srcOrd="9" destOrd="0" presId="urn:microsoft.com/office/officeart/2008/layout/LinedList"/>
    <dgm:cxn modelId="{E56E2D6E-FC85-024B-9FBB-483720B9A5D1}" type="presParOf" srcId="{25F63802-18F8-D047-9C2F-FA89F153F7ED}" destId="{B0057620-EEA3-8648-888A-E48DD76F0A1D}" srcOrd="0" destOrd="0" presId="urn:microsoft.com/office/officeart/2008/layout/LinedList"/>
    <dgm:cxn modelId="{4F2C31AB-D65A-AC47-9A44-121183A3110A}" type="presParOf" srcId="{25F63802-18F8-D047-9C2F-FA89F153F7ED}" destId="{929A169E-E49C-954A-850D-B0EF35EB05C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6D8A76A-5B0E-4971-8EAF-EAECCD1EA7B9}" type="doc">
      <dgm:prSet loTypeId="urn:microsoft.com/office/officeart/2005/8/layout/matrix3" loCatId="matrix" qsTypeId="urn:microsoft.com/office/officeart/2005/8/quickstyle/simple1" qsCatId="simple" csTypeId="urn:microsoft.com/office/officeart/2005/8/colors/colorful1" csCatId="colorful"/>
      <dgm:spPr/>
      <dgm:t>
        <a:bodyPr/>
        <a:lstStyle/>
        <a:p>
          <a:endParaRPr lang="en-US"/>
        </a:p>
      </dgm:t>
    </dgm:pt>
    <dgm:pt modelId="{59D8D9F1-E204-409A-95AB-B661D6EBB2AD}">
      <dgm:prSet/>
      <dgm:spPr/>
      <dgm:t>
        <a:bodyPr/>
        <a:lstStyle/>
        <a:p>
          <a:r>
            <a:rPr lang="en-US"/>
            <a:t>National elite education system (grandes écoles)</a:t>
          </a:r>
        </a:p>
      </dgm:t>
    </dgm:pt>
    <dgm:pt modelId="{EFFF3B54-1A7E-49B5-B992-9B2B9C673D02}" type="parTrans" cxnId="{DCFE81DD-5E73-471B-B8A2-1C1C6E182BF7}">
      <dgm:prSet/>
      <dgm:spPr/>
      <dgm:t>
        <a:bodyPr/>
        <a:lstStyle/>
        <a:p>
          <a:endParaRPr lang="en-US"/>
        </a:p>
      </dgm:t>
    </dgm:pt>
    <dgm:pt modelId="{1FDFDDAF-3AD7-46C7-B962-7DF7170ED60D}" type="sibTrans" cxnId="{DCFE81DD-5E73-471B-B8A2-1C1C6E182BF7}">
      <dgm:prSet/>
      <dgm:spPr/>
      <dgm:t>
        <a:bodyPr/>
        <a:lstStyle/>
        <a:p>
          <a:endParaRPr lang="en-US"/>
        </a:p>
      </dgm:t>
    </dgm:pt>
    <dgm:pt modelId="{1149DBCF-91A9-48C6-B893-D869F995BE5D}">
      <dgm:prSet/>
      <dgm:spPr/>
      <dgm:t>
        <a:bodyPr/>
        <a:lstStyle/>
        <a:p>
          <a:r>
            <a:rPr lang="en-US"/>
            <a:t>Expansion of empire</a:t>
          </a:r>
        </a:p>
      </dgm:t>
    </dgm:pt>
    <dgm:pt modelId="{6C5159D2-2001-4F09-B93F-A8A801019400}" type="parTrans" cxnId="{0D2A49B8-843E-4717-9701-564E1789EED7}">
      <dgm:prSet/>
      <dgm:spPr/>
      <dgm:t>
        <a:bodyPr/>
        <a:lstStyle/>
        <a:p>
          <a:endParaRPr lang="en-US"/>
        </a:p>
      </dgm:t>
    </dgm:pt>
    <dgm:pt modelId="{AAE031E9-9E00-41AF-A4FE-33BBE953FD36}" type="sibTrans" cxnId="{0D2A49B8-843E-4717-9701-564E1789EED7}">
      <dgm:prSet/>
      <dgm:spPr/>
      <dgm:t>
        <a:bodyPr/>
        <a:lstStyle/>
        <a:p>
          <a:endParaRPr lang="en-US"/>
        </a:p>
      </dgm:t>
    </dgm:pt>
    <dgm:pt modelId="{D2B741A2-573B-4B77-BA40-934E69634B07}">
      <dgm:prSet/>
      <dgm:spPr/>
      <dgm:t>
        <a:bodyPr/>
        <a:lstStyle/>
        <a:p>
          <a:r>
            <a:rPr lang="en-US"/>
            <a:t>Spread of constitutions in Sister Republics</a:t>
          </a:r>
        </a:p>
      </dgm:t>
    </dgm:pt>
    <dgm:pt modelId="{B5DBD7F6-18FC-4EA6-B69D-3D24AC724066}" type="parTrans" cxnId="{2BB228C5-C4AD-4B91-B4E8-39F865F17C7E}">
      <dgm:prSet/>
      <dgm:spPr/>
      <dgm:t>
        <a:bodyPr/>
        <a:lstStyle/>
        <a:p>
          <a:endParaRPr lang="en-US"/>
        </a:p>
      </dgm:t>
    </dgm:pt>
    <dgm:pt modelId="{2B92524C-B81E-424A-BA39-D467453AB315}" type="sibTrans" cxnId="{2BB228C5-C4AD-4B91-B4E8-39F865F17C7E}">
      <dgm:prSet/>
      <dgm:spPr/>
      <dgm:t>
        <a:bodyPr/>
        <a:lstStyle/>
        <a:p>
          <a:endParaRPr lang="en-US"/>
        </a:p>
      </dgm:t>
    </dgm:pt>
    <dgm:pt modelId="{DF899A55-8273-4712-80FC-6B1C138AFC51}">
      <dgm:prSet/>
      <dgm:spPr/>
      <dgm:t>
        <a:bodyPr/>
        <a:lstStyle/>
        <a:p>
          <a:r>
            <a:rPr lang="en-US"/>
            <a:t>More efficient tax collection</a:t>
          </a:r>
        </a:p>
      </dgm:t>
    </dgm:pt>
    <dgm:pt modelId="{EF219D3F-0F91-40A0-A001-26EC4EEF6752}" type="parTrans" cxnId="{05B9731B-9378-45B3-9E86-A85D96FDC79E}">
      <dgm:prSet/>
      <dgm:spPr/>
      <dgm:t>
        <a:bodyPr/>
        <a:lstStyle/>
        <a:p>
          <a:endParaRPr lang="en-US"/>
        </a:p>
      </dgm:t>
    </dgm:pt>
    <dgm:pt modelId="{776917A5-D60B-4C16-8BB9-B28882E95F3E}" type="sibTrans" cxnId="{05B9731B-9378-45B3-9E86-A85D96FDC79E}">
      <dgm:prSet/>
      <dgm:spPr/>
      <dgm:t>
        <a:bodyPr/>
        <a:lstStyle/>
        <a:p>
          <a:endParaRPr lang="en-US"/>
        </a:p>
      </dgm:t>
    </dgm:pt>
    <dgm:pt modelId="{F81051E7-A658-2B4E-B5DC-1AE8E72D74CC}" type="pres">
      <dgm:prSet presAssocID="{16D8A76A-5B0E-4971-8EAF-EAECCD1EA7B9}" presName="matrix" presStyleCnt="0">
        <dgm:presLayoutVars>
          <dgm:chMax val="1"/>
          <dgm:dir/>
          <dgm:resizeHandles val="exact"/>
        </dgm:presLayoutVars>
      </dgm:prSet>
      <dgm:spPr/>
    </dgm:pt>
    <dgm:pt modelId="{FEFFAF16-8DA2-0645-8D3A-B65EDF2B9404}" type="pres">
      <dgm:prSet presAssocID="{16D8A76A-5B0E-4971-8EAF-EAECCD1EA7B9}" presName="diamond" presStyleLbl="bgShp" presStyleIdx="0" presStyleCnt="1"/>
      <dgm:spPr/>
    </dgm:pt>
    <dgm:pt modelId="{8B4E4327-60FB-2444-A00A-E7B74AC42317}" type="pres">
      <dgm:prSet presAssocID="{16D8A76A-5B0E-4971-8EAF-EAECCD1EA7B9}" presName="quad1" presStyleLbl="node1" presStyleIdx="0" presStyleCnt="4">
        <dgm:presLayoutVars>
          <dgm:chMax val="0"/>
          <dgm:chPref val="0"/>
          <dgm:bulletEnabled val="1"/>
        </dgm:presLayoutVars>
      </dgm:prSet>
      <dgm:spPr/>
    </dgm:pt>
    <dgm:pt modelId="{7F724175-87E4-0B4C-9F8F-538148D61B92}" type="pres">
      <dgm:prSet presAssocID="{16D8A76A-5B0E-4971-8EAF-EAECCD1EA7B9}" presName="quad2" presStyleLbl="node1" presStyleIdx="1" presStyleCnt="4">
        <dgm:presLayoutVars>
          <dgm:chMax val="0"/>
          <dgm:chPref val="0"/>
          <dgm:bulletEnabled val="1"/>
        </dgm:presLayoutVars>
      </dgm:prSet>
      <dgm:spPr/>
    </dgm:pt>
    <dgm:pt modelId="{8A6DA6BB-EC04-EE49-8739-549D53032E46}" type="pres">
      <dgm:prSet presAssocID="{16D8A76A-5B0E-4971-8EAF-EAECCD1EA7B9}" presName="quad3" presStyleLbl="node1" presStyleIdx="2" presStyleCnt="4">
        <dgm:presLayoutVars>
          <dgm:chMax val="0"/>
          <dgm:chPref val="0"/>
          <dgm:bulletEnabled val="1"/>
        </dgm:presLayoutVars>
      </dgm:prSet>
      <dgm:spPr/>
    </dgm:pt>
    <dgm:pt modelId="{44216FB4-5B3F-AA46-874A-275BB4CE56A3}" type="pres">
      <dgm:prSet presAssocID="{16D8A76A-5B0E-4971-8EAF-EAECCD1EA7B9}" presName="quad4" presStyleLbl="node1" presStyleIdx="3" presStyleCnt="4">
        <dgm:presLayoutVars>
          <dgm:chMax val="0"/>
          <dgm:chPref val="0"/>
          <dgm:bulletEnabled val="1"/>
        </dgm:presLayoutVars>
      </dgm:prSet>
      <dgm:spPr/>
    </dgm:pt>
  </dgm:ptLst>
  <dgm:cxnLst>
    <dgm:cxn modelId="{05B9731B-9378-45B3-9E86-A85D96FDC79E}" srcId="{16D8A76A-5B0E-4971-8EAF-EAECCD1EA7B9}" destId="{DF899A55-8273-4712-80FC-6B1C138AFC51}" srcOrd="3" destOrd="0" parTransId="{EF219D3F-0F91-40A0-A001-26EC4EEF6752}" sibTransId="{776917A5-D60B-4C16-8BB9-B28882E95F3E}"/>
    <dgm:cxn modelId="{40D4E53A-BFC7-7D48-8BCF-7B6F2210EE23}" type="presOf" srcId="{16D8A76A-5B0E-4971-8EAF-EAECCD1EA7B9}" destId="{F81051E7-A658-2B4E-B5DC-1AE8E72D74CC}" srcOrd="0" destOrd="0" presId="urn:microsoft.com/office/officeart/2005/8/layout/matrix3"/>
    <dgm:cxn modelId="{B294605B-8C21-9D4A-907F-B5B6F0CA1E0A}" type="presOf" srcId="{1149DBCF-91A9-48C6-B893-D869F995BE5D}" destId="{7F724175-87E4-0B4C-9F8F-538148D61B92}" srcOrd="0" destOrd="0" presId="urn:microsoft.com/office/officeart/2005/8/layout/matrix3"/>
    <dgm:cxn modelId="{305EB9A2-E65A-934E-AFEE-9CB4F06F0E82}" type="presOf" srcId="{D2B741A2-573B-4B77-BA40-934E69634B07}" destId="{8A6DA6BB-EC04-EE49-8739-549D53032E46}" srcOrd="0" destOrd="0" presId="urn:microsoft.com/office/officeart/2005/8/layout/matrix3"/>
    <dgm:cxn modelId="{0D2A49B8-843E-4717-9701-564E1789EED7}" srcId="{16D8A76A-5B0E-4971-8EAF-EAECCD1EA7B9}" destId="{1149DBCF-91A9-48C6-B893-D869F995BE5D}" srcOrd="1" destOrd="0" parTransId="{6C5159D2-2001-4F09-B93F-A8A801019400}" sibTransId="{AAE031E9-9E00-41AF-A4FE-33BBE953FD36}"/>
    <dgm:cxn modelId="{2BB228C5-C4AD-4B91-B4E8-39F865F17C7E}" srcId="{16D8A76A-5B0E-4971-8EAF-EAECCD1EA7B9}" destId="{D2B741A2-573B-4B77-BA40-934E69634B07}" srcOrd="2" destOrd="0" parTransId="{B5DBD7F6-18FC-4EA6-B69D-3D24AC724066}" sibTransId="{2B92524C-B81E-424A-BA39-D467453AB315}"/>
    <dgm:cxn modelId="{691784D8-4FE0-0F47-A289-0E2FFFF330ED}" type="presOf" srcId="{59D8D9F1-E204-409A-95AB-B661D6EBB2AD}" destId="{8B4E4327-60FB-2444-A00A-E7B74AC42317}" srcOrd="0" destOrd="0" presId="urn:microsoft.com/office/officeart/2005/8/layout/matrix3"/>
    <dgm:cxn modelId="{DCFE81DD-5E73-471B-B8A2-1C1C6E182BF7}" srcId="{16D8A76A-5B0E-4971-8EAF-EAECCD1EA7B9}" destId="{59D8D9F1-E204-409A-95AB-B661D6EBB2AD}" srcOrd="0" destOrd="0" parTransId="{EFFF3B54-1A7E-49B5-B992-9B2B9C673D02}" sibTransId="{1FDFDDAF-3AD7-46C7-B962-7DF7170ED60D}"/>
    <dgm:cxn modelId="{0D5E24F8-B5EC-7B47-891F-BDC0B6B7CB60}" type="presOf" srcId="{DF899A55-8273-4712-80FC-6B1C138AFC51}" destId="{44216FB4-5B3F-AA46-874A-275BB4CE56A3}" srcOrd="0" destOrd="0" presId="urn:microsoft.com/office/officeart/2005/8/layout/matrix3"/>
    <dgm:cxn modelId="{8AAE14ED-05D9-5C4B-BC18-BC3E52A2857F}" type="presParOf" srcId="{F81051E7-A658-2B4E-B5DC-1AE8E72D74CC}" destId="{FEFFAF16-8DA2-0645-8D3A-B65EDF2B9404}" srcOrd="0" destOrd="0" presId="urn:microsoft.com/office/officeart/2005/8/layout/matrix3"/>
    <dgm:cxn modelId="{15A4447C-A958-AC46-939F-07E1C0FBD69B}" type="presParOf" srcId="{F81051E7-A658-2B4E-B5DC-1AE8E72D74CC}" destId="{8B4E4327-60FB-2444-A00A-E7B74AC42317}" srcOrd="1" destOrd="0" presId="urn:microsoft.com/office/officeart/2005/8/layout/matrix3"/>
    <dgm:cxn modelId="{6B71FC37-9B17-C44A-ADAC-CD415AF32E39}" type="presParOf" srcId="{F81051E7-A658-2B4E-B5DC-1AE8E72D74CC}" destId="{7F724175-87E4-0B4C-9F8F-538148D61B92}" srcOrd="2" destOrd="0" presId="urn:microsoft.com/office/officeart/2005/8/layout/matrix3"/>
    <dgm:cxn modelId="{5688C306-DECC-A843-AC61-294621B959B2}" type="presParOf" srcId="{F81051E7-A658-2B4E-B5DC-1AE8E72D74CC}" destId="{8A6DA6BB-EC04-EE49-8739-549D53032E46}" srcOrd="3" destOrd="0" presId="urn:microsoft.com/office/officeart/2005/8/layout/matrix3"/>
    <dgm:cxn modelId="{4344B9E6-6C79-6440-91E1-87C2669726F8}" type="presParOf" srcId="{F81051E7-A658-2B4E-B5DC-1AE8E72D74CC}" destId="{44216FB4-5B3F-AA46-874A-275BB4CE56A3}"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58497F4-FC1E-441F-B201-5880E5BD648F}"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7156746E-F26E-4E63-846D-C10C9FC48B25}">
      <dgm:prSet/>
      <dgm:spPr/>
      <dgm:t>
        <a:bodyPr/>
        <a:lstStyle/>
        <a:p>
          <a:r>
            <a:rPr lang="en-US" dirty="0"/>
            <a:t>Deeply corrupt and perceived as such</a:t>
          </a:r>
        </a:p>
      </dgm:t>
    </dgm:pt>
    <dgm:pt modelId="{F1FB5666-77C4-421F-97BF-A5B0531BDD03}" type="parTrans" cxnId="{FEAC392D-AE52-476E-96C2-813F41DEBC34}">
      <dgm:prSet/>
      <dgm:spPr/>
      <dgm:t>
        <a:bodyPr/>
        <a:lstStyle/>
        <a:p>
          <a:endParaRPr lang="en-US"/>
        </a:p>
      </dgm:t>
    </dgm:pt>
    <dgm:pt modelId="{35FF5A9C-AD2A-4043-A519-7B98AB8A2CEE}" type="sibTrans" cxnId="{FEAC392D-AE52-476E-96C2-813F41DEBC34}">
      <dgm:prSet/>
      <dgm:spPr/>
      <dgm:t>
        <a:bodyPr/>
        <a:lstStyle/>
        <a:p>
          <a:endParaRPr lang="en-US"/>
        </a:p>
      </dgm:t>
    </dgm:pt>
    <dgm:pt modelId="{023C9D43-D46D-485C-956E-3B33C3508238}">
      <dgm:prSet/>
      <dgm:spPr/>
      <dgm:t>
        <a:bodyPr/>
        <a:lstStyle/>
        <a:p>
          <a:r>
            <a:rPr lang="en-US"/>
            <a:t>Military and military contractors – locus of power</a:t>
          </a:r>
        </a:p>
      </dgm:t>
    </dgm:pt>
    <dgm:pt modelId="{A48733C0-C9F8-40E2-85C2-CC2B2556E238}" type="parTrans" cxnId="{20D78326-2B86-4E2F-8D62-B48A366D6F30}">
      <dgm:prSet/>
      <dgm:spPr/>
      <dgm:t>
        <a:bodyPr/>
        <a:lstStyle/>
        <a:p>
          <a:endParaRPr lang="en-US"/>
        </a:p>
      </dgm:t>
    </dgm:pt>
    <dgm:pt modelId="{A169FD97-33E5-4C3F-8953-F03C73097594}" type="sibTrans" cxnId="{20D78326-2B86-4E2F-8D62-B48A366D6F30}">
      <dgm:prSet/>
      <dgm:spPr/>
      <dgm:t>
        <a:bodyPr/>
        <a:lstStyle/>
        <a:p>
          <a:endParaRPr lang="en-US"/>
        </a:p>
      </dgm:t>
    </dgm:pt>
    <dgm:pt modelId="{6B4D2F43-52C3-4EDD-838C-8A266F93204D}">
      <dgm:prSet/>
      <dgm:spPr/>
      <dgm:t>
        <a:bodyPr/>
        <a:lstStyle/>
        <a:p>
          <a:r>
            <a:rPr lang="en-US"/>
            <a:t>See-saw politics (Royalists vs. Jacobin) and chronic coups</a:t>
          </a:r>
        </a:p>
      </dgm:t>
    </dgm:pt>
    <dgm:pt modelId="{ACBE046D-1982-47AA-A1B9-903E038100C2}" type="parTrans" cxnId="{46B9E1CE-9702-47A0-A94D-9B84DBAB068B}">
      <dgm:prSet/>
      <dgm:spPr/>
      <dgm:t>
        <a:bodyPr/>
        <a:lstStyle/>
        <a:p>
          <a:endParaRPr lang="en-US"/>
        </a:p>
      </dgm:t>
    </dgm:pt>
    <dgm:pt modelId="{C64E0EFB-BED1-44AF-93DF-E1D17120C6D1}" type="sibTrans" cxnId="{46B9E1CE-9702-47A0-A94D-9B84DBAB068B}">
      <dgm:prSet/>
      <dgm:spPr/>
      <dgm:t>
        <a:bodyPr/>
        <a:lstStyle/>
        <a:p>
          <a:endParaRPr lang="en-US"/>
        </a:p>
      </dgm:t>
    </dgm:pt>
    <dgm:pt modelId="{6FDD8685-DD39-6343-BA9B-695F5BD94A78}" type="pres">
      <dgm:prSet presAssocID="{E58497F4-FC1E-441F-B201-5880E5BD648F}" presName="vert0" presStyleCnt="0">
        <dgm:presLayoutVars>
          <dgm:dir/>
          <dgm:animOne val="branch"/>
          <dgm:animLvl val="lvl"/>
        </dgm:presLayoutVars>
      </dgm:prSet>
      <dgm:spPr/>
    </dgm:pt>
    <dgm:pt modelId="{FE96CA03-EA00-174A-912B-08234C926BDA}" type="pres">
      <dgm:prSet presAssocID="{7156746E-F26E-4E63-846D-C10C9FC48B25}" presName="thickLine" presStyleLbl="alignNode1" presStyleIdx="0" presStyleCnt="3"/>
      <dgm:spPr/>
    </dgm:pt>
    <dgm:pt modelId="{36AC9146-98A8-2644-B626-DBAAC0289DA1}" type="pres">
      <dgm:prSet presAssocID="{7156746E-F26E-4E63-846D-C10C9FC48B25}" presName="horz1" presStyleCnt="0"/>
      <dgm:spPr/>
    </dgm:pt>
    <dgm:pt modelId="{7DB2CE4A-BCEC-1E4C-9F1F-0B8E782B3753}" type="pres">
      <dgm:prSet presAssocID="{7156746E-F26E-4E63-846D-C10C9FC48B25}" presName="tx1" presStyleLbl="revTx" presStyleIdx="0" presStyleCnt="3"/>
      <dgm:spPr/>
    </dgm:pt>
    <dgm:pt modelId="{E71AEACE-D953-E44D-8D5B-A1F19792D26F}" type="pres">
      <dgm:prSet presAssocID="{7156746E-F26E-4E63-846D-C10C9FC48B25}" presName="vert1" presStyleCnt="0"/>
      <dgm:spPr/>
    </dgm:pt>
    <dgm:pt modelId="{E49278CE-873F-6F4C-A26E-9E8DF526DB2D}" type="pres">
      <dgm:prSet presAssocID="{023C9D43-D46D-485C-956E-3B33C3508238}" presName="thickLine" presStyleLbl="alignNode1" presStyleIdx="1" presStyleCnt="3"/>
      <dgm:spPr/>
    </dgm:pt>
    <dgm:pt modelId="{859953D0-C892-A04A-B3D3-28201DF82D1E}" type="pres">
      <dgm:prSet presAssocID="{023C9D43-D46D-485C-956E-3B33C3508238}" presName="horz1" presStyleCnt="0"/>
      <dgm:spPr/>
    </dgm:pt>
    <dgm:pt modelId="{3A173F45-C76B-1F46-B3C0-12291A7310AA}" type="pres">
      <dgm:prSet presAssocID="{023C9D43-D46D-485C-956E-3B33C3508238}" presName="tx1" presStyleLbl="revTx" presStyleIdx="1" presStyleCnt="3"/>
      <dgm:spPr/>
    </dgm:pt>
    <dgm:pt modelId="{D07BEA13-A8E1-3045-B9B2-E21ACB3415E1}" type="pres">
      <dgm:prSet presAssocID="{023C9D43-D46D-485C-956E-3B33C3508238}" presName="vert1" presStyleCnt="0"/>
      <dgm:spPr/>
    </dgm:pt>
    <dgm:pt modelId="{4DEB8AF1-29F3-4B4B-A15C-666C9A457C19}" type="pres">
      <dgm:prSet presAssocID="{6B4D2F43-52C3-4EDD-838C-8A266F93204D}" presName="thickLine" presStyleLbl="alignNode1" presStyleIdx="2" presStyleCnt="3"/>
      <dgm:spPr/>
    </dgm:pt>
    <dgm:pt modelId="{A1D0F4D6-76D5-BE45-8D02-9D2D914A6985}" type="pres">
      <dgm:prSet presAssocID="{6B4D2F43-52C3-4EDD-838C-8A266F93204D}" presName="horz1" presStyleCnt="0"/>
      <dgm:spPr/>
    </dgm:pt>
    <dgm:pt modelId="{5B5E7028-7C54-BA41-A3DF-CC6F86FF9638}" type="pres">
      <dgm:prSet presAssocID="{6B4D2F43-52C3-4EDD-838C-8A266F93204D}" presName="tx1" presStyleLbl="revTx" presStyleIdx="2" presStyleCnt="3"/>
      <dgm:spPr/>
    </dgm:pt>
    <dgm:pt modelId="{A2E1406C-58A6-3E45-A5F7-8847587841D5}" type="pres">
      <dgm:prSet presAssocID="{6B4D2F43-52C3-4EDD-838C-8A266F93204D}" presName="vert1" presStyleCnt="0"/>
      <dgm:spPr/>
    </dgm:pt>
  </dgm:ptLst>
  <dgm:cxnLst>
    <dgm:cxn modelId="{20D78326-2B86-4E2F-8D62-B48A366D6F30}" srcId="{E58497F4-FC1E-441F-B201-5880E5BD648F}" destId="{023C9D43-D46D-485C-956E-3B33C3508238}" srcOrd="1" destOrd="0" parTransId="{A48733C0-C9F8-40E2-85C2-CC2B2556E238}" sibTransId="{A169FD97-33E5-4C3F-8953-F03C73097594}"/>
    <dgm:cxn modelId="{FEAC392D-AE52-476E-96C2-813F41DEBC34}" srcId="{E58497F4-FC1E-441F-B201-5880E5BD648F}" destId="{7156746E-F26E-4E63-846D-C10C9FC48B25}" srcOrd="0" destOrd="0" parTransId="{F1FB5666-77C4-421F-97BF-A5B0531BDD03}" sibTransId="{35FF5A9C-AD2A-4043-A519-7B98AB8A2CEE}"/>
    <dgm:cxn modelId="{7E0F4D42-559E-2440-95E2-6C0F8B814A12}" type="presOf" srcId="{7156746E-F26E-4E63-846D-C10C9FC48B25}" destId="{7DB2CE4A-BCEC-1E4C-9F1F-0B8E782B3753}" srcOrd="0" destOrd="0" presId="urn:microsoft.com/office/officeart/2008/layout/LinedList"/>
    <dgm:cxn modelId="{508E95B4-00AF-7242-A1BA-7FC6091F53CF}" type="presOf" srcId="{023C9D43-D46D-485C-956E-3B33C3508238}" destId="{3A173F45-C76B-1F46-B3C0-12291A7310AA}" srcOrd="0" destOrd="0" presId="urn:microsoft.com/office/officeart/2008/layout/LinedList"/>
    <dgm:cxn modelId="{1F59ECC6-D347-854E-8D4E-27C766A74138}" type="presOf" srcId="{E58497F4-FC1E-441F-B201-5880E5BD648F}" destId="{6FDD8685-DD39-6343-BA9B-695F5BD94A78}" srcOrd="0" destOrd="0" presId="urn:microsoft.com/office/officeart/2008/layout/LinedList"/>
    <dgm:cxn modelId="{46B9E1CE-9702-47A0-A94D-9B84DBAB068B}" srcId="{E58497F4-FC1E-441F-B201-5880E5BD648F}" destId="{6B4D2F43-52C3-4EDD-838C-8A266F93204D}" srcOrd="2" destOrd="0" parTransId="{ACBE046D-1982-47AA-A1B9-903E038100C2}" sibTransId="{C64E0EFB-BED1-44AF-93DF-E1D17120C6D1}"/>
    <dgm:cxn modelId="{1E0D49F1-17F7-D547-B49B-483EEC694C79}" type="presOf" srcId="{6B4D2F43-52C3-4EDD-838C-8A266F93204D}" destId="{5B5E7028-7C54-BA41-A3DF-CC6F86FF9638}" srcOrd="0" destOrd="0" presId="urn:microsoft.com/office/officeart/2008/layout/LinedList"/>
    <dgm:cxn modelId="{1131F689-FA00-2C4F-BF26-7D4CA8A843E5}" type="presParOf" srcId="{6FDD8685-DD39-6343-BA9B-695F5BD94A78}" destId="{FE96CA03-EA00-174A-912B-08234C926BDA}" srcOrd="0" destOrd="0" presId="urn:microsoft.com/office/officeart/2008/layout/LinedList"/>
    <dgm:cxn modelId="{0993E46D-BBBF-BA46-968E-7AA91C12A0C3}" type="presParOf" srcId="{6FDD8685-DD39-6343-BA9B-695F5BD94A78}" destId="{36AC9146-98A8-2644-B626-DBAAC0289DA1}" srcOrd="1" destOrd="0" presId="urn:microsoft.com/office/officeart/2008/layout/LinedList"/>
    <dgm:cxn modelId="{823C5041-A374-5F4A-BE4D-FD057243E490}" type="presParOf" srcId="{36AC9146-98A8-2644-B626-DBAAC0289DA1}" destId="{7DB2CE4A-BCEC-1E4C-9F1F-0B8E782B3753}" srcOrd="0" destOrd="0" presId="urn:microsoft.com/office/officeart/2008/layout/LinedList"/>
    <dgm:cxn modelId="{2BFEF08C-90D8-764C-8E51-06866EFE83A6}" type="presParOf" srcId="{36AC9146-98A8-2644-B626-DBAAC0289DA1}" destId="{E71AEACE-D953-E44D-8D5B-A1F19792D26F}" srcOrd="1" destOrd="0" presId="urn:microsoft.com/office/officeart/2008/layout/LinedList"/>
    <dgm:cxn modelId="{A879BA81-17AD-9547-8EA2-2033B2BA17C0}" type="presParOf" srcId="{6FDD8685-DD39-6343-BA9B-695F5BD94A78}" destId="{E49278CE-873F-6F4C-A26E-9E8DF526DB2D}" srcOrd="2" destOrd="0" presId="urn:microsoft.com/office/officeart/2008/layout/LinedList"/>
    <dgm:cxn modelId="{59CA6CC2-2943-874E-B01C-0B59E4BD10C8}" type="presParOf" srcId="{6FDD8685-DD39-6343-BA9B-695F5BD94A78}" destId="{859953D0-C892-A04A-B3D3-28201DF82D1E}" srcOrd="3" destOrd="0" presId="urn:microsoft.com/office/officeart/2008/layout/LinedList"/>
    <dgm:cxn modelId="{7C485B46-9370-924E-B166-CE75D6375D29}" type="presParOf" srcId="{859953D0-C892-A04A-B3D3-28201DF82D1E}" destId="{3A173F45-C76B-1F46-B3C0-12291A7310AA}" srcOrd="0" destOrd="0" presId="urn:microsoft.com/office/officeart/2008/layout/LinedList"/>
    <dgm:cxn modelId="{970F072B-D7ED-0746-AA24-DCC52C8C7E54}" type="presParOf" srcId="{859953D0-C892-A04A-B3D3-28201DF82D1E}" destId="{D07BEA13-A8E1-3045-B9B2-E21ACB3415E1}" srcOrd="1" destOrd="0" presId="urn:microsoft.com/office/officeart/2008/layout/LinedList"/>
    <dgm:cxn modelId="{1B3C4891-EC07-7044-BD8B-9DE6194FCA61}" type="presParOf" srcId="{6FDD8685-DD39-6343-BA9B-695F5BD94A78}" destId="{4DEB8AF1-29F3-4B4B-A15C-666C9A457C19}" srcOrd="4" destOrd="0" presId="urn:microsoft.com/office/officeart/2008/layout/LinedList"/>
    <dgm:cxn modelId="{E1D8FA4F-F63F-564B-8D0B-DBBE521B9675}" type="presParOf" srcId="{6FDD8685-DD39-6343-BA9B-695F5BD94A78}" destId="{A1D0F4D6-76D5-BE45-8D02-9D2D914A6985}" srcOrd="5" destOrd="0" presId="urn:microsoft.com/office/officeart/2008/layout/LinedList"/>
    <dgm:cxn modelId="{8DDF2717-E0C0-694A-898E-614B3569BA54}" type="presParOf" srcId="{A1D0F4D6-76D5-BE45-8D02-9D2D914A6985}" destId="{5B5E7028-7C54-BA41-A3DF-CC6F86FF9638}" srcOrd="0" destOrd="0" presId="urn:microsoft.com/office/officeart/2008/layout/LinedList"/>
    <dgm:cxn modelId="{EC3F0453-5DEB-2043-B004-9376B2E5E24D}" type="presParOf" srcId="{A1D0F4D6-76D5-BE45-8D02-9D2D914A6985}" destId="{A2E1406C-58A6-3E45-A5F7-8847587841D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EA0119B-5C8F-42CB-92ED-0551F7A59543}"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534DBA87-A385-4EC2-8B11-E3E52CBCF17C}">
      <dgm:prSet/>
      <dgm:spPr/>
      <dgm:t>
        <a:bodyPr/>
        <a:lstStyle/>
        <a:p>
          <a:r>
            <a:rPr lang="en-US"/>
            <a:t>Neo-Jacobins gaining strength in 1799</a:t>
          </a:r>
        </a:p>
      </dgm:t>
    </dgm:pt>
    <dgm:pt modelId="{CF6CC257-33F1-4162-A9CE-C401D59482A8}" type="parTrans" cxnId="{51075884-2BCB-4BF8-9F52-9838C1728B88}">
      <dgm:prSet/>
      <dgm:spPr/>
      <dgm:t>
        <a:bodyPr/>
        <a:lstStyle/>
        <a:p>
          <a:endParaRPr lang="en-US"/>
        </a:p>
      </dgm:t>
    </dgm:pt>
    <dgm:pt modelId="{1A6A943A-633B-4E83-9D26-FEABF3CFF3B6}" type="sibTrans" cxnId="{51075884-2BCB-4BF8-9F52-9838C1728B88}">
      <dgm:prSet/>
      <dgm:spPr/>
      <dgm:t>
        <a:bodyPr/>
        <a:lstStyle/>
        <a:p>
          <a:endParaRPr lang="en-US"/>
        </a:p>
      </dgm:t>
    </dgm:pt>
    <dgm:pt modelId="{B75522CE-C23E-448A-A136-0404E76081F9}">
      <dgm:prSet/>
      <dgm:spPr/>
      <dgm:t>
        <a:bodyPr/>
        <a:lstStyle/>
        <a:p>
          <a:r>
            <a:rPr lang="en-US"/>
            <a:t>Jacobin Club re-opens in Paris</a:t>
          </a:r>
        </a:p>
      </dgm:t>
    </dgm:pt>
    <dgm:pt modelId="{32AFD948-D05D-4269-93AC-639EDA876571}" type="parTrans" cxnId="{3D4FC715-31E9-4B53-9305-85BB75D794CE}">
      <dgm:prSet/>
      <dgm:spPr/>
      <dgm:t>
        <a:bodyPr/>
        <a:lstStyle/>
        <a:p>
          <a:endParaRPr lang="en-US"/>
        </a:p>
      </dgm:t>
    </dgm:pt>
    <dgm:pt modelId="{D6B72A7B-7C9B-413B-8D58-140F73EAB9A8}" type="sibTrans" cxnId="{3D4FC715-31E9-4B53-9305-85BB75D794CE}">
      <dgm:prSet/>
      <dgm:spPr/>
      <dgm:t>
        <a:bodyPr/>
        <a:lstStyle/>
        <a:p>
          <a:endParaRPr lang="en-US"/>
        </a:p>
      </dgm:t>
    </dgm:pt>
    <dgm:pt modelId="{0DC56B44-E6D0-4410-9092-AD4E90D8316B}">
      <dgm:prSet/>
      <dgm:spPr/>
      <dgm:t>
        <a:bodyPr/>
        <a:lstStyle/>
        <a:p>
          <a:r>
            <a:rPr lang="en-US"/>
            <a:t>Sieyès – more conservative, wants a new constitution to protect the regime from relentless ‘see-saw’ politics.</a:t>
          </a:r>
        </a:p>
      </dgm:t>
    </dgm:pt>
    <dgm:pt modelId="{391771B7-8096-431B-9FFF-DD7FDC5E9292}" type="parTrans" cxnId="{12C6DB67-3FB6-42F3-95C2-1904D72A1D0B}">
      <dgm:prSet/>
      <dgm:spPr/>
      <dgm:t>
        <a:bodyPr/>
        <a:lstStyle/>
        <a:p>
          <a:endParaRPr lang="en-US"/>
        </a:p>
      </dgm:t>
    </dgm:pt>
    <dgm:pt modelId="{187084C7-85A4-4EEE-9D94-A68D2E33A3A6}" type="sibTrans" cxnId="{12C6DB67-3FB6-42F3-95C2-1904D72A1D0B}">
      <dgm:prSet/>
      <dgm:spPr/>
      <dgm:t>
        <a:bodyPr/>
        <a:lstStyle/>
        <a:p>
          <a:endParaRPr lang="en-US"/>
        </a:p>
      </dgm:t>
    </dgm:pt>
    <dgm:pt modelId="{DC937920-1E4B-4488-90D7-7F101E09A162}">
      <dgm:prSet/>
      <dgm:spPr/>
      <dgm:t>
        <a:bodyPr/>
        <a:lstStyle/>
        <a:p>
          <a:r>
            <a:rPr lang="en-US"/>
            <a:t>The republic needs a king who will uphold revolutionary principles – someone who could enforce order from above with popular support from below. Sieyès starts casting about for a popular general… </a:t>
          </a:r>
        </a:p>
      </dgm:t>
    </dgm:pt>
    <dgm:pt modelId="{2BC2002F-0A47-4CDB-AABC-F9C9BB10DFF6}" type="parTrans" cxnId="{B3B3A353-7E48-4028-B4DD-2CF8C600350E}">
      <dgm:prSet/>
      <dgm:spPr/>
      <dgm:t>
        <a:bodyPr/>
        <a:lstStyle/>
        <a:p>
          <a:endParaRPr lang="en-US"/>
        </a:p>
      </dgm:t>
    </dgm:pt>
    <dgm:pt modelId="{68397903-F2CD-4A50-AE95-8A3A065FCD02}" type="sibTrans" cxnId="{B3B3A353-7E48-4028-B4DD-2CF8C600350E}">
      <dgm:prSet/>
      <dgm:spPr/>
      <dgm:t>
        <a:bodyPr/>
        <a:lstStyle/>
        <a:p>
          <a:endParaRPr lang="en-US"/>
        </a:p>
      </dgm:t>
    </dgm:pt>
    <dgm:pt modelId="{A6EF4040-D99E-7845-ADA5-C977FD768841}" type="pres">
      <dgm:prSet presAssocID="{4EA0119B-5C8F-42CB-92ED-0551F7A59543}" presName="vert0" presStyleCnt="0">
        <dgm:presLayoutVars>
          <dgm:dir/>
          <dgm:animOne val="branch"/>
          <dgm:animLvl val="lvl"/>
        </dgm:presLayoutVars>
      </dgm:prSet>
      <dgm:spPr/>
    </dgm:pt>
    <dgm:pt modelId="{2063459C-C850-4E4B-920C-A6064D3AF01F}" type="pres">
      <dgm:prSet presAssocID="{534DBA87-A385-4EC2-8B11-E3E52CBCF17C}" presName="thickLine" presStyleLbl="alignNode1" presStyleIdx="0" presStyleCnt="4"/>
      <dgm:spPr/>
    </dgm:pt>
    <dgm:pt modelId="{46A7E11A-13E0-DE44-8758-F50E0D0BA509}" type="pres">
      <dgm:prSet presAssocID="{534DBA87-A385-4EC2-8B11-E3E52CBCF17C}" presName="horz1" presStyleCnt="0"/>
      <dgm:spPr/>
    </dgm:pt>
    <dgm:pt modelId="{287A5B0F-BD88-6E4E-92FE-5B3AEE4572AB}" type="pres">
      <dgm:prSet presAssocID="{534DBA87-A385-4EC2-8B11-E3E52CBCF17C}" presName="tx1" presStyleLbl="revTx" presStyleIdx="0" presStyleCnt="4"/>
      <dgm:spPr/>
    </dgm:pt>
    <dgm:pt modelId="{4C1E3479-F5D1-3F4C-ADA2-191566624567}" type="pres">
      <dgm:prSet presAssocID="{534DBA87-A385-4EC2-8B11-E3E52CBCF17C}" presName="vert1" presStyleCnt="0"/>
      <dgm:spPr/>
    </dgm:pt>
    <dgm:pt modelId="{0F062578-EBBE-EF4A-A6F2-DE7368B53DC2}" type="pres">
      <dgm:prSet presAssocID="{B75522CE-C23E-448A-A136-0404E76081F9}" presName="thickLine" presStyleLbl="alignNode1" presStyleIdx="1" presStyleCnt="4"/>
      <dgm:spPr/>
    </dgm:pt>
    <dgm:pt modelId="{C9F6C1FB-539C-254E-BDF4-13720B3257B0}" type="pres">
      <dgm:prSet presAssocID="{B75522CE-C23E-448A-A136-0404E76081F9}" presName="horz1" presStyleCnt="0"/>
      <dgm:spPr/>
    </dgm:pt>
    <dgm:pt modelId="{E707C4D3-8371-7C4F-A2ED-3AC9CD558532}" type="pres">
      <dgm:prSet presAssocID="{B75522CE-C23E-448A-A136-0404E76081F9}" presName="tx1" presStyleLbl="revTx" presStyleIdx="1" presStyleCnt="4"/>
      <dgm:spPr/>
    </dgm:pt>
    <dgm:pt modelId="{57F90003-9525-4047-8EFC-B6C58FA9C0D9}" type="pres">
      <dgm:prSet presAssocID="{B75522CE-C23E-448A-A136-0404E76081F9}" presName="vert1" presStyleCnt="0"/>
      <dgm:spPr/>
    </dgm:pt>
    <dgm:pt modelId="{148C7E9B-1BE2-684A-9B2D-EE674C5E8982}" type="pres">
      <dgm:prSet presAssocID="{0DC56B44-E6D0-4410-9092-AD4E90D8316B}" presName="thickLine" presStyleLbl="alignNode1" presStyleIdx="2" presStyleCnt="4"/>
      <dgm:spPr/>
    </dgm:pt>
    <dgm:pt modelId="{11A1E302-4B38-E046-B5A7-3BDCE758E669}" type="pres">
      <dgm:prSet presAssocID="{0DC56B44-E6D0-4410-9092-AD4E90D8316B}" presName="horz1" presStyleCnt="0"/>
      <dgm:spPr/>
    </dgm:pt>
    <dgm:pt modelId="{3902DA28-0572-9D45-A874-0394AE032591}" type="pres">
      <dgm:prSet presAssocID="{0DC56B44-E6D0-4410-9092-AD4E90D8316B}" presName="tx1" presStyleLbl="revTx" presStyleIdx="2" presStyleCnt="4"/>
      <dgm:spPr/>
    </dgm:pt>
    <dgm:pt modelId="{56B3E78E-A569-4144-934C-9DD70B1816E2}" type="pres">
      <dgm:prSet presAssocID="{0DC56B44-E6D0-4410-9092-AD4E90D8316B}" presName="vert1" presStyleCnt="0"/>
      <dgm:spPr/>
    </dgm:pt>
    <dgm:pt modelId="{9A9F64F9-54C9-6649-B2E3-F8C86F0DF9E2}" type="pres">
      <dgm:prSet presAssocID="{DC937920-1E4B-4488-90D7-7F101E09A162}" presName="thickLine" presStyleLbl="alignNode1" presStyleIdx="3" presStyleCnt="4"/>
      <dgm:spPr/>
    </dgm:pt>
    <dgm:pt modelId="{14F68FCA-541D-C14F-9A8A-4AE6FFBFA0E3}" type="pres">
      <dgm:prSet presAssocID="{DC937920-1E4B-4488-90D7-7F101E09A162}" presName="horz1" presStyleCnt="0"/>
      <dgm:spPr/>
    </dgm:pt>
    <dgm:pt modelId="{7F3DEBF7-DDD4-BF42-8A29-BFDAE6F05963}" type="pres">
      <dgm:prSet presAssocID="{DC937920-1E4B-4488-90D7-7F101E09A162}" presName="tx1" presStyleLbl="revTx" presStyleIdx="3" presStyleCnt="4"/>
      <dgm:spPr/>
    </dgm:pt>
    <dgm:pt modelId="{B010A408-C18D-1246-B23F-62916F88FF21}" type="pres">
      <dgm:prSet presAssocID="{DC937920-1E4B-4488-90D7-7F101E09A162}" presName="vert1" presStyleCnt="0"/>
      <dgm:spPr/>
    </dgm:pt>
  </dgm:ptLst>
  <dgm:cxnLst>
    <dgm:cxn modelId="{3D4FC715-31E9-4B53-9305-85BB75D794CE}" srcId="{4EA0119B-5C8F-42CB-92ED-0551F7A59543}" destId="{B75522CE-C23E-448A-A136-0404E76081F9}" srcOrd="1" destOrd="0" parTransId="{32AFD948-D05D-4269-93AC-639EDA876571}" sibTransId="{D6B72A7B-7C9B-413B-8D58-140F73EAB9A8}"/>
    <dgm:cxn modelId="{6DF1931D-72D6-694C-93F4-D27CC0CAE57E}" type="presOf" srcId="{0DC56B44-E6D0-4410-9092-AD4E90D8316B}" destId="{3902DA28-0572-9D45-A874-0394AE032591}" srcOrd="0" destOrd="0" presId="urn:microsoft.com/office/officeart/2008/layout/LinedList"/>
    <dgm:cxn modelId="{7D1C4722-841E-3349-8AE0-74BF7327011F}" type="presOf" srcId="{534DBA87-A385-4EC2-8B11-E3E52CBCF17C}" destId="{287A5B0F-BD88-6E4E-92FE-5B3AEE4572AB}" srcOrd="0" destOrd="0" presId="urn:microsoft.com/office/officeart/2008/layout/LinedList"/>
    <dgm:cxn modelId="{F101184F-020A-F749-866A-209964E480A4}" type="presOf" srcId="{DC937920-1E4B-4488-90D7-7F101E09A162}" destId="{7F3DEBF7-DDD4-BF42-8A29-BFDAE6F05963}" srcOrd="0" destOrd="0" presId="urn:microsoft.com/office/officeart/2008/layout/LinedList"/>
    <dgm:cxn modelId="{B3B3A353-7E48-4028-B4DD-2CF8C600350E}" srcId="{4EA0119B-5C8F-42CB-92ED-0551F7A59543}" destId="{DC937920-1E4B-4488-90D7-7F101E09A162}" srcOrd="3" destOrd="0" parTransId="{2BC2002F-0A47-4CDB-AABC-F9C9BB10DFF6}" sibTransId="{68397903-F2CD-4A50-AE95-8A3A065FCD02}"/>
    <dgm:cxn modelId="{12C6DB67-3FB6-42F3-95C2-1904D72A1D0B}" srcId="{4EA0119B-5C8F-42CB-92ED-0551F7A59543}" destId="{0DC56B44-E6D0-4410-9092-AD4E90D8316B}" srcOrd="2" destOrd="0" parTransId="{391771B7-8096-431B-9FFF-DD7FDC5E9292}" sibTransId="{187084C7-85A4-4EEE-9D94-A68D2E33A3A6}"/>
    <dgm:cxn modelId="{51075884-2BCB-4BF8-9F52-9838C1728B88}" srcId="{4EA0119B-5C8F-42CB-92ED-0551F7A59543}" destId="{534DBA87-A385-4EC2-8B11-E3E52CBCF17C}" srcOrd="0" destOrd="0" parTransId="{CF6CC257-33F1-4162-A9CE-C401D59482A8}" sibTransId="{1A6A943A-633B-4E83-9D26-FEABF3CFF3B6}"/>
    <dgm:cxn modelId="{3F06B395-99CB-4143-B7B1-E8D6DD88CE47}" type="presOf" srcId="{B75522CE-C23E-448A-A136-0404E76081F9}" destId="{E707C4D3-8371-7C4F-A2ED-3AC9CD558532}" srcOrd="0" destOrd="0" presId="urn:microsoft.com/office/officeart/2008/layout/LinedList"/>
    <dgm:cxn modelId="{BF7239F5-BF87-6640-B710-8A78F2D8160E}" type="presOf" srcId="{4EA0119B-5C8F-42CB-92ED-0551F7A59543}" destId="{A6EF4040-D99E-7845-ADA5-C977FD768841}" srcOrd="0" destOrd="0" presId="urn:microsoft.com/office/officeart/2008/layout/LinedList"/>
    <dgm:cxn modelId="{0087B7EB-AF08-2F44-921E-5331BF96677D}" type="presParOf" srcId="{A6EF4040-D99E-7845-ADA5-C977FD768841}" destId="{2063459C-C850-4E4B-920C-A6064D3AF01F}" srcOrd="0" destOrd="0" presId="urn:microsoft.com/office/officeart/2008/layout/LinedList"/>
    <dgm:cxn modelId="{53DA9B91-B75D-5B43-95F8-CDD564F7E9BA}" type="presParOf" srcId="{A6EF4040-D99E-7845-ADA5-C977FD768841}" destId="{46A7E11A-13E0-DE44-8758-F50E0D0BA509}" srcOrd="1" destOrd="0" presId="urn:microsoft.com/office/officeart/2008/layout/LinedList"/>
    <dgm:cxn modelId="{01D662F9-5B9C-B249-9C8E-83F57F321294}" type="presParOf" srcId="{46A7E11A-13E0-DE44-8758-F50E0D0BA509}" destId="{287A5B0F-BD88-6E4E-92FE-5B3AEE4572AB}" srcOrd="0" destOrd="0" presId="urn:microsoft.com/office/officeart/2008/layout/LinedList"/>
    <dgm:cxn modelId="{6DA3620A-2759-6B4C-AEEB-9CB83DA31C09}" type="presParOf" srcId="{46A7E11A-13E0-DE44-8758-F50E0D0BA509}" destId="{4C1E3479-F5D1-3F4C-ADA2-191566624567}" srcOrd="1" destOrd="0" presId="urn:microsoft.com/office/officeart/2008/layout/LinedList"/>
    <dgm:cxn modelId="{954891F7-E6FD-954D-AB75-59771613F2B3}" type="presParOf" srcId="{A6EF4040-D99E-7845-ADA5-C977FD768841}" destId="{0F062578-EBBE-EF4A-A6F2-DE7368B53DC2}" srcOrd="2" destOrd="0" presId="urn:microsoft.com/office/officeart/2008/layout/LinedList"/>
    <dgm:cxn modelId="{17F92FCA-686D-C74D-9643-986922D7F517}" type="presParOf" srcId="{A6EF4040-D99E-7845-ADA5-C977FD768841}" destId="{C9F6C1FB-539C-254E-BDF4-13720B3257B0}" srcOrd="3" destOrd="0" presId="urn:microsoft.com/office/officeart/2008/layout/LinedList"/>
    <dgm:cxn modelId="{5AE1D683-4756-2B42-B264-7D2C8698220A}" type="presParOf" srcId="{C9F6C1FB-539C-254E-BDF4-13720B3257B0}" destId="{E707C4D3-8371-7C4F-A2ED-3AC9CD558532}" srcOrd="0" destOrd="0" presId="urn:microsoft.com/office/officeart/2008/layout/LinedList"/>
    <dgm:cxn modelId="{2D870184-4A85-AE4F-9D11-F3E5A9E7044A}" type="presParOf" srcId="{C9F6C1FB-539C-254E-BDF4-13720B3257B0}" destId="{57F90003-9525-4047-8EFC-B6C58FA9C0D9}" srcOrd="1" destOrd="0" presId="urn:microsoft.com/office/officeart/2008/layout/LinedList"/>
    <dgm:cxn modelId="{BF20E757-81AA-E648-A566-8D63EFD9A207}" type="presParOf" srcId="{A6EF4040-D99E-7845-ADA5-C977FD768841}" destId="{148C7E9B-1BE2-684A-9B2D-EE674C5E8982}" srcOrd="4" destOrd="0" presId="urn:microsoft.com/office/officeart/2008/layout/LinedList"/>
    <dgm:cxn modelId="{EB41B2C4-37B8-924F-98A5-DC72D5D06B5F}" type="presParOf" srcId="{A6EF4040-D99E-7845-ADA5-C977FD768841}" destId="{11A1E302-4B38-E046-B5A7-3BDCE758E669}" srcOrd="5" destOrd="0" presId="urn:microsoft.com/office/officeart/2008/layout/LinedList"/>
    <dgm:cxn modelId="{BC263652-C520-E648-B4D9-FB78D5A13C97}" type="presParOf" srcId="{11A1E302-4B38-E046-B5A7-3BDCE758E669}" destId="{3902DA28-0572-9D45-A874-0394AE032591}" srcOrd="0" destOrd="0" presId="urn:microsoft.com/office/officeart/2008/layout/LinedList"/>
    <dgm:cxn modelId="{C2C69785-DE01-F24E-B84F-11B19DDFA36C}" type="presParOf" srcId="{11A1E302-4B38-E046-B5A7-3BDCE758E669}" destId="{56B3E78E-A569-4144-934C-9DD70B1816E2}" srcOrd="1" destOrd="0" presId="urn:microsoft.com/office/officeart/2008/layout/LinedList"/>
    <dgm:cxn modelId="{E7C1266D-EDEF-D34B-BA37-E1AA5DE102FB}" type="presParOf" srcId="{A6EF4040-D99E-7845-ADA5-C977FD768841}" destId="{9A9F64F9-54C9-6649-B2E3-F8C86F0DF9E2}" srcOrd="6" destOrd="0" presId="urn:microsoft.com/office/officeart/2008/layout/LinedList"/>
    <dgm:cxn modelId="{2E311DAC-68EC-E944-B9E5-16048BEF8051}" type="presParOf" srcId="{A6EF4040-D99E-7845-ADA5-C977FD768841}" destId="{14F68FCA-541D-C14F-9A8A-4AE6FFBFA0E3}" srcOrd="7" destOrd="0" presId="urn:microsoft.com/office/officeart/2008/layout/LinedList"/>
    <dgm:cxn modelId="{FE5C14B5-C96A-5A4A-BD04-F3667C34E3D3}" type="presParOf" srcId="{14F68FCA-541D-C14F-9A8A-4AE6FFBFA0E3}" destId="{7F3DEBF7-DDD4-BF42-8A29-BFDAE6F05963}" srcOrd="0" destOrd="0" presId="urn:microsoft.com/office/officeart/2008/layout/LinedList"/>
    <dgm:cxn modelId="{EDB624CA-265C-1842-A216-0A76C2B244A9}" type="presParOf" srcId="{14F68FCA-541D-C14F-9A8A-4AE6FFBFA0E3}" destId="{B010A408-C18D-1246-B23F-62916F88FF2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AF46288-AE57-4CC2-B4B7-1666751386EA}"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6C55655B-3DAD-44CF-B472-FB294AD77010}">
      <dgm:prSet/>
      <dgm:spPr/>
      <dgm:t>
        <a:bodyPr/>
        <a:lstStyle/>
        <a:p>
          <a:r>
            <a:rPr lang="en-US"/>
            <a:t>Napoleon arrives in Paris in October 1799</a:t>
          </a:r>
        </a:p>
      </dgm:t>
    </dgm:pt>
    <dgm:pt modelId="{1F620636-EA3B-43DE-899A-453B0107A31B}" type="parTrans" cxnId="{9792354F-D39E-4277-B849-57E580A378A8}">
      <dgm:prSet/>
      <dgm:spPr/>
      <dgm:t>
        <a:bodyPr/>
        <a:lstStyle/>
        <a:p>
          <a:endParaRPr lang="en-US"/>
        </a:p>
      </dgm:t>
    </dgm:pt>
    <dgm:pt modelId="{7753A339-03E4-434D-9058-42F554F52777}" type="sibTrans" cxnId="{9792354F-D39E-4277-B849-57E580A378A8}">
      <dgm:prSet/>
      <dgm:spPr/>
      <dgm:t>
        <a:bodyPr/>
        <a:lstStyle/>
        <a:p>
          <a:endParaRPr lang="en-US"/>
        </a:p>
      </dgm:t>
    </dgm:pt>
    <dgm:pt modelId="{6F989DE9-F898-4FE8-A2FB-7B42F0235CE8}">
      <dgm:prSet/>
      <dgm:spPr/>
      <dgm:t>
        <a:bodyPr/>
        <a:lstStyle/>
        <a:p>
          <a:r>
            <a:rPr lang="en-US"/>
            <a:t>Very popular because of Italian victories but also propaganda in Mediterranean… </a:t>
          </a:r>
        </a:p>
      </dgm:t>
    </dgm:pt>
    <dgm:pt modelId="{36C12979-C1F0-4AE1-80F6-4F404F76DDC7}" type="parTrans" cxnId="{59A539CA-3AD7-4B3F-AC89-BF1CA94BF494}">
      <dgm:prSet/>
      <dgm:spPr/>
      <dgm:t>
        <a:bodyPr/>
        <a:lstStyle/>
        <a:p>
          <a:endParaRPr lang="en-US"/>
        </a:p>
      </dgm:t>
    </dgm:pt>
    <dgm:pt modelId="{E845A7A0-2DCE-47C8-AD6F-C793A109E0FD}" type="sibTrans" cxnId="{59A539CA-3AD7-4B3F-AC89-BF1CA94BF494}">
      <dgm:prSet/>
      <dgm:spPr/>
      <dgm:t>
        <a:bodyPr/>
        <a:lstStyle/>
        <a:p>
          <a:endParaRPr lang="en-US"/>
        </a:p>
      </dgm:t>
    </dgm:pt>
    <dgm:pt modelId="{12C7DFB6-F77B-40FE-9A61-56E3F7D5AAE5}">
      <dgm:prSet/>
      <dgm:spPr/>
      <dgm:t>
        <a:bodyPr/>
        <a:lstStyle/>
        <a:p>
          <a:r>
            <a:rPr lang="en-US"/>
            <a:t>Sieyès arranged for him to be put in charge of Paris troops</a:t>
          </a:r>
        </a:p>
      </dgm:t>
    </dgm:pt>
    <dgm:pt modelId="{78862F6F-EB5D-4C9C-ADB7-7AF479E6811B}" type="parTrans" cxnId="{67223291-BBC4-4C35-867A-78107894C892}">
      <dgm:prSet/>
      <dgm:spPr/>
      <dgm:t>
        <a:bodyPr/>
        <a:lstStyle/>
        <a:p>
          <a:endParaRPr lang="en-US"/>
        </a:p>
      </dgm:t>
    </dgm:pt>
    <dgm:pt modelId="{3C655569-D983-4249-9093-05BAD4AF6004}" type="sibTrans" cxnId="{67223291-BBC4-4C35-867A-78107894C892}">
      <dgm:prSet/>
      <dgm:spPr/>
      <dgm:t>
        <a:bodyPr/>
        <a:lstStyle/>
        <a:p>
          <a:endParaRPr lang="en-US"/>
        </a:p>
      </dgm:t>
    </dgm:pt>
    <dgm:pt modelId="{EBEC52F6-089E-F547-8CA9-1C5FCB13833F}" type="pres">
      <dgm:prSet presAssocID="{FAF46288-AE57-4CC2-B4B7-1666751386EA}" presName="vert0" presStyleCnt="0">
        <dgm:presLayoutVars>
          <dgm:dir/>
          <dgm:animOne val="branch"/>
          <dgm:animLvl val="lvl"/>
        </dgm:presLayoutVars>
      </dgm:prSet>
      <dgm:spPr/>
    </dgm:pt>
    <dgm:pt modelId="{20D12128-F7F4-7D4A-8E91-24AE3C241D88}" type="pres">
      <dgm:prSet presAssocID="{6C55655B-3DAD-44CF-B472-FB294AD77010}" presName="thickLine" presStyleLbl="alignNode1" presStyleIdx="0" presStyleCnt="3"/>
      <dgm:spPr/>
    </dgm:pt>
    <dgm:pt modelId="{871458FC-7E82-D94A-8D37-5B45D315FB43}" type="pres">
      <dgm:prSet presAssocID="{6C55655B-3DAD-44CF-B472-FB294AD77010}" presName="horz1" presStyleCnt="0"/>
      <dgm:spPr/>
    </dgm:pt>
    <dgm:pt modelId="{46512C90-2373-7043-AEDA-CFDEF4BE1C4C}" type="pres">
      <dgm:prSet presAssocID="{6C55655B-3DAD-44CF-B472-FB294AD77010}" presName="tx1" presStyleLbl="revTx" presStyleIdx="0" presStyleCnt="3"/>
      <dgm:spPr/>
    </dgm:pt>
    <dgm:pt modelId="{10956B4C-45C1-3140-8449-60EEC785A33F}" type="pres">
      <dgm:prSet presAssocID="{6C55655B-3DAD-44CF-B472-FB294AD77010}" presName="vert1" presStyleCnt="0"/>
      <dgm:spPr/>
    </dgm:pt>
    <dgm:pt modelId="{971B325E-5FDD-6E48-987F-FE1B5BF1C839}" type="pres">
      <dgm:prSet presAssocID="{6F989DE9-F898-4FE8-A2FB-7B42F0235CE8}" presName="thickLine" presStyleLbl="alignNode1" presStyleIdx="1" presStyleCnt="3"/>
      <dgm:spPr/>
    </dgm:pt>
    <dgm:pt modelId="{2860FD35-2D11-2A41-B22E-B407F6FDA2D1}" type="pres">
      <dgm:prSet presAssocID="{6F989DE9-F898-4FE8-A2FB-7B42F0235CE8}" presName="horz1" presStyleCnt="0"/>
      <dgm:spPr/>
    </dgm:pt>
    <dgm:pt modelId="{AFEB5641-4B92-1A43-B96D-0B6AD7C08A80}" type="pres">
      <dgm:prSet presAssocID="{6F989DE9-F898-4FE8-A2FB-7B42F0235CE8}" presName="tx1" presStyleLbl="revTx" presStyleIdx="1" presStyleCnt="3"/>
      <dgm:spPr/>
    </dgm:pt>
    <dgm:pt modelId="{A7C62FA0-1622-2E42-97E7-3D1F46BBA673}" type="pres">
      <dgm:prSet presAssocID="{6F989DE9-F898-4FE8-A2FB-7B42F0235CE8}" presName="vert1" presStyleCnt="0"/>
      <dgm:spPr/>
    </dgm:pt>
    <dgm:pt modelId="{1687A31A-FFFD-C04A-8EB2-5663528973BC}" type="pres">
      <dgm:prSet presAssocID="{12C7DFB6-F77B-40FE-9A61-56E3F7D5AAE5}" presName="thickLine" presStyleLbl="alignNode1" presStyleIdx="2" presStyleCnt="3"/>
      <dgm:spPr/>
    </dgm:pt>
    <dgm:pt modelId="{8DDD07E1-C557-EE4F-B184-13433BFBFDA0}" type="pres">
      <dgm:prSet presAssocID="{12C7DFB6-F77B-40FE-9A61-56E3F7D5AAE5}" presName="horz1" presStyleCnt="0"/>
      <dgm:spPr/>
    </dgm:pt>
    <dgm:pt modelId="{A9A9A45D-0462-8049-9A45-FCF2FC2B95DE}" type="pres">
      <dgm:prSet presAssocID="{12C7DFB6-F77B-40FE-9A61-56E3F7D5AAE5}" presName="tx1" presStyleLbl="revTx" presStyleIdx="2" presStyleCnt="3"/>
      <dgm:spPr/>
    </dgm:pt>
    <dgm:pt modelId="{241627D3-7013-D643-B6B2-525A789B27CB}" type="pres">
      <dgm:prSet presAssocID="{12C7DFB6-F77B-40FE-9A61-56E3F7D5AAE5}" presName="vert1" presStyleCnt="0"/>
      <dgm:spPr/>
    </dgm:pt>
  </dgm:ptLst>
  <dgm:cxnLst>
    <dgm:cxn modelId="{C681910E-2051-3647-ACAB-D9DFADF70700}" type="presOf" srcId="{FAF46288-AE57-4CC2-B4B7-1666751386EA}" destId="{EBEC52F6-089E-F547-8CA9-1C5FCB13833F}" srcOrd="0" destOrd="0" presId="urn:microsoft.com/office/officeart/2008/layout/LinedList"/>
    <dgm:cxn modelId="{19EFAA38-5BAE-774D-A257-6B03972181A2}" type="presOf" srcId="{12C7DFB6-F77B-40FE-9A61-56E3F7D5AAE5}" destId="{A9A9A45D-0462-8049-9A45-FCF2FC2B95DE}" srcOrd="0" destOrd="0" presId="urn:microsoft.com/office/officeart/2008/layout/LinedList"/>
    <dgm:cxn modelId="{9792354F-D39E-4277-B849-57E580A378A8}" srcId="{FAF46288-AE57-4CC2-B4B7-1666751386EA}" destId="{6C55655B-3DAD-44CF-B472-FB294AD77010}" srcOrd="0" destOrd="0" parTransId="{1F620636-EA3B-43DE-899A-453B0107A31B}" sibTransId="{7753A339-03E4-434D-9058-42F554F52777}"/>
    <dgm:cxn modelId="{67223291-BBC4-4C35-867A-78107894C892}" srcId="{FAF46288-AE57-4CC2-B4B7-1666751386EA}" destId="{12C7DFB6-F77B-40FE-9A61-56E3F7D5AAE5}" srcOrd="2" destOrd="0" parTransId="{78862F6F-EB5D-4C9C-ADB7-7AF479E6811B}" sibTransId="{3C655569-D983-4249-9093-05BAD4AF6004}"/>
    <dgm:cxn modelId="{FEEC48A1-F6C8-2E45-BDE2-3C5C9A50EBE5}" type="presOf" srcId="{6C55655B-3DAD-44CF-B472-FB294AD77010}" destId="{46512C90-2373-7043-AEDA-CFDEF4BE1C4C}" srcOrd="0" destOrd="0" presId="urn:microsoft.com/office/officeart/2008/layout/LinedList"/>
    <dgm:cxn modelId="{A36A2EB6-83E0-0045-8317-13A80EB7ED40}" type="presOf" srcId="{6F989DE9-F898-4FE8-A2FB-7B42F0235CE8}" destId="{AFEB5641-4B92-1A43-B96D-0B6AD7C08A80}" srcOrd="0" destOrd="0" presId="urn:microsoft.com/office/officeart/2008/layout/LinedList"/>
    <dgm:cxn modelId="{59A539CA-3AD7-4B3F-AC89-BF1CA94BF494}" srcId="{FAF46288-AE57-4CC2-B4B7-1666751386EA}" destId="{6F989DE9-F898-4FE8-A2FB-7B42F0235CE8}" srcOrd="1" destOrd="0" parTransId="{36C12979-C1F0-4AE1-80F6-4F404F76DDC7}" sibTransId="{E845A7A0-2DCE-47C8-AD6F-C793A109E0FD}"/>
    <dgm:cxn modelId="{6B621E3B-F04D-F148-883D-937FEBE7CB31}" type="presParOf" srcId="{EBEC52F6-089E-F547-8CA9-1C5FCB13833F}" destId="{20D12128-F7F4-7D4A-8E91-24AE3C241D88}" srcOrd="0" destOrd="0" presId="urn:microsoft.com/office/officeart/2008/layout/LinedList"/>
    <dgm:cxn modelId="{B9CF0159-928A-E340-B441-6D0ECF09ACCB}" type="presParOf" srcId="{EBEC52F6-089E-F547-8CA9-1C5FCB13833F}" destId="{871458FC-7E82-D94A-8D37-5B45D315FB43}" srcOrd="1" destOrd="0" presId="urn:microsoft.com/office/officeart/2008/layout/LinedList"/>
    <dgm:cxn modelId="{10F52D5D-626E-FA47-AFCA-2FA6855EABC4}" type="presParOf" srcId="{871458FC-7E82-D94A-8D37-5B45D315FB43}" destId="{46512C90-2373-7043-AEDA-CFDEF4BE1C4C}" srcOrd="0" destOrd="0" presId="urn:microsoft.com/office/officeart/2008/layout/LinedList"/>
    <dgm:cxn modelId="{14CE9CE5-7339-044F-ADA0-6F4CCE93952E}" type="presParOf" srcId="{871458FC-7E82-D94A-8D37-5B45D315FB43}" destId="{10956B4C-45C1-3140-8449-60EEC785A33F}" srcOrd="1" destOrd="0" presId="urn:microsoft.com/office/officeart/2008/layout/LinedList"/>
    <dgm:cxn modelId="{A220FDA7-586A-C745-BF90-53D834B6F896}" type="presParOf" srcId="{EBEC52F6-089E-F547-8CA9-1C5FCB13833F}" destId="{971B325E-5FDD-6E48-987F-FE1B5BF1C839}" srcOrd="2" destOrd="0" presId="urn:microsoft.com/office/officeart/2008/layout/LinedList"/>
    <dgm:cxn modelId="{91EE62FF-4C3C-D444-89E9-59974862B538}" type="presParOf" srcId="{EBEC52F6-089E-F547-8CA9-1C5FCB13833F}" destId="{2860FD35-2D11-2A41-B22E-B407F6FDA2D1}" srcOrd="3" destOrd="0" presId="urn:microsoft.com/office/officeart/2008/layout/LinedList"/>
    <dgm:cxn modelId="{45D863D6-528A-C54C-A92B-EFF43A1F32B8}" type="presParOf" srcId="{2860FD35-2D11-2A41-B22E-B407F6FDA2D1}" destId="{AFEB5641-4B92-1A43-B96D-0B6AD7C08A80}" srcOrd="0" destOrd="0" presId="urn:microsoft.com/office/officeart/2008/layout/LinedList"/>
    <dgm:cxn modelId="{25CEA95E-E9BA-794B-B1CB-D30EEEB4BDCE}" type="presParOf" srcId="{2860FD35-2D11-2A41-B22E-B407F6FDA2D1}" destId="{A7C62FA0-1622-2E42-97E7-3D1F46BBA673}" srcOrd="1" destOrd="0" presId="urn:microsoft.com/office/officeart/2008/layout/LinedList"/>
    <dgm:cxn modelId="{9CC23C7A-C47F-524D-90DB-20E667F2FE9E}" type="presParOf" srcId="{EBEC52F6-089E-F547-8CA9-1C5FCB13833F}" destId="{1687A31A-FFFD-C04A-8EB2-5663528973BC}" srcOrd="4" destOrd="0" presId="urn:microsoft.com/office/officeart/2008/layout/LinedList"/>
    <dgm:cxn modelId="{03CEA3FE-CEB6-F948-BB50-2A1DDF3CB09D}" type="presParOf" srcId="{EBEC52F6-089E-F547-8CA9-1C5FCB13833F}" destId="{8DDD07E1-C557-EE4F-B184-13433BFBFDA0}" srcOrd="5" destOrd="0" presId="urn:microsoft.com/office/officeart/2008/layout/LinedList"/>
    <dgm:cxn modelId="{DAB990E0-12CE-1A4A-94E5-D34C1F2AF4EF}" type="presParOf" srcId="{8DDD07E1-C557-EE4F-B184-13433BFBFDA0}" destId="{A9A9A45D-0462-8049-9A45-FCF2FC2B95DE}" srcOrd="0" destOrd="0" presId="urn:microsoft.com/office/officeart/2008/layout/LinedList"/>
    <dgm:cxn modelId="{24D80A37-E770-3B4D-9967-B7D69C6162F4}" type="presParOf" srcId="{8DDD07E1-C557-EE4F-B184-13433BFBFDA0}" destId="{241627D3-7013-D643-B6B2-525A789B27C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74C74C6-25A7-460D-8C98-3BE6489F8E4E}"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A3E5915B-B2E4-4154-B81A-1FE4FC6C2718}">
      <dgm:prSet/>
      <dgm:spPr/>
      <dgm:t>
        <a:bodyPr/>
        <a:lstStyle/>
        <a:p>
          <a:r>
            <a:rPr lang="en-US"/>
            <a:t>Council of 500 was tricked into leaving Paris for suburb of Saint-Cloud</a:t>
          </a:r>
        </a:p>
      </dgm:t>
    </dgm:pt>
    <dgm:pt modelId="{E8A3F749-A9EA-436D-8DCB-3B1D820EB4F4}" type="parTrans" cxnId="{CE77ECFB-4CF0-474F-A694-95908F44D573}">
      <dgm:prSet/>
      <dgm:spPr/>
      <dgm:t>
        <a:bodyPr/>
        <a:lstStyle/>
        <a:p>
          <a:endParaRPr lang="en-US"/>
        </a:p>
      </dgm:t>
    </dgm:pt>
    <dgm:pt modelId="{89F158B4-E047-47FE-8B28-8B08194FF580}" type="sibTrans" cxnId="{CE77ECFB-4CF0-474F-A694-95908F44D573}">
      <dgm:prSet/>
      <dgm:spPr/>
      <dgm:t>
        <a:bodyPr/>
        <a:lstStyle/>
        <a:p>
          <a:endParaRPr lang="en-US"/>
        </a:p>
      </dgm:t>
    </dgm:pt>
    <dgm:pt modelId="{333927DA-A8E2-41C2-B241-A8BC2112F39C}">
      <dgm:prSet/>
      <dgm:spPr/>
      <dgm:t>
        <a:bodyPr/>
        <a:lstStyle/>
        <a:p>
          <a:r>
            <a:rPr lang="en-US"/>
            <a:t>(Deputies were told they were under threat in Paris.)</a:t>
          </a:r>
        </a:p>
      </dgm:t>
    </dgm:pt>
    <dgm:pt modelId="{0FE5AA99-DA26-4C4D-94A4-5238CEC03DA5}" type="parTrans" cxnId="{59D6B62E-B73D-4618-9C02-127EC226D7FB}">
      <dgm:prSet/>
      <dgm:spPr/>
      <dgm:t>
        <a:bodyPr/>
        <a:lstStyle/>
        <a:p>
          <a:endParaRPr lang="en-US"/>
        </a:p>
      </dgm:t>
    </dgm:pt>
    <dgm:pt modelId="{70717337-3E65-4056-ADEB-8266D361D619}" type="sibTrans" cxnId="{59D6B62E-B73D-4618-9C02-127EC226D7FB}">
      <dgm:prSet/>
      <dgm:spPr/>
      <dgm:t>
        <a:bodyPr/>
        <a:lstStyle/>
        <a:p>
          <a:endParaRPr lang="en-US"/>
        </a:p>
      </dgm:t>
    </dgm:pt>
    <dgm:pt modelId="{169D9635-DD52-4C32-875F-0E87616C1292}">
      <dgm:prSet/>
      <dgm:spPr/>
      <dgm:t>
        <a:bodyPr/>
        <a:lstStyle/>
        <a:p>
          <a:r>
            <a:rPr lang="en-US"/>
            <a:t>Napoleon enters the meeting space to address deputies in Saint Cloud but is shouted down as dictator.</a:t>
          </a:r>
        </a:p>
      </dgm:t>
    </dgm:pt>
    <dgm:pt modelId="{951B85D8-7956-4AD7-99BD-BE3816304130}" type="parTrans" cxnId="{44A88750-9969-424B-A9A0-F52CBC3C02CF}">
      <dgm:prSet/>
      <dgm:spPr/>
      <dgm:t>
        <a:bodyPr/>
        <a:lstStyle/>
        <a:p>
          <a:endParaRPr lang="en-US"/>
        </a:p>
      </dgm:t>
    </dgm:pt>
    <dgm:pt modelId="{E3912EFE-0B14-4C3F-A5BB-04E85492A199}" type="sibTrans" cxnId="{44A88750-9969-424B-A9A0-F52CBC3C02CF}">
      <dgm:prSet/>
      <dgm:spPr/>
      <dgm:t>
        <a:bodyPr/>
        <a:lstStyle/>
        <a:p>
          <a:endParaRPr lang="en-US"/>
        </a:p>
      </dgm:t>
    </dgm:pt>
    <dgm:pt modelId="{95B55FFF-F03F-AE4C-93C2-5C8C353A247E}" type="pres">
      <dgm:prSet presAssocID="{A74C74C6-25A7-460D-8C98-3BE6489F8E4E}" presName="vert0" presStyleCnt="0">
        <dgm:presLayoutVars>
          <dgm:dir/>
          <dgm:animOne val="branch"/>
          <dgm:animLvl val="lvl"/>
        </dgm:presLayoutVars>
      </dgm:prSet>
      <dgm:spPr/>
    </dgm:pt>
    <dgm:pt modelId="{6DE7DC31-6B65-314C-AD20-BD25EBE8F17D}" type="pres">
      <dgm:prSet presAssocID="{A3E5915B-B2E4-4154-B81A-1FE4FC6C2718}" presName="thickLine" presStyleLbl="alignNode1" presStyleIdx="0" presStyleCnt="3"/>
      <dgm:spPr/>
    </dgm:pt>
    <dgm:pt modelId="{143E6FF9-66E7-F24F-88C4-BA534D912362}" type="pres">
      <dgm:prSet presAssocID="{A3E5915B-B2E4-4154-B81A-1FE4FC6C2718}" presName="horz1" presStyleCnt="0"/>
      <dgm:spPr/>
    </dgm:pt>
    <dgm:pt modelId="{20252994-6905-5C4C-9DCB-475688BCFBAC}" type="pres">
      <dgm:prSet presAssocID="{A3E5915B-B2E4-4154-B81A-1FE4FC6C2718}" presName="tx1" presStyleLbl="revTx" presStyleIdx="0" presStyleCnt="3"/>
      <dgm:spPr/>
    </dgm:pt>
    <dgm:pt modelId="{D42FA492-7EA5-184F-A56F-D56C7CDFBCA4}" type="pres">
      <dgm:prSet presAssocID="{A3E5915B-B2E4-4154-B81A-1FE4FC6C2718}" presName="vert1" presStyleCnt="0"/>
      <dgm:spPr/>
    </dgm:pt>
    <dgm:pt modelId="{FEB03541-63F7-0240-B0AB-71360BEB1E14}" type="pres">
      <dgm:prSet presAssocID="{333927DA-A8E2-41C2-B241-A8BC2112F39C}" presName="thickLine" presStyleLbl="alignNode1" presStyleIdx="1" presStyleCnt="3"/>
      <dgm:spPr/>
    </dgm:pt>
    <dgm:pt modelId="{9AEC734C-B868-C943-81CF-BEDD64952835}" type="pres">
      <dgm:prSet presAssocID="{333927DA-A8E2-41C2-B241-A8BC2112F39C}" presName="horz1" presStyleCnt="0"/>
      <dgm:spPr/>
    </dgm:pt>
    <dgm:pt modelId="{005E4C40-FC0A-454F-8B26-222C1F6E6871}" type="pres">
      <dgm:prSet presAssocID="{333927DA-A8E2-41C2-B241-A8BC2112F39C}" presName="tx1" presStyleLbl="revTx" presStyleIdx="1" presStyleCnt="3"/>
      <dgm:spPr/>
    </dgm:pt>
    <dgm:pt modelId="{B1381C26-DD2D-D14E-8FD9-3DAE1251108A}" type="pres">
      <dgm:prSet presAssocID="{333927DA-A8E2-41C2-B241-A8BC2112F39C}" presName="vert1" presStyleCnt="0"/>
      <dgm:spPr/>
    </dgm:pt>
    <dgm:pt modelId="{7D988A56-236C-404D-9226-B43412928133}" type="pres">
      <dgm:prSet presAssocID="{169D9635-DD52-4C32-875F-0E87616C1292}" presName="thickLine" presStyleLbl="alignNode1" presStyleIdx="2" presStyleCnt="3"/>
      <dgm:spPr/>
    </dgm:pt>
    <dgm:pt modelId="{235D7CEF-9FD3-664B-B765-0947A33C94D3}" type="pres">
      <dgm:prSet presAssocID="{169D9635-DD52-4C32-875F-0E87616C1292}" presName="horz1" presStyleCnt="0"/>
      <dgm:spPr/>
    </dgm:pt>
    <dgm:pt modelId="{4023EBC8-32C8-044D-8BE1-AED74591D1B3}" type="pres">
      <dgm:prSet presAssocID="{169D9635-DD52-4C32-875F-0E87616C1292}" presName="tx1" presStyleLbl="revTx" presStyleIdx="2" presStyleCnt="3"/>
      <dgm:spPr/>
    </dgm:pt>
    <dgm:pt modelId="{EEED385C-6AD6-2B4E-BD22-FDE3CCCCC821}" type="pres">
      <dgm:prSet presAssocID="{169D9635-DD52-4C32-875F-0E87616C1292}" presName="vert1" presStyleCnt="0"/>
      <dgm:spPr/>
    </dgm:pt>
  </dgm:ptLst>
  <dgm:cxnLst>
    <dgm:cxn modelId="{B1D20105-654C-5647-B993-7C4DD77C12A2}" type="presOf" srcId="{A3E5915B-B2E4-4154-B81A-1FE4FC6C2718}" destId="{20252994-6905-5C4C-9DCB-475688BCFBAC}" srcOrd="0" destOrd="0" presId="urn:microsoft.com/office/officeart/2008/layout/LinedList"/>
    <dgm:cxn modelId="{59D6B62E-B73D-4618-9C02-127EC226D7FB}" srcId="{A74C74C6-25A7-460D-8C98-3BE6489F8E4E}" destId="{333927DA-A8E2-41C2-B241-A8BC2112F39C}" srcOrd="1" destOrd="0" parTransId="{0FE5AA99-DA26-4C4D-94A4-5238CEC03DA5}" sibTransId="{70717337-3E65-4056-ADEB-8266D361D619}"/>
    <dgm:cxn modelId="{948E9636-188C-EC42-9A7E-54F21A7EC897}" type="presOf" srcId="{169D9635-DD52-4C32-875F-0E87616C1292}" destId="{4023EBC8-32C8-044D-8BE1-AED74591D1B3}" srcOrd="0" destOrd="0" presId="urn:microsoft.com/office/officeart/2008/layout/LinedList"/>
    <dgm:cxn modelId="{44A88750-9969-424B-A9A0-F52CBC3C02CF}" srcId="{A74C74C6-25A7-460D-8C98-3BE6489F8E4E}" destId="{169D9635-DD52-4C32-875F-0E87616C1292}" srcOrd="2" destOrd="0" parTransId="{951B85D8-7956-4AD7-99BD-BE3816304130}" sibTransId="{E3912EFE-0B14-4C3F-A5BB-04E85492A199}"/>
    <dgm:cxn modelId="{653AE674-F569-2A49-A44D-BDB3389EF318}" type="presOf" srcId="{333927DA-A8E2-41C2-B241-A8BC2112F39C}" destId="{005E4C40-FC0A-454F-8B26-222C1F6E6871}" srcOrd="0" destOrd="0" presId="urn:microsoft.com/office/officeart/2008/layout/LinedList"/>
    <dgm:cxn modelId="{BAAB1399-29B0-7F42-B1DF-AB95C06773A7}" type="presOf" srcId="{A74C74C6-25A7-460D-8C98-3BE6489F8E4E}" destId="{95B55FFF-F03F-AE4C-93C2-5C8C353A247E}" srcOrd="0" destOrd="0" presId="urn:microsoft.com/office/officeart/2008/layout/LinedList"/>
    <dgm:cxn modelId="{CE77ECFB-4CF0-474F-A694-95908F44D573}" srcId="{A74C74C6-25A7-460D-8C98-3BE6489F8E4E}" destId="{A3E5915B-B2E4-4154-B81A-1FE4FC6C2718}" srcOrd="0" destOrd="0" parTransId="{E8A3F749-A9EA-436D-8DCB-3B1D820EB4F4}" sibTransId="{89F158B4-E047-47FE-8B28-8B08194FF580}"/>
    <dgm:cxn modelId="{487DB3E2-37F2-704C-AAFE-C61D47009D9A}" type="presParOf" srcId="{95B55FFF-F03F-AE4C-93C2-5C8C353A247E}" destId="{6DE7DC31-6B65-314C-AD20-BD25EBE8F17D}" srcOrd="0" destOrd="0" presId="urn:microsoft.com/office/officeart/2008/layout/LinedList"/>
    <dgm:cxn modelId="{BFA0B14B-BECC-6B4B-8374-6142843C3D5C}" type="presParOf" srcId="{95B55FFF-F03F-AE4C-93C2-5C8C353A247E}" destId="{143E6FF9-66E7-F24F-88C4-BA534D912362}" srcOrd="1" destOrd="0" presId="urn:microsoft.com/office/officeart/2008/layout/LinedList"/>
    <dgm:cxn modelId="{B41101E4-AB81-A646-B8EF-CCB947BA9CEA}" type="presParOf" srcId="{143E6FF9-66E7-F24F-88C4-BA534D912362}" destId="{20252994-6905-5C4C-9DCB-475688BCFBAC}" srcOrd="0" destOrd="0" presId="urn:microsoft.com/office/officeart/2008/layout/LinedList"/>
    <dgm:cxn modelId="{93B30A0F-26F8-D94F-91A3-CDF573396ACE}" type="presParOf" srcId="{143E6FF9-66E7-F24F-88C4-BA534D912362}" destId="{D42FA492-7EA5-184F-A56F-D56C7CDFBCA4}" srcOrd="1" destOrd="0" presId="urn:microsoft.com/office/officeart/2008/layout/LinedList"/>
    <dgm:cxn modelId="{977D9BEA-2A32-E04D-BC8D-2F72B42904A9}" type="presParOf" srcId="{95B55FFF-F03F-AE4C-93C2-5C8C353A247E}" destId="{FEB03541-63F7-0240-B0AB-71360BEB1E14}" srcOrd="2" destOrd="0" presId="urn:microsoft.com/office/officeart/2008/layout/LinedList"/>
    <dgm:cxn modelId="{884B850B-D0BE-9B47-94F1-72E899724D59}" type="presParOf" srcId="{95B55FFF-F03F-AE4C-93C2-5C8C353A247E}" destId="{9AEC734C-B868-C943-81CF-BEDD64952835}" srcOrd="3" destOrd="0" presId="urn:microsoft.com/office/officeart/2008/layout/LinedList"/>
    <dgm:cxn modelId="{7AFDB99F-B79B-C847-8F57-5EB23929A796}" type="presParOf" srcId="{9AEC734C-B868-C943-81CF-BEDD64952835}" destId="{005E4C40-FC0A-454F-8B26-222C1F6E6871}" srcOrd="0" destOrd="0" presId="urn:microsoft.com/office/officeart/2008/layout/LinedList"/>
    <dgm:cxn modelId="{B46EAAAF-9C2C-A144-A1FC-88E5EE813920}" type="presParOf" srcId="{9AEC734C-B868-C943-81CF-BEDD64952835}" destId="{B1381C26-DD2D-D14E-8FD9-3DAE1251108A}" srcOrd="1" destOrd="0" presId="urn:microsoft.com/office/officeart/2008/layout/LinedList"/>
    <dgm:cxn modelId="{367B4295-214B-584B-AFA6-610436926A5E}" type="presParOf" srcId="{95B55FFF-F03F-AE4C-93C2-5C8C353A247E}" destId="{7D988A56-236C-404D-9226-B43412928133}" srcOrd="4" destOrd="0" presId="urn:microsoft.com/office/officeart/2008/layout/LinedList"/>
    <dgm:cxn modelId="{33AF9804-EFBC-064F-B6CE-8AC60274423A}" type="presParOf" srcId="{95B55FFF-F03F-AE4C-93C2-5C8C353A247E}" destId="{235D7CEF-9FD3-664B-B765-0947A33C94D3}" srcOrd="5" destOrd="0" presId="urn:microsoft.com/office/officeart/2008/layout/LinedList"/>
    <dgm:cxn modelId="{F1240D09-3AD2-1747-A548-8458125D2556}" type="presParOf" srcId="{235D7CEF-9FD3-664B-B765-0947A33C94D3}" destId="{4023EBC8-32C8-044D-8BE1-AED74591D1B3}" srcOrd="0" destOrd="0" presId="urn:microsoft.com/office/officeart/2008/layout/LinedList"/>
    <dgm:cxn modelId="{8F6F04E0-6F79-D94D-AB88-EB0B60E13A25}" type="presParOf" srcId="{235D7CEF-9FD3-664B-B765-0947A33C94D3}" destId="{EEED385C-6AD6-2B4E-BD22-FDE3CCCCC82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00695-A33F-544C-B6D7-4D212A1AE4C9}">
      <dsp:nvSpPr>
        <dsp:cNvPr id="0" name=""/>
        <dsp:cNvSpPr/>
      </dsp:nvSpPr>
      <dsp:spPr>
        <a:xfrm>
          <a:off x="415130" y="0"/>
          <a:ext cx="4351338" cy="4351338"/>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022D3F-A261-E64A-8601-CFE3DF08E478}">
      <dsp:nvSpPr>
        <dsp:cNvPr id="0" name=""/>
        <dsp:cNvSpPr/>
      </dsp:nvSpPr>
      <dsp:spPr>
        <a:xfrm>
          <a:off x="697967" y="282836"/>
          <a:ext cx="1740535" cy="1740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Law of 10 April 1795: disarm and arrest of former ‘terrorists’</a:t>
          </a:r>
        </a:p>
      </dsp:txBody>
      <dsp:txXfrm>
        <a:off x="782933" y="367802"/>
        <a:ext cx="1570603" cy="1570603"/>
      </dsp:txXfrm>
    </dsp:sp>
    <dsp:sp modelId="{40337C84-D577-9044-9217-6184321130DF}">
      <dsp:nvSpPr>
        <dsp:cNvPr id="0" name=""/>
        <dsp:cNvSpPr/>
      </dsp:nvSpPr>
      <dsp:spPr>
        <a:xfrm>
          <a:off x="2743096" y="282836"/>
          <a:ext cx="1740535" cy="1740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80-90K ‘terrorists’ imprisoned</a:t>
          </a:r>
        </a:p>
      </dsp:txBody>
      <dsp:txXfrm>
        <a:off x="2828062" y="367802"/>
        <a:ext cx="1570603" cy="1570603"/>
      </dsp:txXfrm>
    </dsp:sp>
    <dsp:sp modelId="{BC7B7033-0810-214E-A908-4C3B6EE150CE}">
      <dsp:nvSpPr>
        <dsp:cNvPr id="0" name=""/>
        <dsp:cNvSpPr/>
      </dsp:nvSpPr>
      <dsp:spPr>
        <a:xfrm>
          <a:off x="697967" y="2327965"/>
          <a:ext cx="1740535" cy="1740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White Terror – thousands killed</a:t>
          </a:r>
        </a:p>
        <a:p>
          <a:pPr marL="114300" lvl="1" indent="-114300" algn="l" defTabSz="622300">
            <a:lnSpc>
              <a:spcPct val="90000"/>
            </a:lnSpc>
            <a:spcBef>
              <a:spcPct val="0"/>
            </a:spcBef>
            <a:spcAft>
              <a:spcPct val="15000"/>
            </a:spcAft>
            <a:buChar char="•"/>
          </a:pPr>
          <a:r>
            <a:rPr lang="en-US" sz="1400" kern="1200" dirty="0"/>
            <a:t>2000 victims alone in Southeast of France</a:t>
          </a:r>
        </a:p>
      </dsp:txBody>
      <dsp:txXfrm>
        <a:off x="782933" y="2412931"/>
        <a:ext cx="1570603" cy="1570603"/>
      </dsp:txXfrm>
    </dsp:sp>
    <dsp:sp modelId="{ADC73FA6-2BB5-164C-A5D1-B32B3821AC93}">
      <dsp:nvSpPr>
        <dsp:cNvPr id="0" name=""/>
        <dsp:cNvSpPr/>
      </dsp:nvSpPr>
      <dsp:spPr>
        <a:xfrm>
          <a:off x="2743096" y="2327965"/>
          <a:ext cx="1740535" cy="1740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Prison massacres of ‘terrorists’ (word is invented at this time)</a:t>
          </a:r>
        </a:p>
        <a:p>
          <a:pPr marL="114300" lvl="1" indent="-114300" algn="l" defTabSz="622300">
            <a:lnSpc>
              <a:spcPct val="90000"/>
            </a:lnSpc>
            <a:spcBef>
              <a:spcPct val="0"/>
            </a:spcBef>
            <a:spcAft>
              <a:spcPct val="15000"/>
            </a:spcAft>
            <a:buChar char="•"/>
          </a:pPr>
          <a:r>
            <a:rPr lang="en-US" sz="1400" kern="1200" dirty="0"/>
            <a:t>Authorities turn blind eye: Fort Saint-Jean Prison in Marseilles </a:t>
          </a:r>
        </a:p>
      </dsp:txBody>
      <dsp:txXfrm>
        <a:off x="2828062" y="2412931"/>
        <a:ext cx="1570603" cy="157060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C23E42-28A6-744C-BE09-3D43C106C992}">
      <dsp:nvSpPr>
        <dsp:cNvPr id="0" name=""/>
        <dsp:cNvSpPr/>
      </dsp:nvSpPr>
      <dsp:spPr>
        <a:xfrm>
          <a:off x="0" y="558836"/>
          <a:ext cx="6291714" cy="834228"/>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Napoleon leaves the hall and faints.</a:t>
          </a:r>
        </a:p>
      </dsp:txBody>
      <dsp:txXfrm>
        <a:off x="40724" y="599560"/>
        <a:ext cx="6210266" cy="752780"/>
      </dsp:txXfrm>
    </dsp:sp>
    <dsp:sp modelId="{172B615D-0032-0E48-8A3E-4491A3BDDB05}">
      <dsp:nvSpPr>
        <dsp:cNvPr id="0" name=""/>
        <dsp:cNvSpPr/>
      </dsp:nvSpPr>
      <dsp:spPr>
        <a:xfrm>
          <a:off x="0" y="1453545"/>
          <a:ext cx="6291714" cy="834228"/>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His younger brother, Lucien, misinforms troops outside that Napoleon had been mistreated by deputies.</a:t>
          </a:r>
        </a:p>
      </dsp:txBody>
      <dsp:txXfrm>
        <a:off x="40724" y="1494269"/>
        <a:ext cx="6210266" cy="752780"/>
      </dsp:txXfrm>
    </dsp:sp>
    <dsp:sp modelId="{D837E546-0926-DD4D-8D96-EF980D15C53D}">
      <dsp:nvSpPr>
        <dsp:cNvPr id="0" name=""/>
        <dsp:cNvSpPr/>
      </dsp:nvSpPr>
      <dsp:spPr>
        <a:xfrm>
          <a:off x="0" y="2348253"/>
          <a:ext cx="6291714" cy="834228"/>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The soldiers storm the hall, prompting many deputies to flee.</a:t>
          </a:r>
        </a:p>
      </dsp:txBody>
      <dsp:txXfrm>
        <a:off x="40724" y="2388977"/>
        <a:ext cx="6210266" cy="752780"/>
      </dsp:txXfrm>
    </dsp:sp>
    <dsp:sp modelId="{ED929CF9-0452-154A-BD4C-02DD545A507C}">
      <dsp:nvSpPr>
        <dsp:cNvPr id="0" name=""/>
        <dsp:cNvSpPr/>
      </dsp:nvSpPr>
      <dsp:spPr>
        <a:xfrm>
          <a:off x="0" y="3242961"/>
          <a:ext cx="6291714" cy="834228"/>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Deputies who remain authorize Sieyès to draft a new constitution</a:t>
          </a:r>
        </a:p>
      </dsp:txBody>
      <dsp:txXfrm>
        <a:off x="40724" y="3283685"/>
        <a:ext cx="6210266" cy="752780"/>
      </dsp:txXfrm>
    </dsp:sp>
    <dsp:sp modelId="{45ACF4F0-F4F7-9249-8F1F-35C98117765B}">
      <dsp:nvSpPr>
        <dsp:cNvPr id="0" name=""/>
        <dsp:cNvSpPr/>
      </dsp:nvSpPr>
      <dsp:spPr>
        <a:xfrm>
          <a:off x="0" y="4137669"/>
          <a:ext cx="6291714" cy="834228"/>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Brief Triumvirate: Napoleon (First Consul), Sieyès, Ducos</a:t>
          </a:r>
        </a:p>
      </dsp:txBody>
      <dsp:txXfrm>
        <a:off x="40724" y="4178393"/>
        <a:ext cx="6210266" cy="75278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172C2A-FD80-2747-A17B-14B336A04B21}">
      <dsp:nvSpPr>
        <dsp:cNvPr id="0" name=""/>
        <dsp:cNvSpPr/>
      </dsp:nvSpPr>
      <dsp:spPr>
        <a:xfrm>
          <a:off x="3364992" y="2124"/>
          <a:ext cx="3785616" cy="140228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a:t>Bonaparte takes charge of new constitution (Revolution’s fourth)</a:t>
          </a:r>
        </a:p>
      </dsp:txBody>
      <dsp:txXfrm>
        <a:off x="3433446" y="70578"/>
        <a:ext cx="3648708" cy="1265378"/>
      </dsp:txXfrm>
    </dsp:sp>
    <dsp:sp modelId="{3A830D60-DDF9-E840-A73F-B6D7FBDD7476}">
      <dsp:nvSpPr>
        <dsp:cNvPr id="0" name=""/>
        <dsp:cNvSpPr/>
      </dsp:nvSpPr>
      <dsp:spPr>
        <a:xfrm>
          <a:off x="3364992" y="1474525"/>
          <a:ext cx="3785616" cy="140228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a:t>New Triumvirate: Napoleon (First Consult), with Le Brun and Cambacérès (advisors)</a:t>
          </a:r>
        </a:p>
      </dsp:txBody>
      <dsp:txXfrm>
        <a:off x="3433446" y="1542979"/>
        <a:ext cx="3648708" cy="1265378"/>
      </dsp:txXfrm>
    </dsp:sp>
    <dsp:sp modelId="{063E5E0A-0063-1A46-9B88-A1AD787352C7}">
      <dsp:nvSpPr>
        <dsp:cNvPr id="0" name=""/>
        <dsp:cNvSpPr/>
      </dsp:nvSpPr>
      <dsp:spPr>
        <a:xfrm>
          <a:off x="3364992" y="2946926"/>
          <a:ext cx="3785616" cy="140228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a:t>Bonaparte: ‘A constitution should be short and obscure’. </a:t>
          </a:r>
        </a:p>
      </dsp:txBody>
      <dsp:txXfrm>
        <a:off x="3433446" y="3015380"/>
        <a:ext cx="3648708" cy="126537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5AE39D-1E22-964F-BA41-FAA52EE2313C}">
      <dsp:nvSpPr>
        <dsp:cNvPr id="0" name=""/>
        <dsp:cNvSpPr/>
      </dsp:nvSpPr>
      <dsp:spPr>
        <a:xfrm>
          <a:off x="0" y="942156"/>
          <a:ext cx="6364224" cy="907199"/>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3934" tIns="333248" rIns="493934"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Like intendents but without corporate ’privileged’ bodies frustrating them</a:t>
          </a:r>
        </a:p>
      </dsp:txBody>
      <dsp:txXfrm>
        <a:off x="0" y="942156"/>
        <a:ext cx="6364224" cy="907199"/>
      </dsp:txXfrm>
    </dsp:sp>
    <dsp:sp modelId="{A8FBA026-A2B8-A048-9392-F99873776DDE}">
      <dsp:nvSpPr>
        <dsp:cNvPr id="0" name=""/>
        <dsp:cNvSpPr/>
      </dsp:nvSpPr>
      <dsp:spPr>
        <a:xfrm>
          <a:off x="318211" y="705996"/>
          <a:ext cx="4454956" cy="47232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8387" tIns="0" rIns="168387" bIns="0" numCol="1" spcCol="1270" anchor="ctr" anchorCtr="0">
          <a:noAutofit/>
        </a:bodyPr>
        <a:lstStyle/>
        <a:p>
          <a:pPr marL="0" lvl="0" indent="0" algn="l" defTabSz="711200">
            <a:lnSpc>
              <a:spcPct val="90000"/>
            </a:lnSpc>
            <a:spcBef>
              <a:spcPct val="0"/>
            </a:spcBef>
            <a:spcAft>
              <a:spcPct val="35000"/>
            </a:spcAft>
            <a:buNone/>
          </a:pPr>
          <a:r>
            <a:rPr lang="en-US" sz="1600" kern="1200"/>
            <a:t>Creation of Prefecture system (centralizing state)</a:t>
          </a:r>
        </a:p>
      </dsp:txBody>
      <dsp:txXfrm>
        <a:off x="341268" y="729053"/>
        <a:ext cx="4408842" cy="426206"/>
      </dsp:txXfrm>
    </dsp:sp>
    <dsp:sp modelId="{38A39163-9A8A-674A-A15C-C4E907EAFF34}">
      <dsp:nvSpPr>
        <dsp:cNvPr id="0" name=""/>
        <dsp:cNvSpPr/>
      </dsp:nvSpPr>
      <dsp:spPr>
        <a:xfrm>
          <a:off x="0" y="2171915"/>
          <a:ext cx="6364224" cy="907199"/>
        </a:xfrm>
        <a:prstGeom prst="rect">
          <a:avLst/>
        </a:prstGeom>
        <a:solidFill>
          <a:schemeClr val="lt1">
            <a:alpha val="90000"/>
            <a:hueOff val="0"/>
            <a:satOff val="0"/>
            <a:lumOff val="0"/>
            <a:alphaOff val="0"/>
          </a:schemeClr>
        </a:solidFill>
        <a:ln w="12700" cap="flat" cmpd="sng" algn="ctr">
          <a:solidFill>
            <a:schemeClr val="accent5">
              <a:hueOff val="-2252848"/>
              <a:satOff val="-5806"/>
              <a:lumOff val="-39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3934" tIns="333248" rIns="493934"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Paying one’s taxes was a precondition for being identified as a ‘notable’ and thus worthy of receiving Napoleon’s patronage</a:t>
          </a:r>
        </a:p>
      </dsp:txBody>
      <dsp:txXfrm>
        <a:off x="0" y="2171915"/>
        <a:ext cx="6364224" cy="907199"/>
      </dsp:txXfrm>
    </dsp:sp>
    <dsp:sp modelId="{725C03EF-64EE-1C45-97D7-206E260B283E}">
      <dsp:nvSpPr>
        <dsp:cNvPr id="0" name=""/>
        <dsp:cNvSpPr/>
      </dsp:nvSpPr>
      <dsp:spPr>
        <a:xfrm>
          <a:off x="318211" y="1935755"/>
          <a:ext cx="4454956" cy="472320"/>
        </a:xfrm>
        <a:prstGeom prst="round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8387" tIns="0" rIns="168387" bIns="0" numCol="1" spcCol="1270" anchor="ctr" anchorCtr="0">
          <a:noAutofit/>
        </a:bodyPr>
        <a:lstStyle/>
        <a:p>
          <a:pPr marL="0" lvl="0" indent="0" algn="l" defTabSz="711200">
            <a:lnSpc>
              <a:spcPct val="90000"/>
            </a:lnSpc>
            <a:spcBef>
              <a:spcPct val="0"/>
            </a:spcBef>
            <a:spcAft>
              <a:spcPct val="35000"/>
            </a:spcAft>
            <a:buNone/>
          </a:pPr>
          <a:r>
            <a:rPr lang="en-US" sz="1600" kern="1200"/>
            <a:t>Finances improve along with tax collection</a:t>
          </a:r>
        </a:p>
      </dsp:txBody>
      <dsp:txXfrm>
        <a:off x="341268" y="1958812"/>
        <a:ext cx="4408842" cy="426206"/>
      </dsp:txXfrm>
    </dsp:sp>
    <dsp:sp modelId="{071DC020-F8EE-A840-8DC4-B67F121A96CD}">
      <dsp:nvSpPr>
        <dsp:cNvPr id="0" name=""/>
        <dsp:cNvSpPr/>
      </dsp:nvSpPr>
      <dsp:spPr>
        <a:xfrm>
          <a:off x="0" y="3401675"/>
          <a:ext cx="6364224" cy="403199"/>
        </a:xfrm>
        <a:prstGeom prst="rect">
          <a:avLst/>
        </a:prstGeom>
        <a:solidFill>
          <a:schemeClr val="lt1">
            <a:alpha val="90000"/>
            <a:hueOff val="0"/>
            <a:satOff val="0"/>
            <a:lumOff val="0"/>
            <a:alphaOff val="0"/>
          </a:schemeClr>
        </a:solidFill>
        <a:ln w="12700" cap="flat" cmpd="sng" algn="ctr">
          <a:solidFill>
            <a:schemeClr val="accent5">
              <a:hueOff val="-4505695"/>
              <a:satOff val="-11613"/>
              <a:lumOff val="-7843"/>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26FA88-0474-844A-8934-B609F1F181FD}">
      <dsp:nvSpPr>
        <dsp:cNvPr id="0" name=""/>
        <dsp:cNvSpPr/>
      </dsp:nvSpPr>
      <dsp:spPr>
        <a:xfrm>
          <a:off x="318211" y="3165515"/>
          <a:ext cx="4454956" cy="472320"/>
        </a:xfrm>
        <a:prstGeom prst="round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8387" tIns="0" rIns="168387" bIns="0" numCol="1" spcCol="1270" anchor="ctr" anchorCtr="0">
          <a:noAutofit/>
        </a:bodyPr>
        <a:lstStyle/>
        <a:p>
          <a:pPr marL="0" lvl="0" indent="0" algn="l" defTabSz="711200">
            <a:lnSpc>
              <a:spcPct val="90000"/>
            </a:lnSpc>
            <a:spcBef>
              <a:spcPct val="0"/>
            </a:spcBef>
            <a:spcAft>
              <a:spcPct val="35000"/>
            </a:spcAft>
            <a:buNone/>
          </a:pPr>
          <a:r>
            <a:rPr lang="en-US" sz="1600" kern="1200"/>
            <a:t>Creation of a National Bank (1803)</a:t>
          </a:r>
        </a:p>
      </dsp:txBody>
      <dsp:txXfrm>
        <a:off x="341268" y="3188572"/>
        <a:ext cx="4408842" cy="426206"/>
      </dsp:txXfrm>
    </dsp:sp>
    <dsp:sp modelId="{9EB9D18B-8B3C-9A4B-AA08-054E2487CA03}">
      <dsp:nvSpPr>
        <dsp:cNvPr id="0" name=""/>
        <dsp:cNvSpPr/>
      </dsp:nvSpPr>
      <dsp:spPr>
        <a:xfrm>
          <a:off x="0" y="4127436"/>
          <a:ext cx="6364224" cy="680399"/>
        </a:xfrm>
        <a:prstGeom prst="rect">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3934" tIns="333248" rIns="493934"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Got brigands and chouans under control</a:t>
          </a:r>
        </a:p>
      </dsp:txBody>
      <dsp:txXfrm>
        <a:off x="0" y="4127436"/>
        <a:ext cx="6364224" cy="680399"/>
      </dsp:txXfrm>
    </dsp:sp>
    <dsp:sp modelId="{F82DAF67-C736-8242-B914-B35CF1175F2A}">
      <dsp:nvSpPr>
        <dsp:cNvPr id="0" name=""/>
        <dsp:cNvSpPr/>
      </dsp:nvSpPr>
      <dsp:spPr>
        <a:xfrm>
          <a:off x="318211" y="3891276"/>
          <a:ext cx="4454956" cy="47232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8387" tIns="0" rIns="168387" bIns="0" numCol="1" spcCol="1270" anchor="ctr" anchorCtr="0">
          <a:noAutofit/>
        </a:bodyPr>
        <a:lstStyle/>
        <a:p>
          <a:pPr marL="0" lvl="0" indent="0" algn="l" defTabSz="711200">
            <a:lnSpc>
              <a:spcPct val="90000"/>
            </a:lnSpc>
            <a:spcBef>
              <a:spcPct val="0"/>
            </a:spcBef>
            <a:spcAft>
              <a:spcPct val="35000"/>
            </a:spcAft>
            <a:buNone/>
          </a:pPr>
          <a:r>
            <a:rPr lang="en-US" sz="1600" kern="1200"/>
            <a:t>Police system, with elaborate spy network</a:t>
          </a:r>
        </a:p>
      </dsp:txBody>
      <dsp:txXfrm>
        <a:off x="341268" y="3914333"/>
        <a:ext cx="4408842" cy="42620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16D465-7D06-5445-A505-A3AA57ECF32F}">
      <dsp:nvSpPr>
        <dsp:cNvPr id="0" name=""/>
        <dsp:cNvSpPr/>
      </dsp:nvSpPr>
      <dsp:spPr>
        <a:xfrm>
          <a:off x="0" y="453763"/>
          <a:ext cx="6291714" cy="87395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Austria defeated. Treaty of Lunéville 1802</a:t>
          </a:r>
        </a:p>
      </dsp:txBody>
      <dsp:txXfrm>
        <a:off x="42663" y="496426"/>
        <a:ext cx="6206388" cy="788627"/>
      </dsp:txXfrm>
    </dsp:sp>
    <dsp:sp modelId="{0F2AB05B-A03E-2941-9957-9DEC25CBB2F4}">
      <dsp:nvSpPr>
        <dsp:cNvPr id="0" name=""/>
        <dsp:cNvSpPr/>
      </dsp:nvSpPr>
      <dsp:spPr>
        <a:xfrm>
          <a:off x="0" y="1391077"/>
          <a:ext cx="6291714" cy="873953"/>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Russia gradually withdraws from fighting</a:t>
          </a:r>
        </a:p>
      </dsp:txBody>
      <dsp:txXfrm>
        <a:off x="42663" y="1433740"/>
        <a:ext cx="6206388" cy="788627"/>
      </dsp:txXfrm>
    </dsp:sp>
    <dsp:sp modelId="{62E8B9BD-D0C0-6A43-9FE5-2344641D6E96}">
      <dsp:nvSpPr>
        <dsp:cNvPr id="0" name=""/>
        <dsp:cNvSpPr/>
      </dsp:nvSpPr>
      <dsp:spPr>
        <a:xfrm>
          <a:off x="0" y="2328390"/>
          <a:ext cx="6291714" cy="873953"/>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Britain – stopgap Treaty of Amiens (1802). Britain recognizes France’s predominance on the Continent. </a:t>
          </a:r>
        </a:p>
      </dsp:txBody>
      <dsp:txXfrm>
        <a:off x="42663" y="2371053"/>
        <a:ext cx="6206388" cy="788627"/>
      </dsp:txXfrm>
    </dsp:sp>
    <dsp:sp modelId="{3AD2180E-36D6-3249-B1E0-435798A085CD}">
      <dsp:nvSpPr>
        <dsp:cNvPr id="0" name=""/>
        <dsp:cNvSpPr/>
      </dsp:nvSpPr>
      <dsp:spPr>
        <a:xfrm>
          <a:off x="0" y="3265704"/>
          <a:ext cx="6291714" cy="873953"/>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Kingdom of Naples – defeated. Diminished sovereignty. </a:t>
          </a:r>
        </a:p>
      </dsp:txBody>
      <dsp:txXfrm>
        <a:off x="42663" y="3308367"/>
        <a:ext cx="6206388" cy="788627"/>
      </dsp:txXfrm>
    </dsp:sp>
    <dsp:sp modelId="{FDDF7130-3D68-1543-A395-9B90BF3F646F}">
      <dsp:nvSpPr>
        <dsp:cNvPr id="0" name=""/>
        <dsp:cNvSpPr/>
      </dsp:nvSpPr>
      <dsp:spPr>
        <a:xfrm>
          <a:off x="0" y="4203017"/>
          <a:ext cx="6291714" cy="873953"/>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Germanic principalities – forced to accept French terms of peace.</a:t>
          </a:r>
        </a:p>
      </dsp:txBody>
      <dsp:txXfrm>
        <a:off x="42663" y="4245680"/>
        <a:ext cx="6206388" cy="78862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9266A5-C17F-BB47-BFC2-B1D56064EE9C}">
      <dsp:nvSpPr>
        <dsp:cNvPr id="0" name=""/>
        <dsp:cNvSpPr/>
      </dsp:nvSpPr>
      <dsp:spPr>
        <a:xfrm>
          <a:off x="0" y="2726960"/>
          <a:ext cx="6666833" cy="0"/>
        </a:xfrm>
        <a:prstGeom prst="line">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ADE8040-96FD-1844-9162-A580EE8FEE3D}">
      <dsp:nvSpPr>
        <dsp:cNvPr id="0" name=""/>
        <dsp:cNvSpPr/>
      </dsp:nvSpPr>
      <dsp:spPr>
        <a:xfrm>
          <a:off x="115074" y="1690715"/>
          <a:ext cx="1675823" cy="654470"/>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800100">
            <a:lnSpc>
              <a:spcPct val="90000"/>
            </a:lnSpc>
            <a:spcBef>
              <a:spcPct val="0"/>
            </a:spcBef>
            <a:spcAft>
              <a:spcPct val="35000"/>
            </a:spcAft>
            <a:buNone/>
            <a:defRPr b="1"/>
          </a:pPr>
          <a:r>
            <a:rPr lang="en-US" sz="1800" kern="1200"/>
            <a:t>1805</a:t>
          </a:r>
        </a:p>
      </dsp:txBody>
      <dsp:txXfrm>
        <a:off x="115074" y="1690715"/>
        <a:ext cx="1675823" cy="654470"/>
      </dsp:txXfrm>
    </dsp:sp>
    <dsp:sp modelId="{C60293A8-E694-8540-A501-147DD90949F5}">
      <dsp:nvSpPr>
        <dsp:cNvPr id="0" name=""/>
        <dsp:cNvSpPr/>
      </dsp:nvSpPr>
      <dsp:spPr>
        <a:xfrm>
          <a:off x="115074" y="557407"/>
          <a:ext cx="1675823" cy="1133307"/>
        </a:xfrm>
        <a:prstGeom prst="rect">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Battle of Austerlitz (victory over Austro-Russian forces)</a:t>
          </a:r>
        </a:p>
      </dsp:txBody>
      <dsp:txXfrm>
        <a:off x="115074" y="557407"/>
        <a:ext cx="1675823" cy="1133307"/>
      </dsp:txXfrm>
    </dsp:sp>
    <dsp:sp modelId="{E27A04FC-51CF-9448-A3FE-97B3DC1D0297}">
      <dsp:nvSpPr>
        <dsp:cNvPr id="0" name=""/>
        <dsp:cNvSpPr/>
      </dsp:nvSpPr>
      <dsp:spPr>
        <a:xfrm>
          <a:off x="952986" y="2345185"/>
          <a:ext cx="0" cy="381774"/>
        </a:xfrm>
        <a:prstGeom prst="line">
          <a:avLst/>
        </a:prstGeom>
        <a:noFill/>
        <a:ln w="6350" cap="flat" cmpd="sng" algn="ctr">
          <a:solidFill>
            <a:schemeClr val="accent5">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6A5DEDBD-7304-C549-9BE6-933B706FB0A7}">
      <dsp:nvSpPr>
        <dsp:cNvPr id="0" name=""/>
        <dsp:cNvSpPr/>
      </dsp:nvSpPr>
      <dsp:spPr>
        <a:xfrm>
          <a:off x="1067246" y="3108734"/>
          <a:ext cx="1675823" cy="654470"/>
        </a:xfrm>
        <a:prstGeom prst="rect">
          <a:avLst/>
        </a:prstGeom>
        <a:gradFill rotWithShape="0">
          <a:gsLst>
            <a:gs pos="0">
              <a:schemeClr val="accent5">
                <a:hueOff val="-1351709"/>
                <a:satOff val="-3484"/>
                <a:lumOff val="-2353"/>
                <a:alphaOff val="0"/>
                <a:satMod val="103000"/>
                <a:lumMod val="102000"/>
                <a:tint val="94000"/>
              </a:schemeClr>
            </a:gs>
            <a:gs pos="50000">
              <a:schemeClr val="accent5">
                <a:hueOff val="-1351709"/>
                <a:satOff val="-3484"/>
                <a:lumOff val="-2353"/>
                <a:alphaOff val="0"/>
                <a:satMod val="110000"/>
                <a:lumMod val="100000"/>
                <a:shade val="100000"/>
              </a:schemeClr>
            </a:gs>
            <a:gs pos="100000">
              <a:schemeClr val="accent5">
                <a:hueOff val="-1351709"/>
                <a:satOff val="-3484"/>
                <a:lumOff val="-2353"/>
                <a:alphaOff val="0"/>
                <a:lumMod val="99000"/>
                <a:satMod val="120000"/>
                <a:shade val="78000"/>
              </a:schemeClr>
            </a:gs>
          </a:gsLst>
          <a:lin ang="5400000" scaled="0"/>
        </a:gradFill>
        <a:ln w="6350" cap="flat" cmpd="sng" algn="ctr">
          <a:solidFill>
            <a:schemeClr val="accent5">
              <a:hueOff val="-1351709"/>
              <a:satOff val="-3484"/>
              <a:lumOff val="-235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800100">
            <a:lnSpc>
              <a:spcPct val="90000"/>
            </a:lnSpc>
            <a:spcBef>
              <a:spcPct val="0"/>
            </a:spcBef>
            <a:spcAft>
              <a:spcPct val="35000"/>
            </a:spcAft>
            <a:buNone/>
            <a:defRPr b="1"/>
          </a:pPr>
          <a:r>
            <a:rPr lang="en-US" sz="1800" kern="1200"/>
            <a:t>1806</a:t>
          </a:r>
        </a:p>
      </dsp:txBody>
      <dsp:txXfrm>
        <a:off x="1067246" y="3108734"/>
        <a:ext cx="1675823" cy="654470"/>
      </dsp:txXfrm>
    </dsp:sp>
    <dsp:sp modelId="{BDAB4EBD-7982-044E-9276-8AB14613F88E}">
      <dsp:nvSpPr>
        <dsp:cNvPr id="0" name=""/>
        <dsp:cNvSpPr/>
      </dsp:nvSpPr>
      <dsp:spPr>
        <a:xfrm>
          <a:off x="1067246" y="3763204"/>
          <a:ext cx="1675823" cy="1133307"/>
        </a:xfrm>
        <a:prstGeom prst="rect">
          <a:avLst/>
        </a:prstGeom>
        <a:solidFill>
          <a:schemeClr val="accent5">
            <a:tint val="40000"/>
            <a:alpha val="90000"/>
            <a:hueOff val="-1347952"/>
            <a:satOff val="-4566"/>
            <a:lumOff val="-586"/>
            <a:alphaOff val="0"/>
          </a:schemeClr>
        </a:solidFill>
        <a:ln w="6350" cap="flat" cmpd="sng" algn="ctr">
          <a:solidFill>
            <a:schemeClr val="accent5">
              <a:tint val="40000"/>
              <a:alpha val="90000"/>
              <a:hueOff val="-1347952"/>
              <a:satOff val="-4566"/>
              <a:lumOff val="-58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Berlin Decree, enforcing the Continental System</a:t>
          </a:r>
        </a:p>
      </dsp:txBody>
      <dsp:txXfrm>
        <a:off x="1067246" y="3763204"/>
        <a:ext cx="1675823" cy="1133307"/>
      </dsp:txXfrm>
    </dsp:sp>
    <dsp:sp modelId="{748AB871-AE40-D04B-9C59-346C0CD36142}">
      <dsp:nvSpPr>
        <dsp:cNvPr id="0" name=""/>
        <dsp:cNvSpPr/>
      </dsp:nvSpPr>
      <dsp:spPr>
        <a:xfrm>
          <a:off x="1905158" y="2726960"/>
          <a:ext cx="0" cy="381774"/>
        </a:xfrm>
        <a:prstGeom prst="line">
          <a:avLst/>
        </a:prstGeom>
        <a:noFill/>
        <a:ln w="6350" cap="flat" cmpd="sng" algn="ctr">
          <a:solidFill>
            <a:schemeClr val="accent5">
              <a:hueOff val="-1351709"/>
              <a:satOff val="-3484"/>
              <a:lumOff val="-2353"/>
              <a:alphaOff val="0"/>
            </a:schemeClr>
          </a:solidFill>
          <a:prstDash val="solid"/>
          <a:miter lim="800000"/>
        </a:ln>
        <a:effectLst/>
      </dsp:spPr>
      <dsp:style>
        <a:lnRef idx="1">
          <a:scrgbClr r="0" g="0" b="0"/>
        </a:lnRef>
        <a:fillRef idx="0">
          <a:scrgbClr r="0" g="0" b="0"/>
        </a:fillRef>
        <a:effectRef idx="0">
          <a:scrgbClr r="0" g="0" b="0"/>
        </a:effectRef>
        <a:fontRef idx="minor"/>
      </dsp:style>
    </dsp:sp>
    <dsp:sp modelId="{BF594867-1986-034A-9619-59304FF18F4D}">
      <dsp:nvSpPr>
        <dsp:cNvPr id="0" name=""/>
        <dsp:cNvSpPr/>
      </dsp:nvSpPr>
      <dsp:spPr>
        <a:xfrm rot="2700000">
          <a:off x="910564" y="2684538"/>
          <a:ext cx="84843" cy="84843"/>
        </a:xfrm>
        <a:prstGeom prst="rect">
          <a:avLst/>
        </a:prstGeom>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sp:spPr>
      <dsp:style>
        <a:lnRef idx="0">
          <a:scrgbClr r="0" g="0" b="0"/>
        </a:lnRef>
        <a:fillRef idx="3">
          <a:scrgbClr r="0" g="0" b="0"/>
        </a:fillRef>
        <a:effectRef idx="2">
          <a:scrgbClr r="0" g="0" b="0"/>
        </a:effectRef>
        <a:fontRef idx="minor">
          <a:schemeClr val="lt1"/>
        </a:fontRef>
      </dsp:style>
    </dsp:sp>
    <dsp:sp modelId="{4C456C7C-7BA1-704F-B56A-4749BA99AC35}">
      <dsp:nvSpPr>
        <dsp:cNvPr id="0" name=""/>
        <dsp:cNvSpPr/>
      </dsp:nvSpPr>
      <dsp:spPr>
        <a:xfrm rot="2700000">
          <a:off x="1862736" y="2684538"/>
          <a:ext cx="84843" cy="84843"/>
        </a:xfrm>
        <a:prstGeom prst="rect">
          <a:avLst/>
        </a:prstGeom>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sp:spPr>
      <dsp:style>
        <a:lnRef idx="0">
          <a:scrgbClr r="0" g="0" b="0"/>
        </a:lnRef>
        <a:fillRef idx="3">
          <a:scrgbClr r="0" g="0" b="0"/>
        </a:fillRef>
        <a:effectRef idx="2">
          <a:scrgbClr r="0" g="0" b="0"/>
        </a:effectRef>
        <a:fontRef idx="minor">
          <a:schemeClr val="lt1"/>
        </a:fontRef>
      </dsp:style>
    </dsp:sp>
    <dsp:sp modelId="{8D18BBB1-72C4-DF47-B67A-D7BCF70304C0}">
      <dsp:nvSpPr>
        <dsp:cNvPr id="0" name=""/>
        <dsp:cNvSpPr/>
      </dsp:nvSpPr>
      <dsp:spPr>
        <a:xfrm>
          <a:off x="2019418" y="1690715"/>
          <a:ext cx="1675823" cy="654470"/>
        </a:xfrm>
        <a:prstGeom prst="rect">
          <a:avLst/>
        </a:prstGeom>
        <a:gradFill rotWithShape="0">
          <a:gsLst>
            <a:gs pos="0">
              <a:schemeClr val="accent5">
                <a:hueOff val="-2703417"/>
                <a:satOff val="-6968"/>
                <a:lumOff val="-4706"/>
                <a:alphaOff val="0"/>
                <a:satMod val="103000"/>
                <a:lumMod val="102000"/>
                <a:tint val="94000"/>
              </a:schemeClr>
            </a:gs>
            <a:gs pos="50000">
              <a:schemeClr val="accent5">
                <a:hueOff val="-2703417"/>
                <a:satOff val="-6968"/>
                <a:lumOff val="-4706"/>
                <a:alphaOff val="0"/>
                <a:satMod val="110000"/>
                <a:lumMod val="100000"/>
                <a:shade val="100000"/>
              </a:schemeClr>
            </a:gs>
            <a:gs pos="100000">
              <a:schemeClr val="accent5">
                <a:hueOff val="-2703417"/>
                <a:satOff val="-6968"/>
                <a:lumOff val="-4706"/>
                <a:alphaOff val="0"/>
                <a:lumMod val="99000"/>
                <a:satMod val="120000"/>
                <a:shade val="78000"/>
              </a:schemeClr>
            </a:gs>
          </a:gsLst>
          <a:lin ang="5400000" scaled="0"/>
        </a:gradFill>
        <a:ln w="6350" cap="flat" cmpd="sng" algn="ctr">
          <a:solidFill>
            <a:schemeClr val="accent5">
              <a:hueOff val="-2703417"/>
              <a:satOff val="-6968"/>
              <a:lumOff val="-4706"/>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800100">
            <a:lnSpc>
              <a:spcPct val="90000"/>
            </a:lnSpc>
            <a:spcBef>
              <a:spcPct val="0"/>
            </a:spcBef>
            <a:spcAft>
              <a:spcPct val="35000"/>
            </a:spcAft>
            <a:buNone/>
            <a:defRPr b="1"/>
          </a:pPr>
          <a:r>
            <a:rPr lang="en-US" sz="1800" kern="1200"/>
            <a:t>1808</a:t>
          </a:r>
        </a:p>
      </dsp:txBody>
      <dsp:txXfrm>
        <a:off x="2019418" y="1690715"/>
        <a:ext cx="1675823" cy="654470"/>
      </dsp:txXfrm>
    </dsp:sp>
    <dsp:sp modelId="{3494B013-6693-BA4C-88C5-077F7167B57E}">
      <dsp:nvSpPr>
        <dsp:cNvPr id="0" name=""/>
        <dsp:cNvSpPr/>
      </dsp:nvSpPr>
      <dsp:spPr>
        <a:xfrm>
          <a:off x="2019418" y="557407"/>
          <a:ext cx="1675823" cy="1133307"/>
        </a:xfrm>
        <a:prstGeom prst="rect">
          <a:avLst/>
        </a:prstGeom>
        <a:solidFill>
          <a:schemeClr val="accent5">
            <a:tint val="40000"/>
            <a:alpha val="90000"/>
            <a:hueOff val="-2695905"/>
            <a:satOff val="-9133"/>
            <a:lumOff val="-1171"/>
            <a:alphaOff val="0"/>
          </a:schemeClr>
        </a:solidFill>
        <a:ln w="6350" cap="flat" cmpd="sng" algn="ctr">
          <a:solidFill>
            <a:schemeClr val="accent5">
              <a:tint val="40000"/>
              <a:alpha val="90000"/>
              <a:hueOff val="-2695905"/>
              <a:satOff val="-9133"/>
              <a:lumOff val="-117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Peninsula War (Spain/Portugal)… mired in guerilla warfare</a:t>
          </a:r>
        </a:p>
      </dsp:txBody>
      <dsp:txXfrm>
        <a:off x="2019418" y="557407"/>
        <a:ext cx="1675823" cy="1133307"/>
      </dsp:txXfrm>
    </dsp:sp>
    <dsp:sp modelId="{15427001-E401-7944-B6B1-57BB55541BB3}">
      <dsp:nvSpPr>
        <dsp:cNvPr id="0" name=""/>
        <dsp:cNvSpPr/>
      </dsp:nvSpPr>
      <dsp:spPr>
        <a:xfrm>
          <a:off x="2857330" y="2345185"/>
          <a:ext cx="0" cy="381774"/>
        </a:xfrm>
        <a:prstGeom prst="line">
          <a:avLst/>
        </a:prstGeom>
        <a:noFill/>
        <a:ln w="6350" cap="flat" cmpd="sng" algn="ctr">
          <a:solidFill>
            <a:schemeClr val="accent5">
              <a:hueOff val="-2703417"/>
              <a:satOff val="-6968"/>
              <a:lumOff val="-4706"/>
              <a:alphaOff val="0"/>
            </a:schemeClr>
          </a:solidFill>
          <a:prstDash val="solid"/>
          <a:miter lim="800000"/>
        </a:ln>
        <a:effectLst/>
      </dsp:spPr>
      <dsp:style>
        <a:lnRef idx="1">
          <a:scrgbClr r="0" g="0" b="0"/>
        </a:lnRef>
        <a:fillRef idx="0">
          <a:scrgbClr r="0" g="0" b="0"/>
        </a:fillRef>
        <a:effectRef idx="0">
          <a:scrgbClr r="0" g="0" b="0"/>
        </a:effectRef>
        <a:fontRef idx="minor"/>
      </dsp:style>
    </dsp:sp>
    <dsp:sp modelId="{A4ECC144-161E-ED41-A745-D5A18DE5CA77}">
      <dsp:nvSpPr>
        <dsp:cNvPr id="0" name=""/>
        <dsp:cNvSpPr/>
      </dsp:nvSpPr>
      <dsp:spPr>
        <a:xfrm>
          <a:off x="2971591" y="3108734"/>
          <a:ext cx="1675823" cy="654470"/>
        </a:xfrm>
        <a:prstGeom prst="rect">
          <a:avLst/>
        </a:prstGeom>
        <a:gradFill rotWithShape="0">
          <a:gsLst>
            <a:gs pos="0">
              <a:schemeClr val="accent5">
                <a:hueOff val="-4055126"/>
                <a:satOff val="-10451"/>
                <a:lumOff val="-7059"/>
                <a:alphaOff val="0"/>
                <a:satMod val="103000"/>
                <a:lumMod val="102000"/>
                <a:tint val="94000"/>
              </a:schemeClr>
            </a:gs>
            <a:gs pos="50000">
              <a:schemeClr val="accent5">
                <a:hueOff val="-4055126"/>
                <a:satOff val="-10451"/>
                <a:lumOff val="-7059"/>
                <a:alphaOff val="0"/>
                <a:satMod val="110000"/>
                <a:lumMod val="100000"/>
                <a:shade val="100000"/>
              </a:schemeClr>
            </a:gs>
            <a:gs pos="100000">
              <a:schemeClr val="accent5">
                <a:hueOff val="-4055126"/>
                <a:satOff val="-10451"/>
                <a:lumOff val="-7059"/>
                <a:alphaOff val="0"/>
                <a:lumMod val="99000"/>
                <a:satMod val="120000"/>
                <a:shade val="78000"/>
              </a:schemeClr>
            </a:gs>
          </a:gsLst>
          <a:lin ang="5400000" scaled="0"/>
        </a:gradFill>
        <a:ln w="6350" cap="flat" cmpd="sng" algn="ctr">
          <a:solidFill>
            <a:schemeClr val="accent5">
              <a:hueOff val="-4055126"/>
              <a:satOff val="-10451"/>
              <a:lumOff val="-7059"/>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800100">
            <a:lnSpc>
              <a:spcPct val="90000"/>
            </a:lnSpc>
            <a:spcBef>
              <a:spcPct val="0"/>
            </a:spcBef>
            <a:spcAft>
              <a:spcPct val="35000"/>
            </a:spcAft>
            <a:buNone/>
            <a:defRPr b="1"/>
          </a:pPr>
          <a:r>
            <a:rPr lang="en-US" sz="1800" kern="1200"/>
            <a:t>1812</a:t>
          </a:r>
        </a:p>
      </dsp:txBody>
      <dsp:txXfrm>
        <a:off x="2971591" y="3108734"/>
        <a:ext cx="1675823" cy="654470"/>
      </dsp:txXfrm>
    </dsp:sp>
    <dsp:sp modelId="{D3530F1F-324D-D340-A920-AB9F8E4CF94C}">
      <dsp:nvSpPr>
        <dsp:cNvPr id="0" name=""/>
        <dsp:cNvSpPr/>
      </dsp:nvSpPr>
      <dsp:spPr>
        <a:xfrm>
          <a:off x="2971591" y="3763204"/>
          <a:ext cx="1675823" cy="1133307"/>
        </a:xfrm>
        <a:prstGeom prst="rect">
          <a:avLst/>
        </a:prstGeom>
        <a:solidFill>
          <a:schemeClr val="accent5">
            <a:tint val="40000"/>
            <a:alpha val="90000"/>
            <a:hueOff val="-4043857"/>
            <a:satOff val="-13699"/>
            <a:lumOff val="-1757"/>
            <a:alphaOff val="0"/>
          </a:schemeClr>
        </a:solidFill>
        <a:ln w="6350" cap="flat" cmpd="sng" algn="ctr">
          <a:solidFill>
            <a:schemeClr val="accent5">
              <a:tint val="40000"/>
              <a:alpha val="90000"/>
              <a:hueOff val="-4043857"/>
              <a:satOff val="-13699"/>
              <a:lumOff val="-175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Disastrous invasion of Russia, weakens French Army</a:t>
          </a:r>
        </a:p>
      </dsp:txBody>
      <dsp:txXfrm>
        <a:off x="2971591" y="3763204"/>
        <a:ext cx="1675823" cy="1133307"/>
      </dsp:txXfrm>
    </dsp:sp>
    <dsp:sp modelId="{4062B221-3BA2-374E-BA04-6509E77EC63C}">
      <dsp:nvSpPr>
        <dsp:cNvPr id="0" name=""/>
        <dsp:cNvSpPr/>
      </dsp:nvSpPr>
      <dsp:spPr>
        <a:xfrm>
          <a:off x="3809502" y="2726960"/>
          <a:ext cx="0" cy="381774"/>
        </a:xfrm>
        <a:prstGeom prst="line">
          <a:avLst/>
        </a:prstGeom>
        <a:noFill/>
        <a:ln w="6350" cap="flat" cmpd="sng" algn="ctr">
          <a:solidFill>
            <a:schemeClr val="accent5">
              <a:hueOff val="-4055126"/>
              <a:satOff val="-10451"/>
              <a:lumOff val="-7059"/>
              <a:alphaOff val="0"/>
            </a:schemeClr>
          </a:solidFill>
          <a:prstDash val="solid"/>
          <a:miter lim="800000"/>
        </a:ln>
        <a:effectLst/>
      </dsp:spPr>
      <dsp:style>
        <a:lnRef idx="1">
          <a:scrgbClr r="0" g="0" b="0"/>
        </a:lnRef>
        <a:fillRef idx="0">
          <a:scrgbClr r="0" g="0" b="0"/>
        </a:fillRef>
        <a:effectRef idx="0">
          <a:scrgbClr r="0" g="0" b="0"/>
        </a:effectRef>
        <a:fontRef idx="minor"/>
      </dsp:style>
    </dsp:sp>
    <dsp:sp modelId="{1F63B093-8430-064F-BCE1-82858B858681}">
      <dsp:nvSpPr>
        <dsp:cNvPr id="0" name=""/>
        <dsp:cNvSpPr/>
      </dsp:nvSpPr>
      <dsp:spPr>
        <a:xfrm rot="2700000">
          <a:off x="2814908" y="2684538"/>
          <a:ext cx="84843" cy="84843"/>
        </a:xfrm>
        <a:prstGeom prst="rect">
          <a:avLst/>
        </a:prstGeom>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sp:spPr>
      <dsp:style>
        <a:lnRef idx="0">
          <a:scrgbClr r="0" g="0" b="0"/>
        </a:lnRef>
        <a:fillRef idx="3">
          <a:scrgbClr r="0" g="0" b="0"/>
        </a:fillRef>
        <a:effectRef idx="2">
          <a:scrgbClr r="0" g="0" b="0"/>
        </a:effectRef>
        <a:fontRef idx="minor">
          <a:schemeClr val="lt1"/>
        </a:fontRef>
      </dsp:style>
    </dsp:sp>
    <dsp:sp modelId="{653A9486-1DB2-7440-A921-D6F5302A6A06}">
      <dsp:nvSpPr>
        <dsp:cNvPr id="0" name=""/>
        <dsp:cNvSpPr/>
      </dsp:nvSpPr>
      <dsp:spPr>
        <a:xfrm rot="2700000">
          <a:off x="3767081" y="2684538"/>
          <a:ext cx="84843" cy="84843"/>
        </a:xfrm>
        <a:prstGeom prst="rect">
          <a:avLst/>
        </a:prstGeom>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sp:spPr>
      <dsp:style>
        <a:lnRef idx="0">
          <a:scrgbClr r="0" g="0" b="0"/>
        </a:lnRef>
        <a:fillRef idx="3">
          <a:scrgbClr r="0" g="0" b="0"/>
        </a:fillRef>
        <a:effectRef idx="2">
          <a:scrgbClr r="0" g="0" b="0"/>
        </a:effectRef>
        <a:fontRef idx="minor">
          <a:schemeClr val="lt1"/>
        </a:fontRef>
      </dsp:style>
    </dsp:sp>
    <dsp:sp modelId="{F07DF5E6-785D-F643-ADD4-F2F0457AA5F1}">
      <dsp:nvSpPr>
        <dsp:cNvPr id="0" name=""/>
        <dsp:cNvSpPr/>
      </dsp:nvSpPr>
      <dsp:spPr>
        <a:xfrm>
          <a:off x="3923763" y="1690715"/>
          <a:ext cx="1675823" cy="654470"/>
        </a:xfrm>
        <a:prstGeom prst="rect">
          <a:avLst/>
        </a:prstGeom>
        <a:gradFill rotWithShape="0">
          <a:gsLst>
            <a:gs pos="0">
              <a:schemeClr val="accent5">
                <a:hueOff val="-5406834"/>
                <a:satOff val="-13935"/>
                <a:lumOff val="-9412"/>
                <a:alphaOff val="0"/>
                <a:satMod val="103000"/>
                <a:lumMod val="102000"/>
                <a:tint val="94000"/>
              </a:schemeClr>
            </a:gs>
            <a:gs pos="50000">
              <a:schemeClr val="accent5">
                <a:hueOff val="-5406834"/>
                <a:satOff val="-13935"/>
                <a:lumOff val="-9412"/>
                <a:alphaOff val="0"/>
                <a:satMod val="110000"/>
                <a:lumMod val="100000"/>
                <a:shade val="100000"/>
              </a:schemeClr>
            </a:gs>
            <a:gs pos="100000">
              <a:schemeClr val="accent5">
                <a:hueOff val="-5406834"/>
                <a:satOff val="-13935"/>
                <a:lumOff val="-9412"/>
                <a:alphaOff val="0"/>
                <a:lumMod val="99000"/>
                <a:satMod val="120000"/>
                <a:shade val="78000"/>
              </a:schemeClr>
            </a:gs>
          </a:gsLst>
          <a:lin ang="5400000" scaled="0"/>
        </a:gradFill>
        <a:ln w="6350" cap="flat" cmpd="sng" algn="ctr">
          <a:solidFill>
            <a:schemeClr val="accent5">
              <a:hueOff val="-5406834"/>
              <a:satOff val="-13935"/>
              <a:lumOff val="-9412"/>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800100">
            <a:lnSpc>
              <a:spcPct val="90000"/>
            </a:lnSpc>
            <a:spcBef>
              <a:spcPct val="0"/>
            </a:spcBef>
            <a:spcAft>
              <a:spcPct val="35000"/>
            </a:spcAft>
            <a:buNone/>
            <a:defRPr b="1"/>
          </a:pPr>
          <a:r>
            <a:rPr lang="en-US" sz="1800" kern="1200"/>
            <a:t>1814</a:t>
          </a:r>
        </a:p>
      </dsp:txBody>
      <dsp:txXfrm>
        <a:off x="3923763" y="1690715"/>
        <a:ext cx="1675823" cy="654470"/>
      </dsp:txXfrm>
    </dsp:sp>
    <dsp:sp modelId="{12F36B59-C475-5742-9CB4-1DCF6E0DC267}">
      <dsp:nvSpPr>
        <dsp:cNvPr id="0" name=""/>
        <dsp:cNvSpPr/>
      </dsp:nvSpPr>
      <dsp:spPr>
        <a:xfrm>
          <a:off x="3923763" y="330746"/>
          <a:ext cx="1675823" cy="1359969"/>
        </a:xfrm>
        <a:prstGeom prst="rect">
          <a:avLst/>
        </a:prstGeom>
        <a:solidFill>
          <a:schemeClr val="accent5">
            <a:tint val="40000"/>
            <a:alpha val="90000"/>
            <a:hueOff val="-5391809"/>
            <a:satOff val="-18266"/>
            <a:lumOff val="-2342"/>
            <a:alphaOff val="0"/>
          </a:schemeClr>
        </a:solidFill>
        <a:ln w="6350" cap="flat" cmpd="sng" algn="ctr">
          <a:solidFill>
            <a:schemeClr val="accent5">
              <a:tint val="40000"/>
              <a:alpha val="90000"/>
              <a:hueOff val="-5391809"/>
              <a:satOff val="-18266"/>
              <a:lumOff val="-234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Paris seized by the Allied Coalition. Napoleon abdicates</a:t>
          </a:r>
        </a:p>
      </dsp:txBody>
      <dsp:txXfrm>
        <a:off x="3923763" y="330746"/>
        <a:ext cx="1675823" cy="1359969"/>
      </dsp:txXfrm>
    </dsp:sp>
    <dsp:sp modelId="{D362F6E2-43FD-2C4E-9EBD-E2720E0F3C4E}">
      <dsp:nvSpPr>
        <dsp:cNvPr id="0" name=""/>
        <dsp:cNvSpPr/>
      </dsp:nvSpPr>
      <dsp:spPr>
        <a:xfrm>
          <a:off x="4761674" y="2345185"/>
          <a:ext cx="0" cy="381774"/>
        </a:xfrm>
        <a:prstGeom prst="line">
          <a:avLst/>
        </a:prstGeom>
        <a:noFill/>
        <a:ln w="6350" cap="flat" cmpd="sng" algn="ctr">
          <a:solidFill>
            <a:schemeClr val="accent5">
              <a:hueOff val="-5406834"/>
              <a:satOff val="-13935"/>
              <a:lumOff val="-9412"/>
              <a:alphaOff val="0"/>
            </a:schemeClr>
          </a:solidFill>
          <a:prstDash val="solid"/>
          <a:miter lim="800000"/>
        </a:ln>
        <a:effectLst/>
      </dsp:spPr>
      <dsp:style>
        <a:lnRef idx="1">
          <a:scrgbClr r="0" g="0" b="0"/>
        </a:lnRef>
        <a:fillRef idx="0">
          <a:scrgbClr r="0" g="0" b="0"/>
        </a:fillRef>
        <a:effectRef idx="0">
          <a:scrgbClr r="0" g="0" b="0"/>
        </a:effectRef>
        <a:fontRef idx="minor"/>
      </dsp:style>
    </dsp:sp>
    <dsp:sp modelId="{A77AA041-5ED8-A34D-8E27-C453D76A8B1E}">
      <dsp:nvSpPr>
        <dsp:cNvPr id="0" name=""/>
        <dsp:cNvSpPr/>
      </dsp:nvSpPr>
      <dsp:spPr>
        <a:xfrm>
          <a:off x="4875935" y="3108734"/>
          <a:ext cx="1675823" cy="654470"/>
        </a:xfrm>
        <a:prstGeom prst="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800100">
            <a:lnSpc>
              <a:spcPct val="90000"/>
            </a:lnSpc>
            <a:spcBef>
              <a:spcPct val="0"/>
            </a:spcBef>
            <a:spcAft>
              <a:spcPct val="35000"/>
            </a:spcAft>
            <a:buNone/>
            <a:defRPr b="1"/>
          </a:pPr>
          <a:r>
            <a:rPr lang="en-US" sz="1800" kern="1200"/>
            <a:t>1815</a:t>
          </a:r>
        </a:p>
      </dsp:txBody>
      <dsp:txXfrm>
        <a:off x="4875935" y="3108734"/>
        <a:ext cx="1675823" cy="654470"/>
      </dsp:txXfrm>
    </dsp:sp>
    <dsp:sp modelId="{4A978859-BB22-A647-BAE5-B27B13621CED}">
      <dsp:nvSpPr>
        <dsp:cNvPr id="0" name=""/>
        <dsp:cNvSpPr/>
      </dsp:nvSpPr>
      <dsp:spPr>
        <a:xfrm>
          <a:off x="4875935" y="3763204"/>
          <a:ext cx="1675823" cy="1133307"/>
        </a:xfrm>
        <a:prstGeom prst="rect">
          <a:avLst/>
        </a:prstGeom>
        <a:solidFill>
          <a:schemeClr val="accent5">
            <a:tint val="40000"/>
            <a:alpha val="90000"/>
            <a:hueOff val="-6739761"/>
            <a:satOff val="-22832"/>
            <a:lumOff val="-2928"/>
            <a:alphaOff val="0"/>
          </a:schemeClr>
        </a:solidFill>
        <a:ln w="6350" cap="flat" cmpd="sng" algn="ctr">
          <a:solidFill>
            <a:schemeClr val="accent5">
              <a:tint val="40000"/>
              <a:alpha val="90000"/>
              <a:hueOff val="-6739761"/>
              <a:satOff val="-22832"/>
              <a:lumOff val="-292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Hundred Days. Napoleon returns from Elba. Defeat at Waterloo</a:t>
          </a:r>
        </a:p>
      </dsp:txBody>
      <dsp:txXfrm>
        <a:off x="4875935" y="3763204"/>
        <a:ext cx="1675823" cy="1133307"/>
      </dsp:txXfrm>
    </dsp:sp>
    <dsp:sp modelId="{CECB301B-C658-8645-B4BC-5D1165DDDF50}">
      <dsp:nvSpPr>
        <dsp:cNvPr id="0" name=""/>
        <dsp:cNvSpPr/>
      </dsp:nvSpPr>
      <dsp:spPr>
        <a:xfrm>
          <a:off x="5713846" y="2726960"/>
          <a:ext cx="0" cy="381774"/>
        </a:xfrm>
        <a:prstGeom prst="line">
          <a:avLst/>
        </a:prstGeom>
        <a:no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0">
          <a:scrgbClr r="0" g="0" b="0"/>
        </a:fillRef>
        <a:effectRef idx="0">
          <a:scrgbClr r="0" g="0" b="0"/>
        </a:effectRef>
        <a:fontRef idx="minor"/>
      </dsp:style>
    </dsp:sp>
    <dsp:sp modelId="{679532CE-A253-5E44-A747-CE5981689C9E}">
      <dsp:nvSpPr>
        <dsp:cNvPr id="0" name=""/>
        <dsp:cNvSpPr/>
      </dsp:nvSpPr>
      <dsp:spPr>
        <a:xfrm rot="2700000">
          <a:off x="4719253" y="2684538"/>
          <a:ext cx="84843" cy="84843"/>
        </a:xfrm>
        <a:prstGeom prst="rect">
          <a:avLst/>
        </a:prstGeom>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sp:spPr>
      <dsp:style>
        <a:lnRef idx="0">
          <a:scrgbClr r="0" g="0" b="0"/>
        </a:lnRef>
        <a:fillRef idx="3">
          <a:scrgbClr r="0" g="0" b="0"/>
        </a:fillRef>
        <a:effectRef idx="2">
          <a:scrgbClr r="0" g="0" b="0"/>
        </a:effectRef>
        <a:fontRef idx="minor">
          <a:schemeClr val="lt1"/>
        </a:fontRef>
      </dsp:style>
    </dsp:sp>
    <dsp:sp modelId="{5DBFF945-6341-B047-BCBE-00A356856DEF}">
      <dsp:nvSpPr>
        <dsp:cNvPr id="0" name=""/>
        <dsp:cNvSpPr/>
      </dsp:nvSpPr>
      <dsp:spPr>
        <a:xfrm rot="2700000">
          <a:off x="5671425" y="2684538"/>
          <a:ext cx="84843" cy="84843"/>
        </a:xfrm>
        <a:prstGeom prst="rect">
          <a:avLst/>
        </a:prstGeom>
        <a:gradFill rotWithShape="0">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05EDD9-107E-5C41-A8F2-ADDBA6D06C48}">
      <dsp:nvSpPr>
        <dsp:cNvPr id="0" name=""/>
        <dsp:cNvSpPr/>
      </dsp:nvSpPr>
      <dsp:spPr>
        <a:xfrm>
          <a:off x="0" y="665"/>
          <a:ext cx="6666833" cy="0"/>
        </a:xfrm>
        <a:prstGeom prst="lin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B8D94AB6-E41B-4441-B375-7E9216CE2D7F}">
      <dsp:nvSpPr>
        <dsp:cNvPr id="0" name=""/>
        <dsp:cNvSpPr/>
      </dsp:nvSpPr>
      <dsp:spPr>
        <a:xfrm>
          <a:off x="0" y="665"/>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General Maximum overturned in December 1794.</a:t>
          </a:r>
        </a:p>
      </dsp:txBody>
      <dsp:txXfrm>
        <a:off x="0" y="665"/>
        <a:ext cx="6666833" cy="1090517"/>
      </dsp:txXfrm>
    </dsp:sp>
    <dsp:sp modelId="{96063657-2942-AC41-AABD-46CFC09A5056}">
      <dsp:nvSpPr>
        <dsp:cNvPr id="0" name=""/>
        <dsp:cNvSpPr/>
      </dsp:nvSpPr>
      <dsp:spPr>
        <a:xfrm>
          <a:off x="0" y="1091183"/>
          <a:ext cx="6666833" cy="0"/>
        </a:xfrm>
        <a:prstGeom prst="line">
          <a:avLst/>
        </a:prstGeom>
        <a:gradFill rotWithShape="0">
          <a:gsLst>
            <a:gs pos="0">
              <a:schemeClr val="accent2">
                <a:hueOff val="-363841"/>
                <a:satOff val="-20982"/>
                <a:lumOff val="2157"/>
                <a:alphaOff val="0"/>
                <a:satMod val="103000"/>
                <a:lumMod val="102000"/>
                <a:tint val="94000"/>
              </a:schemeClr>
            </a:gs>
            <a:gs pos="50000">
              <a:schemeClr val="accent2">
                <a:hueOff val="-363841"/>
                <a:satOff val="-20982"/>
                <a:lumOff val="2157"/>
                <a:alphaOff val="0"/>
                <a:satMod val="110000"/>
                <a:lumMod val="100000"/>
                <a:shade val="100000"/>
              </a:schemeClr>
            </a:gs>
            <a:gs pos="100000">
              <a:schemeClr val="accent2">
                <a:hueOff val="-363841"/>
                <a:satOff val="-20982"/>
                <a:lumOff val="2157"/>
                <a:alphaOff val="0"/>
                <a:lumMod val="99000"/>
                <a:satMod val="120000"/>
                <a:shade val="78000"/>
              </a:schemeClr>
            </a:gs>
          </a:gsLst>
          <a:lin ang="5400000" scaled="0"/>
        </a:gradFill>
        <a:ln w="6350" cap="flat" cmpd="sng" algn="ctr">
          <a:solidFill>
            <a:schemeClr val="accent2">
              <a:hueOff val="-363841"/>
              <a:satOff val="-20982"/>
              <a:lumOff val="2157"/>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49EEDB08-3454-E747-9FF5-6E5D0E9DB9E3}">
      <dsp:nvSpPr>
        <dsp:cNvPr id="0" name=""/>
        <dsp:cNvSpPr/>
      </dsp:nvSpPr>
      <dsp:spPr>
        <a:xfrm>
          <a:off x="0" y="1091183"/>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Return of </a:t>
          </a:r>
          <a:r>
            <a:rPr lang="en-US" sz="2200" i="1" kern="1200"/>
            <a:t>laissez faire</a:t>
          </a:r>
          <a:r>
            <a:rPr lang="en-US" sz="2200" kern="1200"/>
            <a:t>, which the Girondins had</a:t>
          </a:r>
          <a:r>
            <a:rPr lang="en-US" sz="2200" i="1" kern="1200"/>
            <a:t> </a:t>
          </a:r>
          <a:r>
            <a:rPr lang="en-US" sz="2200" kern="1200"/>
            <a:t>always supported</a:t>
          </a:r>
        </a:p>
      </dsp:txBody>
      <dsp:txXfrm>
        <a:off x="0" y="1091183"/>
        <a:ext cx="6666833" cy="1090517"/>
      </dsp:txXfrm>
    </dsp:sp>
    <dsp:sp modelId="{89B0336F-0AA3-A045-8C03-0DFFE1D2B084}">
      <dsp:nvSpPr>
        <dsp:cNvPr id="0" name=""/>
        <dsp:cNvSpPr/>
      </dsp:nvSpPr>
      <dsp:spPr>
        <a:xfrm>
          <a:off x="0" y="2181701"/>
          <a:ext cx="6666833" cy="0"/>
        </a:xfrm>
        <a:prstGeom prst="line">
          <a:avLst/>
        </a:prstGeom>
        <a:gradFill rotWithShape="0">
          <a:gsLst>
            <a:gs pos="0">
              <a:schemeClr val="accent2">
                <a:hueOff val="-727682"/>
                <a:satOff val="-41964"/>
                <a:lumOff val="4314"/>
                <a:alphaOff val="0"/>
                <a:satMod val="103000"/>
                <a:lumMod val="102000"/>
                <a:tint val="94000"/>
              </a:schemeClr>
            </a:gs>
            <a:gs pos="50000">
              <a:schemeClr val="accent2">
                <a:hueOff val="-727682"/>
                <a:satOff val="-41964"/>
                <a:lumOff val="4314"/>
                <a:alphaOff val="0"/>
                <a:satMod val="110000"/>
                <a:lumMod val="100000"/>
                <a:shade val="100000"/>
              </a:schemeClr>
            </a:gs>
            <a:gs pos="100000">
              <a:schemeClr val="accent2">
                <a:hueOff val="-727682"/>
                <a:satOff val="-41964"/>
                <a:lumOff val="4314"/>
                <a:alphaOff val="0"/>
                <a:lumMod val="99000"/>
                <a:satMod val="120000"/>
                <a:shade val="78000"/>
              </a:schemeClr>
            </a:gs>
          </a:gsLst>
          <a:lin ang="5400000" scaled="0"/>
        </a:gradFill>
        <a:ln w="6350" cap="flat" cmpd="sng" algn="ctr">
          <a:solidFill>
            <a:schemeClr val="accent2">
              <a:hueOff val="-727682"/>
              <a:satOff val="-41964"/>
              <a:lumOff val="4314"/>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4D42EF38-E9D4-4A48-BD6C-1D2BF6218B32}">
      <dsp:nvSpPr>
        <dsp:cNvPr id="0" name=""/>
        <dsp:cNvSpPr/>
      </dsp:nvSpPr>
      <dsp:spPr>
        <a:xfrm>
          <a:off x="0" y="2181701"/>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1794-95: worst winter since 1709. Rivers froze, preventing food transportation and milling of grain. Ground frozen 2 feet deep.</a:t>
          </a:r>
        </a:p>
      </dsp:txBody>
      <dsp:txXfrm>
        <a:off x="0" y="2181701"/>
        <a:ext cx="6666833" cy="1090517"/>
      </dsp:txXfrm>
    </dsp:sp>
    <dsp:sp modelId="{65E418B8-54C6-0843-974E-FB786F1E94DA}">
      <dsp:nvSpPr>
        <dsp:cNvPr id="0" name=""/>
        <dsp:cNvSpPr/>
      </dsp:nvSpPr>
      <dsp:spPr>
        <a:xfrm>
          <a:off x="0" y="3272218"/>
          <a:ext cx="6666833" cy="0"/>
        </a:xfrm>
        <a:prstGeom prst="line">
          <a:avLst/>
        </a:prstGeom>
        <a:gradFill rotWithShape="0">
          <a:gsLst>
            <a:gs pos="0">
              <a:schemeClr val="accent2">
                <a:hueOff val="-1091522"/>
                <a:satOff val="-62946"/>
                <a:lumOff val="6471"/>
                <a:alphaOff val="0"/>
                <a:satMod val="103000"/>
                <a:lumMod val="102000"/>
                <a:tint val="94000"/>
              </a:schemeClr>
            </a:gs>
            <a:gs pos="50000">
              <a:schemeClr val="accent2">
                <a:hueOff val="-1091522"/>
                <a:satOff val="-62946"/>
                <a:lumOff val="6471"/>
                <a:alphaOff val="0"/>
                <a:satMod val="110000"/>
                <a:lumMod val="100000"/>
                <a:shade val="100000"/>
              </a:schemeClr>
            </a:gs>
            <a:gs pos="100000">
              <a:schemeClr val="accent2">
                <a:hueOff val="-1091522"/>
                <a:satOff val="-62946"/>
                <a:lumOff val="6471"/>
                <a:alphaOff val="0"/>
                <a:lumMod val="99000"/>
                <a:satMod val="120000"/>
                <a:shade val="78000"/>
              </a:schemeClr>
            </a:gs>
          </a:gsLst>
          <a:lin ang="5400000" scaled="0"/>
        </a:gradFill>
        <a:ln w="6350" cap="flat" cmpd="sng" algn="ctr">
          <a:solidFill>
            <a:schemeClr val="accent2">
              <a:hueOff val="-1091522"/>
              <a:satOff val="-62946"/>
              <a:lumOff val="6471"/>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A7A8B7F2-F6DC-0A41-B054-06415087C33C}">
      <dsp:nvSpPr>
        <dsp:cNvPr id="0" name=""/>
        <dsp:cNvSpPr/>
      </dsp:nvSpPr>
      <dsp:spPr>
        <a:xfrm>
          <a:off x="0" y="3272218"/>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Famished died in the streets.</a:t>
          </a:r>
        </a:p>
      </dsp:txBody>
      <dsp:txXfrm>
        <a:off x="0" y="3272218"/>
        <a:ext cx="6666833" cy="1090517"/>
      </dsp:txXfrm>
    </dsp:sp>
    <dsp:sp modelId="{32E862D0-CB12-8D44-ABE1-D9ADB806EA00}">
      <dsp:nvSpPr>
        <dsp:cNvPr id="0" name=""/>
        <dsp:cNvSpPr/>
      </dsp:nvSpPr>
      <dsp:spPr>
        <a:xfrm>
          <a:off x="0" y="4362736"/>
          <a:ext cx="6666833" cy="0"/>
        </a:xfrm>
        <a:prstGeom prst="line">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w="6350" cap="flat" cmpd="sng" algn="ctr">
          <a:solidFill>
            <a:schemeClr val="accent2">
              <a:hueOff val="-1455363"/>
              <a:satOff val="-83928"/>
              <a:lumOff val="8628"/>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0A34793D-2EC0-E141-878C-C3FB5FF55160}">
      <dsp:nvSpPr>
        <dsp:cNvPr id="0" name=""/>
        <dsp:cNvSpPr/>
      </dsp:nvSpPr>
      <dsp:spPr>
        <a:xfrm>
          <a:off x="0" y="4362736"/>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Thaw = floods. Armies prioritized.</a:t>
          </a:r>
        </a:p>
      </dsp:txBody>
      <dsp:txXfrm>
        <a:off x="0" y="4362736"/>
        <a:ext cx="6666833" cy="10905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7F5828-098B-4848-A091-B2BFA93D9B1D}">
      <dsp:nvSpPr>
        <dsp:cNvPr id="0" name=""/>
        <dsp:cNvSpPr/>
      </dsp:nvSpPr>
      <dsp:spPr>
        <a:xfrm>
          <a:off x="0" y="665"/>
          <a:ext cx="6666833" cy="0"/>
        </a:xfrm>
        <a:prstGeom prst="lin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4C1E8ACA-F7DB-6E45-9ECF-AAAF7021BCDC}">
      <dsp:nvSpPr>
        <dsp:cNvPr id="0" name=""/>
        <dsp:cNvSpPr/>
      </dsp:nvSpPr>
      <dsp:spPr>
        <a:xfrm>
          <a:off x="0" y="665"/>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Inflation: Bread prices increase 750%</a:t>
          </a:r>
        </a:p>
      </dsp:txBody>
      <dsp:txXfrm>
        <a:off x="0" y="665"/>
        <a:ext cx="6666833" cy="1090517"/>
      </dsp:txXfrm>
    </dsp:sp>
    <dsp:sp modelId="{9470BDB1-5C6B-4448-B2AA-F0AFC63E2433}">
      <dsp:nvSpPr>
        <dsp:cNvPr id="0" name=""/>
        <dsp:cNvSpPr/>
      </dsp:nvSpPr>
      <dsp:spPr>
        <a:xfrm>
          <a:off x="0" y="1091183"/>
          <a:ext cx="6666833"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723C229B-5C2A-5A45-9D73-3DD64DFE087F}">
      <dsp:nvSpPr>
        <dsp:cNvPr id="0" name=""/>
        <dsp:cNvSpPr/>
      </dsp:nvSpPr>
      <dsp:spPr>
        <a:xfrm>
          <a:off x="0" y="1091183"/>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Assignats loses nearly all their value. By May 1795, they are at 8% their original value of 1790.</a:t>
          </a:r>
        </a:p>
      </dsp:txBody>
      <dsp:txXfrm>
        <a:off x="0" y="1091183"/>
        <a:ext cx="6666833" cy="1090517"/>
      </dsp:txXfrm>
    </dsp:sp>
    <dsp:sp modelId="{651CFD66-3E6F-1740-A619-8B06FEDF67AF}">
      <dsp:nvSpPr>
        <dsp:cNvPr id="0" name=""/>
        <dsp:cNvSpPr/>
      </dsp:nvSpPr>
      <dsp:spPr>
        <a:xfrm>
          <a:off x="0" y="2181701"/>
          <a:ext cx="6666833"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8D2C9C6-CF99-FC4F-9D9A-21BA6AA9457A}">
      <dsp:nvSpPr>
        <dsp:cNvPr id="0" name=""/>
        <dsp:cNvSpPr/>
      </dsp:nvSpPr>
      <dsp:spPr>
        <a:xfrm>
          <a:off x="0" y="2181701"/>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Some farmers, awash with cash, quickly buy </a:t>
          </a:r>
          <a:r>
            <a:rPr lang="en-US" sz="2000" i="1" kern="1200" dirty="0" err="1"/>
            <a:t>biens</a:t>
          </a:r>
          <a:r>
            <a:rPr lang="en-US" sz="2000" i="1" kern="1200" dirty="0"/>
            <a:t> </a:t>
          </a:r>
          <a:r>
            <a:rPr lang="en-US" sz="2000" i="1" kern="1200" dirty="0" err="1"/>
            <a:t>nationaux</a:t>
          </a:r>
          <a:r>
            <a:rPr lang="en-US" sz="2000" kern="1200" dirty="0"/>
            <a:t>. On the whole, however, the urban bourgeoisie had bought up the best </a:t>
          </a:r>
          <a:r>
            <a:rPr lang="en-US" sz="2000" i="1" kern="1200" dirty="0" err="1"/>
            <a:t>biens</a:t>
          </a:r>
          <a:r>
            <a:rPr lang="en-US" sz="2000" i="1" kern="1200" dirty="0"/>
            <a:t> </a:t>
          </a:r>
          <a:r>
            <a:rPr lang="en-US" sz="2000" i="1" kern="1200" dirty="0" err="1"/>
            <a:t>nationaux</a:t>
          </a:r>
          <a:r>
            <a:rPr lang="en-US" sz="2000" i="1" kern="1200" dirty="0"/>
            <a:t> </a:t>
          </a:r>
          <a:r>
            <a:rPr lang="en-US" sz="2000" i="0" kern="1200" dirty="0"/>
            <a:t>(nationalized Church property) at auctions in 1791-92. Rural resentment of urban bourgeoisie.</a:t>
          </a:r>
          <a:endParaRPr lang="en-US" sz="2000" kern="1200" dirty="0"/>
        </a:p>
      </dsp:txBody>
      <dsp:txXfrm>
        <a:off x="0" y="2181701"/>
        <a:ext cx="6666833" cy="1090517"/>
      </dsp:txXfrm>
    </dsp:sp>
    <dsp:sp modelId="{25EFDD1C-2040-D448-BAFC-39080FCBDC99}">
      <dsp:nvSpPr>
        <dsp:cNvPr id="0" name=""/>
        <dsp:cNvSpPr/>
      </dsp:nvSpPr>
      <dsp:spPr>
        <a:xfrm>
          <a:off x="0" y="3272218"/>
          <a:ext cx="6666833"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11221434-C662-1044-9CFE-C609C01E1985}">
      <dsp:nvSpPr>
        <dsp:cNvPr id="0" name=""/>
        <dsp:cNvSpPr/>
      </dsp:nvSpPr>
      <dsp:spPr>
        <a:xfrm>
          <a:off x="0" y="3272218"/>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Agricultural workers demand higher pay (fewer workers are available due to conscriptions)</a:t>
          </a:r>
        </a:p>
      </dsp:txBody>
      <dsp:txXfrm>
        <a:off x="0" y="3272218"/>
        <a:ext cx="6666833" cy="1090517"/>
      </dsp:txXfrm>
    </dsp:sp>
    <dsp:sp modelId="{0262E2D2-5E0A-4E4B-B1D2-025E2B06D1E8}">
      <dsp:nvSpPr>
        <dsp:cNvPr id="0" name=""/>
        <dsp:cNvSpPr/>
      </dsp:nvSpPr>
      <dsp:spPr>
        <a:xfrm>
          <a:off x="0" y="4362736"/>
          <a:ext cx="6666833" cy="0"/>
        </a:xfrm>
        <a:prstGeom prst="line">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w="6350" cap="flat" cmpd="sng" algn="ctr">
          <a:solidFill>
            <a:schemeClr val="accent6">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164A2C12-20FF-0C46-9C5F-FCADB27F6BE2}">
      <dsp:nvSpPr>
        <dsp:cNvPr id="0" name=""/>
        <dsp:cNvSpPr/>
      </dsp:nvSpPr>
      <dsp:spPr>
        <a:xfrm>
          <a:off x="0" y="4362736"/>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Starvation in the cities -- unrest</a:t>
          </a:r>
        </a:p>
      </dsp:txBody>
      <dsp:txXfrm>
        <a:off x="0" y="4362736"/>
        <a:ext cx="6666833" cy="10905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10742C-E41B-2B4B-B9C0-387680325233}">
      <dsp:nvSpPr>
        <dsp:cNvPr id="0" name=""/>
        <dsp:cNvSpPr/>
      </dsp:nvSpPr>
      <dsp:spPr>
        <a:xfrm>
          <a:off x="0" y="665"/>
          <a:ext cx="6666833" cy="0"/>
        </a:xfrm>
        <a:prstGeom prst="lin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w="6350" cap="flat" cmpd="sng" algn="ctr">
          <a:solidFill>
            <a:schemeClr val="dk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C65B2B2F-0730-4E49-8C3E-C2A2A0129D31}">
      <dsp:nvSpPr>
        <dsp:cNvPr id="0" name=""/>
        <dsp:cNvSpPr/>
      </dsp:nvSpPr>
      <dsp:spPr>
        <a:xfrm>
          <a:off x="0" y="665"/>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Religion – Freedom of religion restored but the Catholic Church is no longer state-funded. End of the Civil Constitution of the Clergy.</a:t>
          </a:r>
        </a:p>
      </dsp:txBody>
      <dsp:txXfrm>
        <a:off x="0" y="665"/>
        <a:ext cx="6666833" cy="1090517"/>
      </dsp:txXfrm>
    </dsp:sp>
    <dsp:sp modelId="{5152C0EF-CC6B-A841-97CF-18E7C4421909}">
      <dsp:nvSpPr>
        <dsp:cNvPr id="0" name=""/>
        <dsp:cNvSpPr/>
      </dsp:nvSpPr>
      <dsp:spPr>
        <a:xfrm>
          <a:off x="0" y="1091183"/>
          <a:ext cx="6666833" cy="0"/>
        </a:xfrm>
        <a:prstGeom prst="lin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w="6350" cap="flat" cmpd="sng" algn="ctr">
          <a:solidFill>
            <a:schemeClr val="dk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C38D295C-F4EC-A545-8B50-202801FA3FBC}">
      <dsp:nvSpPr>
        <dsp:cNvPr id="0" name=""/>
        <dsp:cNvSpPr/>
      </dsp:nvSpPr>
      <dsp:spPr>
        <a:xfrm>
          <a:off x="0" y="1091183"/>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Monarchy – calls for accession of Louis XVII (son of Louis XVI), who dies of scrofula in June 1795. Louis XVI’s brother, the duc de Provence, becomes Louis XVIII in exile.</a:t>
          </a:r>
        </a:p>
      </dsp:txBody>
      <dsp:txXfrm>
        <a:off x="0" y="1091183"/>
        <a:ext cx="6666833" cy="1090517"/>
      </dsp:txXfrm>
    </dsp:sp>
    <dsp:sp modelId="{20C3FEA0-2F84-8341-820A-405EDF86778E}">
      <dsp:nvSpPr>
        <dsp:cNvPr id="0" name=""/>
        <dsp:cNvSpPr/>
      </dsp:nvSpPr>
      <dsp:spPr>
        <a:xfrm>
          <a:off x="0" y="2181701"/>
          <a:ext cx="6666833" cy="0"/>
        </a:xfrm>
        <a:prstGeom prst="lin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w="6350" cap="flat" cmpd="sng" algn="ctr">
          <a:solidFill>
            <a:schemeClr val="dk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B17E3567-0550-F243-AB00-A8C14888BCB1}">
      <dsp:nvSpPr>
        <dsp:cNvPr id="0" name=""/>
        <dsp:cNvSpPr/>
      </dsp:nvSpPr>
      <dsp:spPr>
        <a:xfrm>
          <a:off x="0" y="2181701"/>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War – economic strains; should war be only defensive or expansionist? </a:t>
          </a:r>
        </a:p>
      </dsp:txBody>
      <dsp:txXfrm>
        <a:off x="0" y="2181701"/>
        <a:ext cx="6666833" cy="1090517"/>
      </dsp:txXfrm>
    </dsp:sp>
    <dsp:sp modelId="{8ABA163B-DCD9-884C-9B6B-CA0C562E8177}">
      <dsp:nvSpPr>
        <dsp:cNvPr id="0" name=""/>
        <dsp:cNvSpPr/>
      </dsp:nvSpPr>
      <dsp:spPr>
        <a:xfrm>
          <a:off x="0" y="3272218"/>
          <a:ext cx="6666833" cy="0"/>
        </a:xfrm>
        <a:prstGeom prst="lin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w="6350" cap="flat" cmpd="sng" algn="ctr">
          <a:solidFill>
            <a:schemeClr val="dk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05DC9BF7-E565-7B41-835B-4D847F40C863}">
      <dsp:nvSpPr>
        <dsp:cNvPr id="0" name=""/>
        <dsp:cNvSpPr/>
      </dsp:nvSpPr>
      <dsp:spPr>
        <a:xfrm>
          <a:off x="0" y="3272218"/>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Economy – should it be regulated or not? How to provision armies while maintinaing social provisions for the population.</a:t>
          </a:r>
        </a:p>
      </dsp:txBody>
      <dsp:txXfrm>
        <a:off x="0" y="3272218"/>
        <a:ext cx="6666833" cy="1090517"/>
      </dsp:txXfrm>
    </dsp:sp>
    <dsp:sp modelId="{D4F0C3C9-82D1-9245-9106-B218D856EE28}">
      <dsp:nvSpPr>
        <dsp:cNvPr id="0" name=""/>
        <dsp:cNvSpPr/>
      </dsp:nvSpPr>
      <dsp:spPr>
        <a:xfrm>
          <a:off x="0" y="4362736"/>
          <a:ext cx="6666833" cy="0"/>
        </a:xfrm>
        <a:prstGeom prst="lin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w="6350" cap="flat" cmpd="sng" algn="ctr">
          <a:solidFill>
            <a:schemeClr val="dk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B0057620-EEA3-8648-888A-E48DD76F0A1D}">
      <dsp:nvSpPr>
        <dsp:cNvPr id="0" name=""/>
        <dsp:cNvSpPr/>
      </dsp:nvSpPr>
      <dsp:spPr>
        <a:xfrm>
          <a:off x="0" y="4362736"/>
          <a:ext cx="6666833" cy="1090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Royalism vs. Jacobinism – the latter is now equated with the Terror, ‘terrorisme’ and ‘terrorists’ by many on the right and the centre </a:t>
          </a:r>
        </a:p>
      </dsp:txBody>
      <dsp:txXfrm>
        <a:off x="0" y="4362736"/>
        <a:ext cx="6666833" cy="10905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FFAF16-8DA2-0645-8D3A-B65EDF2B9404}">
      <dsp:nvSpPr>
        <dsp:cNvPr id="0" name=""/>
        <dsp:cNvSpPr/>
      </dsp:nvSpPr>
      <dsp:spPr>
        <a:xfrm>
          <a:off x="380489" y="0"/>
          <a:ext cx="5530735" cy="5530735"/>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4E4327-60FB-2444-A00A-E7B74AC42317}">
      <dsp:nvSpPr>
        <dsp:cNvPr id="0" name=""/>
        <dsp:cNvSpPr/>
      </dsp:nvSpPr>
      <dsp:spPr>
        <a:xfrm>
          <a:off x="905909" y="525419"/>
          <a:ext cx="2156986" cy="2156986"/>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a:t>National elite education system (grandes écoles)</a:t>
          </a:r>
        </a:p>
      </dsp:txBody>
      <dsp:txXfrm>
        <a:off x="1011204" y="630714"/>
        <a:ext cx="1946396" cy="1946396"/>
      </dsp:txXfrm>
    </dsp:sp>
    <dsp:sp modelId="{7F724175-87E4-0B4C-9F8F-538148D61B92}">
      <dsp:nvSpPr>
        <dsp:cNvPr id="0" name=""/>
        <dsp:cNvSpPr/>
      </dsp:nvSpPr>
      <dsp:spPr>
        <a:xfrm>
          <a:off x="3228818" y="525419"/>
          <a:ext cx="2156986" cy="2156986"/>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a:t>Expansion of empire</a:t>
          </a:r>
        </a:p>
      </dsp:txBody>
      <dsp:txXfrm>
        <a:off x="3334113" y="630714"/>
        <a:ext cx="1946396" cy="1946396"/>
      </dsp:txXfrm>
    </dsp:sp>
    <dsp:sp modelId="{8A6DA6BB-EC04-EE49-8739-549D53032E46}">
      <dsp:nvSpPr>
        <dsp:cNvPr id="0" name=""/>
        <dsp:cNvSpPr/>
      </dsp:nvSpPr>
      <dsp:spPr>
        <a:xfrm>
          <a:off x="905909" y="2848328"/>
          <a:ext cx="2156986" cy="215698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a:t>Spread of constitutions in Sister Republics</a:t>
          </a:r>
        </a:p>
      </dsp:txBody>
      <dsp:txXfrm>
        <a:off x="1011204" y="2953623"/>
        <a:ext cx="1946396" cy="1946396"/>
      </dsp:txXfrm>
    </dsp:sp>
    <dsp:sp modelId="{44216FB4-5B3F-AA46-874A-275BB4CE56A3}">
      <dsp:nvSpPr>
        <dsp:cNvPr id="0" name=""/>
        <dsp:cNvSpPr/>
      </dsp:nvSpPr>
      <dsp:spPr>
        <a:xfrm>
          <a:off x="3228818" y="2848328"/>
          <a:ext cx="2156986" cy="2156986"/>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a:t>More efficient tax collection</a:t>
          </a:r>
        </a:p>
      </dsp:txBody>
      <dsp:txXfrm>
        <a:off x="3334113" y="2953623"/>
        <a:ext cx="1946396" cy="19463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96CA03-EA00-174A-912B-08234C926BDA}">
      <dsp:nvSpPr>
        <dsp:cNvPr id="0" name=""/>
        <dsp:cNvSpPr/>
      </dsp:nvSpPr>
      <dsp:spPr>
        <a:xfrm>
          <a:off x="0" y="2715"/>
          <a:ext cx="6303729"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B2CE4A-BCEC-1E4C-9F1F-0B8E782B3753}">
      <dsp:nvSpPr>
        <dsp:cNvPr id="0" name=""/>
        <dsp:cNvSpPr/>
      </dsp:nvSpPr>
      <dsp:spPr>
        <a:xfrm>
          <a:off x="0" y="2715"/>
          <a:ext cx="6303729" cy="185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590" tIns="148590" rIns="148590" bIns="148590" numCol="1" spcCol="1270" anchor="t" anchorCtr="0">
          <a:noAutofit/>
        </a:bodyPr>
        <a:lstStyle/>
        <a:p>
          <a:pPr marL="0" lvl="0" indent="0" algn="l" defTabSz="1733550">
            <a:lnSpc>
              <a:spcPct val="90000"/>
            </a:lnSpc>
            <a:spcBef>
              <a:spcPct val="0"/>
            </a:spcBef>
            <a:spcAft>
              <a:spcPct val="35000"/>
            </a:spcAft>
            <a:buNone/>
          </a:pPr>
          <a:r>
            <a:rPr lang="en-US" sz="3900" kern="1200" dirty="0"/>
            <a:t>Deeply corrupt and perceived as such</a:t>
          </a:r>
        </a:p>
      </dsp:txBody>
      <dsp:txXfrm>
        <a:off x="0" y="2715"/>
        <a:ext cx="6303729" cy="1851802"/>
      </dsp:txXfrm>
    </dsp:sp>
    <dsp:sp modelId="{E49278CE-873F-6F4C-A26E-9E8DF526DB2D}">
      <dsp:nvSpPr>
        <dsp:cNvPr id="0" name=""/>
        <dsp:cNvSpPr/>
      </dsp:nvSpPr>
      <dsp:spPr>
        <a:xfrm>
          <a:off x="0" y="1854518"/>
          <a:ext cx="6303729"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173F45-C76B-1F46-B3C0-12291A7310AA}">
      <dsp:nvSpPr>
        <dsp:cNvPr id="0" name=""/>
        <dsp:cNvSpPr/>
      </dsp:nvSpPr>
      <dsp:spPr>
        <a:xfrm>
          <a:off x="0" y="1854518"/>
          <a:ext cx="6303729" cy="185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590" tIns="148590" rIns="148590" bIns="148590" numCol="1" spcCol="1270" anchor="t" anchorCtr="0">
          <a:noAutofit/>
        </a:bodyPr>
        <a:lstStyle/>
        <a:p>
          <a:pPr marL="0" lvl="0" indent="0" algn="l" defTabSz="1733550">
            <a:lnSpc>
              <a:spcPct val="90000"/>
            </a:lnSpc>
            <a:spcBef>
              <a:spcPct val="0"/>
            </a:spcBef>
            <a:spcAft>
              <a:spcPct val="35000"/>
            </a:spcAft>
            <a:buNone/>
          </a:pPr>
          <a:r>
            <a:rPr lang="en-US" sz="3900" kern="1200"/>
            <a:t>Military and military contractors – locus of power</a:t>
          </a:r>
        </a:p>
      </dsp:txBody>
      <dsp:txXfrm>
        <a:off x="0" y="1854518"/>
        <a:ext cx="6303729" cy="1851802"/>
      </dsp:txXfrm>
    </dsp:sp>
    <dsp:sp modelId="{4DEB8AF1-29F3-4B4B-A15C-666C9A457C19}">
      <dsp:nvSpPr>
        <dsp:cNvPr id="0" name=""/>
        <dsp:cNvSpPr/>
      </dsp:nvSpPr>
      <dsp:spPr>
        <a:xfrm>
          <a:off x="0" y="3706320"/>
          <a:ext cx="6303729"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5E7028-7C54-BA41-A3DF-CC6F86FF9638}">
      <dsp:nvSpPr>
        <dsp:cNvPr id="0" name=""/>
        <dsp:cNvSpPr/>
      </dsp:nvSpPr>
      <dsp:spPr>
        <a:xfrm>
          <a:off x="0" y="3706320"/>
          <a:ext cx="6303729" cy="185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590" tIns="148590" rIns="148590" bIns="148590" numCol="1" spcCol="1270" anchor="t" anchorCtr="0">
          <a:noAutofit/>
        </a:bodyPr>
        <a:lstStyle/>
        <a:p>
          <a:pPr marL="0" lvl="0" indent="0" algn="l" defTabSz="1733550">
            <a:lnSpc>
              <a:spcPct val="90000"/>
            </a:lnSpc>
            <a:spcBef>
              <a:spcPct val="0"/>
            </a:spcBef>
            <a:spcAft>
              <a:spcPct val="35000"/>
            </a:spcAft>
            <a:buNone/>
          </a:pPr>
          <a:r>
            <a:rPr lang="en-US" sz="3900" kern="1200"/>
            <a:t>See-saw politics (Royalists vs. Jacobin) and chronic coups</a:t>
          </a:r>
        </a:p>
      </dsp:txBody>
      <dsp:txXfrm>
        <a:off x="0" y="3706320"/>
        <a:ext cx="6303729" cy="18518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63459C-C850-4E4B-920C-A6064D3AF01F}">
      <dsp:nvSpPr>
        <dsp:cNvPr id="0" name=""/>
        <dsp:cNvSpPr/>
      </dsp:nvSpPr>
      <dsp:spPr>
        <a:xfrm>
          <a:off x="0" y="0"/>
          <a:ext cx="6303729"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7A5B0F-BD88-6E4E-92FE-5B3AEE4572AB}">
      <dsp:nvSpPr>
        <dsp:cNvPr id="0" name=""/>
        <dsp:cNvSpPr/>
      </dsp:nvSpPr>
      <dsp:spPr>
        <a:xfrm>
          <a:off x="0" y="0"/>
          <a:ext cx="6303729" cy="1390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Neo-Jacobins gaining strength in 1799</a:t>
          </a:r>
        </a:p>
      </dsp:txBody>
      <dsp:txXfrm>
        <a:off x="0" y="0"/>
        <a:ext cx="6303729" cy="1390209"/>
      </dsp:txXfrm>
    </dsp:sp>
    <dsp:sp modelId="{0F062578-EBBE-EF4A-A6F2-DE7368B53DC2}">
      <dsp:nvSpPr>
        <dsp:cNvPr id="0" name=""/>
        <dsp:cNvSpPr/>
      </dsp:nvSpPr>
      <dsp:spPr>
        <a:xfrm>
          <a:off x="0" y="1390209"/>
          <a:ext cx="6303729"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07C4D3-8371-7C4F-A2ED-3AC9CD558532}">
      <dsp:nvSpPr>
        <dsp:cNvPr id="0" name=""/>
        <dsp:cNvSpPr/>
      </dsp:nvSpPr>
      <dsp:spPr>
        <a:xfrm>
          <a:off x="0" y="1390209"/>
          <a:ext cx="6303729" cy="1390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Jacobin Club re-opens in Paris</a:t>
          </a:r>
        </a:p>
      </dsp:txBody>
      <dsp:txXfrm>
        <a:off x="0" y="1390209"/>
        <a:ext cx="6303729" cy="1390209"/>
      </dsp:txXfrm>
    </dsp:sp>
    <dsp:sp modelId="{148C7E9B-1BE2-684A-9B2D-EE674C5E8982}">
      <dsp:nvSpPr>
        <dsp:cNvPr id="0" name=""/>
        <dsp:cNvSpPr/>
      </dsp:nvSpPr>
      <dsp:spPr>
        <a:xfrm>
          <a:off x="0" y="2780419"/>
          <a:ext cx="6303729"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02DA28-0572-9D45-A874-0394AE032591}">
      <dsp:nvSpPr>
        <dsp:cNvPr id="0" name=""/>
        <dsp:cNvSpPr/>
      </dsp:nvSpPr>
      <dsp:spPr>
        <a:xfrm>
          <a:off x="0" y="2780419"/>
          <a:ext cx="6303729" cy="1390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Sieyès – more conservative, wants a new constitution to protect the regime from relentless ‘see-saw’ politics.</a:t>
          </a:r>
        </a:p>
      </dsp:txBody>
      <dsp:txXfrm>
        <a:off x="0" y="2780419"/>
        <a:ext cx="6303729" cy="1390209"/>
      </dsp:txXfrm>
    </dsp:sp>
    <dsp:sp modelId="{9A9F64F9-54C9-6649-B2E3-F8C86F0DF9E2}">
      <dsp:nvSpPr>
        <dsp:cNvPr id="0" name=""/>
        <dsp:cNvSpPr/>
      </dsp:nvSpPr>
      <dsp:spPr>
        <a:xfrm>
          <a:off x="0" y="4170629"/>
          <a:ext cx="6303729"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3DEBF7-DDD4-BF42-8A29-BFDAE6F05963}">
      <dsp:nvSpPr>
        <dsp:cNvPr id="0" name=""/>
        <dsp:cNvSpPr/>
      </dsp:nvSpPr>
      <dsp:spPr>
        <a:xfrm>
          <a:off x="0" y="4170629"/>
          <a:ext cx="6303729" cy="1390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The republic needs a king who will uphold revolutionary principles – someone who could enforce order from above with popular support from below. Sieyès starts casting about for a popular general… </a:t>
          </a:r>
        </a:p>
      </dsp:txBody>
      <dsp:txXfrm>
        <a:off x="0" y="4170629"/>
        <a:ext cx="6303729" cy="139020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D12128-F7F4-7D4A-8E91-24AE3C241D88}">
      <dsp:nvSpPr>
        <dsp:cNvPr id="0" name=""/>
        <dsp:cNvSpPr/>
      </dsp:nvSpPr>
      <dsp:spPr>
        <a:xfrm>
          <a:off x="0" y="2715"/>
          <a:ext cx="6303729"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512C90-2373-7043-AEDA-CFDEF4BE1C4C}">
      <dsp:nvSpPr>
        <dsp:cNvPr id="0" name=""/>
        <dsp:cNvSpPr/>
      </dsp:nvSpPr>
      <dsp:spPr>
        <a:xfrm>
          <a:off x="0" y="2715"/>
          <a:ext cx="6303729" cy="185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a:t>Napoleon arrives in Paris in October 1799</a:t>
          </a:r>
        </a:p>
      </dsp:txBody>
      <dsp:txXfrm>
        <a:off x="0" y="2715"/>
        <a:ext cx="6303729" cy="1851802"/>
      </dsp:txXfrm>
    </dsp:sp>
    <dsp:sp modelId="{971B325E-5FDD-6E48-987F-FE1B5BF1C839}">
      <dsp:nvSpPr>
        <dsp:cNvPr id="0" name=""/>
        <dsp:cNvSpPr/>
      </dsp:nvSpPr>
      <dsp:spPr>
        <a:xfrm>
          <a:off x="0" y="1854518"/>
          <a:ext cx="6303729"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EB5641-4B92-1A43-B96D-0B6AD7C08A80}">
      <dsp:nvSpPr>
        <dsp:cNvPr id="0" name=""/>
        <dsp:cNvSpPr/>
      </dsp:nvSpPr>
      <dsp:spPr>
        <a:xfrm>
          <a:off x="0" y="1854518"/>
          <a:ext cx="6303729" cy="185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a:t>Very popular because of Italian victories but also propaganda in Mediterranean… </a:t>
          </a:r>
        </a:p>
      </dsp:txBody>
      <dsp:txXfrm>
        <a:off x="0" y="1854518"/>
        <a:ext cx="6303729" cy="1851802"/>
      </dsp:txXfrm>
    </dsp:sp>
    <dsp:sp modelId="{1687A31A-FFFD-C04A-8EB2-5663528973BC}">
      <dsp:nvSpPr>
        <dsp:cNvPr id="0" name=""/>
        <dsp:cNvSpPr/>
      </dsp:nvSpPr>
      <dsp:spPr>
        <a:xfrm>
          <a:off x="0" y="3706320"/>
          <a:ext cx="6303729"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A9A45D-0462-8049-9A45-FCF2FC2B95DE}">
      <dsp:nvSpPr>
        <dsp:cNvPr id="0" name=""/>
        <dsp:cNvSpPr/>
      </dsp:nvSpPr>
      <dsp:spPr>
        <a:xfrm>
          <a:off x="0" y="3706320"/>
          <a:ext cx="6303729" cy="185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a:t>Sieyès arranged for him to be put in charge of Paris troops</a:t>
          </a:r>
        </a:p>
      </dsp:txBody>
      <dsp:txXfrm>
        <a:off x="0" y="3706320"/>
        <a:ext cx="6303729" cy="185180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E7DC31-6B65-314C-AD20-BD25EBE8F17D}">
      <dsp:nvSpPr>
        <dsp:cNvPr id="0" name=""/>
        <dsp:cNvSpPr/>
      </dsp:nvSpPr>
      <dsp:spPr>
        <a:xfrm>
          <a:off x="0" y="2715"/>
          <a:ext cx="6303729"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252994-6905-5C4C-9DCB-475688BCFBAC}">
      <dsp:nvSpPr>
        <dsp:cNvPr id="0" name=""/>
        <dsp:cNvSpPr/>
      </dsp:nvSpPr>
      <dsp:spPr>
        <a:xfrm>
          <a:off x="0" y="2715"/>
          <a:ext cx="6303729" cy="185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Council of 500 was tricked into leaving Paris for suburb of Saint-Cloud</a:t>
          </a:r>
        </a:p>
      </dsp:txBody>
      <dsp:txXfrm>
        <a:off x="0" y="2715"/>
        <a:ext cx="6303729" cy="1851802"/>
      </dsp:txXfrm>
    </dsp:sp>
    <dsp:sp modelId="{FEB03541-63F7-0240-B0AB-71360BEB1E14}">
      <dsp:nvSpPr>
        <dsp:cNvPr id="0" name=""/>
        <dsp:cNvSpPr/>
      </dsp:nvSpPr>
      <dsp:spPr>
        <a:xfrm>
          <a:off x="0" y="1854518"/>
          <a:ext cx="6303729"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5E4C40-FC0A-454F-8B26-222C1F6E6871}">
      <dsp:nvSpPr>
        <dsp:cNvPr id="0" name=""/>
        <dsp:cNvSpPr/>
      </dsp:nvSpPr>
      <dsp:spPr>
        <a:xfrm>
          <a:off x="0" y="1854518"/>
          <a:ext cx="6303729" cy="185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(Deputies were told they were under threat in Paris.)</a:t>
          </a:r>
        </a:p>
      </dsp:txBody>
      <dsp:txXfrm>
        <a:off x="0" y="1854518"/>
        <a:ext cx="6303729" cy="1851802"/>
      </dsp:txXfrm>
    </dsp:sp>
    <dsp:sp modelId="{7D988A56-236C-404D-9226-B43412928133}">
      <dsp:nvSpPr>
        <dsp:cNvPr id="0" name=""/>
        <dsp:cNvSpPr/>
      </dsp:nvSpPr>
      <dsp:spPr>
        <a:xfrm>
          <a:off x="0" y="3706320"/>
          <a:ext cx="6303729"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23EBC8-32C8-044D-8BE1-AED74591D1B3}">
      <dsp:nvSpPr>
        <dsp:cNvPr id="0" name=""/>
        <dsp:cNvSpPr/>
      </dsp:nvSpPr>
      <dsp:spPr>
        <a:xfrm>
          <a:off x="0" y="3706320"/>
          <a:ext cx="6303729" cy="1851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Napoleon enters the meeting space to address deputies in Saint Cloud but is shouted down as dictator.</a:t>
          </a:r>
        </a:p>
      </dsp:txBody>
      <dsp:txXfrm>
        <a:off x="0" y="3706320"/>
        <a:ext cx="6303729" cy="185180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17/3/layout/HorizontalLabelsTimeline">
  <dgm:title val="Horizontal Labels Timeline"/>
  <dgm:desc val="Use to show a list of events in chronological order. The rectangular shape contains the description while the date is shown immediately below. It can display a large amount of text and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dgm:constrLst>
    <dgm:layoutNode name="divider" styleLbl="fgAcc1">
      <dgm:alg type="sp"/>
      <dgm:shape xmlns:r="http://schemas.openxmlformats.org/officeDocument/2006/relationships" type="line" r:blip="" zOrderOff="-1">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8"/>
                <dgm:constr type="l" for="ch" forName="L1TextContainer" refType="w" fact="0.06"/>
                <dgm:constr type="h" for="ch" forName="L1TextContainer" refType="h" fact="0.12"/>
                <dgm:constr type="t" for="ch" forName="L1TextContainer" refType="h" fact="0.31"/>
                <dgm:constr type="w" for="ch" forName="L2TextContainerWrapper" refType="w" fact="0.88"/>
                <dgm:constr type="l" for="ch" forName="L2TextContainerWrapper" refType="w" fact="0.06"/>
                <dgm:constr type="h" for="ch" forName="L2TextContainerWrapper" refType="h" fact="0.31"/>
                <dgm:constr type="b" for="ch" forName="L2TextContainerWrapper" refType="h" fact="0.31"/>
                <dgm:constr type="w" for="ch" forName="ConnectLine"/>
                <dgm:constr type="ctrX" for="ch" forName="ConnectLine" refType="w" fact="0.5"/>
                <dgm:constr type="h" for="ch" forName="ConnectLine" refType="h" fact="0.07"/>
                <dgm:constr type="t" for="ch" forName="ConnectLine" refType="h" fact="0.43"/>
                <dgm:constr type="w" for="ch" forName="ConnectorPoint" refType="h" fact="0.022"/>
                <dgm:constr type="h" for="ch" forName="ConnectorPoint" refType="h" fact="0.022"/>
                <dgm:constr type="ctrX" for="ch" forName="ConnectorPoint" refType="w" fact="0.5"/>
                <dgm:constr type="ctrY" for="ch" forName="ConnectorPoint" refType="h" fact="0.5"/>
                <dgm:constr type="w" for="ch" forName="EmptyPlaceHolder" refType="w"/>
                <dgm:constr type="h" for="ch" forName="EmptyPlaceHolder" refType="h" fact="0.5"/>
                <dgm:constr type="t" for="ch" forName="EmptyPlaceHolder" refType="h" fact="0.5"/>
              </dgm:constrLst>
            </dgm:if>
            <dgm:else name="CaseForPlacingNodeBelowDivider">
              <dgm:constrLst>
                <dgm:constr type="w" for="ch" forName="L1TextContainer" refType="w" fact="0.88"/>
                <dgm:constr type="l" for="ch" forName="L1TextContainer" refType="w" fact="0.06"/>
                <dgm:constr type="h" for="ch" forName="L1TextContainer" refType="h" fact="0.12"/>
                <dgm:constr type="t" for="ch" forName="L1TextContainer" refType="h" fact="0.57"/>
                <dgm:constr type="w" for="ch" forName="L2TextContainerWrapper" refType="w" fact="0.88"/>
                <dgm:constr type="l" for="ch" forName="L2TextContainerWrapper" refType="w" fact="0.06"/>
                <dgm:constr type="h" for="ch" forName="L2TextContainerWrapper" refType="h" fact="0.31"/>
                <dgm:constr type="t" for="ch" forName="L2TextContainerWrapper" refType="h" fact="0.69"/>
                <dgm:constr type="w" for="ch" forName="ConnectLine"/>
                <dgm:constr type="ctrX" for="ch" forName="ConnectLine" refType="w" fact="0.5"/>
                <dgm:constr type="h" for="ch" forName="ConnectLine" refType="h" fact="0.07"/>
                <dgm:constr type="t" for="ch" forName="ConnectLine" refType="h" fact="0.5"/>
                <dgm:constr type="w" for="ch" forName="ConnectorPoint" refType="h" fact="0.022"/>
                <dgm:constr type="h" for="ch" forName="ConnectorPoint" refType="h" fact="0.022"/>
                <dgm:constr type="ctrX" for="ch" forName="ConnectorPoint" refType="w" fact="0.5"/>
                <dgm:constr type="ctrY" for="ch" forName="ConnectorPoint" refType="h" fact="0.5"/>
                <dgm:constr type="w" for="ch" forName="EmptyPlaceHolder" refType="w"/>
                <dgm:constr type="h" for="ch" forName="EmptyPlaceHolder" refType="h" fact="0.5"/>
                <dgm:constr type="t" for="ch" forName="EmptyPlaceHolder" refType="h" fact="0"/>
              </dgm:constrLst>
            </dgm:else>
          </dgm:choose>
          <dgm:layoutNode name="L1TextContainer" styleLbl="alignNode1">
            <dgm:varLst>
              <dgm:chMax val="1"/>
              <dgm:chPref val="1"/>
              <dgm:bulletEnabled val="1"/>
            </dgm:varLst>
            <dgm:alg type="tx">
              <dgm:param type="txAnchorVert" val="mid"/>
              <dgm:param type="parTxLTRAlign" val="ctr"/>
              <dgm:param type="parTxRTLAlign" val="ctr"/>
            </dgm:alg>
            <dgm:shape xmlns:r="http://schemas.openxmlformats.org/officeDocument/2006/relationships" type="rect" r:blip="">
              <dgm:adjLst/>
            </dgm:shape>
            <dgm:presOf axis="self"/>
            <dgm:constrLst>
              <dgm:constr type="tMarg" refType="primFontSz" fact="0.4"/>
              <dgm:constr type="bMarg" refType="primFontSz" fact="0.4"/>
              <dgm:constr type="lMarg" refType="primFontSz" fact="0.4"/>
              <dgm:constr type="rMarg" refType="primFontSz" fact="0.4"/>
            </dgm:constrLst>
            <dgm:ruleLst>
              <dgm:rule type="primFontSz" val="14" fact="NaN" max="NaN"/>
            </dgm:ruleLst>
          </dgm:layoutNode>
          <dgm:layoutNode name="L2TextContainerWrapper">
            <dgm:varLst>
              <dgm:bulletEnabled val="1"/>
            </dgm:varLst>
            <dgm:alg type="composite"/>
            <dgm:choose name="L2TextContainerConstr">
              <dgm:if name="CaseForPlacingL2TextContaineAboveDivider" axis="self" ptType="node" func="posOdd" op="equ" val="1">
                <dgm:constrLst>
                  <dgm:constr type="h" for="ch" forName="L2TextContainer" refType="h" fact="0.39"/>
                  <dgm:constr type="b" for="ch" forName="L2TextContainer" refType="h"/>
                  <dgm:constr type="h" for="ch" forName="FlexibleEmptyPlaceHolder" refType="h" fact="0.61"/>
                </dgm:constrLst>
              </dgm:if>
              <dgm:else name="CaseForPlacingL2TextContaineBelowDivider">
                <dgm:constrLst>
                  <dgm:constr type="h" for="ch" forName="L2TextContainer" refType="h" fact="0.39"/>
                  <dgm:constr type="h" for="ch" forName="FlexibleEmptyPlaceHolder" refType="h" fact="0.61"/>
                  <dgm:constr type="b" for="ch" forName="FlexibleEmptyPlaceHolder" refType="h"/>
                </dgm:constrLst>
              </dgm:else>
            </dgm:choose>
            <dgm:layoutNode name="L2TextContainer" styleLbl="bgAccFollowNode1" moveWith="L1TextContainer">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tMarg" refType="primFontSz" fact="0.75"/>
                <dgm:constr type="bMarg" refType="primFontSz" fact="0.75"/>
                <dgm:constr type="lMarg" refType="primFontSz" fact="0.75"/>
                <dgm:constr type="rMarg" refType="primFontSz" fact="0.75"/>
              </dgm:constrLst>
              <dgm:ruleLst>
                <dgm:rule type="h" val="INF" fact="NaN" max="NaN"/>
                <dgm:rule type="primFontSz" val="12" fact="NaN" max="NaN"/>
                <dgm:rule type="secFontSz" val="10"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sibTrans1D1" moveWith="L1TextContainer">
            <dgm:alg type="sp"/>
            <dgm:shape xmlns:r="http://schemas.openxmlformats.org/officeDocument/2006/relationships" type="line" r:blip="">
              <dgm:adjLst/>
            </dgm:shape>
            <dgm:presOf/>
            <dgm:constrLst/>
          </dgm:layoutNode>
          <dgm:layoutNode name="ConnectorPoint" styleLbl="node1" moveWith="L1TextContainer">
            <dgm:alg type="sp"/>
            <dgm:shape xmlns:r="http://schemas.openxmlformats.org/officeDocument/2006/relationships" rot="45" type="rect" r:blip="" zOrderOff="10">
              <dgm:adjLst/>
              <dgm:extLst>
                <a:ext uri="{B698B0E9-8C71-41B9-8309-B3DCBF30829C}">
                  <dgm1612:spPr xmlns:dgm1612="http://schemas.microsoft.com/office/drawing/2016/12/diagram">
                    <a:ln w="6350"/>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1C45F0-B2AE-4842-A2BC-49EFDFA36786}" type="datetimeFigureOut">
              <a:rPr lang="en-GB" smtClean="0"/>
              <a:t>07/03/2025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458ED7-54C4-F84D-9E84-30C6896AE9C6}" type="slidenum">
              <a:rPr lang="en-GB" smtClean="0"/>
              <a:t>‹#›</a:t>
            </a:fld>
            <a:endParaRPr lang="en-GB"/>
          </a:p>
        </p:txBody>
      </p:sp>
    </p:spTree>
    <p:extLst>
      <p:ext uri="{BB962C8B-B14F-4D97-AF65-F5344CB8AC3E}">
        <p14:creationId xmlns:p14="http://schemas.microsoft.com/office/powerpoint/2010/main" val="1485250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458ED7-54C4-F84D-9E84-30C6896AE9C6}" type="slidenum">
              <a:rPr lang="en-GB" smtClean="0"/>
              <a:t>20</a:t>
            </a:fld>
            <a:endParaRPr lang="en-GB"/>
          </a:p>
        </p:txBody>
      </p:sp>
    </p:spTree>
    <p:extLst>
      <p:ext uri="{BB962C8B-B14F-4D97-AF65-F5344CB8AC3E}">
        <p14:creationId xmlns:p14="http://schemas.microsoft.com/office/powerpoint/2010/main" val="3511354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D288B4-1E66-541E-5129-762FB5653C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5A839A-422A-D0AE-7AF4-BBE0669EAC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6C3479-4233-A696-C688-E47B5E0241F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4A88F52-4417-C0AA-D064-3A974AE15947}"/>
              </a:ext>
            </a:extLst>
          </p:cNvPr>
          <p:cNvSpPr>
            <a:spLocks noGrp="1"/>
          </p:cNvSpPr>
          <p:nvPr>
            <p:ph type="sldNum" sz="quarter" idx="5"/>
          </p:nvPr>
        </p:nvSpPr>
        <p:spPr/>
        <p:txBody>
          <a:bodyPr/>
          <a:lstStyle/>
          <a:p>
            <a:fld id="{F6458ED7-54C4-F84D-9E84-30C6896AE9C6}" type="slidenum">
              <a:rPr lang="en-GB" smtClean="0"/>
              <a:t>21</a:t>
            </a:fld>
            <a:endParaRPr lang="en-GB"/>
          </a:p>
        </p:txBody>
      </p:sp>
    </p:spTree>
    <p:extLst>
      <p:ext uri="{BB962C8B-B14F-4D97-AF65-F5344CB8AC3E}">
        <p14:creationId xmlns:p14="http://schemas.microsoft.com/office/powerpoint/2010/main" val="4095995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4D6B3-90F8-FB47-83FA-DEBCFE0F4BC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19A874-7339-BB4C-A04E-77770CA5CC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425D18B-0D13-994C-A82D-B0D701E94D9F}"/>
              </a:ext>
            </a:extLst>
          </p:cNvPr>
          <p:cNvSpPr>
            <a:spLocks noGrp="1"/>
          </p:cNvSpPr>
          <p:nvPr>
            <p:ph type="dt" sz="half" idx="10"/>
          </p:nvPr>
        </p:nvSpPr>
        <p:spPr/>
        <p:txBody>
          <a:bodyPr/>
          <a:lstStyle/>
          <a:p>
            <a:fld id="{1216EA31-72C4-6D48-9AA1-BB9DA69B6EE9}" type="datetimeFigureOut">
              <a:rPr lang="en-US" smtClean="0"/>
              <a:t>3/7/25</a:t>
            </a:fld>
            <a:endParaRPr lang="en-US"/>
          </a:p>
        </p:txBody>
      </p:sp>
      <p:sp>
        <p:nvSpPr>
          <p:cNvPr id="5" name="Footer Placeholder 4">
            <a:extLst>
              <a:ext uri="{FF2B5EF4-FFF2-40B4-BE49-F238E27FC236}">
                <a16:creationId xmlns:a16="http://schemas.microsoft.com/office/drawing/2014/main" id="{1CB461DE-2E68-5D40-82AB-FF23E4E454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C02946-31F1-4243-B3D3-663EACC6C2D3}"/>
              </a:ext>
            </a:extLst>
          </p:cNvPr>
          <p:cNvSpPr>
            <a:spLocks noGrp="1"/>
          </p:cNvSpPr>
          <p:nvPr>
            <p:ph type="sldNum" sz="quarter" idx="12"/>
          </p:nvPr>
        </p:nvSpPr>
        <p:spPr/>
        <p:txBody>
          <a:bodyPr/>
          <a:lstStyle/>
          <a:p>
            <a:fld id="{A6F74052-E5D9-0B4B-9431-2C3B394C4A96}" type="slidenum">
              <a:rPr lang="en-US" smtClean="0"/>
              <a:t>‹#›</a:t>
            </a:fld>
            <a:endParaRPr lang="en-US"/>
          </a:p>
        </p:txBody>
      </p:sp>
    </p:spTree>
    <p:extLst>
      <p:ext uri="{BB962C8B-B14F-4D97-AF65-F5344CB8AC3E}">
        <p14:creationId xmlns:p14="http://schemas.microsoft.com/office/powerpoint/2010/main" val="3377872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543A9-7C4A-DC4E-B4F2-DED01F3B1BB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9C36C7-F65E-1443-ADE0-64C71312D70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6017FE-10BB-2044-9D68-2727BBBED086}"/>
              </a:ext>
            </a:extLst>
          </p:cNvPr>
          <p:cNvSpPr>
            <a:spLocks noGrp="1"/>
          </p:cNvSpPr>
          <p:nvPr>
            <p:ph type="dt" sz="half" idx="10"/>
          </p:nvPr>
        </p:nvSpPr>
        <p:spPr/>
        <p:txBody>
          <a:bodyPr/>
          <a:lstStyle/>
          <a:p>
            <a:fld id="{1216EA31-72C4-6D48-9AA1-BB9DA69B6EE9}" type="datetimeFigureOut">
              <a:rPr lang="en-US" smtClean="0"/>
              <a:t>3/7/25</a:t>
            </a:fld>
            <a:endParaRPr lang="en-US"/>
          </a:p>
        </p:txBody>
      </p:sp>
      <p:sp>
        <p:nvSpPr>
          <p:cNvPr id="5" name="Footer Placeholder 4">
            <a:extLst>
              <a:ext uri="{FF2B5EF4-FFF2-40B4-BE49-F238E27FC236}">
                <a16:creationId xmlns:a16="http://schemas.microsoft.com/office/drawing/2014/main" id="{9432E512-0B98-E346-B4B9-6DB9F83E9E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6682F2-6BC2-8E44-BE0F-672ADCEB8071}"/>
              </a:ext>
            </a:extLst>
          </p:cNvPr>
          <p:cNvSpPr>
            <a:spLocks noGrp="1"/>
          </p:cNvSpPr>
          <p:nvPr>
            <p:ph type="sldNum" sz="quarter" idx="12"/>
          </p:nvPr>
        </p:nvSpPr>
        <p:spPr/>
        <p:txBody>
          <a:bodyPr/>
          <a:lstStyle/>
          <a:p>
            <a:fld id="{A6F74052-E5D9-0B4B-9431-2C3B394C4A96}" type="slidenum">
              <a:rPr lang="en-US" smtClean="0"/>
              <a:t>‹#›</a:t>
            </a:fld>
            <a:endParaRPr lang="en-US"/>
          </a:p>
        </p:txBody>
      </p:sp>
    </p:spTree>
    <p:extLst>
      <p:ext uri="{BB962C8B-B14F-4D97-AF65-F5344CB8AC3E}">
        <p14:creationId xmlns:p14="http://schemas.microsoft.com/office/powerpoint/2010/main" val="3171346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3871AA-D3A2-EF4E-9F01-C5F7DFB53DB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2BE0AD8-B06F-D54A-AD5F-80B692A7CE9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BD2A80-BEB3-6447-810B-63276E23BABD}"/>
              </a:ext>
            </a:extLst>
          </p:cNvPr>
          <p:cNvSpPr>
            <a:spLocks noGrp="1"/>
          </p:cNvSpPr>
          <p:nvPr>
            <p:ph type="dt" sz="half" idx="10"/>
          </p:nvPr>
        </p:nvSpPr>
        <p:spPr/>
        <p:txBody>
          <a:bodyPr/>
          <a:lstStyle/>
          <a:p>
            <a:fld id="{1216EA31-72C4-6D48-9AA1-BB9DA69B6EE9}" type="datetimeFigureOut">
              <a:rPr lang="en-US" smtClean="0"/>
              <a:t>3/7/25</a:t>
            </a:fld>
            <a:endParaRPr lang="en-US"/>
          </a:p>
        </p:txBody>
      </p:sp>
      <p:sp>
        <p:nvSpPr>
          <p:cNvPr id="5" name="Footer Placeholder 4">
            <a:extLst>
              <a:ext uri="{FF2B5EF4-FFF2-40B4-BE49-F238E27FC236}">
                <a16:creationId xmlns:a16="http://schemas.microsoft.com/office/drawing/2014/main" id="{D120E7EA-474E-894A-8EAB-E0A600DCF4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CE3485-E375-C742-A640-23FCB6ED7F39}"/>
              </a:ext>
            </a:extLst>
          </p:cNvPr>
          <p:cNvSpPr>
            <a:spLocks noGrp="1"/>
          </p:cNvSpPr>
          <p:nvPr>
            <p:ph type="sldNum" sz="quarter" idx="12"/>
          </p:nvPr>
        </p:nvSpPr>
        <p:spPr/>
        <p:txBody>
          <a:bodyPr/>
          <a:lstStyle/>
          <a:p>
            <a:fld id="{A6F74052-E5D9-0B4B-9431-2C3B394C4A96}" type="slidenum">
              <a:rPr lang="en-US" smtClean="0"/>
              <a:t>‹#›</a:t>
            </a:fld>
            <a:endParaRPr lang="en-US"/>
          </a:p>
        </p:txBody>
      </p:sp>
    </p:spTree>
    <p:extLst>
      <p:ext uri="{BB962C8B-B14F-4D97-AF65-F5344CB8AC3E}">
        <p14:creationId xmlns:p14="http://schemas.microsoft.com/office/powerpoint/2010/main" val="2569247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BC21B-E3E8-554F-AC56-799F8BD6B7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66924F1-C1D6-E346-969D-FF6C7E41775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02F4E7-9BE4-1742-9AA2-D849EE7B3AA7}"/>
              </a:ext>
            </a:extLst>
          </p:cNvPr>
          <p:cNvSpPr>
            <a:spLocks noGrp="1"/>
          </p:cNvSpPr>
          <p:nvPr>
            <p:ph type="dt" sz="half" idx="10"/>
          </p:nvPr>
        </p:nvSpPr>
        <p:spPr/>
        <p:txBody>
          <a:bodyPr/>
          <a:lstStyle/>
          <a:p>
            <a:fld id="{1216EA31-72C4-6D48-9AA1-BB9DA69B6EE9}" type="datetimeFigureOut">
              <a:rPr lang="en-US" smtClean="0"/>
              <a:t>3/7/25</a:t>
            </a:fld>
            <a:endParaRPr lang="en-US"/>
          </a:p>
        </p:txBody>
      </p:sp>
      <p:sp>
        <p:nvSpPr>
          <p:cNvPr id="5" name="Footer Placeholder 4">
            <a:extLst>
              <a:ext uri="{FF2B5EF4-FFF2-40B4-BE49-F238E27FC236}">
                <a16:creationId xmlns:a16="http://schemas.microsoft.com/office/drawing/2014/main" id="{13005899-404E-3143-B4E5-B52C8DC430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02692E-D4CB-734E-9DD4-A304B17F8607}"/>
              </a:ext>
            </a:extLst>
          </p:cNvPr>
          <p:cNvSpPr>
            <a:spLocks noGrp="1"/>
          </p:cNvSpPr>
          <p:nvPr>
            <p:ph type="sldNum" sz="quarter" idx="12"/>
          </p:nvPr>
        </p:nvSpPr>
        <p:spPr/>
        <p:txBody>
          <a:bodyPr/>
          <a:lstStyle/>
          <a:p>
            <a:fld id="{A6F74052-E5D9-0B4B-9431-2C3B394C4A96}" type="slidenum">
              <a:rPr lang="en-US" smtClean="0"/>
              <a:t>‹#›</a:t>
            </a:fld>
            <a:endParaRPr lang="en-US"/>
          </a:p>
        </p:txBody>
      </p:sp>
    </p:spTree>
    <p:extLst>
      <p:ext uri="{BB962C8B-B14F-4D97-AF65-F5344CB8AC3E}">
        <p14:creationId xmlns:p14="http://schemas.microsoft.com/office/powerpoint/2010/main" val="26784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264F3-0ADE-CF4D-B1C4-302C82CD97C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3897D5-CEFF-0A4D-99AA-D5AA962C8C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8B7ED5D-86C3-5C43-A913-894E2A4BD066}"/>
              </a:ext>
            </a:extLst>
          </p:cNvPr>
          <p:cNvSpPr>
            <a:spLocks noGrp="1"/>
          </p:cNvSpPr>
          <p:nvPr>
            <p:ph type="dt" sz="half" idx="10"/>
          </p:nvPr>
        </p:nvSpPr>
        <p:spPr/>
        <p:txBody>
          <a:bodyPr/>
          <a:lstStyle/>
          <a:p>
            <a:fld id="{1216EA31-72C4-6D48-9AA1-BB9DA69B6EE9}" type="datetimeFigureOut">
              <a:rPr lang="en-US" smtClean="0"/>
              <a:t>3/7/25</a:t>
            </a:fld>
            <a:endParaRPr lang="en-US"/>
          </a:p>
        </p:txBody>
      </p:sp>
      <p:sp>
        <p:nvSpPr>
          <p:cNvPr id="5" name="Footer Placeholder 4">
            <a:extLst>
              <a:ext uri="{FF2B5EF4-FFF2-40B4-BE49-F238E27FC236}">
                <a16:creationId xmlns:a16="http://schemas.microsoft.com/office/drawing/2014/main" id="{A532C31B-E902-8542-B4DA-78A601F082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CA285D-CDF2-7B41-8382-C46CD920B800}"/>
              </a:ext>
            </a:extLst>
          </p:cNvPr>
          <p:cNvSpPr>
            <a:spLocks noGrp="1"/>
          </p:cNvSpPr>
          <p:nvPr>
            <p:ph type="sldNum" sz="quarter" idx="12"/>
          </p:nvPr>
        </p:nvSpPr>
        <p:spPr/>
        <p:txBody>
          <a:bodyPr/>
          <a:lstStyle/>
          <a:p>
            <a:fld id="{A6F74052-E5D9-0B4B-9431-2C3B394C4A96}" type="slidenum">
              <a:rPr lang="en-US" smtClean="0"/>
              <a:t>‹#›</a:t>
            </a:fld>
            <a:endParaRPr lang="en-US"/>
          </a:p>
        </p:txBody>
      </p:sp>
    </p:spTree>
    <p:extLst>
      <p:ext uri="{BB962C8B-B14F-4D97-AF65-F5344CB8AC3E}">
        <p14:creationId xmlns:p14="http://schemas.microsoft.com/office/powerpoint/2010/main" val="3757268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C8380-17D6-344F-B066-9A76F559CF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A3A718-DF6D-2D4C-BA5C-C85316C72FE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B4EE85-54FF-124F-A61C-6F1D5FB5505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35FC75-C6FC-DF43-952B-29724EB5470B}"/>
              </a:ext>
            </a:extLst>
          </p:cNvPr>
          <p:cNvSpPr>
            <a:spLocks noGrp="1"/>
          </p:cNvSpPr>
          <p:nvPr>
            <p:ph type="dt" sz="half" idx="10"/>
          </p:nvPr>
        </p:nvSpPr>
        <p:spPr/>
        <p:txBody>
          <a:bodyPr/>
          <a:lstStyle/>
          <a:p>
            <a:fld id="{1216EA31-72C4-6D48-9AA1-BB9DA69B6EE9}" type="datetimeFigureOut">
              <a:rPr lang="en-US" smtClean="0"/>
              <a:t>3/7/25</a:t>
            </a:fld>
            <a:endParaRPr lang="en-US"/>
          </a:p>
        </p:txBody>
      </p:sp>
      <p:sp>
        <p:nvSpPr>
          <p:cNvPr id="6" name="Footer Placeholder 5">
            <a:extLst>
              <a:ext uri="{FF2B5EF4-FFF2-40B4-BE49-F238E27FC236}">
                <a16:creationId xmlns:a16="http://schemas.microsoft.com/office/drawing/2014/main" id="{1947E438-93DF-AF4B-9536-D578AAB5A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4D7768-70CA-9F43-907F-64204BFF4BBB}"/>
              </a:ext>
            </a:extLst>
          </p:cNvPr>
          <p:cNvSpPr>
            <a:spLocks noGrp="1"/>
          </p:cNvSpPr>
          <p:nvPr>
            <p:ph type="sldNum" sz="quarter" idx="12"/>
          </p:nvPr>
        </p:nvSpPr>
        <p:spPr/>
        <p:txBody>
          <a:bodyPr/>
          <a:lstStyle/>
          <a:p>
            <a:fld id="{A6F74052-E5D9-0B4B-9431-2C3B394C4A96}" type="slidenum">
              <a:rPr lang="en-US" smtClean="0"/>
              <a:t>‹#›</a:t>
            </a:fld>
            <a:endParaRPr lang="en-US"/>
          </a:p>
        </p:txBody>
      </p:sp>
    </p:spTree>
    <p:extLst>
      <p:ext uri="{BB962C8B-B14F-4D97-AF65-F5344CB8AC3E}">
        <p14:creationId xmlns:p14="http://schemas.microsoft.com/office/powerpoint/2010/main" val="464136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46841-B154-704E-988D-2A0B6576669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8FACA60-4847-4A41-98BA-6A64393DF9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A002A89-414C-9F40-9289-8B639E3A279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43972B-D6F8-5243-9212-459A6C4596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79410B5-C724-0644-95E3-BB703023DAD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2AEA4DE-F5C1-F34D-9C72-1EB819A7EB2A}"/>
              </a:ext>
            </a:extLst>
          </p:cNvPr>
          <p:cNvSpPr>
            <a:spLocks noGrp="1"/>
          </p:cNvSpPr>
          <p:nvPr>
            <p:ph type="dt" sz="half" idx="10"/>
          </p:nvPr>
        </p:nvSpPr>
        <p:spPr/>
        <p:txBody>
          <a:bodyPr/>
          <a:lstStyle/>
          <a:p>
            <a:fld id="{1216EA31-72C4-6D48-9AA1-BB9DA69B6EE9}" type="datetimeFigureOut">
              <a:rPr lang="en-US" smtClean="0"/>
              <a:t>3/7/25</a:t>
            </a:fld>
            <a:endParaRPr lang="en-US"/>
          </a:p>
        </p:txBody>
      </p:sp>
      <p:sp>
        <p:nvSpPr>
          <p:cNvPr id="8" name="Footer Placeholder 7">
            <a:extLst>
              <a:ext uri="{FF2B5EF4-FFF2-40B4-BE49-F238E27FC236}">
                <a16:creationId xmlns:a16="http://schemas.microsoft.com/office/drawing/2014/main" id="{9BB068AA-3F09-4B48-BB8A-71F055A70B4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E8C387A-DD2A-0548-9A41-601F85DABC06}"/>
              </a:ext>
            </a:extLst>
          </p:cNvPr>
          <p:cNvSpPr>
            <a:spLocks noGrp="1"/>
          </p:cNvSpPr>
          <p:nvPr>
            <p:ph type="sldNum" sz="quarter" idx="12"/>
          </p:nvPr>
        </p:nvSpPr>
        <p:spPr/>
        <p:txBody>
          <a:bodyPr/>
          <a:lstStyle/>
          <a:p>
            <a:fld id="{A6F74052-E5D9-0B4B-9431-2C3B394C4A96}" type="slidenum">
              <a:rPr lang="en-US" smtClean="0"/>
              <a:t>‹#›</a:t>
            </a:fld>
            <a:endParaRPr lang="en-US"/>
          </a:p>
        </p:txBody>
      </p:sp>
    </p:spTree>
    <p:extLst>
      <p:ext uri="{BB962C8B-B14F-4D97-AF65-F5344CB8AC3E}">
        <p14:creationId xmlns:p14="http://schemas.microsoft.com/office/powerpoint/2010/main" val="2509107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E2B1A-1639-1246-BE23-1F8F4E3D0EF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B376432-72A1-3443-B0F8-455D2BB69263}"/>
              </a:ext>
            </a:extLst>
          </p:cNvPr>
          <p:cNvSpPr>
            <a:spLocks noGrp="1"/>
          </p:cNvSpPr>
          <p:nvPr>
            <p:ph type="dt" sz="half" idx="10"/>
          </p:nvPr>
        </p:nvSpPr>
        <p:spPr/>
        <p:txBody>
          <a:bodyPr/>
          <a:lstStyle/>
          <a:p>
            <a:fld id="{1216EA31-72C4-6D48-9AA1-BB9DA69B6EE9}" type="datetimeFigureOut">
              <a:rPr lang="en-US" smtClean="0"/>
              <a:t>3/7/25</a:t>
            </a:fld>
            <a:endParaRPr lang="en-US"/>
          </a:p>
        </p:txBody>
      </p:sp>
      <p:sp>
        <p:nvSpPr>
          <p:cNvPr id="4" name="Footer Placeholder 3">
            <a:extLst>
              <a:ext uri="{FF2B5EF4-FFF2-40B4-BE49-F238E27FC236}">
                <a16:creationId xmlns:a16="http://schemas.microsoft.com/office/drawing/2014/main" id="{08238CA7-7142-C546-ADBC-D2F5EEE0BE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FC49B1B-C426-9A4A-972E-EC8D09416FAA}"/>
              </a:ext>
            </a:extLst>
          </p:cNvPr>
          <p:cNvSpPr>
            <a:spLocks noGrp="1"/>
          </p:cNvSpPr>
          <p:nvPr>
            <p:ph type="sldNum" sz="quarter" idx="12"/>
          </p:nvPr>
        </p:nvSpPr>
        <p:spPr/>
        <p:txBody>
          <a:bodyPr/>
          <a:lstStyle/>
          <a:p>
            <a:fld id="{A6F74052-E5D9-0B4B-9431-2C3B394C4A96}" type="slidenum">
              <a:rPr lang="en-US" smtClean="0"/>
              <a:t>‹#›</a:t>
            </a:fld>
            <a:endParaRPr lang="en-US"/>
          </a:p>
        </p:txBody>
      </p:sp>
    </p:spTree>
    <p:extLst>
      <p:ext uri="{BB962C8B-B14F-4D97-AF65-F5344CB8AC3E}">
        <p14:creationId xmlns:p14="http://schemas.microsoft.com/office/powerpoint/2010/main" val="406578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7CA463-9C01-A84D-9982-371D84C7E69B}"/>
              </a:ext>
            </a:extLst>
          </p:cNvPr>
          <p:cNvSpPr>
            <a:spLocks noGrp="1"/>
          </p:cNvSpPr>
          <p:nvPr>
            <p:ph type="dt" sz="half" idx="10"/>
          </p:nvPr>
        </p:nvSpPr>
        <p:spPr/>
        <p:txBody>
          <a:bodyPr/>
          <a:lstStyle/>
          <a:p>
            <a:fld id="{1216EA31-72C4-6D48-9AA1-BB9DA69B6EE9}" type="datetimeFigureOut">
              <a:rPr lang="en-US" smtClean="0"/>
              <a:t>3/7/25</a:t>
            </a:fld>
            <a:endParaRPr lang="en-US"/>
          </a:p>
        </p:txBody>
      </p:sp>
      <p:sp>
        <p:nvSpPr>
          <p:cNvPr id="3" name="Footer Placeholder 2">
            <a:extLst>
              <a:ext uri="{FF2B5EF4-FFF2-40B4-BE49-F238E27FC236}">
                <a16:creationId xmlns:a16="http://schemas.microsoft.com/office/drawing/2014/main" id="{DF658DDA-88B1-7C47-809D-D0348BC9980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8F4DFD8-D9E7-FC49-931C-E2DC9A4CAD21}"/>
              </a:ext>
            </a:extLst>
          </p:cNvPr>
          <p:cNvSpPr>
            <a:spLocks noGrp="1"/>
          </p:cNvSpPr>
          <p:nvPr>
            <p:ph type="sldNum" sz="quarter" idx="12"/>
          </p:nvPr>
        </p:nvSpPr>
        <p:spPr/>
        <p:txBody>
          <a:bodyPr/>
          <a:lstStyle/>
          <a:p>
            <a:fld id="{A6F74052-E5D9-0B4B-9431-2C3B394C4A96}" type="slidenum">
              <a:rPr lang="en-US" smtClean="0"/>
              <a:t>‹#›</a:t>
            </a:fld>
            <a:endParaRPr lang="en-US"/>
          </a:p>
        </p:txBody>
      </p:sp>
    </p:spTree>
    <p:extLst>
      <p:ext uri="{BB962C8B-B14F-4D97-AF65-F5344CB8AC3E}">
        <p14:creationId xmlns:p14="http://schemas.microsoft.com/office/powerpoint/2010/main" val="145513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06C9B-D8DD-A144-B943-BCDC298858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A2392E-6407-9841-A251-88D8F6ED78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807A2C9-A3B2-C643-A0E4-E3EAA5026E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B1C712-E4CD-A447-BFB8-0FD2DDB6CBC5}"/>
              </a:ext>
            </a:extLst>
          </p:cNvPr>
          <p:cNvSpPr>
            <a:spLocks noGrp="1"/>
          </p:cNvSpPr>
          <p:nvPr>
            <p:ph type="dt" sz="half" idx="10"/>
          </p:nvPr>
        </p:nvSpPr>
        <p:spPr/>
        <p:txBody>
          <a:bodyPr/>
          <a:lstStyle/>
          <a:p>
            <a:fld id="{1216EA31-72C4-6D48-9AA1-BB9DA69B6EE9}" type="datetimeFigureOut">
              <a:rPr lang="en-US" smtClean="0"/>
              <a:t>3/7/25</a:t>
            </a:fld>
            <a:endParaRPr lang="en-US"/>
          </a:p>
        </p:txBody>
      </p:sp>
      <p:sp>
        <p:nvSpPr>
          <p:cNvPr id="6" name="Footer Placeholder 5">
            <a:extLst>
              <a:ext uri="{FF2B5EF4-FFF2-40B4-BE49-F238E27FC236}">
                <a16:creationId xmlns:a16="http://schemas.microsoft.com/office/drawing/2014/main" id="{F256E03C-B1CE-AE49-BC46-508D8BE182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9D615-A996-6B40-82E7-4364D0BBC18E}"/>
              </a:ext>
            </a:extLst>
          </p:cNvPr>
          <p:cNvSpPr>
            <a:spLocks noGrp="1"/>
          </p:cNvSpPr>
          <p:nvPr>
            <p:ph type="sldNum" sz="quarter" idx="12"/>
          </p:nvPr>
        </p:nvSpPr>
        <p:spPr/>
        <p:txBody>
          <a:bodyPr/>
          <a:lstStyle/>
          <a:p>
            <a:fld id="{A6F74052-E5D9-0B4B-9431-2C3B394C4A96}" type="slidenum">
              <a:rPr lang="en-US" smtClean="0"/>
              <a:t>‹#›</a:t>
            </a:fld>
            <a:endParaRPr lang="en-US"/>
          </a:p>
        </p:txBody>
      </p:sp>
    </p:spTree>
    <p:extLst>
      <p:ext uri="{BB962C8B-B14F-4D97-AF65-F5344CB8AC3E}">
        <p14:creationId xmlns:p14="http://schemas.microsoft.com/office/powerpoint/2010/main" val="307169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8C1C5-0081-CF4E-B63E-2E4BE88AC3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93900E9-A3E8-664A-9FE1-1AD1CC6209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CCF1B50-39AC-0749-B71F-FCAE5EFB98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9E9C7DB-F15A-194A-95DD-FE8D06EF4A79}"/>
              </a:ext>
            </a:extLst>
          </p:cNvPr>
          <p:cNvSpPr>
            <a:spLocks noGrp="1"/>
          </p:cNvSpPr>
          <p:nvPr>
            <p:ph type="dt" sz="half" idx="10"/>
          </p:nvPr>
        </p:nvSpPr>
        <p:spPr/>
        <p:txBody>
          <a:bodyPr/>
          <a:lstStyle/>
          <a:p>
            <a:fld id="{1216EA31-72C4-6D48-9AA1-BB9DA69B6EE9}" type="datetimeFigureOut">
              <a:rPr lang="en-US" smtClean="0"/>
              <a:t>3/7/25</a:t>
            </a:fld>
            <a:endParaRPr lang="en-US"/>
          </a:p>
        </p:txBody>
      </p:sp>
      <p:sp>
        <p:nvSpPr>
          <p:cNvPr id="6" name="Footer Placeholder 5">
            <a:extLst>
              <a:ext uri="{FF2B5EF4-FFF2-40B4-BE49-F238E27FC236}">
                <a16:creationId xmlns:a16="http://schemas.microsoft.com/office/drawing/2014/main" id="{ABF83B15-7557-0F40-B01E-9E63420A458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47C3C0-E9ED-7641-9368-B6B5CE2503D3}"/>
              </a:ext>
            </a:extLst>
          </p:cNvPr>
          <p:cNvSpPr>
            <a:spLocks noGrp="1"/>
          </p:cNvSpPr>
          <p:nvPr>
            <p:ph type="sldNum" sz="quarter" idx="12"/>
          </p:nvPr>
        </p:nvSpPr>
        <p:spPr/>
        <p:txBody>
          <a:bodyPr/>
          <a:lstStyle/>
          <a:p>
            <a:fld id="{A6F74052-E5D9-0B4B-9431-2C3B394C4A96}" type="slidenum">
              <a:rPr lang="en-US" smtClean="0"/>
              <a:t>‹#›</a:t>
            </a:fld>
            <a:endParaRPr lang="en-US"/>
          </a:p>
        </p:txBody>
      </p:sp>
    </p:spTree>
    <p:extLst>
      <p:ext uri="{BB962C8B-B14F-4D97-AF65-F5344CB8AC3E}">
        <p14:creationId xmlns:p14="http://schemas.microsoft.com/office/powerpoint/2010/main" val="1877852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CFD11B-BE58-3347-B3DA-BB660E9013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420C46F-34AC-624F-807E-D8C6C8594A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61D900-24A8-1E47-B302-593718FDDA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16EA31-72C4-6D48-9AA1-BB9DA69B6EE9}" type="datetimeFigureOut">
              <a:rPr lang="en-US" smtClean="0"/>
              <a:t>3/7/25</a:t>
            </a:fld>
            <a:endParaRPr lang="en-US"/>
          </a:p>
        </p:txBody>
      </p:sp>
      <p:sp>
        <p:nvSpPr>
          <p:cNvPr id="5" name="Footer Placeholder 4">
            <a:extLst>
              <a:ext uri="{FF2B5EF4-FFF2-40B4-BE49-F238E27FC236}">
                <a16:creationId xmlns:a16="http://schemas.microsoft.com/office/drawing/2014/main" id="{382FA580-1853-4344-B32B-D9D2655EC4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227EABD-DFB8-2E48-823A-1C7EA957F2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F74052-E5D9-0B4B-9431-2C3B394C4A96}" type="slidenum">
              <a:rPr lang="en-US" smtClean="0"/>
              <a:t>‹#›</a:t>
            </a:fld>
            <a:endParaRPr lang="en-US"/>
          </a:p>
        </p:txBody>
      </p:sp>
    </p:spTree>
    <p:extLst>
      <p:ext uri="{BB962C8B-B14F-4D97-AF65-F5344CB8AC3E}">
        <p14:creationId xmlns:p14="http://schemas.microsoft.com/office/powerpoint/2010/main" val="38184783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diagramLayout" Target="../diagrams/layout1.xml"/><Relationship Id="rId7" Type="http://schemas.openxmlformats.org/officeDocument/2006/relationships/hyperlink" Target="https://a.cdn-hotels.com/gdcs/production4/d451/827ddfc1-d9da-4169-bcb1-528990dabeed.jpg" TargetMode="Externa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D5C9B45-9172-A546-AF8D-4F119B424178}"/>
              </a:ext>
            </a:extLst>
          </p:cNvPr>
          <p:cNvSpPr>
            <a:spLocks noGrp="1"/>
          </p:cNvSpPr>
          <p:nvPr>
            <p:ph type="ctrTitle"/>
          </p:nvPr>
        </p:nvSpPr>
        <p:spPr>
          <a:xfrm>
            <a:off x="1285241" y="1008993"/>
            <a:ext cx="9231410" cy="3542045"/>
          </a:xfrm>
        </p:spPr>
        <p:txBody>
          <a:bodyPr anchor="b">
            <a:normAutofit/>
          </a:bodyPr>
          <a:lstStyle/>
          <a:p>
            <a:pPr algn="l"/>
            <a:r>
              <a:rPr lang="en-US" sz="7200" dirty="0"/>
              <a:t>Thermidor, Directory,</a:t>
            </a:r>
            <a:br>
              <a:rPr lang="en-US" sz="7200" dirty="0"/>
            </a:br>
            <a:r>
              <a:rPr lang="en-US" sz="7200" dirty="0"/>
              <a:t>Consulate, Empire</a:t>
            </a:r>
          </a:p>
        </p:txBody>
      </p:sp>
      <p:sp>
        <p:nvSpPr>
          <p:cNvPr id="3" name="Subtitle 2">
            <a:extLst>
              <a:ext uri="{FF2B5EF4-FFF2-40B4-BE49-F238E27FC236}">
                <a16:creationId xmlns:a16="http://schemas.microsoft.com/office/drawing/2014/main" id="{F5D8712A-2045-684E-82A4-2FF26190F286}"/>
              </a:ext>
            </a:extLst>
          </p:cNvPr>
          <p:cNvSpPr>
            <a:spLocks noGrp="1"/>
          </p:cNvSpPr>
          <p:nvPr>
            <p:ph type="subTitle" idx="1"/>
          </p:nvPr>
        </p:nvSpPr>
        <p:spPr>
          <a:xfrm>
            <a:off x="1285241" y="4582814"/>
            <a:ext cx="7132335" cy="1312657"/>
          </a:xfrm>
        </p:spPr>
        <p:txBody>
          <a:bodyPr anchor="t">
            <a:normAutofit lnSpcReduction="10000"/>
          </a:bodyPr>
          <a:lstStyle/>
          <a:p>
            <a:pPr algn="l"/>
            <a:r>
              <a:rPr lang="en-US" dirty="0"/>
              <a:t>Charles Walton</a:t>
            </a:r>
          </a:p>
          <a:p>
            <a:pPr algn="l"/>
            <a:r>
              <a:rPr lang="en-US" dirty="0"/>
              <a:t>French Revolution</a:t>
            </a:r>
          </a:p>
          <a:p>
            <a:pPr algn="l"/>
            <a:r>
              <a:rPr lang="en-US" dirty="0"/>
              <a:t>HI31J</a:t>
            </a:r>
          </a:p>
        </p:txBody>
      </p:sp>
    </p:spTree>
    <p:extLst>
      <p:ext uri="{BB962C8B-B14F-4D97-AF65-F5344CB8AC3E}">
        <p14:creationId xmlns:p14="http://schemas.microsoft.com/office/powerpoint/2010/main" val="1765541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2B9FBE-4C4D-F346-8A28-6434EE75265E}"/>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Spring 1795</a:t>
            </a:r>
          </a:p>
        </p:txBody>
      </p:sp>
      <p:sp>
        <p:nvSpPr>
          <p:cNvPr id="3" name="Content Placeholder 2">
            <a:extLst>
              <a:ext uri="{FF2B5EF4-FFF2-40B4-BE49-F238E27FC236}">
                <a16:creationId xmlns:a16="http://schemas.microsoft.com/office/drawing/2014/main" id="{0009182D-5108-0740-A439-86837ECE4D8D}"/>
              </a:ext>
            </a:extLst>
          </p:cNvPr>
          <p:cNvSpPr>
            <a:spLocks noGrp="1"/>
          </p:cNvSpPr>
          <p:nvPr>
            <p:ph idx="1"/>
          </p:nvPr>
        </p:nvSpPr>
        <p:spPr>
          <a:xfrm>
            <a:off x="4810259" y="649480"/>
            <a:ext cx="6555347" cy="5546047"/>
          </a:xfrm>
        </p:spPr>
        <p:txBody>
          <a:bodyPr anchor="ctr">
            <a:normAutofit/>
          </a:bodyPr>
          <a:lstStyle/>
          <a:p>
            <a:pPr marL="0" indent="0">
              <a:buNone/>
            </a:pPr>
            <a:r>
              <a:rPr lang="en-US" sz="2000"/>
              <a:t>21 February – Freedom of all cults, but no public display or public funding. Separation of Church and state. Religious cults must fund themselves.</a:t>
            </a:r>
          </a:p>
          <a:p>
            <a:pPr marL="0" indent="0">
              <a:buNone/>
            </a:pPr>
            <a:endParaRPr lang="en-US" sz="2000"/>
          </a:p>
          <a:p>
            <a:pPr marL="0" indent="0">
              <a:buNone/>
            </a:pPr>
            <a:r>
              <a:rPr lang="en-US" sz="2000"/>
              <a:t>Spring: some </a:t>
            </a:r>
            <a:r>
              <a:rPr lang="en-US" sz="2000" i="1"/>
              <a:t>émigrés </a:t>
            </a:r>
            <a:r>
              <a:rPr lang="en-US" sz="2000"/>
              <a:t>and Federalists are allowed to return</a:t>
            </a:r>
          </a:p>
          <a:p>
            <a:pPr marL="0" indent="0">
              <a:buNone/>
            </a:pPr>
            <a:endParaRPr lang="en-US" sz="2000"/>
          </a:p>
          <a:p>
            <a:pPr marL="0" indent="0">
              <a:buNone/>
            </a:pPr>
            <a:r>
              <a:rPr lang="en-US" sz="2000"/>
              <a:t>Spring: Former members of the Revotionary Government and Revolutionary Tribunal indicted</a:t>
            </a:r>
          </a:p>
          <a:p>
            <a:pPr marL="0" indent="0">
              <a:buNone/>
            </a:pPr>
            <a:r>
              <a:rPr lang="en-US" sz="2000"/>
              <a:t>	Deported to Guiana (the ‘dry’ guillotine) or</a:t>
            </a:r>
          </a:p>
          <a:p>
            <a:pPr marL="0" indent="0">
              <a:buNone/>
            </a:pPr>
            <a:r>
              <a:rPr lang="en-US" sz="2000"/>
              <a:t>	Guillotined (including Fouquier-Tinville, public prosecutor during the Terror)</a:t>
            </a:r>
          </a:p>
          <a:p>
            <a:pPr marL="0" indent="0">
              <a:buNone/>
            </a:pPr>
            <a:endParaRPr lang="en-US" sz="2000"/>
          </a:p>
          <a:p>
            <a:pPr marL="0" indent="0">
              <a:buNone/>
            </a:pPr>
            <a:endParaRPr lang="en-US" sz="2000"/>
          </a:p>
          <a:p>
            <a:endParaRPr lang="en-US" sz="2000"/>
          </a:p>
          <a:p>
            <a:endParaRPr lang="en-US" sz="2000"/>
          </a:p>
        </p:txBody>
      </p:sp>
    </p:spTree>
    <p:extLst>
      <p:ext uri="{BB962C8B-B14F-4D97-AF65-F5344CB8AC3E}">
        <p14:creationId xmlns:p14="http://schemas.microsoft.com/office/powerpoint/2010/main" val="1807811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C2B9FBE-4C4D-F346-8A28-6434EE75265E}"/>
              </a:ext>
            </a:extLst>
          </p:cNvPr>
          <p:cNvSpPr>
            <a:spLocks noGrp="1"/>
          </p:cNvSpPr>
          <p:nvPr>
            <p:ph type="title"/>
          </p:nvPr>
        </p:nvSpPr>
        <p:spPr>
          <a:xfrm>
            <a:off x="838200" y="365125"/>
            <a:ext cx="10515600" cy="1325563"/>
          </a:xfrm>
        </p:spPr>
        <p:txBody>
          <a:bodyPr>
            <a:normAutofit/>
          </a:bodyPr>
          <a:lstStyle/>
          <a:p>
            <a:r>
              <a:rPr lang="en-US" dirty="0"/>
              <a:t>Spring 1795 – Germinal Revolt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009182D-5108-0740-A439-86837ECE4D8D}"/>
              </a:ext>
            </a:extLst>
          </p:cNvPr>
          <p:cNvSpPr>
            <a:spLocks noGrp="1"/>
          </p:cNvSpPr>
          <p:nvPr>
            <p:ph idx="1"/>
          </p:nvPr>
        </p:nvSpPr>
        <p:spPr>
          <a:xfrm>
            <a:off x="838200" y="1825625"/>
            <a:ext cx="10515600" cy="4351338"/>
          </a:xfrm>
        </p:spPr>
        <p:txBody>
          <a:bodyPr>
            <a:normAutofit/>
          </a:bodyPr>
          <a:lstStyle/>
          <a:p>
            <a:r>
              <a:rPr lang="en-US" sz="1700"/>
              <a:t>Germinal Revolt: 1 April (12 Germinal): </a:t>
            </a:r>
          </a:p>
          <a:p>
            <a:pPr lvl="1"/>
            <a:r>
              <a:rPr lang="en-US" sz="1700"/>
              <a:t>Crowds of 10,000 march on the Convention. They brush the ‘</a:t>
            </a:r>
            <a:r>
              <a:rPr lang="en-US" sz="1700" err="1"/>
              <a:t>Muscadins</a:t>
            </a:r>
            <a:r>
              <a:rPr lang="en-US" sz="1700"/>
              <a:t>’ protecting the Convention out of the way.</a:t>
            </a:r>
          </a:p>
          <a:p>
            <a:pPr lvl="1"/>
            <a:r>
              <a:rPr lang="en-US" sz="1700"/>
              <a:t>They demand ‘Bread and the Constitution of 1793’ (which included social rights and the right to insurrection) – a call to return to pre-Thermidor policies.</a:t>
            </a:r>
          </a:p>
          <a:p>
            <a:pPr lvl="1"/>
            <a:r>
              <a:rPr lang="en-US" sz="1700"/>
              <a:t>Without clear agenda, they were eventually persuaded to leave the Convention.</a:t>
            </a:r>
          </a:p>
          <a:p>
            <a:pPr lvl="1"/>
            <a:endParaRPr lang="en-US" sz="1700"/>
          </a:p>
          <a:p>
            <a:r>
              <a:rPr lang="en-US" sz="1700"/>
              <a:t>Consequently, </a:t>
            </a:r>
          </a:p>
          <a:p>
            <a:pPr lvl="1"/>
            <a:r>
              <a:rPr lang="en-US" sz="1700"/>
              <a:t>4000 Parisians were arrested.</a:t>
            </a:r>
          </a:p>
          <a:p>
            <a:pPr lvl="1"/>
            <a:r>
              <a:rPr lang="en-US" sz="1700"/>
              <a:t>1700 stripped of their civil rights</a:t>
            </a:r>
          </a:p>
          <a:p>
            <a:pPr lvl="1"/>
            <a:r>
              <a:rPr lang="en-US" sz="1700"/>
              <a:t>Many sent to Guiana or Seychelles (dry guillotine). Many died in Guiana</a:t>
            </a:r>
          </a:p>
          <a:p>
            <a:endParaRPr lang="en-US" sz="1700"/>
          </a:p>
          <a:p>
            <a:endParaRPr lang="en-US" sz="1700"/>
          </a:p>
        </p:txBody>
      </p:sp>
    </p:spTree>
    <p:extLst>
      <p:ext uri="{BB962C8B-B14F-4D97-AF65-F5344CB8AC3E}">
        <p14:creationId xmlns:p14="http://schemas.microsoft.com/office/powerpoint/2010/main" val="2494700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5193043-BD23-7340-8B58-D850B989B0BD}"/>
              </a:ext>
            </a:extLst>
          </p:cNvPr>
          <p:cNvSpPr>
            <a:spLocks noGrp="1"/>
          </p:cNvSpPr>
          <p:nvPr>
            <p:ph type="title"/>
          </p:nvPr>
        </p:nvSpPr>
        <p:spPr>
          <a:xfrm>
            <a:off x="838200" y="365125"/>
            <a:ext cx="10515600" cy="1325563"/>
          </a:xfrm>
        </p:spPr>
        <p:txBody>
          <a:bodyPr>
            <a:normAutofit/>
          </a:bodyPr>
          <a:lstStyle/>
          <a:p>
            <a:r>
              <a:rPr lang="en-US" dirty="0"/>
              <a:t>Spring 1795 – </a:t>
            </a:r>
            <a:r>
              <a:rPr lang="en-US" dirty="0" err="1"/>
              <a:t>Prairial</a:t>
            </a:r>
            <a:r>
              <a:rPr lang="en-US" dirty="0"/>
              <a:t> Revolt (21 May)</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AE8820E-4011-124B-B2E8-F39AA2868708}"/>
              </a:ext>
            </a:extLst>
          </p:cNvPr>
          <p:cNvSpPr>
            <a:spLocks noGrp="1"/>
          </p:cNvSpPr>
          <p:nvPr>
            <p:ph idx="1"/>
          </p:nvPr>
        </p:nvSpPr>
        <p:spPr>
          <a:xfrm>
            <a:off x="838200" y="1825625"/>
            <a:ext cx="10515600" cy="4351338"/>
          </a:xfrm>
        </p:spPr>
        <p:txBody>
          <a:bodyPr>
            <a:normAutofit/>
          </a:bodyPr>
          <a:lstStyle/>
          <a:p>
            <a:r>
              <a:rPr lang="en-US" dirty="0"/>
              <a:t>Sectional assemblies begin meeting in defiance</a:t>
            </a:r>
          </a:p>
          <a:p>
            <a:r>
              <a:rPr lang="en-US" dirty="0"/>
              <a:t>Another march on Convention – crowd of 20,000 on 21 May</a:t>
            </a:r>
          </a:p>
          <a:p>
            <a:r>
              <a:rPr lang="en-US" dirty="0"/>
              <a:t>The deputy </a:t>
            </a:r>
            <a:r>
              <a:rPr lang="en-US" dirty="0" err="1"/>
              <a:t>Féraud</a:t>
            </a:r>
            <a:r>
              <a:rPr lang="en-US" dirty="0"/>
              <a:t> resists crowd, is shot and dies</a:t>
            </a:r>
          </a:p>
          <a:p>
            <a:r>
              <a:rPr lang="en-US" dirty="0"/>
              <a:t>Crowd demands the release of imprisoned ‘patriots’ (i.e., radical Jacobins)</a:t>
            </a:r>
          </a:p>
          <a:p>
            <a:r>
              <a:rPr lang="en-US" dirty="0"/>
              <a:t>They demand the arrest of returning </a:t>
            </a:r>
            <a:r>
              <a:rPr lang="en-US" i="1" dirty="0"/>
              <a:t>émigrés</a:t>
            </a:r>
          </a:p>
          <a:p>
            <a:r>
              <a:rPr lang="en-US" dirty="0"/>
              <a:t>Call for food searches, inventories of food stocks</a:t>
            </a:r>
          </a:p>
        </p:txBody>
      </p:sp>
    </p:spTree>
    <p:extLst>
      <p:ext uri="{BB962C8B-B14F-4D97-AF65-F5344CB8AC3E}">
        <p14:creationId xmlns:p14="http://schemas.microsoft.com/office/powerpoint/2010/main" val="4217450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3C81D45-50B1-E4B4-F052-2745A9CFBC83}"/>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5038942-9B3E-A936-FDB9-06DEE99C20A9}"/>
              </a:ext>
            </a:extLst>
          </p:cNvPr>
          <p:cNvSpPr>
            <a:spLocks noGrp="1"/>
          </p:cNvSpPr>
          <p:nvPr>
            <p:ph type="title"/>
          </p:nvPr>
        </p:nvSpPr>
        <p:spPr>
          <a:xfrm>
            <a:off x="838200" y="365125"/>
            <a:ext cx="10515600" cy="1325563"/>
          </a:xfrm>
        </p:spPr>
        <p:txBody>
          <a:bodyPr>
            <a:normAutofit/>
          </a:bodyPr>
          <a:lstStyle/>
          <a:p>
            <a:r>
              <a:rPr lang="en-US" dirty="0"/>
              <a:t>Spring 1795 – </a:t>
            </a:r>
            <a:r>
              <a:rPr lang="en-US" dirty="0" err="1"/>
              <a:t>Prairial</a:t>
            </a:r>
            <a:r>
              <a:rPr lang="en-US" dirty="0"/>
              <a:t> Revolt (21 May)</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6955046-027E-2C53-D168-37CB31C281AC}"/>
              </a:ext>
            </a:extLst>
          </p:cNvPr>
          <p:cNvSpPr>
            <a:spLocks noGrp="1"/>
          </p:cNvSpPr>
          <p:nvPr>
            <p:ph idx="1"/>
          </p:nvPr>
        </p:nvSpPr>
        <p:spPr>
          <a:xfrm>
            <a:off x="838200" y="1825625"/>
            <a:ext cx="10515600" cy="4351338"/>
          </a:xfrm>
        </p:spPr>
        <p:txBody>
          <a:bodyPr>
            <a:normAutofit/>
          </a:bodyPr>
          <a:lstStyle/>
          <a:p>
            <a:r>
              <a:rPr lang="en-US" dirty="0"/>
              <a:t>Convention promises bread. Crowds disperse. </a:t>
            </a:r>
          </a:p>
          <a:p>
            <a:r>
              <a:rPr lang="en-US" dirty="0"/>
              <a:t>Convention reverses its concessions. </a:t>
            </a:r>
          </a:p>
          <a:p>
            <a:r>
              <a:rPr lang="en-US" dirty="0"/>
              <a:t>11 deputies supporting the crowd were arrested. Most would commit suicide or be executed.</a:t>
            </a:r>
          </a:p>
          <a:p>
            <a:r>
              <a:rPr lang="en-US" dirty="0"/>
              <a:t>Next day, 22 May: Convention wreaks vengeance on the sans-culotte district of Saint Antoine, with the help of the </a:t>
            </a:r>
            <a:r>
              <a:rPr lang="en-US" dirty="0" err="1"/>
              <a:t>Muscadins</a:t>
            </a:r>
            <a:endParaRPr lang="en-US" dirty="0"/>
          </a:p>
          <a:p>
            <a:r>
              <a:rPr lang="en-US" dirty="0"/>
              <a:t>3000-6000 radicals are arrested.</a:t>
            </a:r>
          </a:p>
          <a:p>
            <a:r>
              <a:rPr lang="en-US" dirty="0"/>
              <a:t>Radicals are forcibly disarmed</a:t>
            </a:r>
          </a:p>
          <a:p>
            <a:r>
              <a:rPr lang="en-US" dirty="0" err="1"/>
              <a:t>Prairial</a:t>
            </a:r>
            <a:r>
              <a:rPr lang="en-US" dirty="0"/>
              <a:t> Revolt </a:t>
            </a:r>
            <a:r>
              <a:rPr lang="en-US" dirty="0">
                <a:sym typeface="Wingdings" pitchFamily="2" charset="2"/>
              </a:rPr>
              <a:t> The last sans-culotte uprising of the Revolution</a:t>
            </a:r>
            <a:endParaRPr lang="en-US" dirty="0"/>
          </a:p>
          <a:p>
            <a:pPr lvl="1"/>
            <a:endParaRPr lang="en-US" dirty="0"/>
          </a:p>
        </p:txBody>
      </p:sp>
    </p:spTree>
    <p:extLst>
      <p:ext uri="{BB962C8B-B14F-4D97-AF65-F5344CB8AC3E}">
        <p14:creationId xmlns:p14="http://schemas.microsoft.com/office/powerpoint/2010/main" val="2902028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4F846B2-F91B-4288-BC0E-32481A3E9AFD}"/>
              </a:ext>
            </a:extLst>
          </p:cNvPr>
          <p:cNvSpPr>
            <a:spLocks noGrp="1"/>
          </p:cNvSpPr>
          <p:nvPr>
            <p:ph type="title"/>
          </p:nvPr>
        </p:nvSpPr>
        <p:spPr>
          <a:xfrm>
            <a:off x="838200" y="365125"/>
            <a:ext cx="10515600" cy="1325563"/>
          </a:xfrm>
        </p:spPr>
        <p:txBody>
          <a:bodyPr>
            <a:normAutofit/>
          </a:bodyPr>
          <a:lstStyle/>
          <a:p>
            <a:r>
              <a:rPr lang="en-GB" dirty="0"/>
              <a:t>Thermidorian purges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5D2772C6-EA41-4792-1227-D769677E9508}"/>
              </a:ext>
            </a:extLst>
          </p:cNvPr>
          <p:cNvSpPr>
            <a:spLocks noGrp="1"/>
          </p:cNvSpPr>
          <p:nvPr>
            <p:ph idx="1"/>
          </p:nvPr>
        </p:nvSpPr>
        <p:spPr>
          <a:xfrm>
            <a:off x="838200" y="1825625"/>
            <a:ext cx="10515600" cy="4351338"/>
          </a:xfrm>
        </p:spPr>
        <p:txBody>
          <a:bodyPr>
            <a:normAutofit/>
          </a:bodyPr>
          <a:lstStyle/>
          <a:p>
            <a:r>
              <a:rPr lang="en-GB" dirty="0"/>
              <a:t>Irony: more national deputies were purged from the Convention after the fall of Robespierre than before</a:t>
            </a:r>
          </a:p>
          <a:p>
            <a:endParaRPr lang="en-GB" dirty="0"/>
          </a:p>
          <a:p>
            <a:r>
              <a:rPr lang="en-GB" dirty="0"/>
              <a:t>Putting a definitive end to radicalism.</a:t>
            </a:r>
          </a:p>
        </p:txBody>
      </p:sp>
    </p:spTree>
    <p:extLst>
      <p:ext uri="{BB962C8B-B14F-4D97-AF65-F5344CB8AC3E}">
        <p14:creationId xmlns:p14="http://schemas.microsoft.com/office/powerpoint/2010/main" val="33403040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AAC632-A92E-9741-8F1D-51C2D09AFBEC}"/>
              </a:ext>
            </a:extLst>
          </p:cNvPr>
          <p:cNvSpPr>
            <a:spLocks noGrp="1"/>
          </p:cNvSpPr>
          <p:nvPr>
            <p:ph type="title"/>
          </p:nvPr>
        </p:nvSpPr>
        <p:spPr>
          <a:xfrm>
            <a:off x="586478" y="1683756"/>
            <a:ext cx="3115265" cy="2396359"/>
          </a:xfrm>
        </p:spPr>
        <p:txBody>
          <a:bodyPr anchor="b">
            <a:normAutofit/>
          </a:bodyPr>
          <a:lstStyle/>
          <a:p>
            <a:pPr algn="r"/>
            <a:r>
              <a:rPr lang="en-US" sz="4000">
                <a:solidFill>
                  <a:srgbClr val="FFFFFF"/>
                </a:solidFill>
              </a:rPr>
              <a:t>Main points of contention in 1795</a:t>
            </a:r>
          </a:p>
        </p:txBody>
      </p:sp>
      <p:graphicFrame>
        <p:nvGraphicFramePr>
          <p:cNvPr id="5" name="Content Placeholder 2">
            <a:extLst>
              <a:ext uri="{FF2B5EF4-FFF2-40B4-BE49-F238E27FC236}">
                <a16:creationId xmlns:a16="http://schemas.microsoft.com/office/drawing/2014/main" id="{3199055F-F30C-BA38-9781-25FF32EE6445}"/>
              </a:ext>
            </a:extLst>
          </p:cNvPr>
          <p:cNvGraphicFramePr>
            <a:graphicFrameLocks noGrp="1"/>
          </p:cNvGraphicFramePr>
          <p:nvPr>
            <p:ph idx="1"/>
            <p:extLst>
              <p:ext uri="{D42A27DB-BD31-4B8C-83A1-F6EECF244321}">
                <p14:modId xmlns:p14="http://schemas.microsoft.com/office/powerpoint/2010/main" val="2979364875"/>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5062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375DC4F-FDEB-7448-8AFF-A209329704A4}"/>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Directory – Constitution of the Year III (1795)</a:t>
            </a:r>
          </a:p>
        </p:txBody>
      </p:sp>
      <p:sp>
        <p:nvSpPr>
          <p:cNvPr id="3" name="Content Placeholder 2">
            <a:extLst>
              <a:ext uri="{FF2B5EF4-FFF2-40B4-BE49-F238E27FC236}">
                <a16:creationId xmlns:a16="http://schemas.microsoft.com/office/drawing/2014/main" id="{E9D9C176-B5FE-E546-B58B-743A3996F078}"/>
              </a:ext>
            </a:extLst>
          </p:cNvPr>
          <p:cNvSpPr>
            <a:spLocks noGrp="1"/>
          </p:cNvSpPr>
          <p:nvPr>
            <p:ph idx="1"/>
          </p:nvPr>
        </p:nvSpPr>
        <p:spPr>
          <a:xfrm>
            <a:off x="4810259" y="649480"/>
            <a:ext cx="6555347" cy="5546047"/>
          </a:xfrm>
        </p:spPr>
        <p:txBody>
          <a:bodyPr anchor="ctr">
            <a:normAutofit/>
          </a:bodyPr>
          <a:lstStyle/>
          <a:p>
            <a:r>
              <a:rPr lang="en-US" sz="2000"/>
              <a:t>Constitution</a:t>
            </a:r>
          </a:p>
          <a:p>
            <a:pPr lvl="1"/>
            <a:endParaRPr lang="en-US" sz="2000"/>
          </a:p>
          <a:p>
            <a:pPr lvl="1"/>
            <a:r>
              <a:rPr lang="en-US" sz="2000"/>
              <a:t>Liberal/Conservative</a:t>
            </a:r>
          </a:p>
          <a:p>
            <a:pPr lvl="1"/>
            <a:endParaRPr lang="en-US" sz="2000"/>
          </a:p>
          <a:p>
            <a:pPr lvl="1"/>
            <a:r>
              <a:rPr lang="en-US" sz="2000"/>
              <a:t>De-democratization</a:t>
            </a:r>
          </a:p>
          <a:p>
            <a:pPr lvl="1"/>
            <a:endParaRPr lang="en-US" sz="2000"/>
          </a:p>
          <a:p>
            <a:pPr lvl="1"/>
            <a:r>
              <a:rPr lang="en-US" sz="2000"/>
              <a:t>Steep property requirements to participate in electoral colleges (which voted for Departmental officials and national deputies)</a:t>
            </a:r>
          </a:p>
          <a:p>
            <a:pPr lvl="1"/>
            <a:endParaRPr lang="en-US" sz="2000"/>
          </a:p>
          <a:p>
            <a:pPr lvl="1"/>
            <a:r>
              <a:rPr lang="en-US" sz="2000"/>
              <a:t>Electoral college: only 30,000 men could vote. Many didn’t bother.</a:t>
            </a:r>
          </a:p>
          <a:p>
            <a:pPr lvl="1"/>
            <a:endParaRPr lang="en-US" sz="2000"/>
          </a:p>
          <a:p>
            <a:pPr lvl="1"/>
            <a:endParaRPr lang="en-US" sz="2000"/>
          </a:p>
        </p:txBody>
      </p:sp>
    </p:spTree>
    <p:extLst>
      <p:ext uri="{BB962C8B-B14F-4D97-AF65-F5344CB8AC3E}">
        <p14:creationId xmlns:p14="http://schemas.microsoft.com/office/powerpoint/2010/main" val="20487193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375DC4F-FDEB-7448-8AFF-A209329704A4}"/>
              </a:ext>
            </a:extLst>
          </p:cNvPr>
          <p:cNvSpPr>
            <a:spLocks noGrp="1"/>
          </p:cNvSpPr>
          <p:nvPr>
            <p:ph type="title"/>
          </p:nvPr>
        </p:nvSpPr>
        <p:spPr>
          <a:xfrm>
            <a:off x="1171074" y="1396686"/>
            <a:ext cx="3240506" cy="4064628"/>
          </a:xfrm>
        </p:spPr>
        <p:txBody>
          <a:bodyPr>
            <a:normAutofit/>
          </a:bodyPr>
          <a:lstStyle/>
          <a:p>
            <a:r>
              <a:rPr lang="en-US">
                <a:solidFill>
                  <a:srgbClr val="FFFFFF"/>
                </a:solidFill>
              </a:rPr>
              <a:t>Directory – Constitution of the Year III (1795)</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9D9C176-B5FE-E546-B58B-743A3996F078}"/>
              </a:ext>
            </a:extLst>
          </p:cNvPr>
          <p:cNvSpPr>
            <a:spLocks noGrp="1"/>
          </p:cNvSpPr>
          <p:nvPr>
            <p:ph idx="1"/>
          </p:nvPr>
        </p:nvSpPr>
        <p:spPr>
          <a:xfrm>
            <a:off x="5370153" y="1526033"/>
            <a:ext cx="5536397" cy="4509007"/>
          </a:xfrm>
        </p:spPr>
        <p:txBody>
          <a:bodyPr>
            <a:normAutofit fontScale="77500" lnSpcReduction="20000"/>
          </a:bodyPr>
          <a:lstStyle/>
          <a:p>
            <a:pPr lvl="1"/>
            <a:endParaRPr lang="en-US" dirty="0"/>
          </a:p>
          <a:p>
            <a:r>
              <a:rPr lang="en-US" dirty="0"/>
              <a:t>Legislature: bi-cameral</a:t>
            </a:r>
          </a:p>
          <a:p>
            <a:pPr lvl="1"/>
            <a:r>
              <a:rPr lang="en-US" dirty="0"/>
              <a:t>Council of Five Hundred</a:t>
            </a:r>
          </a:p>
          <a:p>
            <a:pPr lvl="2"/>
            <a:endParaRPr lang="en-US" dirty="0"/>
          </a:p>
          <a:p>
            <a:pPr lvl="1"/>
            <a:r>
              <a:rPr lang="en-US" dirty="0"/>
              <a:t>Council of Elders</a:t>
            </a:r>
          </a:p>
          <a:p>
            <a:pPr lvl="1"/>
            <a:endParaRPr lang="en-US" dirty="0"/>
          </a:p>
          <a:p>
            <a:r>
              <a:rPr lang="en-US" dirty="0"/>
              <a:t>Executive: Five Directors</a:t>
            </a:r>
          </a:p>
          <a:p>
            <a:pPr lvl="1"/>
            <a:r>
              <a:rPr lang="en-US" dirty="0"/>
              <a:t>appointed by the Councils. One director changes each year.</a:t>
            </a:r>
          </a:p>
          <a:p>
            <a:r>
              <a:rPr lang="en-US" sz="2800" dirty="0"/>
              <a:t>First election (autumn 1795): it is decided that only 1/3 of the deputies will be elected in each two-year cycle. Aim </a:t>
            </a:r>
            <a:r>
              <a:rPr lang="en-US" sz="2800" dirty="0">
                <a:sym typeface="Wingdings" pitchFamily="2" charset="2"/>
              </a:rPr>
              <a:t> </a:t>
            </a:r>
            <a:r>
              <a:rPr lang="en-US" sz="2800" dirty="0"/>
              <a:t>stability and continuity (unlike in 1791, when no deputy from the Constituent Assembly was allowed to run for the Legislative Assembly.) </a:t>
            </a:r>
          </a:p>
          <a:p>
            <a:endParaRPr lang="en-US" dirty="0"/>
          </a:p>
          <a:p>
            <a:pPr marL="457200" lvl="1" indent="0">
              <a:buNone/>
            </a:pPr>
            <a:endParaRPr lang="en-US" dirty="0"/>
          </a:p>
        </p:txBody>
      </p:sp>
    </p:spTree>
    <p:extLst>
      <p:ext uri="{BB962C8B-B14F-4D97-AF65-F5344CB8AC3E}">
        <p14:creationId xmlns:p14="http://schemas.microsoft.com/office/powerpoint/2010/main" val="693684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375DC4F-FDEB-7448-8AFF-A209329704A4}"/>
              </a:ext>
            </a:extLst>
          </p:cNvPr>
          <p:cNvSpPr>
            <a:spLocks noGrp="1"/>
          </p:cNvSpPr>
          <p:nvPr>
            <p:ph type="title"/>
          </p:nvPr>
        </p:nvSpPr>
        <p:spPr>
          <a:xfrm>
            <a:off x="686834" y="1153572"/>
            <a:ext cx="3200400" cy="4461163"/>
          </a:xfrm>
        </p:spPr>
        <p:txBody>
          <a:bodyPr>
            <a:normAutofit/>
          </a:bodyPr>
          <a:lstStyle/>
          <a:p>
            <a:r>
              <a:rPr lang="en-US">
                <a:solidFill>
                  <a:srgbClr val="FFFFFF"/>
                </a:solidFill>
              </a:rPr>
              <a:t>Directory – Vendémiaire Revolt (Oct 1795)</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9D9C176-B5FE-E546-B58B-743A3996F078}"/>
              </a:ext>
            </a:extLst>
          </p:cNvPr>
          <p:cNvSpPr>
            <a:spLocks noGrp="1"/>
          </p:cNvSpPr>
          <p:nvPr>
            <p:ph idx="1"/>
          </p:nvPr>
        </p:nvSpPr>
        <p:spPr>
          <a:xfrm>
            <a:off x="4447308" y="591344"/>
            <a:ext cx="6906491" cy="5585619"/>
          </a:xfrm>
        </p:spPr>
        <p:txBody>
          <a:bodyPr anchor="ctr">
            <a:normAutofit/>
          </a:bodyPr>
          <a:lstStyle/>
          <a:p>
            <a:pPr lvl="1"/>
            <a:endParaRPr lang="en-US"/>
          </a:p>
          <a:p>
            <a:pPr lvl="1"/>
            <a:r>
              <a:rPr lang="en-US"/>
              <a:t>Royalists were furious that 2/3 of the Council of Five Hundred would be comprised automatically of deputies from the Convention (many former Jacobins). This dashed their hopes of using the election to elect royalists and restore the monarchy. </a:t>
            </a:r>
          </a:p>
          <a:p>
            <a:pPr lvl="1"/>
            <a:endParaRPr lang="en-US"/>
          </a:p>
          <a:p>
            <a:pPr lvl="1"/>
            <a:r>
              <a:rPr lang="en-US"/>
              <a:t>13 </a:t>
            </a:r>
            <a:r>
              <a:rPr lang="en-US" err="1"/>
              <a:t>Vendémiaire</a:t>
            </a:r>
            <a:r>
              <a:rPr lang="en-US"/>
              <a:t> (5 Oct): Royalist uprising in Paris. Crushed by Barras and Bonaparte: ‘whiff of grapeshot’. </a:t>
            </a:r>
          </a:p>
          <a:p>
            <a:pPr lvl="1"/>
            <a:endParaRPr lang="en-US"/>
          </a:p>
          <a:p>
            <a:pPr lvl="1"/>
            <a:r>
              <a:rPr lang="en-US"/>
              <a:t>Last mass uprising of the French Revolution. Insurrections will be replaced by government coups.</a:t>
            </a:r>
          </a:p>
          <a:p>
            <a:pPr lvl="1"/>
            <a:endParaRPr lang="en-US"/>
          </a:p>
          <a:p>
            <a:pPr marL="457200" lvl="1" indent="0">
              <a:buNone/>
            </a:pPr>
            <a:endParaRPr lang="en-US"/>
          </a:p>
        </p:txBody>
      </p:sp>
    </p:spTree>
    <p:extLst>
      <p:ext uri="{BB962C8B-B14F-4D97-AF65-F5344CB8AC3E}">
        <p14:creationId xmlns:p14="http://schemas.microsoft.com/office/powerpoint/2010/main" val="1635592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A916917-C8E6-8B4F-A5EE-9CDE8704E6A5}"/>
              </a:ext>
            </a:extLst>
          </p:cNvPr>
          <p:cNvSpPr>
            <a:spLocks noGrp="1"/>
          </p:cNvSpPr>
          <p:nvPr>
            <p:ph type="title"/>
          </p:nvPr>
        </p:nvSpPr>
        <p:spPr>
          <a:xfrm>
            <a:off x="838200" y="365125"/>
            <a:ext cx="10515600" cy="1325563"/>
          </a:xfrm>
        </p:spPr>
        <p:txBody>
          <a:bodyPr>
            <a:normAutofit/>
          </a:bodyPr>
          <a:lstStyle/>
          <a:p>
            <a:r>
              <a:rPr lang="en-US" dirty="0"/>
              <a:t>Brigandage - epidemic</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FCF97013-9B5D-9A4D-8031-40C4E651935E}"/>
              </a:ext>
            </a:extLst>
          </p:cNvPr>
          <p:cNvSpPr>
            <a:spLocks noGrp="1"/>
          </p:cNvSpPr>
          <p:nvPr>
            <p:ph idx="1"/>
          </p:nvPr>
        </p:nvSpPr>
        <p:spPr>
          <a:xfrm>
            <a:off x="838200" y="1825625"/>
            <a:ext cx="10515600" cy="4351338"/>
          </a:xfrm>
        </p:spPr>
        <p:txBody>
          <a:bodyPr>
            <a:normAutofit/>
          </a:bodyPr>
          <a:lstStyle/>
          <a:p>
            <a:r>
              <a:rPr lang="en-US" sz="2200" dirty="0"/>
              <a:t>Widespread gang violence</a:t>
            </a:r>
          </a:p>
          <a:p>
            <a:endParaRPr lang="en-US" sz="2200" dirty="0"/>
          </a:p>
          <a:p>
            <a:r>
              <a:rPr lang="en-US" sz="2200" dirty="0"/>
              <a:t>Not always political, but sometimes (</a:t>
            </a:r>
            <a:r>
              <a:rPr lang="en-US" sz="2200" dirty="0" err="1"/>
              <a:t>Chouanerie</a:t>
            </a:r>
            <a:r>
              <a:rPr lang="en-US" sz="2200" dirty="0"/>
              <a:t> in Brittany)</a:t>
            </a:r>
          </a:p>
          <a:p>
            <a:endParaRPr lang="en-US" sz="2200" dirty="0"/>
          </a:p>
          <a:p>
            <a:r>
              <a:rPr lang="en-US" sz="2200" dirty="0"/>
              <a:t>Extremely violent – theft, murder</a:t>
            </a:r>
          </a:p>
          <a:p>
            <a:endParaRPr lang="en-US" sz="2200" dirty="0"/>
          </a:p>
          <a:p>
            <a:r>
              <a:rPr lang="en-US" sz="2200" dirty="0"/>
              <a:t>Need for greater police force – military commissions</a:t>
            </a:r>
          </a:p>
          <a:p>
            <a:endParaRPr lang="en-US" sz="2200" dirty="0"/>
          </a:p>
          <a:p>
            <a:r>
              <a:rPr lang="en-US" sz="2200" dirty="0"/>
              <a:t>Targets: wealthy farmers, war zones, esp. in northern conquered territories [today Belgium])</a:t>
            </a:r>
          </a:p>
        </p:txBody>
      </p:sp>
    </p:spTree>
    <p:extLst>
      <p:ext uri="{BB962C8B-B14F-4D97-AF65-F5344CB8AC3E}">
        <p14:creationId xmlns:p14="http://schemas.microsoft.com/office/powerpoint/2010/main" val="3976939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546852-6344-ED4F-9843-86824EC804ED}"/>
              </a:ext>
            </a:extLst>
          </p:cNvPr>
          <p:cNvSpPr>
            <a:spLocks noGrp="1"/>
          </p:cNvSpPr>
          <p:nvPr>
            <p:ph type="title"/>
          </p:nvPr>
        </p:nvSpPr>
        <p:spPr>
          <a:xfrm>
            <a:off x="686834" y="1153572"/>
            <a:ext cx="3200400" cy="4461163"/>
          </a:xfrm>
        </p:spPr>
        <p:txBody>
          <a:bodyPr>
            <a:normAutofit/>
          </a:bodyPr>
          <a:lstStyle/>
          <a:p>
            <a:r>
              <a:rPr lang="en-US" sz="4100" dirty="0">
                <a:solidFill>
                  <a:srgbClr val="FFFFFF"/>
                </a:solidFill>
              </a:rPr>
              <a:t>Robespierre’s fall – </a:t>
            </a:r>
            <a:br>
              <a:rPr lang="en-US" sz="4100" dirty="0">
                <a:solidFill>
                  <a:srgbClr val="FFFFFF"/>
                </a:solidFill>
              </a:rPr>
            </a:br>
            <a:r>
              <a:rPr lang="en-US" sz="4100" dirty="0">
                <a:solidFill>
                  <a:srgbClr val="FFFFFF"/>
                </a:solidFill>
              </a:rPr>
              <a:t>9 Thermidor Year II </a:t>
            </a:r>
            <a:br>
              <a:rPr lang="en-US" sz="4100" dirty="0">
                <a:solidFill>
                  <a:srgbClr val="FFFFFF"/>
                </a:solidFill>
              </a:rPr>
            </a:br>
            <a:r>
              <a:rPr lang="en-US" sz="4100" dirty="0">
                <a:solidFill>
                  <a:srgbClr val="FFFFFF"/>
                </a:solidFill>
              </a:rPr>
              <a:t>(27 July 1794)</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 name="Content Placeholder 2">
            <a:extLst>
              <a:ext uri="{FF2B5EF4-FFF2-40B4-BE49-F238E27FC236}">
                <a16:creationId xmlns:a16="http://schemas.microsoft.com/office/drawing/2014/main" id="{EEAD594D-AEDC-5349-B3EF-146BDCE6018A}"/>
              </a:ext>
            </a:extLst>
          </p:cNvPr>
          <p:cNvSpPr>
            <a:spLocks noGrp="1"/>
          </p:cNvSpPr>
          <p:nvPr>
            <p:ph idx="1"/>
          </p:nvPr>
        </p:nvSpPr>
        <p:spPr>
          <a:xfrm>
            <a:off x="4447308" y="591344"/>
            <a:ext cx="6906491" cy="5585619"/>
          </a:xfrm>
        </p:spPr>
        <p:txBody>
          <a:bodyPr anchor="ctr">
            <a:normAutofit/>
          </a:bodyPr>
          <a:lstStyle/>
          <a:p>
            <a:endParaRPr lang="en-US" sz="1400" dirty="0"/>
          </a:p>
          <a:p>
            <a:r>
              <a:rPr lang="en-US" sz="2000" dirty="0"/>
              <a:t>Thermidor (a month according to revolutionary calendar)</a:t>
            </a:r>
          </a:p>
          <a:p>
            <a:endParaRPr lang="en-US" sz="2000" dirty="0"/>
          </a:p>
          <a:p>
            <a:r>
              <a:rPr lang="en-US" sz="2000" dirty="0"/>
              <a:t>‘</a:t>
            </a:r>
            <a:r>
              <a:rPr lang="en-US" sz="2000" dirty="0" err="1"/>
              <a:t>Therm</a:t>
            </a:r>
            <a:r>
              <a:rPr lang="en-US" sz="2000" dirty="0"/>
              <a:t>’ = heat, summer</a:t>
            </a:r>
          </a:p>
          <a:p>
            <a:endParaRPr lang="en-US" sz="2000" dirty="0"/>
          </a:p>
          <a:p>
            <a:r>
              <a:rPr lang="en-US" sz="2000" dirty="0"/>
              <a:t>Thermidor as a historical phase: post-Terror but pre-Directory </a:t>
            </a:r>
          </a:p>
          <a:p>
            <a:pPr lvl="1"/>
            <a:r>
              <a:rPr lang="en-US" sz="2000" dirty="0"/>
              <a:t>27 July 1794 to 2 November 1795 (15 months)</a:t>
            </a:r>
          </a:p>
          <a:p>
            <a:pPr lvl="1"/>
            <a:endParaRPr lang="en-US" sz="2000" dirty="0"/>
          </a:p>
          <a:p>
            <a:r>
              <a:rPr lang="en-US" sz="2000" dirty="0"/>
              <a:t>Thermidor as metaphor: any phase of abrupt </a:t>
            </a:r>
            <a:r>
              <a:rPr lang="en-US" sz="2000" dirty="0" err="1"/>
              <a:t>deradicalisation</a:t>
            </a:r>
            <a:endParaRPr lang="en-US" sz="2000" dirty="0"/>
          </a:p>
          <a:p>
            <a:endParaRPr lang="en-US" sz="2000" dirty="0"/>
          </a:p>
          <a:p>
            <a:r>
              <a:rPr lang="en-US" sz="2000" dirty="0"/>
              <a:t>Directory: 2 November 1795 to 9 November 1799</a:t>
            </a:r>
          </a:p>
        </p:txBody>
      </p:sp>
    </p:spTree>
    <p:extLst>
      <p:ext uri="{BB962C8B-B14F-4D97-AF65-F5344CB8AC3E}">
        <p14:creationId xmlns:p14="http://schemas.microsoft.com/office/powerpoint/2010/main" val="9564642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71C548-107D-8B41-833C-156CAF2EAA25}"/>
              </a:ext>
            </a:extLst>
          </p:cNvPr>
          <p:cNvSpPr>
            <a:spLocks noGrp="1"/>
          </p:cNvSpPr>
          <p:nvPr>
            <p:ph type="title"/>
          </p:nvPr>
        </p:nvSpPr>
        <p:spPr>
          <a:xfrm>
            <a:off x="1171074" y="1396686"/>
            <a:ext cx="3240506" cy="4064628"/>
          </a:xfrm>
        </p:spPr>
        <p:txBody>
          <a:bodyPr>
            <a:normAutofit/>
          </a:bodyPr>
          <a:lstStyle/>
          <a:p>
            <a:r>
              <a:rPr lang="en-US">
                <a:solidFill>
                  <a:srgbClr val="FFFFFF"/>
                </a:solidFill>
              </a:rPr>
              <a:t>Wars of the First Coalition (1793-97)</a:t>
            </a:r>
          </a:p>
        </p:txBody>
      </p:sp>
      <p:sp>
        <p:nvSpPr>
          <p:cNvPr id="21" name="Arc 20">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3" name="Oval 22">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98DCC71E-E70C-814C-AAEB-996A7AA17AC3}"/>
              </a:ext>
            </a:extLst>
          </p:cNvPr>
          <p:cNvSpPr>
            <a:spLocks noGrp="1"/>
          </p:cNvSpPr>
          <p:nvPr>
            <p:ph idx="1"/>
          </p:nvPr>
        </p:nvSpPr>
        <p:spPr>
          <a:xfrm>
            <a:off x="5370153" y="395780"/>
            <a:ext cx="5536397" cy="3935281"/>
          </a:xfrm>
        </p:spPr>
        <p:txBody>
          <a:bodyPr>
            <a:noAutofit/>
          </a:bodyPr>
          <a:lstStyle/>
          <a:p>
            <a:r>
              <a:rPr lang="en-US" sz="2000" dirty="0"/>
              <a:t>First Coalition members: Austria, Prussia, Britain, Spain, Dutch Republic</a:t>
            </a:r>
          </a:p>
          <a:p>
            <a:endParaRPr lang="en-US" sz="2000" dirty="0"/>
          </a:p>
          <a:p>
            <a:r>
              <a:rPr lang="en-US" sz="2000" dirty="0"/>
              <a:t>Victory of Battle of Fleurus in June 1794 – opened door to </a:t>
            </a:r>
            <a:r>
              <a:rPr lang="en-US" sz="2000" b="1" dirty="0"/>
              <a:t>expansionary wars</a:t>
            </a:r>
          </a:p>
          <a:p>
            <a:pPr marL="0" indent="0">
              <a:buNone/>
            </a:pPr>
            <a:endParaRPr lang="en-US" sz="2000" dirty="0"/>
          </a:p>
          <a:p>
            <a:r>
              <a:rPr lang="en-US" sz="2000" dirty="0"/>
              <a:t>Prussia and Spain negotiate peace with France in 1795.</a:t>
            </a:r>
          </a:p>
          <a:p>
            <a:endParaRPr lang="en-US" sz="2000" dirty="0"/>
          </a:p>
          <a:p>
            <a:r>
              <a:rPr lang="en-US" sz="2000" dirty="0"/>
              <a:t>Bonaparte’s Campaign against Austrian-controlled Northern Italy begins in 1796</a:t>
            </a:r>
          </a:p>
          <a:p>
            <a:pPr lvl="1"/>
            <a:r>
              <a:rPr lang="en-US" sz="2000" dirty="0"/>
              <a:t>Treaty of Campo Formio (1797) – Austria relinquishes control of northern Italy</a:t>
            </a:r>
          </a:p>
          <a:p>
            <a:pPr lvl="1"/>
            <a:endParaRPr lang="en-US" sz="2000" dirty="0"/>
          </a:p>
        </p:txBody>
      </p:sp>
    </p:spTree>
    <p:extLst>
      <p:ext uri="{BB962C8B-B14F-4D97-AF65-F5344CB8AC3E}">
        <p14:creationId xmlns:p14="http://schemas.microsoft.com/office/powerpoint/2010/main" val="32868986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46BEAD5-91DF-2BAE-E184-BA3D1B99B4D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D38DF97-B27B-F643-4C53-A1345322AF71}"/>
              </a:ext>
            </a:extLst>
          </p:cNvPr>
          <p:cNvSpPr>
            <a:spLocks noGrp="1"/>
          </p:cNvSpPr>
          <p:nvPr>
            <p:ph type="title"/>
          </p:nvPr>
        </p:nvSpPr>
        <p:spPr>
          <a:xfrm>
            <a:off x="1389278" y="1233241"/>
            <a:ext cx="3240506" cy="4064628"/>
          </a:xfrm>
        </p:spPr>
        <p:txBody>
          <a:bodyPr>
            <a:normAutofit/>
          </a:bodyPr>
          <a:lstStyle/>
          <a:p>
            <a:r>
              <a:rPr lang="en-US">
                <a:solidFill>
                  <a:srgbClr val="FFFFFF"/>
                </a:solidFill>
              </a:rPr>
              <a:t>Wars of the First Coalition (1793-97)</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129220DD-07A3-48D2-B215-E60D93208776}"/>
              </a:ext>
            </a:extLst>
          </p:cNvPr>
          <p:cNvSpPr>
            <a:spLocks noGrp="1"/>
          </p:cNvSpPr>
          <p:nvPr>
            <p:ph idx="1"/>
          </p:nvPr>
        </p:nvSpPr>
        <p:spPr>
          <a:xfrm>
            <a:off x="6096000" y="820879"/>
            <a:ext cx="5257799" cy="5437875"/>
          </a:xfrm>
        </p:spPr>
        <p:txBody>
          <a:bodyPr anchor="t">
            <a:noAutofit/>
          </a:bodyPr>
          <a:lstStyle/>
          <a:p>
            <a:pPr marL="457200" lvl="1" indent="0">
              <a:buNone/>
            </a:pPr>
            <a:endParaRPr lang="en-US" sz="2000" dirty="0"/>
          </a:p>
          <a:p>
            <a:r>
              <a:rPr lang="en-US" sz="2000" dirty="0"/>
              <a:t>Creation of Sister republics</a:t>
            </a:r>
          </a:p>
          <a:p>
            <a:pPr lvl="1"/>
            <a:r>
              <a:rPr lang="en-US" sz="2000" dirty="0"/>
              <a:t>Batavian Republic (formerly the Dutch Republic, 1795)</a:t>
            </a:r>
          </a:p>
          <a:p>
            <a:pPr lvl="1"/>
            <a:r>
              <a:rPr lang="en-US" sz="2000" dirty="0"/>
              <a:t>Cisalpine Republic (northern Italy, 1797)</a:t>
            </a:r>
          </a:p>
          <a:p>
            <a:pPr lvl="1"/>
            <a:r>
              <a:rPr lang="en-US" sz="2000" dirty="0"/>
              <a:t>Ligurian Republic (Genoa territories, 1797)</a:t>
            </a:r>
          </a:p>
          <a:p>
            <a:pPr lvl="1"/>
            <a:r>
              <a:rPr lang="en-US" sz="2000" dirty="0"/>
              <a:t>Helvetic Republic (Switzerland, 1798)</a:t>
            </a:r>
          </a:p>
          <a:p>
            <a:endParaRPr lang="en-US" sz="2000" dirty="0"/>
          </a:p>
          <a:p>
            <a:r>
              <a:rPr lang="en-US" sz="2000" dirty="0"/>
              <a:t>Ideological warfare and pillage</a:t>
            </a:r>
          </a:p>
          <a:p>
            <a:pPr lvl="1"/>
            <a:r>
              <a:rPr lang="en-US" sz="2000" dirty="0"/>
              <a:t>Constitutional changes imposed on conquered territories</a:t>
            </a:r>
          </a:p>
          <a:p>
            <a:pPr lvl="1"/>
            <a:r>
              <a:rPr lang="en-US" sz="2000" dirty="0"/>
              <a:t>Intense pillage. War = new political economy</a:t>
            </a:r>
          </a:p>
          <a:p>
            <a:pPr lvl="1"/>
            <a:r>
              <a:rPr lang="en-US" sz="2000" dirty="0"/>
              <a:t>Guerilla warfare increases</a:t>
            </a:r>
          </a:p>
          <a:p>
            <a:pPr lvl="1"/>
            <a:r>
              <a:rPr lang="en-US" sz="2000" dirty="0"/>
              <a:t>Wars of extermination: treat as ‘animals’ those who refused to be ‘civilized’</a:t>
            </a:r>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4618463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A4CD64-30F5-E24E-8F52-70DBF1D817C0}"/>
              </a:ext>
            </a:extLst>
          </p:cNvPr>
          <p:cNvSpPr>
            <a:spLocks noGrp="1"/>
          </p:cNvSpPr>
          <p:nvPr>
            <p:ph type="title"/>
          </p:nvPr>
        </p:nvSpPr>
        <p:spPr>
          <a:xfrm>
            <a:off x="686834" y="1153572"/>
            <a:ext cx="3200400" cy="4461163"/>
          </a:xfrm>
        </p:spPr>
        <p:txBody>
          <a:bodyPr>
            <a:normAutofit/>
          </a:bodyPr>
          <a:lstStyle/>
          <a:p>
            <a:r>
              <a:rPr lang="en-US" dirty="0">
                <a:solidFill>
                  <a:srgbClr val="FFFFFF"/>
                </a:solidFill>
              </a:rPr>
              <a:t>François-Noël Babeuf </a:t>
            </a:r>
            <a:br>
              <a:rPr lang="en-US" dirty="0">
                <a:solidFill>
                  <a:srgbClr val="FFFFFF"/>
                </a:solidFill>
              </a:rPr>
            </a:br>
            <a:br>
              <a:rPr lang="en-US" dirty="0">
                <a:solidFill>
                  <a:srgbClr val="FFFFFF"/>
                </a:solidFill>
              </a:rPr>
            </a:br>
            <a:r>
              <a:rPr lang="en-US" dirty="0">
                <a:solidFill>
                  <a:srgbClr val="FFFFFF"/>
                </a:solidFill>
              </a:rPr>
              <a:t>Conspiracy of Equals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53A43EF7-A225-0942-87E0-7AB5F7740992}"/>
              </a:ext>
            </a:extLst>
          </p:cNvPr>
          <p:cNvSpPr>
            <a:spLocks noGrp="1"/>
          </p:cNvSpPr>
          <p:nvPr>
            <p:ph idx="1"/>
          </p:nvPr>
        </p:nvSpPr>
        <p:spPr>
          <a:xfrm>
            <a:off x="4447308" y="591344"/>
            <a:ext cx="6906491" cy="5585619"/>
          </a:xfrm>
        </p:spPr>
        <p:txBody>
          <a:bodyPr anchor="ctr">
            <a:normAutofit/>
          </a:bodyPr>
          <a:lstStyle/>
          <a:p>
            <a:r>
              <a:rPr lang="en-US" sz="1800" dirty="0"/>
              <a:t>Autodidact from northern France</a:t>
            </a:r>
          </a:p>
          <a:p>
            <a:endParaRPr lang="en-US" sz="1800" dirty="0"/>
          </a:p>
          <a:p>
            <a:r>
              <a:rPr lang="en-US" sz="1800" dirty="0"/>
              <a:t>Radical politics</a:t>
            </a:r>
          </a:p>
          <a:p>
            <a:pPr lvl="1"/>
            <a:r>
              <a:rPr lang="en-US" sz="1800" dirty="0"/>
              <a:t>Called for Progressive Taxation</a:t>
            </a:r>
          </a:p>
          <a:p>
            <a:pPr lvl="1"/>
            <a:r>
              <a:rPr lang="en-US" sz="1800" dirty="0"/>
              <a:t>Supported women’s political clubs after their abolition</a:t>
            </a:r>
          </a:p>
          <a:p>
            <a:pPr lvl="1"/>
            <a:r>
              <a:rPr lang="en-US" sz="1800" dirty="0"/>
              <a:t>Insisted on the restoration of the Constitution of 1793</a:t>
            </a:r>
          </a:p>
          <a:p>
            <a:pPr lvl="1"/>
            <a:r>
              <a:rPr lang="en-US" sz="1800" dirty="0"/>
              <a:t>‘Nature has given every man the right to the enjoyment of an equal share in all property’.</a:t>
            </a:r>
          </a:p>
          <a:p>
            <a:pPr marL="0" indent="0">
              <a:buNone/>
            </a:pPr>
            <a:endParaRPr lang="en-US" sz="1800" dirty="0"/>
          </a:p>
          <a:p>
            <a:r>
              <a:rPr lang="en-US" sz="1800" dirty="0"/>
              <a:t>Conspiracy of Equals: aimed to overthrow the Directory</a:t>
            </a:r>
          </a:p>
          <a:p>
            <a:endParaRPr lang="en-US" sz="1800" dirty="0"/>
          </a:p>
          <a:p>
            <a:r>
              <a:rPr lang="en-US" sz="1800" dirty="0"/>
              <a:t>Opposed gov’t liberalization --&gt; withdrawal of assignats and repeal of Maximum</a:t>
            </a:r>
          </a:p>
          <a:p>
            <a:endParaRPr lang="en-US" sz="1800" dirty="0"/>
          </a:p>
          <a:p>
            <a:r>
              <a:rPr lang="en-US" sz="1800" dirty="0"/>
              <a:t>1796: Demanded Constitution of 1793 and called for insurrections</a:t>
            </a:r>
          </a:p>
        </p:txBody>
      </p:sp>
    </p:spTree>
    <p:extLst>
      <p:ext uri="{BB962C8B-B14F-4D97-AF65-F5344CB8AC3E}">
        <p14:creationId xmlns:p14="http://schemas.microsoft.com/office/powerpoint/2010/main" val="2477454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319749-F93C-304B-9521-2D369274E28A}"/>
              </a:ext>
            </a:extLst>
          </p:cNvPr>
          <p:cNvSpPr>
            <a:spLocks noGrp="1"/>
          </p:cNvSpPr>
          <p:nvPr>
            <p:ph type="title"/>
          </p:nvPr>
        </p:nvSpPr>
        <p:spPr>
          <a:xfrm>
            <a:off x="686834" y="1153572"/>
            <a:ext cx="3200400" cy="4461163"/>
          </a:xfrm>
        </p:spPr>
        <p:txBody>
          <a:bodyPr>
            <a:normAutofit/>
          </a:bodyPr>
          <a:lstStyle/>
          <a:p>
            <a:r>
              <a:rPr lang="en-US">
                <a:solidFill>
                  <a:srgbClr val="FFFFFF"/>
                </a:solidFill>
              </a:rPr>
              <a:t>Babeuf’s Trial</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AB045C6A-2618-EE42-89C9-97505007329E}"/>
              </a:ext>
            </a:extLst>
          </p:cNvPr>
          <p:cNvSpPr>
            <a:spLocks noGrp="1"/>
          </p:cNvSpPr>
          <p:nvPr>
            <p:ph idx="1"/>
          </p:nvPr>
        </p:nvSpPr>
        <p:spPr>
          <a:xfrm>
            <a:off x="4447308" y="591344"/>
            <a:ext cx="6906491" cy="5585619"/>
          </a:xfrm>
        </p:spPr>
        <p:txBody>
          <a:bodyPr anchor="ctr">
            <a:normAutofit/>
          </a:bodyPr>
          <a:lstStyle/>
          <a:p>
            <a:r>
              <a:rPr lang="en-US" sz="2400" dirty="0"/>
              <a:t>Show trial in the high court of </a:t>
            </a:r>
            <a:r>
              <a:rPr lang="en-US" sz="2400" dirty="0" err="1"/>
              <a:t>Vendôme</a:t>
            </a:r>
            <a:r>
              <a:rPr lang="en-US" sz="2400" dirty="0"/>
              <a:t>, February 1797</a:t>
            </a:r>
          </a:p>
          <a:p>
            <a:endParaRPr lang="en-US" sz="2400" dirty="0"/>
          </a:p>
          <a:p>
            <a:r>
              <a:rPr lang="en-US" sz="2400" dirty="0"/>
              <a:t>Highly publicized, since the Directors believed Babeuf’s radicalism would disgust the public and lend support to the Directory</a:t>
            </a:r>
          </a:p>
          <a:p>
            <a:endParaRPr lang="en-US" sz="2400" dirty="0"/>
          </a:p>
          <a:p>
            <a:r>
              <a:rPr lang="en-US" sz="2400" dirty="0"/>
              <a:t>Drawn out trial. Babeuf executed in May 1797</a:t>
            </a:r>
          </a:p>
          <a:p>
            <a:endParaRPr lang="en-US" sz="2400" dirty="0"/>
          </a:p>
          <a:p>
            <a:r>
              <a:rPr lang="en-US" sz="2400" dirty="0"/>
              <a:t>During the trial, he laid out his political philosophy of abolishing private property. </a:t>
            </a:r>
          </a:p>
          <a:p>
            <a:endParaRPr lang="en-US" sz="2400" dirty="0"/>
          </a:p>
          <a:p>
            <a:r>
              <a:rPr lang="en-US" sz="2400" dirty="0"/>
              <a:t>Was a hero and martyr to 19</a:t>
            </a:r>
            <a:r>
              <a:rPr lang="en-US" sz="2400" baseline="30000" dirty="0"/>
              <a:t>th</a:t>
            </a:r>
            <a:r>
              <a:rPr lang="en-US" sz="2400" dirty="0"/>
              <a:t> century socialists.</a:t>
            </a:r>
          </a:p>
          <a:p>
            <a:endParaRPr lang="en-US" sz="2400" dirty="0"/>
          </a:p>
        </p:txBody>
      </p:sp>
    </p:spTree>
    <p:extLst>
      <p:ext uri="{BB962C8B-B14F-4D97-AF65-F5344CB8AC3E}">
        <p14:creationId xmlns:p14="http://schemas.microsoft.com/office/powerpoint/2010/main" val="22032688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9DBC8166-481C-4473-95F5-9A5B9073B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0">
            <a:extLst>
              <a:ext uri="{FF2B5EF4-FFF2-40B4-BE49-F238E27FC236}">
                <a16:creationId xmlns:a16="http://schemas.microsoft.com/office/drawing/2014/main" id="{A5A5CE6E-90AF-4D43-A014-1F9EC83EB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512467" cy="6858000"/>
          </a:xfrm>
          <a:custGeom>
            <a:avLst/>
            <a:gdLst>
              <a:gd name="connsiteX0" fmla="*/ 0 w 4512467"/>
              <a:gd name="connsiteY0" fmla="*/ 0 h 6858000"/>
              <a:gd name="connsiteX1" fmla="*/ 2579526 w 4512467"/>
              <a:gd name="connsiteY1" fmla="*/ 0 h 6858000"/>
              <a:gd name="connsiteX2" fmla="*/ 2583267 w 4512467"/>
              <a:gd name="connsiteY2" fmla="*/ 2151 h 6858000"/>
              <a:gd name="connsiteX3" fmla="*/ 4512467 w 4512467"/>
              <a:gd name="connsiteY3" fmla="*/ 3429000 h 6858000"/>
              <a:gd name="connsiteX4" fmla="*/ 2583267 w 4512467"/>
              <a:gd name="connsiteY4" fmla="*/ 6855849 h 6858000"/>
              <a:gd name="connsiteX5" fmla="*/ 2579526 w 4512467"/>
              <a:gd name="connsiteY5" fmla="*/ 6858000 h 6858000"/>
              <a:gd name="connsiteX6" fmla="*/ 0 w 451246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12467" h="6858000">
                <a:moveTo>
                  <a:pt x="0" y="0"/>
                </a:moveTo>
                <a:lnTo>
                  <a:pt x="2579526" y="0"/>
                </a:lnTo>
                <a:lnTo>
                  <a:pt x="2583267" y="2151"/>
                </a:lnTo>
                <a:cubicBezTo>
                  <a:pt x="3739868" y="704919"/>
                  <a:pt x="4512467" y="1976735"/>
                  <a:pt x="4512467" y="3429000"/>
                </a:cubicBezTo>
                <a:cubicBezTo>
                  <a:pt x="4512467" y="4881266"/>
                  <a:pt x="3739868" y="6153081"/>
                  <a:pt x="2583267" y="6855849"/>
                </a:cubicBezTo>
                <a:lnTo>
                  <a:pt x="2579526"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Title 1">
            <a:extLst>
              <a:ext uri="{FF2B5EF4-FFF2-40B4-BE49-F238E27FC236}">
                <a16:creationId xmlns:a16="http://schemas.microsoft.com/office/drawing/2014/main" id="{48E834DF-4ACE-924B-8C7C-7939234BDFFF}"/>
              </a:ext>
            </a:extLst>
          </p:cNvPr>
          <p:cNvSpPr>
            <a:spLocks noGrp="1"/>
          </p:cNvSpPr>
          <p:nvPr>
            <p:ph type="title"/>
          </p:nvPr>
        </p:nvSpPr>
        <p:spPr>
          <a:xfrm>
            <a:off x="838200" y="643467"/>
            <a:ext cx="2951205" cy="5571066"/>
          </a:xfrm>
        </p:spPr>
        <p:txBody>
          <a:bodyPr>
            <a:normAutofit/>
          </a:bodyPr>
          <a:lstStyle/>
          <a:p>
            <a:r>
              <a:rPr lang="en-US" sz="3700">
                <a:solidFill>
                  <a:srgbClr val="FFFFFF"/>
                </a:solidFill>
              </a:rPr>
              <a:t>First Directory (1795-97) - Achievements</a:t>
            </a:r>
          </a:p>
        </p:txBody>
      </p:sp>
      <p:graphicFrame>
        <p:nvGraphicFramePr>
          <p:cNvPr id="15" name="Content Placeholder 2">
            <a:extLst>
              <a:ext uri="{FF2B5EF4-FFF2-40B4-BE49-F238E27FC236}">
                <a16:creationId xmlns:a16="http://schemas.microsoft.com/office/drawing/2014/main" id="{D3330AF7-6E8F-075A-CF8B-CCA29C6685F3}"/>
              </a:ext>
            </a:extLst>
          </p:cNvPr>
          <p:cNvGraphicFramePr>
            <a:graphicFrameLocks noGrp="1"/>
          </p:cNvGraphicFramePr>
          <p:nvPr>
            <p:ph idx="1"/>
            <p:extLst>
              <p:ext uri="{D42A27DB-BD31-4B8C-83A1-F6EECF244321}">
                <p14:modId xmlns:p14="http://schemas.microsoft.com/office/powerpoint/2010/main" val="3383790237"/>
              </p:ext>
            </p:extLst>
          </p:nvPr>
        </p:nvGraphicFramePr>
        <p:xfrm>
          <a:off x="5207640" y="643466"/>
          <a:ext cx="6291714" cy="5530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49287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45D489D-16E1-484D-867B-144368D74B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A496F5-B01E-4BF8-9D1E-C4E53B6F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225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c 12">
            <a:extLst>
              <a:ext uri="{FF2B5EF4-FFF2-40B4-BE49-F238E27FC236}">
                <a16:creationId xmlns:a16="http://schemas.microsoft.com/office/drawing/2014/main" id="{6E895C8D-1379-40B8-8B1B-B6F5AEAF0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2906963" y="1348064"/>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B40F6C1-30F3-BC49-B1B1-2C9D6CBB768A}"/>
              </a:ext>
            </a:extLst>
          </p:cNvPr>
          <p:cNvSpPr>
            <a:spLocks noGrp="1"/>
          </p:cNvSpPr>
          <p:nvPr>
            <p:ph type="title"/>
          </p:nvPr>
        </p:nvSpPr>
        <p:spPr>
          <a:xfrm>
            <a:off x="838200" y="643467"/>
            <a:ext cx="2951205" cy="5571066"/>
          </a:xfrm>
        </p:spPr>
        <p:txBody>
          <a:bodyPr>
            <a:normAutofit/>
          </a:bodyPr>
          <a:lstStyle/>
          <a:p>
            <a:r>
              <a:rPr lang="en-US">
                <a:solidFill>
                  <a:srgbClr val="FFFFFF"/>
                </a:solidFill>
              </a:rPr>
              <a:t>First Directory - Flaws</a:t>
            </a:r>
          </a:p>
        </p:txBody>
      </p:sp>
      <p:graphicFrame>
        <p:nvGraphicFramePr>
          <p:cNvPr id="5" name="Content Placeholder 2">
            <a:extLst>
              <a:ext uri="{FF2B5EF4-FFF2-40B4-BE49-F238E27FC236}">
                <a16:creationId xmlns:a16="http://schemas.microsoft.com/office/drawing/2014/main" id="{CCA064DA-DD67-B6B6-1922-D2C4CE73D6FC}"/>
              </a:ext>
            </a:extLst>
          </p:cNvPr>
          <p:cNvGraphicFramePr>
            <a:graphicFrameLocks noGrp="1"/>
          </p:cNvGraphicFramePr>
          <p:nvPr>
            <p:ph idx="1"/>
            <p:extLst>
              <p:ext uri="{D42A27DB-BD31-4B8C-83A1-F6EECF244321}">
                <p14:modId xmlns:p14="http://schemas.microsoft.com/office/powerpoint/2010/main" val="3379312373"/>
              </p:ext>
            </p:extLst>
          </p:nvPr>
        </p:nvGraphicFramePr>
        <p:xfrm>
          <a:off x="5237018" y="653693"/>
          <a:ext cx="6303729" cy="55608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66632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0A4AC3-56B2-AB48-B217-B3029F030EBA}"/>
              </a:ext>
            </a:extLst>
          </p:cNvPr>
          <p:cNvSpPr>
            <a:spLocks noGrp="1"/>
          </p:cNvSpPr>
          <p:nvPr>
            <p:ph type="title"/>
          </p:nvPr>
        </p:nvSpPr>
        <p:spPr>
          <a:xfrm>
            <a:off x="1171074" y="1396686"/>
            <a:ext cx="3240506" cy="4064628"/>
          </a:xfrm>
        </p:spPr>
        <p:txBody>
          <a:bodyPr>
            <a:normAutofit/>
          </a:bodyPr>
          <a:lstStyle/>
          <a:p>
            <a:r>
              <a:rPr lang="en-US">
                <a:solidFill>
                  <a:srgbClr val="FFFFFF"/>
                </a:solidFill>
              </a:rPr>
              <a:t>Fructidor coup of 1797</a:t>
            </a:r>
            <a:endParaRPr lang="en-US" i="1">
              <a:solidFill>
                <a:srgbClr val="FFFFFF"/>
              </a:solidFill>
            </a:endParaRP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7C701263-FB17-3449-9267-2B36723C8B49}"/>
              </a:ext>
            </a:extLst>
          </p:cNvPr>
          <p:cNvSpPr>
            <a:spLocks noGrp="1"/>
          </p:cNvSpPr>
          <p:nvPr>
            <p:ph idx="1"/>
          </p:nvPr>
        </p:nvSpPr>
        <p:spPr>
          <a:xfrm>
            <a:off x="5370153" y="1526033"/>
            <a:ext cx="5536397" cy="3935281"/>
          </a:xfrm>
        </p:spPr>
        <p:txBody>
          <a:bodyPr>
            <a:noAutofit/>
          </a:bodyPr>
          <a:lstStyle/>
          <a:p>
            <a:r>
              <a:rPr lang="en-US" sz="2000" dirty="0"/>
              <a:t>France is divided between royalists, constitutional monarchists and republicans</a:t>
            </a:r>
          </a:p>
          <a:p>
            <a:endParaRPr lang="en-US" sz="2000" dirty="0"/>
          </a:p>
          <a:p>
            <a:r>
              <a:rPr lang="en-US" sz="2000" dirty="0"/>
              <a:t>Elections of spring 1797</a:t>
            </a:r>
          </a:p>
          <a:p>
            <a:pPr lvl="1"/>
            <a:r>
              <a:rPr lang="en-US" sz="2000" dirty="0"/>
              <a:t>Many royalists win – wish to further purge the Jacobins (‘terrorists’)</a:t>
            </a:r>
          </a:p>
          <a:p>
            <a:pPr lvl="1"/>
            <a:r>
              <a:rPr lang="en-US" sz="2000" dirty="0"/>
              <a:t>Only 13 out of 216 ex-Conventionnels re-elected. Victory for the right.</a:t>
            </a:r>
          </a:p>
          <a:p>
            <a:pPr marL="457200" lvl="1" indent="0">
              <a:buNone/>
            </a:pPr>
            <a:endParaRPr lang="en-US" sz="2000" dirty="0"/>
          </a:p>
          <a:p>
            <a:r>
              <a:rPr lang="en-US" sz="2000" dirty="0"/>
              <a:t>Council of 500 divided, as are the 5 Directors</a:t>
            </a:r>
          </a:p>
          <a:p>
            <a:pPr marL="0" indent="0">
              <a:buNone/>
            </a:pPr>
            <a:endParaRPr lang="en-US" sz="2000" dirty="0"/>
          </a:p>
          <a:p>
            <a:r>
              <a:rPr lang="en-US" sz="2000" dirty="0"/>
              <a:t>18 </a:t>
            </a:r>
            <a:r>
              <a:rPr lang="en-US" sz="2000" dirty="0" err="1"/>
              <a:t>Fructidor</a:t>
            </a:r>
            <a:r>
              <a:rPr lang="en-US" sz="2000" dirty="0"/>
              <a:t> Coup (Sept 4) : 2 Directors are purged by the other three, who are backed up by the army. 177 royalist deputies are purged. 65 people deported.</a:t>
            </a:r>
          </a:p>
          <a:p>
            <a:pPr marL="0" indent="0">
              <a:buNone/>
            </a:pPr>
            <a:endParaRPr lang="en-US" sz="2000" dirty="0"/>
          </a:p>
        </p:txBody>
      </p:sp>
    </p:spTree>
    <p:extLst>
      <p:ext uri="{BB962C8B-B14F-4D97-AF65-F5344CB8AC3E}">
        <p14:creationId xmlns:p14="http://schemas.microsoft.com/office/powerpoint/2010/main" val="38214717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D56839D-76C5-2E4B-B301-D8B443627764}"/>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Second Directory</a:t>
            </a:r>
          </a:p>
        </p:txBody>
      </p:sp>
      <p:sp>
        <p:nvSpPr>
          <p:cNvPr id="3" name="Content Placeholder 2">
            <a:extLst>
              <a:ext uri="{FF2B5EF4-FFF2-40B4-BE49-F238E27FC236}">
                <a16:creationId xmlns:a16="http://schemas.microsoft.com/office/drawing/2014/main" id="{2CD323FB-04C7-9749-A1DA-F917FF9789D6}"/>
              </a:ext>
            </a:extLst>
          </p:cNvPr>
          <p:cNvSpPr>
            <a:spLocks noGrp="1"/>
          </p:cNvSpPr>
          <p:nvPr>
            <p:ph idx="1"/>
          </p:nvPr>
        </p:nvSpPr>
        <p:spPr>
          <a:xfrm>
            <a:off x="4810259" y="649480"/>
            <a:ext cx="6555347" cy="5546047"/>
          </a:xfrm>
        </p:spPr>
        <p:txBody>
          <a:bodyPr anchor="ctr">
            <a:normAutofit/>
          </a:bodyPr>
          <a:lstStyle/>
          <a:p>
            <a:r>
              <a:rPr lang="en-US" sz="2000"/>
              <a:t>30 royalist newspapers are shut-down.</a:t>
            </a:r>
          </a:p>
          <a:p>
            <a:endParaRPr lang="en-US" sz="2000"/>
          </a:p>
          <a:p>
            <a:r>
              <a:rPr lang="en-US" sz="2000"/>
              <a:t>More aggressive state propaganda</a:t>
            </a:r>
          </a:p>
          <a:p>
            <a:endParaRPr lang="en-US" sz="2000"/>
          </a:p>
          <a:p>
            <a:r>
              <a:rPr lang="en-US" sz="2000"/>
              <a:t>Annuls public debt in 1797 (what if they had done this back in 1789… there would not have been a revolution !!??)</a:t>
            </a:r>
          </a:p>
          <a:p>
            <a:endParaRPr lang="en-US" sz="2000"/>
          </a:p>
          <a:p>
            <a:r>
              <a:rPr lang="en-US" sz="2000"/>
              <a:t>Campo Formio Treaty (1797)</a:t>
            </a:r>
          </a:p>
          <a:p>
            <a:pPr lvl="1"/>
            <a:r>
              <a:rPr lang="en-US" sz="2000"/>
              <a:t>Austria gives up Northern Italy and Netherlands. Napoleon leading army in Italy.</a:t>
            </a:r>
          </a:p>
          <a:p>
            <a:endParaRPr lang="en-US" sz="2000"/>
          </a:p>
          <a:p>
            <a:endParaRPr lang="en-US" sz="2000"/>
          </a:p>
          <a:p>
            <a:endParaRPr lang="en-US" sz="2000"/>
          </a:p>
        </p:txBody>
      </p:sp>
    </p:spTree>
    <p:extLst>
      <p:ext uri="{BB962C8B-B14F-4D97-AF65-F5344CB8AC3E}">
        <p14:creationId xmlns:p14="http://schemas.microsoft.com/office/powerpoint/2010/main" val="407301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A8D998-F603-5244-A3C9-DCA519FA4BEA}"/>
              </a:ext>
            </a:extLst>
          </p:cNvPr>
          <p:cNvSpPr>
            <a:spLocks noGrp="1"/>
          </p:cNvSpPr>
          <p:nvPr>
            <p:ph type="title"/>
          </p:nvPr>
        </p:nvSpPr>
        <p:spPr>
          <a:xfrm>
            <a:off x="686834" y="1153572"/>
            <a:ext cx="3200400" cy="4461163"/>
          </a:xfrm>
        </p:spPr>
        <p:txBody>
          <a:bodyPr>
            <a:normAutofit/>
          </a:bodyPr>
          <a:lstStyle/>
          <a:p>
            <a:r>
              <a:rPr lang="en-US">
                <a:solidFill>
                  <a:srgbClr val="FFFFFF"/>
                </a:solidFill>
              </a:rPr>
              <a:t>Wars of the Second Coalition (1798-1802)</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3EF2399-13C3-7B44-A570-95A4CF6DA5E1}"/>
              </a:ext>
            </a:extLst>
          </p:cNvPr>
          <p:cNvSpPr>
            <a:spLocks noGrp="1"/>
          </p:cNvSpPr>
          <p:nvPr>
            <p:ph idx="1"/>
          </p:nvPr>
        </p:nvSpPr>
        <p:spPr>
          <a:xfrm>
            <a:off x="4447308" y="591344"/>
            <a:ext cx="6906491" cy="5585619"/>
          </a:xfrm>
        </p:spPr>
        <p:txBody>
          <a:bodyPr anchor="ctr">
            <a:normAutofit/>
          </a:bodyPr>
          <a:lstStyle/>
          <a:p>
            <a:r>
              <a:rPr lang="en-US" sz="1800" dirty="0"/>
              <a:t>Members: Austria, Russia, Britain, Ottomans, Italian states, German states</a:t>
            </a:r>
          </a:p>
          <a:p>
            <a:r>
              <a:rPr lang="en-US" sz="1800" dirty="0"/>
              <a:t>Napoleon’s aborted attack on Britain via Ireland, where there were Irish supporters of the French Revolution (1797).</a:t>
            </a:r>
          </a:p>
          <a:p>
            <a:r>
              <a:rPr lang="en-US" sz="1800" dirty="0"/>
              <a:t>Plan B: attack Britain and the Ottomans by threatening Britain’s over-land trade with India and taking Egypt.	</a:t>
            </a:r>
          </a:p>
          <a:p>
            <a:r>
              <a:rPr lang="en-US" sz="1800" dirty="0"/>
              <a:t>Invasion of Egypt (May 1798)</a:t>
            </a:r>
          </a:p>
          <a:p>
            <a:pPr lvl="1"/>
            <a:r>
              <a:rPr lang="en-US" sz="1800" dirty="0"/>
              <a:t>Napoleon gets bogged down in Syria and Egypt in spring 1799. </a:t>
            </a:r>
          </a:p>
          <a:p>
            <a:pPr lvl="1"/>
            <a:r>
              <a:rPr lang="en-US" sz="1800" dirty="0"/>
              <a:t>Military setbacks but cultural and scientific victory: Discovery of the Rosetta Stone. Public opinion fascinated with news coming from ‘exotic’ region.</a:t>
            </a:r>
          </a:p>
          <a:p>
            <a:r>
              <a:rPr lang="en-US" sz="1800" dirty="0"/>
              <a:t>French setbacks in Europe (1799)</a:t>
            </a:r>
          </a:p>
          <a:p>
            <a:pPr lvl="1"/>
            <a:r>
              <a:rPr lang="en-US" sz="1800" dirty="0"/>
              <a:t>Russians enter Northern Italy (thanks to Austria’s help)</a:t>
            </a:r>
          </a:p>
          <a:p>
            <a:pPr lvl="1"/>
            <a:r>
              <a:rPr lang="en-US" sz="1800" dirty="0"/>
              <a:t>Italian states revolt – brutal repression by French troops</a:t>
            </a:r>
          </a:p>
          <a:p>
            <a:pPr lvl="1"/>
            <a:r>
              <a:rPr lang="en-US" sz="1800" dirty="0"/>
              <a:t>New troops needed. Attempts to conscript them trigger revolts in western France again (the counterrevolutionary Chouans in Brittany)</a:t>
            </a:r>
          </a:p>
          <a:p>
            <a:endParaRPr lang="en-US" sz="1800" dirty="0"/>
          </a:p>
        </p:txBody>
      </p:sp>
    </p:spTree>
    <p:extLst>
      <p:ext uri="{BB962C8B-B14F-4D97-AF65-F5344CB8AC3E}">
        <p14:creationId xmlns:p14="http://schemas.microsoft.com/office/powerpoint/2010/main" val="37380258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1794C84-AA87-D847-8AA3-41C09858F8FB}"/>
              </a:ext>
            </a:extLst>
          </p:cNvPr>
          <p:cNvSpPr>
            <a:spLocks noGrp="1"/>
          </p:cNvSpPr>
          <p:nvPr>
            <p:ph type="title"/>
          </p:nvPr>
        </p:nvSpPr>
        <p:spPr>
          <a:xfrm>
            <a:off x="838200" y="365125"/>
            <a:ext cx="10515600" cy="1325563"/>
          </a:xfrm>
        </p:spPr>
        <p:txBody>
          <a:bodyPr>
            <a:normAutofit/>
          </a:bodyPr>
          <a:lstStyle/>
          <a:p>
            <a:r>
              <a:rPr lang="en-US" dirty="0"/>
              <a:t>Second Directory (1797-1799)</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D7050F2-D383-3049-AEF9-D40C8D13DA8A}"/>
              </a:ext>
            </a:extLst>
          </p:cNvPr>
          <p:cNvSpPr>
            <a:spLocks noGrp="1"/>
          </p:cNvSpPr>
          <p:nvPr>
            <p:ph idx="1"/>
          </p:nvPr>
        </p:nvSpPr>
        <p:spPr>
          <a:xfrm>
            <a:off x="838200" y="1825625"/>
            <a:ext cx="10515600" cy="4351338"/>
          </a:xfrm>
        </p:spPr>
        <p:txBody>
          <a:bodyPr>
            <a:normAutofit/>
          </a:bodyPr>
          <a:lstStyle/>
          <a:p>
            <a:pPr marL="0" indent="0">
              <a:buNone/>
            </a:pPr>
            <a:endParaRPr lang="en-US" sz="1500"/>
          </a:p>
          <a:p>
            <a:r>
              <a:rPr lang="en-US" sz="1500"/>
              <a:t>Militant Jacobins on the rise – they do well in local and regional elections of 1798</a:t>
            </a:r>
          </a:p>
          <a:p>
            <a:endParaRPr lang="en-US" sz="1500"/>
          </a:p>
          <a:p>
            <a:r>
              <a:rPr lang="en-US" sz="1500"/>
              <a:t>Floréal coup of 1798 	</a:t>
            </a:r>
          </a:p>
          <a:p>
            <a:pPr lvl="1"/>
            <a:r>
              <a:rPr lang="en-US" sz="1500"/>
              <a:t>Directory ‘corrects’ election results, annulling Jacobin victories and installing its own centrist candidates. Roughly 1/3 of the elections at various levels were annulled.</a:t>
            </a:r>
          </a:p>
          <a:p>
            <a:endParaRPr lang="en-US" sz="1500"/>
          </a:p>
          <a:p>
            <a:r>
              <a:rPr lang="en-US" sz="1500"/>
              <a:t>All elections have very poor turnout</a:t>
            </a:r>
          </a:p>
          <a:p>
            <a:endParaRPr lang="en-US" sz="1500"/>
          </a:p>
          <a:p>
            <a:r>
              <a:rPr lang="en-US" sz="1500"/>
              <a:t>Directory lacks legitimacy</a:t>
            </a:r>
          </a:p>
        </p:txBody>
      </p:sp>
    </p:spTree>
    <p:extLst>
      <p:ext uri="{BB962C8B-B14F-4D97-AF65-F5344CB8AC3E}">
        <p14:creationId xmlns:p14="http://schemas.microsoft.com/office/powerpoint/2010/main" val="3163328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E65B80-3342-2B47-BE51-86B6EDACEADC}"/>
              </a:ext>
            </a:extLst>
          </p:cNvPr>
          <p:cNvSpPr>
            <a:spLocks noGrp="1"/>
          </p:cNvSpPr>
          <p:nvPr>
            <p:ph type="title"/>
          </p:nvPr>
        </p:nvSpPr>
        <p:spPr>
          <a:xfrm>
            <a:off x="686834" y="1153572"/>
            <a:ext cx="3200400" cy="4461163"/>
          </a:xfrm>
        </p:spPr>
        <p:txBody>
          <a:bodyPr>
            <a:normAutofit/>
          </a:bodyPr>
          <a:lstStyle/>
          <a:p>
            <a:r>
              <a:rPr lang="en-US">
                <a:solidFill>
                  <a:srgbClr val="FFFFFF"/>
                </a:solidFill>
              </a:rPr>
              <a:t>Early Thermidor phase - 1794</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02B0FFC-49BC-CD42-8FB7-2E51DC40FD43}"/>
              </a:ext>
            </a:extLst>
          </p:cNvPr>
          <p:cNvSpPr>
            <a:spLocks noGrp="1"/>
          </p:cNvSpPr>
          <p:nvPr>
            <p:ph idx="1"/>
          </p:nvPr>
        </p:nvSpPr>
        <p:spPr>
          <a:xfrm>
            <a:off x="4447308" y="591344"/>
            <a:ext cx="6906491" cy="5585619"/>
          </a:xfrm>
        </p:spPr>
        <p:txBody>
          <a:bodyPr anchor="ctr">
            <a:normAutofit/>
          </a:bodyPr>
          <a:lstStyle/>
          <a:p>
            <a:r>
              <a:rPr lang="en-US" dirty="0"/>
              <a:t>Purge of </a:t>
            </a:r>
            <a:r>
              <a:rPr lang="en-US" dirty="0" err="1"/>
              <a:t>Robespierristes</a:t>
            </a:r>
            <a:r>
              <a:rPr lang="en-US" dirty="0"/>
              <a:t> (August-September 1794)</a:t>
            </a:r>
          </a:p>
          <a:p>
            <a:endParaRPr lang="en-US" dirty="0"/>
          </a:p>
          <a:p>
            <a:r>
              <a:rPr lang="en-US" dirty="0"/>
              <a:t>Re-organization of Paris to break up sans-culottes (from Paris ‘sections’ to ‘arrondissements’) </a:t>
            </a:r>
          </a:p>
          <a:p>
            <a:endParaRPr lang="en-US" dirty="0"/>
          </a:p>
          <a:p>
            <a:r>
              <a:rPr lang="en-US" dirty="0"/>
              <a:t>October: clubs in France forbidden to correspond with each other </a:t>
            </a:r>
          </a:p>
          <a:p>
            <a:endParaRPr lang="en-US" dirty="0"/>
          </a:p>
          <a:p>
            <a:r>
              <a:rPr lang="en-US" dirty="0"/>
              <a:t>November: closure of the Jacobin Club</a:t>
            </a:r>
          </a:p>
          <a:p>
            <a:endParaRPr lang="en-US" dirty="0"/>
          </a:p>
        </p:txBody>
      </p:sp>
    </p:spTree>
    <p:extLst>
      <p:ext uri="{BB962C8B-B14F-4D97-AF65-F5344CB8AC3E}">
        <p14:creationId xmlns:p14="http://schemas.microsoft.com/office/powerpoint/2010/main" val="28950721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1794C84-AA87-D847-8AA3-41C09858F8FB}"/>
              </a:ext>
            </a:extLst>
          </p:cNvPr>
          <p:cNvSpPr>
            <a:spLocks noGrp="1"/>
          </p:cNvSpPr>
          <p:nvPr>
            <p:ph type="title"/>
          </p:nvPr>
        </p:nvSpPr>
        <p:spPr>
          <a:xfrm>
            <a:off x="838200" y="365125"/>
            <a:ext cx="10515600" cy="1325563"/>
          </a:xfrm>
        </p:spPr>
        <p:txBody>
          <a:bodyPr>
            <a:normAutofit/>
          </a:bodyPr>
          <a:lstStyle/>
          <a:p>
            <a:r>
              <a:rPr lang="en-US" sz="5400"/>
              <a:t>Road to Brumaire</a:t>
            </a:r>
          </a:p>
        </p:txBody>
      </p:sp>
      <p:sp>
        <p:nvSpPr>
          <p:cNvPr id="15"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D7050F2-D383-3049-AEF9-D40C8D13DA8A}"/>
              </a:ext>
            </a:extLst>
          </p:cNvPr>
          <p:cNvSpPr>
            <a:spLocks noGrp="1"/>
          </p:cNvSpPr>
          <p:nvPr>
            <p:ph idx="1"/>
          </p:nvPr>
        </p:nvSpPr>
        <p:spPr>
          <a:xfrm>
            <a:off x="838200" y="1929384"/>
            <a:ext cx="10515600" cy="4251960"/>
          </a:xfrm>
        </p:spPr>
        <p:txBody>
          <a:bodyPr>
            <a:normAutofit/>
          </a:bodyPr>
          <a:lstStyle/>
          <a:p>
            <a:r>
              <a:rPr lang="en-US" sz="1500"/>
              <a:t>Spring 1799</a:t>
            </a:r>
          </a:p>
          <a:p>
            <a:pPr lvl="1"/>
            <a:r>
              <a:rPr lang="en-US" sz="1500"/>
              <a:t>Defeats on many fronts</a:t>
            </a:r>
          </a:p>
          <a:p>
            <a:pPr lvl="1"/>
            <a:r>
              <a:rPr lang="en-US" sz="1500"/>
              <a:t>Egyptian campaign flagging</a:t>
            </a:r>
          </a:p>
          <a:p>
            <a:pPr lvl="1"/>
            <a:r>
              <a:rPr lang="en-US" sz="1500"/>
              <a:t>Military collapse looming</a:t>
            </a:r>
          </a:p>
          <a:p>
            <a:pPr lvl="1"/>
            <a:r>
              <a:rPr lang="en-US" sz="1500"/>
              <a:t>Bonaparte heads back to the Continent in August 1799, abandoning his troops. Two-thirds will die. Britain will take over Egypt in 1801, sending remaining French troops back to France.</a:t>
            </a:r>
          </a:p>
          <a:p>
            <a:pPr lvl="1"/>
            <a:endParaRPr lang="en-US" sz="1500"/>
          </a:p>
          <a:p>
            <a:r>
              <a:rPr lang="en-US" sz="1500"/>
              <a:t>Louis XVIII exploits resistance to conscription, stokes revolts in Brittany, Normandy, Anjou</a:t>
            </a:r>
          </a:p>
          <a:p>
            <a:pPr lvl="1"/>
            <a:endParaRPr lang="en-US" sz="1500"/>
          </a:p>
          <a:p>
            <a:r>
              <a:rPr lang="en-US" sz="1500"/>
              <a:t>Prairial coup of 1799 (3</a:t>
            </a:r>
            <a:r>
              <a:rPr lang="en-US" sz="1500" baseline="30000"/>
              <a:t>rd</a:t>
            </a:r>
            <a:r>
              <a:rPr lang="en-US" sz="1500"/>
              <a:t> coup of the Directory!)</a:t>
            </a:r>
          </a:p>
          <a:p>
            <a:pPr lvl="1"/>
            <a:r>
              <a:rPr lang="en-US" sz="1500"/>
              <a:t>Councils demand accountability for the defeats of 1799</a:t>
            </a:r>
          </a:p>
          <a:p>
            <a:pPr lvl="1"/>
            <a:r>
              <a:rPr lang="en-US" sz="1500"/>
              <a:t>Neo-Jacobin deputies accuse the Directory of corruption – reason for defeats</a:t>
            </a:r>
          </a:p>
          <a:p>
            <a:pPr lvl="1"/>
            <a:r>
              <a:rPr lang="en-US" sz="1500"/>
              <a:t>The Councils purge the Directory by forcing resignations</a:t>
            </a:r>
          </a:p>
          <a:p>
            <a:pPr lvl="1"/>
            <a:r>
              <a:rPr lang="en-US" sz="1500"/>
              <a:t>Sieyès, back from his ambassadorship in Berlin, becomes a Director</a:t>
            </a:r>
          </a:p>
          <a:p>
            <a:pPr lvl="1"/>
            <a:r>
              <a:rPr lang="en-US" sz="1500"/>
              <a:t>Regime change in the air… no one knew from which direction the Directory would be toppled.</a:t>
            </a:r>
          </a:p>
          <a:p>
            <a:pPr lvl="1"/>
            <a:endParaRPr lang="en-US" sz="1500"/>
          </a:p>
          <a:p>
            <a:endParaRPr lang="en-US" sz="1500"/>
          </a:p>
        </p:txBody>
      </p:sp>
    </p:spTree>
    <p:extLst>
      <p:ext uri="{BB962C8B-B14F-4D97-AF65-F5344CB8AC3E}">
        <p14:creationId xmlns:p14="http://schemas.microsoft.com/office/powerpoint/2010/main" val="36640959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45D489D-16E1-484D-867B-144368D74B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A496F5-B01E-4BF8-9D1E-C4E53B6F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225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c 12">
            <a:extLst>
              <a:ext uri="{FF2B5EF4-FFF2-40B4-BE49-F238E27FC236}">
                <a16:creationId xmlns:a16="http://schemas.microsoft.com/office/drawing/2014/main" id="{6E895C8D-1379-40B8-8B1B-B6F5AEAF0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2906963" y="1348064"/>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106E71B-CBCB-9C4C-AE9D-EE844FD63C48}"/>
              </a:ext>
            </a:extLst>
          </p:cNvPr>
          <p:cNvSpPr>
            <a:spLocks noGrp="1"/>
          </p:cNvSpPr>
          <p:nvPr>
            <p:ph type="title"/>
          </p:nvPr>
        </p:nvSpPr>
        <p:spPr>
          <a:xfrm>
            <a:off x="838200" y="643467"/>
            <a:ext cx="2951205" cy="5571066"/>
          </a:xfrm>
        </p:spPr>
        <p:txBody>
          <a:bodyPr>
            <a:normAutofit/>
          </a:bodyPr>
          <a:lstStyle/>
          <a:p>
            <a:r>
              <a:rPr lang="en-US">
                <a:solidFill>
                  <a:srgbClr val="FFFFFF"/>
                </a:solidFill>
              </a:rPr>
              <a:t>Road to Brumaire</a:t>
            </a:r>
          </a:p>
        </p:txBody>
      </p:sp>
      <p:graphicFrame>
        <p:nvGraphicFramePr>
          <p:cNvPr id="5" name="Content Placeholder 2">
            <a:extLst>
              <a:ext uri="{FF2B5EF4-FFF2-40B4-BE49-F238E27FC236}">
                <a16:creationId xmlns:a16="http://schemas.microsoft.com/office/drawing/2014/main" id="{5CE26A21-D1BA-F7C6-D754-E8443894092E}"/>
              </a:ext>
            </a:extLst>
          </p:cNvPr>
          <p:cNvGraphicFramePr>
            <a:graphicFrameLocks noGrp="1"/>
          </p:cNvGraphicFramePr>
          <p:nvPr>
            <p:ph idx="1"/>
            <p:extLst>
              <p:ext uri="{D42A27DB-BD31-4B8C-83A1-F6EECF244321}">
                <p14:modId xmlns:p14="http://schemas.microsoft.com/office/powerpoint/2010/main" val="1891361713"/>
              </p:ext>
            </p:extLst>
          </p:nvPr>
        </p:nvGraphicFramePr>
        <p:xfrm>
          <a:off x="5237018" y="653693"/>
          <a:ext cx="6303729" cy="55608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09881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45D489D-16E1-484D-867B-144368D74B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A496F5-B01E-4BF8-9D1E-C4E53B6F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225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c 12">
            <a:extLst>
              <a:ext uri="{FF2B5EF4-FFF2-40B4-BE49-F238E27FC236}">
                <a16:creationId xmlns:a16="http://schemas.microsoft.com/office/drawing/2014/main" id="{6E895C8D-1379-40B8-8B1B-B6F5AEAF0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2906963" y="1348064"/>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B40AF12-B3EA-C043-B34F-4EA55968E688}"/>
              </a:ext>
            </a:extLst>
          </p:cNvPr>
          <p:cNvSpPr>
            <a:spLocks noGrp="1"/>
          </p:cNvSpPr>
          <p:nvPr>
            <p:ph type="title"/>
          </p:nvPr>
        </p:nvSpPr>
        <p:spPr>
          <a:xfrm>
            <a:off x="838200" y="643467"/>
            <a:ext cx="2951205" cy="5571066"/>
          </a:xfrm>
        </p:spPr>
        <p:txBody>
          <a:bodyPr>
            <a:normAutofit/>
          </a:bodyPr>
          <a:lstStyle/>
          <a:p>
            <a:r>
              <a:rPr lang="en-US">
                <a:solidFill>
                  <a:srgbClr val="FFFFFF"/>
                </a:solidFill>
              </a:rPr>
              <a:t>Coup of 18 Brumaire – rise of Napoleon</a:t>
            </a:r>
          </a:p>
        </p:txBody>
      </p:sp>
      <p:graphicFrame>
        <p:nvGraphicFramePr>
          <p:cNvPr id="5" name="Content Placeholder 2">
            <a:extLst>
              <a:ext uri="{FF2B5EF4-FFF2-40B4-BE49-F238E27FC236}">
                <a16:creationId xmlns:a16="http://schemas.microsoft.com/office/drawing/2014/main" id="{BBC61588-A525-7ECD-4CBD-9C8795131D54}"/>
              </a:ext>
            </a:extLst>
          </p:cNvPr>
          <p:cNvGraphicFramePr>
            <a:graphicFrameLocks noGrp="1"/>
          </p:cNvGraphicFramePr>
          <p:nvPr>
            <p:ph idx="1"/>
            <p:extLst>
              <p:ext uri="{D42A27DB-BD31-4B8C-83A1-F6EECF244321}">
                <p14:modId xmlns:p14="http://schemas.microsoft.com/office/powerpoint/2010/main" val="3362999760"/>
              </p:ext>
            </p:extLst>
          </p:nvPr>
        </p:nvGraphicFramePr>
        <p:xfrm>
          <a:off x="5237018" y="653693"/>
          <a:ext cx="6303729" cy="55608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58489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45D489D-16E1-484D-867B-144368D74B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A496F5-B01E-4BF8-9D1E-C4E53B6F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225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c 12">
            <a:extLst>
              <a:ext uri="{FF2B5EF4-FFF2-40B4-BE49-F238E27FC236}">
                <a16:creationId xmlns:a16="http://schemas.microsoft.com/office/drawing/2014/main" id="{6E895C8D-1379-40B8-8B1B-B6F5AEAF0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2906963" y="1348064"/>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CB24671-1D0D-2946-9B77-EC43CD538AEA}"/>
              </a:ext>
            </a:extLst>
          </p:cNvPr>
          <p:cNvSpPr>
            <a:spLocks noGrp="1"/>
          </p:cNvSpPr>
          <p:nvPr>
            <p:ph type="title"/>
          </p:nvPr>
        </p:nvSpPr>
        <p:spPr>
          <a:xfrm>
            <a:off x="838200" y="643467"/>
            <a:ext cx="2951205" cy="5571066"/>
          </a:xfrm>
        </p:spPr>
        <p:txBody>
          <a:bodyPr>
            <a:normAutofit/>
          </a:bodyPr>
          <a:lstStyle/>
          <a:p>
            <a:r>
              <a:rPr lang="en-US">
                <a:solidFill>
                  <a:srgbClr val="FFFFFF"/>
                </a:solidFill>
              </a:rPr>
              <a:t>Coup of 18 Brumaire</a:t>
            </a:r>
          </a:p>
        </p:txBody>
      </p:sp>
      <p:graphicFrame>
        <p:nvGraphicFramePr>
          <p:cNvPr id="5" name="Content Placeholder 2">
            <a:extLst>
              <a:ext uri="{FF2B5EF4-FFF2-40B4-BE49-F238E27FC236}">
                <a16:creationId xmlns:a16="http://schemas.microsoft.com/office/drawing/2014/main" id="{265FE648-61B0-1DD1-4188-9410F8397E68}"/>
              </a:ext>
            </a:extLst>
          </p:cNvPr>
          <p:cNvGraphicFramePr>
            <a:graphicFrameLocks noGrp="1"/>
          </p:cNvGraphicFramePr>
          <p:nvPr>
            <p:ph idx="1"/>
            <p:extLst>
              <p:ext uri="{D42A27DB-BD31-4B8C-83A1-F6EECF244321}">
                <p14:modId xmlns:p14="http://schemas.microsoft.com/office/powerpoint/2010/main" val="2877198272"/>
              </p:ext>
            </p:extLst>
          </p:nvPr>
        </p:nvGraphicFramePr>
        <p:xfrm>
          <a:off x="5237018" y="653693"/>
          <a:ext cx="6303729" cy="55608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68374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DBC8166-481C-4473-95F5-9A5B9073B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A5A5CE6E-90AF-4D43-A014-1F9EC83EB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512467" cy="6858000"/>
          </a:xfrm>
          <a:custGeom>
            <a:avLst/>
            <a:gdLst>
              <a:gd name="connsiteX0" fmla="*/ 0 w 4512467"/>
              <a:gd name="connsiteY0" fmla="*/ 0 h 6858000"/>
              <a:gd name="connsiteX1" fmla="*/ 2579526 w 4512467"/>
              <a:gd name="connsiteY1" fmla="*/ 0 h 6858000"/>
              <a:gd name="connsiteX2" fmla="*/ 2583267 w 4512467"/>
              <a:gd name="connsiteY2" fmla="*/ 2151 h 6858000"/>
              <a:gd name="connsiteX3" fmla="*/ 4512467 w 4512467"/>
              <a:gd name="connsiteY3" fmla="*/ 3429000 h 6858000"/>
              <a:gd name="connsiteX4" fmla="*/ 2583267 w 4512467"/>
              <a:gd name="connsiteY4" fmla="*/ 6855849 h 6858000"/>
              <a:gd name="connsiteX5" fmla="*/ 2579526 w 4512467"/>
              <a:gd name="connsiteY5" fmla="*/ 6858000 h 6858000"/>
              <a:gd name="connsiteX6" fmla="*/ 0 w 451246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12467" h="6858000">
                <a:moveTo>
                  <a:pt x="0" y="0"/>
                </a:moveTo>
                <a:lnTo>
                  <a:pt x="2579526" y="0"/>
                </a:lnTo>
                <a:lnTo>
                  <a:pt x="2583267" y="2151"/>
                </a:lnTo>
                <a:cubicBezTo>
                  <a:pt x="3739868" y="704919"/>
                  <a:pt x="4512467" y="1976735"/>
                  <a:pt x="4512467" y="3429000"/>
                </a:cubicBezTo>
                <a:cubicBezTo>
                  <a:pt x="4512467" y="4881266"/>
                  <a:pt x="3739868" y="6153081"/>
                  <a:pt x="2583267" y="6855849"/>
                </a:cubicBezTo>
                <a:lnTo>
                  <a:pt x="2579526"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Title 1">
            <a:extLst>
              <a:ext uri="{FF2B5EF4-FFF2-40B4-BE49-F238E27FC236}">
                <a16:creationId xmlns:a16="http://schemas.microsoft.com/office/drawing/2014/main" id="{7B14C45D-D1F8-764E-9EBC-5C6B91BDCB47}"/>
              </a:ext>
            </a:extLst>
          </p:cNvPr>
          <p:cNvSpPr>
            <a:spLocks noGrp="1"/>
          </p:cNvSpPr>
          <p:nvPr>
            <p:ph type="title"/>
          </p:nvPr>
        </p:nvSpPr>
        <p:spPr>
          <a:xfrm>
            <a:off x="838200" y="643467"/>
            <a:ext cx="2951205" cy="5571066"/>
          </a:xfrm>
        </p:spPr>
        <p:txBody>
          <a:bodyPr>
            <a:normAutofit/>
          </a:bodyPr>
          <a:lstStyle/>
          <a:p>
            <a:r>
              <a:rPr lang="en-US">
                <a:solidFill>
                  <a:srgbClr val="FFFFFF"/>
                </a:solidFill>
              </a:rPr>
              <a:t>Coup of Brumaire</a:t>
            </a:r>
          </a:p>
        </p:txBody>
      </p:sp>
      <p:graphicFrame>
        <p:nvGraphicFramePr>
          <p:cNvPr id="5" name="Content Placeholder 2">
            <a:extLst>
              <a:ext uri="{FF2B5EF4-FFF2-40B4-BE49-F238E27FC236}">
                <a16:creationId xmlns:a16="http://schemas.microsoft.com/office/drawing/2014/main" id="{83CAB059-C764-ECB7-F32A-F7C56D0F2CEC}"/>
              </a:ext>
            </a:extLst>
          </p:cNvPr>
          <p:cNvGraphicFramePr>
            <a:graphicFrameLocks noGrp="1"/>
          </p:cNvGraphicFramePr>
          <p:nvPr>
            <p:ph idx="1"/>
            <p:extLst>
              <p:ext uri="{D42A27DB-BD31-4B8C-83A1-F6EECF244321}">
                <p14:modId xmlns:p14="http://schemas.microsoft.com/office/powerpoint/2010/main" val="64490249"/>
              </p:ext>
            </p:extLst>
          </p:nvPr>
        </p:nvGraphicFramePr>
        <p:xfrm>
          <a:off x="5207640" y="643466"/>
          <a:ext cx="6291714" cy="5530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34220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C49748F-9D0F-3141-C82C-269693F0809F}"/>
              </a:ext>
            </a:extLst>
          </p:cNvPr>
          <p:cNvPicPr>
            <a:picLocks noChangeAspect="1"/>
          </p:cNvPicPr>
          <p:nvPr/>
        </p:nvPicPr>
        <p:blipFill>
          <a:blip r:embed="rId2">
            <a:duotone>
              <a:schemeClr val="bg2">
                <a:shade val="45000"/>
                <a:satMod val="135000"/>
              </a:schemeClr>
              <a:prstClr val="white"/>
            </a:duotone>
          </a:blip>
          <a:srcRect t="5552" b="10178"/>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6050A35-4840-464F-8E0E-706061F71793}"/>
              </a:ext>
            </a:extLst>
          </p:cNvPr>
          <p:cNvSpPr>
            <a:spLocks noGrp="1"/>
          </p:cNvSpPr>
          <p:nvPr>
            <p:ph type="title"/>
          </p:nvPr>
        </p:nvSpPr>
        <p:spPr>
          <a:xfrm>
            <a:off x="838200" y="365125"/>
            <a:ext cx="10515600" cy="1325563"/>
          </a:xfrm>
        </p:spPr>
        <p:txBody>
          <a:bodyPr>
            <a:normAutofit/>
          </a:bodyPr>
          <a:lstStyle/>
          <a:p>
            <a:r>
              <a:rPr lang="en-US" dirty="0"/>
              <a:t>Consulate (1799-1804)</a:t>
            </a:r>
          </a:p>
        </p:txBody>
      </p:sp>
      <p:graphicFrame>
        <p:nvGraphicFramePr>
          <p:cNvPr id="5" name="Content Placeholder 2">
            <a:extLst>
              <a:ext uri="{FF2B5EF4-FFF2-40B4-BE49-F238E27FC236}">
                <a16:creationId xmlns:a16="http://schemas.microsoft.com/office/drawing/2014/main" id="{5DD1EBBB-1C5D-7979-75D5-43132A752F16}"/>
              </a:ext>
            </a:extLst>
          </p:cNvPr>
          <p:cNvGraphicFramePr>
            <a:graphicFrameLocks noGrp="1"/>
          </p:cNvGraphicFramePr>
          <p:nvPr>
            <p:ph idx="1"/>
            <p:extLst>
              <p:ext uri="{D42A27DB-BD31-4B8C-83A1-F6EECF244321}">
                <p14:modId xmlns:p14="http://schemas.microsoft.com/office/powerpoint/2010/main" val="59612124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995559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Immigration stamps">
            <a:extLst>
              <a:ext uri="{FF2B5EF4-FFF2-40B4-BE49-F238E27FC236}">
                <a16:creationId xmlns:a16="http://schemas.microsoft.com/office/drawing/2014/main" id="{87DD39C2-9F44-5E47-F8E3-36FE41FCEF24}"/>
              </a:ext>
            </a:extLst>
          </p:cNvPr>
          <p:cNvPicPr>
            <a:picLocks noChangeAspect="1"/>
          </p:cNvPicPr>
          <p:nvPr/>
        </p:nvPicPr>
        <p:blipFill>
          <a:blip r:embed="rId2">
            <a:duotone>
              <a:schemeClr val="bg2">
                <a:shade val="45000"/>
                <a:satMod val="135000"/>
              </a:schemeClr>
              <a:prstClr val="white"/>
            </a:duotone>
          </a:blip>
          <a:srcRect t="26881" b="32652"/>
          <a:stretch/>
        </p:blipFill>
        <p:spPr>
          <a:xfrm>
            <a:off x="20" y="10"/>
            <a:ext cx="12191980" cy="6857990"/>
          </a:xfrm>
          <a:prstGeom prst="rect">
            <a:avLst/>
          </a:prstGeom>
        </p:spPr>
      </p:pic>
      <p:sp>
        <p:nvSpPr>
          <p:cNvPr id="9" name="Rectangle 8">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72D742-209E-C61E-3009-964F7C3251CB}"/>
              </a:ext>
            </a:extLst>
          </p:cNvPr>
          <p:cNvSpPr>
            <a:spLocks noGrp="1"/>
          </p:cNvSpPr>
          <p:nvPr>
            <p:ph type="title"/>
          </p:nvPr>
        </p:nvSpPr>
        <p:spPr>
          <a:xfrm>
            <a:off x="838200" y="365125"/>
            <a:ext cx="10515600" cy="1325563"/>
          </a:xfrm>
        </p:spPr>
        <p:txBody>
          <a:bodyPr>
            <a:normAutofit/>
          </a:bodyPr>
          <a:lstStyle/>
          <a:p>
            <a:r>
              <a:rPr lang="en-GB" dirty="0"/>
              <a:t>Consulate (1799-1804)</a:t>
            </a:r>
          </a:p>
        </p:txBody>
      </p:sp>
      <p:sp>
        <p:nvSpPr>
          <p:cNvPr id="3" name="Content Placeholder 2">
            <a:extLst>
              <a:ext uri="{FF2B5EF4-FFF2-40B4-BE49-F238E27FC236}">
                <a16:creationId xmlns:a16="http://schemas.microsoft.com/office/drawing/2014/main" id="{D97B461F-64FA-D608-947F-B0301A574C29}"/>
              </a:ext>
            </a:extLst>
          </p:cNvPr>
          <p:cNvSpPr>
            <a:spLocks noGrp="1"/>
          </p:cNvSpPr>
          <p:nvPr>
            <p:ph idx="1"/>
          </p:nvPr>
        </p:nvSpPr>
        <p:spPr>
          <a:xfrm>
            <a:off x="838200" y="1825625"/>
            <a:ext cx="10515600" cy="4351338"/>
          </a:xfrm>
        </p:spPr>
        <p:txBody>
          <a:bodyPr>
            <a:normAutofit/>
          </a:bodyPr>
          <a:lstStyle/>
          <a:p>
            <a:pPr marL="0" indent="0">
              <a:buNone/>
            </a:pPr>
            <a:r>
              <a:rPr lang="en-GB" sz="2200"/>
              <a:t>Constitution approved by public referendum in February 1800</a:t>
            </a:r>
          </a:p>
          <a:p>
            <a:pPr marL="0" indent="0">
              <a:buNone/>
            </a:pPr>
            <a:endParaRPr lang="en-GB" sz="2200"/>
          </a:p>
          <a:p>
            <a:pPr marL="0" indent="0">
              <a:buNone/>
            </a:pPr>
            <a:r>
              <a:rPr lang="en-GB" sz="2200"/>
              <a:t>Initial structure</a:t>
            </a:r>
          </a:p>
          <a:p>
            <a:r>
              <a:rPr lang="en-GB" sz="2200"/>
              <a:t>Council of State: drafted bills</a:t>
            </a:r>
          </a:p>
          <a:p>
            <a:r>
              <a:rPr lang="en-GB" sz="2200"/>
              <a:t>Tribunate: debated the bills but could not vote on them</a:t>
            </a:r>
          </a:p>
          <a:p>
            <a:r>
              <a:rPr lang="en-GB" sz="2200"/>
              <a:t>Legislative Body (inverse): could not debate the bills but could vote on them</a:t>
            </a:r>
          </a:p>
          <a:p>
            <a:r>
              <a:rPr lang="en-GB" sz="2200"/>
              <a:t>Senate: verifies the laws</a:t>
            </a:r>
          </a:p>
          <a:p>
            <a:endParaRPr lang="en-GB" sz="2200"/>
          </a:p>
          <a:p>
            <a:pPr marL="0" indent="0">
              <a:buNone/>
            </a:pPr>
            <a:r>
              <a:rPr lang="en-GB" sz="2200"/>
              <a:t>After December 1800, only the Senate remained as omnipotent in legislative and constitutional matters.</a:t>
            </a:r>
          </a:p>
          <a:p>
            <a:endParaRPr lang="en-GB" sz="2200"/>
          </a:p>
          <a:p>
            <a:endParaRPr lang="en-GB" sz="2200"/>
          </a:p>
        </p:txBody>
      </p:sp>
    </p:spTree>
    <p:extLst>
      <p:ext uri="{BB962C8B-B14F-4D97-AF65-F5344CB8AC3E}">
        <p14:creationId xmlns:p14="http://schemas.microsoft.com/office/powerpoint/2010/main" val="884721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3A8D207-73EC-8E48-9832-B8A7E455EDB7}"/>
              </a:ext>
            </a:extLst>
          </p:cNvPr>
          <p:cNvSpPr>
            <a:spLocks noGrp="1"/>
          </p:cNvSpPr>
          <p:nvPr>
            <p:ph type="title"/>
          </p:nvPr>
        </p:nvSpPr>
        <p:spPr>
          <a:xfrm>
            <a:off x="621792" y="1161288"/>
            <a:ext cx="3602736" cy="4526280"/>
          </a:xfrm>
        </p:spPr>
        <p:txBody>
          <a:bodyPr>
            <a:normAutofit/>
          </a:bodyPr>
          <a:lstStyle/>
          <a:p>
            <a:r>
              <a:rPr lang="en-US" sz="4000"/>
              <a:t>Consulate </a:t>
            </a:r>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994CDFBA-9F0D-766F-9AE5-1FC1A90B89D5}"/>
              </a:ext>
            </a:extLst>
          </p:cNvPr>
          <p:cNvGraphicFramePr>
            <a:graphicFrameLocks noGrp="1"/>
          </p:cNvGraphicFramePr>
          <p:nvPr>
            <p:ph idx="1"/>
            <p:extLst>
              <p:ext uri="{D42A27DB-BD31-4B8C-83A1-F6EECF244321}">
                <p14:modId xmlns:p14="http://schemas.microsoft.com/office/powerpoint/2010/main" val="4256790972"/>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591286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DBC8166-481C-4473-95F5-9A5B9073B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A5A5CE6E-90AF-4D43-A014-1F9EC83EB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512467" cy="6858000"/>
          </a:xfrm>
          <a:custGeom>
            <a:avLst/>
            <a:gdLst>
              <a:gd name="connsiteX0" fmla="*/ 0 w 4512467"/>
              <a:gd name="connsiteY0" fmla="*/ 0 h 6858000"/>
              <a:gd name="connsiteX1" fmla="*/ 2579526 w 4512467"/>
              <a:gd name="connsiteY1" fmla="*/ 0 h 6858000"/>
              <a:gd name="connsiteX2" fmla="*/ 2583267 w 4512467"/>
              <a:gd name="connsiteY2" fmla="*/ 2151 h 6858000"/>
              <a:gd name="connsiteX3" fmla="*/ 4512467 w 4512467"/>
              <a:gd name="connsiteY3" fmla="*/ 3429000 h 6858000"/>
              <a:gd name="connsiteX4" fmla="*/ 2583267 w 4512467"/>
              <a:gd name="connsiteY4" fmla="*/ 6855849 h 6858000"/>
              <a:gd name="connsiteX5" fmla="*/ 2579526 w 4512467"/>
              <a:gd name="connsiteY5" fmla="*/ 6858000 h 6858000"/>
              <a:gd name="connsiteX6" fmla="*/ 0 w 451246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12467" h="6858000">
                <a:moveTo>
                  <a:pt x="0" y="0"/>
                </a:moveTo>
                <a:lnTo>
                  <a:pt x="2579526" y="0"/>
                </a:lnTo>
                <a:lnTo>
                  <a:pt x="2583267" y="2151"/>
                </a:lnTo>
                <a:cubicBezTo>
                  <a:pt x="3739868" y="704919"/>
                  <a:pt x="4512467" y="1976735"/>
                  <a:pt x="4512467" y="3429000"/>
                </a:cubicBezTo>
                <a:cubicBezTo>
                  <a:pt x="4512467" y="4881266"/>
                  <a:pt x="3739868" y="6153081"/>
                  <a:pt x="2583267" y="6855849"/>
                </a:cubicBezTo>
                <a:lnTo>
                  <a:pt x="2579526"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Title 1">
            <a:extLst>
              <a:ext uri="{FF2B5EF4-FFF2-40B4-BE49-F238E27FC236}">
                <a16:creationId xmlns:a16="http://schemas.microsoft.com/office/drawing/2014/main" id="{B3A8D207-73EC-8E48-9832-B8A7E455EDB7}"/>
              </a:ext>
            </a:extLst>
          </p:cNvPr>
          <p:cNvSpPr>
            <a:spLocks noGrp="1"/>
          </p:cNvSpPr>
          <p:nvPr>
            <p:ph type="title"/>
          </p:nvPr>
        </p:nvSpPr>
        <p:spPr>
          <a:xfrm>
            <a:off x="838200" y="643467"/>
            <a:ext cx="2951205" cy="5571066"/>
          </a:xfrm>
        </p:spPr>
        <p:txBody>
          <a:bodyPr>
            <a:normAutofit/>
          </a:bodyPr>
          <a:lstStyle/>
          <a:p>
            <a:r>
              <a:rPr lang="en-US">
                <a:solidFill>
                  <a:srgbClr val="FFFFFF"/>
                </a:solidFill>
              </a:rPr>
              <a:t>Consulate – France defeats Second Coalition</a:t>
            </a:r>
          </a:p>
        </p:txBody>
      </p:sp>
      <p:graphicFrame>
        <p:nvGraphicFramePr>
          <p:cNvPr id="5" name="Content Placeholder 2">
            <a:extLst>
              <a:ext uri="{FF2B5EF4-FFF2-40B4-BE49-F238E27FC236}">
                <a16:creationId xmlns:a16="http://schemas.microsoft.com/office/drawing/2014/main" id="{E76EBA7E-EDE9-6E48-E8EB-135D6D1982AF}"/>
              </a:ext>
            </a:extLst>
          </p:cNvPr>
          <p:cNvGraphicFramePr>
            <a:graphicFrameLocks noGrp="1"/>
          </p:cNvGraphicFramePr>
          <p:nvPr>
            <p:ph idx="1"/>
            <p:extLst>
              <p:ext uri="{D42A27DB-BD31-4B8C-83A1-F6EECF244321}">
                <p14:modId xmlns:p14="http://schemas.microsoft.com/office/powerpoint/2010/main" val="3042314756"/>
              </p:ext>
            </p:extLst>
          </p:nvPr>
        </p:nvGraphicFramePr>
        <p:xfrm>
          <a:off x="5207640" y="643466"/>
          <a:ext cx="6291714" cy="5530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67748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A8D207-73EC-8E48-9832-B8A7E455EDB7}"/>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5400"/>
              <a:t>Concordat of 1801 </a:t>
            </a:r>
          </a:p>
        </p:txBody>
      </p:sp>
      <p:sp>
        <p:nvSpPr>
          <p:cNvPr id="1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6A16C2C-F445-CB4F-B17C-03CCA248A6EB}"/>
              </a:ext>
            </a:extLst>
          </p:cNvPr>
          <p:cNvSpPr>
            <a:spLocks noGrp="1"/>
          </p:cNvSpPr>
          <p:nvPr>
            <p:ph sz="half" idx="1"/>
          </p:nvPr>
        </p:nvSpPr>
        <p:spPr>
          <a:xfrm>
            <a:off x="640080" y="2872899"/>
            <a:ext cx="4243589" cy="3320668"/>
          </a:xfrm>
        </p:spPr>
        <p:txBody>
          <a:bodyPr vert="horz" lIns="91440" tIns="45720" rIns="91440" bIns="45720" rtlCol="0">
            <a:normAutofit/>
          </a:bodyPr>
          <a:lstStyle/>
          <a:p>
            <a:pPr marL="0"/>
            <a:endParaRPr lang="en-US" sz="1500"/>
          </a:p>
          <a:p>
            <a:r>
              <a:rPr lang="en-US" sz="1500"/>
              <a:t>Roman Catholicism </a:t>
            </a:r>
            <a:r>
              <a:rPr lang="en-US" sz="1500">
                <a:sym typeface="Wingdings" pitchFamily="2" charset="2"/>
              </a:rPr>
              <a:t> declared to be the official ‘religion of the majority of the French’. </a:t>
            </a:r>
          </a:p>
          <a:p>
            <a:pPr lvl="1"/>
            <a:endParaRPr lang="en-US" sz="1500">
              <a:sym typeface="Wingdings" pitchFamily="2" charset="2"/>
            </a:endParaRPr>
          </a:p>
          <a:p>
            <a:r>
              <a:rPr lang="en-US" sz="1500">
                <a:sym typeface="Wingdings" pitchFamily="2" charset="2"/>
              </a:rPr>
              <a:t>No return of the Church’s property; the Church would have no role in public (national) education, though Catholic private schools existed.</a:t>
            </a:r>
          </a:p>
          <a:p>
            <a:pPr lvl="1"/>
            <a:endParaRPr lang="en-US" sz="1500">
              <a:sym typeface="Wingdings" pitchFamily="2" charset="2"/>
            </a:endParaRPr>
          </a:p>
          <a:p>
            <a:r>
              <a:rPr lang="en-US" sz="1500">
                <a:sym typeface="Wingdings" pitchFamily="2" charset="2"/>
              </a:rPr>
              <a:t>Religious minorities were constitutionally protected.</a:t>
            </a:r>
          </a:p>
          <a:p>
            <a:pPr lvl="1"/>
            <a:endParaRPr lang="en-US" sz="1500">
              <a:sym typeface="Wingdings" pitchFamily="2" charset="2"/>
            </a:endParaRPr>
          </a:p>
          <a:p>
            <a:pPr lvl="1"/>
            <a:endParaRPr lang="en-US" sz="1500"/>
          </a:p>
          <a:p>
            <a:endParaRPr lang="en-US" sz="1500"/>
          </a:p>
          <a:p>
            <a:endParaRPr lang="en-US" sz="1500"/>
          </a:p>
          <a:p>
            <a:endParaRPr lang="en-US" sz="1500"/>
          </a:p>
        </p:txBody>
      </p:sp>
      <p:pic>
        <p:nvPicPr>
          <p:cNvPr id="6" name="Content Placeholder 5" descr="A group of people around a table&#10;&#10;AI-generated content may be incorrect.">
            <a:extLst>
              <a:ext uri="{FF2B5EF4-FFF2-40B4-BE49-F238E27FC236}">
                <a16:creationId xmlns:a16="http://schemas.microsoft.com/office/drawing/2014/main" id="{966C11AD-A654-F53D-5283-9A3F961581DB}"/>
              </a:ext>
            </a:extLst>
          </p:cNvPr>
          <p:cNvPicPr>
            <a:picLocks noGrp="1" noChangeAspect="1"/>
          </p:cNvPicPr>
          <p:nvPr>
            <p:ph sz="half" idx="2"/>
          </p:nvPr>
        </p:nvPicPr>
        <p:blipFill>
          <a:blip r:embed="rId2"/>
          <a:srcRect t="4539" r="-1"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561083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CEC9666-27FC-5B47-94CD-76278D17E5F3}"/>
              </a:ext>
            </a:extLst>
          </p:cNvPr>
          <p:cNvSpPr>
            <a:spLocks noGrp="1"/>
          </p:cNvSpPr>
          <p:nvPr>
            <p:ph type="title"/>
          </p:nvPr>
        </p:nvSpPr>
        <p:spPr>
          <a:xfrm>
            <a:off x="838200" y="365125"/>
            <a:ext cx="10515600" cy="1325563"/>
          </a:xfrm>
        </p:spPr>
        <p:txBody>
          <a:bodyPr>
            <a:normAutofit/>
          </a:bodyPr>
          <a:lstStyle/>
          <a:p>
            <a:r>
              <a:rPr lang="en-US" dirty="0"/>
              <a:t>Thermidor</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F47735F-D41B-1141-8469-C62004AE68F9}"/>
              </a:ext>
            </a:extLst>
          </p:cNvPr>
          <p:cNvSpPr>
            <a:spLocks noGrp="1"/>
          </p:cNvSpPr>
          <p:nvPr>
            <p:ph idx="1"/>
          </p:nvPr>
        </p:nvSpPr>
        <p:spPr>
          <a:xfrm>
            <a:off x="838200" y="1825625"/>
            <a:ext cx="10515600" cy="4351338"/>
          </a:xfrm>
        </p:spPr>
        <p:txBody>
          <a:bodyPr>
            <a:normAutofit/>
          </a:bodyPr>
          <a:lstStyle/>
          <a:p>
            <a:r>
              <a:rPr lang="en-US" dirty="0"/>
              <a:t>September 1794: the last ‘Jacobin’ act</a:t>
            </a:r>
          </a:p>
          <a:p>
            <a:pPr lvl="1"/>
            <a:r>
              <a:rPr lang="en-US" dirty="0"/>
              <a:t>Overturn Civil Constitution of the Clergy – state no longer finances the Church. In reality, the clergy hadn’t been paid for quite some time anyway.</a:t>
            </a:r>
          </a:p>
          <a:p>
            <a:pPr marL="0" indent="0">
              <a:buNone/>
            </a:pPr>
            <a:endParaRPr lang="en-US" dirty="0"/>
          </a:p>
          <a:p>
            <a:r>
              <a:rPr lang="en-US" dirty="0"/>
              <a:t>Former committee members and key figures of the Terror struggle to defend themselves but moves to indict them are held at bay until spring 1795.</a:t>
            </a:r>
          </a:p>
          <a:p>
            <a:endParaRPr lang="en-US" dirty="0"/>
          </a:p>
          <a:p>
            <a:r>
              <a:rPr lang="en-US" dirty="0"/>
              <a:t>Some former ‘terrorists’ lead the right-wing reaction: </a:t>
            </a:r>
            <a:r>
              <a:rPr lang="en-US" dirty="0" err="1"/>
              <a:t>Fréron</a:t>
            </a:r>
            <a:r>
              <a:rPr lang="en-US" dirty="0"/>
              <a:t>, </a:t>
            </a:r>
            <a:r>
              <a:rPr lang="en-US" dirty="0" err="1"/>
              <a:t>Tallien</a:t>
            </a:r>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7372186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F53B00-5135-AA40-8B59-4265C3595239}"/>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5400"/>
              <a:t>Consulate	</a:t>
            </a:r>
          </a:p>
        </p:txBody>
      </p:sp>
      <p:sp>
        <p:nvSpPr>
          <p:cNvPr id="1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78262B3-D695-BE41-A4FF-91379D46D82C}"/>
              </a:ext>
            </a:extLst>
          </p:cNvPr>
          <p:cNvSpPr>
            <a:spLocks noGrp="1"/>
          </p:cNvSpPr>
          <p:nvPr>
            <p:ph sz="half" idx="1"/>
          </p:nvPr>
        </p:nvSpPr>
        <p:spPr>
          <a:xfrm>
            <a:off x="640080" y="2872899"/>
            <a:ext cx="4243589" cy="3320668"/>
          </a:xfrm>
        </p:spPr>
        <p:txBody>
          <a:bodyPr vert="horz" lIns="91440" tIns="45720" rIns="91440" bIns="45720" rtlCol="0">
            <a:normAutofit/>
          </a:bodyPr>
          <a:lstStyle/>
          <a:p>
            <a:r>
              <a:rPr lang="en-US" sz="2200" dirty="0"/>
              <a:t>Napoleon becomes First Consul for Life by plebiscite in 1802</a:t>
            </a:r>
          </a:p>
          <a:p>
            <a:endParaRPr lang="en-US" sz="2200" dirty="0"/>
          </a:p>
          <a:p>
            <a:r>
              <a:rPr lang="en-US" sz="2200" dirty="0"/>
              <a:t>Becomes Emperor in 1804</a:t>
            </a:r>
          </a:p>
          <a:p>
            <a:endParaRPr lang="en-US" sz="2200" dirty="0"/>
          </a:p>
          <a:p>
            <a:r>
              <a:rPr lang="en-US" sz="2200" dirty="0"/>
              <a:t>He crowns himself and Josephine</a:t>
            </a:r>
          </a:p>
        </p:txBody>
      </p:sp>
      <p:pic>
        <p:nvPicPr>
          <p:cNvPr id="6" name="Content Placeholder 5" descr="A painting of a religious ceremony&#10;&#10;AI-generated content may be incorrect.">
            <a:extLst>
              <a:ext uri="{FF2B5EF4-FFF2-40B4-BE49-F238E27FC236}">
                <a16:creationId xmlns:a16="http://schemas.microsoft.com/office/drawing/2014/main" id="{2CC5F7B7-6423-DBE8-86D2-457BF444B6AA}"/>
              </a:ext>
            </a:extLst>
          </p:cNvPr>
          <p:cNvPicPr>
            <a:picLocks noGrp="1" noChangeAspect="1"/>
          </p:cNvPicPr>
          <p:nvPr>
            <p:ph sz="half" idx="2"/>
          </p:nvPr>
        </p:nvPicPr>
        <p:blipFill>
          <a:blip r:embed="rId2"/>
          <a:srcRect l="7722" r="20309" b="-2"/>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8025160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B304A14-32D0-4873-B914-423ED7B8DA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957CDD5C-FE22-48DC-6B2C-FE0D2140333A}"/>
              </a:ext>
            </a:extLst>
          </p:cNvPr>
          <p:cNvSpPr>
            <a:spLocks noGrp="1"/>
          </p:cNvSpPr>
          <p:nvPr>
            <p:ph type="title"/>
          </p:nvPr>
        </p:nvSpPr>
        <p:spPr>
          <a:xfrm>
            <a:off x="838200" y="365125"/>
            <a:ext cx="5387502" cy="1325563"/>
          </a:xfrm>
        </p:spPr>
        <p:txBody>
          <a:bodyPr vert="horz" lIns="91440" tIns="45720" rIns="91440" bIns="45720" rtlCol="0" anchor="ctr">
            <a:normAutofit/>
          </a:bodyPr>
          <a:lstStyle/>
          <a:p>
            <a:r>
              <a:rPr lang="en-US"/>
              <a:t>Civil Code of 1804</a:t>
            </a:r>
          </a:p>
        </p:txBody>
      </p:sp>
      <p:sp>
        <p:nvSpPr>
          <p:cNvPr id="3" name="Content Placeholder 2">
            <a:extLst>
              <a:ext uri="{FF2B5EF4-FFF2-40B4-BE49-F238E27FC236}">
                <a16:creationId xmlns:a16="http://schemas.microsoft.com/office/drawing/2014/main" id="{E7ED6FBD-929A-3BB9-2C74-A8CB2C779FA9}"/>
              </a:ext>
            </a:extLst>
          </p:cNvPr>
          <p:cNvSpPr>
            <a:spLocks noGrp="1"/>
          </p:cNvSpPr>
          <p:nvPr>
            <p:ph sz="half" idx="1"/>
          </p:nvPr>
        </p:nvSpPr>
        <p:spPr>
          <a:xfrm>
            <a:off x="838200" y="1825625"/>
            <a:ext cx="5387502" cy="4351338"/>
          </a:xfrm>
        </p:spPr>
        <p:txBody>
          <a:bodyPr vert="horz" lIns="91440" tIns="45720" rIns="91440" bIns="45720" rtlCol="0">
            <a:normAutofit/>
          </a:bodyPr>
          <a:lstStyle/>
          <a:p>
            <a:r>
              <a:rPr lang="en-US" sz="2000"/>
              <a:t>Still exists today, amended and modified of course. </a:t>
            </a:r>
          </a:p>
          <a:p>
            <a:r>
              <a:rPr lang="en-US" sz="2000"/>
              <a:t>Equality before the law</a:t>
            </a:r>
          </a:p>
          <a:p>
            <a:r>
              <a:rPr lang="en-US" sz="2000"/>
              <a:t>Banned any notion of ‘religious’ crimes</a:t>
            </a:r>
          </a:p>
          <a:p>
            <a:r>
              <a:rPr lang="en-US" sz="2000"/>
              <a:t>Allowed some heirs to receive more than others but no children could be excluded from inheritance (still true today)</a:t>
            </a:r>
          </a:p>
          <a:p>
            <a:r>
              <a:rPr lang="en-US" sz="2000"/>
              <a:t>Retreat on divorce rights for women but divorce as a civil matter</a:t>
            </a:r>
          </a:p>
          <a:p>
            <a:r>
              <a:rPr lang="en-US" sz="2000"/>
              <a:t>Reinforced property rights</a:t>
            </a:r>
          </a:p>
          <a:p>
            <a:r>
              <a:rPr lang="en-US" sz="2000"/>
              <a:t>Patriarchal: fathers and husbands control property (until 1960s!!!)</a:t>
            </a:r>
          </a:p>
          <a:p>
            <a:endParaRPr lang="en-US" sz="2000"/>
          </a:p>
        </p:txBody>
      </p:sp>
      <p:pic>
        <p:nvPicPr>
          <p:cNvPr id="6" name="Content Placeholder 5" descr="A book with tape on it&#10;&#10;AI-generated content may be incorrect.">
            <a:extLst>
              <a:ext uri="{FF2B5EF4-FFF2-40B4-BE49-F238E27FC236}">
                <a16:creationId xmlns:a16="http://schemas.microsoft.com/office/drawing/2014/main" id="{92F7B188-578A-BCD0-E1C5-F30B2EDA3C2C}"/>
              </a:ext>
            </a:extLst>
          </p:cNvPr>
          <p:cNvPicPr>
            <a:picLocks noGrp="1" noChangeAspect="1"/>
          </p:cNvPicPr>
          <p:nvPr>
            <p:ph sz="half" idx="2"/>
          </p:nvPr>
        </p:nvPicPr>
        <p:blipFill>
          <a:blip r:embed="rId2"/>
          <a:srcRect l="19830" r="16326"/>
          <a:stretch/>
        </p:blipFill>
        <p:spPr>
          <a:xfrm>
            <a:off x="6621294" y="1295416"/>
            <a:ext cx="5570706" cy="5562584"/>
          </a:xfrm>
          <a:custGeom>
            <a:avLst/>
            <a:gdLst/>
            <a:ahLst/>
            <a:cxnLst/>
            <a:rect l="l" t="t" r="r" b="b"/>
            <a:pathLst>
              <a:path w="5570706" h="5562584">
                <a:moveTo>
                  <a:pt x="3374687" y="0"/>
                </a:moveTo>
                <a:cubicBezTo>
                  <a:pt x="4190094" y="0"/>
                  <a:pt x="4937956" y="289196"/>
                  <a:pt x="5521301" y="770615"/>
                </a:cubicBezTo>
                <a:lnTo>
                  <a:pt x="5570706" y="815517"/>
                </a:lnTo>
                <a:lnTo>
                  <a:pt x="5570706" y="5562584"/>
                </a:lnTo>
                <a:lnTo>
                  <a:pt x="808135" y="5562584"/>
                </a:lnTo>
                <a:lnTo>
                  <a:pt x="770615" y="5521302"/>
                </a:lnTo>
                <a:cubicBezTo>
                  <a:pt x="289196" y="4937957"/>
                  <a:pt x="0" y="4190095"/>
                  <a:pt x="0" y="3374687"/>
                </a:cubicBezTo>
                <a:cubicBezTo>
                  <a:pt x="0" y="1510899"/>
                  <a:pt x="1510899" y="0"/>
                  <a:pt x="3374687" y="0"/>
                </a:cubicBezTo>
                <a:close/>
              </a:path>
            </a:pathLst>
          </a:custGeom>
        </p:spPr>
      </p:pic>
      <p:sp>
        <p:nvSpPr>
          <p:cNvPr id="13" name="!!Oval">
            <a:extLst>
              <a:ext uri="{FF2B5EF4-FFF2-40B4-BE49-F238E27FC236}">
                <a16:creationId xmlns:a16="http://schemas.microsoft.com/office/drawing/2014/main" id="{1D460C86-854F-4FB3-ABC2-E823D8FEB9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43451" y="1656147"/>
            <a:ext cx="546100" cy="5461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Arc">
            <a:extLst>
              <a:ext uri="{FF2B5EF4-FFF2-40B4-BE49-F238E27FC236}">
                <a16:creationId xmlns:a16="http://schemas.microsoft.com/office/drawing/2014/main" id="{BB48116A-278A-4CC5-89D3-9DE8E8FF12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4739" y="587516"/>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73354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831D26-186E-3247-1E73-A5EAA80D46D1}"/>
              </a:ext>
            </a:extLst>
          </p:cNvPr>
          <p:cNvSpPr>
            <a:spLocks noGrp="1"/>
          </p:cNvSpPr>
          <p:nvPr>
            <p:ph type="title"/>
          </p:nvPr>
        </p:nvSpPr>
        <p:spPr>
          <a:xfrm>
            <a:off x="586478" y="1683756"/>
            <a:ext cx="3115265" cy="2396359"/>
          </a:xfrm>
        </p:spPr>
        <p:txBody>
          <a:bodyPr anchor="b">
            <a:normAutofit/>
          </a:bodyPr>
          <a:lstStyle/>
          <a:p>
            <a:pPr algn="r"/>
            <a:r>
              <a:rPr lang="en-GB" sz="4000">
                <a:solidFill>
                  <a:srgbClr val="FFFFFF"/>
                </a:solidFill>
              </a:rPr>
              <a:t>Empire: Battles (1804-1814)</a:t>
            </a:r>
          </a:p>
        </p:txBody>
      </p:sp>
      <p:graphicFrame>
        <p:nvGraphicFramePr>
          <p:cNvPr id="5" name="Content Placeholder 2">
            <a:extLst>
              <a:ext uri="{FF2B5EF4-FFF2-40B4-BE49-F238E27FC236}">
                <a16:creationId xmlns:a16="http://schemas.microsoft.com/office/drawing/2014/main" id="{1E3831DA-EB2B-BD8D-2083-F07C75BF8E5A}"/>
              </a:ext>
            </a:extLst>
          </p:cNvPr>
          <p:cNvGraphicFramePr>
            <a:graphicFrameLocks noGrp="1"/>
          </p:cNvGraphicFramePr>
          <p:nvPr>
            <p:ph idx="1"/>
            <p:extLst>
              <p:ext uri="{D42A27DB-BD31-4B8C-83A1-F6EECF244321}">
                <p14:modId xmlns:p14="http://schemas.microsoft.com/office/powerpoint/2010/main" val="522110172"/>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5131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2F6E955-BEC7-E54F-9426-D598D6956339}"/>
              </a:ext>
            </a:extLst>
          </p:cNvPr>
          <p:cNvSpPr>
            <a:spLocks noGrp="1"/>
          </p:cNvSpPr>
          <p:nvPr>
            <p:ph type="title"/>
          </p:nvPr>
        </p:nvSpPr>
        <p:spPr>
          <a:xfrm>
            <a:off x="838200" y="365125"/>
            <a:ext cx="10515600" cy="1325563"/>
          </a:xfrm>
        </p:spPr>
        <p:txBody>
          <a:bodyPr>
            <a:normAutofit/>
          </a:bodyPr>
          <a:lstStyle/>
          <a:p>
            <a:r>
              <a:rPr lang="en-US" dirty="0"/>
              <a:t>Thermidorian Reaction (1794-1795)</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F44834A3-BA04-0146-92F0-E2E810F3E627}"/>
              </a:ext>
            </a:extLst>
          </p:cNvPr>
          <p:cNvSpPr>
            <a:spLocks noGrp="1"/>
          </p:cNvSpPr>
          <p:nvPr>
            <p:ph idx="1"/>
          </p:nvPr>
        </p:nvSpPr>
        <p:spPr>
          <a:xfrm>
            <a:off x="838200" y="1825625"/>
            <a:ext cx="10515600" cy="4351338"/>
          </a:xfrm>
        </p:spPr>
        <p:txBody>
          <a:bodyPr>
            <a:normAutofit/>
          </a:bodyPr>
          <a:lstStyle/>
          <a:p>
            <a:r>
              <a:rPr lang="en-US" dirty="0"/>
              <a:t>Convention dominated by </a:t>
            </a:r>
          </a:p>
          <a:p>
            <a:pPr lvl="1"/>
            <a:r>
              <a:rPr lang="en-US" dirty="0"/>
              <a:t>former Girondins</a:t>
            </a:r>
          </a:p>
          <a:p>
            <a:pPr lvl="1"/>
            <a:r>
              <a:rPr lang="en-US" dirty="0"/>
              <a:t>The Plain (moderate deputies during the Terror)</a:t>
            </a:r>
          </a:p>
          <a:p>
            <a:pPr lvl="1"/>
            <a:r>
              <a:rPr lang="en-US" dirty="0"/>
              <a:t>Anti-</a:t>
            </a:r>
            <a:r>
              <a:rPr lang="en-US" dirty="0" err="1"/>
              <a:t>robespierriste</a:t>
            </a:r>
            <a:r>
              <a:rPr lang="en-US" dirty="0"/>
              <a:t> Jacobins</a:t>
            </a:r>
          </a:p>
          <a:p>
            <a:endParaRPr lang="en-US" dirty="0"/>
          </a:p>
          <a:p>
            <a:r>
              <a:rPr lang="en-US" dirty="0"/>
              <a:t>Many prisoners awaiting trial were released… but not all. Took time for many.</a:t>
            </a:r>
          </a:p>
          <a:p>
            <a:endParaRPr lang="en-US" dirty="0"/>
          </a:p>
        </p:txBody>
      </p:sp>
    </p:spTree>
    <p:extLst>
      <p:ext uri="{BB962C8B-B14F-4D97-AF65-F5344CB8AC3E}">
        <p14:creationId xmlns:p14="http://schemas.microsoft.com/office/powerpoint/2010/main" val="968594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F86128-A091-DF42-BE42-506914A05B4A}"/>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4200"/>
              <a:t>Thermidorian Reaction – intensifies in 1795</a:t>
            </a:r>
          </a:p>
        </p:txBody>
      </p:sp>
      <p:sp>
        <p:nvSpPr>
          <p:cNvPr id="103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1AFAAAC-0229-5242-A213-2C9D2D0CB1AD}"/>
              </a:ext>
            </a:extLst>
          </p:cNvPr>
          <p:cNvSpPr>
            <a:spLocks noGrp="1"/>
          </p:cNvSpPr>
          <p:nvPr>
            <p:ph sz="half" idx="1"/>
          </p:nvPr>
        </p:nvSpPr>
        <p:spPr>
          <a:xfrm>
            <a:off x="640080" y="2872899"/>
            <a:ext cx="4243589" cy="3320668"/>
          </a:xfrm>
        </p:spPr>
        <p:txBody>
          <a:bodyPr vert="horz" lIns="91440" tIns="45720" rIns="91440" bIns="45720" rtlCol="0">
            <a:normAutofit fontScale="92500" lnSpcReduction="20000"/>
          </a:bodyPr>
          <a:lstStyle/>
          <a:p>
            <a:r>
              <a:rPr lang="en-US" sz="1700" dirty="0"/>
              <a:t>Return of </a:t>
            </a:r>
            <a:r>
              <a:rPr lang="en-US" sz="1700" i="1" dirty="0"/>
              <a:t>émigrés</a:t>
            </a:r>
            <a:r>
              <a:rPr lang="en-US" sz="1700" dirty="0"/>
              <a:t>… royalism on the rise</a:t>
            </a:r>
          </a:p>
          <a:p>
            <a:endParaRPr lang="en-US" sz="1700" dirty="0"/>
          </a:p>
          <a:p>
            <a:r>
              <a:rPr lang="en-US" sz="1700" dirty="0"/>
              <a:t>Street attacks on sans-culottes and Jacobins on the rise</a:t>
            </a:r>
          </a:p>
          <a:p>
            <a:endParaRPr lang="en-US" sz="1700" dirty="0"/>
          </a:p>
          <a:p>
            <a:r>
              <a:rPr lang="en-US" sz="1700" i="1" dirty="0"/>
              <a:t>Jeunesse dorée</a:t>
            </a:r>
            <a:r>
              <a:rPr lang="en-US" sz="1700" dirty="0"/>
              <a:t> – </a:t>
            </a:r>
            <a:r>
              <a:rPr lang="en-US" sz="1700" dirty="0" err="1"/>
              <a:t>Muscadins</a:t>
            </a:r>
            <a:r>
              <a:rPr lang="en-US" sz="1700" dirty="0"/>
              <a:t> -- Gilded Youth (Paris)</a:t>
            </a:r>
          </a:p>
          <a:p>
            <a:pPr lvl="1"/>
            <a:r>
              <a:rPr lang="en-US" sz="1700" dirty="0"/>
              <a:t>Young men, dressed like dandies… anti ‘sans-culotte’ aesthetic</a:t>
            </a:r>
          </a:p>
          <a:p>
            <a:pPr lvl="1"/>
            <a:r>
              <a:rPr lang="en-US" sz="1700" dirty="0"/>
              <a:t>Attacked Jacobins and sans-culottes</a:t>
            </a:r>
          </a:p>
          <a:p>
            <a:pPr lvl="1"/>
            <a:r>
              <a:rPr lang="en-US" sz="1700" dirty="0"/>
              <a:t>Burned Jacobins in effigy</a:t>
            </a:r>
          </a:p>
          <a:p>
            <a:pPr lvl="1"/>
            <a:r>
              <a:rPr lang="en-US" sz="1700" dirty="0"/>
              <a:t>Carried sticks, which they called ‘constitutions’</a:t>
            </a:r>
          </a:p>
          <a:p>
            <a:pPr marL="0"/>
            <a:endParaRPr lang="en-US" sz="1700" dirty="0"/>
          </a:p>
          <a:p>
            <a:endParaRPr lang="en-US" sz="1700" dirty="0"/>
          </a:p>
        </p:txBody>
      </p:sp>
      <p:pic>
        <p:nvPicPr>
          <p:cNvPr id="1026" name="Picture 2">
            <a:extLst>
              <a:ext uri="{FF2B5EF4-FFF2-40B4-BE49-F238E27FC236}">
                <a16:creationId xmlns:a16="http://schemas.microsoft.com/office/drawing/2014/main" id="{D7AD1244-89BE-5BA9-9CB2-98B516AD0058}"/>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t="22936" r="-1" b="9368"/>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918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8FA39-33DC-DB4B-AECB-EF4E544AF9C2}"/>
              </a:ext>
            </a:extLst>
          </p:cNvPr>
          <p:cNvSpPr>
            <a:spLocks noGrp="1"/>
          </p:cNvSpPr>
          <p:nvPr>
            <p:ph type="title"/>
          </p:nvPr>
        </p:nvSpPr>
        <p:spPr/>
        <p:txBody>
          <a:bodyPr/>
          <a:lstStyle/>
          <a:p>
            <a:r>
              <a:rPr lang="en-US" dirty="0"/>
              <a:t>Thermidorian Reaction – White Terror</a:t>
            </a:r>
          </a:p>
        </p:txBody>
      </p:sp>
      <p:graphicFrame>
        <p:nvGraphicFramePr>
          <p:cNvPr id="10" name="Content Placeholder 2">
            <a:extLst>
              <a:ext uri="{FF2B5EF4-FFF2-40B4-BE49-F238E27FC236}">
                <a16:creationId xmlns:a16="http://schemas.microsoft.com/office/drawing/2014/main" id="{D2D7C422-8C82-CB8D-1224-160017CCA85C}"/>
              </a:ext>
            </a:extLst>
          </p:cNvPr>
          <p:cNvGraphicFramePr>
            <a:graphicFrameLocks noGrp="1"/>
          </p:cNvGraphicFramePr>
          <p:nvPr>
            <p:ph sz="half" idx="1"/>
            <p:extLst>
              <p:ext uri="{D42A27DB-BD31-4B8C-83A1-F6EECF244321}">
                <p14:modId xmlns:p14="http://schemas.microsoft.com/office/powerpoint/2010/main" val="1991509631"/>
              </p:ext>
            </p:extLst>
          </p:nvPr>
        </p:nvGraphicFramePr>
        <p:xfrm>
          <a:off x="838200" y="182562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3">
            <a:extLst>
              <a:ext uri="{FF2B5EF4-FFF2-40B4-BE49-F238E27FC236}">
                <a16:creationId xmlns:a16="http://schemas.microsoft.com/office/drawing/2014/main" id="{76AB8814-3E08-8B47-27D4-23C046A2060E}"/>
              </a:ext>
            </a:extLst>
          </p:cNvPr>
          <p:cNvSpPr>
            <a:spLocks noGrp="1"/>
          </p:cNvSpPr>
          <p:nvPr>
            <p:ph sz="half" idx="2"/>
          </p:nvPr>
        </p:nvSpPr>
        <p:spPr>
          <a:xfrm>
            <a:off x="6172200" y="1825625"/>
            <a:ext cx="5181600" cy="3222841"/>
          </a:xfrm>
        </p:spPr>
        <p:txBody>
          <a:bodyPr>
            <a:normAutofit/>
          </a:bodyPr>
          <a:lstStyle/>
          <a:p>
            <a:endParaRPr lang="en-GB" dirty="0">
              <a:hlinkClick r:id="rId7"/>
            </a:endParaRPr>
          </a:p>
          <a:p>
            <a:endParaRPr lang="en-GB" dirty="0">
              <a:hlinkClick r:id="rId7"/>
            </a:endParaRPr>
          </a:p>
          <a:p>
            <a:endParaRPr lang="en-GB" dirty="0"/>
          </a:p>
        </p:txBody>
      </p:sp>
      <p:pic>
        <p:nvPicPr>
          <p:cNvPr id="6" name="Picture 5" descr="A stone tower next to water&#10;&#10;AI-generated content may be incorrect.">
            <a:extLst>
              <a:ext uri="{FF2B5EF4-FFF2-40B4-BE49-F238E27FC236}">
                <a16:creationId xmlns:a16="http://schemas.microsoft.com/office/drawing/2014/main" id="{40C8D319-F646-68A7-11B1-8883877BA08B}"/>
              </a:ext>
            </a:extLst>
          </p:cNvPr>
          <p:cNvPicPr>
            <a:picLocks noChangeAspect="1"/>
          </p:cNvPicPr>
          <p:nvPr/>
        </p:nvPicPr>
        <p:blipFill>
          <a:blip r:embed="rId8"/>
          <a:stretch>
            <a:fillRect/>
          </a:stretch>
        </p:blipFill>
        <p:spPr>
          <a:xfrm>
            <a:off x="6172200" y="1866284"/>
            <a:ext cx="5406316" cy="3182182"/>
          </a:xfrm>
          <a:prstGeom prst="rect">
            <a:avLst/>
          </a:prstGeom>
        </p:spPr>
      </p:pic>
      <p:sp>
        <p:nvSpPr>
          <p:cNvPr id="7" name="TextBox 6">
            <a:extLst>
              <a:ext uri="{FF2B5EF4-FFF2-40B4-BE49-F238E27FC236}">
                <a16:creationId xmlns:a16="http://schemas.microsoft.com/office/drawing/2014/main" id="{77235952-CFA2-D4F8-51B7-81B5D971D8B2}"/>
              </a:ext>
            </a:extLst>
          </p:cNvPr>
          <p:cNvSpPr txBox="1"/>
          <p:nvPr/>
        </p:nvSpPr>
        <p:spPr>
          <a:xfrm>
            <a:off x="8530814" y="5497158"/>
            <a:ext cx="1559594" cy="646331"/>
          </a:xfrm>
          <a:prstGeom prst="rect">
            <a:avLst/>
          </a:prstGeom>
          <a:noFill/>
        </p:spPr>
        <p:txBody>
          <a:bodyPr wrap="none" rtlCol="0">
            <a:spAutoFit/>
          </a:bodyPr>
          <a:lstStyle/>
          <a:p>
            <a:r>
              <a:rPr lang="en-GB" dirty="0"/>
              <a:t>Fort Saint-Jean</a:t>
            </a:r>
          </a:p>
          <a:p>
            <a:pPr algn="ctr"/>
            <a:r>
              <a:rPr lang="en-GB" dirty="0"/>
              <a:t>Marseilles</a:t>
            </a:r>
          </a:p>
        </p:txBody>
      </p:sp>
    </p:spTree>
    <p:extLst>
      <p:ext uri="{BB962C8B-B14F-4D97-AF65-F5344CB8AC3E}">
        <p14:creationId xmlns:p14="http://schemas.microsoft.com/office/powerpoint/2010/main" val="3018841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Shape 31">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4" name="Rectangle 33">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9385E6-7945-C541-A1DE-9472AF1D9228}"/>
              </a:ext>
            </a:extLst>
          </p:cNvPr>
          <p:cNvSpPr>
            <a:spLocks noGrp="1"/>
          </p:cNvSpPr>
          <p:nvPr>
            <p:ph type="title"/>
          </p:nvPr>
        </p:nvSpPr>
        <p:spPr>
          <a:xfrm>
            <a:off x="586478" y="1683756"/>
            <a:ext cx="3115265" cy="2396359"/>
          </a:xfrm>
        </p:spPr>
        <p:txBody>
          <a:bodyPr anchor="b">
            <a:normAutofit/>
          </a:bodyPr>
          <a:lstStyle/>
          <a:p>
            <a:pPr algn="r"/>
            <a:r>
              <a:rPr lang="en-US" sz="4000">
                <a:solidFill>
                  <a:srgbClr val="FFFFFF"/>
                </a:solidFill>
              </a:rPr>
              <a:t>Economic Crisis</a:t>
            </a:r>
          </a:p>
        </p:txBody>
      </p:sp>
      <p:graphicFrame>
        <p:nvGraphicFramePr>
          <p:cNvPr id="14" name="Content Placeholder 2">
            <a:extLst>
              <a:ext uri="{FF2B5EF4-FFF2-40B4-BE49-F238E27FC236}">
                <a16:creationId xmlns:a16="http://schemas.microsoft.com/office/drawing/2014/main" id="{13EE13F1-03AC-F6E7-8A8F-32354FC3F7E6}"/>
              </a:ext>
            </a:extLst>
          </p:cNvPr>
          <p:cNvGraphicFramePr>
            <a:graphicFrameLocks noGrp="1"/>
          </p:cNvGraphicFramePr>
          <p:nvPr>
            <p:ph idx="1"/>
            <p:extLst>
              <p:ext uri="{D42A27DB-BD31-4B8C-83A1-F6EECF244321}">
                <p14:modId xmlns:p14="http://schemas.microsoft.com/office/powerpoint/2010/main" val="2319193104"/>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0148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9385E6-7945-C541-A1DE-9472AF1D9228}"/>
              </a:ext>
            </a:extLst>
          </p:cNvPr>
          <p:cNvSpPr>
            <a:spLocks noGrp="1"/>
          </p:cNvSpPr>
          <p:nvPr>
            <p:ph type="title"/>
          </p:nvPr>
        </p:nvSpPr>
        <p:spPr>
          <a:xfrm>
            <a:off x="586478" y="1683756"/>
            <a:ext cx="3115265" cy="2396359"/>
          </a:xfrm>
        </p:spPr>
        <p:txBody>
          <a:bodyPr anchor="b">
            <a:normAutofit/>
          </a:bodyPr>
          <a:lstStyle/>
          <a:p>
            <a:pPr algn="r"/>
            <a:r>
              <a:rPr lang="en-US" sz="4000">
                <a:solidFill>
                  <a:srgbClr val="FFFFFF"/>
                </a:solidFill>
              </a:rPr>
              <a:t>Economic Crisis</a:t>
            </a:r>
          </a:p>
        </p:txBody>
      </p:sp>
      <p:graphicFrame>
        <p:nvGraphicFramePr>
          <p:cNvPr id="5" name="Content Placeholder 2">
            <a:extLst>
              <a:ext uri="{FF2B5EF4-FFF2-40B4-BE49-F238E27FC236}">
                <a16:creationId xmlns:a16="http://schemas.microsoft.com/office/drawing/2014/main" id="{669501E0-03E7-B30E-CF55-2FDEF509AD61}"/>
              </a:ext>
            </a:extLst>
          </p:cNvPr>
          <p:cNvGraphicFramePr>
            <a:graphicFrameLocks noGrp="1"/>
          </p:cNvGraphicFramePr>
          <p:nvPr>
            <p:ph idx="1"/>
            <p:extLst>
              <p:ext uri="{D42A27DB-BD31-4B8C-83A1-F6EECF244321}">
                <p14:modId xmlns:p14="http://schemas.microsoft.com/office/powerpoint/2010/main" val="3409454997"/>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98386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17320</TotalTime>
  <Words>2778</Words>
  <Application>Microsoft Macintosh PowerPoint</Application>
  <PresentationFormat>Widescreen</PresentationFormat>
  <Paragraphs>351</Paragraphs>
  <Slides>42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Aptos</vt:lpstr>
      <vt:lpstr>Arial</vt:lpstr>
      <vt:lpstr>Calibri</vt:lpstr>
      <vt:lpstr>Calibri Light</vt:lpstr>
      <vt:lpstr>Wingdings</vt:lpstr>
      <vt:lpstr>Office Theme</vt:lpstr>
      <vt:lpstr>Thermidor, Directory, Consulate, Empire</vt:lpstr>
      <vt:lpstr>Robespierre’s fall –  9 Thermidor Year II  (27 July 1794)</vt:lpstr>
      <vt:lpstr>Early Thermidor phase - 1794</vt:lpstr>
      <vt:lpstr>Thermidor</vt:lpstr>
      <vt:lpstr>Thermidorian Reaction (1794-1795)</vt:lpstr>
      <vt:lpstr>Thermidorian Reaction – intensifies in 1795</vt:lpstr>
      <vt:lpstr>Thermidorian Reaction – White Terror</vt:lpstr>
      <vt:lpstr>Economic Crisis</vt:lpstr>
      <vt:lpstr>Economic Crisis</vt:lpstr>
      <vt:lpstr>Spring 1795</vt:lpstr>
      <vt:lpstr>Spring 1795 – Germinal Revolt</vt:lpstr>
      <vt:lpstr>Spring 1795 – Prairial Revolt (21 May)</vt:lpstr>
      <vt:lpstr>Spring 1795 – Prairial Revolt (21 May)</vt:lpstr>
      <vt:lpstr>Thermidorian purges</vt:lpstr>
      <vt:lpstr>Main points of contention in 1795</vt:lpstr>
      <vt:lpstr>Directory – Constitution of the Year III (1795)</vt:lpstr>
      <vt:lpstr>Directory – Constitution of the Year III (1795)</vt:lpstr>
      <vt:lpstr>Directory – Vendémiaire Revolt (Oct 1795)</vt:lpstr>
      <vt:lpstr>Brigandage - epidemic</vt:lpstr>
      <vt:lpstr>Wars of the First Coalition (1793-97)</vt:lpstr>
      <vt:lpstr>Wars of the First Coalition (1793-97)</vt:lpstr>
      <vt:lpstr>François-Noël Babeuf   Conspiracy of Equals</vt:lpstr>
      <vt:lpstr>Babeuf’s Trial</vt:lpstr>
      <vt:lpstr>First Directory (1795-97) - Achievements</vt:lpstr>
      <vt:lpstr>First Directory - Flaws</vt:lpstr>
      <vt:lpstr>Fructidor coup of 1797</vt:lpstr>
      <vt:lpstr>Second Directory</vt:lpstr>
      <vt:lpstr>Wars of the Second Coalition (1798-1802)</vt:lpstr>
      <vt:lpstr>Second Directory (1797-1799)</vt:lpstr>
      <vt:lpstr>Road to Brumaire</vt:lpstr>
      <vt:lpstr>Road to Brumaire</vt:lpstr>
      <vt:lpstr>Coup of 18 Brumaire – rise of Napoleon</vt:lpstr>
      <vt:lpstr>Coup of 18 Brumaire</vt:lpstr>
      <vt:lpstr>Coup of Brumaire</vt:lpstr>
      <vt:lpstr>Consulate (1799-1804)</vt:lpstr>
      <vt:lpstr>Consulate (1799-1804)</vt:lpstr>
      <vt:lpstr>Consulate </vt:lpstr>
      <vt:lpstr>Consulate – France defeats Second Coalition</vt:lpstr>
      <vt:lpstr>Concordat of 1801 </vt:lpstr>
      <vt:lpstr>Consulate </vt:lpstr>
      <vt:lpstr>Civil Code of 1804</vt:lpstr>
      <vt:lpstr>Empire: Battles (1804-1814)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Thermidor and the Directory</dc:title>
  <dc:creator>Walton, Charles</dc:creator>
  <cp:lastModifiedBy>Walton, Charles</cp:lastModifiedBy>
  <cp:revision>34</cp:revision>
  <dcterms:created xsi:type="dcterms:W3CDTF">2022-02-28T10:16:28Z</dcterms:created>
  <dcterms:modified xsi:type="dcterms:W3CDTF">2025-03-07T15:59:56Z</dcterms:modified>
</cp:coreProperties>
</file>