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95" r:id="rId2"/>
    <p:sldId id="296" r:id="rId3"/>
    <p:sldId id="262" r:id="rId4"/>
    <p:sldId id="297" r:id="rId5"/>
    <p:sldId id="303" r:id="rId6"/>
    <p:sldId id="304" r:id="rId7"/>
    <p:sldId id="305" r:id="rId8"/>
    <p:sldId id="302" r:id="rId9"/>
    <p:sldId id="306" r:id="rId10"/>
    <p:sldId id="307" r:id="rId11"/>
    <p:sldId id="263" r:id="rId12"/>
    <p:sldId id="298" r:id="rId13"/>
    <p:sldId id="308" r:id="rId14"/>
    <p:sldId id="309" r:id="rId15"/>
    <p:sldId id="310" r:id="rId16"/>
    <p:sldId id="315" r:id="rId17"/>
    <p:sldId id="311" r:id="rId18"/>
    <p:sldId id="312" r:id="rId19"/>
    <p:sldId id="313" r:id="rId20"/>
    <p:sldId id="314" r:id="rId21"/>
    <p:sldId id="264" r:id="rId22"/>
    <p:sldId id="265" r:id="rId23"/>
    <p:sldId id="301" r:id="rId24"/>
    <p:sldId id="300" r:id="rId25"/>
    <p:sldId id="299"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596"/>
    <p:restoredTop sz="94444"/>
  </p:normalViewPr>
  <p:slideViewPr>
    <p:cSldViewPr snapToGrid="0" snapToObjects="1">
      <p:cViewPr varScale="1">
        <p:scale>
          <a:sx n="127" d="100"/>
          <a:sy n="127" d="100"/>
        </p:scale>
        <p:origin x="336"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7AD8E18-2EAD-45C3-BB27-F1BE2F0ACA51}" type="doc">
      <dgm:prSet loTypeId="urn:microsoft.com/office/officeart/2017/3/layout/HorizontalPathTimeline" loCatId="process" qsTypeId="urn:microsoft.com/office/officeart/2005/8/quickstyle/simple2" qsCatId="simple" csTypeId="urn:microsoft.com/office/officeart/2005/8/colors/colorful2" csCatId="colorful" phldr="1"/>
      <dgm:spPr/>
      <dgm:t>
        <a:bodyPr/>
        <a:lstStyle/>
        <a:p>
          <a:endParaRPr lang="en-US"/>
        </a:p>
      </dgm:t>
    </dgm:pt>
    <dgm:pt modelId="{48B4CDD5-3314-4A62-BE0C-92D635C50128}">
      <dgm:prSet/>
      <dgm:spPr/>
      <dgm:t>
        <a:bodyPr/>
        <a:lstStyle/>
        <a:p>
          <a:pPr>
            <a:defRPr b="1"/>
          </a:pPr>
          <a:r>
            <a:rPr lang="en-US"/>
            <a:t>1789–1792</a:t>
          </a:r>
        </a:p>
      </dgm:t>
    </dgm:pt>
    <dgm:pt modelId="{625BAD99-DE9E-45D4-A0CB-0E24B5A2A4D8}" type="parTrans" cxnId="{B539D9B3-60F8-4C0B-94B0-615624A40832}">
      <dgm:prSet/>
      <dgm:spPr/>
      <dgm:t>
        <a:bodyPr/>
        <a:lstStyle/>
        <a:p>
          <a:endParaRPr lang="en-US"/>
        </a:p>
      </dgm:t>
    </dgm:pt>
    <dgm:pt modelId="{6D157C2E-E95A-451A-8AA5-EA97D0F130A4}" type="sibTrans" cxnId="{B539D9B3-60F8-4C0B-94B0-615624A40832}">
      <dgm:prSet/>
      <dgm:spPr/>
      <dgm:t>
        <a:bodyPr/>
        <a:lstStyle/>
        <a:p>
          <a:endParaRPr lang="en-US"/>
        </a:p>
      </dgm:t>
    </dgm:pt>
    <dgm:pt modelId="{3D7C83BB-FBE0-44D6-9E61-162972522A39}">
      <dgm:prSet/>
      <dgm:spPr/>
      <dgm:t>
        <a:bodyPr/>
        <a:lstStyle/>
        <a:p>
          <a:r>
            <a:rPr lang="en-US"/>
            <a:t>Liberal Phase (Constitutional Monarchy)</a:t>
          </a:r>
        </a:p>
      </dgm:t>
    </dgm:pt>
    <dgm:pt modelId="{E64E99CE-DFEE-4B16-AF96-3D6EF99888DD}" type="parTrans" cxnId="{29B5B964-29A2-492D-AFAA-2827D0EE0584}">
      <dgm:prSet/>
      <dgm:spPr/>
      <dgm:t>
        <a:bodyPr/>
        <a:lstStyle/>
        <a:p>
          <a:endParaRPr lang="en-US"/>
        </a:p>
      </dgm:t>
    </dgm:pt>
    <dgm:pt modelId="{F2A3E112-87F6-4D8E-BA66-80A678BFC6FD}" type="sibTrans" cxnId="{29B5B964-29A2-492D-AFAA-2827D0EE0584}">
      <dgm:prSet/>
      <dgm:spPr/>
      <dgm:t>
        <a:bodyPr/>
        <a:lstStyle/>
        <a:p>
          <a:endParaRPr lang="en-US"/>
        </a:p>
      </dgm:t>
    </dgm:pt>
    <dgm:pt modelId="{7E8835D3-1003-4862-BC1E-5B4FC91FD029}">
      <dgm:prSet/>
      <dgm:spPr/>
      <dgm:t>
        <a:bodyPr/>
        <a:lstStyle/>
        <a:p>
          <a:r>
            <a:rPr lang="en-US"/>
            <a:t>Rights of Man, Representation, Free markets</a:t>
          </a:r>
        </a:p>
      </dgm:t>
    </dgm:pt>
    <dgm:pt modelId="{7CD56CCB-B722-4B5B-8B0D-326ACB138686}" type="parTrans" cxnId="{EB793D9E-2FDC-482B-BDCB-450683C84F1B}">
      <dgm:prSet/>
      <dgm:spPr/>
      <dgm:t>
        <a:bodyPr/>
        <a:lstStyle/>
        <a:p>
          <a:endParaRPr lang="en-US"/>
        </a:p>
      </dgm:t>
    </dgm:pt>
    <dgm:pt modelId="{D654BAC4-0256-4170-B3C6-38783405F18E}" type="sibTrans" cxnId="{EB793D9E-2FDC-482B-BDCB-450683C84F1B}">
      <dgm:prSet/>
      <dgm:spPr/>
      <dgm:t>
        <a:bodyPr/>
        <a:lstStyle/>
        <a:p>
          <a:endParaRPr lang="en-US"/>
        </a:p>
      </dgm:t>
    </dgm:pt>
    <dgm:pt modelId="{CF74FAA0-EC8E-4361-B354-54A4193878BA}">
      <dgm:prSet/>
      <dgm:spPr/>
      <dgm:t>
        <a:bodyPr/>
        <a:lstStyle/>
        <a:p>
          <a:pPr>
            <a:defRPr b="1"/>
          </a:pPr>
          <a:r>
            <a:rPr lang="en-US"/>
            <a:t>1792–1794</a:t>
          </a:r>
        </a:p>
      </dgm:t>
    </dgm:pt>
    <dgm:pt modelId="{7796B5C0-83B8-4C8F-AE2E-95268521E33A}" type="parTrans" cxnId="{D58B0C6D-FA58-495B-911D-A7467DE31DEC}">
      <dgm:prSet/>
      <dgm:spPr/>
      <dgm:t>
        <a:bodyPr/>
        <a:lstStyle/>
        <a:p>
          <a:endParaRPr lang="en-US"/>
        </a:p>
      </dgm:t>
    </dgm:pt>
    <dgm:pt modelId="{52D601A2-9031-4D6B-8A65-D71254A5D8FD}" type="sibTrans" cxnId="{D58B0C6D-FA58-495B-911D-A7467DE31DEC}">
      <dgm:prSet/>
      <dgm:spPr/>
      <dgm:t>
        <a:bodyPr/>
        <a:lstStyle/>
        <a:p>
          <a:endParaRPr lang="en-US"/>
        </a:p>
      </dgm:t>
    </dgm:pt>
    <dgm:pt modelId="{A5AEF89A-FB23-4DEE-9EB5-D08E27F4F262}">
      <dgm:prSet/>
      <dgm:spPr/>
      <dgm:t>
        <a:bodyPr/>
        <a:lstStyle/>
        <a:p>
          <a:r>
            <a:rPr lang="en-US"/>
            <a:t>Radical Republican Phase (Jacobin period)</a:t>
          </a:r>
        </a:p>
      </dgm:t>
    </dgm:pt>
    <dgm:pt modelId="{B6361CAD-2558-4545-9A4C-120D982FEFF0}" type="parTrans" cxnId="{EB080513-BD62-4C2A-AE93-24CAEB21D1D8}">
      <dgm:prSet/>
      <dgm:spPr/>
      <dgm:t>
        <a:bodyPr/>
        <a:lstStyle/>
        <a:p>
          <a:endParaRPr lang="en-US"/>
        </a:p>
      </dgm:t>
    </dgm:pt>
    <dgm:pt modelId="{2B430E1D-1F41-4B30-9918-813BA39AB9FA}" type="sibTrans" cxnId="{EB080513-BD62-4C2A-AE93-24CAEB21D1D8}">
      <dgm:prSet/>
      <dgm:spPr/>
      <dgm:t>
        <a:bodyPr/>
        <a:lstStyle/>
        <a:p>
          <a:endParaRPr lang="en-US"/>
        </a:p>
      </dgm:t>
    </dgm:pt>
    <dgm:pt modelId="{278FD179-B9EE-421F-92F2-AF2BDCE51893}">
      <dgm:prSet/>
      <dgm:spPr/>
      <dgm:t>
        <a:bodyPr/>
        <a:lstStyle/>
        <a:p>
          <a:r>
            <a:rPr lang="en-US"/>
            <a:t>War, civil strife, radical equality, market controls</a:t>
          </a:r>
        </a:p>
      </dgm:t>
    </dgm:pt>
    <dgm:pt modelId="{B683278F-75D5-491B-B878-E2968E189315}" type="parTrans" cxnId="{41D9AADE-E5FC-4264-9127-3BF059A6D1DB}">
      <dgm:prSet/>
      <dgm:spPr/>
      <dgm:t>
        <a:bodyPr/>
        <a:lstStyle/>
        <a:p>
          <a:endParaRPr lang="en-US"/>
        </a:p>
      </dgm:t>
    </dgm:pt>
    <dgm:pt modelId="{6F214C36-4388-4436-AF3B-3F781F9E97EE}" type="sibTrans" cxnId="{41D9AADE-E5FC-4264-9127-3BF059A6D1DB}">
      <dgm:prSet/>
      <dgm:spPr/>
      <dgm:t>
        <a:bodyPr/>
        <a:lstStyle/>
        <a:p>
          <a:endParaRPr lang="en-US"/>
        </a:p>
      </dgm:t>
    </dgm:pt>
    <dgm:pt modelId="{3864380E-08B9-456B-8EE7-CBEC55010BC1}">
      <dgm:prSet/>
      <dgm:spPr/>
      <dgm:t>
        <a:bodyPr/>
        <a:lstStyle/>
        <a:p>
          <a:pPr>
            <a:defRPr b="1"/>
          </a:pPr>
          <a:r>
            <a:rPr lang="en-US"/>
            <a:t>1795–1799</a:t>
          </a:r>
        </a:p>
      </dgm:t>
    </dgm:pt>
    <dgm:pt modelId="{2BF9F0FC-1B49-4CB0-B5E2-26EF511F2670}" type="parTrans" cxnId="{152C4C84-B50A-4D0D-8737-D81A0C1FC605}">
      <dgm:prSet/>
      <dgm:spPr/>
      <dgm:t>
        <a:bodyPr/>
        <a:lstStyle/>
        <a:p>
          <a:endParaRPr lang="en-US"/>
        </a:p>
      </dgm:t>
    </dgm:pt>
    <dgm:pt modelId="{FEA6EABE-C85B-44BC-8008-E14C17796CB6}" type="sibTrans" cxnId="{152C4C84-B50A-4D0D-8737-D81A0C1FC605}">
      <dgm:prSet/>
      <dgm:spPr/>
      <dgm:t>
        <a:bodyPr/>
        <a:lstStyle/>
        <a:p>
          <a:endParaRPr lang="en-US"/>
        </a:p>
      </dgm:t>
    </dgm:pt>
    <dgm:pt modelId="{BBCF3B1C-E408-428D-8E92-F701975E2D59}">
      <dgm:prSet/>
      <dgm:spPr/>
      <dgm:t>
        <a:bodyPr/>
        <a:lstStyle/>
        <a:p>
          <a:r>
            <a:rPr lang="en-US"/>
            <a:t>Directory (Conservative Republic)</a:t>
          </a:r>
        </a:p>
      </dgm:t>
    </dgm:pt>
    <dgm:pt modelId="{E01DB14D-5551-412B-AD76-0A02FAB3E06C}" type="parTrans" cxnId="{5975D035-36C0-4CE5-A580-CFC0F943377F}">
      <dgm:prSet/>
      <dgm:spPr/>
      <dgm:t>
        <a:bodyPr/>
        <a:lstStyle/>
        <a:p>
          <a:endParaRPr lang="en-US"/>
        </a:p>
      </dgm:t>
    </dgm:pt>
    <dgm:pt modelId="{2DDED1C0-E72D-45F7-B243-CC28D3C17286}" type="sibTrans" cxnId="{5975D035-36C0-4CE5-A580-CFC0F943377F}">
      <dgm:prSet/>
      <dgm:spPr/>
      <dgm:t>
        <a:bodyPr/>
        <a:lstStyle/>
        <a:p>
          <a:endParaRPr lang="en-US"/>
        </a:p>
      </dgm:t>
    </dgm:pt>
    <dgm:pt modelId="{2491593D-5D08-4669-AB3E-FE59E70983B1}">
      <dgm:prSet/>
      <dgm:spPr/>
      <dgm:t>
        <a:bodyPr/>
        <a:lstStyle/>
        <a:p>
          <a:pPr>
            <a:defRPr b="1"/>
          </a:pPr>
          <a:r>
            <a:rPr lang="en-US"/>
            <a:t>1799–1815</a:t>
          </a:r>
        </a:p>
      </dgm:t>
    </dgm:pt>
    <dgm:pt modelId="{979FAF68-E43A-435E-8345-004D7E08FF2E}" type="parTrans" cxnId="{7209B1CF-6A04-4F24-86B6-096BDDC40342}">
      <dgm:prSet/>
      <dgm:spPr/>
      <dgm:t>
        <a:bodyPr/>
        <a:lstStyle/>
        <a:p>
          <a:endParaRPr lang="en-US"/>
        </a:p>
      </dgm:t>
    </dgm:pt>
    <dgm:pt modelId="{EE336120-8C49-404D-A22E-CB624C27FB9E}" type="sibTrans" cxnId="{7209B1CF-6A04-4F24-86B6-096BDDC40342}">
      <dgm:prSet/>
      <dgm:spPr/>
      <dgm:t>
        <a:bodyPr/>
        <a:lstStyle/>
        <a:p>
          <a:endParaRPr lang="en-US"/>
        </a:p>
      </dgm:t>
    </dgm:pt>
    <dgm:pt modelId="{2EF33C03-45D5-4D69-A99A-33F5CA2470C5}">
      <dgm:prSet/>
      <dgm:spPr/>
      <dgm:t>
        <a:bodyPr/>
        <a:lstStyle/>
        <a:p>
          <a:r>
            <a:rPr lang="en-US"/>
            <a:t>Napoleonic era</a:t>
          </a:r>
        </a:p>
      </dgm:t>
    </dgm:pt>
    <dgm:pt modelId="{0F6E2C00-1490-460B-83A2-D260CC0C6AF4}" type="parTrans" cxnId="{D0A4E14C-4124-46DB-A4FB-952C1701BA4B}">
      <dgm:prSet/>
      <dgm:spPr/>
      <dgm:t>
        <a:bodyPr/>
        <a:lstStyle/>
        <a:p>
          <a:endParaRPr lang="en-US"/>
        </a:p>
      </dgm:t>
    </dgm:pt>
    <dgm:pt modelId="{079E7C3F-67B7-4025-B6BD-179DC5AD4EED}" type="sibTrans" cxnId="{D0A4E14C-4124-46DB-A4FB-952C1701BA4B}">
      <dgm:prSet/>
      <dgm:spPr/>
      <dgm:t>
        <a:bodyPr/>
        <a:lstStyle/>
        <a:p>
          <a:endParaRPr lang="en-US"/>
        </a:p>
      </dgm:t>
    </dgm:pt>
    <dgm:pt modelId="{22F1EF60-6F1F-F444-AFAF-432F17CC6F52}" type="pres">
      <dgm:prSet presAssocID="{57AD8E18-2EAD-45C3-BB27-F1BE2F0ACA51}" presName="root" presStyleCnt="0">
        <dgm:presLayoutVars>
          <dgm:chMax/>
          <dgm:chPref/>
          <dgm:animLvl val="lvl"/>
        </dgm:presLayoutVars>
      </dgm:prSet>
      <dgm:spPr/>
    </dgm:pt>
    <dgm:pt modelId="{A96175EC-0C0F-EA4A-85FD-7982C25847F1}" type="pres">
      <dgm:prSet presAssocID="{57AD8E18-2EAD-45C3-BB27-F1BE2F0ACA51}" presName="divider" presStyleLbl="node1" presStyleIdx="0" presStyleCnt="1"/>
      <dgm:spPr/>
    </dgm:pt>
    <dgm:pt modelId="{9F3DBE5D-F3AC-434A-ADDA-A3D474BC260F}" type="pres">
      <dgm:prSet presAssocID="{57AD8E18-2EAD-45C3-BB27-F1BE2F0ACA51}" presName="nodes" presStyleCnt="0">
        <dgm:presLayoutVars>
          <dgm:chMax/>
          <dgm:chPref/>
          <dgm:animLvl val="lvl"/>
        </dgm:presLayoutVars>
      </dgm:prSet>
      <dgm:spPr/>
    </dgm:pt>
    <dgm:pt modelId="{8E78B956-F14C-8D40-B526-66EFD381422A}" type="pres">
      <dgm:prSet presAssocID="{48B4CDD5-3314-4A62-BE0C-92D635C50128}" presName="composite" presStyleCnt="0"/>
      <dgm:spPr/>
    </dgm:pt>
    <dgm:pt modelId="{6DEF5282-6F2B-C94B-9715-C805576E3C2E}" type="pres">
      <dgm:prSet presAssocID="{48B4CDD5-3314-4A62-BE0C-92D635C50128}" presName="L1TextContainer" presStyleLbl="revTx" presStyleIdx="0" presStyleCnt="4">
        <dgm:presLayoutVars>
          <dgm:chMax val="1"/>
          <dgm:chPref val="1"/>
          <dgm:bulletEnabled val="1"/>
        </dgm:presLayoutVars>
      </dgm:prSet>
      <dgm:spPr/>
    </dgm:pt>
    <dgm:pt modelId="{2CB32634-2B4E-F445-B9CE-5C11162307BB}" type="pres">
      <dgm:prSet presAssocID="{48B4CDD5-3314-4A62-BE0C-92D635C50128}" presName="L2TextContainerWrapper" presStyleCnt="0">
        <dgm:presLayoutVars>
          <dgm:chMax val="0"/>
          <dgm:chPref val="0"/>
          <dgm:bulletEnabled val="1"/>
        </dgm:presLayoutVars>
      </dgm:prSet>
      <dgm:spPr/>
    </dgm:pt>
    <dgm:pt modelId="{24366870-8F93-0146-85CD-EBECDCE7B352}" type="pres">
      <dgm:prSet presAssocID="{48B4CDD5-3314-4A62-BE0C-92D635C50128}" presName="L2TextContainer" presStyleLbl="bgAccFollowNode1" presStyleIdx="0" presStyleCnt="4"/>
      <dgm:spPr/>
    </dgm:pt>
    <dgm:pt modelId="{ED0376FF-F16F-B14B-BC77-5365F825E5EC}" type="pres">
      <dgm:prSet presAssocID="{48B4CDD5-3314-4A62-BE0C-92D635C50128}" presName="FlexibleEmptyPlaceHolder" presStyleCnt="0"/>
      <dgm:spPr/>
    </dgm:pt>
    <dgm:pt modelId="{1F72FD31-B0E7-034C-A481-1DED1DC6F44B}" type="pres">
      <dgm:prSet presAssocID="{48B4CDD5-3314-4A62-BE0C-92D635C50128}" presName="ConnectLine" presStyleLbl="alignNode1" presStyleIdx="0" presStyleCnt="4"/>
      <dgm:spPr>
        <a:solidFill>
          <a:schemeClr val="accent2">
            <a:hueOff val="0"/>
            <a:satOff val="0"/>
            <a:lumOff val="0"/>
            <a:alphaOff val="0"/>
          </a:schemeClr>
        </a:solidFill>
        <a:ln w="6350" cap="flat" cmpd="sng" algn="ctr">
          <a:solidFill>
            <a:schemeClr val="accent2">
              <a:hueOff val="0"/>
              <a:satOff val="0"/>
              <a:lumOff val="0"/>
              <a:alphaOff val="0"/>
            </a:schemeClr>
          </a:solidFill>
          <a:prstDash val="dash"/>
          <a:miter lim="800000"/>
        </a:ln>
        <a:effectLst/>
      </dgm:spPr>
    </dgm:pt>
    <dgm:pt modelId="{221CE0F7-4C3E-1948-932C-BE234143D602}" type="pres">
      <dgm:prSet presAssocID="{48B4CDD5-3314-4A62-BE0C-92D635C50128}" presName="ConnectorPoint" presStyleLbl="fgAcc1" presStyleIdx="0" presStyleCnt="4"/>
      <dgm:spPr>
        <a:solidFill>
          <a:schemeClr val="lt1">
            <a:alpha val="90000"/>
            <a:hueOff val="0"/>
            <a:satOff val="0"/>
            <a:lumOff val="0"/>
            <a:alphaOff val="0"/>
          </a:schemeClr>
        </a:solidFill>
        <a:ln w="12700" cap="flat" cmpd="sng" algn="ctr">
          <a:noFill/>
          <a:prstDash val="solid"/>
          <a:miter lim="800000"/>
        </a:ln>
        <a:effectLst/>
      </dgm:spPr>
    </dgm:pt>
    <dgm:pt modelId="{967566B1-AC98-664C-8626-4E961556DA16}" type="pres">
      <dgm:prSet presAssocID="{48B4CDD5-3314-4A62-BE0C-92D635C50128}" presName="EmptyPlaceHolder" presStyleCnt="0"/>
      <dgm:spPr/>
    </dgm:pt>
    <dgm:pt modelId="{37562BB2-EFD2-584E-94EC-A2E729FC7809}" type="pres">
      <dgm:prSet presAssocID="{6D157C2E-E95A-451A-8AA5-EA97D0F130A4}" presName="spaceBetweenRectangles" presStyleCnt="0"/>
      <dgm:spPr/>
    </dgm:pt>
    <dgm:pt modelId="{E9D2216A-157A-1742-9228-4F885E50D954}" type="pres">
      <dgm:prSet presAssocID="{CF74FAA0-EC8E-4361-B354-54A4193878BA}" presName="composite" presStyleCnt="0"/>
      <dgm:spPr/>
    </dgm:pt>
    <dgm:pt modelId="{D2FF49BB-BACA-2F46-9EFB-2236036C0DB3}" type="pres">
      <dgm:prSet presAssocID="{CF74FAA0-EC8E-4361-B354-54A4193878BA}" presName="L1TextContainer" presStyleLbl="revTx" presStyleIdx="1" presStyleCnt="4">
        <dgm:presLayoutVars>
          <dgm:chMax val="1"/>
          <dgm:chPref val="1"/>
          <dgm:bulletEnabled val="1"/>
        </dgm:presLayoutVars>
      </dgm:prSet>
      <dgm:spPr/>
    </dgm:pt>
    <dgm:pt modelId="{333A91E0-E8AE-3746-B635-5C48B44988C3}" type="pres">
      <dgm:prSet presAssocID="{CF74FAA0-EC8E-4361-B354-54A4193878BA}" presName="L2TextContainerWrapper" presStyleCnt="0">
        <dgm:presLayoutVars>
          <dgm:chMax val="0"/>
          <dgm:chPref val="0"/>
          <dgm:bulletEnabled val="1"/>
        </dgm:presLayoutVars>
      </dgm:prSet>
      <dgm:spPr/>
    </dgm:pt>
    <dgm:pt modelId="{2F769899-0089-D448-A73A-D63D2A4FB61F}" type="pres">
      <dgm:prSet presAssocID="{CF74FAA0-EC8E-4361-B354-54A4193878BA}" presName="L2TextContainer" presStyleLbl="bgAccFollowNode1" presStyleIdx="1" presStyleCnt="4"/>
      <dgm:spPr/>
    </dgm:pt>
    <dgm:pt modelId="{A33DF195-C515-0B47-B19D-48D63E098AC2}" type="pres">
      <dgm:prSet presAssocID="{CF74FAA0-EC8E-4361-B354-54A4193878BA}" presName="FlexibleEmptyPlaceHolder" presStyleCnt="0"/>
      <dgm:spPr/>
    </dgm:pt>
    <dgm:pt modelId="{F64C5A39-BD50-3E46-B275-340CEB84B878}" type="pres">
      <dgm:prSet presAssocID="{CF74FAA0-EC8E-4361-B354-54A4193878BA}" presName="ConnectLine" presStyleLbl="alignNode1" presStyleIdx="1" presStyleCnt="4"/>
      <dgm:spPr>
        <a:solidFill>
          <a:schemeClr val="accent2">
            <a:hueOff val="-485121"/>
            <a:satOff val="-27976"/>
            <a:lumOff val="2876"/>
            <a:alphaOff val="0"/>
          </a:schemeClr>
        </a:solidFill>
        <a:ln w="6350" cap="flat" cmpd="sng" algn="ctr">
          <a:solidFill>
            <a:schemeClr val="accent2">
              <a:hueOff val="-485121"/>
              <a:satOff val="-27976"/>
              <a:lumOff val="2876"/>
              <a:alphaOff val="0"/>
            </a:schemeClr>
          </a:solidFill>
          <a:prstDash val="dash"/>
          <a:miter lim="800000"/>
        </a:ln>
        <a:effectLst/>
      </dgm:spPr>
    </dgm:pt>
    <dgm:pt modelId="{27A3A513-CC4F-CA44-AD68-0C75764A0D66}" type="pres">
      <dgm:prSet presAssocID="{CF74FAA0-EC8E-4361-B354-54A4193878BA}" presName="ConnectorPoint" presStyleLbl="fgAcc1" presStyleIdx="1" presStyleCnt="4"/>
      <dgm:spPr>
        <a:solidFill>
          <a:schemeClr val="lt1">
            <a:alpha val="90000"/>
            <a:hueOff val="0"/>
            <a:satOff val="0"/>
            <a:lumOff val="0"/>
            <a:alphaOff val="0"/>
          </a:schemeClr>
        </a:solidFill>
        <a:ln w="12700" cap="flat" cmpd="sng" algn="ctr">
          <a:noFill/>
          <a:prstDash val="solid"/>
          <a:miter lim="800000"/>
        </a:ln>
        <a:effectLst/>
      </dgm:spPr>
    </dgm:pt>
    <dgm:pt modelId="{3DF2C83E-2965-A54C-841A-EA1EF0F1E56A}" type="pres">
      <dgm:prSet presAssocID="{CF74FAA0-EC8E-4361-B354-54A4193878BA}" presName="EmptyPlaceHolder" presStyleCnt="0"/>
      <dgm:spPr/>
    </dgm:pt>
    <dgm:pt modelId="{979C1F0E-DCE4-C142-92AF-2084D2AD31B7}" type="pres">
      <dgm:prSet presAssocID="{52D601A2-9031-4D6B-8A65-D71254A5D8FD}" presName="spaceBetweenRectangles" presStyleCnt="0"/>
      <dgm:spPr/>
    </dgm:pt>
    <dgm:pt modelId="{D67F263F-316B-8741-86AA-85B3DB096789}" type="pres">
      <dgm:prSet presAssocID="{3864380E-08B9-456B-8EE7-CBEC55010BC1}" presName="composite" presStyleCnt="0"/>
      <dgm:spPr/>
    </dgm:pt>
    <dgm:pt modelId="{90AE22D6-BA34-454C-8D87-4602B61267B5}" type="pres">
      <dgm:prSet presAssocID="{3864380E-08B9-456B-8EE7-CBEC55010BC1}" presName="L1TextContainer" presStyleLbl="revTx" presStyleIdx="2" presStyleCnt="4">
        <dgm:presLayoutVars>
          <dgm:chMax val="1"/>
          <dgm:chPref val="1"/>
          <dgm:bulletEnabled val="1"/>
        </dgm:presLayoutVars>
      </dgm:prSet>
      <dgm:spPr/>
    </dgm:pt>
    <dgm:pt modelId="{42377CE8-C6E0-2F46-AB50-AD3877C8C25D}" type="pres">
      <dgm:prSet presAssocID="{3864380E-08B9-456B-8EE7-CBEC55010BC1}" presName="L2TextContainerWrapper" presStyleCnt="0">
        <dgm:presLayoutVars>
          <dgm:chMax val="0"/>
          <dgm:chPref val="0"/>
          <dgm:bulletEnabled val="1"/>
        </dgm:presLayoutVars>
      </dgm:prSet>
      <dgm:spPr/>
    </dgm:pt>
    <dgm:pt modelId="{4B0A6BA7-BC61-9A41-A87B-258F212BBEB3}" type="pres">
      <dgm:prSet presAssocID="{3864380E-08B9-456B-8EE7-CBEC55010BC1}" presName="L2TextContainer" presStyleLbl="bgAccFollowNode1" presStyleIdx="2" presStyleCnt="4"/>
      <dgm:spPr/>
    </dgm:pt>
    <dgm:pt modelId="{D7380EE9-D750-FD41-8891-3230AC2FE40E}" type="pres">
      <dgm:prSet presAssocID="{3864380E-08B9-456B-8EE7-CBEC55010BC1}" presName="FlexibleEmptyPlaceHolder" presStyleCnt="0"/>
      <dgm:spPr/>
    </dgm:pt>
    <dgm:pt modelId="{622B1538-5F23-D04D-92B2-CA8939235C50}" type="pres">
      <dgm:prSet presAssocID="{3864380E-08B9-456B-8EE7-CBEC55010BC1}" presName="ConnectLine" presStyleLbl="alignNode1" presStyleIdx="2" presStyleCnt="4"/>
      <dgm:spPr>
        <a:solidFill>
          <a:schemeClr val="accent2">
            <a:hueOff val="-970242"/>
            <a:satOff val="-55952"/>
            <a:lumOff val="5752"/>
            <a:alphaOff val="0"/>
          </a:schemeClr>
        </a:solidFill>
        <a:ln w="6350" cap="flat" cmpd="sng" algn="ctr">
          <a:solidFill>
            <a:schemeClr val="accent2">
              <a:hueOff val="-970242"/>
              <a:satOff val="-55952"/>
              <a:lumOff val="5752"/>
              <a:alphaOff val="0"/>
            </a:schemeClr>
          </a:solidFill>
          <a:prstDash val="dash"/>
          <a:miter lim="800000"/>
        </a:ln>
        <a:effectLst/>
      </dgm:spPr>
    </dgm:pt>
    <dgm:pt modelId="{012C0FAB-FB24-DF4B-B244-9CAF3E7E16B7}" type="pres">
      <dgm:prSet presAssocID="{3864380E-08B9-456B-8EE7-CBEC55010BC1}" presName="ConnectorPoint" presStyleLbl="fgAcc1" presStyleIdx="2" presStyleCnt="4"/>
      <dgm:spPr>
        <a:solidFill>
          <a:schemeClr val="lt1">
            <a:alpha val="90000"/>
            <a:hueOff val="0"/>
            <a:satOff val="0"/>
            <a:lumOff val="0"/>
            <a:alphaOff val="0"/>
          </a:schemeClr>
        </a:solidFill>
        <a:ln w="12700" cap="flat" cmpd="sng" algn="ctr">
          <a:noFill/>
          <a:prstDash val="solid"/>
          <a:miter lim="800000"/>
        </a:ln>
        <a:effectLst/>
      </dgm:spPr>
    </dgm:pt>
    <dgm:pt modelId="{FCE01D5F-1FC4-6540-828F-F66CFFD0C952}" type="pres">
      <dgm:prSet presAssocID="{3864380E-08B9-456B-8EE7-CBEC55010BC1}" presName="EmptyPlaceHolder" presStyleCnt="0"/>
      <dgm:spPr/>
    </dgm:pt>
    <dgm:pt modelId="{802281D8-E925-504E-A353-30B0E03BE83D}" type="pres">
      <dgm:prSet presAssocID="{FEA6EABE-C85B-44BC-8008-E14C17796CB6}" presName="spaceBetweenRectangles" presStyleCnt="0"/>
      <dgm:spPr/>
    </dgm:pt>
    <dgm:pt modelId="{843C405A-A005-0B4C-8F7C-7BC02850BE0C}" type="pres">
      <dgm:prSet presAssocID="{2491593D-5D08-4669-AB3E-FE59E70983B1}" presName="composite" presStyleCnt="0"/>
      <dgm:spPr/>
    </dgm:pt>
    <dgm:pt modelId="{FC23F16B-A8F8-A845-AD0A-EE194841D967}" type="pres">
      <dgm:prSet presAssocID="{2491593D-5D08-4669-AB3E-FE59E70983B1}" presName="L1TextContainer" presStyleLbl="revTx" presStyleIdx="3" presStyleCnt="4">
        <dgm:presLayoutVars>
          <dgm:chMax val="1"/>
          <dgm:chPref val="1"/>
          <dgm:bulletEnabled val="1"/>
        </dgm:presLayoutVars>
      </dgm:prSet>
      <dgm:spPr/>
    </dgm:pt>
    <dgm:pt modelId="{F1EDD706-7E9E-BB4B-9CFA-1F999B0F043B}" type="pres">
      <dgm:prSet presAssocID="{2491593D-5D08-4669-AB3E-FE59E70983B1}" presName="L2TextContainerWrapper" presStyleCnt="0">
        <dgm:presLayoutVars>
          <dgm:chMax val="0"/>
          <dgm:chPref val="0"/>
          <dgm:bulletEnabled val="1"/>
        </dgm:presLayoutVars>
      </dgm:prSet>
      <dgm:spPr/>
    </dgm:pt>
    <dgm:pt modelId="{EFCC2C21-E136-CB46-911E-B2E2859589AC}" type="pres">
      <dgm:prSet presAssocID="{2491593D-5D08-4669-AB3E-FE59E70983B1}" presName="L2TextContainer" presStyleLbl="bgAccFollowNode1" presStyleIdx="3" presStyleCnt="4"/>
      <dgm:spPr/>
    </dgm:pt>
    <dgm:pt modelId="{A2C5FB11-81DD-E444-97BD-BCD2B8DF508E}" type="pres">
      <dgm:prSet presAssocID="{2491593D-5D08-4669-AB3E-FE59E70983B1}" presName="FlexibleEmptyPlaceHolder" presStyleCnt="0"/>
      <dgm:spPr/>
    </dgm:pt>
    <dgm:pt modelId="{C689D089-3D53-BF4A-9047-B83BEB98146C}" type="pres">
      <dgm:prSet presAssocID="{2491593D-5D08-4669-AB3E-FE59E70983B1}" presName="ConnectLine" presStyleLbl="alignNode1" presStyleIdx="3" presStyleCnt="4"/>
      <dgm:spPr>
        <a:solidFill>
          <a:schemeClr val="accent2">
            <a:hueOff val="-1455363"/>
            <a:satOff val="-83928"/>
            <a:lumOff val="8628"/>
            <a:alphaOff val="0"/>
          </a:schemeClr>
        </a:solidFill>
        <a:ln w="6350" cap="flat" cmpd="sng" algn="ctr">
          <a:solidFill>
            <a:schemeClr val="accent2">
              <a:hueOff val="-1455363"/>
              <a:satOff val="-83928"/>
              <a:lumOff val="8628"/>
              <a:alphaOff val="0"/>
            </a:schemeClr>
          </a:solidFill>
          <a:prstDash val="dash"/>
          <a:miter lim="800000"/>
        </a:ln>
        <a:effectLst/>
      </dgm:spPr>
    </dgm:pt>
    <dgm:pt modelId="{45D83111-A3B6-5846-95D5-7147345F8ABE}" type="pres">
      <dgm:prSet presAssocID="{2491593D-5D08-4669-AB3E-FE59E70983B1}" presName="ConnectorPoint" presStyleLbl="fgAcc1" presStyleIdx="3" presStyleCnt="4"/>
      <dgm:spPr>
        <a:solidFill>
          <a:schemeClr val="lt1">
            <a:alpha val="90000"/>
            <a:hueOff val="0"/>
            <a:satOff val="0"/>
            <a:lumOff val="0"/>
            <a:alphaOff val="0"/>
          </a:schemeClr>
        </a:solidFill>
        <a:ln w="12700" cap="flat" cmpd="sng" algn="ctr">
          <a:noFill/>
          <a:prstDash val="solid"/>
          <a:miter lim="800000"/>
        </a:ln>
        <a:effectLst/>
      </dgm:spPr>
    </dgm:pt>
    <dgm:pt modelId="{6C3902FA-20C2-FE46-A561-8B19A00EB54D}" type="pres">
      <dgm:prSet presAssocID="{2491593D-5D08-4669-AB3E-FE59E70983B1}" presName="EmptyPlaceHolder" presStyleCnt="0"/>
      <dgm:spPr/>
    </dgm:pt>
  </dgm:ptLst>
  <dgm:cxnLst>
    <dgm:cxn modelId="{4045510F-AA53-E14E-9CA7-5E24AC556F40}" type="presOf" srcId="{7E8835D3-1003-4862-BC1E-5B4FC91FD029}" destId="{24366870-8F93-0146-85CD-EBECDCE7B352}" srcOrd="0" destOrd="1" presId="urn:microsoft.com/office/officeart/2017/3/layout/HorizontalPathTimeline"/>
    <dgm:cxn modelId="{EB080513-BD62-4C2A-AE93-24CAEB21D1D8}" srcId="{CF74FAA0-EC8E-4361-B354-54A4193878BA}" destId="{A5AEF89A-FB23-4DEE-9EB5-D08E27F4F262}" srcOrd="0" destOrd="0" parTransId="{B6361CAD-2558-4545-9A4C-120D982FEFF0}" sibTransId="{2B430E1D-1F41-4B30-9918-813BA39AB9FA}"/>
    <dgm:cxn modelId="{5975D035-36C0-4CE5-A580-CFC0F943377F}" srcId="{3864380E-08B9-456B-8EE7-CBEC55010BC1}" destId="{BBCF3B1C-E408-428D-8E92-F701975E2D59}" srcOrd="0" destOrd="0" parTransId="{E01DB14D-5551-412B-AD76-0A02FAB3E06C}" sibTransId="{2DDED1C0-E72D-45F7-B243-CC28D3C17286}"/>
    <dgm:cxn modelId="{D0A4E14C-4124-46DB-A4FB-952C1701BA4B}" srcId="{2491593D-5D08-4669-AB3E-FE59E70983B1}" destId="{2EF33C03-45D5-4D69-A99A-33F5CA2470C5}" srcOrd="0" destOrd="0" parTransId="{0F6E2C00-1490-460B-83A2-D260CC0C6AF4}" sibTransId="{079E7C3F-67B7-4025-B6BD-179DC5AD4EED}"/>
    <dgm:cxn modelId="{29B5B964-29A2-492D-AFAA-2827D0EE0584}" srcId="{48B4CDD5-3314-4A62-BE0C-92D635C50128}" destId="{3D7C83BB-FBE0-44D6-9E61-162972522A39}" srcOrd="0" destOrd="0" parTransId="{E64E99CE-DFEE-4B16-AF96-3D6EF99888DD}" sibTransId="{F2A3E112-87F6-4D8E-BA66-80A678BFC6FD}"/>
    <dgm:cxn modelId="{A6F7AB6B-EF71-F846-8065-8303BFD57877}" type="presOf" srcId="{2491593D-5D08-4669-AB3E-FE59E70983B1}" destId="{FC23F16B-A8F8-A845-AD0A-EE194841D967}" srcOrd="0" destOrd="0" presId="urn:microsoft.com/office/officeart/2017/3/layout/HorizontalPathTimeline"/>
    <dgm:cxn modelId="{D58B0C6D-FA58-495B-911D-A7467DE31DEC}" srcId="{57AD8E18-2EAD-45C3-BB27-F1BE2F0ACA51}" destId="{CF74FAA0-EC8E-4361-B354-54A4193878BA}" srcOrd="1" destOrd="0" parTransId="{7796B5C0-83B8-4C8F-AE2E-95268521E33A}" sibTransId="{52D601A2-9031-4D6B-8A65-D71254A5D8FD}"/>
    <dgm:cxn modelId="{69731081-A4C4-E64D-B7C5-5D08849DBE24}" type="presOf" srcId="{3864380E-08B9-456B-8EE7-CBEC55010BC1}" destId="{90AE22D6-BA34-454C-8D87-4602B61267B5}" srcOrd="0" destOrd="0" presId="urn:microsoft.com/office/officeart/2017/3/layout/HorizontalPathTimeline"/>
    <dgm:cxn modelId="{152C4C84-B50A-4D0D-8737-D81A0C1FC605}" srcId="{57AD8E18-2EAD-45C3-BB27-F1BE2F0ACA51}" destId="{3864380E-08B9-456B-8EE7-CBEC55010BC1}" srcOrd="2" destOrd="0" parTransId="{2BF9F0FC-1B49-4CB0-B5E2-26EF511F2670}" sibTransId="{FEA6EABE-C85B-44BC-8008-E14C17796CB6}"/>
    <dgm:cxn modelId="{690EE391-415F-AE4D-AADD-BBF57D6A60E9}" type="presOf" srcId="{57AD8E18-2EAD-45C3-BB27-F1BE2F0ACA51}" destId="{22F1EF60-6F1F-F444-AFAF-432F17CC6F52}" srcOrd="0" destOrd="0" presId="urn:microsoft.com/office/officeart/2017/3/layout/HorizontalPathTimeline"/>
    <dgm:cxn modelId="{43A68397-4D63-E740-823E-76D60157474B}" type="presOf" srcId="{3D7C83BB-FBE0-44D6-9E61-162972522A39}" destId="{24366870-8F93-0146-85CD-EBECDCE7B352}" srcOrd="0" destOrd="0" presId="urn:microsoft.com/office/officeart/2017/3/layout/HorizontalPathTimeline"/>
    <dgm:cxn modelId="{EB793D9E-2FDC-482B-BDCB-450683C84F1B}" srcId="{3D7C83BB-FBE0-44D6-9E61-162972522A39}" destId="{7E8835D3-1003-4862-BC1E-5B4FC91FD029}" srcOrd="0" destOrd="0" parTransId="{7CD56CCB-B722-4B5B-8B0D-326ACB138686}" sibTransId="{D654BAC4-0256-4170-B3C6-38783405F18E}"/>
    <dgm:cxn modelId="{6F323EA2-7C85-2B49-BBDD-F0C6B72E0CB0}" type="presOf" srcId="{BBCF3B1C-E408-428D-8E92-F701975E2D59}" destId="{4B0A6BA7-BC61-9A41-A87B-258F212BBEB3}" srcOrd="0" destOrd="0" presId="urn:microsoft.com/office/officeart/2017/3/layout/HorizontalPathTimeline"/>
    <dgm:cxn modelId="{B539D9B3-60F8-4C0B-94B0-615624A40832}" srcId="{57AD8E18-2EAD-45C3-BB27-F1BE2F0ACA51}" destId="{48B4CDD5-3314-4A62-BE0C-92D635C50128}" srcOrd="0" destOrd="0" parTransId="{625BAD99-DE9E-45D4-A0CB-0E24B5A2A4D8}" sibTransId="{6D157C2E-E95A-451A-8AA5-EA97D0F130A4}"/>
    <dgm:cxn modelId="{D4DF44B4-ADEB-EA4D-9B2C-E6B794588AB7}" type="presOf" srcId="{48B4CDD5-3314-4A62-BE0C-92D635C50128}" destId="{6DEF5282-6F2B-C94B-9715-C805576E3C2E}" srcOrd="0" destOrd="0" presId="urn:microsoft.com/office/officeart/2017/3/layout/HorizontalPathTimeline"/>
    <dgm:cxn modelId="{271410B8-BFFC-4342-BA2D-692E6642849D}" type="presOf" srcId="{278FD179-B9EE-421F-92F2-AF2BDCE51893}" destId="{2F769899-0089-D448-A73A-D63D2A4FB61F}" srcOrd="0" destOrd="1" presId="urn:microsoft.com/office/officeart/2017/3/layout/HorizontalPathTimeline"/>
    <dgm:cxn modelId="{950030BE-C8E5-4C41-B49A-E8873B0E88EB}" type="presOf" srcId="{CF74FAA0-EC8E-4361-B354-54A4193878BA}" destId="{D2FF49BB-BACA-2F46-9EFB-2236036C0DB3}" srcOrd="0" destOrd="0" presId="urn:microsoft.com/office/officeart/2017/3/layout/HorizontalPathTimeline"/>
    <dgm:cxn modelId="{C954EECC-B2DF-B24A-8C06-47880922A8D5}" type="presOf" srcId="{A5AEF89A-FB23-4DEE-9EB5-D08E27F4F262}" destId="{2F769899-0089-D448-A73A-D63D2A4FB61F}" srcOrd="0" destOrd="0" presId="urn:microsoft.com/office/officeart/2017/3/layout/HorizontalPathTimeline"/>
    <dgm:cxn modelId="{7209B1CF-6A04-4F24-86B6-096BDDC40342}" srcId="{57AD8E18-2EAD-45C3-BB27-F1BE2F0ACA51}" destId="{2491593D-5D08-4669-AB3E-FE59E70983B1}" srcOrd="3" destOrd="0" parTransId="{979FAF68-E43A-435E-8345-004D7E08FF2E}" sibTransId="{EE336120-8C49-404D-A22E-CB624C27FB9E}"/>
    <dgm:cxn modelId="{41D9AADE-E5FC-4264-9127-3BF059A6D1DB}" srcId="{A5AEF89A-FB23-4DEE-9EB5-D08E27F4F262}" destId="{278FD179-B9EE-421F-92F2-AF2BDCE51893}" srcOrd="0" destOrd="0" parTransId="{B683278F-75D5-491B-B878-E2968E189315}" sibTransId="{6F214C36-4388-4436-AF3B-3F781F9E97EE}"/>
    <dgm:cxn modelId="{955402FD-3961-2D48-8207-41FD05766D5D}" type="presOf" srcId="{2EF33C03-45D5-4D69-A99A-33F5CA2470C5}" destId="{EFCC2C21-E136-CB46-911E-B2E2859589AC}" srcOrd="0" destOrd="0" presId="urn:microsoft.com/office/officeart/2017/3/layout/HorizontalPathTimeline"/>
    <dgm:cxn modelId="{BAF1C422-628A-604A-BE2E-0DC79F0EB001}" type="presParOf" srcId="{22F1EF60-6F1F-F444-AFAF-432F17CC6F52}" destId="{A96175EC-0C0F-EA4A-85FD-7982C25847F1}" srcOrd="0" destOrd="0" presId="urn:microsoft.com/office/officeart/2017/3/layout/HorizontalPathTimeline"/>
    <dgm:cxn modelId="{36C98BA5-625D-F849-AF47-729B7684B9A2}" type="presParOf" srcId="{22F1EF60-6F1F-F444-AFAF-432F17CC6F52}" destId="{9F3DBE5D-F3AC-434A-ADDA-A3D474BC260F}" srcOrd="1" destOrd="0" presId="urn:microsoft.com/office/officeart/2017/3/layout/HorizontalPathTimeline"/>
    <dgm:cxn modelId="{BBF413A2-F96B-7348-93D0-08D74F809770}" type="presParOf" srcId="{9F3DBE5D-F3AC-434A-ADDA-A3D474BC260F}" destId="{8E78B956-F14C-8D40-B526-66EFD381422A}" srcOrd="0" destOrd="0" presId="urn:microsoft.com/office/officeart/2017/3/layout/HorizontalPathTimeline"/>
    <dgm:cxn modelId="{AF0F5BFE-893F-CF4A-AFED-3D111B663DAA}" type="presParOf" srcId="{8E78B956-F14C-8D40-B526-66EFD381422A}" destId="{6DEF5282-6F2B-C94B-9715-C805576E3C2E}" srcOrd="0" destOrd="0" presId="urn:microsoft.com/office/officeart/2017/3/layout/HorizontalPathTimeline"/>
    <dgm:cxn modelId="{15951A98-C718-4C45-87C6-FBB3709777EE}" type="presParOf" srcId="{8E78B956-F14C-8D40-B526-66EFD381422A}" destId="{2CB32634-2B4E-F445-B9CE-5C11162307BB}" srcOrd="1" destOrd="0" presId="urn:microsoft.com/office/officeart/2017/3/layout/HorizontalPathTimeline"/>
    <dgm:cxn modelId="{0DC1F2C1-87A0-1C47-8960-094253C06AB7}" type="presParOf" srcId="{2CB32634-2B4E-F445-B9CE-5C11162307BB}" destId="{24366870-8F93-0146-85CD-EBECDCE7B352}" srcOrd="0" destOrd="0" presId="urn:microsoft.com/office/officeart/2017/3/layout/HorizontalPathTimeline"/>
    <dgm:cxn modelId="{8371F9F2-D2D2-AC44-B913-4E293AF60610}" type="presParOf" srcId="{2CB32634-2B4E-F445-B9CE-5C11162307BB}" destId="{ED0376FF-F16F-B14B-BC77-5365F825E5EC}" srcOrd="1" destOrd="0" presId="urn:microsoft.com/office/officeart/2017/3/layout/HorizontalPathTimeline"/>
    <dgm:cxn modelId="{965E0B55-5F32-7649-86C0-4141BFFFF741}" type="presParOf" srcId="{8E78B956-F14C-8D40-B526-66EFD381422A}" destId="{1F72FD31-B0E7-034C-A481-1DED1DC6F44B}" srcOrd="2" destOrd="0" presId="urn:microsoft.com/office/officeart/2017/3/layout/HorizontalPathTimeline"/>
    <dgm:cxn modelId="{1DF72002-79D0-5348-8955-B82A02097235}" type="presParOf" srcId="{8E78B956-F14C-8D40-B526-66EFD381422A}" destId="{221CE0F7-4C3E-1948-932C-BE234143D602}" srcOrd="3" destOrd="0" presId="urn:microsoft.com/office/officeart/2017/3/layout/HorizontalPathTimeline"/>
    <dgm:cxn modelId="{C0AB763B-25CA-264B-9D2B-3260E5C8AD89}" type="presParOf" srcId="{8E78B956-F14C-8D40-B526-66EFD381422A}" destId="{967566B1-AC98-664C-8626-4E961556DA16}" srcOrd="4" destOrd="0" presId="urn:microsoft.com/office/officeart/2017/3/layout/HorizontalPathTimeline"/>
    <dgm:cxn modelId="{300847F3-4C92-6847-9D6E-07ACDAAD4BBD}" type="presParOf" srcId="{9F3DBE5D-F3AC-434A-ADDA-A3D474BC260F}" destId="{37562BB2-EFD2-584E-94EC-A2E729FC7809}" srcOrd="1" destOrd="0" presId="urn:microsoft.com/office/officeart/2017/3/layout/HorizontalPathTimeline"/>
    <dgm:cxn modelId="{C80A50EB-6E4C-8349-BC04-4072E40F5478}" type="presParOf" srcId="{9F3DBE5D-F3AC-434A-ADDA-A3D474BC260F}" destId="{E9D2216A-157A-1742-9228-4F885E50D954}" srcOrd="2" destOrd="0" presId="urn:microsoft.com/office/officeart/2017/3/layout/HorizontalPathTimeline"/>
    <dgm:cxn modelId="{2A9CF8D4-28F1-EF49-AD4A-E9CF4AC92D10}" type="presParOf" srcId="{E9D2216A-157A-1742-9228-4F885E50D954}" destId="{D2FF49BB-BACA-2F46-9EFB-2236036C0DB3}" srcOrd="0" destOrd="0" presId="urn:microsoft.com/office/officeart/2017/3/layout/HorizontalPathTimeline"/>
    <dgm:cxn modelId="{20832284-1E10-F249-ACCD-9672A28FB007}" type="presParOf" srcId="{E9D2216A-157A-1742-9228-4F885E50D954}" destId="{333A91E0-E8AE-3746-B635-5C48B44988C3}" srcOrd="1" destOrd="0" presId="urn:microsoft.com/office/officeart/2017/3/layout/HorizontalPathTimeline"/>
    <dgm:cxn modelId="{BB05CAA5-A4CF-7E4B-B021-388C69680228}" type="presParOf" srcId="{333A91E0-E8AE-3746-B635-5C48B44988C3}" destId="{2F769899-0089-D448-A73A-D63D2A4FB61F}" srcOrd="0" destOrd="0" presId="urn:microsoft.com/office/officeart/2017/3/layout/HorizontalPathTimeline"/>
    <dgm:cxn modelId="{54DBA5F7-76BB-4D43-B785-67C853FB87C1}" type="presParOf" srcId="{333A91E0-E8AE-3746-B635-5C48B44988C3}" destId="{A33DF195-C515-0B47-B19D-48D63E098AC2}" srcOrd="1" destOrd="0" presId="urn:microsoft.com/office/officeart/2017/3/layout/HorizontalPathTimeline"/>
    <dgm:cxn modelId="{E4FF6681-BF2E-1E44-A3C2-2288DE21DD6E}" type="presParOf" srcId="{E9D2216A-157A-1742-9228-4F885E50D954}" destId="{F64C5A39-BD50-3E46-B275-340CEB84B878}" srcOrd="2" destOrd="0" presId="urn:microsoft.com/office/officeart/2017/3/layout/HorizontalPathTimeline"/>
    <dgm:cxn modelId="{095F41FA-ECD5-BE42-A717-67FF61AE1293}" type="presParOf" srcId="{E9D2216A-157A-1742-9228-4F885E50D954}" destId="{27A3A513-CC4F-CA44-AD68-0C75764A0D66}" srcOrd="3" destOrd="0" presId="urn:microsoft.com/office/officeart/2017/3/layout/HorizontalPathTimeline"/>
    <dgm:cxn modelId="{FCE82E3F-A76A-9C4E-BDC7-A87D5139BC29}" type="presParOf" srcId="{E9D2216A-157A-1742-9228-4F885E50D954}" destId="{3DF2C83E-2965-A54C-841A-EA1EF0F1E56A}" srcOrd="4" destOrd="0" presId="urn:microsoft.com/office/officeart/2017/3/layout/HorizontalPathTimeline"/>
    <dgm:cxn modelId="{CF178B6F-8397-4642-B4A3-F68301B43D8C}" type="presParOf" srcId="{9F3DBE5D-F3AC-434A-ADDA-A3D474BC260F}" destId="{979C1F0E-DCE4-C142-92AF-2084D2AD31B7}" srcOrd="3" destOrd="0" presId="urn:microsoft.com/office/officeart/2017/3/layout/HorizontalPathTimeline"/>
    <dgm:cxn modelId="{9BCD79FF-A5AF-8F4E-B20F-099208191850}" type="presParOf" srcId="{9F3DBE5D-F3AC-434A-ADDA-A3D474BC260F}" destId="{D67F263F-316B-8741-86AA-85B3DB096789}" srcOrd="4" destOrd="0" presId="urn:microsoft.com/office/officeart/2017/3/layout/HorizontalPathTimeline"/>
    <dgm:cxn modelId="{7867D6A1-996B-3741-A90B-E33F8797E73A}" type="presParOf" srcId="{D67F263F-316B-8741-86AA-85B3DB096789}" destId="{90AE22D6-BA34-454C-8D87-4602B61267B5}" srcOrd="0" destOrd="0" presId="urn:microsoft.com/office/officeart/2017/3/layout/HorizontalPathTimeline"/>
    <dgm:cxn modelId="{F96D2C1A-439F-7D40-89E5-32A33C32AA9C}" type="presParOf" srcId="{D67F263F-316B-8741-86AA-85B3DB096789}" destId="{42377CE8-C6E0-2F46-AB50-AD3877C8C25D}" srcOrd="1" destOrd="0" presId="urn:microsoft.com/office/officeart/2017/3/layout/HorizontalPathTimeline"/>
    <dgm:cxn modelId="{1B836AC0-43A5-0547-BBBD-4E1808109930}" type="presParOf" srcId="{42377CE8-C6E0-2F46-AB50-AD3877C8C25D}" destId="{4B0A6BA7-BC61-9A41-A87B-258F212BBEB3}" srcOrd="0" destOrd="0" presId="urn:microsoft.com/office/officeart/2017/3/layout/HorizontalPathTimeline"/>
    <dgm:cxn modelId="{E5618BE1-9AF4-9246-864D-612ECD5F2035}" type="presParOf" srcId="{42377CE8-C6E0-2F46-AB50-AD3877C8C25D}" destId="{D7380EE9-D750-FD41-8891-3230AC2FE40E}" srcOrd="1" destOrd="0" presId="urn:microsoft.com/office/officeart/2017/3/layout/HorizontalPathTimeline"/>
    <dgm:cxn modelId="{E7B869C6-7CAB-274A-BD4D-BDEA9C166D3D}" type="presParOf" srcId="{D67F263F-316B-8741-86AA-85B3DB096789}" destId="{622B1538-5F23-D04D-92B2-CA8939235C50}" srcOrd="2" destOrd="0" presId="urn:microsoft.com/office/officeart/2017/3/layout/HorizontalPathTimeline"/>
    <dgm:cxn modelId="{7204808A-510D-6441-80CC-C7BC4AC527AC}" type="presParOf" srcId="{D67F263F-316B-8741-86AA-85B3DB096789}" destId="{012C0FAB-FB24-DF4B-B244-9CAF3E7E16B7}" srcOrd="3" destOrd="0" presId="urn:microsoft.com/office/officeart/2017/3/layout/HorizontalPathTimeline"/>
    <dgm:cxn modelId="{FD9EA18E-73C2-364D-9D63-65B8BB30562E}" type="presParOf" srcId="{D67F263F-316B-8741-86AA-85B3DB096789}" destId="{FCE01D5F-1FC4-6540-828F-F66CFFD0C952}" srcOrd="4" destOrd="0" presId="urn:microsoft.com/office/officeart/2017/3/layout/HorizontalPathTimeline"/>
    <dgm:cxn modelId="{A8331546-D483-4344-9DBC-BBFFF3652996}" type="presParOf" srcId="{9F3DBE5D-F3AC-434A-ADDA-A3D474BC260F}" destId="{802281D8-E925-504E-A353-30B0E03BE83D}" srcOrd="5" destOrd="0" presId="urn:microsoft.com/office/officeart/2017/3/layout/HorizontalPathTimeline"/>
    <dgm:cxn modelId="{1D74BC35-AC25-574F-A235-AC4607D0ED0D}" type="presParOf" srcId="{9F3DBE5D-F3AC-434A-ADDA-A3D474BC260F}" destId="{843C405A-A005-0B4C-8F7C-7BC02850BE0C}" srcOrd="6" destOrd="0" presId="urn:microsoft.com/office/officeart/2017/3/layout/HorizontalPathTimeline"/>
    <dgm:cxn modelId="{8DFAC20E-E47D-854A-AC05-80A43D3DE7E0}" type="presParOf" srcId="{843C405A-A005-0B4C-8F7C-7BC02850BE0C}" destId="{FC23F16B-A8F8-A845-AD0A-EE194841D967}" srcOrd="0" destOrd="0" presId="urn:microsoft.com/office/officeart/2017/3/layout/HorizontalPathTimeline"/>
    <dgm:cxn modelId="{60C38DD0-6128-7B4C-986D-3AA52EE4A389}" type="presParOf" srcId="{843C405A-A005-0B4C-8F7C-7BC02850BE0C}" destId="{F1EDD706-7E9E-BB4B-9CFA-1F999B0F043B}" srcOrd="1" destOrd="0" presId="urn:microsoft.com/office/officeart/2017/3/layout/HorizontalPathTimeline"/>
    <dgm:cxn modelId="{62C1E407-DF36-AA42-8C27-6AAB6AA32F24}" type="presParOf" srcId="{F1EDD706-7E9E-BB4B-9CFA-1F999B0F043B}" destId="{EFCC2C21-E136-CB46-911E-B2E2859589AC}" srcOrd="0" destOrd="0" presId="urn:microsoft.com/office/officeart/2017/3/layout/HorizontalPathTimeline"/>
    <dgm:cxn modelId="{5C6F0E15-5E27-D444-A898-083F4F8EDE9F}" type="presParOf" srcId="{F1EDD706-7E9E-BB4B-9CFA-1F999B0F043B}" destId="{A2C5FB11-81DD-E444-97BD-BCD2B8DF508E}" srcOrd="1" destOrd="0" presId="urn:microsoft.com/office/officeart/2017/3/layout/HorizontalPathTimeline"/>
    <dgm:cxn modelId="{E92F103E-2338-484A-ADC5-3D7639F62D95}" type="presParOf" srcId="{843C405A-A005-0B4C-8F7C-7BC02850BE0C}" destId="{C689D089-3D53-BF4A-9047-B83BEB98146C}" srcOrd="2" destOrd="0" presId="urn:microsoft.com/office/officeart/2017/3/layout/HorizontalPathTimeline"/>
    <dgm:cxn modelId="{01B4D296-5E60-DA42-91EF-AB15EBA092A1}" type="presParOf" srcId="{843C405A-A005-0B4C-8F7C-7BC02850BE0C}" destId="{45D83111-A3B6-5846-95D5-7147345F8ABE}" srcOrd="3" destOrd="0" presId="urn:microsoft.com/office/officeart/2017/3/layout/HorizontalPathTimeline"/>
    <dgm:cxn modelId="{63838735-AAC0-C748-9564-30A36E6D2B39}" type="presParOf" srcId="{843C405A-A005-0B4C-8F7C-7BC02850BE0C}" destId="{6C3902FA-20C2-FE46-A561-8B19A00EB54D}" srcOrd="4" destOrd="0" presId="urn:microsoft.com/office/officeart/2017/3/layout/HorizontalPathTimeline"/>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46EB59A-DA33-47CD-B337-5BD809EFD208}" type="doc">
      <dgm:prSet loTypeId="urn:microsoft.com/office/officeart/2005/8/layout/vList2" loCatId="list" qsTypeId="urn:microsoft.com/office/officeart/2005/8/quickstyle/simple1" qsCatId="simple" csTypeId="urn:microsoft.com/office/officeart/2005/8/colors/colorful2" csCatId="colorful"/>
      <dgm:spPr/>
      <dgm:t>
        <a:bodyPr/>
        <a:lstStyle/>
        <a:p>
          <a:endParaRPr lang="en-US"/>
        </a:p>
      </dgm:t>
    </dgm:pt>
    <dgm:pt modelId="{B3CB1EAE-6057-4CF1-9ED0-AC9CC522D375}">
      <dgm:prSet/>
      <dgm:spPr/>
      <dgm:t>
        <a:bodyPr/>
        <a:lstStyle/>
        <a:p>
          <a:r>
            <a:rPr lang="en-US"/>
            <a:t>Founded in Paris in the Hôtel Massiac in August 1789</a:t>
          </a:r>
        </a:p>
      </dgm:t>
    </dgm:pt>
    <dgm:pt modelId="{9F1DF4A8-8F73-48B8-8C10-E6F509DBCF5C}" type="parTrans" cxnId="{25F6C8A5-B523-4BE7-A044-AEB88AE30AA8}">
      <dgm:prSet/>
      <dgm:spPr/>
      <dgm:t>
        <a:bodyPr/>
        <a:lstStyle/>
        <a:p>
          <a:endParaRPr lang="en-US"/>
        </a:p>
      </dgm:t>
    </dgm:pt>
    <dgm:pt modelId="{F0E82043-6979-41FD-8A55-46CAFC684F7B}" type="sibTrans" cxnId="{25F6C8A5-B523-4BE7-A044-AEB88AE30AA8}">
      <dgm:prSet/>
      <dgm:spPr/>
      <dgm:t>
        <a:bodyPr/>
        <a:lstStyle/>
        <a:p>
          <a:endParaRPr lang="en-US"/>
        </a:p>
      </dgm:t>
    </dgm:pt>
    <dgm:pt modelId="{4D08BDF9-7FD6-4131-ACD5-C9F393112A9B}">
      <dgm:prSet/>
      <dgm:spPr/>
      <dgm:t>
        <a:bodyPr/>
        <a:lstStyle/>
        <a:p>
          <a:r>
            <a:rPr lang="en-US"/>
            <a:t>Saint Domingue deputies horrified by anti-slavery sentiment in National Assembly</a:t>
          </a:r>
        </a:p>
      </dgm:t>
    </dgm:pt>
    <dgm:pt modelId="{9FFBC4A7-D487-4850-8530-598F76BD6D4F}" type="parTrans" cxnId="{3FD6BB60-F85D-4775-907C-DDCD54AAC598}">
      <dgm:prSet/>
      <dgm:spPr/>
      <dgm:t>
        <a:bodyPr/>
        <a:lstStyle/>
        <a:p>
          <a:endParaRPr lang="en-US"/>
        </a:p>
      </dgm:t>
    </dgm:pt>
    <dgm:pt modelId="{26A370EF-96F9-4DDD-A65C-A38766C24148}" type="sibTrans" cxnId="{3FD6BB60-F85D-4775-907C-DDCD54AAC598}">
      <dgm:prSet/>
      <dgm:spPr/>
      <dgm:t>
        <a:bodyPr/>
        <a:lstStyle/>
        <a:p>
          <a:endParaRPr lang="en-US"/>
        </a:p>
      </dgm:t>
    </dgm:pt>
    <dgm:pt modelId="{6B7E577C-415F-4E50-9915-27E98C2A3204}">
      <dgm:prSet/>
      <dgm:spPr/>
      <dgm:t>
        <a:bodyPr/>
        <a:lstStyle/>
        <a:p>
          <a:r>
            <a:rPr lang="en-US"/>
            <a:t>NA almost abolished slavery on 4 August 1789 (along with privileges)</a:t>
          </a:r>
        </a:p>
      </dgm:t>
    </dgm:pt>
    <dgm:pt modelId="{91B8C56C-390C-4A2A-897B-1DCFA5BB8322}" type="parTrans" cxnId="{550C6CFE-8998-4B78-9A0C-4292929AEE19}">
      <dgm:prSet/>
      <dgm:spPr/>
      <dgm:t>
        <a:bodyPr/>
        <a:lstStyle/>
        <a:p>
          <a:endParaRPr lang="en-US"/>
        </a:p>
      </dgm:t>
    </dgm:pt>
    <dgm:pt modelId="{EBC43C70-4B70-490B-846C-97684C132884}" type="sibTrans" cxnId="{550C6CFE-8998-4B78-9A0C-4292929AEE19}">
      <dgm:prSet/>
      <dgm:spPr/>
      <dgm:t>
        <a:bodyPr/>
        <a:lstStyle/>
        <a:p>
          <a:endParaRPr lang="en-US"/>
        </a:p>
      </dgm:t>
    </dgm:pt>
    <dgm:pt modelId="{DB8B3423-0018-4784-BD75-2C98868CD9F1}">
      <dgm:prSet/>
      <dgm:spPr/>
      <dgm:t>
        <a:bodyPr/>
        <a:lstStyle/>
        <a:p>
          <a:r>
            <a:rPr lang="en-US"/>
            <a:t>Opposed to extending rights to free men of colour (some who were rich and owned slaves themselves)</a:t>
          </a:r>
        </a:p>
      </dgm:t>
    </dgm:pt>
    <dgm:pt modelId="{9755C7E8-9F1D-477D-83EF-350A611D2BDF}" type="parTrans" cxnId="{F971A304-9380-42C0-AC99-2808F8243EA9}">
      <dgm:prSet/>
      <dgm:spPr/>
      <dgm:t>
        <a:bodyPr/>
        <a:lstStyle/>
        <a:p>
          <a:endParaRPr lang="en-US"/>
        </a:p>
      </dgm:t>
    </dgm:pt>
    <dgm:pt modelId="{36A9C868-7AB6-47CC-9041-8E8D2BC3D1DA}" type="sibTrans" cxnId="{F971A304-9380-42C0-AC99-2808F8243EA9}">
      <dgm:prSet/>
      <dgm:spPr/>
      <dgm:t>
        <a:bodyPr/>
        <a:lstStyle/>
        <a:p>
          <a:endParaRPr lang="en-US"/>
        </a:p>
      </dgm:t>
    </dgm:pt>
    <dgm:pt modelId="{A70DEAD9-D2BA-B64B-9B1C-75C05C0C511D}" type="pres">
      <dgm:prSet presAssocID="{D46EB59A-DA33-47CD-B337-5BD809EFD208}" presName="linear" presStyleCnt="0">
        <dgm:presLayoutVars>
          <dgm:animLvl val="lvl"/>
          <dgm:resizeHandles val="exact"/>
        </dgm:presLayoutVars>
      </dgm:prSet>
      <dgm:spPr/>
    </dgm:pt>
    <dgm:pt modelId="{2BFE9374-4496-614D-AD9A-C8CEE36EC3DA}" type="pres">
      <dgm:prSet presAssocID="{B3CB1EAE-6057-4CF1-9ED0-AC9CC522D375}" presName="parentText" presStyleLbl="node1" presStyleIdx="0" presStyleCnt="4">
        <dgm:presLayoutVars>
          <dgm:chMax val="0"/>
          <dgm:bulletEnabled val="1"/>
        </dgm:presLayoutVars>
      </dgm:prSet>
      <dgm:spPr/>
    </dgm:pt>
    <dgm:pt modelId="{BE5A1DF5-264E-304E-A918-CB998D78AC40}" type="pres">
      <dgm:prSet presAssocID="{F0E82043-6979-41FD-8A55-46CAFC684F7B}" presName="spacer" presStyleCnt="0"/>
      <dgm:spPr/>
    </dgm:pt>
    <dgm:pt modelId="{E4BD5DD4-513F-E147-A185-E21010904D70}" type="pres">
      <dgm:prSet presAssocID="{4D08BDF9-7FD6-4131-ACD5-C9F393112A9B}" presName="parentText" presStyleLbl="node1" presStyleIdx="1" presStyleCnt="4">
        <dgm:presLayoutVars>
          <dgm:chMax val="0"/>
          <dgm:bulletEnabled val="1"/>
        </dgm:presLayoutVars>
      </dgm:prSet>
      <dgm:spPr/>
    </dgm:pt>
    <dgm:pt modelId="{BF1DF368-757F-E04C-BBB4-1FE466E3AD17}" type="pres">
      <dgm:prSet presAssocID="{26A370EF-96F9-4DDD-A65C-A38766C24148}" presName="spacer" presStyleCnt="0"/>
      <dgm:spPr/>
    </dgm:pt>
    <dgm:pt modelId="{33235161-6C61-EE4A-A5FB-FD33513EE8BD}" type="pres">
      <dgm:prSet presAssocID="{6B7E577C-415F-4E50-9915-27E98C2A3204}" presName="parentText" presStyleLbl="node1" presStyleIdx="2" presStyleCnt="4">
        <dgm:presLayoutVars>
          <dgm:chMax val="0"/>
          <dgm:bulletEnabled val="1"/>
        </dgm:presLayoutVars>
      </dgm:prSet>
      <dgm:spPr/>
    </dgm:pt>
    <dgm:pt modelId="{DFB21BE0-2425-3D44-8177-A045299291D7}" type="pres">
      <dgm:prSet presAssocID="{EBC43C70-4B70-490B-846C-97684C132884}" presName="spacer" presStyleCnt="0"/>
      <dgm:spPr/>
    </dgm:pt>
    <dgm:pt modelId="{8A22B68D-C300-C142-B26E-DB11631AC6B8}" type="pres">
      <dgm:prSet presAssocID="{DB8B3423-0018-4784-BD75-2C98868CD9F1}" presName="parentText" presStyleLbl="node1" presStyleIdx="3" presStyleCnt="4">
        <dgm:presLayoutVars>
          <dgm:chMax val="0"/>
          <dgm:bulletEnabled val="1"/>
        </dgm:presLayoutVars>
      </dgm:prSet>
      <dgm:spPr/>
    </dgm:pt>
  </dgm:ptLst>
  <dgm:cxnLst>
    <dgm:cxn modelId="{77363C01-C82F-C64D-B86E-A214A21E3F1B}" type="presOf" srcId="{6B7E577C-415F-4E50-9915-27E98C2A3204}" destId="{33235161-6C61-EE4A-A5FB-FD33513EE8BD}" srcOrd="0" destOrd="0" presId="urn:microsoft.com/office/officeart/2005/8/layout/vList2"/>
    <dgm:cxn modelId="{F971A304-9380-42C0-AC99-2808F8243EA9}" srcId="{D46EB59A-DA33-47CD-B337-5BD809EFD208}" destId="{DB8B3423-0018-4784-BD75-2C98868CD9F1}" srcOrd="3" destOrd="0" parTransId="{9755C7E8-9F1D-477D-83EF-350A611D2BDF}" sibTransId="{36A9C868-7AB6-47CC-9041-8E8D2BC3D1DA}"/>
    <dgm:cxn modelId="{837ED812-C0E7-3F4C-8416-2B3038FB43CA}" type="presOf" srcId="{B3CB1EAE-6057-4CF1-9ED0-AC9CC522D375}" destId="{2BFE9374-4496-614D-AD9A-C8CEE36EC3DA}" srcOrd="0" destOrd="0" presId="urn:microsoft.com/office/officeart/2005/8/layout/vList2"/>
    <dgm:cxn modelId="{3FD6BB60-F85D-4775-907C-DDCD54AAC598}" srcId="{D46EB59A-DA33-47CD-B337-5BD809EFD208}" destId="{4D08BDF9-7FD6-4131-ACD5-C9F393112A9B}" srcOrd="1" destOrd="0" parTransId="{9FFBC4A7-D487-4850-8530-598F76BD6D4F}" sibTransId="{26A370EF-96F9-4DDD-A65C-A38766C24148}"/>
    <dgm:cxn modelId="{EB380267-7335-7343-B7A9-519FE2D947A0}" type="presOf" srcId="{4D08BDF9-7FD6-4131-ACD5-C9F393112A9B}" destId="{E4BD5DD4-513F-E147-A185-E21010904D70}" srcOrd="0" destOrd="0" presId="urn:microsoft.com/office/officeart/2005/8/layout/vList2"/>
    <dgm:cxn modelId="{EBE5E673-0B7C-2D48-95B9-3E5FC187B6D0}" type="presOf" srcId="{DB8B3423-0018-4784-BD75-2C98868CD9F1}" destId="{8A22B68D-C300-C142-B26E-DB11631AC6B8}" srcOrd="0" destOrd="0" presId="urn:microsoft.com/office/officeart/2005/8/layout/vList2"/>
    <dgm:cxn modelId="{25F6C8A5-B523-4BE7-A044-AEB88AE30AA8}" srcId="{D46EB59A-DA33-47CD-B337-5BD809EFD208}" destId="{B3CB1EAE-6057-4CF1-9ED0-AC9CC522D375}" srcOrd="0" destOrd="0" parTransId="{9F1DF4A8-8F73-48B8-8C10-E6F509DBCF5C}" sibTransId="{F0E82043-6979-41FD-8A55-46CAFC684F7B}"/>
    <dgm:cxn modelId="{7A9C56BF-BCC7-5940-ACE1-3986EA7D0CB4}" type="presOf" srcId="{D46EB59A-DA33-47CD-B337-5BD809EFD208}" destId="{A70DEAD9-D2BA-B64B-9B1C-75C05C0C511D}" srcOrd="0" destOrd="0" presId="urn:microsoft.com/office/officeart/2005/8/layout/vList2"/>
    <dgm:cxn modelId="{550C6CFE-8998-4B78-9A0C-4292929AEE19}" srcId="{D46EB59A-DA33-47CD-B337-5BD809EFD208}" destId="{6B7E577C-415F-4E50-9915-27E98C2A3204}" srcOrd="2" destOrd="0" parTransId="{91B8C56C-390C-4A2A-897B-1DCFA5BB8322}" sibTransId="{EBC43C70-4B70-490B-846C-97684C132884}"/>
    <dgm:cxn modelId="{697D8349-50EE-9D47-9FAC-0AD6917098EE}" type="presParOf" srcId="{A70DEAD9-D2BA-B64B-9B1C-75C05C0C511D}" destId="{2BFE9374-4496-614D-AD9A-C8CEE36EC3DA}" srcOrd="0" destOrd="0" presId="urn:microsoft.com/office/officeart/2005/8/layout/vList2"/>
    <dgm:cxn modelId="{E5EA069C-6342-2446-A8FA-A0984150654C}" type="presParOf" srcId="{A70DEAD9-D2BA-B64B-9B1C-75C05C0C511D}" destId="{BE5A1DF5-264E-304E-A918-CB998D78AC40}" srcOrd="1" destOrd="0" presId="urn:microsoft.com/office/officeart/2005/8/layout/vList2"/>
    <dgm:cxn modelId="{D82D9B89-D977-6D43-B611-07237B75D53E}" type="presParOf" srcId="{A70DEAD9-D2BA-B64B-9B1C-75C05C0C511D}" destId="{E4BD5DD4-513F-E147-A185-E21010904D70}" srcOrd="2" destOrd="0" presId="urn:microsoft.com/office/officeart/2005/8/layout/vList2"/>
    <dgm:cxn modelId="{46C7BC9D-0DFD-FD40-96ED-F42DE8F913C4}" type="presParOf" srcId="{A70DEAD9-D2BA-B64B-9B1C-75C05C0C511D}" destId="{BF1DF368-757F-E04C-BBB4-1FE466E3AD17}" srcOrd="3" destOrd="0" presId="urn:microsoft.com/office/officeart/2005/8/layout/vList2"/>
    <dgm:cxn modelId="{3CF456F4-80DB-724C-9AB7-4B4F971CEC17}" type="presParOf" srcId="{A70DEAD9-D2BA-B64B-9B1C-75C05C0C511D}" destId="{33235161-6C61-EE4A-A5FB-FD33513EE8BD}" srcOrd="4" destOrd="0" presId="urn:microsoft.com/office/officeart/2005/8/layout/vList2"/>
    <dgm:cxn modelId="{7498AFDE-C628-C340-8280-209C4B9A9668}" type="presParOf" srcId="{A70DEAD9-D2BA-B64B-9B1C-75C05C0C511D}" destId="{DFB21BE0-2425-3D44-8177-A045299291D7}" srcOrd="5" destOrd="0" presId="urn:microsoft.com/office/officeart/2005/8/layout/vList2"/>
    <dgm:cxn modelId="{FAB02EE6-496E-3C4A-9DC9-A5AC5797A417}" type="presParOf" srcId="{A70DEAD9-D2BA-B64B-9B1C-75C05C0C511D}" destId="{8A22B68D-C300-C142-B26E-DB11631AC6B8}"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0E9C5E9-E534-4289-8E13-83E2ABD358AE}" type="doc">
      <dgm:prSet loTypeId="urn:microsoft.com/office/officeart/2005/8/layout/process4" loCatId="process" qsTypeId="urn:microsoft.com/office/officeart/2005/8/quickstyle/simple1" qsCatId="simple" csTypeId="urn:microsoft.com/office/officeart/2005/8/colors/accent1_2" csCatId="accent1" phldr="1"/>
      <dgm:spPr/>
      <dgm:t>
        <a:bodyPr/>
        <a:lstStyle/>
        <a:p>
          <a:endParaRPr lang="en-US"/>
        </a:p>
      </dgm:t>
    </dgm:pt>
    <dgm:pt modelId="{DB99C7C3-B251-4577-B784-DCFB91A3A3E6}">
      <dgm:prSet/>
      <dgm:spPr/>
      <dgm:t>
        <a:bodyPr/>
        <a:lstStyle/>
        <a:p>
          <a:r>
            <a:rPr lang="en-US"/>
            <a:t>1790-1791: In Saint Domingue, revolts and struggles for political enfranchisement of free men of colour (FMC)</a:t>
          </a:r>
        </a:p>
      </dgm:t>
    </dgm:pt>
    <dgm:pt modelId="{99B5277A-7AEC-42FD-B2FC-B7BBEE9B44DE}" type="parTrans" cxnId="{264133A1-736C-456A-A04B-3E862C34BF35}">
      <dgm:prSet/>
      <dgm:spPr/>
      <dgm:t>
        <a:bodyPr/>
        <a:lstStyle/>
        <a:p>
          <a:endParaRPr lang="en-US"/>
        </a:p>
      </dgm:t>
    </dgm:pt>
    <dgm:pt modelId="{B16FFD16-7302-4414-B1EA-8D208D76DBB1}" type="sibTrans" cxnId="{264133A1-736C-456A-A04B-3E862C34BF35}">
      <dgm:prSet/>
      <dgm:spPr/>
      <dgm:t>
        <a:bodyPr/>
        <a:lstStyle/>
        <a:p>
          <a:endParaRPr lang="en-US"/>
        </a:p>
      </dgm:t>
    </dgm:pt>
    <dgm:pt modelId="{0D6ADAA1-E76F-433F-B7A1-960E0FC79831}">
      <dgm:prSet/>
      <dgm:spPr/>
      <dgm:t>
        <a:bodyPr/>
        <a:lstStyle/>
        <a:p>
          <a:r>
            <a:rPr lang="en-US" dirty="0"/>
            <a:t>Revolt of FMC - October 1790</a:t>
          </a:r>
        </a:p>
      </dgm:t>
    </dgm:pt>
    <dgm:pt modelId="{2E23D02F-17FB-4BD5-BF96-3798EC0B3BBE}" type="parTrans" cxnId="{02287157-9E3E-446E-A5CF-4C41B1C6FAFB}">
      <dgm:prSet/>
      <dgm:spPr/>
      <dgm:t>
        <a:bodyPr/>
        <a:lstStyle/>
        <a:p>
          <a:endParaRPr lang="en-US"/>
        </a:p>
      </dgm:t>
    </dgm:pt>
    <dgm:pt modelId="{5C48ACBC-8B25-4EB3-B891-FB3F3A737694}" type="sibTrans" cxnId="{02287157-9E3E-446E-A5CF-4C41B1C6FAFB}">
      <dgm:prSet/>
      <dgm:spPr/>
      <dgm:t>
        <a:bodyPr/>
        <a:lstStyle/>
        <a:p>
          <a:endParaRPr lang="en-US"/>
        </a:p>
      </dgm:t>
    </dgm:pt>
    <dgm:pt modelId="{3335C3EA-42CC-459C-969C-6C5948D36C39}">
      <dgm:prSet/>
      <dgm:spPr/>
      <dgm:t>
        <a:bodyPr/>
        <a:lstStyle/>
        <a:p>
          <a:r>
            <a:rPr lang="en-US"/>
            <a:t>Led in the North by Vincent Ogé and Jean-Baptiste Chavannes (FMC)</a:t>
          </a:r>
        </a:p>
      </dgm:t>
    </dgm:pt>
    <dgm:pt modelId="{C2BEA3E0-D839-438B-8CAA-D690D26D1ABE}" type="parTrans" cxnId="{896A44CC-47DA-4A84-BFA7-0CC90C7AC21A}">
      <dgm:prSet/>
      <dgm:spPr/>
      <dgm:t>
        <a:bodyPr/>
        <a:lstStyle/>
        <a:p>
          <a:endParaRPr lang="en-US"/>
        </a:p>
      </dgm:t>
    </dgm:pt>
    <dgm:pt modelId="{6426AA93-2BF4-486F-9DAB-0A060E5AF814}" type="sibTrans" cxnId="{896A44CC-47DA-4A84-BFA7-0CC90C7AC21A}">
      <dgm:prSet/>
      <dgm:spPr/>
      <dgm:t>
        <a:bodyPr/>
        <a:lstStyle/>
        <a:p>
          <a:endParaRPr lang="en-US"/>
        </a:p>
      </dgm:t>
    </dgm:pt>
    <dgm:pt modelId="{E298FC6D-8187-4415-9AAF-C4AD18FDCCF8}">
      <dgm:prSet/>
      <dgm:spPr/>
      <dgm:t>
        <a:bodyPr/>
        <a:lstStyle/>
        <a:p>
          <a:r>
            <a:rPr lang="en-US" dirty="0"/>
            <a:t>Refused the help of enslaved (though it was offered)</a:t>
          </a:r>
        </a:p>
      </dgm:t>
    </dgm:pt>
    <dgm:pt modelId="{8FAAAC5E-4F64-45A4-919C-DFC4320336EC}" type="parTrans" cxnId="{B5D94DDB-E4D2-48B2-BFF6-663BAF8B54B8}">
      <dgm:prSet/>
      <dgm:spPr/>
      <dgm:t>
        <a:bodyPr/>
        <a:lstStyle/>
        <a:p>
          <a:endParaRPr lang="en-US"/>
        </a:p>
      </dgm:t>
    </dgm:pt>
    <dgm:pt modelId="{229CB7AA-6961-4B1E-9048-ED14F2D02C7C}" type="sibTrans" cxnId="{B5D94DDB-E4D2-48B2-BFF6-663BAF8B54B8}">
      <dgm:prSet/>
      <dgm:spPr/>
      <dgm:t>
        <a:bodyPr/>
        <a:lstStyle/>
        <a:p>
          <a:endParaRPr lang="en-US"/>
        </a:p>
      </dgm:t>
    </dgm:pt>
    <dgm:pt modelId="{E585E949-2686-411C-9455-A3B4AA8DEAB7}">
      <dgm:prSet/>
      <dgm:spPr/>
      <dgm:t>
        <a:bodyPr/>
        <a:lstStyle/>
        <a:p>
          <a:r>
            <a:rPr lang="en-US" dirty="0" err="1"/>
            <a:t>Ogé</a:t>
          </a:r>
          <a:r>
            <a:rPr lang="en-US" dirty="0"/>
            <a:t> executed</a:t>
          </a:r>
        </a:p>
        <a:p>
          <a:r>
            <a:rPr lang="en-US" dirty="0"/>
            <a:t>broken on the wheel -- Feb 1791</a:t>
          </a:r>
        </a:p>
      </dgm:t>
    </dgm:pt>
    <dgm:pt modelId="{38BBCDE7-0A39-47F8-BBA6-912ED7217966}" type="parTrans" cxnId="{96C371AE-F234-4C50-BEDA-0C5AA5D79DF9}">
      <dgm:prSet/>
      <dgm:spPr/>
      <dgm:t>
        <a:bodyPr/>
        <a:lstStyle/>
        <a:p>
          <a:endParaRPr lang="en-US"/>
        </a:p>
      </dgm:t>
    </dgm:pt>
    <dgm:pt modelId="{C8000EF4-DF96-4CCD-AC42-908ADCE34CE7}" type="sibTrans" cxnId="{96C371AE-F234-4C50-BEDA-0C5AA5D79DF9}">
      <dgm:prSet/>
      <dgm:spPr/>
      <dgm:t>
        <a:bodyPr/>
        <a:lstStyle/>
        <a:p>
          <a:endParaRPr lang="en-US"/>
        </a:p>
      </dgm:t>
    </dgm:pt>
    <dgm:pt modelId="{A910AB61-C78D-6049-B224-7296DBE40E2A}" type="pres">
      <dgm:prSet presAssocID="{D0E9C5E9-E534-4289-8E13-83E2ABD358AE}" presName="Name0" presStyleCnt="0">
        <dgm:presLayoutVars>
          <dgm:dir/>
          <dgm:animLvl val="lvl"/>
          <dgm:resizeHandles val="exact"/>
        </dgm:presLayoutVars>
      </dgm:prSet>
      <dgm:spPr/>
    </dgm:pt>
    <dgm:pt modelId="{851E655A-1071-0842-BCC6-AB20F974F660}" type="pres">
      <dgm:prSet presAssocID="{0D6ADAA1-E76F-433F-B7A1-960E0FC79831}" presName="boxAndChildren" presStyleCnt="0"/>
      <dgm:spPr/>
    </dgm:pt>
    <dgm:pt modelId="{2DCBD28F-89A8-2545-B59C-32B625064ED8}" type="pres">
      <dgm:prSet presAssocID="{0D6ADAA1-E76F-433F-B7A1-960E0FC79831}" presName="parentTextBox" presStyleLbl="node1" presStyleIdx="0" presStyleCnt="2"/>
      <dgm:spPr/>
    </dgm:pt>
    <dgm:pt modelId="{2F84AC64-B9AF-AF4A-83D1-20573321CB98}" type="pres">
      <dgm:prSet presAssocID="{0D6ADAA1-E76F-433F-B7A1-960E0FC79831}" presName="entireBox" presStyleLbl="node1" presStyleIdx="0" presStyleCnt="2"/>
      <dgm:spPr/>
    </dgm:pt>
    <dgm:pt modelId="{93A2D1C3-208D-6043-BBC6-56F0A2D1EDBD}" type="pres">
      <dgm:prSet presAssocID="{0D6ADAA1-E76F-433F-B7A1-960E0FC79831}" presName="descendantBox" presStyleCnt="0"/>
      <dgm:spPr/>
    </dgm:pt>
    <dgm:pt modelId="{99929032-3643-6441-9C83-15B6AD71C99C}" type="pres">
      <dgm:prSet presAssocID="{3335C3EA-42CC-459C-969C-6C5948D36C39}" presName="childTextBox" presStyleLbl="fgAccFollowNode1" presStyleIdx="0" presStyleCnt="3">
        <dgm:presLayoutVars>
          <dgm:bulletEnabled val="1"/>
        </dgm:presLayoutVars>
      </dgm:prSet>
      <dgm:spPr/>
    </dgm:pt>
    <dgm:pt modelId="{ACB45892-874D-8047-A920-1EB9CB6B80C5}" type="pres">
      <dgm:prSet presAssocID="{E298FC6D-8187-4415-9AAF-C4AD18FDCCF8}" presName="childTextBox" presStyleLbl="fgAccFollowNode1" presStyleIdx="1" presStyleCnt="3">
        <dgm:presLayoutVars>
          <dgm:bulletEnabled val="1"/>
        </dgm:presLayoutVars>
      </dgm:prSet>
      <dgm:spPr/>
    </dgm:pt>
    <dgm:pt modelId="{4D237AB4-B3EF-D246-94B2-3B49239185CE}" type="pres">
      <dgm:prSet presAssocID="{E585E949-2686-411C-9455-A3B4AA8DEAB7}" presName="childTextBox" presStyleLbl="fgAccFollowNode1" presStyleIdx="2" presStyleCnt="3">
        <dgm:presLayoutVars>
          <dgm:bulletEnabled val="1"/>
        </dgm:presLayoutVars>
      </dgm:prSet>
      <dgm:spPr/>
    </dgm:pt>
    <dgm:pt modelId="{5B004F27-30EC-5145-9D26-2DD57EE34785}" type="pres">
      <dgm:prSet presAssocID="{B16FFD16-7302-4414-B1EA-8D208D76DBB1}" presName="sp" presStyleCnt="0"/>
      <dgm:spPr/>
    </dgm:pt>
    <dgm:pt modelId="{946ADCDB-9113-6047-AC9F-14576528A71C}" type="pres">
      <dgm:prSet presAssocID="{DB99C7C3-B251-4577-B784-DCFB91A3A3E6}" presName="arrowAndChildren" presStyleCnt="0"/>
      <dgm:spPr/>
    </dgm:pt>
    <dgm:pt modelId="{8796DCD1-D6B1-F14C-9329-79BBC282209D}" type="pres">
      <dgm:prSet presAssocID="{DB99C7C3-B251-4577-B784-DCFB91A3A3E6}" presName="parentTextArrow" presStyleLbl="node1" presStyleIdx="1" presStyleCnt="2"/>
      <dgm:spPr/>
    </dgm:pt>
  </dgm:ptLst>
  <dgm:cxnLst>
    <dgm:cxn modelId="{39835414-D6EC-4246-BB29-841039C8D0B0}" type="presOf" srcId="{0D6ADAA1-E76F-433F-B7A1-960E0FC79831}" destId="{2DCBD28F-89A8-2545-B59C-32B625064ED8}" srcOrd="0" destOrd="0" presId="urn:microsoft.com/office/officeart/2005/8/layout/process4"/>
    <dgm:cxn modelId="{8F752519-0A66-6B42-B1F7-1E9CFCDA7976}" type="presOf" srcId="{0D6ADAA1-E76F-433F-B7A1-960E0FC79831}" destId="{2F84AC64-B9AF-AF4A-83D1-20573321CB98}" srcOrd="1" destOrd="0" presId="urn:microsoft.com/office/officeart/2005/8/layout/process4"/>
    <dgm:cxn modelId="{02287157-9E3E-446E-A5CF-4C41B1C6FAFB}" srcId="{D0E9C5E9-E534-4289-8E13-83E2ABD358AE}" destId="{0D6ADAA1-E76F-433F-B7A1-960E0FC79831}" srcOrd="1" destOrd="0" parTransId="{2E23D02F-17FB-4BD5-BF96-3798EC0B3BBE}" sibTransId="{5C48ACBC-8B25-4EB3-B891-FB3F3A737694}"/>
    <dgm:cxn modelId="{264133A1-736C-456A-A04B-3E862C34BF35}" srcId="{D0E9C5E9-E534-4289-8E13-83E2ABD358AE}" destId="{DB99C7C3-B251-4577-B784-DCFB91A3A3E6}" srcOrd="0" destOrd="0" parTransId="{99B5277A-7AEC-42FD-B2FC-B7BBEE9B44DE}" sibTransId="{B16FFD16-7302-4414-B1EA-8D208D76DBB1}"/>
    <dgm:cxn modelId="{96C371AE-F234-4C50-BEDA-0C5AA5D79DF9}" srcId="{0D6ADAA1-E76F-433F-B7A1-960E0FC79831}" destId="{E585E949-2686-411C-9455-A3B4AA8DEAB7}" srcOrd="2" destOrd="0" parTransId="{38BBCDE7-0A39-47F8-BBA6-912ED7217966}" sibTransId="{C8000EF4-DF96-4CCD-AC42-908ADCE34CE7}"/>
    <dgm:cxn modelId="{F589C3B0-57AB-9545-9428-43A73F6DE1CB}" type="presOf" srcId="{D0E9C5E9-E534-4289-8E13-83E2ABD358AE}" destId="{A910AB61-C78D-6049-B224-7296DBE40E2A}" srcOrd="0" destOrd="0" presId="urn:microsoft.com/office/officeart/2005/8/layout/process4"/>
    <dgm:cxn modelId="{074F30B1-97BA-4A4A-939D-C34A52FE3644}" type="presOf" srcId="{E585E949-2686-411C-9455-A3B4AA8DEAB7}" destId="{4D237AB4-B3EF-D246-94B2-3B49239185CE}" srcOrd="0" destOrd="0" presId="urn:microsoft.com/office/officeart/2005/8/layout/process4"/>
    <dgm:cxn modelId="{896A44CC-47DA-4A84-BFA7-0CC90C7AC21A}" srcId="{0D6ADAA1-E76F-433F-B7A1-960E0FC79831}" destId="{3335C3EA-42CC-459C-969C-6C5948D36C39}" srcOrd="0" destOrd="0" parTransId="{C2BEA3E0-D839-438B-8CAA-D690D26D1ABE}" sibTransId="{6426AA93-2BF4-486F-9DAB-0A060E5AF814}"/>
    <dgm:cxn modelId="{783F31D6-B74F-9C4E-B4BB-F9BEC312F042}" type="presOf" srcId="{E298FC6D-8187-4415-9AAF-C4AD18FDCCF8}" destId="{ACB45892-874D-8047-A920-1EB9CB6B80C5}" srcOrd="0" destOrd="0" presId="urn:microsoft.com/office/officeart/2005/8/layout/process4"/>
    <dgm:cxn modelId="{B5D94DDB-E4D2-48B2-BFF6-663BAF8B54B8}" srcId="{0D6ADAA1-E76F-433F-B7A1-960E0FC79831}" destId="{E298FC6D-8187-4415-9AAF-C4AD18FDCCF8}" srcOrd="1" destOrd="0" parTransId="{8FAAAC5E-4F64-45A4-919C-DFC4320336EC}" sibTransId="{229CB7AA-6961-4B1E-9048-ED14F2D02C7C}"/>
    <dgm:cxn modelId="{451A86DD-90DE-DF4B-9C14-5AB308625613}" type="presOf" srcId="{3335C3EA-42CC-459C-969C-6C5948D36C39}" destId="{99929032-3643-6441-9C83-15B6AD71C99C}" srcOrd="0" destOrd="0" presId="urn:microsoft.com/office/officeart/2005/8/layout/process4"/>
    <dgm:cxn modelId="{8E2381F7-0040-3A4D-8B88-E2A75B9BD894}" type="presOf" srcId="{DB99C7C3-B251-4577-B784-DCFB91A3A3E6}" destId="{8796DCD1-D6B1-F14C-9329-79BBC282209D}" srcOrd="0" destOrd="0" presId="urn:microsoft.com/office/officeart/2005/8/layout/process4"/>
    <dgm:cxn modelId="{791AEFC1-7A8A-F44A-9D70-14F67CB6A390}" type="presParOf" srcId="{A910AB61-C78D-6049-B224-7296DBE40E2A}" destId="{851E655A-1071-0842-BCC6-AB20F974F660}" srcOrd="0" destOrd="0" presId="urn:microsoft.com/office/officeart/2005/8/layout/process4"/>
    <dgm:cxn modelId="{E7E1CF8C-BE4A-8A4D-B98D-1F4A4789B751}" type="presParOf" srcId="{851E655A-1071-0842-BCC6-AB20F974F660}" destId="{2DCBD28F-89A8-2545-B59C-32B625064ED8}" srcOrd="0" destOrd="0" presId="urn:microsoft.com/office/officeart/2005/8/layout/process4"/>
    <dgm:cxn modelId="{6C8426ED-8364-3844-B454-89FDB9103C0E}" type="presParOf" srcId="{851E655A-1071-0842-BCC6-AB20F974F660}" destId="{2F84AC64-B9AF-AF4A-83D1-20573321CB98}" srcOrd="1" destOrd="0" presId="urn:microsoft.com/office/officeart/2005/8/layout/process4"/>
    <dgm:cxn modelId="{59B76981-4493-0A4E-843C-71807C718E0C}" type="presParOf" srcId="{851E655A-1071-0842-BCC6-AB20F974F660}" destId="{93A2D1C3-208D-6043-BBC6-56F0A2D1EDBD}" srcOrd="2" destOrd="0" presId="urn:microsoft.com/office/officeart/2005/8/layout/process4"/>
    <dgm:cxn modelId="{4C60B167-E9EB-1D40-B7F1-2C8481B1DAD3}" type="presParOf" srcId="{93A2D1C3-208D-6043-BBC6-56F0A2D1EDBD}" destId="{99929032-3643-6441-9C83-15B6AD71C99C}" srcOrd="0" destOrd="0" presId="urn:microsoft.com/office/officeart/2005/8/layout/process4"/>
    <dgm:cxn modelId="{347568E4-D24A-8246-8414-5F01131F87FE}" type="presParOf" srcId="{93A2D1C3-208D-6043-BBC6-56F0A2D1EDBD}" destId="{ACB45892-874D-8047-A920-1EB9CB6B80C5}" srcOrd="1" destOrd="0" presId="urn:microsoft.com/office/officeart/2005/8/layout/process4"/>
    <dgm:cxn modelId="{30F20696-E0CE-D148-9125-772AF95E4552}" type="presParOf" srcId="{93A2D1C3-208D-6043-BBC6-56F0A2D1EDBD}" destId="{4D237AB4-B3EF-D246-94B2-3B49239185CE}" srcOrd="2" destOrd="0" presId="urn:microsoft.com/office/officeart/2005/8/layout/process4"/>
    <dgm:cxn modelId="{00E28C58-F2D1-184B-8852-7BE83C56261B}" type="presParOf" srcId="{A910AB61-C78D-6049-B224-7296DBE40E2A}" destId="{5B004F27-30EC-5145-9D26-2DD57EE34785}" srcOrd="1" destOrd="0" presId="urn:microsoft.com/office/officeart/2005/8/layout/process4"/>
    <dgm:cxn modelId="{C1957F36-3E23-2D44-AEF2-F4C5719371FD}" type="presParOf" srcId="{A910AB61-C78D-6049-B224-7296DBE40E2A}" destId="{946ADCDB-9113-6047-AC9F-14576528A71C}" srcOrd="2" destOrd="0" presId="urn:microsoft.com/office/officeart/2005/8/layout/process4"/>
    <dgm:cxn modelId="{AF20C829-E722-B140-A7E7-E03883081156}" type="presParOf" srcId="{946ADCDB-9113-6047-AC9F-14576528A71C}" destId="{8796DCD1-D6B1-F14C-9329-79BBC282209D}"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1D40D0D-E927-4D86-97A0-8C634F69741E}" type="doc">
      <dgm:prSet loTypeId="urn:microsoft.com/office/officeart/2005/8/layout/vList2" loCatId="list" qsTypeId="urn:microsoft.com/office/officeart/2005/8/quickstyle/simple1" qsCatId="simple" csTypeId="urn:microsoft.com/office/officeart/2005/8/colors/colorful5" csCatId="colorful" phldr="1"/>
      <dgm:spPr/>
      <dgm:t>
        <a:bodyPr/>
        <a:lstStyle/>
        <a:p>
          <a:endParaRPr lang="en-US"/>
        </a:p>
      </dgm:t>
    </dgm:pt>
    <dgm:pt modelId="{C43C0E24-0C3B-4C2C-8828-A8A2FF45D2BE}">
      <dgm:prSet/>
      <dgm:spPr/>
      <dgm:t>
        <a:bodyPr/>
        <a:lstStyle/>
        <a:p>
          <a:r>
            <a:rPr lang="en-US"/>
            <a:t>Rumours in 1791</a:t>
          </a:r>
        </a:p>
      </dgm:t>
    </dgm:pt>
    <dgm:pt modelId="{2A0EC26D-D3CE-4D37-AC55-32192E37278D}" type="parTrans" cxnId="{1E508539-6A9F-4CD4-9934-E7128CA9E1D2}">
      <dgm:prSet/>
      <dgm:spPr/>
      <dgm:t>
        <a:bodyPr/>
        <a:lstStyle/>
        <a:p>
          <a:endParaRPr lang="en-US"/>
        </a:p>
      </dgm:t>
    </dgm:pt>
    <dgm:pt modelId="{F6C5E60D-5E1A-4BE5-960C-0FAB29CD8649}" type="sibTrans" cxnId="{1E508539-6A9F-4CD4-9934-E7128CA9E1D2}">
      <dgm:prSet/>
      <dgm:spPr/>
      <dgm:t>
        <a:bodyPr/>
        <a:lstStyle/>
        <a:p>
          <a:endParaRPr lang="en-US"/>
        </a:p>
      </dgm:t>
    </dgm:pt>
    <dgm:pt modelId="{F56D84CF-1A7B-47B2-8F92-FB86F5CF5283}">
      <dgm:prSet/>
      <dgm:spPr/>
      <dgm:t>
        <a:bodyPr/>
        <a:lstStyle/>
        <a:p>
          <a:r>
            <a:rPr lang="en-US"/>
            <a:t>The king would offer slaves 3 free days per week</a:t>
          </a:r>
        </a:p>
      </dgm:t>
    </dgm:pt>
    <dgm:pt modelId="{718E1E18-A776-4A6D-8C5B-69B421AA52AE}" type="parTrans" cxnId="{701DA27D-64AD-45FD-B04A-E39444CFF908}">
      <dgm:prSet/>
      <dgm:spPr/>
      <dgm:t>
        <a:bodyPr/>
        <a:lstStyle/>
        <a:p>
          <a:endParaRPr lang="en-US"/>
        </a:p>
      </dgm:t>
    </dgm:pt>
    <dgm:pt modelId="{194910D8-E7F5-49CF-99B2-F264271D8957}" type="sibTrans" cxnId="{701DA27D-64AD-45FD-B04A-E39444CFF908}">
      <dgm:prSet/>
      <dgm:spPr/>
      <dgm:t>
        <a:bodyPr/>
        <a:lstStyle/>
        <a:p>
          <a:endParaRPr lang="en-US"/>
        </a:p>
      </dgm:t>
    </dgm:pt>
    <dgm:pt modelId="{7F13BD6A-94A5-4E7B-A614-1920C7BE2218}">
      <dgm:prSet/>
      <dgm:spPr/>
      <dgm:t>
        <a:bodyPr/>
        <a:lstStyle/>
        <a:p>
          <a:r>
            <a:rPr lang="en-US" dirty="0"/>
            <a:t>Enslaved believe that king is on their side, despite courtiers’ close ties to white planters</a:t>
          </a:r>
        </a:p>
      </dgm:t>
    </dgm:pt>
    <dgm:pt modelId="{44A45E86-885D-432A-A150-9B9CA30C43F2}" type="parTrans" cxnId="{6981DF2B-3E96-444E-BC95-B091CA91A2B9}">
      <dgm:prSet/>
      <dgm:spPr/>
      <dgm:t>
        <a:bodyPr/>
        <a:lstStyle/>
        <a:p>
          <a:endParaRPr lang="en-US"/>
        </a:p>
      </dgm:t>
    </dgm:pt>
    <dgm:pt modelId="{540F327F-0382-4338-8D78-8F33E836CC1D}" type="sibTrans" cxnId="{6981DF2B-3E96-444E-BC95-B091CA91A2B9}">
      <dgm:prSet/>
      <dgm:spPr/>
      <dgm:t>
        <a:bodyPr/>
        <a:lstStyle/>
        <a:p>
          <a:endParaRPr lang="en-US"/>
        </a:p>
      </dgm:t>
    </dgm:pt>
    <dgm:pt modelId="{D483381B-168F-4418-BA5F-1D45D7D7AE59}">
      <dgm:prSet/>
      <dgm:spPr/>
      <dgm:t>
        <a:bodyPr/>
        <a:lstStyle/>
        <a:p>
          <a:r>
            <a:rPr lang="en-US" dirty="0"/>
            <a:t>The enslaved abandon plantations in droves</a:t>
          </a:r>
        </a:p>
      </dgm:t>
    </dgm:pt>
    <dgm:pt modelId="{7813CFF8-1D68-4A29-B406-182F7DDD0EA0}" type="parTrans" cxnId="{A708CC74-A628-4622-9244-1D92001F0271}">
      <dgm:prSet/>
      <dgm:spPr/>
      <dgm:t>
        <a:bodyPr/>
        <a:lstStyle/>
        <a:p>
          <a:endParaRPr lang="en-US"/>
        </a:p>
      </dgm:t>
    </dgm:pt>
    <dgm:pt modelId="{E6CE989F-132B-4C1D-8C93-1BB806BA46D1}" type="sibTrans" cxnId="{A708CC74-A628-4622-9244-1D92001F0271}">
      <dgm:prSet/>
      <dgm:spPr/>
      <dgm:t>
        <a:bodyPr/>
        <a:lstStyle/>
        <a:p>
          <a:endParaRPr lang="en-US"/>
        </a:p>
      </dgm:t>
    </dgm:pt>
    <dgm:pt modelId="{8B6FA3E9-CFA7-CC4C-9210-01127C103DCA}" type="pres">
      <dgm:prSet presAssocID="{81D40D0D-E927-4D86-97A0-8C634F69741E}" presName="linear" presStyleCnt="0">
        <dgm:presLayoutVars>
          <dgm:animLvl val="lvl"/>
          <dgm:resizeHandles val="exact"/>
        </dgm:presLayoutVars>
      </dgm:prSet>
      <dgm:spPr/>
    </dgm:pt>
    <dgm:pt modelId="{C63933D3-F164-D44E-B66B-019F9A6191A6}" type="pres">
      <dgm:prSet presAssocID="{C43C0E24-0C3B-4C2C-8828-A8A2FF45D2BE}" presName="parentText" presStyleLbl="node1" presStyleIdx="0" presStyleCnt="2">
        <dgm:presLayoutVars>
          <dgm:chMax val="0"/>
          <dgm:bulletEnabled val="1"/>
        </dgm:presLayoutVars>
      </dgm:prSet>
      <dgm:spPr/>
    </dgm:pt>
    <dgm:pt modelId="{D2E7CB82-B731-6544-A8C7-D24DD67AA54D}" type="pres">
      <dgm:prSet presAssocID="{C43C0E24-0C3B-4C2C-8828-A8A2FF45D2BE}" presName="childText" presStyleLbl="revTx" presStyleIdx="0" presStyleCnt="1">
        <dgm:presLayoutVars>
          <dgm:bulletEnabled val="1"/>
        </dgm:presLayoutVars>
      </dgm:prSet>
      <dgm:spPr/>
    </dgm:pt>
    <dgm:pt modelId="{64DA4C8A-8BD2-F44A-A9D3-A47CD2E486A1}" type="pres">
      <dgm:prSet presAssocID="{D483381B-168F-4418-BA5F-1D45D7D7AE59}" presName="parentText" presStyleLbl="node1" presStyleIdx="1" presStyleCnt="2">
        <dgm:presLayoutVars>
          <dgm:chMax val="0"/>
          <dgm:bulletEnabled val="1"/>
        </dgm:presLayoutVars>
      </dgm:prSet>
      <dgm:spPr/>
    </dgm:pt>
  </dgm:ptLst>
  <dgm:cxnLst>
    <dgm:cxn modelId="{43ACF812-8AC4-6D4D-90C1-E4A12B29AD71}" type="presOf" srcId="{C43C0E24-0C3B-4C2C-8828-A8A2FF45D2BE}" destId="{C63933D3-F164-D44E-B66B-019F9A6191A6}" srcOrd="0" destOrd="0" presId="urn:microsoft.com/office/officeart/2005/8/layout/vList2"/>
    <dgm:cxn modelId="{6981DF2B-3E96-444E-BC95-B091CA91A2B9}" srcId="{C43C0E24-0C3B-4C2C-8828-A8A2FF45D2BE}" destId="{7F13BD6A-94A5-4E7B-A614-1920C7BE2218}" srcOrd="1" destOrd="0" parTransId="{44A45E86-885D-432A-A150-9B9CA30C43F2}" sibTransId="{540F327F-0382-4338-8D78-8F33E836CC1D}"/>
    <dgm:cxn modelId="{1E508539-6A9F-4CD4-9934-E7128CA9E1D2}" srcId="{81D40D0D-E927-4D86-97A0-8C634F69741E}" destId="{C43C0E24-0C3B-4C2C-8828-A8A2FF45D2BE}" srcOrd="0" destOrd="0" parTransId="{2A0EC26D-D3CE-4D37-AC55-32192E37278D}" sibTransId="{F6C5E60D-5E1A-4BE5-960C-0FAB29CD8649}"/>
    <dgm:cxn modelId="{8A536A4C-1E30-7640-A401-5CCBC106B855}" type="presOf" srcId="{F56D84CF-1A7B-47B2-8F92-FB86F5CF5283}" destId="{D2E7CB82-B731-6544-A8C7-D24DD67AA54D}" srcOrd="0" destOrd="0" presId="urn:microsoft.com/office/officeart/2005/8/layout/vList2"/>
    <dgm:cxn modelId="{2145805A-206A-B148-9D59-0A90011AB30D}" type="presOf" srcId="{D483381B-168F-4418-BA5F-1D45D7D7AE59}" destId="{64DA4C8A-8BD2-F44A-A9D3-A47CD2E486A1}" srcOrd="0" destOrd="0" presId="urn:microsoft.com/office/officeart/2005/8/layout/vList2"/>
    <dgm:cxn modelId="{5AF6F15E-AA75-5E46-B7D0-A34619CC931B}" type="presOf" srcId="{81D40D0D-E927-4D86-97A0-8C634F69741E}" destId="{8B6FA3E9-CFA7-CC4C-9210-01127C103DCA}" srcOrd="0" destOrd="0" presId="urn:microsoft.com/office/officeart/2005/8/layout/vList2"/>
    <dgm:cxn modelId="{A708CC74-A628-4622-9244-1D92001F0271}" srcId="{81D40D0D-E927-4D86-97A0-8C634F69741E}" destId="{D483381B-168F-4418-BA5F-1D45D7D7AE59}" srcOrd="1" destOrd="0" parTransId="{7813CFF8-1D68-4A29-B406-182F7DDD0EA0}" sibTransId="{E6CE989F-132B-4C1D-8C93-1BB806BA46D1}"/>
    <dgm:cxn modelId="{701DA27D-64AD-45FD-B04A-E39444CFF908}" srcId="{C43C0E24-0C3B-4C2C-8828-A8A2FF45D2BE}" destId="{F56D84CF-1A7B-47B2-8F92-FB86F5CF5283}" srcOrd="0" destOrd="0" parTransId="{718E1E18-A776-4A6D-8C5B-69B421AA52AE}" sibTransId="{194910D8-E7F5-49CF-99B2-F264271D8957}"/>
    <dgm:cxn modelId="{2EB09C9D-5204-0840-A102-A2E03732D24B}" type="presOf" srcId="{7F13BD6A-94A5-4E7B-A614-1920C7BE2218}" destId="{D2E7CB82-B731-6544-A8C7-D24DD67AA54D}" srcOrd="0" destOrd="1" presId="urn:microsoft.com/office/officeart/2005/8/layout/vList2"/>
    <dgm:cxn modelId="{4E0362BE-C969-834C-8DCE-FEEF921012D3}" type="presParOf" srcId="{8B6FA3E9-CFA7-CC4C-9210-01127C103DCA}" destId="{C63933D3-F164-D44E-B66B-019F9A6191A6}" srcOrd="0" destOrd="0" presId="urn:microsoft.com/office/officeart/2005/8/layout/vList2"/>
    <dgm:cxn modelId="{F796F8E0-D383-4146-A00C-1A8B36029BD2}" type="presParOf" srcId="{8B6FA3E9-CFA7-CC4C-9210-01127C103DCA}" destId="{D2E7CB82-B731-6544-A8C7-D24DD67AA54D}" srcOrd="1" destOrd="0" presId="urn:microsoft.com/office/officeart/2005/8/layout/vList2"/>
    <dgm:cxn modelId="{EA21B073-8AFA-F744-874B-66D395053932}" type="presParOf" srcId="{8B6FA3E9-CFA7-CC4C-9210-01127C103DCA}" destId="{64DA4C8A-8BD2-F44A-A9D3-A47CD2E486A1}"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F873F15-EB1D-473D-B9CE-7D2522079ACF}" type="doc">
      <dgm:prSet loTypeId="urn:microsoft.com/office/officeart/2008/layout/LinedList" loCatId="list" qsTypeId="urn:microsoft.com/office/officeart/2005/8/quickstyle/simple1" qsCatId="simple" csTypeId="urn:microsoft.com/office/officeart/2005/8/colors/accent4_2" csCatId="accent4" phldr="1"/>
      <dgm:spPr/>
      <dgm:t>
        <a:bodyPr/>
        <a:lstStyle/>
        <a:p>
          <a:endParaRPr lang="en-US"/>
        </a:p>
      </dgm:t>
    </dgm:pt>
    <dgm:pt modelId="{59C2787F-2883-4354-93B9-98197411530B}">
      <dgm:prSet/>
      <dgm:spPr/>
      <dgm:t>
        <a:bodyPr/>
        <a:lstStyle/>
        <a:p>
          <a:r>
            <a:rPr lang="en-US" dirty="0"/>
            <a:t>White planters and FMC both recruit their enslaved to fight each other</a:t>
          </a:r>
        </a:p>
      </dgm:t>
    </dgm:pt>
    <dgm:pt modelId="{49FE299F-F4A6-4B41-AC42-E96131692B0D}" type="parTrans" cxnId="{4FAE68BB-87C0-4A7B-94EA-C20183A66726}">
      <dgm:prSet/>
      <dgm:spPr/>
      <dgm:t>
        <a:bodyPr/>
        <a:lstStyle/>
        <a:p>
          <a:endParaRPr lang="en-US"/>
        </a:p>
      </dgm:t>
    </dgm:pt>
    <dgm:pt modelId="{3957D1DF-31D2-4D70-BF00-7543F20A9853}" type="sibTrans" cxnId="{4FAE68BB-87C0-4A7B-94EA-C20183A66726}">
      <dgm:prSet/>
      <dgm:spPr/>
      <dgm:t>
        <a:bodyPr/>
        <a:lstStyle/>
        <a:p>
          <a:endParaRPr lang="en-US"/>
        </a:p>
      </dgm:t>
    </dgm:pt>
    <dgm:pt modelId="{A71A1BCC-BC63-4B28-BC27-2D10D046BE12}">
      <dgm:prSet/>
      <dgm:spPr/>
      <dgm:t>
        <a:bodyPr/>
        <a:lstStyle/>
        <a:p>
          <a:r>
            <a:rPr lang="en-US" dirty="0"/>
            <a:t>Slaves-soldiers learn about politics and principles of the French Revolution: freedom and equality</a:t>
          </a:r>
        </a:p>
      </dgm:t>
    </dgm:pt>
    <dgm:pt modelId="{1A296D28-C679-4CF8-AFF1-185B8E0E31CC}" type="parTrans" cxnId="{0AAA8459-883F-4561-A8C4-321F1B2EC133}">
      <dgm:prSet/>
      <dgm:spPr/>
      <dgm:t>
        <a:bodyPr/>
        <a:lstStyle/>
        <a:p>
          <a:endParaRPr lang="en-US"/>
        </a:p>
      </dgm:t>
    </dgm:pt>
    <dgm:pt modelId="{0AD265B9-7EFC-4AF5-8041-32E805DCB3DC}" type="sibTrans" cxnId="{0AAA8459-883F-4561-A8C4-321F1B2EC133}">
      <dgm:prSet/>
      <dgm:spPr/>
      <dgm:t>
        <a:bodyPr/>
        <a:lstStyle/>
        <a:p>
          <a:endParaRPr lang="en-US"/>
        </a:p>
      </dgm:t>
    </dgm:pt>
    <dgm:pt modelId="{5BF9B621-BF6B-4223-A257-93963129BF5D}">
      <dgm:prSet/>
      <dgm:spPr/>
      <dgm:t>
        <a:bodyPr/>
        <a:lstStyle/>
        <a:p>
          <a:r>
            <a:rPr lang="en-US" dirty="0"/>
            <a:t>15 May 1791: National Assembly grants FMC political rights (though limited: both parents must be free)</a:t>
          </a:r>
        </a:p>
      </dgm:t>
    </dgm:pt>
    <dgm:pt modelId="{4F7D25CA-2216-4290-B68E-76ED256A7B06}" type="parTrans" cxnId="{6BA6CB2A-3177-4F98-ACB9-553BD8590163}">
      <dgm:prSet/>
      <dgm:spPr/>
      <dgm:t>
        <a:bodyPr/>
        <a:lstStyle/>
        <a:p>
          <a:endParaRPr lang="en-US"/>
        </a:p>
      </dgm:t>
    </dgm:pt>
    <dgm:pt modelId="{127C2A16-0BE3-4ECC-8F9C-13C1CFEEFB5B}" type="sibTrans" cxnId="{6BA6CB2A-3177-4F98-ACB9-553BD8590163}">
      <dgm:prSet/>
      <dgm:spPr/>
      <dgm:t>
        <a:bodyPr/>
        <a:lstStyle/>
        <a:p>
          <a:endParaRPr lang="en-US"/>
        </a:p>
      </dgm:t>
    </dgm:pt>
    <dgm:pt modelId="{6A2FCE6B-074B-4496-B6C5-73DE0AE4BA12}">
      <dgm:prSet/>
      <dgm:spPr/>
      <dgm:t>
        <a:bodyPr/>
        <a:lstStyle/>
        <a:p>
          <a:r>
            <a:rPr lang="en-US" dirty="0"/>
            <a:t>September 1791: NA revokes the May decree, but news arrives too late in Saint-Domingue. Revolt well underway</a:t>
          </a:r>
        </a:p>
      </dgm:t>
    </dgm:pt>
    <dgm:pt modelId="{80017A53-5328-4664-B407-82BF6F97315A}" type="parTrans" cxnId="{55A29730-08ED-4150-A26F-D5691E3444C3}">
      <dgm:prSet/>
      <dgm:spPr/>
      <dgm:t>
        <a:bodyPr/>
        <a:lstStyle/>
        <a:p>
          <a:endParaRPr lang="en-US"/>
        </a:p>
      </dgm:t>
    </dgm:pt>
    <dgm:pt modelId="{B01A368F-B0C3-4811-96CA-7B9C59246A42}" type="sibTrans" cxnId="{55A29730-08ED-4150-A26F-D5691E3444C3}">
      <dgm:prSet/>
      <dgm:spPr/>
      <dgm:t>
        <a:bodyPr/>
        <a:lstStyle/>
        <a:p>
          <a:endParaRPr lang="en-US"/>
        </a:p>
      </dgm:t>
    </dgm:pt>
    <dgm:pt modelId="{38302EB2-6228-479C-AE90-6852CD2BB4CF}">
      <dgm:prSet/>
      <dgm:spPr/>
      <dgm:t>
        <a:bodyPr/>
        <a:lstStyle/>
        <a:p>
          <a:r>
            <a:rPr lang="en-US" dirty="0"/>
            <a:t>November 1791: Port-au-Prince (west) on fire from fighting between WP and the FMC</a:t>
          </a:r>
        </a:p>
      </dgm:t>
    </dgm:pt>
    <dgm:pt modelId="{07CA9F45-BFE1-45F9-98EC-5C52BB692F3C}" type="parTrans" cxnId="{ACE7FA0C-3DFB-4C3D-A7A7-10E26FB050EF}">
      <dgm:prSet/>
      <dgm:spPr/>
      <dgm:t>
        <a:bodyPr/>
        <a:lstStyle/>
        <a:p>
          <a:endParaRPr lang="en-US"/>
        </a:p>
      </dgm:t>
    </dgm:pt>
    <dgm:pt modelId="{E841B787-0A96-46B9-BCE4-54197F1D26F8}" type="sibTrans" cxnId="{ACE7FA0C-3DFB-4C3D-A7A7-10E26FB050EF}">
      <dgm:prSet/>
      <dgm:spPr/>
      <dgm:t>
        <a:bodyPr/>
        <a:lstStyle/>
        <a:p>
          <a:endParaRPr lang="en-US"/>
        </a:p>
      </dgm:t>
    </dgm:pt>
    <dgm:pt modelId="{BDF8399F-37FA-6042-A528-6F25D95E1786}" type="pres">
      <dgm:prSet presAssocID="{6F873F15-EB1D-473D-B9CE-7D2522079ACF}" presName="vert0" presStyleCnt="0">
        <dgm:presLayoutVars>
          <dgm:dir/>
          <dgm:animOne val="branch"/>
          <dgm:animLvl val="lvl"/>
        </dgm:presLayoutVars>
      </dgm:prSet>
      <dgm:spPr/>
    </dgm:pt>
    <dgm:pt modelId="{60DDE049-0A58-BF4E-8CCB-C9FD37A96D69}" type="pres">
      <dgm:prSet presAssocID="{59C2787F-2883-4354-93B9-98197411530B}" presName="thickLine" presStyleLbl="alignNode1" presStyleIdx="0" presStyleCnt="5"/>
      <dgm:spPr/>
    </dgm:pt>
    <dgm:pt modelId="{57CC2477-A83F-AB43-A4AD-C7CB00FA27C1}" type="pres">
      <dgm:prSet presAssocID="{59C2787F-2883-4354-93B9-98197411530B}" presName="horz1" presStyleCnt="0"/>
      <dgm:spPr/>
    </dgm:pt>
    <dgm:pt modelId="{EC331F90-70D5-7749-9520-CC49B9F11BA3}" type="pres">
      <dgm:prSet presAssocID="{59C2787F-2883-4354-93B9-98197411530B}" presName="tx1" presStyleLbl="revTx" presStyleIdx="0" presStyleCnt="5"/>
      <dgm:spPr/>
    </dgm:pt>
    <dgm:pt modelId="{66DE5583-52B3-7A43-99EB-6D8AB194BECD}" type="pres">
      <dgm:prSet presAssocID="{59C2787F-2883-4354-93B9-98197411530B}" presName="vert1" presStyleCnt="0"/>
      <dgm:spPr/>
    </dgm:pt>
    <dgm:pt modelId="{07B1BA9F-4EB7-F94B-8AD7-4521F90BC24C}" type="pres">
      <dgm:prSet presAssocID="{A71A1BCC-BC63-4B28-BC27-2D10D046BE12}" presName="thickLine" presStyleLbl="alignNode1" presStyleIdx="1" presStyleCnt="5"/>
      <dgm:spPr/>
    </dgm:pt>
    <dgm:pt modelId="{2D5DD09E-5357-9340-92C6-F9CD1EEC8BB6}" type="pres">
      <dgm:prSet presAssocID="{A71A1BCC-BC63-4B28-BC27-2D10D046BE12}" presName="horz1" presStyleCnt="0"/>
      <dgm:spPr/>
    </dgm:pt>
    <dgm:pt modelId="{FA93F646-E99A-204B-9802-90E9E2A3BA89}" type="pres">
      <dgm:prSet presAssocID="{A71A1BCC-BC63-4B28-BC27-2D10D046BE12}" presName="tx1" presStyleLbl="revTx" presStyleIdx="1" presStyleCnt="5"/>
      <dgm:spPr/>
    </dgm:pt>
    <dgm:pt modelId="{3A61C874-BBC9-F64B-A2C2-2402D6A86B0D}" type="pres">
      <dgm:prSet presAssocID="{A71A1BCC-BC63-4B28-BC27-2D10D046BE12}" presName="vert1" presStyleCnt="0"/>
      <dgm:spPr/>
    </dgm:pt>
    <dgm:pt modelId="{31FAB40D-BA2E-C64C-BCC4-337CDD8AA9E7}" type="pres">
      <dgm:prSet presAssocID="{5BF9B621-BF6B-4223-A257-93963129BF5D}" presName="thickLine" presStyleLbl="alignNode1" presStyleIdx="2" presStyleCnt="5"/>
      <dgm:spPr/>
    </dgm:pt>
    <dgm:pt modelId="{E390DD62-14C7-1A49-8CBE-04C1F5E35A92}" type="pres">
      <dgm:prSet presAssocID="{5BF9B621-BF6B-4223-A257-93963129BF5D}" presName="horz1" presStyleCnt="0"/>
      <dgm:spPr/>
    </dgm:pt>
    <dgm:pt modelId="{0B4B700B-8803-5843-A024-6C1AD61F385E}" type="pres">
      <dgm:prSet presAssocID="{5BF9B621-BF6B-4223-A257-93963129BF5D}" presName="tx1" presStyleLbl="revTx" presStyleIdx="2" presStyleCnt="5"/>
      <dgm:spPr/>
    </dgm:pt>
    <dgm:pt modelId="{CD24E730-992F-FC4C-901E-2D84BBF2F871}" type="pres">
      <dgm:prSet presAssocID="{5BF9B621-BF6B-4223-A257-93963129BF5D}" presName="vert1" presStyleCnt="0"/>
      <dgm:spPr/>
    </dgm:pt>
    <dgm:pt modelId="{A11949EC-288B-0A4F-B2A1-60FD8FA98212}" type="pres">
      <dgm:prSet presAssocID="{6A2FCE6B-074B-4496-B6C5-73DE0AE4BA12}" presName="thickLine" presStyleLbl="alignNode1" presStyleIdx="3" presStyleCnt="5"/>
      <dgm:spPr/>
    </dgm:pt>
    <dgm:pt modelId="{05160761-E2E5-914B-8394-A62B5C197D4E}" type="pres">
      <dgm:prSet presAssocID="{6A2FCE6B-074B-4496-B6C5-73DE0AE4BA12}" presName="horz1" presStyleCnt="0"/>
      <dgm:spPr/>
    </dgm:pt>
    <dgm:pt modelId="{AE98B56A-518A-2E48-BB1F-08361EF1FAA8}" type="pres">
      <dgm:prSet presAssocID="{6A2FCE6B-074B-4496-B6C5-73DE0AE4BA12}" presName="tx1" presStyleLbl="revTx" presStyleIdx="3" presStyleCnt="5"/>
      <dgm:spPr/>
    </dgm:pt>
    <dgm:pt modelId="{589C354E-1BF2-B142-BCA3-72BFADF48E92}" type="pres">
      <dgm:prSet presAssocID="{6A2FCE6B-074B-4496-B6C5-73DE0AE4BA12}" presName="vert1" presStyleCnt="0"/>
      <dgm:spPr/>
    </dgm:pt>
    <dgm:pt modelId="{CC4D780B-B5C1-624A-BF58-57BA800642CD}" type="pres">
      <dgm:prSet presAssocID="{38302EB2-6228-479C-AE90-6852CD2BB4CF}" presName="thickLine" presStyleLbl="alignNode1" presStyleIdx="4" presStyleCnt="5"/>
      <dgm:spPr/>
    </dgm:pt>
    <dgm:pt modelId="{C38576E1-5E23-124B-85DA-02A93A00B573}" type="pres">
      <dgm:prSet presAssocID="{38302EB2-6228-479C-AE90-6852CD2BB4CF}" presName="horz1" presStyleCnt="0"/>
      <dgm:spPr/>
    </dgm:pt>
    <dgm:pt modelId="{6E432A26-4A95-AA48-BA3A-9E04A44D4162}" type="pres">
      <dgm:prSet presAssocID="{38302EB2-6228-479C-AE90-6852CD2BB4CF}" presName="tx1" presStyleLbl="revTx" presStyleIdx="4" presStyleCnt="5"/>
      <dgm:spPr/>
    </dgm:pt>
    <dgm:pt modelId="{08973046-5DB0-1F4A-A8AB-CB43EF6E1767}" type="pres">
      <dgm:prSet presAssocID="{38302EB2-6228-479C-AE90-6852CD2BB4CF}" presName="vert1" presStyleCnt="0"/>
      <dgm:spPr/>
    </dgm:pt>
  </dgm:ptLst>
  <dgm:cxnLst>
    <dgm:cxn modelId="{ACE7FA0C-3DFB-4C3D-A7A7-10E26FB050EF}" srcId="{6F873F15-EB1D-473D-B9CE-7D2522079ACF}" destId="{38302EB2-6228-479C-AE90-6852CD2BB4CF}" srcOrd="4" destOrd="0" parTransId="{07CA9F45-BFE1-45F9-98EC-5C52BB692F3C}" sibTransId="{E841B787-0A96-46B9-BCE4-54197F1D26F8}"/>
    <dgm:cxn modelId="{6BA6CB2A-3177-4F98-ACB9-553BD8590163}" srcId="{6F873F15-EB1D-473D-B9CE-7D2522079ACF}" destId="{5BF9B621-BF6B-4223-A257-93963129BF5D}" srcOrd="2" destOrd="0" parTransId="{4F7D25CA-2216-4290-B68E-76ED256A7B06}" sibTransId="{127C2A16-0BE3-4ECC-8F9C-13C1CFEEFB5B}"/>
    <dgm:cxn modelId="{55A29730-08ED-4150-A26F-D5691E3444C3}" srcId="{6F873F15-EB1D-473D-B9CE-7D2522079ACF}" destId="{6A2FCE6B-074B-4496-B6C5-73DE0AE4BA12}" srcOrd="3" destOrd="0" parTransId="{80017A53-5328-4664-B407-82BF6F97315A}" sibTransId="{B01A368F-B0C3-4811-96CA-7B9C59246A42}"/>
    <dgm:cxn modelId="{1A8C2931-08E4-F445-800D-D2920A69ACE7}" type="presOf" srcId="{5BF9B621-BF6B-4223-A257-93963129BF5D}" destId="{0B4B700B-8803-5843-A024-6C1AD61F385E}" srcOrd="0" destOrd="0" presId="urn:microsoft.com/office/officeart/2008/layout/LinedList"/>
    <dgm:cxn modelId="{0AAA8459-883F-4561-A8C4-321F1B2EC133}" srcId="{6F873F15-EB1D-473D-B9CE-7D2522079ACF}" destId="{A71A1BCC-BC63-4B28-BC27-2D10D046BE12}" srcOrd="1" destOrd="0" parTransId="{1A296D28-C679-4CF8-AFF1-185B8E0E31CC}" sibTransId="{0AD265B9-7EFC-4AF5-8041-32E805DCB3DC}"/>
    <dgm:cxn modelId="{D98DE55F-921F-6B4F-A04B-1904F2A76451}" type="presOf" srcId="{A71A1BCC-BC63-4B28-BC27-2D10D046BE12}" destId="{FA93F646-E99A-204B-9802-90E9E2A3BA89}" srcOrd="0" destOrd="0" presId="urn:microsoft.com/office/officeart/2008/layout/LinedList"/>
    <dgm:cxn modelId="{034E637D-8228-464D-9967-00B12B74E49A}" type="presOf" srcId="{6A2FCE6B-074B-4496-B6C5-73DE0AE4BA12}" destId="{AE98B56A-518A-2E48-BB1F-08361EF1FAA8}" srcOrd="0" destOrd="0" presId="urn:microsoft.com/office/officeart/2008/layout/LinedList"/>
    <dgm:cxn modelId="{B2D19B81-E3F0-DE4C-986B-14F95512B9A8}" type="presOf" srcId="{38302EB2-6228-479C-AE90-6852CD2BB4CF}" destId="{6E432A26-4A95-AA48-BA3A-9E04A44D4162}" srcOrd="0" destOrd="0" presId="urn:microsoft.com/office/officeart/2008/layout/LinedList"/>
    <dgm:cxn modelId="{B736A786-3A1B-A340-8F65-DAF628D06139}" type="presOf" srcId="{6F873F15-EB1D-473D-B9CE-7D2522079ACF}" destId="{BDF8399F-37FA-6042-A528-6F25D95E1786}" srcOrd="0" destOrd="0" presId="urn:microsoft.com/office/officeart/2008/layout/LinedList"/>
    <dgm:cxn modelId="{4FAE68BB-87C0-4A7B-94EA-C20183A66726}" srcId="{6F873F15-EB1D-473D-B9CE-7D2522079ACF}" destId="{59C2787F-2883-4354-93B9-98197411530B}" srcOrd="0" destOrd="0" parTransId="{49FE299F-F4A6-4B41-AC42-E96131692B0D}" sibTransId="{3957D1DF-31D2-4D70-BF00-7543F20A9853}"/>
    <dgm:cxn modelId="{7CDDB4FB-148D-CB4B-B32D-CE55F4C7651A}" type="presOf" srcId="{59C2787F-2883-4354-93B9-98197411530B}" destId="{EC331F90-70D5-7749-9520-CC49B9F11BA3}" srcOrd="0" destOrd="0" presId="urn:microsoft.com/office/officeart/2008/layout/LinedList"/>
    <dgm:cxn modelId="{02D2CC1F-9351-9448-8174-11D4ABEF166A}" type="presParOf" srcId="{BDF8399F-37FA-6042-A528-6F25D95E1786}" destId="{60DDE049-0A58-BF4E-8CCB-C9FD37A96D69}" srcOrd="0" destOrd="0" presId="urn:microsoft.com/office/officeart/2008/layout/LinedList"/>
    <dgm:cxn modelId="{FB6CB9F3-A2C0-F348-8B80-BCEBBA9C4DB7}" type="presParOf" srcId="{BDF8399F-37FA-6042-A528-6F25D95E1786}" destId="{57CC2477-A83F-AB43-A4AD-C7CB00FA27C1}" srcOrd="1" destOrd="0" presId="urn:microsoft.com/office/officeart/2008/layout/LinedList"/>
    <dgm:cxn modelId="{258C365B-C327-BA44-9F2B-34AC959808D8}" type="presParOf" srcId="{57CC2477-A83F-AB43-A4AD-C7CB00FA27C1}" destId="{EC331F90-70D5-7749-9520-CC49B9F11BA3}" srcOrd="0" destOrd="0" presId="urn:microsoft.com/office/officeart/2008/layout/LinedList"/>
    <dgm:cxn modelId="{DCE17E1B-4CAA-5944-AFCE-28A39A1F5BFE}" type="presParOf" srcId="{57CC2477-A83F-AB43-A4AD-C7CB00FA27C1}" destId="{66DE5583-52B3-7A43-99EB-6D8AB194BECD}" srcOrd="1" destOrd="0" presId="urn:microsoft.com/office/officeart/2008/layout/LinedList"/>
    <dgm:cxn modelId="{184473D7-19CE-DC46-9794-7786DDD89327}" type="presParOf" srcId="{BDF8399F-37FA-6042-A528-6F25D95E1786}" destId="{07B1BA9F-4EB7-F94B-8AD7-4521F90BC24C}" srcOrd="2" destOrd="0" presId="urn:microsoft.com/office/officeart/2008/layout/LinedList"/>
    <dgm:cxn modelId="{7F987B34-CBC2-3C4B-9644-F3BB7D3122B9}" type="presParOf" srcId="{BDF8399F-37FA-6042-A528-6F25D95E1786}" destId="{2D5DD09E-5357-9340-92C6-F9CD1EEC8BB6}" srcOrd="3" destOrd="0" presId="urn:microsoft.com/office/officeart/2008/layout/LinedList"/>
    <dgm:cxn modelId="{3398132D-D4FE-2840-BC8B-6895D5244157}" type="presParOf" srcId="{2D5DD09E-5357-9340-92C6-F9CD1EEC8BB6}" destId="{FA93F646-E99A-204B-9802-90E9E2A3BA89}" srcOrd="0" destOrd="0" presId="urn:microsoft.com/office/officeart/2008/layout/LinedList"/>
    <dgm:cxn modelId="{2B53758F-E37D-264F-BFAF-46C4F813B639}" type="presParOf" srcId="{2D5DD09E-5357-9340-92C6-F9CD1EEC8BB6}" destId="{3A61C874-BBC9-F64B-A2C2-2402D6A86B0D}" srcOrd="1" destOrd="0" presId="urn:microsoft.com/office/officeart/2008/layout/LinedList"/>
    <dgm:cxn modelId="{321AC68C-C2EE-A04C-8795-576C3397D2E1}" type="presParOf" srcId="{BDF8399F-37FA-6042-A528-6F25D95E1786}" destId="{31FAB40D-BA2E-C64C-BCC4-337CDD8AA9E7}" srcOrd="4" destOrd="0" presId="urn:microsoft.com/office/officeart/2008/layout/LinedList"/>
    <dgm:cxn modelId="{60D7426F-8A97-1543-A24F-24F42B6F5689}" type="presParOf" srcId="{BDF8399F-37FA-6042-A528-6F25D95E1786}" destId="{E390DD62-14C7-1A49-8CBE-04C1F5E35A92}" srcOrd="5" destOrd="0" presId="urn:microsoft.com/office/officeart/2008/layout/LinedList"/>
    <dgm:cxn modelId="{3C72D232-50C3-914D-A2DC-E6CEC8F5D74B}" type="presParOf" srcId="{E390DD62-14C7-1A49-8CBE-04C1F5E35A92}" destId="{0B4B700B-8803-5843-A024-6C1AD61F385E}" srcOrd="0" destOrd="0" presId="urn:microsoft.com/office/officeart/2008/layout/LinedList"/>
    <dgm:cxn modelId="{A4A7C3FD-E918-1943-AFC4-87B93B2798B1}" type="presParOf" srcId="{E390DD62-14C7-1A49-8CBE-04C1F5E35A92}" destId="{CD24E730-992F-FC4C-901E-2D84BBF2F871}" srcOrd="1" destOrd="0" presId="urn:microsoft.com/office/officeart/2008/layout/LinedList"/>
    <dgm:cxn modelId="{31023492-046B-0545-B950-E1BBE9E75F08}" type="presParOf" srcId="{BDF8399F-37FA-6042-A528-6F25D95E1786}" destId="{A11949EC-288B-0A4F-B2A1-60FD8FA98212}" srcOrd="6" destOrd="0" presId="urn:microsoft.com/office/officeart/2008/layout/LinedList"/>
    <dgm:cxn modelId="{DA01F174-592D-4941-A168-9FB2AAD6ED5F}" type="presParOf" srcId="{BDF8399F-37FA-6042-A528-6F25D95E1786}" destId="{05160761-E2E5-914B-8394-A62B5C197D4E}" srcOrd="7" destOrd="0" presId="urn:microsoft.com/office/officeart/2008/layout/LinedList"/>
    <dgm:cxn modelId="{D62E1A2B-97AC-5E40-A26F-F0192B054F9A}" type="presParOf" srcId="{05160761-E2E5-914B-8394-A62B5C197D4E}" destId="{AE98B56A-518A-2E48-BB1F-08361EF1FAA8}" srcOrd="0" destOrd="0" presId="urn:microsoft.com/office/officeart/2008/layout/LinedList"/>
    <dgm:cxn modelId="{7D5E0860-4491-774F-B29D-130082E8E1EB}" type="presParOf" srcId="{05160761-E2E5-914B-8394-A62B5C197D4E}" destId="{589C354E-1BF2-B142-BCA3-72BFADF48E92}" srcOrd="1" destOrd="0" presId="urn:microsoft.com/office/officeart/2008/layout/LinedList"/>
    <dgm:cxn modelId="{AE887F99-7D6A-A342-BD7C-3B66329C45A8}" type="presParOf" srcId="{BDF8399F-37FA-6042-A528-6F25D95E1786}" destId="{CC4D780B-B5C1-624A-BF58-57BA800642CD}" srcOrd="8" destOrd="0" presId="urn:microsoft.com/office/officeart/2008/layout/LinedList"/>
    <dgm:cxn modelId="{7A7B3C25-5824-EA41-ACA8-8A33C6FC9079}" type="presParOf" srcId="{BDF8399F-37FA-6042-A528-6F25D95E1786}" destId="{C38576E1-5E23-124B-85DA-02A93A00B573}" srcOrd="9" destOrd="0" presId="urn:microsoft.com/office/officeart/2008/layout/LinedList"/>
    <dgm:cxn modelId="{BC8354F3-7ED8-9E43-B6CC-F6A685DDFC24}" type="presParOf" srcId="{C38576E1-5E23-124B-85DA-02A93A00B573}" destId="{6E432A26-4A95-AA48-BA3A-9E04A44D4162}" srcOrd="0" destOrd="0" presId="urn:microsoft.com/office/officeart/2008/layout/LinedList"/>
    <dgm:cxn modelId="{9C736D0E-E8CD-FF4C-BB18-54BF8CCCC412}" type="presParOf" srcId="{C38576E1-5E23-124B-85DA-02A93A00B573}" destId="{08973046-5DB0-1F4A-A8AB-CB43EF6E1767}"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CF2C1134-F9EF-455C-B757-000188CF5A94}" type="doc">
      <dgm:prSet loTypeId="urn:microsoft.com/office/officeart/2008/layout/LinedList" loCatId="list" qsTypeId="urn:microsoft.com/office/officeart/2005/8/quickstyle/simple1" qsCatId="simple" csTypeId="urn:microsoft.com/office/officeart/2005/8/colors/accent4_2" csCatId="accent4"/>
      <dgm:spPr/>
      <dgm:t>
        <a:bodyPr/>
        <a:lstStyle/>
        <a:p>
          <a:endParaRPr lang="en-US"/>
        </a:p>
      </dgm:t>
    </dgm:pt>
    <dgm:pt modelId="{0F0EFEAF-4DCF-482E-9AF8-4BF4C569D939}">
      <dgm:prSet/>
      <dgm:spPr/>
      <dgm:t>
        <a:bodyPr/>
        <a:lstStyle/>
        <a:p>
          <a:r>
            <a:rPr lang="en-US"/>
            <a:t>King executed in January</a:t>
          </a:r>
        </a:p>
      </dgm:t>
    </dgm:pt>
    <dgm:pt modelId="{6132F25A-E6FC-4D30-A6F5-61A08C860862}" type="parTrans" cxnId="{ADD810E4-0639-482A-AC4A-90562B97576D}">
      <dgm:prSet/>
      <dgm:spPr/>
      <dgm:t>
        <a:bodyPr/>
        <a:lstStyle/>
        <a:p>
          <a:endParaRPr lang="en-US"/>
        </a:p>
      </dgm:t>
    </dgm:pt>
    <dgm:pt modelId="{3CDB2CBB-EB5F-4F21-91BC-8655A610DD3D}" type="sibTrans" cxnId="{ADD810E4-0639-482A-AC4A-90562B97576D}">
      <dgm:prSet/>
      <dgm:spPr/>
      <dgm:t>
        <a:bodyPr/>
        <a:lstStyle/>
        <a:p>
          <a:endParaRPr lang="en-US"/>
        </a:p>
      </dgm:t>
    </dgm:pt>
    <dgm:pt modelId="{7DB46283-6DB2-4B7C-B4C1-323CE43BD231}">
      <dgm:prSet/>
      <dgm:spPr/>
      <dgm:t>
        <a:bodyPr/>
        <a:lstStyle/>
        <a:p>
          <a:r>
            <a:rPr lang="en-US"/>
            <a:t>France declares war against Britain on 1 February</a:t>
          </a:r>
        </a:p>
      </dgm:t>
    </dgm:pt>
    <dgm:pt modelId="{B223BB64-5672-46DB-96E3-8304152E62C6}" type="parTrans" cxnId="{C0F57E0B-EBBD-4A69-922E-D84630F1D018}">
      <dgm:prSet/>
      <dgm:spPr/>
      <dgm:t>
        <a:bodyPr/>
        <a:lstStyle/>
        <a:p>
          <a:endParaRPr lang="en-US"/>
        </a:p>
      </dgm:t>
    </dgm:pt>
    <dgm:pt modelId="{2318BBCA-A387-4662-BA55-93E2F6EEB664}" type="sibTrans" cxnId="{C0F57E0B-EBBD-4A69-922E-D84630F1D018}">
      <dgm:prSet/>
      <dgm:spPr/>
      <dgm:t>
        <a:bodyPr/>
        <a:lstStyle/>
        <a:p>
          <a:endParaRPr lang="en-US"/>
        </a:p>
      </dgm:t>
    </dgm:pt>
    <dgm:pt modelId="{369860C1-A028-4D79-A1E2-8963D12A006C}">
      <dgm:prSet/>
      <dgm:spPr/>
      <dgm:t>
        <a:bodyPr/>
        <a:lstStyle/>
        <a:p>
          <a:r>
            <a:rPr lang="en-US"/>
            <a:t>Many white colons (royalists, racists) side with Britain and Spain over France.</a:t>
          </a:r>
        </a:p>
      </dgm:t>
    </dgm:pt>
    <dgm:pt modelId="{750CFE33-16D5-49EB-A92F-FBA8DE0DE0F8}" type="parTrans" cxnId="{A73E3D54-272D-4E27-9EBE-294185E19E15}">
      <dgm:prSet/>
      <dgm:spPr/>
      <dgm:t>
        <a:bodyPr/>
        <a:lstStyle/>
        <a:p>
          <a:endParaRPr lang="en-US"/>
        </a:p>
      </dgm:t>
    </dgm:pt>
    <dgm:pt modelId="{12A51ABB-4F8E-4102-BD79-F1B12B65B642}" type="sibTrans" cxnId="{A73E3D54-272D-4E27-9EBE-294185E19E15}">
      <dgm:prSet/>
      <dgm:spPr/>
      <dgm:t>
        <a:bodyPr/>
        <a:lstStyle/>
        <a:p>
          <a:endParaRPr lang="en-US"/>
        </a:p>
      </dgm:t>
    </dgm:pt>
    <dgm:pt modelId="{75556C66-4F24-47A9-8B18-F34E17450071}">
      <dgm:prSet/>
      <dgm:spPr/>
      <dgm:t>
        <a:bodyPr/>
        <a:lstStyle/>
        <a:p>
          <a:r>
            <a:rPr lang="en-US"/>
            <a:t>Recall that many wealthy courtiers of Louis XVI had major financial interests in Saint-Domingue. Closely aligned with white planters.</a:t>
          </a:r>
        </a:p>
      </dgm:t>
    </dgm:pt>
    <dgm:pt modelId="{A292596A-75AA-473B-A1D0-ACBF28B14215}" type="parTrans" cxnId="{6F573486-1452-4024-AFBC-ADE22EE82A1F}">
      <dgm:prSet/>
      <dgm:spPr/>
      <dgm:t>
        <a:bodyPr/>
        <a:lstStyle/>
        <a:p>
          <a:endParaRPr lang="en-US"/>
        </a:p>
      </dgm:t>
    </dgm:pt>
    <dgm:pt modelId="{BB39524C-B5BF-4CD0-991F-387326925BD1}" type="sibTrans" cxnId="{6F573486-1452-4024-AFBC-ADE22EE82A1F}">
      <dgm:prSet/>
      <dgm:spPr/>
      <dgm:t>
        <a:bodyPr/>
        <a:lstStyle/>
        <a:p>
          <a:endParaRPr lang="en-US"/>
        </a:p>
      </dgm:t>
    </dgm:pt>
    <dgm:pt modelId="{1151285F-4964-E746-A001-5DB99B5905A5}" type="pres">
      <dgm:prSet presAssocID="{CF2C1134-F9EF-455C-B757-000188CF5A94}" presName="vert0" presStyleCnt="0">
        <dgm:presLayoutVars>
          <dgm:dir/>
          <dgm:animOne val="branch"/>
          <dgm:animLvl val="lvl"/>
        </dgm:presLayoutVars>
      </dgm:prSet>
      <dgm:spPr/>
    </dgm:pt>
    <dgm:pt modelId="{0ACF8C7C-6EF4-5D4A-A248-B5962C01F6C9}" type="pres">
      <dgm:prSet presAssocID="{0F0EFEAF-4DCF-482E-9AF8-4BF4C569D939}" presName="thickLine" presStyleLbl="alignNode1" presStyleIdx="0" presStyleCnt="4"/>
      <dgm:spPr/>
    </dgm:pt>
    <dgm:pt modelId="{B82B6D69-9A98-A14A-AFC9-46FB2705ABF7}" type="pres">
      <dgm:prSet presAssocID="{0F0EFEAF-4DCF-482E-9AF8-4BF4C569D939}" presName="horz1" presStyleCnt="0"/>
      <dgm:spPr/>
    </dgm:pt>
    <dgm:pt modelId="{19CB29BF-70DB-094E-9798-9422A5C5CE93}" type="pres">
      <dgm:prSet presAssocID="{0F0EFEAF-4DCF-482E-9AF8-4BF4C569D939}" presName="tx1" presStyleLbl="revTx" presStyleIdx="0" presStyleCnt="4"/>
      <dgm:spPr/>
    </dgm:pt>
    <dgm:pt modelId="{54E7DDD4-C051-924E-919D-E81588568554}" type="pres">
      <dgm:prSet presAssocID="{0F0EFEAF-4DCF-482E-9AF8-4BF4C569D939}" presName="vert1" presStyleCnt="0"/>
      <dgm:spPr/>
    </dgm:pt>
    <dgm:pt modelId="{A8209BF0-2460-8E4D-BCAF-7917FC2FC941}" type="pres">
      <dgm:prSet presAssocID="{7DB46283-6DB2-4B7C-B4C1-323CE43BD231}" presName="thickLine" presStyleLbl="alignNode1" presStyleIdx="1" presStyleCnt="4"/>
      <dgm:spPr/>
    </dgm:pt>
    <dgm:pt modelId="{079283D7-2550-124F-A247-58634A9543BB}" type="pres">
      <dgm:prSet presAssocID="{7DB46283-6DB2-4B7C-B4C1-323CE43BD231}" presName="horz1" presStyleCnt="0"/>
      <dgm:spPr/>
    </dgm:pt>
    <dgm:pt modelId="{56B240FA-E7FD-D140-A32D-AB703D5519FC}" type="pres">
      <dgm:prSet presAssocID="{7DB46283-6DB2-4B7C-B4C1-323CE43BD231}" presName="tx1" presStyleLbl="revTx" presStyleIdx="1" presStyleCnt="4"/>
      <dgm:spPr/>
    </dgm:pt>
    <dgm:pt modelId="{6D38D7ED-5F82-5545-8A41-1CD34EBCD07A}" type="pres">
      <dgm:prSet presAssocID="{7DB46283-6DB2-4B7C-B4C1-323CE43BD231}" presName="vert1" presStyleCnt="0"/>
      <dgm:spPr/>
    </dgm:pt>
    <dgm:pt modelId="{859FE9B1-5744-A44F-8C99-5FE13D0CE78F}" type="pres">
      <dgm:prSet presAssocID="{369860C1-A028-4D79-A1E2-8963D12A006C}" presName="thickLine" presStyleLbl="alignNode1" presStyleIdx="2" presStyleCnt="4"/>
      <dgm:spPr/>
    </dgm:pt>
    <dgm:pt modelId="{9795EB95-C1B6-7C4C-8E38-38D3B41F96BF}" type="pres">
      <dgm:prSet presAssocID="{369860C1-A028-4D79-A1E2-8963D12A006C}" presName="horz1" presStyleCnt="0"/>
      <dgm:spPr/>
    </dgm:pt>
    <dgm:pt modelId="{76E532C5-B0B7-6346-A4A5-D2645840C8ED}" type="pres">
      <dgm:prSet presAssocID="{369860C1-A028-4D79-A1E2-8963D12A006C}" presName="tx1" presStyleLbl="revTx" presStyleIdx="2" presStyleCnt="4"/>
      <dgm:spPr/>
    </dgm:pt>
    <dgm:pt modelId="{FFBD2B65-363B-FB4B-A2D3-C108E5144568}" type="pres">
      <dgm:prSet presAssocID="{369860C1-A028-4D79-A1E2-8963D12A006C}" presName="vert1" presStyleCnt="0"/>
      <dgm:spPr/>
    </dgm:pt>
    <dgm:pt modelId="{415933D0-3A71-024F-98C1-29FFCD1CEF5F}" type="pres">
      <dgm:prSet presAssocID="{75556C66-4F24-47A9-8B18-F34E17450071}" presName="thickLine" presStyleLbl="alignNode1" presStyleIdx="3" presStyleCnt="4"/>
      <dgm:spPr/>
    </dgm:pt>
    <dgm:pt modelId="{C06107B6-1B90-8648-8A3C-86AC1FD1D1E0}" type="pres">
      <dgm:prSet presAssocID="{75556C66-4F24-47A9-8B18-F34E17450071}" presName="horz1" presStyleCnt="0"/>
      <dgm:spPr/>
    </dgm:pt>
    <dgm:pt modelId="{A4EEF8F5-6850-F845-865C-D3748379183E}" type="pres">
      <dgm:prSet presAssocID="{75556C66-4F24-47A9-8B18-F34E17450071}" presName="tx1" presStyleLbl="revTx" presStyleIdx="3" presStyleCnt="4"/>
      <dgm:spPr/>
    </dgm:pt>
    <dgm:pt modelId="{41B34EA4-C5FC-244A-B6B6-F5C77CBE50DB}" type="pres">
      <dgm:prSet presAssocID="{75556C66-4F24-47A9-8B18-F34E17450071}" presName="vert1" presStyleCnt="0"/>
      <dgm:spPr/>
    </dgm:pt>
  </dgm:ptLst>
  <dgm:cxnLst>
    <dgm:cxn modelId="{C0F57E0B-EBBD-4A69-922E-D84630F1D018}" srcId="{CF2C1134-F9EF-455C-B757-000188CF5A94}" destId="{7DB46283-6DB2-4B7C-B4C1-323CE43BD231}" srcOrd="1" destOrd="0" parTransId="{B223BB64-5672-46DB-96E3-8304152E62C6}" sibTransId="{2318BBCA-A387-4662-BA55-93E2F6EEB664}"/>
    <dgm:cxn modelId="{DC97C50D-EC0E-D149-8EC6-8CB8CAB1D666}" type="presOf" srcId="{CF2C1134-F9EF-455C-B757-000188CF5A94}" destId="{1151285F-4964-E746-A001-5DB99B5905A5}" srcOrd="0" destOrd="0" presId="urn:microsoft.com/office/officeart/2008/layout/LinedList"/>
    <dgm:cxn modelId="{F545AA35-C1FD-2547-8591-E1C015C529FD}" type="presOf" srcId="{369860C1-A028-4D79-A1E2-8963D12A006C}" destId="{76E532C5-B0B7-6346-A4A5-D2645840C8ED}" srcOrd="0" destOrd="0" presId="urn:microsoft.com/office/officeart/2008/layout/LinedList"/>
    <dgm:cxn modelId="{A73E3D54-272D-4E27-9EBE-294185E19E15}" srcId="{CF2C1134-F9EF-455C-B757-000188CF5A94}" destId="{369860C1-A028-4D79-A1E2-8963D12A006C}" srcOrd="2" destOrd="0" parTransId="{750CFE33-16D5-49EB-A92F-FBA8DE0DE0F8}" sibTransId="{12A51ABB-4F8E-4102-BD79-F1B12B65B642}"/>
    <dgm:cxn modelId="{C2DDAB5E-9D9A-1845-9686-9BE8BA927570}" type="presOf" srcId="{0F0EFEAF-4DCF-482E-9AF8-4BF4C569D939}" destId="{19CB29BF-70DB-094E-9798-9422A5C5CE93}" srcOrd="0" destOrd="0" presId="urn:microsoft.com/office/officeart/2008/layout/LinedList"/>
    <dgm:cxn modelId="{6F573486-1452-4024-AFBC-ADE22EE82A1F}" srcId="{CF2C1134-F9EF-455C-B757-000188CF5A94}" destId="{75556C66-4F24-47A9-8B18-F34E17450071}" srcOrd="3" destOrd="0" parTransId="{A292596A-75AA-473B-A1D0-ACBF28B14215}" sibTransId="{BB39524C-B5BF-4CD0-991F-387326925BD1}"/>
    <dgm:cxn modelId="{EFA1F7DE-F97C-5440-90CE-A41030D0CB6D}" type="presOf" srcId="{7DB46283-6DB2-4B7C-B4C1-323CE43BD231}" destId="{56B240FA-E7FD-D140-A32D-AB703D5519FC}" srcOrd="0" destOrd="0" presId="urn:microsoft.com/office/officeart/2008/layout/LinedList"/>
    <dgm:cxn modelId="{ADD810E4-0639-482A-AC4A-90562B97576D}" srcId="{CF2C1134-F9EF-455C-B757-000188CF5A94}" destId="{0F0EFEAF-4DCF-482E-9AF8-4BF4C569D939}" srcOrd="0" destOrd="0" parTransId="{6132F25A-E6FC-4D30-A6F5-61A08C860862}" sibTransId="{3CDB2CBB-EB5F-4F21-91BC-8655A610DD3D}"/>
    <dgm:cxn modelId="{6CC95CE5-64A9-A74D-AF8B-AD231DC4C6E4}" type="presOf" srcId="{75556C66-4F24-47A9-8B18-F34E17450071}" destId="{A4EEF8F5-6850-F845-865C-D3748379183E}" srcOrd="0" destOrd="0" presId="urn:microsoft.com/office/officeart/2008/layout/LinedList"/>
    <dgm:cxn modelId="{A21A6EF8-9AE6-9043-88B1-A1C9C6E9CA94}" type="presParOf" srcId="{1151285F-4964-E746-A001-5DB99B5905A5}" destId="{0ACF8C7C-6EF4-5D4A-A248-B5962C01F6C9}" srcOrd="0" destOrd="0" presId="urn:microsoft.com/office/officeart/2008/layout/LinedList"/>
    <dgm:cxn modelId="{79857D68-8DF5-DA48-B227-35BBEE87B3ED}" type="presParOf" srcId="{1151285F-4964-E746-A001-5DB99B5905A5}" destId="{B82B6D69-9A98-A14A-AFC9-46FB2705ABF7}" srcOrd="1" destOrd="0" presId="urn:microsoft.com/office/officeart/2008/layout/LinedList"/>
    <dgm:cxn modelId="{39F06D46-7C23-AF4C-B730-C5A789CF23CC}" type="presParOf" srcId="{B82B6D69-9A98-A14A-AFC9-46FB2705ABF7}" destId="{19CB29BF-70DB-094E-9798-9422A5C5CE93}" srcOrd="0" destOrd="0" presId="urn:microsoft.com/office/officeart/2008/layout/LinedList"/>
    <dgm:cxn modelId="{9CD29667-7F54-7A42-921F-4030D4776F5F}" type="presParOf" srcId="{B82B6D69-9A98-A14A-AFC9-46FB2705ABF7}" destId="{54E7DDD4-C051-924E-919D-E81588568554}" srcOrd="1" destOrd="0" presId="urn:microsoft.com/office/officeart/2008/layout/LinedList"/>
    <dgm:cxn modelId="{002FEA00-601D-0148-9518-E4FBDD23BDAD}" type="presParOf" srcId="{1151285F-4964-E746-A001-5DB99B5905A5}" destId="{A8209BF0-2460-8E4D-BCAF-7917FC2FC941}" srcOrd="2" destOrd="0" presId="urn:microsoft.com/office/officeart/2008/layout/LinedList"/>
    <dgm:cxn modelId="{7DC5DBE2-8D23-B448-8FEB-CFAFDE8337DE}" type="presParOf" srcId="{1151285F-4964-E746-A001-5DB99B5905A5}" destId="{079283D7-2550-124F-A247-58634A9543BB}" srcOrd="3" destOrd="0" presId="urn:microsoft.com/office/officeart/2008/layout/LinedList"/>
    <dgm:cxn modelId="{406686DB-E09D-FC41-995A-9611216BC871}" type="presParOf" srcId="{079283D7-2550-124F-A247-58634A9543BB}" destId="{56B240FA-E7FD-D140-A32D-AB703D5519FC}" srcOrd="0" destOrd="0" presId="urn:microsoft.com/office/officeart/2008/layout/LinedList"/>
    <dgm:cxn modelId="{EB2284B9-F235-CD40-9DE5-1E1791724FF1}" type="presParOf" srcId="{079283D7-2550-124F-A247-58634A9543BB}" destId="{6D38D7ED-5F82-5545-8A41-1CD34EBCD07A}" srcOrd="1" destOrd="0" presId="urn:microsoft.com/office/officeart/2008/layout/LinedList"/>
    <dgm:cxn modelId="{9F33216D-CC5B-ED48-A0C3-6A447313BA2B}" type="presParOf" srcId="{1151285F-4964-E746-A001-5DB99B5905A5}" destId="{859FE9B1-5744-A44F-8C99-5FE13D0CE78F}" srcOrd="4" destOrd="0" presId="urn:microsoft.com/office/officeart/2008/layout/LinedList"/>
    <dgm:cxn modelId="{A68C46F9-D0FB-6447-BF16-6DE133F6DF63}" type="presParOf" srcId="{1151285F-4964-E746-A001-5DB99B5905A5}" destId="{9795EB95-C1B6-7C4C-8E38-38D3B41F96BF}" srcOrd="5" destOrd="0" presId="urn:microsoft.com/office/officeart/2008/layout/LinedList"/>
    <dgm:cxn modelId="{FF12AA9D-FE29-F048-8212-574965F129CD}" type="presParOf" srcId="{9795EB95-C1B6-7C4C-8E38-38D3B41F96BF}" destId="{76E532C5-B0B7-6346-A4A5-D2645840C8ED}" srcOrd="0" destOrd="0" presId="urn:microsoft.com/office/officeart/2008/layout/LinedList"/>
    <dgm:cxn modelId="{84A41602-0A44-0F4A-BC08-7A92398B64D0}" type="presParOf" srcId="{9795EB95-C1B6-7C4C-8E38-38D3B41F96BF}" destId="{FFBD2B65-363B-FB4B-A2D3-C108E5144568}" srcOrd="1" destOrd="0" presId="urn:microsoft.com/office/officeart/2008/layout/LinedList"/>
    <dgm:cxn modelId="{62EF0A95-5CE6-5F42-876E-7FED9BFFCD0C}" type="presParOf" srcId="{1151285F-4964-E746-A001-5DB99B5905A5}" destId="{415933D0-3A71-024F-98C1-29FFCD1CEF5F}" srcOrd="6" destOrd="0" presId="urn:microsoft.com/office/officeart/2008/layout/LinedList"/>
    <dgm:cxn modelId="{6DF46CCD-EFD5-4E44-B79C-0DE12A6B02E4}" type="presParOf" srcId="{1151285F-4964-E746-A001-5DB99B5905A5}" destId="{C06107B6-1B90-8648-8A3C-86AC1FD1D1E0}" srcOrd="7" destOrd="0" presId="urn:microsoft.com/office/officeart/2008/layout/LinedList"/>
    <dgm:cxn modelId="{570DE89E-828F-0F4A-A609-48ED9E8E4F46}" type="presParOf" srcId="{C06107B6-1B90-8648-8A3C-86AC1FD1D1E0}" destId="{A4EEF8F5-6850-F845-865C-D3748379183E}" srcOrd="0" destOrd="0" presId="urn:microsoft.com/office/officeart/2008/layout/LinedList"/>
    <dgm:cxn modelId="{F5812306-F314-0C48-9C94-BE3BE81840D7}" type="presParOf" srcId="{C06107B6-1B90-8648-8A3C-86AC1FD1D1E0}" destId="{41B34EA4-C5FC-244A-B6B6-F5C77CBE50DB}"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5601D842-17B1-4100-8732-AA4B682D7951}" type="doc">
      <dgm:prSet loTypeId="urn:microsoft.com/office/officeart/2008/layout/LinedList" loCatId="list" qsTypeId="urn:microsoft.com/office/officeart/2005/8/quickstyle/simple1" qsCatId="simple" csTypeId="urn:microsoft.com/office/officeart/2005/8/colors/accent4_2" csCatId="accent4"/>
      <dgm:spPr/>
      <dgm:t>
        <a:bodyPr/>
        <a:lstStyle/>
        <a:p>
          <a:endParaRPr lang="en-US"/>
        </a:p>
      </dgm:t>
    </dgm:pt>
    <dgm:pt modelId="{71A91810-975A-4E7A-B5E0-99F144E39C8E}">
      <dgm:prSet/>
      <dgm:spPr/>
      <dgm:t>
        <a:bodyPr/>
        <a:lstStyle/>
        <a:p>
          <a:r>
            <a:rPr lang="en-US"/>
            <a:t>Britain occupies areas of West for 5 years</a:t>
          </a:r>
        </a:p>
      </dgm:t>
    </dgm:pt>
    <dgm:pt modelId="{539BFF1D-F864-43C5-B984-3858A71575FF}" type="parTrans" cxnId="{72136193-9A94-4F92-8F00-8650E65FDAAF}">
      <dgm:prSet/>
      <dgm:spPr/>
      <dgm:t>
        <a:bodyPr/>
        <a:lstStyle/>
        <a:p>
          <a:endParaRPr lang="en-US"/>
        </a:p>
      </dgm:t>
    </dgm:pt>
    <dgm:pt modelId="{F4DB6BAC-8735-4FF8-B198-D386BF1CAFC8}" type="sibTrans" cxnId="{72136193-9A94-4F92-8F00-8650E65FDAAF}">
      <dgm:prSet/>
      <dgm:spPr/>
      <dgm:t>
        <a:bodyPr/>
        <a:lstStyle/>
        <a:p>
          <a:endParaRPr lang="en-US"/>
        </a:p>
      </dgm:t>
    </dgm:pt>
    <dgm:pt modelId="{00C66431-ACC1-49E9-B882-19BB4AE3A87B}">
      <dgm:prSet/>
      <dgm:spPr/>
      <dgm:t>
        <a:bodyPr/>
        <a:lstStyle/>
        <a:p>
          <a:r>
            <a:rPr lang="en-US"/>
            <a:t>Spain occupies most of the North</a:t>
          </a:r>
        </a:p>
      </dgm:t>
    </dgm:pt>
    <dgm:pt modelId="{590D6D1B-0A9C-4C6B-84F9-A28F8AC75CF3}" type="parTrans" cxnId="{DFC74F07-6980-4BCB-8671-1455476E7296}">
      <dgm:prSet/>
      <dgm:spPr/>
      <dgm:t>
        <a:bodyPr/>
        <a:lstStyle/>
        <a:p>
          <a:endParaRPr lang="en-US"/>
        </a:p>
      </dgm:t>
    </dgm:pt>
    <dgm:pt modelId="{155E46DC-BA66-4216-AF11-D30C1BC7FB90}" type="sibTrans" cxnId="{DFC74F07-6980-4BCB-8671-1455476E7296}">
      <dgm:prSet/>
      <dgm:spPr/>
      <dgm:t>
        <a:bodyPr/>
        <a:lstStyle/>
        <a:p>
          <a:endParaRPr lang="en-US"/>
        </a:p>
      </dgm:t>
    </dgm:pt>
    <dgm:pt modelId="{B8C33BBD-4D19-4792-B44B-BEDD0F04254A}">
      <dgm:prSet/>
      <dgm:spPr/>
      <dgm:t>
        <a:bodyPr/>
        <a:lstStyle/>
        <a:p>
          <a:r>
            <a:rPr lang="en-US"/>
            <a:t>Pivotal moment: Summer 1793</a:t>
          </a:r>
        </a:p>
      </dgm:t>
    </dgm:pt>
    <dgm:pt modelId="{22DE1549-1514-4178-B8A8-AF3B09ECD6A9}" type="parTrans" cxnId="{636A24BF-A844-4D38-A19C-FE7C9BCE85EE}">
      <dgm:prSet/>
      <dgm:spPr/>
      <dgm:t>
        <a:bodyPr/>
        <a:lstStyle/>
        <a:p>
          <a:endParaRPr lang="en-US"/>
        </a:p>
      </dgm:t>
    </dgm:pt>
    <dgm:pt modelId="{CA567B43-1DD0-4C25-86A8-22D4AE9E3940}" type="sibTrans" cxnId="{636A24BF-A844-4D38-A19C-FE7C9BCE85EE}">
      <dgm:prSet/>
      <dgm:spPr/>
      <dgm:t>
        <a:bodyPr/>
        <a:lstStyle/>
        <a:p>
          <a:endParaRPr lang="en-US"/>
        </a:p>
      </dgm:t>
    </dgm:pt>
    <dgm:pt modelId="{74B0EDAE-895D-7140-953D-3875A870BDE6}" type="pres">
      <dgm:prSet presAssocID="{5601D842-17B1-4100-8732-AA4B682D7951}" presName="vert0" presStyleCnt="0">
        <dgm:presLayoutVars>
          <dgm:dir/>
          <dgm:animOne val="branch"/>
          <dgm:animLvl val="lvl"/>
        </dgm:presLayoutVars>
      </dgm:prSet>
      <dgm:spPr/>
    </dgm:pt>
    <dgm:pt modelId="{144D3E38-DE7B-0642-9AD4-21E728FCB62C}" type="pres">
      <dgm:prSet presAssocID="{71A91810-975A-4E7A-B5E0-99F144E39C8E}" presName="thickLine" presStyleLbl="alignNode1" presStyleIdx="0" presStyleCnt="3"/>
      <dgm:spPr/>
    </dgm:pt>
    <dgm:pt modelId="{053CC687-B275-8A4B-966A-CD132A7007F8}" type="pres">
      <dgm:prSet presAssocID="{71A91810-975A-4E7A-B5E0-99F144E39C8E}" presName="horz1" presStyleCnt="0"/>
      <dgm:spPr/>
    </dgm:pt>
    <dgm:pt modelId="{E21CC11D-0F01-9C4F-A407-49E38AF133E2}" type="pres">
      <dgm:prSet presAssocID="{71A91810-975A-4E7A-B5E0-99F144E39C8E}" presName="tx1" presStyleLbl="revTx" presStyleIdx="0" presStyleCnt="3"/>
      <dgm:spPr/>
    </dgm:pt>
    <dgm:pt modelId="{CAD31A24-030D-434E-817B-D8C933DE3608}" type="pres">
      <dgm:prSet presAssocID="{71A91810-975A-4E7A-B5E0-99F144E39C8E}" presName="vert1" presStyleCnt="0"/>
      <dgm:spPr/>
    </dgm:pt>
    <dgm:pt modelId="{1F42CB7E-73D2-0B47-A77B-2CB05AA64E95}" type="pres">
      <dgm:prSet presAssocID="{00C66431-ACC1-49E9-B882-19BB4AE3A87B}" presName="thickLine" presStyleLbl="alignNode1" presStyleIdx="1" presStyleCnt="3"/>
      <dgm:spPr/>
    </dgm:pt>
    <dgm:pt modelId="{392EACE7-214F-D745-888D-43595BDDB162}" type="pres">
      <dgm:prSet presAssocID="{00C66431-ACC1-49E9-B882-19BB4AE3A87B}" presName="horz1" presStyleCnt="0"/>
      <dgm:spPr/>
    </dgm:pt>
    <dgm:pt modelId="{DF017771-A7B7-5E40-AEBD-971D6E390452}" type="pres">
      <dgm:prSet presAssocID="{00C66431-ACC1-49E9-B882-19BB4AE3A87B}" presName="tx1" presStyleLbl="revTx" presStyleIdx="1" presStyleCnt="3"/>
      <dgm:spPr/>
    </dgm:pt>
    <dgm:pt modelId="{D7908F6F-2136-1342-B2E6-05C6DA8767BC}" type="pres">
      <dgm:prSet presAssocID="{00C66431-ACC1-49E9-B882-19BB4AE3A87B}" presName="vert1" presStyleCnt="0"/>
      <dgm:spPr/>
    </dgm:pt>
    <dgm:pt modelId="{CD664E84-D498-AE41-B42D-70C8D87828DA}" type="pres">
      <dgm:prSet presAssocID="{B8C33BBD-4D19-4792-B44B-BEDD0F04254A}" presName="thickLine" presStyleLbl="alignNode1" presStyleIdx="2" presStyleCnt="3"/>
      <dgm:spPr/>
    </dgm:pt>
    <dgm:pt modelId="{14178449-57BF-7F42-8D48-2156DE95CA5B}" type="pres">
      <dgm:prSet presAssocID="{B8C33BBD-4D19-4792-B44B-BEDD0F04254A}" presName="horz1" presStyleCnt="0"/>
      <dgm:spPr/>
    </dgm:pt>
    <dgm:pt modelId="{D906CD58-F9EB-9A45-A1D3-C3E82257E03F}" type="pres">
      <dgm:prSet presAssocID="{B8C33BBD-4D19-4792-B44B-BEDD0F04254A}" presName="tx1" presStyleLbl="revTx" presStyleIdx="2" presStyleCnt="3"/>
      <dgm:spPr/>
    </dgm:pt>
    <dgm:pt modelId="{D170DC96-7072-EC4E-8CFD-258047A9881D}" type="pres">
      <dgm:prSet presAssocID="{B8C33BBD-4D19-4792-B44B-BEDD0F04254A}" presName="vert1" presStyleCnt="0"/>
      <dgm:spPr/>
    </dgm:pt>
  </dgm:ptLst>
  <dgm:cxnLst>
    <dgm:cxn modelId="{DFC74F07-6980-4BCB-8671-1455476E7296}" srcId="{5601D842-17B1-4100-8732-AA4B682D7951}" destId="{00C66431-ACC1-49E9-B882-19BB4AE3A87B}" srcOrd="1" destOrd="0" parTransId="{590D6D1B-0A9C-4C6B-84F9-A28F8AC75CF3}" sibTransId="{155E46DC-BA66-4216-AF11-D30C1BC7FB90}"/>
    <dgm:cxn modelId="{2BD3B90A-FD75-E344-B808-661776CF8766}" type="presOf" srcId="{00C66431-ACC1-49E9-B882-19BB4AE3A87B}" destId="{DF017771-A7B7-5E40-AEBD-971D6E390452}" srcOrd="0" destOrd="0" presId="urn:microsoft.com/office/officeart/2008/layout/LinedList"/>
    <dgm:cxn modelId="{E0C4B622-6BCD-1149-A2F2-ECB784CABE4E}" type="presOf" srcId="{5601D842-17B1-4100-8732-AA4B682D7951}" destId="{74B0EDAE-895D-7140-953D-3875A870BDE6}" srcOrd="0" destOrd="0" presId="urn:microsoft.com/office/officeart/2008/layout/LinedList"/>
    <dgm:cxn modelId="{8E8DE16A-10E4-4E44-B859-679FBA130CBD}" type="presOf" srcId="{B8C33BBD-4D19-4792-B44B-BEDD0F04254A}" destId="{D906CD58-F9EB-9A45-A1D3-C3E82257E03F}" srcOrd="0" destOrd="0" presId="urn:microsoft.com/office/officeart/2008/layout/LinedList"/>
    <dgm:cxn modelId="{72136193-9A94-4F92-8F00-8650E65FDAAF}" srcId="{5601D842-17B1-4100-8732-AA4B682D7951}" destId="{71A91810-975A-4E7A-B5E0-99F144E39C8E}" srcOrd="0" destOrd="0" parTransId="{539BFF1D-F864-43C5-B984-3858A71575FF}" sibTransId="{F4DB6BAC-8735-4FF8-B198-D386BF1CAFC8}"/>
    <dgm:cxn modelId="{636A24BF-A844-4D38-A19C-FE7C9BCE85EE}" srcId="{5601D842-17B1-4100-8732-AA4B682D7951}" destId="{B8C33BBD-4D19-4792-B44B-BEDD0F04254A}" srcOrd="2" destOrd="0" parTransId="{22DE1549-1514-4178-B8A8-AF3B09ECD6A9}" sibTransId="{CA567B43-1DD0-4C25-86A8-22D4AE9E3940}"/>
    <dgm:cxn modelId="{3FB425FC-909C-A845-9563-1AD0764473EC}" type="presOf" srcId="{71A91810-975A-4E7A-B5E0-99F144E39C8E}" destId="{E21CC11D-0F01-9C4F-A407-49E38AF133E2}" srcOrd="0" destOrd="0" presId="urn:microsoft.com/office/officeart/2008/layout/LinedList"/>
    <dgm:cxn modelId="{7C53F383-3F2C-DA4B-806E-E99B25F5C2BF}" type="presParOf" srcId="{74B0EDAE-895D-7140-953D-3875A870BDE6}" destId="{144D3E38-DE7B-0642-9AD4-21E728FCB62C}" srcOrd="0" destOrd="0" presId="urn:microsoft.com/office/officeart/2008/layout/LinedList"/>
    <dgm:cxn modelId="{049816B7-2507-D44F-B18E-7153D2675F12}" type="presParOf" srcId="{74B0EDAE-895D-7140-953D-3875A870BDE6}" destId="{053CC687-B275-8A4B-966A-CD132A7007F8}" srcOrd="1" destOrd="0" presId="urn:microsoft.com/office/officeart/2008/layout/LinedList"/>
    <dgm:cxn modelId="{F48A8B03-8E57-4944-BE65-1051DA8C952D}" type="presParOf" srcId="{053CC687-B275-8A4B-966A-CD132A7007F8}" destId="{E21CC11D-0F01-9C4F-A407-49E38AF133E2}" srcOrd="0" destOrd="0" presId="urn:microsoft.com/office/officeart/2008/layout/LinedList"/>
    <dgm:cxn modelId="{389BAF2F-4F9D-EE42-96EA-FD06B2A979E7}" type="presParOf" srcId="{053CC687-B275-8A4B-966A-CD132A7007F8}" destId="{CAD31A24-030D-434E-817B-D8C933DE3608}" srcOrd="1" destOrd="0" presId="urn:microsoft.com/office/officeart/2008/layout/LinedList"/>
    <dgm:cxn modelId="{3E77D9F6-7230-454B-8909-ED17EC222A2C}" type="presParOf" srcId="{74B0EDAE-895D-7140-953D-3875A870BDE6}" destId="{1F42CB7E-73D2-0B47-A77B-2CB05AA64E95}" srcOrd="2" destOrd="0" presId="urn:microsoft.com/office/officeart/2008/layout/LinedList"/>
    <dgm:cxn modelId="{43D686FF-DEB7-3046-95A8-55DD357D5E52}" type="presParOf" srcId="{74B0EDAE-895D-7140-953D-3875A870BDE6}" destId="{392EACE7-214F-D745-888D-43595BDDB162}" srcOrd="3" destOrd="0" presId="urn:microsoft.com/office/officeart/2008/layout/LinedList"/>
    <dgm:cxn modelId="{A6BE273C-2497-B84E-ADBD-DF83534F511E}" type="presParOf" srcId="{392EACE7-214F-D745-888D-43595BDDB162}" destId="{DF017771-A7B7-5E40-AEBD-971D6E390452}" srcOrd="0" destOrd="0" presId="urn:microsoft.com/office/officeart/2008/layout/LinedList"/>
    <dgm:cxn modelId="{33C87A66-ABE7-E74B-BB9C-D9E25789F4F9}" type="presParOf" srcId="{392EACE7-214F-D745-888D-43595BDDB162}" destId="{D7908F6F-2136-1342-B2E6-05C6DA8767BC}" srcOrd="1" destOrd="0" presId="urn:microsoft.com/office/officeart/2008/layout/LinedList"/>
    <dgm:cxn modelId="{941793FF-0E47-8049-A07F-968374CAA750}" type="presParOf" srcId="{74B0EDAE-895D-7140-953D-3875A870BDE6}" destId="{CD664E84-D498-AE41-B42D-70C8D87828DA}" srcOrd="4" destOrd="0" presId="urn:microsoft.com/office/officeart/2008/layout/LinedList"/>
    <dgm:cxn modelId="{8B4A2383-13F1-FF48-B617-991A112B4C18}" type="presParOf" srcId="{74B0EDAE-895D-7140-953D-3875A870BDE6}" destId="{14178449-57BF-7F42-8D48-2156DE95CA5B}" srcOrd="5" destOrd="0" presId="urn:microsoft.com/office/officeart/2008/layout/LinedList"/>
    <dgm:cxn modelId="{ECC56C87-E309-224A-86C7-85436FB11485}" type="presParOf" srcId="{14178449-57BF-7F42-8D48-2156DE95CA5B}" destId="{D906CD58-F9EB-9A45-A1D3-C3E82257E03F}" srcOrd="0" destOrd="0" presId="urn:microsoft.com/office/officeart/2008/layout/LinedList"/>
    <dgm:cxn modelId="{D815D0E2-2E69-AA40-871B-3048499B82D5}" type="presParOf" srcId="{14178449-57BF-7F42-8D48-2156DE95CA5B}" destId="{D170DC96-7072-EC4E-8CFD-258047A9881D}"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9B0A71C5-9CED-46B7-BBBE-BF5979D96C35}" type="doc">
      <dgm:prSet loTypeId="urn:microsoft.com/office/officeart/2008/layout/LinedList" loCatId="list" qsTypeId="urn:microsoft.com/office/officeart/2005/8/quickstyle/simple1" qsCatId="simple" csTypeId="urn:microsoft.com/office/officeart/2005/8/colors/colorful2" csCatId="colorful"/>
      <dgm:spPr/>
      <dgm:t>
        <a:bodyPr/>
        <a:lstStyle/>
        <a:p>
          <a:endParaRPr lang="en-US"/>
        </a:p>
      </dgm:t>
    </dgm:pt>
    <dgm:pt modelId="{D599A7CE-E92D-4978-A182-FD7E36C99D96}">
      <dgm:prSet/>
      <dgm:spPr/>
      <dgm:t>
        <a:bodyPr/>
        <a:lstStyle/>
        <a:p>
          <a:r>
            <a:rPr lang="en-US"/>
            <a:t>Violent uprising in 1796 when a popular commander (Étienne Datty) is relieved of his command against the locals’ wishes</a:t>
          </a:r>
        </a:p>
      </dgm:t>
    </dgm:pt>
    <dgm:pt modelId="{AE06D443-E510-406F-BC7C-46440A6D74C7}" type="parTrans" cxnId="{1D6F5AC1-F81A-4DC9-9146-3FA7F292A6C3}">
      <dgm:prSet/>
      <dgm:spPr/>
      <dgm:t>
        <a:bodyPr/>
        <a:lstStyle/>
        <a:p>
          <a:endParaRPr lang="en-US"/>
        </a:p>
      </dgm:t>
    </dgm:pt>
    <dgm:pt modelId="{C0F7880E-8D7E-4F9D-A27B-1CA5934F0F99}" type="sibTrans" cxnId="{1D6F5AC1-F81A-4DC9-9146-3FA7F292A6C3}">
      <dgm:prSet/>
      <dgm:spPr/>
      <dgm:t>
        <a:bodyPr/>
        <a:lstStyle/>
        <a:p>
          <a:endParaRPr lang="en-US"/>
        </a:p>
      </dgm:t>
    </dgm:pt>
    <dgm:pt modelId="{44E235CF-674D-4754-B33D-23E4147B1949}">
      <dgm:prSet/>
      <dgm:spPr/>
      <dgm:t>
        <a:bodyPr/>
        <a:lstStyle/>
        <a:p>
          <a:r>
            <a:rPr lang="en-US"/>
            <a:t>Toussaint seeks to restore order</a:t>
          </a:r>
        </a:p>
      </dgm:t>
    </dgm:pt>
    <dgm:pt modelId="{A857978E-BEA4-4E93-BC0A-6B59110C852E}" type="parTrans" cxnId="{A202A63B-AA15-4053-BFB3-52CC55AC59A8}">
      <dgm:prSet/>
      <dgm:spPr/>
      <dgm:t>
        <a:bodyPr/>
        <a:lstStyle/>
        <a:p>
          <a:endParaRPr lang="en-US"/>
        </a:p>
      </dgm:t>
    </dgm:pt>
    <dgm:pt modelId="{C839D8FD-7373-4066-A82B-510DEEC11EF8}" type="sibTrans" cxnId="{A202A63B-AA15-4053-BFB3-52CC55AC59A8}">
      <dgm:prSet/>
      <dgm:spPr/>
      <dgm:t>
        <a:bodyPr/>
        <a:lstStyle/>
        <a:p>
          <a:endParaRPr lang="en-US"/>
        </a:p>
      </dgm:t>
    </dgm:pt>
    <dgm:pt modelId="{56127992-0961-4E59-BB5C-52F67536F47E}">
      <dgm:prSet/>
      <dgm:spPr/>
      <dgm:t>
        <a:bodyPr/>
        <a:lstStyle/>
        <a:p>
          <a:r>
            <a:rPr lang="en-US"/>
            <a:t>The people air their grievances</a:t>
          </a:r>
        </a:p>
      </dgm:t>
    </dgm:pt>
    <dgm:pt modelId="{DDB3CD95-FA74-47B5-AB48-E4119CE81393}" type="parTrans" cxnId="{E2FB8258-33A1-4E99-B386-4599F587BA54}">
      <dgm:prSet/>
      <dgm:spPr/>
      <dgm:t>
        <a:bodyPr/>
        <a:lstStyle/>
        <a:p>
          <a:endParaRPr lang="en-US"/>
        </a:p>
      </dgm:t>
    </dgm:pt>
    <dgm:pt modelId="{21E98F18-04AE-4C45-B958-721D95FE4DE2}" type="sibTrans" cxnId="{E2FB8258-33A1-4E99-B386-4599F587BA54}">
      <dgm:prSet/>
      <dgm:spPr/>
      <dgm:t>
        <a:bodyPr/>
        <a:lstStyle/>
        <a:p>
          <a:endParaRPr lang="en-US"/>
        </a:p>
      </dgm:t>
    </dgm:pt>
    <dgm:pt modelId="{CB149483-2EE5-4FED-9C63-03A923993017}">
      <dgm:prSet/>
      <dgm:spPr/>
      <dgm:t>
        <a:bodyPr/>
        <a:lstStyle/>
        <a:p>
          <a:r>
            <a:rPr lang="en-US"/>
            <a:t>Toussaint reprimands them</a:t>
          </a:r>
        </a:p>
      </dgm:t>
    </dgm:pt>
    <dgm:pt modelId="{96F780EF-1868-4A16-A2A2-A250C33B6849}" type="parTrans" cxnId="{195286D1-9610-4FF1-99D3-440E5B72F048}">
      <dgm:prSet/>
      <dgm:spPr/>
      <dgm:t>
        <a:bodyPr/>
        <a:lstStyle/>
        <a:p>
          <a:endParaRPr lang="en-US"/>
        </a:p>
      </dgm:t>
    </dgm:pt>
    <dgm:pt modelId="{451D38AA-58A1-4038-B1D7-894B69E07729}" type="sibTrans" cxnId="{195286D1-9610-4FF1-99D3-440E5B72F048}">
      <dgm:prSet/>
      <dgm:spPr/>
      <dgm:t>
        <a:bodyPr/>
        <a:lstStyle/>
        <a:p>
          <a:endParaRPr lang="en-US"/>
        </a:p>
      </dgm:t>
    </dgm:pt>
    <dgm:pt modelId="{69B48DEB-3060-D445-9DA3-5D025A7DCB11}" type="pres">
      <dgm:prSet presAssocID="{9B0A71C5-9CED-46B7-BBBE-BF5979D96C35}" presName="vert0" presStyleCnt="0">
        <dgm:presLayoutVars>
          <dgm:dir/>
          <dgm:animOne val="branch"/>
          <dgm:animLvl val="lvl"/>
        </dgm:presLayoutVars>
      </dgm:prSet>
      <dgm:spPr/>
    </dgm:pt>
    <dgm:pt modelId="{3794C1D5-24EE-A64F-BA40-934610F27B00}" type="pres">
      <dgm:prSet presAssocID="{D599A7CE-E92D-4978-A182-FD7E36C99D96}" presName="thickLine" presStyleLbl="alignNode1" presStyleIdx="0" presStyleCnt="4"/>
      <dgm:spPr/>
    </dgm:pt>
    <dgm:pt modelId="{1827C6FD-7047-5941-B240-122924D46943}" type="pres">
      <dgm:prSet presAssocID="{D599A7CE-E92D-4978-A182-FD7E36C99D96}" presName="horz1" presStyleCnt="0"/>
      <dgm:spPr/>
    </dgm:pt>
    <dgm:pt modelId="{AD43FE69-41AC-A747-BABE-054B1FE98CEF}" type="pres">
      <dgm:prSet presAssocID="{D599A7CE-E92D-4978-A182-FD7E36C99D96}" presName="tx1" presStyleLbl="revTx" presStyleIdx="0" presStyleCnt="4"/>
      <dgm:spPr/>
    </dgm:pt>
    <dgm:pt modelId="{B39BA4BE-2E3E-584C-8644-B778CB0DBE24}" type="pres">
      <dgm:prSet presAssocID="{D599A7CE-E92D-4978-A182-FD7E36C99D96}" presName="vert1" presStyleCnt="0"/>
      <dgm:spPr/>
    </dgm:pt>
    <dgm:pt modelId="{5EC317BE-75AB-3C4E-A566-6E6774535041}" type="pres">
      <dgm:prSet presAssocID="{44E235CF-674D-4754-B33D-23E4147B1949}" presName="thickLine" presStyleLbl="alignNode1" presStyleIdx="1" presStyleCnt="4"/>
      <dgm:spPr/>
    </dgm:pt>
    <dgm:pt modelId="{4AED7359-8FA8-024F-9B66-D2F866E5C4AF}" type="pres">
      <dgm:prSet presAssocID="{44E235CF-674D-4754-B33D-23E4147B1949}" presName="horz1" presStyleCnt="0"/>
      <dgm:spPr/>
    </dgm:pt>
    <dgm:pt modelId="{521F4069-086E-5147-8B27-7693A1C2D1E7}" type="pres">
      <dgm:prSet presAssocID="{44E235CF-674D-4754-B33D-23E4147B1949}" presName="tx1" presStyleLbl="revTx" presStyleIdx="1" presStyleCnt="4"/>
      <dgm:spPr/>
    </dgm:pt>
    <dgm:pt modelId="{953734A1-D042-974B-9F1D-C460211ADC3F}" type="pres">
      <dgm:prSet presAssocID="{44E235CF-674D-4754-B33D-23E4147B1949}" presName="vert1" presStyleCnt="0"/>
      <dgm:spPr/>
    </dgm:pt>
    <dgm:pt modelId="{B764087B-01FE-DF4B-B0FA-C55BBEB3B77D}" type="pres">
      <dgm:prSet presAssocID="{56127992-0961-4E59-BB5C-52F67536F47E}" presName="thickLine" presStyleLbl="alignNode1" presStyleIdx="2" presStyleCnt="4"/>
      <dgm:spPr/>
    </dgm:pt>
    <dgm:pt modelId="{97950B15-136F-CB48-8286-EFA5EEA544FD}" type="pres">
      <dgm:prSet presAssocID="{56127992-0961-4E59-BB5C-52F67536F47E}" presName="horz1" presStyleCnt="0"/>
      <dgm:spPr/>
    </dgm:pt>
    <dgm:pt modelId="{F615EE77-181B-CD49-B93D-292EF54A4AF9}" type="pres">
      <dgm:prSet presAssocID="{56127992-0961-4E59-BB5C-52F67536F47E}" presName="tx1" presStyleLbl="revTx" presStyleIdx="2" presStyleCnt="4"/>
      <dgm:spPr/>
    </dgm:pt>
    <dgm:pt modelId="{CB6607FB-727C-1F4B-B5DF-DECDD753DC43}" type="pres">
      <dgm:prSet presAssocID="{56127992-0961-4E59-BB5C-52F67536F47E}" presName="vert1" presStyleCnt="0"/>
      <dgm:spPr/>
    </dgm:pt>
    <dgm:pt modelId="{0CDA4C25-8DA5-F644-8FF5-4844EAC86BE3}" type="pres">
      <dgm:prSet presAssocID="{CB149483-2EE5-4FED-9C63-03A923993017}" presName="thickLine" presStyleLbl="alignNode1" presStyleIdx="3" presStyleCnt="4"/>
      <dgm:spPr/>
    </dgm:pt>
    <dgm:pt modelId="{659E79D0-E82D-3C48-AB8A-3D4A4805BE49}" type="pres">
      <dgm:prSet presAssocID="{CB149483-2EE5-4FED-9C63-03A923993017}" presName="horz1" presStyleCnt="0"/>
      <dgm:spPr/>
    </dgm:pt>
    <dgm:pt modelId="{AAB22B42-4F56-B441-92B0-9747923CA0B7}" type="pres">
      <dgm:prSet presAssocID="{CB149483-2EE5-4FED-9C63-03A923993017}" presName="tx1" presStyleLbl="revTx" presStyleIdx="3" presStyleCnt="4"/>
      <dgm:spPr/>
    </dgm:pt>
    <dgm:pt modelId="{EFEFE0AF-76F1-394F-B703-F69D61B537A0}" type="pres">
      <dgm:prSet presAssocID="{CB149483-2EE5-4FED-9C63-03A923993017}" presName="vert1" presStyleCnt="0"/>
      <dgm:spPr/>
    </dgm:pt>
  </dgm:ptLst>
  <dgm:cxnLst>
    <dgm:cxn modelId="{9C44B402-641F-A948-BE9A-15BC4D2DD2C0}" type="presOf" srcId="{CB149483-2EE5-4FED-9C63-03A923993017}" destId="{AAB22B42-4F56-B441-92B0-9747923CA0B7}" srcOrd="0" destOrd="0" presId="urn:microsoft.com/office/officeart/2008/layout/LinedList"/>
    <dgm:cxn modelId="{BC885F15-238C-D54C-B29D-E35887F5E2E2}" type="presOf" srcId="{44E235CF-674D-4754-B33D-23E4147B1949}" destId="{521F4069-086E-5147-8B27-7693A1C2D1E7}" srcOrd="0" destOrd="0" presId="urn:microsoft.com/office/officeart/2008/layout/LinedList"/>
    <dgm:cxn modelId="{A202A63B-AA15-4053-BFB3-52CC55AC59A8}" srcId="{9B0A71C5-9CED-46B7-BBBE-BF5979D96C35}" destId="{44E235CF-674D-4754-B33D-23E4147B1949}" srcOrd="1" destOrd="0" parTransId="{A857978E-BEA4-4E93-BC0A-6B59110C852E}" sibTransId="{C839D8FD-7373-4066-A82B-510DEEC11EF8}"/>
    <dgm:cxn modelId="{E2FB8258-33A1-4E99-B386-4599F587BA54}" srcId="{9B0A71C5-9CED-46B7-BBBE-BF5979D96C35}" destId="{56127992-0961-4E59-BB5C-52F67536F47E}" srcOrd="2" destOrd="0" parTransId="{DDB3CD95-FA74-47B5-AB48-E4119CE81393}" sibTransId="{21E98F18-04AE-4C45-B958-721D95FE4DE2}"/>
    <dgm:cxn modelId="{FC92007A-2566-A341-B181-85D3B97B1740}" type="presOf" srcId="{D599A7CE-E92D-4978-A182-FD7E36C99D96}" destId="{AD43FE69-41AC-A747-BABE-054B1FE98CEF}" srcOrd="0" destOrd="0" presId="urn:microsoft.com/office/officeart/2008/layout/LinedList"/>
    <dgm:cxn modelId="{1D6F5AC1-F81A-4DC9-9146-3FA7F292A6C3}" srcId="{9B0A71C5-9CED-46B7-BBBE-BF5979D96C35}" destId="{D599A7CE-E92D-4978-A182-FD7E36C99D96}" srcOrd="0" destOrd="0" parTransId="{AE06D443-E510-406F-BC7C-46440A6D74C7}" sibTransId="{C0F7880E-8D7E-4F9D-A27B-1CA5934F0F99}"/>
    <dgm:cxn modelId="{195286D1-9610-4FF1-99D3-440E5B72F048}" srcId="{9B0A71C5-9CED-46B7-BBBE-BF5979D96C35}" destId="{CB149483-2EE5-4FED-9C63-03A923993017}" srcOrd="3" destOrd="0" parTransId="{96F780EF-1868-4A16-A2A2-A250C33B6849}" sibTransId="{451D38AA-58A1-4038-B1D7-894B69E07729}"/>
    <dgm:cxn modelId="{62C537D8-3DC4-A84F-AB07-AFCDF43DBD0D}" type="presOf" srcId="{56127992-0961-4E59-BB5C-52F67536F47E}" destId="{F615EE77-181B-CD49-B93D-292EF54A4AF9}" srcOrd="0" destOrd="0" presId="urn:microsoft.com/office/officeart/2008/layout/LinedList"/>
    <dgm:cxn modelId="{AD13D4DA-5F9E-5B4A-9D28-B2F762F7AC99}" type="presOf" srcId="{9B0A71C5-9CED-46B7-BBBE-BF5979D96C35}" destId="{69B48DEB-3060-D445-9DA3-5D025A7DCB11}" srcOrd="0" destOrd="0" presId="urn:microsoft.com/office/officeart/2008/layout/LinedList"/>
    <dgm:cxn modelId="{8D7D350D-B20E-C34B-8791-C4E7A643F093}" type="presParOf" srcId="{69B48DEB-3060-D445-9DA3-5D025A7DCB11}" destId="{3794C1D5-24EE-A64F-BA40-934610F27B00}" srcOrd="0" destOrd="0" presId="urn:microsoft.com/office/officeart/2008/layout/LinedList"/>
    <dgm:cxn modelId="{BCEC9F95-99BD-714D-A369-448925BC32A6}" type="presParOf" srcId="{69B48DEB-3060-D445-9DA3-5D025A7DCB11}" destId="{1827C6FD-7047-5941-B240-122924D46943}" srcOrd="1" destOrd="0" presId="urn:microsoft.com/office/officeart/2008/layout/LinedList"/>
    <dgm:cxn modelId="{C2B5EE28-4BAE-624C-AD4F-EDE57905DE33}" type="presParOf" srcId="{1827C6FD-7047-5941-B240-122924D46943}" destId="{AD43FE69-41AC-A747-BABE-054B1FE98CEF}" srcOrd="0" destOrd="0" presId="urn:microsoft.com/office/officeart/2008/layout/LinedList"/>
    <dgm:cxn modelId="{4D5E2EC0-D14C-E842-8E89-719C8E1B7B18}" type="presParOf" srcId="{1827C6FD-7047-5941-B240-122924D46943}" destId="{B39BA4BE-2E3E-584C-8644-B778CB0DBE24}" srcOrd="1" destOrd="0" presId="urn:microsoft.com/office/officeart/2008/layout/LinedList"/>
    <dgm:cxn modelId="{07BF2C9A-4F1D-B441-96C5-14F969C9057C}" type="presParOf" srcId="{69B48DEB-3060-D445-9DA3-5D025A7DCB11}" destId="{5EC317BE-75AB-3C4E-A566-6E6774535041}" srcOrd="2" destOrd="0" presId="urn:microsoft.com/office/officeart/2008/layout/LinedList"/>
    <dgm:cxn modelId="{BD1948DF-7C06-F74C-963E-859C96F6151F}" type="presParOf" srcId="{69B48DEB-3060-D445-9DA3-5D025A7DCB11}" destId="{4AED7359-8FA8-024F-9B66-D2F866E5C4AF}" srcOrd="3" destOrd="0" presId="urn:microsoft.com/office/officeart/2008/layout/LinedList"/>
    <dgm:cxn modelId="{80C74079-B9DB-F64E-A821-392EB1032FB2}" type="presParOf" srcId="{4AED7359-8FA8-024F-9B66-D2F866E5C4AF}" destId="{521F4069-086E-5147-8B27-7693A1C2D1E7}" srcOrd="0" destOrd="0" presId="urn:microsoft.com/office/officeart/2008/layout/LinedList"/>
    <dgm:cxn modelId="{CAD6381C-F48A-DD40-851A-F8875925197E}" type="presParOf" srcId="{4AED7359-8FA8-024F-9B66-D2F866E5C4AF}" destId="{953734A1-D042-974B-9F1D-C460211ADC3F}" srcOrd="1" destOrd="0" presId="urn:microsoft.com/office/officeart/2008/layout/LinedList"/>
    <dgm:cxn modelId="{225E04DE-1482-224A-A906-06001AEE7C27}" type="presParOf" srcId="{69B48DEB-3060-D445-9DA3-5D025A7DCB11}" destId="{B764087B-01FE-DF4B-B0FA-C55BBEB3B77D}" srcOrd="4" destOrd="0" presId="urn:microsoft.com/office/officeart/2008/layout/LinedList"/>
    <dgm:cxn modelId="{BA895882-4023-5447-B71D-07AAC0DBC29E}" type="presParOf" srcId="{69B48DEB-3060-D445-9DA3-5D025A7DCB11}" destId="{97950B15-136F-CB48-8286-EFA5EEA544FD}" srcOrd="5" destOrd="0" presId="urn:microsoft.com/office/officeart/2008/layout/LinedList"/>
    <dgm:cxn modelId="{2CFD3049-D8E4-184A-A275-B0052DACB5DC}" type="presParOf" srcId="{97950B15-136F-CB48-8286-EFA5EEA544FD}" destId="{F615EE77-181B-CD49-B93D-292EF54A4AF9}" srcOrd="0" destOrd="0" presId="urn:microsoft.com/office/officeart/2008/layout/LinedList"/>
    <dgm:cxn modelId="{8ED9C126-F1E7-5B4C-A3C0-500D2FB47A19}" type="presParOf" srcId="{97950B15-136F-CB48-8286-EFA5EEA544FD}" destId="{CB6607FB-727C-1F4B-B5DF-DECDD753DC43}" srcOrd="1" destOrd="0" presId="urn:microsoft.com/office/officeart/2008/layout/LinedList"/>
    <dgm:cxn modelId="{F81F757B-CC3F-4740-9B3F-83BB570AEB57}" type="presParOf" srcId="{69B48DEB-3060-D445-9DA3-5D025A7DCB11}" destId="{0CDA4C25-8DA5-F644-8FF5-4844EAC86BE3}" srcOrd="6" destOrd="0" presId="urn:microsoft.com/office/officeart/2008/layout/LinedList"/>
    <dgm:cxn modelId="{70300768-80F8-1340-861E-F15B73A38EF6}" type="presParOf" srcId="{69B48DEB-3060-D445-9DA3-5D025A7DCB11}" destId="{659E79D0-E82D-3C48-AB8A-3D4A4805BE49}" srcOrd="7" destOrd="0" presId="urn:microsoft.com/office/officeart/2008/layout/LinedList"/>
    <dgm:cxn modelId="{84CAFDF0-2524-3741-90C2-090709B157EB}" type="presParOf" srcId="{659E79D0-E82D-3C48-AB8A-3D4A4805BE49}" destId="{AAB22B42-4F56-B441-92B0-9747923CA0B7}" srcOrd="0" destOrd="0" presId="urn:microsoft.com/office/officeart/2008/layout/LinedList"/>
    <dgm:cxn modelId="{5A3A2D8B-172C-AE43-A236-416C199221DE}" type="presParOf" srcId="{659E79D0-E82D-3C48-AB8A-3D4A4805BE49}" destId="{EFEFE0AF-76F1-394F-B703-F69D61B537A0}"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DEF5282-6F2B-C94B-9715-C805576E3C2E}">
      <dsp:nvSpPr>
        <dsp:cNvPr id="0" name=""/>
        <dsp:cNvSpPr/>
      </dsp:nvSpPr>
      <dsp:spPr>
        <a:xfrm>
          <a:off x="421804" y="2336668"/>
          <a:ext cx="3364170" cy="4917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1">
          <a:noAutofit/>
        </a:bodyPr>
        <a:lstStyle/>
        <a:p>
          <a:pPr marL="0" lvl="0" indent="0" algn="ctr" defTabSz="889000">
            <a:lnSpc>
              <a:spcPct val="90000"/>
            </a:lnSpc>
            <a:spcBef>
              <a:spcPct val="0"/>
            </a:spcBef>
            <a:spcAft>
              <a:spcPct val="35000"/>
            </a:spcAft>
            <a:buNone/>
            <a:defRPr b="1"/>
          </a:pPr>
          <a:r>
            <a:rPr lang="en-US" sz="2000" kern="1200"/>
            <a:t>1789–1792</a:t>
          </a:r>
        </a:p>
      </dsp:txBody>
      <dsp:txXfrm>
        <a:off x="421804" y="2336668"/>
        <a:ext cx="3364170" cy="491701"/>
      </dsp:txXfrm>
    </dsp:sp>
    <dsp:sp modelId="{A96175EC-0C0F-EA4A-85FD-7982C25847F1}">
      <dsp:nvSpPr>
        <dsp:cNvPr id="0" name=""/>
        <dsp:cNvSpPr/>
      </dsp:nvSpPr>
      <dsp:spPr>
        <a:xfrm>
          <a:off x="0" y="2088642"/>
          <a:ext cx="10515600" cy="174053"/>
        </a:xfrm>
        <a:prstGeom prst="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sp>
    <dsp:sp modelId="{24366870-8F93-0146-85CD-EBECDCE7B352}">
      <dsp:nvSpPr>
        <dsp:cNvPr id="0" name=""/>
        <dsp:cNvSpPr/>
      </dsp:nvSpPr>
      <dsp:spPr>
        <a:xfrm>
          <a:off x="253596" y="590150"/>
          <a:ext cx="3700587" cy="758764"/>
        </a:xfrm>
        <a:prstGeom prst="rect">
          <a:avLst/>
        </a:prstGeom>
        <a:solidFill>
          <a:schemeClr val="accent2">
            <a:tint val="40000"/>
            <a:alpha val="90000"/>
            <a:hueOff val="0"/>
            <a:satOff val="0"/>
            <a:lumOff val="0"/>
            <a:alphaOff val="0"/>
          </a:schemeClr>
        </a:solidFill>
        <a:ln w="12700" cap="flat" cmpd="sng" algn="ctr">
          <a:solidFill>
            <a:schemeClr val="accent2">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2875" tIns="142875" rIns="142875" bIns="142875" numCol="1" spcCol="1270" anchor="ctr" anchorCtr="0">
          <a:noAutofit/>
        </a:bodyPr>
        <a:lstStyle/>
        <a:p>
          <a:pPr marL="0" lvl="0" indent="0" algn="l" defTabSz="666750">
            <a:lnSpc>
              <a:spcPct val="90000"/>
            </a:lnSpc>
            <a:spcBef>
              <a:spcPct val="0"/>
            </a:spcBef>
            <a:spcAft>
              <a:spcPct val="35000"/>
            </a:spcAft>
            <a:buNone/>
          </a:pPr>
          <a:r>
            <a:rPr lang="en-US" sz="1500" kern="1200"/>
            <a:t>Liberal Phase (Constitutional Monarchy)</a:t>
          </a:r>
        </a:p>
        <a:p>
          <a:pPr marL="114300" lvl="1" indent="-114300" algn="l" defTabSz="533400">
            <a:lnSpc>
              <a:spcPct val="90000"/>
            </a:lnSpc>
            <a:spcBef>
              <a:spcPct val="0"/>
            </a:spcBef>
            <a:spcAft>
              <a:spcPct val="15000"/>
            </a:spcAft>
            <a:buChar char="•"/>
          </a:pPr>
          <a:r>
            <a:rPr lang="en-US" sz="1200" kern="1200"/>
            <a:t>Rights of Man, Representation, Free markets</a:t>
          </a:r>
        </a:p>
      </dsp:txBody>
      <dsp:txXfrm>
        <a:off x="253596" y="590150"/>
        <a:ext cx="3700587" cy="758764"/>
      </dsp:txXfrm>
    </dsp:sp>
    <dsp:sp modelId="{1F72FD31-B0E7-034C-A481-1DED1DC6F44B}">
      <dsp:nvSpPr>
        <dsp:cNvPr id="0" name=""/>
        <dsp:cNvSpPr/>
      </dsp:nvSpPr>
      <dsp:spPr>
        <a:xfrm>
          <a:off x="2103890" y="1348914"/>
          <a:ext cx="0" cy="739727"/>
        </a:xfrm>
        <a:prstGeom prst="line">
          <a:avLst/>
        </a:prstGeom>
        <a:solidFill>
          <a:schemeClr val="accent2">
            <a:hueOff val="0"/>
            <a:satOff val="0"/>
            <a:lumOff val="0"/>
            <a:alphaOff val="0"/>
          </a:schemeClr>
        </a:solidFill>
        <a:ln w="6350" cap="flat" cmpd="sng" algn="ctr">
          <a:solidFill>
            <a:schemeClr val="accent2">
              <a:hueOff val="0"/>
              <a:satOff val="0"/>
              <a:lumOff val="0"/>
              <a:alphaOff val="0"/>
            </a:schemeClr>
          </a:solidFill>
          <a:prstDash val="dash"/>
          <a:miter lim="800000"/>
        </a:ln>
        <a:effectLst/>
      </dsp:spPr>
      <dsp:style>
        <a:lnRef idx="2">
          <a:scrgbClr r="0" g="0" b="0"/>
        </a:lnRef>
        <a:fillRef idx="1">
          <a:scrgbClr r="0" g="0" b="0"/>
        </a:fillRef>
        <a:effectRef idx="1">
          <a:scrgbClr r="0" g="0" b="0"/>
        </a:effectRef>
        <a:fontRef idx="minor">
          <a:schemeClr val="lt1"/>
        </a:fontRef>
      </dsp:style>
    </dsp:sp>
    <dsp:sp modelId="{D2FF49BB-BACA-2F46-9EFB-2236036C0DB3}">
      <dsp:nvSpPr>
        <dsp:cNvPr id="0" name=""/>
        <dsp:cNvSpPr/>
      </dsp:nvSpPr>
      <dsp:spPr>
        <a:xfrm>
          <a:off x="2524411" y="1522968"/>
          <a:ext cx="3364170" cy="4917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b" anchorCtr="1">
          <a:noAutofit/>
        </a:bodyPr>
        <a:lstStyle/>
        <a:p>
          <a:pPr marL="0" lvl="0" indent="0" algn="ctr" defTabSz="889000">
            <a:lnSpc>
              <a:spcPct val="90000"/>
            </a:lnSpc>
            <a:spcBef>
              <a:spcPct val="0"/>
            </a:spcBef>
            <a:spcAft>
              <a:spcPct val="35000"/>
            </a:spcAft>
            <a:buNone/>
            <a:defRPr b="1"/>
          </a:pPr>
          <a:r>
            <a:rPr lang="en-US" sz="2000" kern="1200"/>
            <a:t>1792–1794</a:t>
          </a:r>
        </a:p>
      </dsp:txBody>
      <dsp:txXfrm>
        <a:off x="2524411" y="1522968"/>
        <a:ext cx="3364170" cy="491701"/>
      </dsp:txXfrm>
    </dsp:sp>
    <dsp:sp modelId="{2F769899-0089-D448-A73A-D63D2A4FB61F}">
      <dsp:nvSpPr>
        <dsp:cNvPr id="0" name=""/>
        <dsp:cNvSpPr/>
      </dsp:nvSpPr>
      <dsp:spPr>
        <a:xfrm>
          <a:off x="2356202" y="3002423"/>
          <a:ext cx="3700587" cy="758764"/>
        </a:xfrm>
        <a:prstGeom prst="rect">
          <a:avLst/>
        </a:prstGeom>
        <a:solidFill>
          <a:schemeClr val="accent2">
            <a:tint val="40000"/>
            <a:alpha val="90000"/>
            <a:hueOff val="-283075"/>
            <a:satOff val="-25115"/>
            <a:lumOff val="-256"/>
            <a:alphaOff val="0"/>
          </a:schemeClr>
        </a:solidFill>
        <a:ln w="12700" cap="flat" cmpd="sng" algn="ctr">
          <a:solidFill>
            <a:schemeClr val="accent2">
              <a:tint val="40000"/>
              <a:alpha val="90000"/>
              <a:hueOff val="-283075"/>
              <a:satOff val="-25115"/>
              <a:lumOff val="-256"/>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2875" tIns="142875" rIns="142875" bIns="142875" numCol="1" spcCol="1270" anchor="ctr" anchorCtr="0">
          <a:noAutofit/>
        </a:bodyPr>
        <a:lstStyle/>
        <a:p>
          <a:pPr marL="0" lvl="0" indent="0" algn="l" defTabSz="666750">
            <a:lnSpc>
              <a:spcPct val="90000"/>
            </a:lnSpc>
            <a:spcBef>
              <a:spcPct val="0"/>
            </a:spcBef>
            <a:spcAft>
              <a:spcPct val="35000"/>
            </a:spcAft>
            <a:buNone/>
          </a:pPr>
          <a:r>
            <a:rPr lang="en-US" sz="1500" kern="1200"/>
            <a:t>Radical Republican Phase (Jacobin period)</a:t>
          </a:r>
        </a:p>
        <a:p>
          <a:pPr marL="114300" lvl="1" indent="-114300" algn="l" defTabSz="533400">
            <a:lnSpc>
              <a:spcPct val="90000"/>
            </a:lnSpc>
            <a:spcBef>
              <a:spcPct val="0"/>
            </a:spcBef>
            <a:spcAft>
              <a:spcPct val="15000"/>
            </a:spcAft>
            <a:buChar char="•"/>
          </a:pPr>
          <a:r>
            <a:rPr lang="en-US" sz="1200" kern="1200"/>
            <a:t>War, civil strife, radical equality, market controls</a:t>
          </a:r>
        </a:p>
      </dsp:txBody>
      <dsp:txXfrm>
        <a:off x="2356202" y="3002423"/>
        <a:ext cx="3700587" cy="758764"/>
      </dsp:txXfrm>
    </dsp:sp>
    <dsp:sp modelId="{F64C5A39-BD50-3E46-B275-340CEB84B878}">
      <dsp:nvSpPr>
        <dsp:cNvPr id="0" name=""/>
        <dsp:cNvSpPr/>
      </dsp:nvSpPr>
      <dsp:spPr>
        <a:xfrm>
          <a:off x="4206496" y="2262695"/>
          <a:ext cx="0" cy="739727"/>
        </a:xfrm>
        <a:prstGeom prst="line">
          <a:avLst/>
        </a:prstGeom>
        <a:solidFill>
          <a:schemeClr val="accent2">
            <a:hueOff val="-485121"/>
            <a:satOff val="-27976"/>
            <a:lumOff val="2876"/>
            <a:alphaOff val="0"/>
          </a:schemeClr>
        </a:solidFill>
        <a:ln w="6350" cap="flat" cmpd="sng" algn="ctr">
          <a:solidFill>
            <a:schemeClr val="accent2">
              <a:hueOff val="-485121"/>
              <a:satOff val="-27976"/>
              <a:lumOff val="2876"/>
              <a:alphaOff val="0"/>
            </a:schemeClr>
          </a:solidFill>
          <a:prstDash val="dash"/>
          <a:miter lim="800000"/>
        </a:ln>
        <a:effectLst/>
      </dsp:spPr>
      <dsp:style>
        <a:lnRef idx="2">
          <a:scrgbClr r="0" g="0" b="0"/>
        </a:lnRef>
        <a:fillRef idx="1">
          <a:scrgbClr r="0" g="0" b="0"/>
        </a:fillRef>
        <a:effectRef idx="1">
          <a:scrgbClr r="0" g="0" b="0"/>
        </a:effectRef>
        <a:fontRef idx="minor">
          <a:schemeClr val="lt1"/>
        </a:fontRef>
      </dsp:style>
    </dsp:sp>
    <dsp:sp modelId="{221CE0F7-4C3E-1948-932C-BE234143D602}">
      <dsp:nvSpPr>
        <dsp:cNvPr id="0" name=""/>
        <dsp:cNvSpPr/>
      </dsp:nvSpPr>
      <dsp:spPr>
        <a:xfrm>
          <a:off x="2049498" y="2121277"/>
          <a:ext cx="108783" cy="108783"/>
        </a:xfrm>
        <a:prstGeom prst="ellipse">
          <a:avLst/>
        </a:prstGeom>
        <a:solidFill>
          <a:schemeClr val="lt1">
            <a:alpha val="90000"/>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27A3A513-CC4F-CA44-AD68-0C75764A0D66}">
      <dsp:nvSpPr>
        <dsp:cNvPr id="0" name=""/>
        <dsp:cNvSpPr/>
      </dsp:nvSpPr>
      <dsp:spPr>
        <a:xfrm>
          <a:off x="4152105" y="2121277"/>
          <a:ext cx="108783" cy="108783"/>
        </a:xfrm>
        <a:prstGeom prst="ellipse">
          <a:avLst/>
        </a:prstGeom>
        <a:solidFill>
          <a:schemeClr val="lt1">
            <a:alpha val="90000"/>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90AE22D6-BA34-454C-8D87-4602B61267B5}">
      <dsp:nvSpPr>
        <dsp:cNvPr id="0" name=""/>
        <dsp:cNvSpPr/>
      </dsp:nvSpPr>
      <dsp:spPr>
        <a:xfrm>
          <a:off x="4627018" y="2336668"/>
          <a:ext cx="3364170" cy="4917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1">
          <a:noAutofit/>
        </a:bodyPr>
        <a:lstStyle/>
        <a:p>
          <a:pPr marL="0" lvl="0" indent="0" algn="ctr" defTabSz="889000">
            <a:lnSpc>
              <a:spcPct val="90000"/>
            </a:lnSpc>
            <a:spcBef>
              <a:spcPct val="0"/>
            </a:spcBef>
            <a:spcAft>
              <a:spcPct val="35000"/>
            </a:spcAft>
            <a:buNone/>
            <a:defRPr b="1"/>
          </a:pPr>
          <a:r>
            <a:rPr lang="en-US" sz="2000" kern="1200"/>
            <a:t>1795–1799</a:t>
          </a:r>
        </a:p>
      </dsp:txBody>
      <dsp:txXfrm>
        <a:off x="4627018" y="2336668"/>
        <a:ext cx="3364170" cy="491701"/>
      </dsp:txXfrm>
    </dsp:sp>
    <dsp:sp modelId="{4B0A6BA7-BC61-9A41-A87B-258F212BBEB3}">
      <dsp:nvSpPr>
        <dsp:cNvPr id="0" name=""/>
        <dsp:cNvSpPr/>
      </dsp:nvSpPr>
      <dsp:spPr>
        <a:xfrm>
          <a:off x="4458809" y="741903"/>
          <a:ext cx="3700587" cy="607011"/>
        </a:xfrm>
        <a:prstGeom prst="rect">
          <a:avLst/>
        </a:prstGeom>
        <a:solidFill>
          <a:schemeClr val="accent2">
            <a:tint val="40000"/>
            <a:alpha val="90000"/>
            <a:hueOff val="-566151"/>
            <a:satOff val="-50231"/>
            <a:lumOff val="-513"/>
            <a:alphaOff val="0"/>
          </a:schemeClr>
        </a:solidFill>
        <a:ln w="12700" cap="flat" cmpd="sng" algn="ctr">
          <a:solidFill>
            <a:schemeClr val="accent2">
              <a:tint val="40000"/>
              <a:alpha val="90000"/>
              <a:hueOff val="-566151"/>
              <a:satOff val="-50231"/>
              <a:lumOff val="-513"/>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2875" tIns="142875" rIns="142875" bIns="142875" numCol="1" spcCol="1270" anchor="ctr" anchorCtr="0">
          <a:noAutofit/>
        </a:bodyPr>
        <a:lstStyle/>
        <a:p>
          <a:pPr marL="0" lvl="0" indent="0" algn="l" defTabSz="666750">
            <a:lnSpc>
              <a:spcPct val="90000"/>
            </a:lnSpc>
            <a:spcBef>
              <a:spcPct val="0"/>
            </a:spcBef>
            <a:spcAft>
              <a:spcPct val="35000"/>
            </a:spcAft>
            <a:buNone/>
          </a:pPr>
          <a:r>
            <a:rPr lang="en-US" sz="1500" kern="1200"/>
            <a:t>Directory (Conservative Republic)</a:t>
          </a:r>
        </a:p>
      </dsp:txBody>
      <dsp:txXfrm>
        <a:off x="4458809" y="741903"/>
        <a:ext cx="3700587" cy="607011"/>
      </dsp:txXfrm>
    </dsp:sp>
    <dsp:sp modelId="{622B1538-5F23-D04D-92B2-CA8939235C50}">
      <dsp:nvSpPr>
        <dsp:cNvPr id="0" name=""/>
        <dsp:cNvSpPr/>
      </dsp:nvSpPr>
      <dsp:spPr>
        <a:xfrm>
          <a:off x="6309103" y="1348914"/>
          <a:ext cx="0" cy="739727"/>
        </a:xfrm>
        <a:prstGeom prst="line">
          <a:avLst/>
        </a:prstGeom>
        <a:solidFill>
          <a:schemeClr val="accent2">
            <a:hueOff val="-970242"/>
            <a:satOff val="-55952"/>
            <a:lumOff val="5752"/>
            <a:alphaOff val="0"/>
          </a:schemeClr>
        </a:solidFill>
        <a:ln w="6350" cap="flat" cmpd="sng" algn="ctr">
          <a:solidFill>
            <a:schemeClr val="accent2">
              <a:hueOff val="-970242"/>
              <a:satOff val="-55952"/>
              <a:lumOff val="5752"/>
              <a:alphaOff val="0"/>
            </a:schemeClr>
          </a:solidFill>
          <a:prstDash val="dash"/>
          <a:miter lim="800000"/>
        </a:ln>
        <a:effectLst/>
      </dsp:spPr>
      <dsp:style>
        <a:lnRef idx="2">
          <a:scrgbClr r="0" g="0" b="0"/>
        </a:lnRef>
        <a:fillRef idx="1">
          <a:scrgbClr r="0" g="0" b="0"/>
        </a:fillRef>
        <a:effectRef idx="1">
          <a:scrgbClr r="0" g="0" b="0"/>
        </a:effectRef>
        <a:fontRef idx="minor">
          <a:schemeClr val="lt1"/>
        </a:fontRef>
      </dsp:style>
    </dsp:sp>
    <dsp:sp modelId="{FC23F16B-A8F8-A845-AD0A-EE194841D967}">
      <dsp:nvSpPr>
        <dsp:cNvPr id="0" name=""/>
        <dsp:cNvSpPr/>
      </dsp:nvSpPr>
      <dsp:spPr>
        <a:xfrm>
          <a:off x="6729624" y="1522968"/>
          <a:ext cx="3364170" cy="4917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b" anchorCtr="1">
          <a:noAutofit/>
        </a:bodyPr>
        <a:lstStyle/>
        <a:p>
          <a:pPr marL="0" lvl="0" indent="0" algn="ctr" defTabSz="889000">
            <a:lnSpc>
              <a:spcPct val="90000"/>
            </a:lnSpc>
            <a:spcBef>
              <a:spcPct val="0"/>
            </a:spcBef>
            <a:spcAft>
              <a:spcPct val="35000"/>
            </a:spcAft>
            <a:buNone/>
            <a:defRPr b="1"/>
          </a:pPr>
          <a:r>
            <a:rPr lang="en-US" sz="2000" kern="1200"/>
            <a:t>1799–1815</a:t>
          </a:r>
        </a:p>
      </dsp:txBody>
      <dsp:txXfrm>
        <a:off x="6729624" y="1522968"/>
        <a:ext cx="3364170" cy="491701"/>
      </dsp:txXfrm>
    </dsp:sp>
    <dsp:sp modelId="{EFCC2C21-E136-CB46-911E-B2E2859589AC}">
      <dsp:nvSpPr>
        <dsp:cNvPr id="0" name=""/>
        <dsp:cNvSpPr/>
      </dsp:nvSpPr>
      <dsp:spPr>
        <a:xfrm>
          <a:off x="6561416" y="3002423"/>
          <a:ext cx="3700587" cy="607011"/>
        </a:xfrm>
        <a:prstGeom prst="rect">
          <a:avLst/>
        </a:prstGeom>
        <a:solidFill>
          <a:schemeClr val="accent2">
            <a:tint val="40000"/>
            <a:alpha val="90000"/>
            <a:hueOff val="-849226"/>
            <a:satOff val="-75346"/>
            <a:lumOff val="-769"/>
            <a:alphaOff val="0"/>
          </a:schemeClr>
        </a:solidFill>
        <a:ln w="12700" cap="flat" cmpd="sng" algn="ctr">
          <a:solidFill>
            <a:schemeClr val="accent2">
              <a:tint val="40000"/>
              <a:alpha val="90000"/>
              <a:hueOff val="-849226"/>
              <a:satOff val="-75346"/>
              <a:lumOff val="-769"/>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2875" tIns="142875" rIns="142875" bIns="142875" numCol="1" spcCol="1270" anchor="ctr" anchorCtr="0">
          <a:noAutofit/>
        </a:bodyPr>
        <a:lstStyle/>
        <a:p>
          <a:pPr marL="0" lvl="0" indent="0" algn="l" defTabSz="666750">
            <a:lnSpc>
              <a:spcPct val="90000"/>
            </a:lnSpc>
            <a:spcBef>
              <a:spcPct val="0"/>
            </a:spcBef>
            <a:spcAft>
              <a:spcPct val="35000"/>
            </a:spcAft>
            <a:buNone/>
          </a:pPr>
          <a:r>
            <a:rPr lang="en-US" sz="1500" kern="1200"/>
            <a:t>Napoleonic era</a:t>
          </a:r>
        </a:p>
      </dsp:txBody>
      <dsp:txXfrm>
        <a:off x="6561416" y="3002423"/>
        <a:ext cx="3700587" cy="607011"/>
      </dsp:txXfrm>
    </dsp:sp>
    <dsp:sp modelId="{C689D089-3D53-BF4A-9047-B83BEB98146C}">
      <dsp:nvSpPr>
        <dsp:cNvPr id="0" name=""/>
        <dsp:cNvSpPr/>
      </dsp:nvSpPr>
      <dsp:spPr>
        <a:xfrm>
          <a:off x="8411709" y="2262695"/>
          <a:ext cx="0" cy="739727"/>
        </a:xfrm>
        <a:prstGeom prst="line">
          <a:avLst/>
        </a:prstGeom>
        <a:solidFill>
          <a:schemeClr val="accent2">
            <a:hueOff val="-1455363"/>
            <a:satOff val="-83928"/>
            <a:lumOff val="8628"/>
            <a:alphaOff val="0"/>
          </a:schemeClr>
        </a:solidFill>
        <a:ln w="6350" cap="flat" cmpd="sng" algn="ctr">
          <a:solidFill>
            <a:schemeClr val="accent2">
              <a:hueOff val="-1455363"/>
              <a:satOff val="-83928"/>
              <a:lumOff val="8628"/>
              <a:alphaOff val="0"/>
            </a:schemeClr>
          </a:solidFill>
          <a:prstDash val="dash"/>
          <a:miter lim="800000"/>
        </a:ln>
        <a:effectLst/>
      </dsp:spPr>
      <dsp:style>
        <a:lnRef idx="2">
          <a:scrgbClr r="0" g="0" b="0"/>
        </a:lnRef>
        <a:fillRef idx="1">
          <a:scrgbClr r="0" g="0" b="0"/>
        </a:fillRef>
        <a:effectRef idx="1">
          <a:scrgbClr r="0" g="0" b="0"/>
        </a:effectRef>
        <a:fontRef idx="minor">
          <a:schemeClr val="lt1"/>
        </a:fontRef>
      </dsp:style>
    </dsp:sp>
    <dsp:sp modelId="{012C0FAB-FB24-DF4B-B244-9CAF3E7E16B7}">
      <dsp:nvSpPr>
        <dsp:cNvPr id="0" name=""/>
        <dsp:cNvSpPr/>
      </dsp:nvSpPr>
      <dsp:spPr>
        <a:xfrm>
          <a:off x="6254711" y="2121277"/>
          <a:ext cx="108783" cy="108783"/>
        </a:xfrm>
        <a:prstGeom prst="ellipse">
          <a:avLst/>
        </a:prstGeom>
        <a:solidFill>
          <a:schemeClr val="lt1">
            <a:alpha val="90000"/>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45D83111-A3B6-5846-95D5-7147345F8ABE}">
      <dsp:nvSpPr>
        <dsp:cNvPr id="0" name=""/>
        <dsp:cNvSpPr/>
      </dsp:nvSpPr>
      <dsp:spPr>
        <a:xfrm>
          <a:off x="8357318" y="2121277"/>
          <a:ext cx="108783" cy="108783"/>
        </a:xfrm>
        <a:prstGeom prst="ellipse">
          <a:avLst/>
        </a:prstGeom>
        <a:solidFill>
          <a:schemeClr val="lt1">
            <a:alpha val="90000"/>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FE9374-4496-614D-AD9A-C8CEE36EC3DA}">
      <dsp:nvSpPr>
        <dsp:cNvPr id="0" name=""/>
        <dsp:cNvSpPr/>
      </dsp:nvSpPr>
      <dsp:spPr>
        <a:xfrm>
          <a:off x="0" y="5843"/>
          <a:ext cx="6245265" cy="1342574"/>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sz="2400" kern="1200"/>
            <a:t>Founded in Paris in the Hôtel Massiac in August 1789</a:t>
          </a:r>
        </a:p>
      </dsp:txBody>
      <dsp:txXfrm>
        <a:off x="65539" y="71382"/>
        <a:ext cx="6114187" cy="1211496"/>
      </dsp:txXfrm>
    </dsp:sp>
    <dsp:sp modelId="{E4BD5DD4-513F-E147-A185-E21010904D70}">
      <dsp:nvSpPr>
        <dsp:cNvPr id="0" name=""/>
        <dsp:cNvSpPr/>
      </dsp:nvSpPr>
      <dsp:spPr>
        <a:xfrm>
          <a:off x="0" y="1417538"/>
          <a:ext cx="6245265" cy="1342574"/>
        </a:xfrm>
        <a:prstGeom prst="roundRect">
          <a:avLst/>
        </a:prstGeom>
        <a:solidFill>
          <a:schemeClr val="accent2">
            <a:hueOff val="-485121"/>
            <a:satOff val="-27976"/>
            <a:lumOff val="287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sz="2400" kern="1200"/>
            <a:t>Saint Domingue deputies horrified by anti-slavery sentiment in National Assembly</a:t>
          </a:r>
        </a:p>
      </dsp:txBody>
      <dsp:txXfrm>
        <a:off x="65539" y="1483077"/>
        <a:ext cx="6114187" cy="1211496"/>
      </dsp:txXfrm>
    </dsp:sp>
    <dsp:sp modelId="{33235161-6C61-EE4A-A5FB-FD33513EE8BD}">
      <dsp:nvSpPr>
        <dsp:cNvPr id="0" name=""/>
        <dsp:cNvSpPr/>
      </dsp:nvSpPr>
      <dsp:spPr>
        <a:xfrm>
          <a:off x="0" y="2829233"/>
          <a:ext cx="6245265" cy="1342574"/>
        </a:xfrm>
        <a:prstGeom prst="roundRect">
          <a:avLst/>
        </a:prstGeom>
        <a:solidFill>
          <a:schemeClr val="accent2">
            <a:hueOff val="-970242"/>
            <a:satOff val="-55952"/>
            <a:lumOff val="575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sz="2400" kern="1200"/>
            <a:t>NA almost abolished slavery on 4 August 1789 (along with privileges)</a:t>
          </a:r>
        </a:p>
      </dsp:txBody>
      <dsp:txXfrm>
        <a:off x="65539" y="2894772"/>
        <a:ext cx="6114187" cy="1211496"/>
      </dsp:txXfrm>
    </dsp:sp>
    <dsp:sp modelId="{8A22B68D-C300-C142-B26E-DB11631AC6B8}">
      <dsp:nvSpPr>
        <dsp:cNvPr id="0" name=""/>
        <dsp:cNvSpPr/>
      </dsp:nvSpPr>
      <dsp:spPr>
        <a:xfrm>
          <a:off x="0" y="4240928"/>
          <a:ext cx="6245265" cy="1342574"/>
        </a:xfrm>
        <a:prstGeom prst="roundRect">
          <a:avLst/>
        </a:prstGeom>
        <a:solidFill>
          <a:schemeClr val="accent2">
            <a:hueOff val="-1455363"/>
            <a:satOff val="-83928"/>
            <a:lumOff val="862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sz="2400" kern="1200"/>
            <a:t>Opposed to extending rights to free men of colour (some who were rich and owned slaves themselves)</a:t>
          </a:r>
        </a:p>
      </dsp:txBody>
      <dsp:txXfrm>
        <a:off x="65539" y="4306467"/>
        <a:ext cx="6114187" cy="121149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F84AC64-B9AF-AF4A-83D1-20573321CB98}">
      <dsp:nvSpPr>
        <dsp:cNvPr id="0" name=""/>
        <dsp:cNvSpPr/>
      </dsp:nvSpPr>
      <dsp:spPr>
        <a:xfrm>
          <a:off x="0" y="2626263"/>
          <a:ext cx="10515600" cy="1723112"/>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34696" tIns="234696" rIns="234696" bIns="234696" numCol="1" spcCol="1270" anchor="ctr" anchorCtr="0">
          <a:noAutofit/>
        </a:bodyPr>
        <a:lstStyle/>
        <a:p>
          <a:pPr marL="0" lvl="0" indent="0" algn="ctr" defTabSz="1466850">
            <a:lnSpc>
              <a:spcPct val="90000"/>
            </a:lnSpc>
            <a:spcBef>
              <a:spcPct val="0"/>
            </a:spcBef>
            <a:spcAft>
              <a:spcPct val="35000"/>
            </a:spcAft>
            <a:buNone/>
          </a:pPr>
          <a:r>
            <a:rPr lang="en-US" sz="3300" kern="1200" dirty="0"/>
            <a:t>Revolt of FMC - October 1790</a:t>
          </a:r>
        </a:p>
      </dsp:txBody>
      <dsp:txXfrm>
        <a:off x="0" y="2626263"/>
        <a:ext cx="10515600" cy="930480"/>
      </dsp:txXfrm>
    </dsp:sp>
    <dsp:sp modelId="{99929032-3643-6441-9C83-15B6AD71C99C}">
      <dsp:nvSpPr>
        <dsp:cNvPr id="0" name=""/>
        <dsp:cNvSpPr/>
      </dsp:nvSpPr>
      <dsp:spPr>
        <a:xfrm>
          <a:off x="5134" y="3522281"/>
          <a:ext cx="3501776" cy="792631"/>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0904" tIns="21590" rIns="120904" bIns="21590" numCol="1" spcCol="1270" anchor="ctr" anchorCtr="0">
          <a:noAutofit/>
        </a:bodyPr>
        <a:lstStyle/>
        <a:p>
          <a:pPr marL="0" lvl="0" indent="0" algn="ctr" defTabSz="755650">
            <a:lnSpc>
              <a:spcPct val="90000"/>
            </a:lnSpc>
            <a:spcBef>
              <a:spcPct val="0"/>
            </a:spcBef>
            <a:spcAft>
              <a:spcPct val="35000"/>
            </a:spcAft>
            <a:buNone/>
          </a:pPr>
          <a:r>
            <a:rPr lang="en-US" sz="1700" kern="1200"/>
            <a:t>Led in the North by Vincent Ogé and Jean-Baptiste Chavannes (FMC)</a:t>
          </a:r>
        </a:p>
      </dsp:txBody>
      <dsp:txXfrm>
        <a:off x="5134" y="3522281"/>
        <a:ext cx="3501776" cy="792631"/>
      </dsp:txXfrm>
    </dsp:sp>
    <dsp:sp modelId="{ACB45892-874D-8047-A920-1EB9CB6B80C5}">
      <dsp:nvSpPr>
        <dsp:cNvPr id="0" name=""/>
        <dsp:cNvSpPr/>
      </dsp:nvSpPr>
      <dsp:spPr>
        <a:xfrm>
          <a:off x="3506911" y="3522281"/>
          <a:ext cx="3501776" cy="792631"/>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0904" tIns="21590" rIns="120904" bIns="21590" numCol="1" spcCol="1270" anchor="ctr" anchorCtr="0">
          <a:noAutofit/>
        </a:bodyPr>
        <a:lstStyle/>
        <a:p>
          <a:pPr marL="0" lvl="0" indent="0" algn="ctr" defTabSz="755650">
            <a:lnSpc>
              <a:spcPct val="90000"/>
            </a:lnSpc>
            <a:spcBef>
              <a:spcPct val="0"/>
            </a:spcBef>
            <a:spcAft>
              <a:spcPct val="35000"/>
            </a:spcAft>
            <a:buNone/>
          </a:pPr>
          <a:r>
            <a:rPr lang="en-US" sz="1700" kern="1200" dirty="0"/>
            <a:t>Refused the help of enslaved (though it was offered)</a:t>
          </a:r>
        </a:p>
      </dsp:txBody>
      <dsp:txXfrm>
        <a:off x="3506911" y="3522281"/>
        <a:ext cx="3501776" cy="792631"/>
      </dsp:txXfrm>
    </dsp:sp>
    <dsp:sp modelId="{4D237AB4-B3EF-D246-94B2-3B49239185CE}">
      <dsp:nvSpPr>
        <dsp:cNvPr id="0" name=""/>
        <dsp:cNvSpPr/>
      </dsp:nvSpPr>
      <dsp:spPr>
        <a:xfrm>
          <a:off x="7008688" y="3522281"/>
          <a:ext cx="3501776" cy="792631"/>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0904" tIns="21590" rIns="120904" bIns="21590" numCol="1" spcCol="1270" anchor="ctr" anchorCtr="0">
          <a:noAutofit/>
        </a:bodyPr>
        <a:lstStyle/>
        <a:p>
          <a:pPr marL="0" lvl="0" indent="0" algn="ctr" defTabSz="755650">
            <a:lnSpc>
              <a:spcPct val="90000"/>
            </a:lnSpc>
            <a:spcBef>
              <a:spcPct val="0"/>
            </a:spcBef>
            <a:spcAft>
              <a:spcPct val="35000"/>
            </a:spcAft>
            <a:buNone/>
          </a:pPr>
          <a:r>
            <a:rPr lang="en-US" sz="1700" kern="1200" dirty="0" err="1"/>
            <a:t>Ogé</a:t>
          </a:r>
          <a:r>
            <a:rPr lang="en-US" sz="1700" kern="1200" dirty="0"/>
            <a:t> executed</a:t>
          </a:r>
        </a:p>
        <a:p>
          <a:pPr marL="0" lvl="0" indent="0" algn="ctr" defTabSz="755650">
            <a:lnSpc>
              <a:spcPct val="90000"/>
            </a:lnSpc>
            <a:spcBef>
              <a:spcPct val="0"/>
            </a:spcBef>
            <a:spcAft>
              <a:spcPct val="35000"/>
            </a:spcAft>
            <a:buNone/>
          </a:pPr>
          <a:r>
            <a:rPr lang="en-US" sz="1700" kern="1200" dirty="0"/>
            <a:t>broken on the wheel -- Feb 1791</a:t>
          </a:r>
        </a:p>
      </dsp:txBody>
      <dsp:txXfrm>
        <a:off x="7008688" y="3522281"/>
        <a:ext cx="3501776" cy="792631"/>
      </dsp:txXfrm>
    </dsp:sp>
    <dsp:sp modelId="{8796DCD1-D6B1-F14C-9329-79BBC282209D}">
      <dsp:nvSpPr>
        <dsp:cNvPr id="0" name=""/>
        <dsp:cNvSpPr/>
      </dsp:nvSpPr>
      <dsp:spPr>
        <a:xfrm rot="10800000">
          <a:off x="0" y="1962"/>
          <a:ext cx="10515600" cy="2650147"/>
        </a:xfrm>
        <a:prstGeom prst="upArrowCallou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34696" tIns="234696" rIns="234696" bIns="234696" numCol="1" spcCol="1270" anchor="ctr" anchorCtr="0">
          <a:noAutofit/>
        </a:bodyPr>
        <a:lstStyle/>
        <a:p>
          <a:pPr marL="0" lvl="0" indent="0" algn="ctr" defTabSz="1466850">
            <a:lnSpc>
              <a:spcPct val="90000"/>
            </a:lnSpc>
            <a:spcBef>
              <a:spcPct val="0"/>
            </a:spcBef>
            <a:spcAft>
              <a:spcPct val="35000"/>
            </a:spcAft>
            <a:buNone/>
          </a:pPr>
          <a:r>
            <a:rPr lang="en-US" sz="3300" kern="1200"/>
            <a:t>1790-1791: In Saint Domingue, revolts and struggles for political enfranchisement of free men of colour (FMC)</a:t>
          </a:r>
        </a:p>
      </dsp:txBody>
      <dsp:txXfrm rot="10800000">
        <a:off x="0" y="1962"/>
        <a:ext cx="10515600" cy="172198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63933D3-F164-D44E-B66B-019F9A6191A6}">
      <dsp:nvSpPr>
        <dsp:cNvPr id="0" name=""/>
        <dsp:cNvSpPr/>
      </dsp:nvSpPr>
      <dsp:spPr>
        <a:xfrm>
          <a:off x="0" y="68386"/>
          <a:ext cx="6900512" cy="1549281"/>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8590" tIns="148590" rIns="148590" bIns="148590" numCol="1" spcCol="1270" anchor="ctr" anchorCtr="0">
          <a:noAutofit/>
        </a:bodyPr>
        <a:lstStyle/>
        <a:p>
          <a:pPr marL="0" lvl="0" indent="0" algn="l" defTabSz="1733550">
            <a:lnSpc>
              <a:spcPct val="90000"/>
            </a:lnSpc>
            <a:spcBef>
              <a:spcPct val="0"/>
            </a:spcBef>
            <a:spcAft>
              <a:spcPct val="35000"/>
            </a:spcAft>
            <a:buNone/>
          </a:pPr>
          <a:r>
            <a:rPr lang="en-US" sz="3900" kern="1200"/>
            <a:t>Rumours in 1791</a:t>
          </a:r>
        </a:p>
      </dsp:txBody>
      <dsp:txXfrm>
        <a:off x="75630" y="144016"/>
        <a:ext cx="6749252" cy="1398021"/>
      </dsp:txXfrm>
    </dsp:sp>
    <dsp:sp modelId="{D2E7CB82-B731-6544-A8C7-D24DD67AA54D}">
      <dsp:nvSpPr>
        <dsp:cNvPr id="0" name=""/>
        <dsp:cNvSpPr/>
      </dsp:nvSpPr>
      <dsp:spPr>
        <a:xfrm>
          <a:off x="0" y="1617668"/>
          <a:ext cx="6900512" cy="23008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19091" tIns="49530" rIns="277368" bIns="49530" numCol="1" spcCol="1270" anchor="t" anchorCtr="0">
          <a:noAutofit/>
        </a:bodyPr>
        <a:lstStyle/>
        <a:p>
          <a:pPr marL="285750" lvl="1" indent="-285750" algn="l" defTabSz="1333500">
            <a:lnSpc>
              <a:spcPct val="90000"/>
            </a:lnSpc>
            <a:spcBef>
              <a:spcPct val="0"/>
            </a:spcBef>
            <a:spcAft>
              <a:spcPct val="20000"/>
            </a:spcAft>
            <a:buChar char="•"/>
          </a:pPr>
          <a:r>
            <a:rPr lang="en-US" sz="3000" kern="1200"/>
            <a:t>The king would offer slaves 3 free days per week</a:t>
          </a:r>
        </a:p>
        <a:p>
          <a:pPr marL="285750" lvl="1" indent="-285750" algn="l" defTabSz="1333500">
            <a:lnSpc>
              <a:spcPct val="90000"/>
            </a:lnSpc>
            <a:spcBef>
              <a:spcPct val="0"/>
            </a:spcBef>
            <a:spcAft>
              <a:spcPct val="20000"/>
            </a:spcAft>
            <a:buChar char="•"/>
          </a:pPr>
          <a:r>
            <a:rPr lang="en-US" sz="3000" kern="1200" dirty="0"/>
            <a:t>Enslaved believe that king is on their side, despite courtiers’ close ties to white planters</a:t>
          </a:r>
        </a:p>
      </dsp:txBody>
      <dsp:txXfrm>
        <a:off x="0" y="1617668"/>
        <a:ext cx="6900512" cy="2300805"/>
      </dsp:txXfrm>
    </dsp:sp>
    <dsp:sp modelId="{64DA4C8A-8BD2-F44A-A9D3-A47CD2E486A1}">
      <dsp:nvSpPr>
        <dsp:cNvPr id="0" name=""/>
        <dsp:cNvSpPr/>
      </dsp:nvSpPr>
      <dsp:spPr>
        <a:xfrm>
          <a:off x="0" y="3918473"/>
          <a:ext cx="6900512" cy="1549281"/>
        </a:xfrm>
        <a:prstGeom prst="roundRect">
          <a:avLst/>
        </a:prstGeom>
        <a:solidFill>
          <a:schemeClr val="accent5">
            <a:hueOff val="-6758543"/>
            <a:satOff val="-17419"/>
            <a:lumOff val="-1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8590" tIns="148590" rIns="148590" bIns="148590" numCol="1" spcCol="1270" anchor="ctr" anchorCtr="0">
          <a:noAutofit/>
        </a:bodyPr>
        <a:lstStyle/>
        <a:p>
          <a:pPr marL="0" lvl="0" indent="0" algn="l" defTabSz="1733550">
            <a:lnSpc>
              <a:spcPct val="90000"/>
            </a:lnSpc>
            <a:spcBef>
              <a:spcPct val="0"/>
            </a:spcBef>
            <a:spcAft>
              <a:spcPct val="35000"/>
            </a:spcAft>
            <a:buNone/>
          </a:pPr>
          <a:r>
            <a:rPr lang="en-US" sz="3900" kern="1200" dirty="0"/>
            <a:t>The enslaved abandon plantations in droves</a:t>
          </a:r>
        </a:p>
      </dsp:txBody>
      <dsp:txXfrm>
        <a:off x="75630" y="3994103"/>
        <a:ext cx="6749252" cy="1398021"/>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DDE049-0A58-BF4E-8CCB-C9FD37A96D69}">
      <dsp:nvSpPr>
        <dsp:cNvPr id="0" name=""/>
        <dsp:cNvSpPr/>
      </dsp:nvSpPr>
      <dsp:spPr>
        <a:xfrm>
          <a:off x="0" y="675"/>
          <a:ext cx="6900512" cy="0"/>
        </a:xfrm>
        <a:prstGeom prst="line">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C331F90-70D5-7749-9520-CC49B9F11BA3}">
      <dsp:nvSpPr>
        <dsp:cNvPr id="0" name=""/>
        <dsp:cNvSpPr/>
      </dsp:nvSpPr>
      <dsp:spPr>
        <a:xfrm>
          <a:off x="0" y="675"/>
          <a:ext cx="6900512" cy="11069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en-US" sz="2300" kern="1200" dirty="0"/>
            <a:t>White planters and FMC both recruit their enslaved to fight each other</a:t>
          </a:r>
        </a:p>
      </dsp:txBody>
      <dsp:txXfrm>
        <a:off x="0" y="675"/>
        <a:ext cx="6900512" cy="1106957"/>
      </dsp:txXfrm>
    </dsp:sp>
    <dsp:sp modelId="{07B1BA9F-4EB7-F94B-8AD7-4521F90BC24C}">
      <dsp:nvSpPr>
        <dsp:cNvPr id="0" name=""/>
        <dsp:cNvSpPr/>
      </dsp:nvSpPr>
      <dsp:spPr>
        <a:xfrm>
          <a:off x="0" y="1107633"/>
          <a:ext cx="6900512" cy="0"/>
        </a:xfrm>
        <a:prstGeom prst="line">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A93F646-E99A-204B-9802-90E9E2A3BA89}">
      <dsp:nvSpPr>
        <dsp:cNvPr id="0" name=""/>
        <dsp:cNvSpPr/>
      </dsp:nvSpPr>
      <dsp:spPr>
        <a:xfrm>
          <a:off x="0" y="1107633"/>
          <a:ext cx="6900512" cy="11069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en-US" sz="2300" kern="1200" dirty="0"/>
            <a:t>Slaves-soldiers learn about politics and principles of the French Revolution: freedom and equality</a:t>
          </a:r>
        </a:p>
      </dsp:txBody>
      <dsp:txXfrm>
        <a:off x="0" y="1107633"/>
        <a:ext cx="6900512" cy="1106957"/>
      </dsp:txXfrm>
    </dsp:sp>
    <dsp:sp modelId="{31FAB40D-BA2E-C64C-BCC4-337CDD8AA9E7}">
      <dsp:nvSpPr>
        <dsp:cNvPr id="0" name=""/>
        <dsp:cNvSpPr/>
      </dsp:nvSpPr>
      <dsp:spPr>
        <a:xfrm>
          <a:off x="0" y="2214591"/>
          <a:ext cx="6900512" cy="0"/>
        </a:xfrm>
        <a:prstGeom prst="line">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B4B700B-8803-5843-A024-6C1AD61F385E}">
      <dsp:nvSpPr>
        <dsp:cNvPr id="0" name=""/>
        <dsp:cNvSpPr/>
      </dsp:nvSpPr>
      <dsp:spPr>
        <a:xfrm>
          <a:off x="0" y="2214591"/>
          <a:ext cx="6900512" cy="11069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en-US" sz="2300" kern="1200" dirty="0"/>
            <a:t>15 May 1791: National Assembly grants FMC political rights (though limited: both parents must be free)</a:t>
          </a:r>
        </a:p>
      </dsp:txBody>
      <dsp:txXfrm>
        <a:off x="0" y="2214591"/>
        <a:ext cx="6900512" cy="1106957"/>
      </dsp:txXfrm>
    </dsp:sp>
    <dsp:sp modelId="{A11949EC-288B-0A4F-B2A1-60FD8FA98212}">
      <dsp:nvSpPr>
        <dsp:cNvPr id="0" name=""/>
        <dsp:cNvSpPr/>
      </dsp:nvSpPr>
      <dsp:spPr>
        <a:xfrm>
          <a:off x="0" y="3321549"/>
          <a:ext cx="6900512" cy="0"/>
        </a:xfrm>
        <a:prstGeom prst="line">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E98B56A-518A-2E48-BB1F-08361EF1FAA8}">
      <dsp:nvSpPr>
        <dsp:cNvPr id="0" name=""/>
        <dsp:cNvSpPr/>
      </dsp:nvSpPr>
      <dsp:spPr>
        <a:xfrm>
          <a:off x="0" y="3321549"/>
          <a:ext cx="6900512" cy="11069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en-US" sz="2300" kern="1200" dirty="0"/>
            <a:t>September 1791: NA revokes the May decree, but news arrives too late in Saint-Domingue. Revolt well underway</a:t>
          </a:r>
        </a:p>
      </dsp:txBody>
      <dsp:txXfrm>
        <a:off x="0" y="3321549"/>
        <a:ext cx="6900512" cy="1106957"/>
      </dsp:txXfrm>
    </dsp:sp>
    <dsp:sp modelId="{CC4D780B-B5C1-624A-BF58-57BA800642CD}">
      <dsp:nvSpPr>
        <dsp:cNvPr id="0" name=""/>
        <dsp:cNvSpPr/>
      </dsp:nvSpPr>
      <dsp:spPr>
        <a:xfrm>
          <a:off x="0" y="4428507"/>
          <a:ext cx="6900512" cy="0"/>
        </a:xfrm>
        <a:prstGeom prst="line">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E432A26-4A95-AA48-BA3A-9E04A44D4162}">
      <dsp:nvSpPr>
        <dsp:cNvPr id="0" name=""/>
        <dsp:cNvSpPr/>
      </dsp:nvSpPr>
      <dsp:spPr>
        <a:xfrm>
          <a:off x="0" y="4428507"/>
          <a:ext cx="6900512" cy="11069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en-US" sz="2300" kern="1200" dirty="0"/>
            <a:t>November 1791: Port-au-Prince (west) on fire from fighting between WP and the FMC</a:t>
          </a:r>
        </a:p>
      </dsp:txBody>
      <dsp:txXfrm>
        <a:off x="0" y="4428507"/>
        <a:ext cx="6900512" cy="1106957"/>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ACF8C7C-6EF4-5D4A-A248-B5962C01F6C9}">
      <dsp:nvSpPr>
        <dsp:cNvPr id="0" name=""/>
        <dsp:cNvSpPr/>
      </dsp:nvSpPr>
      <dsp:spPr>
        <a:xfrm>
          <a:off x="0" y="0"/>
          <a:ext cx="6900512" cy="0"/>
        </a:xfrm>
        <a:prstGeom prst="line">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9CB29BF-70DB-094E-9798-9422A5C5CE93}">
      <dsp:nvSpPr>
        <dsp:cNvPr id="0" name=""/>
        <dsp:cNvSpPr/>
      </dsp:nvSpPr>
      <dsp:spPr>
        <a:xfrm>
          <a:off x="0" y="0"/>
          <a:ext cx="6900512" cy="13840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t" anchorCtr="0">
          <a:noAutofit/>
        </a:bodyPr>
        <a:lstStyle/>
        <a:p>
          <a:pPr marL="0" lvl="0" indent="0" algn="l" defTabSz="1200150">
            <a:lnSpc>
              <a:spcPct val="90000"/>
            </a:lnSpc>
            <a:spcBef>
              <a:spcPct val="0"/>
            </a:spcBef>
            <a:spcAft>
              <a:spcPct val="35000"/>
            </a:spcAft>
            <a:buNone/>
          </a:pPr>
          <a:r>
            <a:rPr lang="en-US" sz="2700" kern="1200"/>
            <a:t>King executed in January</a:t>
          </a:r>
        </a:p>
      </dsp:txBody>
      <dsp:txXfrm>
        <a:off x="0" y="0"/>
        <a:ext cx="6900512" cy="1384035"/>
      </dsp:txXfrm>
    </dsp:sp>
    <dsp:sp modelId="{A8209BF0-2460-8E4D-BCAF-7917FC2FC941}">
      <dsp:nvSpPr>
        <dsp:cNvPr id="0" name=""/>
        <dsp:cNvSpPr/>
      </dsp:nvSpPr>
      <dsp:spPr>
        <a:xfrm>
          <a:off x="0" y="1384035"/>
          <a:ext cx="6900512" cy="0"/>
        </a:xfrm>
        <a:prstGeom prst="line">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6B240FA-E7FD-D140-A32D-AB703D5519FC}">
      <dsp:nvSpPr>
        <dsp:cNvPr id="0" name=""/>
        <dsp:cNvSpPr/>
      </dsp:nvSpPr>
      <dsp:spPr>
        <a:xfrm>
          <a:off x="0" y="1384035"/>
          <a:ext cx="6900512" cy="13840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t" anchorCtr="0">
          <a:noAutofit/>
        </a:bodyPr>
        <a:lstStyle/>
        <a:p>
          <a:pPr marL="0" lvl="0" indent="0" algn="l" defTabSz="1200150">
            <a:lnSpc>
              <a:spcPct val="90000"/>
            </a:lnSpc>
            <a:spcBef>
              <a:spcPct val="0"/>
            </a:spcBef>
            <a:spcAft>
              <a:spcPct val="35000"/>
            </a:spcAft>
            <a:buNone/>
          </a:pPr>
          <a:r>
            <a:rPr lang="en-US" sz="2700" kern="1200"/>
            <a:t>France declares war against Britain on 1 February</a:t>
          </a:r>
        </a:p>
      </dsp:txBody>
      <dsp:txXfrm>
        <a:off x="0" y="1384035"/>
        <a:ext cx="6900512" cy="1384035"/>
      </dsp:txXfrm>
    </dsp:sp>
    <dsp:sp modelId="{859FE9B1-5744-A44F-8C99-5FE13D0CE78F}">
      <dsp:nvSpPr>
        <dsp:cNvPr id="0" name=""/>
        <dsp:cNvSpPr/>
      </dsp:nvSpPr>
      <dsp:spPr>
        <a:xfrm>
          <a:off x="0" y="2768070"/>
          <a:ext cx="6900512" cy="0"/>
        </a:xfrm>
        <a:prstGeom prst="line">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6E532C5-B0B7-6346-A4A5-D2645840C8ED}">
      <dsp:nvSpPr>
        <dsp:cNvPr id="0" name=""/>
        <dsp:cNvSpPr/>
      </dsp:nvSpPr>
      <dsp:spPr>
        <a:xfrm>
          <a:off x="0" y="2768070"/>
          <a:ext cx="6900512" cy="13840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t" anchorCtr="0">
          <a:noAutofit/>
        </a:bodyPr>
        <a:lstStyle/>
        <a:p>
          <a:pPr marL="0" lvl="0" indent="0" algn="l" defTabSz="1200150">
            <a:lnSpc>
              <a:spcPct val="90000"/>
            </a:lnSpc>
            <a:spcBef>
              <a:spcPct val="0"/>
            </a:spcBef>
            <a:spcAft>
              <a:spcPct val="35000"/>
            </a:spcAft>
            <a:buNone/>
          </a:pPr>
          <a:r>
            <a:rPr lang="en-US" sz="2700" kern="1200"/>
            <a:t>Many white colons (royalists, racists) side with Britain and Spain over France.</a:t>
          </a:r>
        </a:p>
      </dsp:txBody>
      <dsp:txXfrm>
        <a:off x="0" y="2768070"/>
        <a:ext cx="6900512" cy="1384035"/>
      </dsp:txXfrm>
    </dsp:sp>
    <dsp:sp modelId="{415933D0-3A71-024F-98C1-29FFCD1CEF5F}">
      <dsp:nvSpPr>
        <dsp:cNvPr id="0" name=""/>
        <dsp:cNvSpPr/>
      </dsp:nvSpPr>
      <dsp:spPr>
        <a:xfrm>
          <a:off x="0" y="4152105"/>
          <a:ext cx="6900512" cy="0"/>
        </a:xfrm>
        <a:prstGeom prst="line">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4EEF8F5-6850-F845-865C-D3748379183E}">
      <dsp:nvSpPr>
        <dsp:cNvPr id="0" name=""/>
        <dsp:cNvSpPr/>
      </dsp:nvSpPr>
      <dsp:spPr>
        <a:xfrm>
          <a:off x="0" y="4152105"/>
          <a:ext cx="6900512" cy="13840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t" anchorCtr="0">
          <a:noAutofit/>
        </a:bodyPr>
        <a:lstStyle/>
        <a:p>
          <a:pPr marL="0" lvl="0" indent="0" algn="l" defTabSz="1200150">
            <a:lnSpc>
              <a:spcPct val="90000"/>
            </a:lnSpc>
            <a:spcBef>
              <a:spcPct val="0"/>
            </a:spcBef>
            <a:spcAft>
              <a:spcPct val="35000"/>
            </a:spcAft>
            <a:buNone/>
          </a:pPr>
          <a:r>
            <a:rPr lang="en-US" sz="2700" kern="1200"/>
            <a:t>Recall that many wealthy courtiers of Louis XVI had major financial interests in Saint-Domingue. Closely aligned with white planters.</a:t>
          </a:r>
        </a:p>
      </dsp:txBody>
      <dsp:txXfrm>
        <a:off x="0" y="4152105"/>
        <a:ext cx="6900512" cy="1384035"/>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44D3E38-DE7B-0642-9AD4-21E728FCB62C}">
      <dsp:nvSpPr>
        <dsp:cNvPr id="0" name=""/>
        <dsp:cNvSpPr/>
      </dsp:nvSpPr>
      <dsp:spPr>
        <a:xfrm>
          <a:off x="0" y="2703"/>
          <a:ext cx="6900512" cy="0"/>
        </a:xfrm>
        <a:prstGeom prst="line">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21CC11D-0F01-9C4F-A407-49E38AF133E2}">
      <dsp:nvSpPr>
        <dsp:cNvPr id="0" name=""/>
        <dsp:cNvSpPr/>
      </dsp:nvSpPr>
      <dsp:spPr>
        <a:xfrm>
          <a:off x="0" y="2703"/>
          <a:ext cx="6900512" cy="18435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4310" tIns="194310" rIns="194310" bIns="194310" numCol="1" spcCol="1270" anchor="t" anchorCtr="0">
          <a:noAutofit/>
        </a:bodyPr>
        <a:lstStyle/>
        <a:p>
          <a:pPr marL="0" lvl="0" indent="0" algn="l" defTabSz="2266950">
            <a:lnSpc>
              <a:spcPct val="90000"/>
            </a:lnSpc>
            <a:spcBef>
              <a:spcPct val="0"/>
            </a:spcBef>
            <a:spcAft>
              <a:spcPct val="35000"/>
            </a:spcAft>
            <a:buNone/>
          </a:pPr>
          <a:r>
            <a:rPr lang="en-US" sz="5100" kern="1200"/>
            <a:t>Britain occupies areas of West for 5 years</a:t>
          </a:r>
        </a:p>
      </dsp:txBody>
      <dsp:txXfrm>
        <a:off x="0" y="2703"/>
        <a:ext cx="6900512" cy="1843578"/>
      </dsp:txXfrm>
    </dsp:sp>
    <dsp:sp modelId="{1F42CB7E-73D2-0B47-A77B-2CB05AA64E95}">
      <dsp:nvSpPr>
        <dsp:cNvPr id="0" name=""/>
        <dsp:cNvSpPr/>
      </dsp:nvSpPr>
      <dsp:spPr>
        <a:xfrm>
          <a:off x="0" y="1846281"/>
          <a:ext cx="6900512" cy="0"/>
        </a:xfrm>
        <a:prstGeom prst="line">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F017771-A7B7-5E40-AEBD-971D6E390452}">
      <dsp:nvSpPr>
        <dsp:cNvPr id="0" name=""/>
        <dsp:cNvSpPr/>
      </dsp:nvSpPr>
      <dsp:spPr>
        <a:xfrm>
          <a:off x="0" y="1846281"/>
          <a:ext cx="6900512" cy="18435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4310" tIns="194310" rIns="194310" bIns="194310" numCol="1" spcCol="1270" anchor="t" anchorCtr="0">
          <a:noAutofit/>
        </a:bodyPr>
        <a:lstStyle/>
        <a:p>
          <a:pPr marL="0" lvl="0" indent="0" algn="l" defTabSz="2266950">
            <a:lnSpc>
              <a:spcPct val="90000"/>
            </a:lnSpc>
            <a:spcBef>
              <a:spcPct val="0"/>
            </a:spcBef>
            <a:spcAft>
              <a:spcPct val="35000"/>
            </a:spcAft>
            <a:buNone/>
          </a:pPr>
          <a:r>
            <a:rPr lang="en-US" sz="5100" kern="1200"/>
            <a:t>Spain occupies most of the North</a:t>
          </a:r>
        </a:p>
      </dsp:txBody>
      <dsp:txXfrm>
        <a:off x="0" y="1846281"/>
        <a:ext cx="6900512" cy="1843578"/>
      </dsp:txXfrm>
    </dsp:sp>
    <dsp:sp modelId="{CD664E84-D498-AE41-B42D-70C8D87828DA}">
      <dsp:nvSpPr>
        <dsp:cNvPr id="0" name=""/>
        <dsp:cNvSpPr/>
      </dsp:nvSpPr>
      <dsp:spPr>
        <a:xfrm>
          <a:off x="0" y="3689859"/>
          <a:ext cx="6900512" cy="0"/>
        </a:xfrm>
        <a:prstGeom prst="line">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906CD58-F9EB-9A45-A1D3-C3E82257E03F}">
      <dsp:nvSpPr>
        <dsp:cNvPr id="0" name=""/>
        <dsp:cNvSpPr/>
      </dsp:nvSpPr>
      <dsp:spPr>
        <a:xfrm>
          <a:off x="0" y="3689859"/>
          <a:ext cx="6900512" cy="18435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4310" tIns="194310" rIns="194310" bIns="194310" numCol="1" spcCol="1270" anchor="t" anchorCtr="0">
          <a:noAutofit/>
        </a:bodyPr>
        <a:lstStyle/>
        <a:p>
          <a:pPr marL="0" lvl="0" indent="0" algn="l" defTabSz="2266950">
            <a:lnSpc>
              <a:spcPct val="90000"/>
            </a:lnSpc>
            <a:spcBef>
              <a:spcPct val="0"/>
            </a:spcBef>
            <a:spcAft>
              <a:spcPct val="35000"/>
            </a:spcAft>
            <a:buNone/>
          </a:pPr>
          <a:r>
            <a:rPr lang="en-US" sz="5100" kern="1200"/>
            <a:t>Pivotal moment: Summer 1793</a:t>
          </a:r>
        </a:p>
      </dsp:txBody>
      <dsp:txXfrm>
        <a:off x="0" y="3689859"/>
        <a:ext cx="6900512" cy="1843578"/>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794C1D5-24EE-A64F-BA40-934610F27B00}">
      <dsp:nvSpPr>
        <dsp:cNvPr id="0" name=""/>
        <dsp:cNvSpPr/>
      </dsp:nvSpPr>
      <dsp:spPr>
        <a:xfrm>
          <a:off x="0" y="0"/>
          <a:ext cx="6900512"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D43FE69-41AC-A747-BABE-054B1FE98CEF}">
      <dsp:nvSpPr>
        <dsp:cNvPr id="0" name=""/>
        <dsp:cNvSpPr/>
      </dsp:nvSpPr>
      <dsp:spPr>
        <a:xfrm>
          <a:off x="0" y="0"/>
          <a:ext cx="6900512" cy="13840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t" anchorCtr="0">
          <a:noAutofit/>
        </a:bodyPr>
        <a:lstStyle/>
        <a:p>
          <a:pPr marL="0" lvl="0" indent="0" algn="l" defTabSz="1200150">
            <a:lnSpc>
              <a:spcPct val="90000"/>
            </a:lnSpc>
            <a:spcBef>
              <a:spcPct val="0"/>
            </a:spcBef>
            <a:spcAft>
              <a:spcPct val="35000"/>
            </a:spcAft>
            <a:buNone/>
          </a:pPr>
          <a:r>
            <a:rPr lang="en-US" sz="2700" kern="1200"/>
            <a:t>Violent uprising in 1796 when a popular commander (Étienne Datty) is relieved of his command against the locals’ wishes</a:t>
          </a:r>
        </a:p>
      </dsp:txBody>
      <dsp:txXfrm>
        <a:off x="0" y="0"/>
        <a:ext cx="6900512" cy="1384035"/>
      </dsp:txXfrm>
    </dsp:sp>
    <dsp:sp modelId="{5EC317BE-75AB-3C4E-A566-6E6774535041}">
      <dsp:nvSpPr>
        <dsp:cNvPr id="0" name=""/>
        <dsp:cNvSpPr/>
      </dsp:nvSpPr>
      <dsp:spPr>
        <a:xfrm>
          <a:off x="0" y="1384035"/>
          <a:ext cx="6900512" cy="0"/>
        </a:xfrm>
        <a:prstGeom prst="line">
          <a:avLst/>
        </a:prstGeom>
        <a:solidFill>
          <a:schemeClr val="accent2">
            <a:hueOff val="-485121"/>
            <a:satOff val="-27976"/>
            <a:lumOff val="2876"/>
            <a:alphaOff val="0"/>
          </a:schemeClr>
        </a:solidFill>
        <a:ln w="12700" cap="flat" cmpd="sng" algn="ctr">
          <a:solidFill>
            <a:schemeClr val="accent2">
              <a:hueOff val="-485121"/>
              <a:satOff val="-27976"/>
              <a:lumOff val="2876"/>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21F4069-086E-5147-8B27-7693A1C2D1E7}">
      <dsp:nvSpPr>
        <dsp:cNvPr id="0" name=""/>
        <dsp:cNvSpPr/>
      </dsp:nvSpPr>
      <dsp:spPr>
        <a:xfrm>
          <a:off x="0" y="1384035"/>
          <a:ext cx="6900512" cy="13840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t" anchorCtr="0">
          <a:noAutofit/>
        </a:bodyPr>
        <a:lstStyle/>
        <a:p>
          <a:pPr marL="0" lvl="0" indent="0" algn="l" defTabSz="1200150">
            <a:lnSpc>
              <a:spcPct val="90000"/>
            </a:lnSpc>
            <a:spcBef>
              <a:spcPct val="0"/>
            </a:spcBef>
            <a:spcAft>
              <a:spcPct val="35000"/>
            </a:spcAft>
            <a:buNone/>
          </a:pPr>
          <a:r>
            <a:rPr lang="en-US" sz="2700" kern="1200"/>
            <a:t>Toussaint seeks to restore order</a:t>
          </a:r>
        </a:p>
      </dsp:txBody>
      <dsp:txXfrm>
        <a:off x="0" y="1384035"/>
        <a:ext cx="6900512" cy="1384035"/>
      </dsp:txXfrm>
    </dsp:sp>
    <dsp:sp modelId="{B764087B-01FE-DF4B-B0FA-C55BBEB3B77D}">
      <dsp:nvSpPr>
        <dsp:cNvPr id="0" name=""/>
        <dsp:cNvSpPr/>
      </dsp:nvSpPr>
      <dsp:spPr>
        <a:xfrm>
          <a:off x="0" y="2768070"/>
          <a:ext cx="6900512" cy="0"/>
        </a:xfrm>
        <a:prstGeom prst="line">
          <a:avLst/>
        </a:prstGeom>
        <a:solidFill>
          <a:schemeClr val="accent2">
            <a:hueOff val="-970242"/>
            <a:satOff val="-55952"/>
            <a:lumOff val="5752"/>
            <a:alphaOff val="0"/>
          </a:schemeClr>
        </a:solidFill>
        <a:ln w="12700" cap="flat" cmpd="sng" algn="ctr">
          <a:solidFill>
            <a:schemeClr val="accent2">
              <a:hueOff val="-970242"/>
              <a:satOff val="-55952"/>
              <a:lumOff val="5752"/>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615EE77-181B-CD49-B93D-292EF54A4AF9}">
      <dsp:nvSpPr>
        <dsp:cNvPr id="0" name=""/>
        <dsp:cNvSpPr/>
      </dsp:nvSpPr>
      <dsp:spPr>
        <a:xfrm>
          <a:off x="0" y="2768070"/>
          <a:ext cx="6900512" cy="13840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t" anchorCtr="0">
          <a:noAutofit/>
        </a:bodyPr>
        <a:lstStyle/>
        <a:p>
          <a:pPr marL="0" lvl="0" indent="0" algn="l" defTabSz="1200150">
            <a:lnSpc>
              <a:spcPct val="90000"/>
            </a:lnSpc>
            <a:spcBef>
              <a:spcPct val="0"/>
            </a:spcBef>
            <a:spcAft>
              <a:spcPct val="35000"/>
            </a:spcAft>
            <a:buNone/>
          </a:pPr>
          <a:r>
            <a:rPr lang="en-US" sz="2700" kern="1200"/>
            <a:t>The people air their grievances</a:t>
          </a:r>
        </a:p>
      </dsp:txBody>
      <dsp:txXfrm>
        <a:off x="0" y="2768070"/>
        <a:ext cx="6900512" cy="1384035"/>
      </dsp:txXfrm>
    </dsp:sp>
    <dsp:sp modelId="{0CDA4C25-8DA5-F644-8FF5-4844EAC86BE3}">
      <dsp:nvSpPr>
        <dsp:cNvPr id="0" name=""/>
        <dsp:cNvSpPr/>
      </dsp:nvSpPr>
      <dsp:spPr>
        <a:xfrm>
          <a:off x="0" y="4152105"/>
          <a:ext cx="6900512" cy="0"/>
        </a:xfrm>
        <a:prstGeom prst="line">
          <a:avLst/>
        </a:prstGeom>
        <a:solidFill>
          <a:schemeClr val="accent2">
            <a:hueOff val="-1455363"/>
            <a:satOff val="-83928"/>
            <a:lumOff val="8628"/>
            <a:alphaOff val="0"/>
          </a:schemeClr>
        </a:solidFill>
        <a:ln w="12700" cap="flat" cmpd="sng" algn="ctr">
          <a:solidFill>
            <a:schemeClr val="accent2">
              <a:hueOff val="-1455363"/>
              <a:satOff val="-83928"/>
              <a:lumOff val="8628"/>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AB22B42-4F56-B441-92B0-9747923CA0B7}">
      <dsp:nvSpPr>
        <dsp:cNvPr id="0" name=""/>
        <dsp:cNvSpPr/>
      </dsp:nvSpPr>
      <dsp:spPr>
        <a:xfrm>
          <a:off x="0" y="4152105"/>
          <a:ext cx="6900512" cy="13840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t" anchorCtr="0">
          <a:noAutofit/>
        </a:bodyPr>
        <a:lstStyle/>
        <a:p>
          <a:pPr marL="0" lvl="0" indent="0" algn="l" defTabSz="1200150">
            <a:lnSpc>
              <a:spcPct val="90000"/>
            </a:lnSpc>
            <a:spcBef>
              <a:spcPct val="0"/>
            </a:spcBef>
            <a:spcAft>
              <a:spcPct val="35000"/>
            </a:spcAft>
            <a:buNone/>
          </a:pPr>
          <a:r>
            <a:rPr lang="en-US" sz="2700" kern="1200"/>
            <a:t>Toussaint reprimands them</a:t>
          </a:r>
        </a:p>
      </dsp:txBody>
      <dsp:txXfrm>
        <a:off x="0" y="4152105"/>
        <a:ext cx="6900512" cy="1384035"/>
      </dsp:txXfrm>
    </dsp:sp>
  </dsp:spTree>
</dsp:drawing>
</file>

<file path=ppt/diagrams/layout1.xml><?xml version="1.0" encoding="utf-8"?>
<dgm:layoutDef xmlns:dgm="http://schemas.openxmlformats.org/drawingml/2006/diagram" xmlns:a="http://schemas.openxmlformats.org/drawingml/2006/main" uniqueId="urn:microsoft.com/office/officeart/2017/3/layout/HorizontalPathTimeline">
  <dgm:title val="Horizontal Path Timeline"/>
  <dgm:desc val="Use to show a list of events in chronological order. The rectangular shape contains the description while the date is shown near the circular dot along the time line. It's the perfect SmartArt for displaying large amount of text with a short date format."/>
  <dgm:catLst>
    <dgm:cat type="timeline" pri="500"/>
    <dgm:cat type="process" pri="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
    <dgm:varLst>
      <dgm:chMax/>
      <dgm:chPref/>
      <dgm:animLvl val="lvl"/>
    </dgm:varLst>
    <dgm:alg type="composite"/>
    <dgm:shape xmlns:r="http://schemas.openxmlformats.org/officeDocument/2006/relationships" r:blip="">
      <dgm:adjLst/>
    </dgm:shape>
    <dgm:constrLst>
      <dgm:constr type="w" for="ch" forName="divider" refType="w"/>
      <dgm:constr type="h" for="ch" forName="divider" refType="h" fact="0.04"/>
      <dgm:constr type="ctrY" for="ch" forName="divider" refType="h" fact="0.5"/>
      <dgm:constr type="l" for="ch" forName="divider"/>
      <dgm:constr type="w" for="ch" forName="nodes" refType="w"/>
      <dgm:constr type="h" for="ch" forName="nodes" refType="h"/>
    </dgm:constrLst>
    <dgm:layoutNode name="divider" styleLbl="node1">
      <dgm:alg type="sp"/>
      <dgm:shape xmlns:r="http://schemas.openxmlformats.org/officeDocument/2006/relationships" type="rect" r:blip="" zOrderOff="2">
        <dgm:adjLst/>
      </dgm:shape>
      <dgm:presOf/>
      <dgm:constrLst/>
      <dgm:ruleLst/>
    </dgm:layoutNode>
    <dgm:layoutNode name="nodes">
      <dgm:varLst>
        <dgm:chMax/>
        <dgm:chPref/>
        <dgm:animLvl val="lvl"/>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choose name="constrBasedOnChildrenCount">
        <dgm:if name="constrForTwoChildren" axis="ch" ptType="node" func="cnt" op="lte" val="2">
          <dgm:constrLst>
            <dgm:constr type="primFontSz" for="des" forName="L1TextContainer" val="20"/>
            <dgm:constr type="primFontSz" for="des" forName="L2TextContainer" refType="primFontSz" refFor="des" refForName="L1TextContainer" op="equ" fact="0.75"/>
            <dgm:constr type="w" for="ch" forName="composite" refType="w"/>
            <dgm:constr type="h" for="ch" forName="composite" refType="h"/>
            <dgm:constr type="w" for="ch" forName="spaceBetweenRectangles" refType="w" refFor="ch" refForName="composite" fact="0"/>
            <dgm:constr type="w" for="ch" ptType="sibTrans" op="equ"/>
            <dgm:constr type="primFontSz" for="des" forName="L1TextContainer" op="equ"/>
            <dgm:constr type="primFontSz" for="des" forName="L2TextContainer" op="equ"/>
          </dgm:constrLst>
        </dgm:if>
        <dgm:else name="constrForRest">
          <dgm:constrLst>
            <dgm:constr type="primFontSz" for="des" forName="L1TextContainer" val="20"/>
            <dgm:constr type="primFontSz" for="des" forName="L2TextContainer" refType="primFontSz" refFor="des" refForName="L1TextContainer" op="equ" fact="0.75"/>
            <dgm:constr type="w" for="ch" forName="composite" refType="w"/>
            <dgm:constr type="h" for="ch" forName="composite" refType="h"/>
            <dgm:constr type="w" for="ch" forName="spaceBetweenRectangles" refType="w" refFor="ch" refForName="composite" fact="-0.5"/>
            <dgm:constr type="w" for="ch" ptType="sibTrans" op="equ"/>
            <dgm:constr type="primFontSz" for="des" forName="L1TextContainer" op="equ"/>
            <dgm:constr type="primFontSz" for="des" forName="L2TextContainer" op="equ"/>
          </dgm:constrLst>
        </dgm:else>
      </dgm:choose>
      <dgm:forEach name="nodesForEach" axis="ch" ptType="node">
        <dgm:layoutNode name="composite">
          <dgm:alg type="composite"/>
          <dgm:shape xmlns:r="http://schemas.openxmlformats.org/officeDocument/2006/relationships" r:blip="">
            <dgm:adjLst/>
          </dgm:shape>
          <dgm:choose name="CaseForPlacingNodesAboveAndBelowDivider">
            <dgm:if name="CaseForPlacingNodeAboveDivider" axis="self" ptType="node" func="posOdd" op="equ" val="1">
              <dgm:constrLst>
                <dgm:constr type="w" for="ch" forName="L1TextContainer" refType="w" fact="0.8"/>
                <dgm:constr type="l" for="ch" forName="L1TextContainer" refType="w" fact="0.1"/>
                <dgm:constr type="t" for="ch" forName="L1TextContainer" refType="h" fact="0.537"/>
                <dgm:constr type="h" for="ch" forName="L1TextContainer" refType="h" fact="0.113"/>
                <dgm:constr type="w" for="ch" forName="L2TextContainerWrapper" refType="w" fact="0.88"/>
                <dgm:constr type="h" for="ch" forName="L2TextContainerWrapper" refType="h" fact="0.31"/>
                <dgm:constr type="b" for="ch" forName="L2TextContainerWrapper" refType="h" fact="0.31"/>
                <dgm:constr type="l" for="ch" forName="L2TextContainerWrapper" refType="w" fact="0.06"/>
                <dgm:constr type="w" for="ch" forName="ConnectLine"/>
                <dgm:constr type="l" for="ch" forName="ConnectLine" refType="w" fact="0.5"/>
                <dgm:constr type="h" for="ch" forName="ConnectLine" refType="h" fact="0.17"/>
                <dgm:constr type="t" for="ch" forName="ConnectLine" refType="h" fact="0.31"/>
                <dgm:constr type="w" for="ch" forName="ConnectorPoint" refType="h" fact="0.025"/>
                <dgm:constr type="h" for="ch" forName="ConnectorPoint" refType="h" fact="0.025"/>
                <dgm:constr type="ctrX" for="ch" forName="ConnectorPoint" refType="w" fact="0.5"/>
                <dgm:constr type="ctrY" for="ch" forName="ConnectorPoint" refType="h" fact="0.5"/>
                <dgm:constr type="w" for="ch" forName="EmptyPlaceHolder" refType="w"/>
                <dgm:constr type="t" for="ch" forName="EmptyPlaceHolder" refType="h" fact="0.65"/>
                <dgm:constr type="h" for="ch" forName="EmptyPlaceHolder" refType="h" fact="0.35"/>
              </dgm:constrLst>
            </dgm:if>
            <dgm:else name="CaseForPlacingNodeBelowDivider">
              <dgm:constrLst>
                <dgm:constr type="w" for="ch" forName="L1TextContainer" refType="w" fact="0.8"/>
                <dgm:constr type="l" for="ch" forName="L1TextContainer" refType="w" fact="0.1"/>
                <dgm:constr type="t" for="ch" forName="L1TextContainer" refType="h" fact="0.35"/>
                <dgm:constr type="h" for="ch" forName="L1TextContainer" refType="h" fact="0.113"/>
                <dgm:constr type="w" for="ch" forName="L2TextContainerWrapper" refType="w" fact="0.88"/>
                <dgm:constr type="h" for="ch" forName="L2TextContainerWrapper" refType="h" fact="0.31"/>
                <dgm:constr type="t" for="ch" forName="L2TextContainerWrapper" refType="h" fact="0.69"/>
                <dgm:constr type="l" for="ch" forName="L2TextContainerWrapper" refType="w" fact="0.06"/>
                <dgm:constr type="w" for="ch" forName="ConnectLine"/>
                <dgm:constr type="l" for="ch" forName="ConnectLine" refType="w" fact="0.5"/>
                <dgm:constr type="h" for="ch" forName="ConnectLine" refType="h" fact="0.17"/>
                <dgm:constr type="t" for="ch" forName="ConnectLine" refType="h" fact="0.52"/>
                <dgm:constr type="w" for="ch" forName="ConnectorPoint" refType="h" fact="0.025"/>
                <dgm:constr type="h" for="ch" forName="ConnectorPoint" refType="h" fact="0.025"/>
                <dgm:constr type="ctrX" for="ch" forName="ConnectorPoint" refType="w" fact="0.5"/>
                <dgm:constr type="ctrY" for="ch" forName="ConnectorPoint" refType="h" fact="0.5"/>
                <dgm:constr type="w" for="ch" forName="EmptyPlaceHolder" refType="w"/>
                <dgm:constr type="h" for="ch" forName="EmptyPlaceHolder" refType="h" fact="0.35"/>
                <dgm:constr type="t" for="ch" forName="EmptyPlaceHolder" refType="h" fact="0"/>
              </dgm:constrLst>
            </dgm:else>
          </dgm:choose>
          <dgm:layoutNode name="L1TextContainer" styleLbl="revTx">
            <dgm:varLst>
              <dgm:chMax val="1"/>
              <dgm:chPref val="1"/>
              <dgm:bulletEnabled val="1"/>
            </dgm:varLst>
            <dgm:choose name="casesForTxtDirLogic">
              <dgm:if name="Name78" axis="self" ptType="node" func="posOdd" op="equ" val="1">
                <dgm:alg type="tx">
                  <dgm:param type="txAnchorHorz" val="ctr"/>
                  <dgm:param type="txAnchorVert" val="t"/>
                  <dgm:param type="parTxLTRAlign" val="ctr"/>
                  <dgm:param type="parTxRTLAlign" val="ctr"/>
                </dgm:alg>
              </dgm:if>
              <dgm:else name="Name89">
                <dgm:alg type="tx">
                  <dgm:param type="txAnchorHorz" val="ctr"/>
                  <dgm:param type="txAnchorVert" val="b"/>
                  <dgm:param type="parTxLTRAlign" val="ctr"/>
                  <dgm:param type="parTxRTLAlign" val="ctr"/>
                </dgm:alg>
              </dgm:else>
            </dgm:choose>
            <dgm:shape xmlns:r="http://schemas.openxmlformats.org/officeDocument/2006/relationships" type="rect" r:blip="">
              <dgm:adjLst/>
            </dgm:shape>
            <dgm:presOf axis="self"/>
            <dgm:constrLst>
              <dgm:constr type="lMarg"/>
              <dgm:constr type="rMarg"/>
              <dgm:constr type="tMarg"/>
              <dgm:constr type="bMarg"/>
            </dgm:constrLst>
            <dgm:ruleLst>
              <dgm:rule type="primFontSz" val="14" fact="NaN" max="NaN"/>
            </dgm:ruleLst>
          </dgm:layoutNode>
          <dgm:layoutNode name="L2TextContainerWrapper" styleLbl="bgAccFollowNode1">
            <dgm:varLst>
              <dgm:chMax val="0"/>
              <dgm:chPref val="0"/>
              <dgm:bulletEnabled val="1"/>
            </dgm:varLst>
            <dgm:alg type="composite"/>
            <dgm:choose name="L2TextContainerConstr">
              <dgm:if name="CaseForPlacingL2TextContaineAboveDivider" axis="self" ptType="node" func="posOdd" op="equ" val="1">
                <dgm:constrLst>
                  <dgm:constr type="h" for="ch" forName="L2TextContainer" refType="h" fact="0.45"/>
                  <dgm:constr type="b" for="ch" forName="L2TextContainer" refType="h"/>
                  <dgm:constr type="h" for="ch" forName="FlexibleEmptyPlaceHolder" refType="h" fact="0.55"/>
                </dgm:constrLst>
              </dgm:if>
              <dgm:else name="CaseForPlacingL2TextContaineBelowDivider">
                <dgm:constrLst>
                  <dgm:constr type="h" for="ch" forName="L2TextContainer" refType="h" fact="0.45"/>
                  <dgm:constr type="h" for="ch" forName="FlexibleEmptyPlaceHolder" refType="h" fact="0.55"/>
                  <dgm:constr type="b" for="ch" forName="FlexibleEmptyPlaceHolder" refType="h"/>
                </dgm:constrLst>
              </dgm:else>
            </dgm:choose>
            <dgm:layoutNode name="L2TextContainer" styleLbl="bgAccFollowNode1">
              <dgm:choose name="L2TextContainerAlgo">
                <dgm:if name="L2TextContainerAlgoLTR" func="var" arg="dir" op="equ" val="norm">
                  <dgm:alg type="tx">
                    <dgm:param type="txAnchorVert" val="mid"/>
                    <dgm:param type="parTxRTLAlign" val="l"/>
                    <dgm:param type="parTxLTRAlign" val="l"/>
                    <dgm:param type="txAnchorVertCh" val="mid"/>
                    <dgm:param type="shpTxRTLAlignCh" val="l"/>
                    <dgm:param type="shpTxLTRAlignCh" val="l"/>
                  </dgm:alg>
                </dgm:if>
                <dgm:else name="L2TextContainerAlgoRTL">
                  <dgm:alg type="tx">
                    <dgm:param type="txAnchorVert" val="mid"/>
                    <dgm:param type="parTxRTLAlign" val="r"/>
                    <dgm:param type="parTxLTRAlign" val="r"/>
                    <dgm:param type="txAnchorVertCh" val="mid"/>
                    <dgm:param type="shpTxRTLAlignCh" val="r"/>
                    <dgm:param type="shpTxLTRAlignCh" val="r"/>
                  </dgm:alg>
                </dgm:else>
              </dgm:choose>
              <dgm:shape xmlns:r="http://schemas.openxmlformats.org/officeDocument/2006/relationships" type="rect" r:blip="">
                <dgm:adjLst/>
              </dgm:shape>
              <dgm:presOf axis="des" ptType="node"/>
              <dgm:constrLst>
                <dgm:constr type="lMarg" refType="primFontSz" fact="0.75"/>
                <dgm:constr type="rMarg" refType="primFontSz" fact="0.75"/>
                <dgm:constr type="tMarg" refType="primFontSz" fact="0.75"/>
                <dgm:constr type="bMarg" refType="primFontSz" fact="0.75"/>
              </dgm:constrLst>
              <dgm:ruleLst>
                <dgm:rule type="h" val="INF" fact="NaN" max="NaN"/>
                <dgm:rule type="primFontSz" val="11" fact="NaN" max="NaN"/>
                <dgm:rule type="secFontSz" val="9" fact="NaN" max="NaN"/>
              </dgm:ruleLst>
            </dgm:layoutNode>
            <dgm:layoutNode name="FlexibleEmptyPlaceHolder">
              <dgm:alg type="sp"/>
              <dgm:shape xmlns:r="http://schemas.openxmlformats.org/officeDocument/2006/relationships" r:blip="">
                <dgm:adjLst/>
              </dgm:shape>
              <dgm:presOf/>
              <dgm:constrLst/>
            </dgm:layoutNode>
          </dgm:layoutNode>
          <dgm:layoutNode name="ConnectLine" styleLbl="alignNode1" moveWith="L2TextContainer">
            <dgm:alg type="sp"/>
            <dgm:shape xmlns:r="http://schemas.openxmlformats.org/officeDocument/2006/relationships" type="line" r:blip="" zOrderOff="-1">
              <dgm:adjLst/>
              <dgm:extLst>
                <a:ext uri="{B698B0E9-8C71-41B9-8309-B3DCBF30829C}">
                  <dgm1612:spPr xmlns:dgm1612="http://schemas.microsoft.com/office/drawing/2016/12/diagram">
                    <a:ln w="6350">
                      <a:prstDash val="dash"/>
                    </a:ln>
                  </dgm1612:spPr>
                </a:ext>
              </dgm:extLst>
            </dgm:shape>
            <dgm:presOf/>
            <dgm:constrLst/>
          </dgm:layoutNode>
          <dgm:layoutNode name="ConnectorPoint" styleLbl="fgAcc1" moveWith="L2TextContainer">
            <dgm:alg type="sp"/>
            <dgm:shape xmlns:r="http://schemas.openxmlformats.org/officeDocument/2006/relationships" type="ellipse" r:blip="" zOrderOff="10">
              <dgm:adjLst/>
              <dgm:extLst>
                <a:ext uri="{B698B0E9-8C71-41B9-8309-B3DCBF30829C}">
                  <dgm1612:spPr xmlns:dgm1612="http://schemas.microsoft.com/office/drawing/2016/12/diagram">
                    <a:ln>
                      <a:noFill/>
                    </a:ln>
                  </dgm1612:spPr>
                </a:ext>
              </dgm:extLst>
            </dgm:shape>
            <dgm:presOf/>
            <dgm:constrLst/>
          </dgm:layoutNode>
          <dgm:layoutNode name="EmptyPlaceHolder">
            <dgm:alg type="sp"/>
            <dgm:shape xmlns:r="http://schemas.openxmlformats.org/officeDocument/2006/relationships" r:blip="">
              <dgm:adjLst/>
            </dgm:shape>
            <dgm:presOf/>
            <dgm:constrLst/>
          </dgm:layoutNode>
        </dgm:layoutNode>
        <dgm:forEach name="Name28"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Node>
  <dgm:extLst>
    <a:ext uri="{68A01E43-0DF5-4B5B-8FA6-DAF915123BFB}">
      <dgm1612:lstStyle xmlns:dgm1612="http://schemas.microsoft.com/office/drawing/2016/12/diagram">
        <a:lvl1pPr>
          <a:defRPr b="1"/>
        </a:lvl1pPr>
      </dgm1612:lstStyle>
    </a:ext>
  </dgm:extLst>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6.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7.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8.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A16F2F-0E38-544B-857D-2A51DB37182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A96DB79-F32D-D541-A3F8-2F5FE0F6C46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EE9B808-3E1A-C945-B87F-C86C7D574DF4}"/>
              </a:ext>
            </a:extLst>
          </p:cNvPr>
          <p:cNvSpPr>
            <a:spLocks noGrp="1"/>
          </p:cNvSpPr>
          <p:nvPr>
            <p:ph type="dt" sz="half" idx="10"/>
          </p:nvPr>
        </p:nvSpPr>
        <p:spPr/>
        <p:txBody>
          <a:bodyPr/>
          <a:lstStyle/>
          <a:p>
            <a:fld id="{AE444DE1-6233-2A4B-99FC-FD806F342D45}" type="datetimeFigureOut">
              <a:rPr lang="en-US" smtClean="0"/>
              <a:t>3/13/25</a:t>
            </a:fld>
            <a:endParaRPr lang="en-US"/>
          </a:p>
        </p:txBody>
      </p:sp>
      <p:sp>
        <p:nvSpPr>
          <p:cNvPr id="5" name="Footer Placeholder 4">
            <a:extLst>
              <a:ext uri="{FF2B5EF4-FFF2-40B4-BE49-F238E27FC236}">
                <a16:creationId xmlns:a16="http://schemas.microsoft.com/office/drawing/2014/main" id="{66C10C0A-215E-F747-A2A3-9D8378A17D0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1CBC96B-F77F-DA41-9D24-BDAB5388176B}"/>
              </a:ext>
            </a:extLst>
          </p:cNvPr>
          <p:cNvSpPr>
            <a:spLocks noGrp="1"/>
          </p:cNvSpPr>
          <p:nvPr>
            <p:ph type="sldNum" sz="quarter" idx="12"/>
          </p:nvPr>
        </p:nvSpPr>
        <p:spPr/>
        <p:txBody>
          <a:bodyPr/>
          <a:lstStyle/>
          <a:p>
            <a:fld id="{5FD2C0A4-5890-6140-8796-27828194E509}" type="slidenum">
              <a:rPr lang="en-US" smtClean="0"/>
              <a:t>‹#›</a:t>
            </a:fld>
            <a:endParaRPr lang="en-US"/>
          </a:p>
        </p:txBody>
      </p:sp>
    </p:spTree>
    <p:extLst>
      <p:ext uri="{BB962C8B-B14F-4D97-AF65-F5344CB8AC3E}">
        <p14:creationId xmlns:p14="http://schemas.microsoft.com/office/powerpoint/2010/main" val="32701181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328D79-BFED-FD41-BF22-562832DF7065}"/>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2798088-1C61-224D-974D-C20CD4B5F7CD}"/>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5A68267-216D-8042-9D7F-801702F49DC1}"/>
              </a:ext>
            </a:extLst>
          </p:cNvPr>
          <p:cNvSpPr>
            <a:spLocks noGrp="1"/>
          </p:cNvSpPr>
          <p:nvPr>
            <p:ph type="dt" sz="half" idx="10"/>
          </p:nvPr>
        </p:nvSpPr>
        <p:spPr/>
        <p:txBody>
          <a:bodyPr/>
          <a:lstStyle/>
          <a:p>
            <a:fld id="{AE444DE1-6233-2A4B-99FC-FD806F342D45}" type="datetimeFigureOut">
              <a:rPr lang="en-US" smtClean="0"/>
              <a:t>3/13/25</a:t>
            </a:fld>
            <a:endParaRPr lang="en-US"/>
          </a:p>
        </p:txBody>
      </p:sp>
      <p:sp>
        <p:nvSpPr>
          <p:cNvPr id="5" name="Footer Placeholder 4">
            <a:extLst>
              <a:ext uri="{FF2B5EF4-FFF2-40B4-BE49-F238E27FC236}">
                <a16:creationId xmlns:a16="http://schemas.microsoft.com/office/drawing/2014/main" id="{BB91CFA1-2BAF-9248-AD84-04A4688963B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B936532-452F-6E41-AEB1-FD33AA103715}"/>
              </a:ext>
            </a:extLst>
          </p:cNvPr>
          <p:cNvSpPr>
            <a:spLocks noGrp="1"/>
          </p:cNvSpPr>
          <p:nvPr>
            <p:ph type="sldNum" sz="quarter" idx="12"/>
          </p:nvPr>
        </p:nvSpPr>
        <p:spPr/>
        <p:txBody>
          <a:bodyPr/>
          <a:lstStyle/>
          <a:p>
            <a:fld id="{5FD2C0A4-5890-6140-8796-27828194E509}" type="slidenum">
              <a:rPr lang="en-US" smtClean="0"/>
              <a:t>‹#›</a:t>
            </a:fld>
            <a:endParaRPr lang="en-US"/>
          </a:p>
        </p:txBody>
      </p:sp>
    </p:spTree>
    <p:extLst>
      <p:ext uri="{BB962C8B-B14F-4D97-AF65-F5344CB8AC3E}">
        <p14:creationId xmlns:p14="http://schemas.microsoft.com/office/powerpoint/2010/main" val="3891121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C1E5364-AA87-2245-AC75-935FB70ED177}"/>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701DE2F-AD28-814A-9EF3-1E32F39EB87B}"/>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2644E66-2A59-4D41-9E95-7A976AE485D4}"/>
              </a:ext>
            </a:extLst>
          </p:cNvPr>
          <p:cNvSpPr>
            <a:spLocks noGrp="1"/>
          </p:cNvSpPr>
          <p:nvPr>
            <p:ph type="dt" sz="half" idx="10"/>
          </p:nvPr>
        </p:nvSpPr>
        <p:spPr/>
        <p:txBody>
          <a:bodyPr/>
          <a:lstStyle/>
          <a:p>
            <a:fld id="{AE444DE1-6233-2A4B-99FC-FD806F342D45}" type="datetimeFigureOut">
              <a:rPr lang="en-US" smtClean="0"/>
              <a:t>3/13/25</a:t>
            </a:fld>
            <a:endParaRPr lang="en-US"/>
          </a:p>
        </p:txBody>
      </p:sp>
      <p:sp>
        <p:nvSpPr>
          <p:cNvPr id="5" name="Footer Placeholder 4">
            <a:extLst>
              <a:ext uri="{FF2B5EF4-FFF2-40B4-BE49-F238E27FC236}">
                <a16:creationId xmlns:a16="http://schemas.microsoft.com/office/drawing/2014/main" id="{4DC6BB10-0068-6740-8DDE-02B82E90ACD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882D6F0-EB3C-9241-A97A-5536948A5808}"/>
              </a:ext>
            </a:extLst>
          </p:cNvPr>
          <p:cNvSpPr>
            <a:spLocks noGrp="1"/>
          </p:cNvSpPr>
          <p:nvPr>
            <p:ph type="sldNum" sz="quarter" idx="12"/>
          </p:nvPr>
        </p:nvSpPr>
        <p:spPr/>
        <p:txBody>
          <a:bodyPr/>
          <a:lstStyle/>
          <a:p>
            <a:fld id="{5FD2C0A4-5890-6140-8796-27828194E509}" type="slidenum">
              <a:rPr lang="en-US" smtClean="0"/>
              <a:t>‹#›</a:t>
            </a:fld>
            <a:endParaRPr lang="en-US"/>
          </a:p>
        </p:txBody>
      </p:sp>
    </p:spTree>
    <p:extLst>
      <p:ext uri="{BB962C8B-B14F-4D97-AF65-F5344CB8AC3E}">
        <p14:creationId xmlns:p14="http://schemas.microsoft.com/office/powerpoint/2010/main" val="32208204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E74BDE-C009-9D4C-9EF2-8FA4497C93E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92C4863-795D-8447-808B-7BAA0D3A3789}"/>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ED934E7-2B67-3242-8099-02AF99F2EB36}"/>
              </a:ext>
            </a:extLst>
          </p:cNvPr>
          <p:cNvSpPr>
            <a:spLocks noGrp="1"/>
          </p:cNvSpPr>
          <p:nvPr>
            <p:ph type="dt" sz="half" idx="10"/>
          </p:nvPr>
        </p:nvSpPr>
        <p:spPr/>
        <p:txBody>
          <a:bodyPr/>
          <a:lstStyle/>
          <a:p>
            <a:fld id="{AE444DE1-6233-2A4B-99FC-FD806F342D45}" type="datetimeFigureOut">
              <a:rPr lang="en-US" smtClean="0"/>
              <a:t>3/13/25</a:t>
            </a:fld>
            <a:endParaRPr lang="en-US"/>
          </a:p>
        </p:txBody>
      </p:sp>
      <p:sp>
        <p:nvSpPr>
          <p:cNvPr id="5" name="Footer Placeholder 4">
            <a:extLst>
              <a:ext uri="{FF2B5EF4-FFF2-40B4-BE49-F238E27FC236}">
                <a16:creationId xmlns:a16="http://schemas.microsoft.com/office/drawing/2014/main" id="{89D890E9-B322-124E-951A-2A857F43305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A4E0887-858B-BB4A-B204-A0A6D01616A1}"/>
              </a:ext>
            </a:extLst>
          </p:cNvPr>
          <p:cNvSpPr>
            <a:spLocks noGrp="1"/>
          </p:cNvSpPr>
          <p:nvPr>
            <p:ph type="sldNum" sz="quarter" idx="12"/>
          </p:nvPr>
        </p:nvSpPr>
        <p:spPr/>
        <p:txBody>
          <a:bodyPr/>
          <a:lstStyle/>
          <a:p>
            <a:fld id="{5FD2C0A4-5890-6140-8796-27828194E509}" type="slidenum">
              <a:rPr lang="en-US" smtClean="0"/>
              <a:t>‹#›</a:t>
            </a:fld>
            <a:endParaRPr lang="en-US"/>
          </a:p>
        </p:txBody>
      </p:sp>
    </p:spTree>
    <p:extLst>
      <p:ext uri="{BB962C8B-B14F-4D97-AF65-F5344CB8AC3E}">
        <p14:creationId xmlns:p14="http://schemas.microsoft.com/office/powerpoint/2010/main" val="14539456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25265A-C90B-6B4E-AAB3-A957C387ADC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2CB1ED41-2E16-EE46-AB3D-DA8EBEF31E1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186E17A6-6618-5B4B-8C43-C31AA3DBEA41}"/>
              </a:ext>
            </a:extLst>
          </p:cNvPr>
          <p:cNvSpPr>
            <a:spLocks noGrp="1"/>
          </p:cNvSpPr>
          <p:nvPr>
            <p:ph type="dt" sz="half" idx="10"/>
          </p:nvPr>
        </p:nvSpPr>
        <p:spPr/>
        <p:txBody>
          <a:bodyPr/>
          <a:lstStyle/>
          <a:p>
            <a:fld id="{AE444DE1-6233-2A4B-99FC-FD806F342D45}" type="datetimeFigureOut">
              <a:rPr lang="en-US" smtClean="0"/>
              <a:t>3/13/25</a:t>
            </a:fld>
            <a:endParaRPr lang="en-US"/>
          </a:p>
        </p:txBody>
      </p:sp>
      <p:sp>
        <p:nvSpPr>
          <p:cNvPr id="5" name="Footer Placeholder 4">
            <a:extLst>
              <a:ext uri="{FF2B5EF4-FFF2-40B4-BE49-F238E27FC236}">
                <a16:creationId xmlns:a16="http://schemas.microsoft.com/office/drawing/2014/main" id="{9C163375-1F79-384F-9A33-DEC705E220E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FBA1BAC-84CA-3346-ACA5-91859CC399AC}"/>
              </a:ext>
            </a:extLst>
          </p:cNvPr>
          <p:cNvSpPr>
            <a:spLocks noGrp="1"/>
          </p:cNvSpPr>
          <p:nvPr>
            <p:ph type="sldNum" sz="quarter" idx="12"/>
          </p:nvPr>
        </p:nvSpPr>
        <p:spPr/>
        <p:txBody>
          <a:bodyPr/>
          <a:lstStyle/>
          <a:p>
            <a:fld id="{5FD2C0A4-5890-6140-8796-27828194E509}" type="slidenum">
              <a:rPr lang="en-US" smtClean="0"/>
              <a:t>‹#›</a:t>
            </a:fld>
            <a:endParaRPr lang="en-US"/>
          </a:p>
        </p:txBody>
      </p:sp>
    </p:spTree>
    <p:extLst>
      <p:ext uri="{BB962C8B-B14F-4D97-AF65-F5344CB8AC3E}">
        <p14:creationId xmlns:p14="http://schemas.microsoft.com/office/powerpoint/2010/main" val="29680833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64D1B1-AACC-C640-A47A-FB5E4F37E7E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F0F59B7-D747-B746-ADEA-1150319BAE27}"/>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356D8F2-0E44-B948-83AB-3904BD7AFC05}"/>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D8C353E-E983-504D-BF05-C27525FB36FD}"/>
              </a:ext>
            </a:extLst>
          </p:cNvPr>
          <p:cNvSpPr>
            <a:spLocks noGrp="1"/>
          </p:cNvSpPr>
          <p:nvPr>
            <p:ph type="dt" sz="half" idx="10"/>
          </p:nvPr>
        </p:nvSpPr>
        <p:spPr/>
        <p:txBody>
          <a:bodyPr/>
          <a:lstStyle/>
          <a:p>
            <a:fld id="{AE444DE1-6233-2A4B-99FC-FD806F342D45}" type="datetimeFigureOut">
              <a:rPr lang="en-US" smtClean="0"/>
              <a:t>3/13/25</a:t>
            </a:fld>
            <a:endParaRPr lang="en-US"/>
          </a:p>
        </p:txBody>
      </p:sp>
      <p:sp>
        <p:nvSpPr>
          <p:cNvPr id="6" name="Footer Placeholder 5">
            <a:extLst>
              <a:ext uri="{FF2B5EF4-FFF2-40B4-BE49-F238E27FC236}">
                <a16:creationId xmlns:a16="http://schemas.microsoft.com/office/drawing/2014/main" id="{73C925F2-2ED2-D34F-9376-667AF4AB81B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177F85C-8008-714E-BBA8-DAD0F631A738}"/>
              </a:ext>
            </a:extLst>
          </p:cNvPr>
          <p:cNvSpPr>
            <a:spLocks noGrp="1"/>
          </p:cNvSpPr>
          <p:nvPr>
            <p:ph type="sldNum" sz="quarter" idx="12"/>
          </p:nvPr>
        </p:nvSpPr>
        <p:spPr/>
        <p:txBody>
          <a:bodyPr/>
          <a:lstStyle/>
          <a:p>
            <a:fld id="{5FD2C0A4-5890-6140-8796-27828194E509}" type="slidenum">
              <a:rPr lang="en-US" smtClean="0"/>
              <a:t>‹#›</a:t>
            </a:fld>
            <a:endParaRPr lang="en-US"/>
          </a:p>
        </p:txBody>
      </p:sp>
    </p:spTree>
    <p:extLst>
      <p:ext uri="{BB962C8B-B14F-4D97-AF65-F5344CB8AC3E}">
        <p14:creationId xmlns:p14="http://schemas.microsoft.com/office/powerpoint/2010/main" val="40032179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9EEE13-7661-9B4B-8A70-512011D9DCD8}"/>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F7A8377-D007-574B-821C-D296FF216FE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D9F3D8B7-F295-E049-A55E-6A574BA9DD1E}"/>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4627C58-0118-5446-A021-223289D29B6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93A088A8-472D-0643-B006-2B075252F007}"/>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08BAB7C-F826-FE4B-B903-0E57C18F2CC0}"/>
              </a:ext>
            </a:extLst>
          </p:cNvPr>
          <p:cNvSpPr>
            <a:spLocks noGrp="1"/>
          </p:cNvSpPr>
          <p:nvPr>
            <p:ph type="dt" sz="half" idx="10"/>
          </p:nvPr>
        </p:nvSpPr>
        <p:spPr/>
        <p:txBody>
          <a:bodyPr/>
          <a:lstStyle/>
          <a:p>
            <a:fld id="{AE444DE1-6233-2A4B-99FC-FD806F342D45}" type="datetimeFigureOut">
              <a:rPr lang="en-US" smtClean="0"/>
              <a:t>3/13/25</a:t>
            </a:fld>
            <a:endParaRPr lang="en-US"/>
          </a:p>
        </p:txBody>
      </p:sp>
      <p:sp>
        <p:nvSpPr>
          <p:cNvPr id="8" name="Footer Placeholder 7">
            <a:extLst>
              <a:ext uri="{FF2B5EF4-FFF2-40B4-BE49-F238E27FC236}">
                <a16:creationId xmlns:a16="http://schemas.microsoft.com/office/drawing/2014/main" id="{A7C0F4D9-00C7-0841-BB88-1CDE268DCA3B}"/>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E4CEEDF0-3F39-6740-A408-20EB6A92FDFF}"/>
              </a:ext>
            </a:extLst>
          </p:cNvPr>
          <p:cNvSpPr>
            <a:spLocks noGrp="1"/>
          </p:cNvSpPr>
          <p:nvPr>
            <p:ph type="sldNum" sz="quarter" idx="12"/>
          </p:nvPr>
        </p:nvSpPr>
        <p:spPr/>
        <p:txBody>
          <a:bodyPr/>
          <a:lstStyle/>
          <a:p>
            <a:fld id="{5FD2C0A4-5890-6140-8796-27828194E509}" type="slidenum">
              <a:rPr lang="en-US" smtClean="0"/>
              <a:t>‹#›</a:t>
            </a:fld>
            <a:endParaRPr lang="en-US"/>
          </a:p>
        </p:txBody>
      </p:sp>
    </p:spTree>
    <p:extLst>
      <p:ext uri="{BB962C8B-B14F-4D97-AF65-F5344CB8AC3E}">
        <p14:creationId xmlns:p14="http://schemas.microsoft.com/office/powerpoint/2010/main" val="13815309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4D7F1D-9E02-8742-A731-CF571716A83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0609996-14CF-4B43-B0B3-B9339A51BAFB}"/>
              </a:ext>
            </a:extLst>
          </p:cNvPr>
          <p:cNvSpPr>
            <a:spLocks noGrp="1"/>
          </p:cNvSpPr>
          <p:nvPr>
            <p:ph type="dt" sz="half" idx="10"/>
          </p:nvPr>
        </p:nvSpPr>
        <p:spPr/>
        <p:txBody>
          <a:bodyPr/>
          <a:lstStyle/>
          <a:p>
            <a:fld id="{AE444DE1-6233-2A4B-99FC-FD806F342D45}" type="datetimeFigureOut">
              <a:rPr lang="en-US" smtClean="0"/>
              <a:t>3/13/25</a:t>
            </a:fld>
            <a:endParaRPr lang="en-US"/>
          </a:p>
        </p:txBody>
      </p:sp>
      <p:sp>
        <p:nvSpPr>
          <p:cNvPr id="4" name="Footer Placeholder 3">
            <a:extLst>
              <a:ext uri="{FF2B5EF4-FFF2-40B4-BE49-F238E27FC236}">
                <a16:creationId xmlns:a16="http://schemas.microsoft.com/office/drawing/2014/main" id="{26B49750-7D00-0047-B1A8-8136430D1DF6}"/>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BAB4720-C946-2347-B555-8FA78D4458EC}"/>
              </a:ext>
            </a:extLst>
          </p:cNvPr>
          <p:cNvSpPr>
            <a:spLocks noGrp="1"/>
          </p:cNvSpPr>
          <p:nvPr>
            <p:ph type="sldNum" sz="quarter" idx="12"/>
          </p:nvPr>
        </p:nvSpPr>
        <p:spPr/>
        <p:txBody>
          <a:bodyPr/>
          <a:lstStyle/>
          <a:p>
            <a:fld id="{5FD2C0A4-5890-6140-8796-27828194E509}" type="slidenum">
              <a:rPr lang="en-US" smtClean="0"/>
              <a:t>‹#›</a:t>
            </a:fld>
            <a:endParaRPr lang="en-US"/>
          </a:p>
        </p:txBody>
      </p:sp>
    </p:spTree>
    <p:extLst>
      <p:ext uri="{BB962C8B-B14F-4D97-AF65-F5344CB8AC3E}">
        <p14:creationId xmlns:p14="http://schemas.microsoft.com/office/powerpoint/2010/main" val="10271990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B297FB3-A23D-D14E-B33E-FE1D2F6E4E44}"/>
              </a:ext>
            </a:extLst>
          </p:cNvPr>
          <p:cNvSpPr>
            <a:spLocks noGrp="1"/>
          </p:cNvSpPr>
          <p:nvPr>
            <p:ph type="dt" sz="half" idx="10"/>
          </p:nvPr>
        </p:nvSpPr>
        <p:spPr/>
        <p:txBody>
          <a:bodyPr/>
          <a:lstStyle/>
          <a:p>
            <a:fld id="{AE444DE1-6233-2A4B-99FC-FD806F342D45}" type="datetimeFigureOut">
              <a:rPr lang="en-US" smtClean="0"/>
              <a:t>3/13/25</a:t>
            </a:fld>
            <a:endParaRPr lang="en-US"/>
          </a:p>
        </p:txBody>
      </p:sp>
      <p:sp>
        <p:nvSpPr>
          <p:cNvPr id="3" name="Footer Placeholder 2">
            <a:extLst>
              <a:ext uri="{FF2B5EF4-FFF2-40B4-BE49-F238E27FC236}">
                <a16:creationId xmlns:a16="http://schemas.microsoft.com/office/drawing/2014/main" id="{C253D95C-B8F3-6242-988A-37E3D97A31F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67684A5-5E7E-0B41-840A-1E547BEA0C6C}"/>
              </a:ext>
            </a:extLst>
          </p:cNvPr>
          <p:cNvSpPr>
            <a:spLocks noGrp="1"/>
          </p:cNvSpPr>
          <p:nvPr>
            <p:ph type="sldNum" sz="quarter" idx="12"/>
          </p:nvPr>
        </p:nvSpPr>
        <p:spPr/>
        <p:txBody>
          <a:bodyPr/>
          <a:lstStyle/>
          <a:p>
            <a:fld id="{5FD2C0A4-5890-6140-8796-27828194E509}" type="slidenum">
              <a:rPr lang="en-US" smtClean="0"/>
              <a:t>‹#›</a:t>
            </a:fld>
            <a:endParaRPr lang="en-US"/>
          </a:p>
        </p:txBody>
      </p:sp>
    </p:spTree>
    <p:extLst>
      <p:ext uri="{BB962C8B-B14F-4D97-AF65-F5344CB8AC3E}">
        <p14:creationId xmlns:p14="http://schemas.microsoft.com/office/powerpoint/2010/main" val="4755377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D252C9-3D23-FA43-BB78-8DFA63F6664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0F5B142D-17F9-BB40-8AEC-127E360568B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127F6B6-4A15-4441-9AA4-6BB8C525DB9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5FDDBDF0-B773-2E40-BFE7-7ACABE50DA08}"/>
              </a:ext>
            </a:extLst>
          </p:cNvPr>
          <p:cNvSpPr>
            <a:spLocks noGrp="1"/>
          </p:cNvSpPr>
          <p:nvPr>
            <p:ph type="dt" sz="half" idx="10"/>
          </p:nvPr>
        </p:nvSpPr>
        <p:spPr/>
        <p:txBody>
          <a:bodyPr/>
          <a:lstStyle/>
          <a:p>
            <a:fld id="{AE444DE1-6233-2A4B-99FC-FD806F342D45}" type="datetimeFigureOut">
              <a:rPr lang="en-US" smtClean="0"/>
              <a:t>3/13/25</a:t>
            </a:fld>
            <a:endParaRPr lang="en-US"/>
          </a:p>
        </p:txBody>
      </p:sp>
      <p:sp>
        <p:nvSpPr>
          <p:cNvPr id="6" name="Footer Placeholder 5">
            <a:extLst>
              <a:ext uri="{FF2B5EF4-FFF2-40B4-BE49-F238E27FC236}">
                <a16:creationId xmlns:a16="http://schemas.microsoft.com/office/drawing/2014/main" id="{CDBCDD2A-6E62-6F47-9445-7431599A1AC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24D49FD-0156-B543-9E1C-7C756762DCCC}"/>
              </a:ext>
            </a:extLst>
          </p:cNvPr>
          <p:cNvSpPr>
            <a:spLocks noGrp="1"/>
          </p:cNvSpPr>
          <p:nvPr>
            <p:ph type="sldNum" sz="quarter" idx="12"/>
          </p:nvPr>
        </p:nvSpPr>
        <p:spPr/>
        <p:txBody>
          <a:bodyPr/>
          <a:lstStyle/>
          <a:p>
            <a:fld id="{5FD2C0A4-5890-6140-8796-27828194E509}" type="slidenum">
              <a:rPr lang="en-US" smtClean="0"/>
              <a:t>‹#›</a:t>
            </a:fld>
            <a:endParaRPr lang="en-US"/>
          </a:p>
        </p:txBody>
      </p:sp>
    </p:spTree>
    <p:extLst>
      <p:ext uri="{BB962C8B-B14F-4D97-AF65-F5344CB8AC3E}">
        <p14:creationId xmlns:p14="http://schemas.microsoft.com/office/powerpoint/2010/main" val="40137035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557B0D-B8FE-D54D-A4F7-C5326FB8D1C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DBFCD716-EAC7-8541-8E56-5DACAC93E25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DDE8F3B-860A-5A4F-BEC2-BC86C786D77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D5C4BF95-A8ED-B448-924C-D062E282B028}"/>
              </a:ext>
            </a:extLst>
          </p:cNvPr>
          <p:cNvSpPr>
            <a:spLocks noGrp="1"/>
          </p:cNvSpPr>
          <p:nvPr>
            <p:ph type="dt" sz="half" idx="10"/>
          </p:nvPr>
        </p:nvSpPr>
        <p:spPr/>
        <p:txBody>
          <a:bodyPr/>
          <a:lstStyle/>
          <a:p>
            <a:fld id="{AE444DE1-6233-2A4B-99FC-FD806F342D45}" type="datetimeFigureOut">
              <a:rPr lang="en-US" smtClean="0"/>
              <a:t>3/13/25</a:t>
            </a:fld>
            <a:endParaRPr lang="en-US"/>
          </a:p>
        </p:txBody>
      </p:sp>
      <p:sp>
        <p:nvSpPr>
          <p:cNvPr id="6" name="Footer Placeholder 5">
            <a:extLst>
              <a:ext uri="{FF2B5EF4-FFF2-40B4-BE49-F238E27FC236}">
                <a16:creationId xmlns:a16="http://schemas.microsoft.com/office/drawing/2014/main" id="{1FF88298-427D-9346-BD0B-2945D78C230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52EE7C8-50EA-4142-B4E1-B76BA9CE4E16}"/>
              </a:ext>
            </a:extLst>
          </p:cNvPr>
          <p:cNvSpPr>
            <a:spLocks noGrp="1"/>
          </p:cNvSpPr>
          <p:nvPr>
            <p:ph type="sldNum" sz="quarter" idx="12"/>
          </p:nvPr>
        </p:nvSpPr>
        <p:spPr/>
        <p:txBody>
          <a:bodyPr/>
          <a:lstStyle/>
          <a:p>
            <a:fld id="{5FD2C0A4-5890-6140-8796-27828194E509}" type="slidenum">
              <a:rPr lang="en-US" smtClean="0"/>
              <a:t>‹#›</a:t>
            </a:fld>
            <a:endParaRPr lang="en-US"/>
          </a:p>
        </p:txBody>
      </p:sp>
    </p:spTree>
    <p:extLst>
      <p:ext uri="{BB962C8B-B14F-4D97-AF65-F5344CB8AC3E}">
        <p14:creationId xmlns:p14="http://schemas.microsoft.com/office/powerpoint/2010/main" val="2187232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6">
            <a:lumMod val="40000"/>
            <a:lumOff val="60000"/>
            <a:alpha val="65000"/>
          </a:schemeClr>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E62F863-DC16-574C-9D0B-83664A7DD77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2740FCE5-5DAD-AD45-B67E-87970F98B84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B17ECE3-7CC1-E944-9E97-334368A78BC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E444DE1-6233-2A4B-99FC-FD806F342D45}" type="datetimeFigureOut">
              <a:rPr lang="en-US" smtClean="0"/>
              <a:t>3/13/25</a:t>
            </a:fld>
            <a:endParaRPr lang="en-US"/>
          </a:p>
        </p:txBody>
      </p:sp>
      <p:sp>
        <p:nvSpPr>
          <p:cNvPr id="5" name="Footer Placeholder 4">
            <a:extLst>
              <a:ext uri="{FF2B5EF4-FFF2-40B4-BE49-F238E27FC236}">
                <a16:creationId xmlns:a16="http://schemas.microsoft.com/office/drawing/2014/main" id="{120F3C16-BCFF-1046-8B95-44CF2EAF247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EC1ADE58-1E97-6B42-9195-298325F2766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FD2C0A4-5890-6140-8796-27828194E509}" type="slidenum">
              <a:rPr lang="en-US" smtClean="0"/>
              <a:t>‹#›</a:t>
            </a:fld>
            <a:endParaRPr lang="en-US"/>
          </a:p>
        </p:txBody>
      </p:sp>
    </p:spTree>
    <p:extLst>
      <p:ext uri="{BB962C8B-B14F-4D97-AF65-F5344CB8AC3E}">
        <p14:creationId xmlns:p14="http://schemas.microsoft.com/office/powerpoint/2010/main" val="32361656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4.xml"/><Relationship Id="rId4" Type="http://schemas.openxmlformats.org/officeDocument/2006/relationships/image" Target="../media/image3.jpg"/></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4.jpe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tiff"/><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45000"/>
            <a:lum/>
          </a:blip>
          <a:srcRect/>
          <a:stretch>
            <a:fillRect t="-9000" b="-9000"/>
          </a:stretch>
        </a:blip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pPr algn="ctr"/>
            <a:r>
              <a:rPr lang="en-US" sz="4800" i="1" dirty="0"/>
              <a:t>The French and Haitian Revolutions</a:t>
            </a:r>
          </a:p>
        </p:txBody>
      </p:sp>
      <p:pic>
        <p:nvPicPr>
          <p:cNvPr id="9" name="Content Placeholder 8" descr="1613480_orig.jpg"/>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1193800" y="1931194"/>
            <a:ext cx="4470400" cy="4140200"/>
          </a:xfrm>
        </p:spPr>
      </p:pic>
      <p:pic>
        <p:nvPicPr>
          <p:cNvPr id="3" name="Content Placeholder 2">
            <a:extLst>
              <a:ext uri="{FF2B5EF4-FFF2-40B4-BE49-F238E27FC236}">
                <a16:creationId xmlns:a16="http://schemas.microsoft.com/office/drawing/2014/main" id="{83DA39B4-3B6D-5244-9AC7-E7F845769506}"/>
              </a:ext>
            </a:extLst>
          </p:cNvPr>
          <p:cNvPicPr>
            <a:picLocks noGrp="1" noChangeAspect="1"/>
          </p:cNvPicPr>
          <p:nvPr>
            <p:ph sz="half" idx="2"/>
          </p:nvPr>
        </p:nvPicPr>
        <p:blipFill>
          <a:blip r:embed="rId4"/>
          <a:stretch>
            <a:fillRect/>
          </a:stretch>
        </p:blipFill>
        <p:spPr>
          <a:xfrm>
            <a:off x="7268659" y="1825625"/>
            <a:ext cx="2988682" cy="4351338"/>
          </a:xfrm>
        </p:spPr>
      </p:pic>
    </p:spTree>
    <p:extLst>
      <p:ext uri="{BB962C8B-B14F-4D97-AF65-F5344CB8AC3E}">
        <p14:creationId xmlns:p14="http://schemas.microsoft.com/office/powerpoint/2010/main" val="25135993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E1C056-DFBC-4B49-A2D3-9DC8DC3FA5E1}"/>
              </a:ext>
            </a:extLst>
          </p:cNvPr>
          <p:cNvSpPr>
            <a:spLocks noGrp="1"/>
          </p:cNvSpPr>
          <p:nvPr>
            <p:ph type="title"/>
          </p:nvPr>
        </p:nvSpPr>
        <p:spPr/>
        <p:txBody>
          <a:bodyPr/>
          <a:lstStyle/>
          <a:p>
            <a:r>
              <a:rPr lang="en-US" dirty="0"/>
              <a:t>White colons vs. Free men of </a:t>
            </a:r>
            <a:r>
              <a:rPr lang="en-US" dirty="0" err="1"/>
              <a:t>colour</a:t>
            </a:r>
            <a:endParaRPr lang="en-US" dirty="0"/>
          </a:p>
        </p:txBody>
      </p:sp>
      <p:graphicFrame>
        <p:nvGraphicFramePr>
          <p:cNvPr id="5" name="Content Placeholder 2">
            <a:extLst>
              <a:ext uri="{FF2B5EF4-FFF2-40B4-BE49-F238E27FC236}">
                <a16:creationId xmlns:a16="http://schemas.microsoft.com/office/drawing/2014/main" id="{BB70E540-426C-BC30-DC64-BDB4C1C4A057}"/>
              </a:ext>
            </a:extLst>
          </p:cNvPr>
          <p:cNvGraphicFramePr>
            <a:graphicFrameLocks noGrp="1"/>
          </p:cNvGraphicFramePr>
          <p:nvPr>
            <p:ph idx="1"/>
            <p:extLst>
              <p:ext uri="{D42A27DB-BD31-4B8C-83A1-F6EECF244321}">
                <p14:modId xmlns:p14="http://schemas.microsoft.com/office/powerpoint/2010/main" val="3767572063"/>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479030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B97F24A-32CE-4C1C-A50D-3016B394DC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30936" y="639520"/>
            <a:ext cx="3429000" cy="1719072"/>
          </a:xfrm>
        </p:spPr>
        <p:txBody>
          <a:bodyPr anchor="b">
            <a:normAutofit fontScale="90000"/>
          </a:bodyPr>
          <a:lstStyle/>
          <a:p>
            <a:r>
              <a:rPr lang="en-US" sz="5000" dirty="0"/>
              <a:t>Revolt of the enslaved</a:t>
            </a:r>
            <a:br>
              <a:rPr lang="en-US" sz="5000" dirty="0"/>
            </a:br>
            <a:r>
              <a:rPr lang="en-US" sz="5000" dirty="0"/>
              <a:t>1791</a:t>
            </a:r>
          </a:p>
        </p:txBody>
      </p:sp>
      <p:sp>
        <p:nvSpPr>
          <p:cNvPr id="11" name="sketch line">
            <a:extLst>
              <a:ext uri="{FF2B5EF4-FFF2-40B4-BE49-F238E27FC236}">
                <a16:creationId xmlns:a16="http://schemas.microsoft.com/office/drawing/2014/main" id="{CD8B4F24-440B-49E9-B85D-733523DC06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573756"/>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630936" y="2807208"/>
            <a:ext cx="3429000" cy="3410712"/>
          </a:xfrm>
        </p:spPr>
        <p:txBody>
          <a:bodyPr anchor="t">
            <a:normAutofit/>
          </a:bodyPr>
          <a:lstStyle/>
          <a:p>
            <a:pPr marL="0" indent="0">
              <a:buNone/>
            </a:pPr>
            <a:r>
              <a:rPr lang="en-US" sz="2000" dirty="0"/>
              <a:t>15 May: National Assembly in Paris grants citizenship to FMC (limited: only those whose parents were both free; but still enough to anger the racist white planters)</a:t>
            </a:r>
          </a:p>
          <a:p>
            <a:pPr marL="0" indent="0">
              <a:buNone/>
            </a:pPr>
            <a:r>
              <a:rPr lang="en-US" sz="2000" dirty="0"/>
              <a:t>Summer: White planters reject this</a:t>
            </a:r>
          </a:p>
          <a:p>
            <a:pPr marL="0" indent="0">
              <a:buNone/>
            </a:pPr>
            <a:r>
              <a:rPr lang="en-US" sz="2000" dirty="0"/>
              <a:t>August: Violent uprising of enslaved (north and east) and men of </a:t>
            </a:r>
            <a:r>
              <a:rPr lang="en-US" sz="2000" dirty="0" err="1"/>
              <a:t>colour</a:t>
            </a:r>
            <a:r>
              <a:rPr lang="en-US" sz="2000" dirty="0"/>
              <a:t> (west, south)</a:t>
            </a:r>
          </a:p>
        </p:txBody>
      </p:sp>
      <p:pic>
        <p:nvPicPr>
          <p:cNvPr id="4" name="Picture 3"/>
          <p:cNvPicPr>
            <a:picLocks noChangeAspect="1"/>
          </p:cNvPicPr>
          <p:nvPr/>
        </p:nvPicPr>
        <p:blipFill>
          <a:blip r:embed="rId2"/>
          <a:stretch>
            <a:fillRect/>
          </a:stretch>
        </p:blipFill>
        <p:spPr>
          <a:xfrm>
            <a:off x="4654296" y="1789367"/>
            <a:ext cx="6903720" cy="3279266"/>
          </a:xfrm>
          <a:prstGeom prst="rect">
            <a:avLst/>
          </a:prstGeom>
        </p:spPr>
      </p:pic>
    </p:spTree>
    <p:extLst>
      <p:ext uri="{BB962C8B-B14F-4D97-AF65-F5344CB8AC3E}">
        <p14:creationId xmlns:p14="http://schemas.microsoft.com/office/powerpoint/2010/main" val="19247288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E442304-DDBD-4F7B-8017-36BCC863FB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3D6AB1-C50E-AA42-9C05-66600189039A}"/>
              </a:ext>
            </a:extLst>
          </p:cNvPr>
          <p:cNvSpPr>
            <a:spLocks noGrp="1"/>
          </p:cNvSpPr>
          <p:nvPr>
            <p:ph type="title"/>
          </p:nvPr>
        </p:nvSpPr>
        <p:spPr>
          <a:xfrm>
            <a:off x="635000" y="640823"/>
            <a:ext cx="3418659" cy="5583148"/>
          </a:xfrm>
        </p:spPr>
        <p:txBody>
          <a:bodyPr anchor="ctr">
            <a:normAutofit/>
          </a:bodyPr>
          <a:lstStyle/>
          <a:p>
            <a:r>
              <a:rPr lang="en-US" sz="5400"/>
              <a:t>Civil War (1791 – 1793)</a:t>
            </a:r>
          </a:p>
        </p:txBody>
      </p:sp>
      <p:sp>
        <p:nvSpPr>
          <p:cNvPr id="11" name="sketch line">
            <a:extLst>
              <a:ext uri="{FF2B5EF4-FFF2-40B4-BE49-F238E27FC236}">
                <a16:creationId xmlns:a16="http://schemas.microsoft.com/office/drawing/2014/main" id="{5E107275-3853-46FD-A241-DE4355A426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627450" y="3462719"/>
            <a:ext cx="5410200" cy="18288"/>
          </a:xfrm>
          <a:custGeom>
            <a:avLst/>
            <a:gdLst>
              <a:gd name="connsiteX0" fmla="*/ 0 w 5410200"/>
              <a:gd name="connsiteY0" fmla="*/ 0 h 18288"/>
              <a:gd name="connsiteX1" fmla="*/ 568071 w 5410200"/>
              <a:gd name="connsiteY1" fmla="*/ 0 h 18288"/>
              <a:gd name="connsiteX2" fmla="*/ 1298448 w 5410200"/>
              <a:gd name="connsiteY2" fmla="*/ 0 h 18288"/>
              <a:gd name="connsiteX3" fmla="*/ 1920621 w 5410200"/>
              <a:gd name="connsiteY3" fmla="*/ 0 h 18288"/>
              <a:gd name="connsiteX4" fmla="*/ 2488692 w 5410200"/>
              <a:gd name="connsiteY4" fmla="*/ 0 h 18288"/>
              <a:gd name="connsiteX5" fmla="*/ 3219069 w 5410200"/>
              <a:gd name="connsiteY5" fmla="*/ 0 h 18288"/>
              <a:gd name="connsiteX6" fmla="*/ 3895344 w 5410200"/>
              <a:gd name="connsiteY6" fmla="*/ 0 h 18288"/>
              <a:gd name="connsiteX7" fmla="*/ 4571619 w 5410200"/>
              <a:gd name="connsiteY7" fmla="*/ 0 h 18288"/>
              <a:gd name="connsiteX8" fmla="*/ 5410200 w 5410200"/>
              <a:gd name="connsiteY8" fmla="*/ 0 h 18288"/>
              <a:gd name="connsiteX9" fmla="*/ 5410200 w 5410200"/>
              <a:gd name="connsiteY9" fmla="*/ 18288 h 18288"/>
              <a:gd name="connsiteX10" fmla="*/ 4842129 w 5410200"/>
              <a:gd name="connsiteY10" fmla="*/ 18288 h 18288"/>
              <a:gd name="connsiteX11" fmla="*/ 4328160 w 5410200"/>
              <a:gd name="connsiteY11" fmla="*/ 18288 h 18288"/>
              <a:gd name="connsiteX12" fmla="*/ 3597783 w 5410200"/>
              <a:gd name="connsiteY12" fmla="*/ 18288 h 18288"/>
              <a:gd name="connsiteX13" fmla="*/ 3029712 w 5410200"/>
              <a:gd name="connsiteY13" fmla="*/ 18288 h 18288"/>
              <a:gd name="connsiteX14" fmla="*/ 2299335 w 5410200"/>
              <a:gd name="connsiteY14" fmla="*/ 18288 h 18288"/>
              <a:gd name="connsiteX15" fmla="*/ 1514856 w 5410200"/>
              <a:gd name="connsiteY15" fmla="*/ 18288 h 18288"/>
              <a:gd name="connsiteX16" fmla="*/ 892683 w 5410200"/>
              <a:gd name="connsiteY16" fmla="*/ 18288 h 18288"/>
              <a:gd name="connsiteX17" fmla="*/ 0 w 5410200"/>
              <a:gd name="connsiteY17" fmla="*/ 18288 h 18288"/>
              <a:gd name="connsiteX18" fmla="*/ 0 w 5410200"/>
              <a:gd name="connsiteY18"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410200" h="18288" fill="none" extrusionOk="0">
                <a:moveTo>
                  <a:pt x="0" y="0"/>
                </a:moveTo>
                <a:cubicBezTo>
                  <a:pt x="163050" y="-18707"/>
                  <a:pt x="319321" y="-16364"/>
                  <a:pt x="568071" y="0"/>
                </a:cubicBezTo>
                <a:cubicBezTo>
                  <a:pt x="816821" y="16364"/>
                  <a:pt x="1013224" y="-7268"/>
                  <a:pt x="1298448" y="0"/>
                </a:cubicBezTo>
                <a:cubicBezTo>
                  <a:pt x="1583672" y="7268"/>
                  <a:pt x="1631711" y="-3367"/>
                  <a:pt x="1920621" y="0"/>
                </a:cubicBezTo>
                <a:cubicBezTo>
                  <a:pt x="2209531" y="3367"/>
                  <a:pt x="2364420" y="-19184"/>
                  <a:pt x="2488692" y="0"/>
                </a:cubicBezTo>
                <a:cubicBezTo>
                  <a:pt x="2612964" y="19184"/>
                  <a:pt x="3023298" y="-34627"/>
                  <a:pt x="3219069" y="0"/>
                </a:cubicBezTo>
                <a:cubicBezTo>
                  <a:pt x="3414840" y="34627"/>
                  <a:pt x="3656810" y="24043"/>
                  <a:pt x="3895344" y="0"/>
                </a:cubicBezTo>
                <a:cubicBezTo>
                  <a:pt x="4133879" y="-24043"/>
                  <a:pt x="4393984" y="-19577"/>
                  <a:pt x="4571619" y="0"/>
                </a:cubicBezTo>
                <a:cubicBezTo>
                  <a:pt x="4749255" y="19577"/>
                  <a:pt x="5179928" y="-6281"/>
                  <a:pt x="5410200" y="0"/>
                </a:cubicBezTo>
                <a:cubicBezTo>
                  <a:pt x="5410730" y="6954"/>
                  <a:pt x="5410934" y="12839"/>
                  <a:pt x="5410200" y="18288"/>
                </a:cubicBezTo>
                <a:cubicBezTo>
                  <a:pt x="5139060" y="6751"/>
                  <a:pt x="5121593" y="31035"/>
                  <a:pt x="4842129" y="18288"/>
                </a:cubicBezTo>
                <a:cubicBezTo>
                  <a:pt x="4562665" y="5541"/>
                  <a:pt x="4448273" y="9487"/>
                  <a:pt x="4328160" y="18288"/>
                </a:cubicBezTo>
                <a:cubicBezTo>
                  <a:pt x="4208047" y="27089"/>
                  <a:pt x="3760936" y="22567"/>
                  <a:pt x="3597783" y="18288"/>
                </a:cubicBezTo>
                <a:cubicBezTo>
                  <a:pt x="3434630" y="14009"/>
                  <a:pt x="3299718" y="33213"/>
                  <a:pt x="3029712" y="18288"/>
                </a:cubicBezTo>
                <a:cubicBezTo>
                  <a:pt x="2759706" y="3363"/>
                  <a:pt x="2640159" y="27394"/>
                  <a:pt x="2299335" y="18288"/>
                </a:cubicBezTo>
                <a:cubicBezTo>
                  <a:pt x="1958511" y="9182"/>
                  <a:pt x="1801186" y="28985"/>
                  <a:pt x="1514856" y="18288"/>
                </a:cubicBezTo>
                <a:cubicBezTo>
                  <a:pt x="1228526" y="7591"/>
                  <a:pt x="1063509" y="-5305"/>
                  <a:pt x="892683" y="18288"/>
                </a:cubicBezTo>
                <a:cubicBezTo>
                  <a:pt x="721857" y="41881"/>
                  <a:pt x="186945" y="-20897"/>
                  <a:pt x="0" y="18288"/>
                </a:cubicBezTo>
                <a:cubicBezTo>
                  <a:pt x="-570" y="9279"/>
                  <a:pt x="132" y="5100"/>
                  <a:pt x="0" y="0"/>
                </a:cubicBezTo>
                <a:close/>
              </a:path>
              <a:path w="5410200" h="18288" stroke="0" extrusionOk="0">
                <a:moveTo>
                  <a:pt x="0" y="0"/>
                </a:moveTo>
                <a:cubicBezTo>
                  <a:pt x="285096" y="-4925"/>
                  <a:pt x="376456" y="22268"/>
                  <a:pt x="622173" y="0"/>
                </a:cubicBezTo>
                <a:cubicBezTo>
                  <a:pt x="867890" y="-22268"/>
                  <a:pt x="1031392" y="7228"/>
                  <a:pt x="1136142" y="0"/>
                </a:cubicBezTo>
                <a:cubicBezTo>
                  <a:pt x="1240892" y="-7228"/>
                  <a:pt x="1561853" y="9877"/>
                  <a:pt x="1920621" y="0"/>
                </a:cubicBezTo>
                <a:cubicBezTo>
                  <a:pt x="2279389" y="-9877"/>
                  <a:pt x="2367255" y="19546"/>
                  <a:pt x="2542794" y="0"/>
                </a:cubicBezTo>
                <a:cubicBezTo>
                  <a:pt x="2718333" y="-19546"/>
                  <a:pt x="2866732" y="-22226"/>
                  <a:pt x="3164967" y="0"/>
                </a:cubicBezTo>
                <a:cubicBezTo>
                  <a:pt x="3463202" y="22226"/>
                  <a:pt x="3568055" y="-2765"/>
                  <a:pt x="3949446" y="0"/>
                </a:cubicBezTo>
                <a:cubicBezTo>
                  <a:pt x="4330837" y="2765"/>
                  <a:pt x="4287895" y="10557"/>
                  <a:pt x="4517517" y="0"/>
                </a:cubicBezTo>
                <a:cubicBezTo>
                  <a:pt x="4747139" y="-10557"/>
                  <a:pt x="5149588" y="8716"/>
                  <a:pt x="5410200" y="0"/>
                </a:cubicBezTo>
                <a:cubicBezTo>
                  <a:pt x="5409517" y="5414"/>
                  <a:pt x="5409480" y="12510"/>
                  <a:pt x="5410200" y="18288"/>
                </a:cubicBezTo>
                <a:cubicBezTo>
                  <a:pt x="5163327" y="41494"/>
                  <a:pt x="5008749" y="10693"/>
                  <a:pt x="4842129" y="18288"/>
                </a:cubicBezTo>
                <a:cubicBezTo>
                  <a:pt x="4675509" y="25883"/>
                  <a:pt x="4433401" y="-615"/>
                  <a:pt x="4165854" y="18288"/>
                </a:cubicBezTo>
                <a:cubicBezTo>
                  <a:pt x="3898308" y="37191"/>
                  <a:pt x="3809032" y="-8710"/>
                  <a:pt x="3543681" y="18288"/>
                </a:cubicBezTo>
                <a:cubicBezTo>
                  <a:pt x="3278330" y="45286"/>
                  <a:pt x="3073876" y="-15917"/>
                  <a:pt x="2759202" y="18288"/>
                </a:cubicBezTo>
                <a:cubicBezTo>
                  <a:pt x="2444528" y="52493"/>
                  <a:pt x="2204144" y="3372"/>
                  <a:pt x="1974723" y="18288"/>
                </a:cubicBezTo>
                <a:cubicBezTo>
                  <a:pt x="1745302" y="33204"/>
                  <a:pt x="1602335" y="31490"/>
                  <a:pt x="1406652" y="18288"/>
                </a:cubicBezTo>
                <a:cubicBezTo>
                  <a:pt x="1210969" y="5086"/>
                  <a:pt x="923948" y="3161"/>
                  <a:pt x="730377" y="18288"/>
                </a:cubicBezTo>
                <a:cubicBezTo>
                  <a:pt x="536806" y="33415"/>
                  <a:pt x="336496" y="-141"/>
                  <a:pt x="0" y="18288"/>
                </a:cubicBezTo>
                <a:cubicBezTo>
                  <a:pt x="-306" y="11061"/>
                  <a:pt x="-655" y="7751"/>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Content Placeholder 2">
            <a:extLst>
              <a:ext uri="{FF2B5EF4-FFF2-40B4-BE49-F238E27FC236}">
                <a16:creationId xmlns:a16="http://schemas.microsoft.com/office/drawing/2014/main" id="{F8BF9748-5C18-0EC3-9253-C5A30A8269CD}"/>
              </a:ext>
            </a:extLst>
          </p:cNvPr>
          <p:cNvGraphicFramePr>
            <a:graphicFrameLocks noGrp="1"/>
          </p:cNvGraphicFramePr>
          <p:nvPr>
            <p:ph idx="1"/>
            <p:extLst>
              <p:ext uri="{D42A27DB-BD31-4B8C-83A1-F6EECF244321}">
                <p14:modId xmlns:p14="http://schemas.microsoft.com/office/powerpoint/2010/main" val="821595389"/>
              </p:ext>
            </p:extLst>
          </p:nvPr>
        </p:nvGraphicFramePr>
        <p:xfrm>
          <a:off x="4648018" y="640822"/>
          <a:ext cx="6900512" cy="553614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378209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E442304-DDBD-4F7B-8017-36BCC863FB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DF5AADE-F058-3C46-B15C-D47A67AB5204}"/>
              </a:ext>
            </a:extLst>
          </p:cNvPr>
          <p:cNvSpPr>
            <a:spLocks noGrp="1"/>
          </p:cNvSpPr>
          <p:nvPr>
            <p:ph type="title"/>
          </p:nvPr>
        </p:nvSpPr>
        <p:spPr>
          <a:xfrm>
            <a:off x="635000" y="640823"/>
            <a:ext cx="3418659" cy="5583148"/>
          </a:xfrm>
        </p:spPr>
        <p:txBody>
          <a:bodyPr anchor="ctr">
            <a:normAutofit/>
          </a:bodyPr>
          <a:lstStyle/>
          <a:p>
            <a:r>
              <a:rPr lang="en-US" sz="5400" dirty="0"/>
              <a:t>1791 – from slaves to soldiers</a:t>
            </a:r>
          </a:p>
        </p:txBody>
      </p:sp>
      <p:sp>
        <p:nvSpPr>
          <p:cNvPr id="11" name="sketch line">
            <a:extLst>
              <a:ext uri="{FF2B5EF4-FFF2-40B4-BE49-F238E27FC236}">
                <a16:creationId xmlns:a16="http://schemas.microsoft.com/office/drawing/2014/main" id="{5E107275-3853-46FD-A241-DE4355A426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627450" y="3462719"/>
            <a:ext cx="5410200" cy="18288"/>
          </a:xfrm>
          <a:custGeom>
            <a:avLst/>
            <a:gdLst>
              <a:gd name="connsiteX0" fmla="*/ 0 w 5410200"/>
              <a:gd name="connsiteY0" fmla="*/ 0 h 18288"/>
              <a:gd name="connsiteX1" fmla="*/ 568071 w 5410200"/>
              <a:gd name="connsiteY1" fmla="*/ 0 h 18288"/>
              <a:gd name="connsiteX2" fmla="*/ 1298448 w 5410200"/>
              <a:gd name="connsiteY2" fmla="*/ 0 h 18288"/>
              <a:gd name="connsiteX3" fmla="*/ 1920621 w 5410200"/>
              <a:gd name="connsiteY3" fmla="*/ 0 h 18288"/>
              <a:gd name="connsiteX4" fmla="*/ 2488692 w 5410200"/>
              <a:gd name="connsiteY4" fmla="*/ 0 h 18288"/>
              <a:gd name="connsiteX5" fmla="*/ 3219069 w 5410200"/>
              <a:gd name="connsiteY5" fmla="*/ 0 h 18288"/>
              <a:gd name="connsiteX6" fmla="*/ 3895344 w 5410200"/>
              <a:gd name="connsiteY6" fmla="*/ 0 h 18288"/>
              <a:gd name="connsiteX7" fmla="*/ 4571619 w 5410200"/>
              <a:gd name="connsiteY7" fmla="*/ 0 h 18288"/>
              <a:gd name="connsiteX8" fmla="*/ 5410200 w 5410200"/>
              <a:gd name="connsiteY8" fmla="*/ 0 h 18288"/>
              <a:gd name="connsiteX9" fmla="*/ 5410200 w 5410200"/>
              <a:gd name="connsiteY9" fmla="*/ 18288 h 18288"/>
              <a:gd name="connsiteX10" fmla="*/ 4842129 w 5410200"/>
              <a:gd name="connsiteY10" fmla="*/ 18288 h 18288"/>
              <a:gd name="connsiteX11" fmla="*/ 4328160 w 5410200"/>
              <a:gd name="connsiteY11" fmla="*/ 18288 h 18288"/>
              <a:gd name="connsiteX12" fmla="*/ 3597783 w 5410200"/>
              <a:gd name="connsiteY12" fmla="*/ 18288 h 18288"/>
              <a:gd name="connsiteX13" fmla="*/ 3029712 w 5410200"/>
              <a:gd name="connsiteY13" fmla="*/ 18288 h 18288"/>
              <a:gd name="connsiteX14" fmla="*/ 2299335 w 5410200"/>
              <a:gd name="connsiteY14" fmla="*/ 18288 h 18288"/>
              <a:gd name="connsiteX15" fmla="*/ 1514856 w 5410200"/>
              <a:gd name="connsiteY15" fmla="*/ 18288 h 18288"/>
              <a:gd name="connsiteX16" fmla="*/ 892683 w 5410200"/>
              <a:gd name="connsiteY16" fmla="*/ 18288 h 18288"/>
              <a:gd name="connsiteX17" fmla="*/ 0 w 5410200"/>
              <a:gd name="connsiteY17" fmla="*/ 18288 h 18288"/>
              <a:gd name="connsiteX18" fmla="*/ 0 w 5410200"/>
              <a:gd name="connsiteY18"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410200" h="18288" fill="none" extrusionOk="0">
                <a:moveTo>
                  <a:pt x="0" y="0"/>
                </a:moveTo>
                <a:cubicBezTo>
                  <a:pt x="163050" y="-18707"/>
                  <a:pt x="319321" y="-16364"/>
                  <a:pt x="568071" y="0"/>
                </a:cubicBezTo>
                <a:cubicBezTo>
                  <a:pt x="816821" y="16364"/>
                  <a:pt x="1013224" y="-7268"/>
                  <a:pt x="1298448" y="0"/>
                </a:cubicBezTo>
                <a:cubicBezTo>
                  <a:pt x="1583672" y="7268"/>
                  <a:pt x="1631711" y="-3367"/>
                  <a:pt x="1920621" y="0"/>
                </a:cubicBezTo>
                <a:cubicBezTo>
                  <a:pt x="2209531" y="3367"/>
                  <a:pt x="2364420" y="-19184"/>
                  <a:pt x="2488692" y="0"/>
                </a:cubicBezTo>
                <a:cubicBezTo>
                  <a:pt x="2612964" y="19184"/>
                  <a:pt x="3023298" y="-34627"/>
                  <a:pt x="3219069" y="0"/>
                </a:cubicBezTo>
                <a:cubicBezTo>
                  <a:pt x="3414840" y="34627"/>
                  <a:pt x="3656810" y="24043"/>
                  <a:pt x="3895344" y="0"/>
                </a:cubicBezTo>
                <a:cubicBezTo>
                  <a:pt x="4133879" y="-24043"/>
                  <a:pt x="4393984" y="-19577"/>
                  <a:pt x="4571619" y="0"/>
                </a:cubicBezTo>
                <a:cubicBezTo>
                  <a:pt x="4749255" y="19577"/>
                  <a:pt x="5179928" y="-6281"/>
                  <a:pt x="5410200" y="0"/>
                </a:cubicBezTo>
                <a:cubicBezTo>
                  <a:pt x="5410730" y="6954"/>
                  <a:pt x="5410934" y="12839"/>
                  <a:pt x="5410200" y="18288"/>
                </a:cubicBezTo>
                <a:cubicBezTo>
                  <a:pt x="5139060" y="6751"/>
                  <a:pt x="5121593" y="31035"/>
                  <a:pt x="4842129" y="18288"/>
                </a:cubicBezTo>
                <a:cubicBezTo>
                  <a:pt x="4562665" y="5541"/>
                  <a:pt x="4448273" y="9487"/>
                  <a:pt x="4328160" y="18288"/>
                </a:cubicBezTo>
                <a:cubicBezTo>
                  <a:pt x="4208047" y="27089"/>
                  <a:pt x="3760936" y="22567"/>
                  <a:pt x="3597783" y="18288"/>
                </a:cubicBezTo>
                <a:cubicBezTo>
                  <a:pt x="3434630" y="14009"/>
                  <a:pt x="3299718" y="33213"/>
                  <a:pt x="3029712" y="18288"/>
                </a:cubicBezTo>
                <a:cubicBezTo>
                  <a:pt x="2759706" y="3363"/>
                  <a:pt x="2640159" y="27394"/>
                  <a:pt x="2299335" y="18288"/>
                </a:cubicBezTo>
                <a:cubicBezTo>
                  <a:pt x="1958511" y="9182"/>
                  <a:pt x="1801186" y="28985"/>
                  <a:pt x="1514856" y="18288"/>
                </a:cubicBezTo>
                <a:cubicBezTo>
                  <a:pt x="1228526" y="7591"/>
                  <a:pt x="1063509" y="-5305"/>
                  <a:pt x="892683" y="18288"/>
                </a:cubicBezTo>
                <a:cubicBezTo>
                  <a:pt x="721857" y="41881"/>
                  <a:pt x="186945" y="-20897"/>
                  <a:pt x="0" y="18288"/>
                </a:cubicBezTo>
                <a:cubicBezTo>
                  <a:pt x="-570" y="9279"/>
                  <a:pt x="132" y="5100"/>
                  <a:pt x="0" y="0"/>
                </a:cubicBezTo>
                <a:close/>
              </a:path>
              <a:path w="5410200" h="18288" stroke="0" extrusionOk="0">
                <a:moveTo>
                  <a:pt x="0" y="0"/>
                </a:moveTo>
                <a:cubicBezTo>
                  <a:pt x="285096" y="-4925"/>
                  <a:pt x="376456" y="22268"/>
                  <a:pt x="622173" y="0"/>
                </a:cubicBezTo>
                <a:cubicBezTo>
                  <a:pt x="867890" y="-22268"/>
                  <a:pt x="1031392" y="7228"/>
                  <a:pt x="1136142" y="0"/>
                </a:cubicBezTo>
                <a:cubicBezTo>
                  <a:pt x="1240892" y="-7228"/>
                  <a:pt x="1561853" y="9877"/>
                  <a:pt x="1920621" y="0"/>
                </a:cubicBezTo>
                <a:cubicBezTo>
                  <a:pt x="2279389" y="-9877"/>
                  <a:pt x="2367255" y="19546"/>
                  <a:pt x="2542794" y="0"/>
                </a:cubicBezTo>
                <a:cubicBezTo>
                  <a:pt x="2718333" y="-19546"/>
                  <a:pt x="2866732" y="-22226"/>
                  <a:pt x="3164967" y="0"/>
                </a:cubicBezTo>
                <a:cubicBezTo>
                  <a:pt x="3463202" y="22226"/>
                  <a:pt x="3568055" y="-2765"/>
                  <a:pt x="3949446" y="0"/>
                </a:cubicBezTo>
                <a:cubicBezTo>
                  <a:pt x="4330837" y="2765"/>
                  <a:pt x="4287895" y="10557"/>
                  <a:pt x="4517517" y="0"/>
                </a:cubicBezTo>
                <a:cubicBezTo>
                  <a:pt x="4747139" y="-10557"/>
                  <a:pt x="5149588" y="8716"/>
                  <a:pt x="5410200" y="0"/>
                </a:cubicBezTo>
                <a:cubicBezTo>
                  <a:pt x="5409517" y="5414"/>
                  <a:pt x="5409480" y="12510"/>
                  <a:pt x="5410200" y="18288"/>
                </a:cubicBezTo>
                <a:cubicBezTo>
                  <a:pt x="5163327" y="41494"/>
                  <a:pt x="5008749" y="10693"/>
                  <a:pt x="4842129" y="18288"/>
                </a:cubicBezTo>
                <a:cubicBezTo>
                  <a:pt x="4675509" y="25883"/>
                  <a:pt x="4433401" y="-615"/>
                  <a:pt x="4165854" y="18288"/>
                </a:cubicBezTo>
                <a:cubicBezTo>
                  <a:pt x="3898308" y="37191"/>
                  <a:pt x="3809032" y="-8710"/>
                  <a:pt x="3543681" y="18288"/>
                </a:cubicBezTo>
                <a:cubicBezTo>
                  <a:pt x="3278330" y="45286"/>
                  <a:pt x="3073876" y="-15917"/>
                  <a:pt x="2759202" y="18288"/>
                </a:cubicBezTo>
                <a:cubicBezTo>
                  <a:pt x="2444528" y="52493"/>
                  <a:pt x="2204144" y="3372"/>
                  <a:pt x="1974723" y="18288"/>
                </a:cubicBezTo>
                <a:cubicBezTo>
                  <a:pt x="1745302" y="33204"/>
                  <a:pt x="1602335" y="31490"/>
                  <a:pt x="1406652" y="18288"/>
                </a:cubicBezTo>
                <a:cubicBezTo>
                  <a:pt x="1210969" y="5086"/>
                  <a:pt x="923948" y="3161"/>
                  <a:pt x="730377" y="18288"/>
                </a:cubicBezTo>
                <a:cubicBezTo>
                  <a:pt x="536806" y="33415"/>
                  <a:pt x="336496" y="-141"/>
                  <a:pt x="0" y="18288"/>
                </a:cubicBezTo>
                <a:cubicBezTo>
                  <a:pt x="-306" y="11061"/>
                  <a:pt x="-655" y="7751"/>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Content Placeholder 2">
            <a:extLst>
              <a:ext uri="{FF2B5EF4-FFF2-40B4-BE49-F238E27FC236}">
                <a16:creationId xmlns:a16="http://schemas.microsoft.com/office/drawing/2014/main" id="{72CF4803-5192-9908-B622-7BF86755DE4D}"/>
              </a:ext>
            </a:extLst>
          </p:cNvPr>
          <p:cNvGraphicFramePr>
            <a:graphicFrameLocks noGrp="1"/>
          </p:cNvGraphicFramePr>
          <p:nvPr>
            <p:ph idx="1"/>
            <p:extLst>
              <p:ext uri="{D42A27DB-BD31-4B8C-83A1-F6EECF244321}">
                <p14:modId xmlns:p14="http://schemas.microsoft.com/office/powerpoint/2010/main" val="2789848222"/>
              </p:ext>
            </p:extLst>
          </p:nvPr>
        </p:nvGraphicFramePr>
        <p:xfrm>
          <a:off x="4648018" y="640822"/>
          <a:ext cx="6900512" cy="553614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634328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89575E1-3389-451A-A5F7-27854C25C5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4293"/>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53CCC5C-D88E-40FB-B30B-23DCDBD01D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
            <a:ext cx="4167268" cy="68580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8D1BF9F-745D-294A-814F-3EDF919AEF55}"/>
              </a:ext>
            </a:extLst>
          </p:cNvPr>
          <p:cNvSpPr>
            <a:spLocks noGrp="1"/>
          </p:cNvSpPr>
          <p:nvPr>
            <p:ph type="title"/>
          </p:nvPr>
        </p:nvSpPr>
        <p:spPr>
          <a:xfrm>
            <a:off x="686834" y="591344"/>
            <a:ext cx="3200400" cy="5585619"/>
          </a:xfrm>
        </p:spPr>
        <p:txBody>
          <a:bodyPr>
            <a:normAutofit/>
          </a:bodyPr>
          <a:lstStyle/>
          <a:p>
            <a:r>
              <a:rPr lang="en-US">
                <a:solidFill>
                  <a:srgbClr val="FFFFFF"/>
                </a:solidFill>
              </a:rPr>
              <a:t>Bois-Caïman oath and voodoo (1791)</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0D583B34-E574-2043-A2A2-5D5333F4B7C5}"/>
              </a:ext>
            </a:extLst>
          </p:cNvPr>
          <p:cNvSpPr>
            <a:spLocks noGrp="1"/>
          </p:cNvSpPr>
          <p:nvPr>
            <p:ph idx="1"/>
          </p:nvPr>
        </p:nvSpPr>
        <p:spPr>
          <a:xfrm>
            <a:off x="4447308" y="591344"/>
            <a:ext cx="6906491" cy="5585619"/>
          </a:xfrm>
        </p:spPr>
        <p:txBody>
          <a:bodyPr anchor="ctr">
            <a:normAutofit/>
          </a:bodyPr>
          <a:lstStyle/>
          <a:p>
            <a:r>
              <a:rPr lang="en-US" sz="2400"/>
              <a:t>How much is myth? No first-hand accounts from the time.</a:t>
            </a:r>
          </a:p>
          <a:p>
            <a:endParaRPr lang="en-US" sz="2400"/>
          </a:p>
          <a:p>
            <a:r>
              <a:rPr lang="en-US" sz="2400"/>
              <a:t>Took place just days before slave big insurrection of August</a:t>
            </a:r>
          </a:p>
          <a:p>
            <a:endParaRPr lang="en-US" sz="2400"/>
          </a:p>
          <a:p>
            <a:r>
              <a:rPr lang="en-US" sz="2400"/>
              <a:t>Boukman: leader</a:t>
            </a:r>
          </a:p>
          <a:p>
            <a:endParaRPr lang="en-US" sz="2400"/>
          </a:p>
          <a:p>
            <a:r>
              <a:rPr lang="en-US" sz="2400"/>
              <a:t>‘The god of the white man calls him to commit crimes; our god asks only good works of us. But our god who is so good orders revenge!’</a:t>
            </a:r>
          </a:p>
          <a:p>
            <a:endParaRPr lang="en-US" sz="2400"/>
          </a:p>
          <a:p>
            <a:r>
              <a:rPr lang="en-US" sz="2400"/>
              <a:t>Sacrificed a black pig</a:t>
            </a:r>
          </a:p>
        </p:txBody>
      </p:sp>
    </p:spTree>
    <p:extLst>
      <p:ext uri="{BB962C8B-B14F-4D97-AF65-F5344CB8AC3E}">
        <p14:creationId xmlns:p14="http://schemas.microsoft.com/office/powerpoint/2010/main" val="7415169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89575E1-3389-451A-A5F7-27854C25C5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4293"/>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53CCC5C-D88E-40FB-B30B-23DCDBD01D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
            <a:ext cx="4167268" cy="68580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F4FB90A-8F40-A749-9826-A3C7A6B3C93B}"/>
              </a:ext>
            </a:extLst>
          </p:cNvPr>
          <p:cNvSpPr>
            <a:spLocks noGrp="1"/>
          </p:cNvSpPr>
          <p:nvPr>
            <p:ph type="title"/>
          </p:nvPr>
        </p:nvSpPr>
        <p:spPr>
          <a:xfrm>
            <a:off x="686834" y="591344"/>
            <a:ext cx="3200400" cy="5585619"/>
          </a:xfrm>
        </p:spPr>
        <p:txBody>
          <a:bodyPr>
            <a:normAutofit/>
          </a:bodyPr>
          <a:lstStyle/>
          <a:p>
            <a:r>
              <a:rPr lang="en-US">
                <a:solidFill>
                  <a:srgbClr val="FFFFFF"/>
                </a:solidFill>
              </a:rPr>
              <a:t>1792</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78275572-AFED-5048-B757-FA4DDC81EE5D}"/>
              </a:ext>
            </a:extLst>
          </p:cNvPr>
          <p:cNvSpPr>
            <a:spLocks noGrp="1"/>
          </p:cNvSpPr>
          <p:nvPr>
            <p:ph idx="1"/>
          </p:nvPr>
        </p:nvSpPr>
        <p:spPr>
          <a:xfrm>
            <a:off x="4447308" y="591344"/>
            <a:ext cx="6906491" cy="5585619"/>
          </a:xfrm>
        </p:spPr>
        <p:txBody>
          <a:bodyPr anchor="ctr">
            <a:normAutofit/>
          </a:bodyPr>
          <a:lstStyle/>
          <a:p>
            <a:r>
              <a:rPr lang="en-US" sz="2000" dirty="0"/>
              <a:t>April - NA ends racial discrimination in colonies but maintains slavery.</a:t>
            </a:r>
          </a:p>
          <a:p>
            <a:endParaRPr lang="en-US" sz="2000" dirty="0"/>
          </a:p>
          <a:p>
            <a:r>
              <a:rPr lang="en-US" sz="2000" dirty="0"/>
              <a:t>August – fall of the monarchy in France</a:t>
            </a:r>
          </a:p>
          <a:p>
            <a:endParaRPr lang="en-US" sz="2000" dirty="0"/>
          </a:p>
          <a:p>
            <a:r>
              <a:rPr lang="en-US" sz="2000" dirty="0"/>
              <a:t>September – France becomes a republic. Worried about losing Saint-Domingue to rival European powers</a:t>
            </a:r>
          </a:p>
          <a:p>
            <a:endParaRPr lang="en-US" sz="2000" dirty="0"/>
          </a:p>
          <a:p>
            <a:r>
              <a:rPr lang="en-US" sz="2000" dirty="0"/>
              <a:t>Oct-Dec – Commissioners arrive from France to impose new order</a:t>
            </a:r>
          </a:p>
          <a:p>
            <a:pPr lvl="1"/>
            <a:r>
              <a:rPr lang="en-US" sz="2000" dirty="0"/>
              <a:t>Form alliances with FMC</a:t>
            </a:r>
          </a:p>
          <a:p>
            <a:pPr lvl="1"/>
            <a:r>
              <a:rPr lang="en-US" sz="2000" dirty="0"/>
              <a:t>Many whites emigrate</a:t>
            </a:r>
          </a:p>
          <a:p>
            <a:pPr lvl="1"/>
            <a:endParaRPr lang="en-US" sz="1700" dirty="0"/>
          </a:p>
        </p:txBody>
      </p:sp>
    </p:spTree>
    <p:extLst>
      <p:ext uri="{BB962C8B-B14F-4D97-AF65-F5344CB8AC3E}">
        <p14:creationId xmlns:p14="http://schemas.microsoft.com/office/powerpoint/2010/main" val="40069524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Flowchart: Document 9">
            <a:extLst>
              <a:ext uri="{FF2B5EF4-FFF2-40B4-BE49-F238E27FC236}">
                <a16:creationId xmlns:a16="http://schemas.microsoft.com/office/drawing/2014/main" id="{D12DDE76-C203-4047-9998-63900085B5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8175" y="0"/>
            <a:ext cx="3248025" cy="3400426"/>
          </a:xfrm>
          <a:prstGeom prst="flowChartDocument">
            <a:avLst/>
          </a:prstGeom>
          <a:solidFill>
            <a:srgbClr val="3B46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D77EF82-A916-D061-2AFF-244EDE8EFC20}"/>
              </a:ext>
            </a:extLst>
          </p:cNvPr>
          <p:cNvSpPr>
            <a:spLocks noGrp="1"/>
          </p:cNvSpPr>
          <p:nvPr>
            <p:ph type="title"/>
          </p:nvPr>
        </p:nvSpPr>
        <p:spPr>
          <a:xfrm>
            <a:off x="838200" y="171162"/>
            <a:ext cx="2840182" cy="2371148"/>
          </a:xfrm>
        </p:spPr>
        <p:txBody>
          <a:bodyPr vert="horz" lIns="91440" tIns="45720" rIns="91440" bIns="45720" rtlCol="0" anchor="ctr">
            <a:normAutofit/>
          </a:bodyPr>
          <a:lstStyle/>
          <a:p>
            <a:r>
              <a:rPr lang="en-US" sz="3200" kern="1200" dirty="0">
                <a:solidFill>
                  <a:srgbClr val="FFFFFF"/>
                </a:solidFill>
                <a:latin typeface="+mj-lt"/>
                <a:ea typeface="+mj-ea"/>
                <a:cs typeface="+mj-cs"/>
              </a:rPr>
              <a:t>Saint Domingue </a:t>
            </a:r>
            <a:br>
              <a:rPr lang="en-US" sz="3200" kern="1200" dirty="0">
                <a:solidFill>
                  <a:srgbClr val="FFFFFF"/>
                </a:solidFill>
                <a:latin typeface="+mj-lt"/>
                <a:ea typeface="+mj-ea"/>
                <a:cs typeface="+mj-cs"/>
              </a:rPr>
            </a:br>
            <a:r>
              <a:rPr lang="en-US" sz="3200" kern="1200" dirty="0">
                <a:solidFill>
                  <a:srgbClr val="FFFFFF"/>
                </a:solidFill>
                <a:latin typeface="+mj-lt"/>
                <a:ea typeface="+mj-ea"/>
                <a:cs typeface="+mj-cs"/>
              </a:rPr>
              <a:t>cities and emigration flows</a:t>
            </a:r>
          </a:p>
        </p:txBody>
      </p:sp>
      <p:pic>
        <p:nvPicPr>
          <p:cNvPr id="5" name="Content Placeholder 4" descr="A map of the caribbean&#10;&#10;Description automatically generated">
            <a:extLst>
              <a:ext uri="{FF2B5EF4-FFF2-40B4-BE49-F238E27FC236}">
                <a16:creationId xmlns:a16="http://schemas.microsoft.com/office/drawing/2014/main" id="{B78CF885-8AAD-D34E-15FE-D841A24BBA8E}"/>
              </a:ext>
            </a:extLst>
          </p:cNvPr>
          <p:cNvPicPr>
            <a:picLocks noGrp="1" noChangeAspect="1"/>
          </p:cNvPicPr>
          <p:nvPr>
            <p:ph idx="1"/>
          </p:nvPr>
        </p:nvPicPr>
        <p:blipFill>
          <a:blip r:embed="rId2"/>
          <a:stretch>
            <a:fillRect/>
          </a:stretch>
        </p:blipFill>
        <p:spPr>
          <a:xfrm>
            <a:off x="4207933" y="811928"/>
            <a:ext cx="7347537" cy="5235120"/>
          </a:xfrm>
          <a:prstGeom prst="rect">
            <a:avLst/>
          </a:prstGeom>
        </p:spPr>
      </p:pic>
    </p:spTree>
    <p:extLst>
      <p:ext uri="{BB962C8B-B14F-4D97-AF65-F5344CB8AC3E}">
        <p14:creationId xmlns:p14="http://schemas.microsoft.com/office/powerpoint/2010/main" val="58876357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E442304-DDBD-4F7B-8017-36BCC863FB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0772903-16C1-FB46-B662-BB5F6B24FD62}"/>
              </a:ext>
            </a:extLst>
          </p:cNvPr>
          <p:cNvSpPr>
            <a:spLocks noGrp="1"/>
          </p:cNvSpPr>
          <p:nvPr>
            <p:ph type="title"/>
          </p:nvPr>
        </p:nvSpPr>
        <p:spPr>
          <a:xfrm>
            <a:off x="635000" y="640823"/>
            <a:ext cx="3418659" cy="5583148"/>
          </a:xfrm>
        </p:spPr>
        <p:txBody>
          <a:bodyPr anchor="ctr">
            <a:normAutofit/>
          </a:bodyPr>
          <a:lstStyle/>
          <a:p>
            <a:r>
              <a:rPr lang="en-US" sz="5400" dirty="0"/>
              <a:t>1793 </a:t>
            </a:r>
            <a:br>
              <a:rPr lang="en-US" sz="5400" dirty="0"/>
            </a:br>
            <a:br>
              <a:rPr lang="en-US" sz="5400" dirty="0"/>
            </a:br>
            <a:r>
              <a:rPr lang="en-US" sz="5400" dirty="0"/>
              <a:t>War with Britain and Spain</a:t>
            </a:r>
          </a:p>
        </p:txBody>
      </p:sp>
      <p:sp>
        <p:nvSpPr>
          <p:cNvPr id="11" name="sketch line">
            <a:extLst>
              <a:ext uri="{FF2B5EF4-FFF2-40B4-BE49-F238E27FC236}">
                <a16:creationId xmlns:a16="http://schemas.microsoft.com/office/drawing/2014/main" id="{5E107275-3853-46FD-A241-DE4355A426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627450" y="3462719"/>
            <a:ext cx="5410200" cy="18288"/>
          </a:xfrm>
          <a:custGeom>
            <a:avLst/>
            <a:gdLst>
              <a:gd name="connsiteX0" fmla="*/ 0 w 5410200"/>
              <a:gd name="connsiteY0" fmla="*/ 0 h 18288"/>
              <a:gd name="connsiteX1" fmla="*/ 568071 w 5410200"/>
              <a:gd name="connsiteY1" fmla="*/ 0 h 18288"/>
              <a:gd name="connsiteX2" fmla="*/ 1298448 w 5410200"/>
              <a:gd name="connsiteY2" fmla="*/ 0 h 18288"/>
              <a:gd name="connsiteX3" fmla="*/ 1920621 w 5410200"/>
              <a:gd name="connsiteY3" fmla="*/ 0 h 18288"/>
              <a:gd name="connsiteX4" fmla="*/ 2488692 w 5410200"/>
              <a:gd name="connsiteY4" fmla="*/ 0 h 18288"/>
              <a:gd name="connsiteX5" fmla="*/ 3219069 w 5410200"/>
              <a:gd name="connsiteY5" fmla="*/ 0 h 18288"/>
              <a:gd name="connsiteX6" fmla="*/ 3895344 w 5410200"/>
              <a:gd name="connsiteY6" fmla="*/ 0 h 18288"/>
              <a:gd name="connsiteX7" fmla="*/ 4571619 w 5410200"/>
              <a:gd name="connsiteY7" fmla="*/ 0 h 18288"/>
              <a:gd name="connsiteX8" fmla="*/ 5410200 w 5410200"/>
              <a:gd name="connsiteY8" fmla="*/ 0 h 18288"/>
              <a:gd name="connsiteX9" fmla="*/ 5410200 w 5410200"/>
              <a:gd name="connsiteY9" fmla="*/ 18288 h 18288"/>
              <a:gd name="connsiteX10" fmla="*/ 4842129 w 5410200"/>
              <a:gd name="connsiteY10" fmla="*/ 18288 h 18288"/>
              <a:gd name="connsiteX11" fmla="*/ 4328160 w 5410200"/>
              <a:gd name="connsiteY11" fmla="*/ 18288 h 18288"/>
              <a:gd name="connsiteX12" fmla="*/ 3597783 w 5410200"/>
              <a:gd name="connsiteY12" fmla="*/ 18288 h 18288"/>
              <a:gd name="connsiteX13" fmla="*/ 3029712 w 5410200"/>
              <a:gd name="connsiteY13" fmla="*/ 18288 h 18288"/>
              <a:gd name="connsiteX14" fmla="*/ 2299335 w 5410200"/>
              <a:gd name="connsiteY14" fmla="*/ 18288 h 18288"/>
              <a:gd name="connsiteX15" fmla="*/ 1514856 w 5410200"/>
              <a:gd name="connsiteY15" fmla="*/ 18288 h 18288"/>
              <a:gd name="connsiteX16" fmla="*/ 892683 w 5410200"/>
              <a:gd name="connsiteY16" fmla="*/ 18288 h 18288"/>
              <a:gd name="connsiteX17" fmla="*/ 0 w 5410200"/>
              <a:gd name="connsiteY17" fmla="*/ 18288 h 18288"/>
              <a:gd name="connsiteX18" fmla="*/ 0 w 5410200"/>
              <a:gd name="connsiteY18"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410200" h="18288" fill="none" extrusionOk="0">
                <a:moveTo>
                  <a:pt x="0" y="0"/>
                </a:moveTo>
                <a:cubicBezTo>
                  <a:pt x="163050" y="-18707"/>
                  <a:pt x="319321" y="-16364"/>
                  <a:pt x="568071" y="0"/>
                </a:cubicBezTo>
                <a:cubicBezTo>
                  <a:pt x="816821" y="16364"/>
                  <a:pt x="1013224" y="-7268"/>
                  <a:pt x="1298448" y="0"/>
                </a:cubicBezTo>
                <a:cubicBezTo>
                  <a:pt x="1583672" y="7268"/>
                  <a:pt x="1631711" y="-3367"/>
                  <a:pt x="1920621" y="0"/>
                </a:cubicBezTo>
                <a:cubicBezTo>
                  <a:pt x="2209531" y="3367"/>
                  <a:pt x="2364420" y="-19184"/>
                  <a:pt x="2488692" y="0"/>
                </a:cubicBezTo>
                <a:cubicBezTo>
                  <a:pt x="2612964" y="19184"/>
                  <a:pt x="3023298" y="-34627"/>
                  <a:pt x="3219069" y="0"/>
                </a:cubicBezTo>
                <a:cubicBezTo>
                  <a:pt x="3414840" y="34627"/>
                  <a:pt x="3656810" y="24043"/>
                  <a:pt x="3895344" y="0"/>
                </a:cubicBezTo>
                <a:cubicBezTo>
                  <a:pt x="4133879" y="-24043"/>
                  <a:pt x="4393984" y="-19577"/>
                  <a:pt x="4571619" y="0"/>
                </a:cubicBezTo>
                <a:cubicBezTo>
                  <a:pt x="4749255" y="19577"/>
                  <a:pt x="5179928" y="-6281"/>
                  <a:pt x="5410200" y="0"/>
                </a:cubicBezTo>
                <a:cubicBezTo>
                  <a:pt x="5410730" y="6954"/>
                  <a:pt x="5410934" y="12839"/>
                  <a:pt x="5410200" y="18288"/>
                </a:cubicBezTo>
                <a:cubicBezTo>
                  <a:pt x="5139060" y="6751"/>
                  <a:pt x="5121593" y="31035"/>
                  <a:pt x="4842129" y="18288"/>
                </a:cubicBezTo>
                <a:cubicBezTo>
                  <a:pt x="4562665" y="5541"/>
                  <a:pt x="4448273" y="9487"/>
                  <a:pt x="4328160" y="18288"/>
                </a:cubicBezTo>
                <a:cubicBezTo>
                  <a:pt x="4208047" y="27089"/>
                  <a:pt x="3760936" y="22567"/>
                  <a:pt x="3597783" y="18288"/>
                </a:cubicBezTo>
                <a:cubicBezTo>
                  <a:pt x="3434630" y="14009"/>
                  <a:pt x="3299718" y="33213"/>
                  <a:pt x="3029712" y="18288"/>
                </a:cubicBezTo>
                <a:cubicBezTo>
                  <a:pt x="2759706" y="3363"/>
                  <a:pt x="2640159" y="27394"/>
                  <a:pt x="2299335" y="18288"/>
                </a:cubicBezTo>
                <a:cubicBezTo>
                  <a:pt x="1958511" y="9182"/>
                  <a:pt x="1801186" y="28985"/>
                  <a:pt x="1514856" y="18288"/>
                </a:cubicBezTo>
                <a:cubicBezTo>
                  <a:pt x="1228526" y="7591"/>
                  <a:pt x="1063509" y="-5305"/>
                  <a:pt x="892683" y="18288"/>
                </a:cubicBezTo>
                <a:cubicBezTo>
                  <a:pt x="721857" y="41881"/>
                  <a:pt x="186945" y="-20897"/>
                  <a:pt x="0" y="18288"/>
                </a:cubicBezTo>
                <a:cubicBezTo>
                  <a:pt x="-570" y="9279"/>
                  <a:pt x="132" y="5100"/>
                  <a:pt x="0" y="0"/>
                </a:cubicBezTo>
                <a:close/>
              </a:path>
              <a:path w="5410200" h="18288" stroke="0" extrusionOk="0">
                <a:moveTo>
                  <a:pt x="0" y="0"/>
                </a:moveTo>
                <a:cubicBezTo>
                  <a:pt x="285096" y="-4925"/>
                  <a:pt x="376456" y="22268"/>
                  <a:pt x="622173" y="0"/>
                </a:cubicBezTo>
                <a:cubicBezTo>
                  <a:pt x="867890" y="-22268"/>
                  <a:pt x="1031392" y="7228"/>
                  <a:pt x="1136142" y="0"/>
                </a:cubicBezTo>
                <a:cubicBezTo>
                  <a:pt x="1240892" y="-7228"/>
                  <a:pt x="1561853" y="9877"/>
                  <a:pt x="1920621" y="0"/>
                </a:cubicBezTo>
                <a:cubicBezTo>
                  <a:pt x="2279389" y="-9877"/>
                  <a:pt x="2367255" y="19546"/>
                  <a:pt x="2542794" y="0"/>
                </a:cubicBezTo>
                <a:cubicBezTo>
                  <a:pt x="2718333" y="-19546"/>
                  <a:pt x="2866732" y="-22226"/>
                  <a:pt x="3164967" y="0"/>
                </a:cubicBezTo>
                <a:cubicBezTo>
                  <a:pt x="3463202" y="22226"/>
                  <a:pt x="3568055" y="-2765"/>
                  <a:pt x="3949446" y="0"/>
                </a:cubicBezTo>
                <a:cubicBezTo>
                  <a:pt x="4330837" y="2765"/>
                  <a:pt x="4287895" y="10557"/>
                  <a:pt x="4517517" y="0"/>
                </a:cubicBezTo>
                <a:cubicBezTo>
                  <a:pt x="4747139" y="-10557"/>
                  <a:pt x="5149588" y="8716"/>
                  <a:pt x="5410200" y="0"/>
                </a:cubicBezTo>
                <a:cubicBezTo>
                  <a:pt x="5409517" y="5414"/>
                  <a:pt x="5409480" y="12510"/>
                  <a:pt x="5410200" y="18288"/>
                </a:cubicBezTo>
                <a:cubicBezTo>
                  <a:pt x="5163327" y="41494"/>
                  <a:pt x="5008749" y="10693"/>
                  <a:pt x="4842129" y="18288"/>
                </a:cubicBezTo>
                <a:cubicBezTo>
                  <a:pt x="4675509" y="25883"/>
                  <a:pt x="4433401" y="-615"/>
                  <a:pt x="4165854" y="18288"/>
                </a:cubicBezTo>
                <a:cubicBezTo>
                  <a:pt x="3898308" y="37191"/>
                  <a:pt x="3809032" y="-8710"/>
                  <a:pt x="3543681" y="18288"/>
                </a:cubicBezTo>
                <a:cubicBezTo>
                  <a:pt x="3278330" y="45286"/>
                  <a:pt x="3073876" y="-15917"/>
                  <a:pt x="2759202" y="18288"/>
                </a:cubicBezTo>
                <a:cubicBezTo>
                  <a:pt x="2444528" y="52493"/>
                  <a:pt x="2204144" y="3372"/>
                  <a:pt x="1974723" y="18288"/>
                </a:cubicBezTo>
                <a:cubicBezTo>
                  <a:pt x="1745302" y="33204"/>
                  <a:pt x="1602335" y="31490"/>
                  <a:pt x="1406652" y="18288"/>
                </a:cubicBezTo>
                <a:cubicBezTo>
                  <a:pt x="1210969" y="5086"/>
                  <a:pt x="923948" y="3161"/>
                  <a:pt x="730377" y="18288"/>
                </a:cubicBezTo>
                <a:cubicBezTo>
                  <a:pt x="536806" y="33415"/>
                  <a:pt x="336496" y="-141"/>
                  <a:pt x="0" y="18288"/>
                </a:cubicBezTo>
                <a:cubicBezTo>
                  <a:pt x="-306" y="11061"/>
                  <a:pt x="-655" y="7751"/>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Content Placeholder 2">
            <a:extLst>
              <a:ext uri="{FF2B5EF4-FFF2-40B4-BE49-F238E27FC236}">
                <a16:creationId xmlns:a16="http://schemas.microsoft.com/office/drawing/2014/main" id="{ACA5B502-DF69-B24A-38E8-A5932B0B7CB2}"/>
              </a:ext>
            </a:extLst>
          </p:cNvPr>
          <p:cNvGraphicFramePr>
            <a:graphicFrameLocks noGrp="1"/>
          </p:cNvGraphicFramePr>
          <p:nvPr>
            <p:ph idx="1"/>
            <p:extLst>
              <p:ext uri="{D42A27DB-BD31-4B8C-83A1-F6EECF244321}">
                <p14:modId xmlns:p14="http://schemas.microsoft.com/office/powerpoint/2010/main" val="763248220"/>
              </p:ext>
            </p:extLst>
          </p:nvPr>
        </p:nvGraphicFramePr>
        <p:xfrm>
          <a:off x="4648018" y="640822"/>
          <a:ext cx="6900512" cy="553614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281497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E442304-DDBD-4F7B-8017-36BCC863FB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5880ED6-F66F-D14F-AA8D-8871153AF981}"/>
              </a:ext>
            </a:extLst>
          </p:cNvPr>
          <p:cNvSpPr>
            <a:spLocks noGrp="1"/>
          </p:cNvSpPr>
          <p:nvPr>
            <p:ph type="title"/>
          </p:nvPr>
        </p:nvSpPr>
        <p:spPr>
          <a:xfrm>
            <a:off x="635000" y="640823"/>
            <a:ext cx="3418659" cy="5583148"/>
          </a:xfrm>
        </p:spPr>
        <p:txBody>
          <a:bodyPr anchor="ctr">
            <a:normAutofit/>
          </a:bodyPr>
          <a:lstStyle/>
          <a:p>
            <a:r>
              <a:rPr lang="en-US" sz="5400"/>
              <a:t>A lost colony?</a:t>
            </a:r>
          </a:p>
        </p:txBody>
      </p:sp>
      <p:sp>
        <p:nvSpPr>
          <p:cNvPr id="11" name="sketch line">
            <a:extLst>
              <a:ext uri="{FF2B5EF4-FFF2-40B4-BE49-F238E27FC236}">
                <a16:creationId xmlns:a16="http://schemas.microsoft.com/office/drawing/2014/main" id="{5E107275-3853-46FD-A241-DE4355A426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627450" y="3462719"/>
            <a:ext cx="5410200" cy="18288"/>
          </a:xfrm>
          <a:custGeom>
            <a:avLst/>
            <a:gdLst>
              <a:gd name="connsiteX0" fmla="*/ 0 w 5410200"/>
              <a:gd name="connsiteY0" fmla="*/ 0 h 18288"/>
              <a:gd name="connsiteX1" fmla="*/ 568071 w 5410200"/>
              <a:gd name="connsiteY1" fmla="*/ 0 h 18288"/>
              <a:gd name="connsiteX2" fmla="*/ 1298448 w 5410200"/>
              <a:gd name="connsiteY2" fmla="*/ 0 h 18288"/>
              <a:gd name="connsiteX3" fmla="*/ 1920621 w 5410200"/>
              <a:gd name="connsiteY3" fmla="*/ 0 h 18288"/>
              <a:gd name="connsiteX4" fmla="*/ 2488692 w 5410200"/>
              <a:gd name="connsiteY4" fmla="*/ 0 h 18288"/>
              <a:gd name="connsiteX5" fmla="*/ 3219069 w 5410200"/>
              <a:gd name="connsiteY5" fmla="*/ 0 h 18288"/>
              <a:gd name="connsiteX6" fmla="*/ 3895344 w 5410200"/>
              <a:gd name="connsiteY6" fmla="*/ 0 h 18288"/>
              <a:gd name="connsiteX7" fmla="*/ 4571619 w 5410200"/>
              <a:gd name="connsiteY7" fmla="*/ 0 h 18288"/>
              <a:gd name="connsiteX8" fmla="*/ 5410200 w 5410200"/>
              <a:gd name="connsiteY8" fmla="*/ 0 h 18288"/>
              <a:gd name="connsiteX9" fmla="*/ 5410200 w 5410200"/>
              <a:gd name="connsiteY9" fmla="*/ 18288 h 18288"/>
              <a:gd name="connsiteX10" fmla="*/ 4842129 w 5410200"/>
              <a:gd name="connsiteY10" fmla="*/ 18288 h 18288"/>
              <a:gd name="connsiteX11" fmla="*/ 4328160 w 5410200"/>
              <a:gd name="connsiteY11" fmla="*/ 18288 h 18288"/>
              <a:gd name="connsiteX12" fmla="*/ 3597783 w 5410200"/>
              <a:gd name="connsiteY12" fmla="*/ 18288 h 18288"/>
              <a:gd name="connsiteX13" fmla="*/ 3029712 w 5410200"/>
              <a:gd name="connsiteY13" fmla="*/ 18288 h 18288"/>
              <a:gd name="connsiteX14" fmla="*/ 2299335 w 5410200"/>
              <a:gd name="connsiteY14" fmla="*/ 18288 h 18288"/>
              <a:gd name="connsiteX15" fmla="*/ 1514856 w 5410200"/>
              <a:gd name="connsiteY15" fmla="*/ 18288 h 18288"/>
              <a:gd name="connsiteX16" fmla="*/ 892683 w 5410200"/>
              <a:gd name="connsiteY16" fmla="*/ 18288 h 18288"/>
              <a:gd name="connsiteX17" fmla="*/ 0 w 5410200"/>
              <a:gd name="connsiteY17" fmla="*/ 18288 h 18288"/>
              <a:gd name="connsiteX18" fmla="*/ 0 w 5410200"/>
              <a:gd name="connsiteY18"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410200" h="18288" fill="none" extrusionOk="0">
                <a:moveTo>
                  <a:pt x="0" y="0"/>
                </a:moveTo>
                <a:cubicBezTo>
                  <a:pt x="163050" y="-18707"/>
                  <a:pt x="319321" y="-16364"/>
                  <a:pt x="568071" y="0"/>
                </a:cubicBezTo>
                <a:cubicBezTo>
                  <a:pt x="816821" y="16364"/>
                  <a:pt x="1013224" y="-7268"/>
                  <a:pt x="1298448" y="0"/>
                </a:cubicBezTo>
                <a:cubicBezTo>
                  <a:pt x="1583672" y="7268"/>
                  <a:pt x="1631711" y="-3367"/>
                  <a:pt x="1920621" y="0"/>
                </a:cubicBezTo>
                <a:cubicBezTo>
                  <a:pt x="2209531" y="3367"/>
                  <a:pt x="2364420" y="-19184"/>
                  <a:pt x="2488692" y="0"/>
                </a:cubicBezTo>
                <a:cubicBezTo>
                  <a:pt x="2612964" y="19184"/>
                  <a:pt x="3023298" y="-34627"/>
                  <a:pt x="3219069" y="0"/>
                </a:cubicBezTo>
                <a:cubicBezTo>
                  <a:pt x="3414840" y="34627"/>
                  <a:pt x="3656810" y="24043"/>
                  <a:pt x="3895344" y="0"/>
                </a:cubicBezTo>
                <a:cubicBezTo>
                  <a:pt x="4133879" y="-24043"/>
                  <a:pt x="4393984" y="-19577"/>
                  <a:pt x="4571619" y="0"/>
                </a:cubicBezTo>
                <a:cubicBezTo>
                  <a:pt x="4749255" y="19577"/>
                  <a:pt x="5179928" y="-6281"/>
                  <a:pt x="5410200" y="0"/>
                </a:cubicBezTo>
                <a:cubicBezTo>
                  <a:pt x="5410730" y="6954"/>
                  <a:pt x="5410934" y="12839"/>
                  <a:pt x="5410200" y="18288"/>
                </a:cubicBezTo>
                <a:cubicBezTo>
                  <a:pt x="5139060" y="6751"/>
                  <a:pt x="5121593" y="31035"/>
                  <a:pt x="4842129" y="18288"/>
                </a:cubicBezTo>
                <a:cubicBezTo>
                  <a:pt x="4562665" y="5541"/>
                  <a:pt x="4448273" y="9487"/>
                  <a:pt x="4328160" y="18288"/>
                </a:cubicBezTo>
                <a:cubicBezTo>
                  <a:pt x="4208047" y="27089"/>
                  <a:pt x="3760936" y="22567"/>
                  <a:pt x="3597783" y="18288"/>
                </a:cubicBezTo>
                <a:cubicBezTo>
                  <a:pt x="3434630" y="14009"/>
                  <a:pt x="3299718" y="33213"/>
                  <a:pt x="3029712" y="18288"/>
                </a:cubicBezTo>
                <a:cubicBezTo>
                  <a:pt x="2759706" y="3363"/>
                  <a:pt x="2640159" y="27394"/>
                  <a:pt x="2299335" y="18288"/>
                </a:cubicBezTo>
                <a:cubicBezTo>
                  <a:pt x="1958511" y="9182"/>
                  <a:pt x="1801186" y="28985"/>
                  <a:pt x="1514856" y="18288"/>
                </a:cubicBezTo>
                <a:cubicBezTo>
                  <a:pt x="1228526" y="7591"/>
                  <a:pt x="1063509" y="-5305"/>
                  <a:pt x="892683" y="18288"/>
                </a:cubicBezTo>
                <a:cubicBezTo>
                  <a:pt x="721857" y="41881"/>
                  <a:pt x="186945" y="-20897"/>
                  <a:pt x="0" y="18288"/>
                </a:cubicBezTo>
                <a:cubicBezTo>
                  <a:pt x="-570" y="9279"/>
                  <a:pt x="132" y="5100"/>
                  <a:pt x="0" y="0"/>
                </a:cubicBezTo>
                <a:close/>
              </a:path>
              <a:path w="5410200" h="18288" stroke="0" extrusionOk="0">
                <a:moveTo>
                  <a:pt x="0" y="0"/>
                </a:moveTo>
                <a:cubicBezTo>
                  <a:pt x="285096" y="-4925"/>
                  <a:pt x="376456" y="22268"/>
                  <a:pt x="622173" y="0"/>
                </a:cubicBezTo>
                <a:cubicBezTo>
                  <a:pt x="867890" y="-22268"/>
                  <a:pt x="1031392" y="7228"/>
                  <a:pt x="1136142" y="0"/>
                </a:cubicBezTo>
                <a:cubicBezTo>
                  <a:pt x="1240892" y="-7228"/>
                  <a:pt x="1561853" y="9877"/>
                  <a:pt x="1920621" y="0"/>
                </a:cubicBezTo>
                <a:cubicBezTo>
                  <a:pt x="2279389" y="-9877"/>
                  <a:pt x="2367255" y="19546"/>
                  <a:pt x="2542794" y="0"/>
                </a:cubicBezTo>
                <a:cubicBezTo>
                  <a:pt x="2718333" y="-19546"/>
                  <a:pt x="2866732" y="-22226"/>
                  <a:pt x="3164967" y="0"/>
                </a:cubicBezTo>
                <a:cubicBezTo>
                  <a:pt x="3463202" y="22226"/>
                  <a:pt x="3568055" y="-2765"/>
                  <a:pt x="3949446" y="0"/>
                </a:cubicBezTo>
                <a:cubicBezTo>
                  <a:pt x="4330837" y="2765"/>
                  <a:pt x="4287895" y="10557"/>
                  <a:pt x="4517517" y="0"/>
                </a:cubicBezTo>
                <a:cubicBezTo>
                  <a:pt x="4747139" y="-10557"/>
                  <a:pt x="5149588" y="8716"/>
                  <a:pt x="5410200" y="0"/>
                </a:cubicBezTo>
                <a:cubicBezTo>
                  <a:pt x="5409517" y="5414"/>
                  <a:pt x="5409480" y="12510"/>
                  <a:pt x="5410200" y="18288"/>
                </a:cubicBezTo>
                <a:cubicBezTo>
                  <a:pt x="5163327" y="41494"/>
                  <a:pt x="5008749" y="10693"/>
                  <a:pt x="4842129" y="18288"/>
                </a:cubicBezTo>
                <a:cubicBezTo>
                  <a:pt x="4675509" y="25883"/>
                  <a:pt x="4433401" y="-615"/>
                  <a:pt x="4165854" y="18288"/>
                </a:cubicBezTo>
                <a:cubicBezTo>
                  <a:pt x="3898308" y="37191"/>
                  <a:pt x="3809032" y="-8710"/>
                  <a:pt x="3543681" y="18288"/>
                </a:cubicBezTo>
                <a:cubicBezTo>
                  <a:pt x="3278330" y="45286"/>
                  <a:pt x="3073876" y="-15917"/>
                  <a:pt x="2759202" y="18288"/>
                </a:cubicBezTo>
                <a:cubicBezTo>
                  <a:pt x="2444528" y="52493"/>
                  <a:pt x="2204144" y="3372"/>
                  <a:pt x="1974723" y="18288"/>
                </a:cubicBezTo>
                <a:cubicBezTo>
                  <a:pt x="1745302" y="33204"/>
                  <a:pt x="1602335" y="31490"/>
                  <a:pt x="1406652" y="18288"/>
                </a:cubicBezTo>
                <a:cubicBezTo>
                  <a:pt x="1210969" y="5086"/>
                  <a:pt x="923948" y="3161"/>
                  <a:pt x="730377" y="18288"/>
                </a:cubicBezTo>
                <a:cubicBezTo>
                  <a:pt x="536806" y="33415"/>
                  <a:pt x="336496" y="-141"/>
                  <a:pt x="0" y="18288"/>
                </a:cubicBezTo>
                <a:cubicBezTo>
                  <a:pt x="-306" y="11061"/>
                  <a:pt x="-655" y="7751"/>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Content Placeholder 2">
            <a:extLst>
              <a:ext uri="{FF2B5EF4-FFF2-40B4-BE49-F238E27FC236}">
                <a16:creationId xmlns:a16="http://schemas.microsoft.com/office/drawing/2014/main" id="{9ADE9B44-3492-0EDA-1197-0C8A22C2BDAB}"/>
              </a:ext>
            </a:extLst>
          </p:cNvPr>
          <p:cNvGraphicFramePr>
            <a:graphicFrameLocks noGrp="1"/>
          </p:cNvGraphicFramePr>
          <p:nvPr>
            <p:ph idx="1"/>
            <p:extLst>
              <p:ext uri="{D42A27DB-BD31-4B8C-83A1-F6EECF244321}">
                <p14:modId xmlns:p14="http://schemas.microsoft.com/office/powerpoint/2010/main" val="246602186"/>
              </p:ext>
            </p:extLst>
          </p:nvPr>
        </p:nvGraphicFramePr>
        <p:xfrm>
          <a:off x="4648018" y="640822"/>
          <a:ext cx="6900512" cy="553614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8948383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4EC570B-30B2-BC4A-B736-F32C2B717632}"/>
              </a:ext>
            </a:extLst>
          </p:cNvPr>
          <p:cNvSpPr>
            <a:spLocks noGrp="1"/>
          </p:cNvSpPr>
          <p:nvPr>
            <p:ph type="title"/>
          </p:nvPr>
        </p:nvSpPr>
        <p:spPr>
          <a:xfrm>
            <a:off x="838200" y="365125"/>
            <a:ext cx="10515600" cy="1325563"/>
          </a:xfrm>
        </p:spPr>
        <p:txBody>
          <a:bodyPr>
            <a:normAutofit/>
          </a:bodyPr>
          <a:lstStyle/>
          <a:p>
            <a:r>
              <a:rPr lang="en-US" sz="4200"/>
              <a:t>Summer 1793</a:t>
            </a:r>
            <a:br>
              <a:rPr lang="en-US" sz="4200"/>
            </a:br>
            <a:r>
              <a:rPr lang="en-US" sz="4200"/>
              <a:t>Le Cap français (north port city)</a:t>
            </a:r>
          </a:p>
        </p:txBody>
      </p:sp>
      <p:sp>
        <p:nvSpPr>
          <p:cNvPr id="10"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Content Placeholder 2">
            <a:extLst>
              <a:ext uri="{FF2B5EF4-FFF2-40B4-BE49-F238E27FC236}">
                <a16:creationId xmlns:a16="http://schemas.microsoft.com/office/drawing/2014/main" id="{643025AA-7E1F-3A48-B7D5-EB302D364141}"/>
              </a:ext>
            </a:extLst>
          </p:cNvPr>
          <p:cNvSpPr>
            <a:spLocks noGrp="1"/>
          </p:cNvSpPr>
          <p:nvPr>
            <p:ph idx="1"/>
          </p:nvPr>
        </p:nvSpPr>
        <p:spPr>
          <a:xfrm>
            <a:off x="838200" y="1929384"/>
            <a:ext cx="10515600" cy="4251960"/>
          </a:xfrm>
        </p:spPr>
        <p:txBody>
          <a:bodyPr>
            <a:normAutofit/>
          </a:bodyPr>
          <a:lstStyle/>
          <a:p>
            <a:pPr marL="0" indent="0">
              <a:buNone/>
            </a:pPr>
            <a:r>
              <a:rPr lang="en-US" sz="2200"/>
              <a:t>June: Imprisoned royalist governor and counterrevolutionary sailors invade to overturn Republican control of city</a:t>
            </a:r>
          </a:p>
          <a:p>
            <a:pPr marL="0" indent="0">
              <a:buNone/>
            </a:pPr>
            <a:endParaRPr lang="en-US" sz="2200"/>
          </a:p>
          <a:p>
            <a:pPr marL="0" indent="0">
              <a:buNone/>
            </a:pPr>
            <a:r>
              <a:rPr lang="en-US" sz="2200"/>
              <a:t>Republican Commissioners: Sonthonax and Polverel</a:t>
            </a:r>
          </a:p>
          <a:p>
            <a:pPr marL="0" indent="0">
              <a:buNone/>
            </a:pPr>
            <a:r>
              <a:rPr lang="en-US" sz="2200"/>
              <a:t>	- Any slave who helps will be freed and given citizenship</a:t>
            </a:r>
          </a:p>
          <a:p>
            <a:pPr marL="0" indent="0">
              <a:buNone/>
            </a:pPr>
            <a:r>
              <a:rPr lang="en-US" sz="2200"/>
              <a:t>	- Republicans regain control of the city, thanks to intervention of self-freed slaves in surrounding area</a:t>
            </a:r>
          </a:p>
        </p:txBody>
      </p:sp>
    </p:spTree>
    <p:extLst>
      <p:ext uri="{BB962C8B-B14F-4D97-AF65-F5344CB8AC3E}">
        <p14:creationId xmlns:p14="http://schemas.microsoft.com/office/powerpoint/2010/main" val="18603447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72E0D76B-1458-55B8-D827-F593D531EB2D}"/>
              </a:ext>
            </a:extLst>
          </p:cNvPr>
          <p:cNvPicPr>
            <a:picLocks noChangeAspect="1"/>
          </p:cNvPicPr>
          <p:nvPr/>
        </p:nvPicPr>
        <p:blipFill rotWithShape="1">
          <a:blip r:embed="rId2">
            <a:duotone>
              <a:schemeClr val="bg2">
                <a:shade val="45000"/>
                <a:satMod val="135000"/>
              </a:schemeClr>
              <a:prstClr val="white"/>
            </a:duotone>
          </a:blip>
          <a:srcRect t="16045"/>
          <a:stretch/>
        </p:blipFill>
        <p:spPr>
          <a:xfrm>
            <a:off x="20" y="10"/>
            <a:ext cx="12191980" cy="6857990"/>
          </a:xfrm>
          <a:prstGeom prst="rect">
            <a:avLst/>
          </a:prstGeom>
        </p:spPr>
      </p:pic>
      <p:sp>
        <p:nvSpPr>
          <p:cNvPr id="12" name="Rectangle 11">
            <a:extLst>
              <a:ext uri="{FF2B5EF4-FFF2-40B4-BE49-F238E27FC236}">
                <a16:creationId xmlns:a16="http://schemas.microsoft.com/office/drawing/2014/main" id="{B50AB553-2A96-4A92-96F2-93548E0969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gradFill>
            <a:gsLst>
              <a:gs pos="10000">
                <a:schemeClr val="bg2">
                  <a:alpha val="68000"/>
                </a:schemeClr>
              </a:gs>
              <a:gs pos="85000">
                <a:schemeClr val="bg2">
                  <a:alpha val="97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36809C4-A86A-3E4A-9A04-565CE22A8AF2}"/>
              </a:ext>
            </a:extLst>
          </p:cNvPr>
          <p:cNvSpPr>
            <a:spLocks noGrp="1"/>
          </p:cNvSpPr>
          <p:nvPr>
            <p:ph type="title"/>
          </p:nvPr>
        </p:nvSpPr>
        <p:spPr>
          <a:xfrm>
            <a:off x="838200" y="365125"/>
            <a:ext cx="10515600" cy="1325563"/>
          </a:xfrm>
        </p:spPr>
        <p:txBody>
          <a:bodyPr>
            <a:normAutofit/>
          </a:bodyPr>
          <a:lstStyle/>
          <a:p>
            <a:r>
              <a:rPr lang="en-US" dirty="0"/>
              <a:t>French Revolution timeline</a:t>
            </a:r>
          </a:p>
        </p:txBody>
      </p:sp>
      <p:graphicFrame>
        <p:nvGraphicFramePr>
          <p:cNvPr id="7" name="Content Placeholder 4">
            <a:extLst>
              <a:ext uri="{FF2B5EF4-FFF2-40B4-BE49-F238E27FC236}">
                <a16:creationId xmlns:a16="http://schemas.microsoft.com/office/drawing/2014/main" id="{332D0F7C-F509-40F8-BF99-FD447E56AEDA}"/>
              </a:ext>
            </a:extLst>
          </p:cNvPr>
          <p:cNvGraphicFramePr>
            <a:graphicFrameLocks noGrp="1"/>
          </p:cNvGraphicFramePr>
          <p:nvPr>
            <p:ph idx="1"/>
            <p:extLst>
              <p:ext uri="{D42A27DB-BD31-4B8C-83A1-F6EECF244321}">
                <p14:modId xmlns:p14="http://schemas.microsoft.com/office/powerpoint/2010/main" val="1031309785"/>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13850970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89575E1-3389-451A-A5F7-27854C25C5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4293"/>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53CCC5C-D88E-40FB-B30B-23DCDBD01D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
            <a:ext cx="4167268" cy="68580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A188C5C-2253-4E48-8CFB-26DBE9AEA8FE}"/>
              </a:ext>
            </a:extLst>
          </p:cNvPr>
          <p:cNvSpPr>
            <a:spLocks noGrp="1"/>
          </p:cNvSpPr>
          <p:nvPr>
            <p:ph type="title"/>
          </p:nvPr>
        </p:nvSpPr>
        <p:spPr>
          <a:xfrm>
            <a:off x="686834" y="591344"/>
            <a:ext cx="3200400" cy="5585619"/>
          </a:xfrm>
        </p:spPr>
        <p:txBody>
          <a:bodyPr>
            <a:normAutofit/>
          </a:bodyPr>
          <a:lstStyle/>
          <a:p>
            <a:r>
              <a:rPr lang="en-US">
                <a:solidFill>
                  <a:srgbClr val="FFFFFF"/>
                </a:solidFill>
              </a:rPr>
              <a:t>Summer 1793 – Feb 1794</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7C3129FF-7814-1547-99AE-08111FD4DD96}"/>
              </a:ext>
            </a:extLst>
          </p:cNvPr>
          <p:cNvSpPr>
            <a:spLocks noGrp="1"/>
          </p:cNvSpPr>
          <p:nvPr>
            <p:ph idx="1"/>
          </p:nvPr>
        </p:nvSpPr>
        <p:spPr>
          <a:xfrm>
            <a:off x="4447308" y="591344"/>
            <a:ext cx="6906491" cy="5585619"/>
          </a:xfrm>
        </p:spPr>
        <p:txBody>
          <a:bodyPr anchor="ctr">
            <a:normAutofit lnSpcReduction="10000"/>
          </a:bodyPr>
          <a:lstStyle/>
          <a:p>
            <a:pPr marL="0" indent="0">
              <a:buNone/>
            </a:pPr>
            <a:endParaRPr lang="en-US" sz="2000" dirty="0"/>
          </a:p>
          <a:p>
            <a:pPr marL="0" indent="0">
              <a:buNone/>
            </a:pPr>
            <a:endParaRPr lang="en-US" sz="2000" dirty="0"/>
          </a:p>
          <a:p>
            <a:pPr marL="0" indent="0">
              <a:buNone/>
            </a:pPr>
            <a:r>
              <a:rPr lang="en-US" sz="2000" dirty="0"/>
              <a:t>August 1793</a:t>
            </a:r>
          </a:p>
          <a:p>
            <a:pPr lvl="1"/>
            <a:endParaRPr lang="en-US" sz="2000" dirty="0"/>
          </a:p>
          <a:p>
            <a:pPr lvl="1"/>
            <a:r>
              <a:rPr lang="en-US" sz="2000" dirty="0"/>
              <a:t>Initial promise: Abolition for slave-soldiers and slaves of masters who had fled</a:t>
            </a:r>
            <a:endParaRPr lang="en-US" sz="2000" i="1" dirty="0"/>
          </a:p>
          <a:p>
            <a:pPr lvl="2"/>
            <a:r>
              <a:rPr lang="en-US" dirty="0"/>
              <a:t>Slaves of republican masters still enslaved but to be given some land </a:t>
            </a:r>
          </a:p>
          <a:p>
            <a:pPr lvl="1"/>
            <a:endParaRPr lang="en-US" sz="2000" i="1" dirty="0"/>
          </a:p>
          <a:p>
            <a:pPr lvl="1"/>
            <a:r>
              <a:rPr lang="en-US" sz="2000" dirty="0"/>
              <a:t>August 29: Pressure, negotiations </a:t>
            </a:r>
            <a:r>
              <a:rPr lang="en-US" sz="2000" dirty="0">
                <a:sym typeface="Wingdings" pitchFamily="2" charset="2"/>
              </a:rPr>
              <a:t> </a:t>
            </a:r>
            <a:r>
              <a:rPr lang="en-US" sz="2000" dirty="0" err="1"/>
              <a:t>Sonthonax</a:t>
            </a:r>
            <a:r>
              <a:rPr lang="en-US" sz="2000" dirty="0"/>
              <a:t> agrees to issue a general abolition decree. National Convention will decree this on 4 Feb 1794 (16 </a:t>
            </a:r>
            <a:r>
              <a:rPr lang="en-US" sz="2000" dirty="0" err="1"/>
              <a:t>Pluviôse</a:t>
            </a:r>
            <a:r>
              <a:rPr lang="en-US" sz="2000" dirty="0"/>
              <a:t> Year 2)</a:t>
            </a:r>
          </a:p>
          <a:p>
            <a:pPr lvl="1"/>
            <a:endParaRPr lang="en-US" sz="2000" dirty="0"/>
          </a:p>
          <a:p>
            <a:r>
              <a:rPr lang="en-US" sz="2000" dirty="0"/>
              <a:t>Effect: blacks fighting for Spain switch sides, including Toussaint</a:t>
            </a:r>
          </a:p>
          <a:p>
            <a:endParaRPr lang="en-US" sz="2000" dirty="0"/>
          </a:p>
          <a:p>
            <a:r>
              <a:rPr lang="en-US" sz="2000" dirty="0"/>
              <a:t>Convention abolished slavery in all French colonies</a:t>
            </a:r>
          </a:p>
          <a:p>
            <a:endParaRPr lang="en-US" sz="2000" dirty="0"/>
          </a:p>
          <a:p>
            <a:pPr marL="0" indent="0">
              <a:buNone/>
            </a:pPr>
            <a:endParaRPr lang="en-US" sz="2000" dirty="0"/>
          </a:p>
          <a:p>
            <a:pPr lvl="1"/>
            <a:endParaRPr lang="en-US" sz="2000" dirty="0"/>
          </a:p>
          <a:p>
            <a:pPr lvl="1"/>
            <a:endParaRPr lang="en-US" sz="1500" dirty="0"/>
          </a:p>
        </p:txBody>
      </p:sp>
    </p:spTree>
    <p:extLst>
      <p:ext uri="{BB962C8B-B14F-4D97-AF65-F5344CB8AC3E}">
        <p14:creationId xmlns:p14="http://schemas.microsoft.com/office/powerpoint/2010/main" val="341647736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D009D6D5-DAC2-4A8B-A17A-E206B9012D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38201" y="365125"/>
            <a:ext cx="5251316" cy="1807305"/>
          </a:xfrm>
        </p:spPr>
        <p:txBody>
          <a:bodyPr>
            <a:normAutofit/>
          </a:bodyPr>
          <a:lstStyle/>
          <a:p>
            <a:r>
              <a:rPr lang="en-US"/>
              <a:t>Toussaint </a:t>
            </a:r>
            <a:r>
              <a:rPr lang="en-US" err="1"/>
              <a:t>Louverture</a:t>
            </a:r>
            <a:endParaRPr lang="en-US"/>
          </a:p>
        </p:txBody>
      </p:sp>
      <p:sp>
        <p:nvSpPr>
          <p:cNvPr id="3" name="Content Placeholder 2"/>
          <p:cNvSpPr>
            <a:spLocks noGrp="1"/>
          </p:cNvSpPr>
          <p:nvPr>
            <p:ph idx="1"/>
          </p:nvPr>
        </p:nvSpPr>
        <p:spPr>
          <a:xfrm>
            <a:off x="838200" y="2333297"/>
            <a:ext cx="4619621" cy="3843666"/>
          </a:xfrm>
        </p:spPr>
        <p:txBody>
          <a:bodyPr>
            <a:normAutofit/>
          </a:bodyPr>
          <a:lstStyle/>
          <a:p>
            <a:r>
              <a:rPr lang="en-US" sz="1600" dirty="0"/>
              <a:t>Former slave, freed by 1776</a:t>
            </a:r>
          </a:p>
          <a:p>
            <a:endParaRPr lang="en-US" sz="1600" dirty="0"/>
          </a:p>
          <a:p>
            <a:r>
              <a:rPr lang="en-US" sz="1600" dirty="0"/>
              <a:t>Owned enslaved people</a:t>
            </a:r>
          </a:p>
          <a:p>
            <a:endParaRPr lang="en-US" sz="1600" dirty="0"/>
          </a:p>
          <a:p>
            <a:r>
              <a:rPr lang="en-US" sz="1600" dirty="0"/>
              <a:t>Rose through military ranks during rebellions</a:t>
            </a:r>
          </a:p>
          <a:p>
            <a:endParaRPr lang="en-US" sz="1600" dirty="0"/>
          </a:p>
          <a:p>
            <a:r>
              <a:rPr lang="en-US" sz="1600" dirty="0"/>
              <a:t>Royalist, later republican</a:t>
            </a:r>
          </a:p>
          <a:p>
            <a:endParaRPr lang="en-US" sz="1600" dirty="0"/>
          </a:p>
          <a:p>
            <a:r>
              <a:rPr lang="en-US" sz="1600" dirty="0"/>
              <a:t>Intellectual, strategist, diplomat</a:t>
            </a:r>
          </a:p>
          <a:p>
            <a:endParaRPr lang="en-US" sz="1600" dirty="0"/>
          </a:p>
          <a:p>
            <a:r>
              <a:rPr lang="en-US" sz="1600" dirty="0"/>
              <a:t>Leader of Haiti 1798-1802</a:t>
            </a:r>
          </a:p>
          <a:p>
            <a:endParaRPr lang="en-US" sz="1600" dirty="0"/>
          </a:p>
          <a:p>
            <a:endParaRPr lang="en-US" sz="1600" dirty="0"/>
          </a:p>
          <a:p>
            <a:endParaRPr lang="en-US" sz="1600" dirty="0"/>
          </a:p>
        </p:txBody>
      </p:sp>
      <p:pic>
        <p:nvPicPr>
          <p:cNvPr id="4" name="Picture 3"/>
          <p:cNvPicPr>
            <a:picLocks noChangeAspect="1"/>
          </p:cNvPicPr>
          <p:nvPr/>
        </p:nvPicPr>
        <p:blipFill rotWithShape="1">
          <a:blip r:embed="rId2"/>
          <a:srcRect r="1" b="30705"/>
          <a:stretch/>
        </p:blipFill>
        <p:spPr>
          <a:xfrm>
            <a:off x="6229215" y="10"/>
            <a:ext cx="5962785" cy="6857990"/>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p:spPr>
      </p:pic>
    </p:spTree>
    <p:extLst>
      <p:ext uri="{BB962C8B-B14F-4D97-AF65-F5344CB8AC3E}">
        <p14:creationId xmlns:p14="http://schemas.microsoft.com/office/powerpoint/2010/main" val="109264939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62000" y="1138265"/>
            <a:ext cx="5791199" cy="1401183"/>
          </a:xfrm>
        </p:spPr>
        <p:txBody>
          <a:bodyPr anchor="t">
            <a:normAutofit/>
          </a:bodyPr>
          <a:lstStyle/>
          <a:p>
            <a:r>
              <a:rPr lang="en-US" sz="3200"/>
              <a:t>Republic of Haiti</a:t>
            </a:r>
          </a:p>
        </p:txBody>
      </p:sp>
      <p:cxnSp>
        <p:nvCxnSpPr>
          <p:cNvPr id="10" name="Straight Connector 9">
            <a:extLst>
              <a:ext uri="{FF2B5EF4-FFF2-40B4-BE49-F238E27FC236}">
                <a16:creationId xmlns:a16="http://schemas.microsoft.com/office/drawing/2014/main" id="{FC23E3B9-5ABF-58B3-E2B0-E9A5DAA9003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65140" y="871146"/>
            <a:ext cx="736939"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idx="1"/>
          </p:nvPr>
        </p:nvSpPr>
        <p:spPr>
          <a:xfrm>
            <a:off x="762000" y="2551176"/>
            <a:ext cx="5791199" cy="3602935"/>
          </a:xfrm>
        </p:spPr>
        <p:txBody>
          <a:bodyPr>
            <a:normAutofit/>
          </a:bodyPr>
          <a:lstStyle/>
          <a:p>
            <a:r>
              <a:rPr lang="en-US" sz="2000"/>
              <a:t>Napoleon attempts re-enslavement in 1802</a:t>
            </a:r>
          </a:p>
          <a:p>
            <a:r>
              <a:rPr lang="en-US" sz="2000"/>
              <a:t>Toussaint is arrested</a:t>
            </a:r>
          </a:p>
          <a:p>
            <a:r>
              <a:rPr lang="en-US" sz="2000"/>
              <a:t>Dessalines (black) declares Haitian Republic Jan 1, 1804.</a:t>
            </a:r>
          </a:p>
          <a:p>
            <a:r>
              <a:rPr lang="en-US" sz="2000"/>
              <a:t>Massacre of whites on island</a:t>
            </a:r>
          </a:p>
          <a:p>
            <a:r>
              <a:rPr lang="en-US" sz="2000"/>
              <a:t>First successful slave revolt</a:t>
            </a:r>
          </a:p>
          <a:p>
            <a:r>
              <a:rPr lang="en-US" sz="2000"/>
              <a:t>First black republic</a:t>
            </a:r>
          </a:p>
          <a:p>
            <a:r>
              <a:rPr lang="en-US" sz="2000"/>
              <a:t>Punishment: economically marginalized for centuries</a:t>
            </a:r>
          </a:p>
        </p:txBody>
      </p:sp>
      <p:sp>
        <p:nvSpPr>
          <p:cNvPr id="12" name="Rectangle 11">
            <a:extLst>
              <a:ext uri="{FF2B5EF4-FFF2-40B4-BE49-F238E27FC236}">
                <a16:creationId xmlns:a16="http://schemas.microsoft.com/office/drawing/2014/main" id="{DF8BC164-E230-753F-2C7E-B4EE7BA77C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388086" y="0"/>
            <a:ext cx="4803913" cy="6858000"/>
          </a:xfrm>
          <a:prstGeom prst="rect">
            <a:avLst/>
          </a:prstGeom>
          <a:solidFill>
            <a:schemeClr val="bg1">
              <a:lumMod val="95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a:blip r:embed="rId2"/>
          <a:stretch>
            <a:fillRect/>
          </a:stretch>
        </p:blipFill>
        <p:spPr>
          <a:xfrm>
            <a:off x="8024191" y="1132527"/>
            <a:ext cx="3452192" cy="4587630"/>
          </a:xfrm>
          <a:prstGeom prst="rect">
            <a:avLst/>
          </a:prstGeom>
        </p:spPr>
      </p:pic>
    </p:spTree>
    <p:extLst>
      <p:ext uri="{BB962C8B-B14F-4D97-AF65-F5344CB8AC3E}">
        <p14:creationId xmlns:p14="http://schemas.microsoft.com/office/powerpoint/2010/main" val="100889429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2E442304-DDBD-4F7B-8017-36BCC863FB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4">
            <a:extLst>
              <a:ext uri="{FF2B5EF4-FFF2-40B4-BE49-F238E27FC236}">
                <a16:creationId xmlns:a16="http://schemas.microsoft.com/office/drawing/2014/main" id="{A15CFA66-D5ED-8347-AF78-3F3085432274}"/>
              </a:ext>
            </a:extLst>
          </p:cNvPr>
          <p:cNvSpPr>
            <a:spLocks noGrp="1"/>
          </p:cNvSpPr>
          <p:nvPr>
            <p:ph type="title"/>
          </p:nvPr>
        </p:nvSpPr>
        <p:spPr>
          <a:xfrm>
            <a:off x="635000" y="640823"/>
            <a:ext cx="3418659" cy="5583148"/>
          </a:xfrm>
        </p:spPr>
        <p:txBody>
          <a:bodyPr anchor="ctr">
            <a:normAutofit/>
          </a:bodyPr>
          <a:lstStyle/>
          <a:p>
            <a:r>
              <a:rPr lang="en-US" sz="5400"/>
              <a:t>Context of Toussaint’s letter (primary source)</a:t>
            </a:r>
          </a:p>
        </p:txBody>
      </p:sp>
      <p:sp>
        <p:nvSpPr>
          <p:cNvPr id="14" name="sketch line">
            <a:extLst>
              <a:ext uri="{FF2B5EF4-FFF2-40B4-BE49-F238E27FC236}">
                <a16:creationId xmlns:a16="http://schemas.microsoft.com/office/drawing/2014/main" id="{5E107275-3853-46FD-A241-DE4355A426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627450" y="3462719"/>
            <a:ext cx="5410200" cy="18288"/>
          </a:xfrm>
          <a:custGeom>
            <a:avLst/>
            <a:gdLst>
              <a:gd name="connsiteX0" fmla="*/ 0 w 5410200"/>
              <a:gd name="connsiteY0" fmla="*/ 0 h 18288"/>
              <a:gd name="connsiteX1" fmla="*/ 568071 w 5410200"/>
              <a:gd name="connsiteY1" fmla="*/ 0 h 18288"/>
              <a:gd name="connsiteX2" fmla="*/ 1298448 w 5410200"/>
              <a:gd name="connsiteY2" fmla="*/ 0 h 18288"/>
              <a:gd name="connsiteX3" fmla="*/ 1920621 w 5410200"/>
              <a:gd name="connsiteY3" fmla="*/ 0 h 18288"/>
              <a:gd name="connsiteX4" fmla="*/ 2488692 w 5410200"/>
              <a:gd name="connsiteY4" fmla="*/ 0 h 18288"/>
              <a:gd name="connsiteX5" fmla="*/ 3219069 w 5410200"/>
              <a:gd name="connsiteY5" fmla="*/ 0 h 18288"/>
              <a:gd name="connsiteX6" fmla="*/ 3895344 w 5410200"/>
              <a:gd name="connsiteY6" fmla="*/ 0 h 18288"/>
              <a:gd name="connsiteX7" fmla="*/ 4571619 w 5410200"/>
              <a:gd name="connsiteY7" fmla="*/ 0 h 18288"/>
              <a:gd name="connsiteX8" fmla="*/ 5410200 w 5410200"/>
              <a:gd name="connsiteY8" fmla="*/ 0 h 18288"/>
              <a:gd name="connsiteX9" fmla="*/ 5410200 w 5410200"/>
              <a:gd name="connsiteY9" fmla="*/ 18288 h 18288"/>
              <a:gd name="connsiteX10" fmla="*/ 4842129 w 5410200"/>
              <a:gd name="connsiteY10" fmla="*/ 18288 h 18288"/>
              <a:gd name="connsiteX11" fmla="*/ 4328160 w 5410200"/>
              <a:gd name="connsiteY11" fmla="*/ 18288 h 18288"/>
              <a:gd name="connsiteX12" fmla="*/ 3597783 w 5410200"/>
              <a:gd name="connsiteY12" fmla="*/ 18288 h 18288"/>
              <a:gd name="connsiteX13" fmla="*/ 3029712 w 5410200"/>
              <a:gd name="connsiteY13" fmla="*/ 18288 h 18288"/>
              <a:gd name="connsiteX14" fmla="*/ 2299335 w 5410200"/>
              <a:gd name="connsiteY14" fmla="*/ 18288 h 18288"/>
              <a:gd name="connsiteX15" fmla="*/ 1514856 w 5410200"/>
              <a:gd name="connsiteY15" fmla="*/ 18288 h 18288"/>
              <a:gd name="connsiteX16" fmla="*/ 892683 w 5410200"/>
              <a:gd name="connsiteY16" fmla="*/ 18288 h 18288"/>
              <a:gd name="connsiteX17" fmla="*/ 0 w 5410200"/>
              <a:gd name="connsiteY17" fmla="*/ 18288 h 18288"/>
              <a:gd name="connsiteX18" fmla="*/ 0 w 5410200"/>
              <a:gd name="connsiteY18"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410200" h="18288" fill="none" extrusionOk="0">
                <a:moveTo>
                  <a:pt x="0" y="0"/>
                </a:moveTo>
                <a:cubicBezTo>
                  <a:pt x="163050" y="-18707"/>
                  <a:pt x="319321" y="-16364"/>
                  <a:pt x="568071" y="0"/>
                </a:cubicBezTo>
                <a:cubicBezTo>
                  <a:pt x="816821" y="16364"/>
                  <a:pt x="1013224" y="-7268"/>
                  <a:pt x="1298448" y="0"/>
                </a:cubicBezTo>
                <a:cubicBezTo>
                  <a:pt x="1583672" y="7268"/>
                  <a:pt x="1631711" y="-3367"/>
                  <a:pt x="1920621" y="0"/>
                </a:cubicBezTo>
                <a:cubicBezTo>
                  <a:pt x="2209531" y="3367"/>
                  <a:pt x="2364420" y="-19184"/>
                  <a:pt x="2488692" y="0"/>
                </a:cubicBezTo>
                <a:cubicBezTo>
                  <a:pt x="2612964" y="19184"/>
                  <a:pt x="3023298" y="-34627"/>
                  <a:pt x="3219069" y="0"/>
                </a:cubicBezTo>
                <a:cubicBezTo>
                  <a:pt x="3414840" y="34627"/>
                  <a:pt x="3656810" y="24043"/>
                  <a:pt x="3895344" y="0"/>
                </a:cubicBezTo>
                <a:cubicBezTo>
                  <a:pt x="4133879" y="-24043"/>
                  <a:pt x="4393984" y="-19577"/>
                  <a:pt x="4571619" y="0"/>
                </a:cubicBezTo>
                <a:cubicBezTo>
                  <a:pt x="4749255" y="19577"/>
                  <a:pt x="5179928" y="-6281"/>
                  <a:pt x="5410200" y="0"/>
                </a:cubicBezTo>
                <a:cubicBezTo>
                  <a:pt x="5410730" y="6954"/>
                  <a:pt x="5410934" y="12839"/>
                  <a:pt x="5410200" y="18288"/>
                </a:cubicBezTo>
                <a:cubicBezTo>
                  <a:pt x="5139060" y="6751"/>
                  <a:pt x="5121593" y="31035"/>
                  <a:pt x="4842129" y="18288"/>
                </a:cubicBezTo>
                <a:cubicBezTo>
                  <a:pt x="4562665" y="5541"/>
                  <a:pt x="4448273" y="9487"/>
                  <a:pt x="4328160" y="18288"/>
                </a:cubicBezTo>
                <a:cubicBezTo>
                  <a:pt x="4208047" y="27089"/>
                  <a:pt x="3760936" y="22567"/>
                  <a:pt x="3597783" y="18288"/>
                </a:cubicBezTo>
                <a:cubicBezTo>
                  <a:pt x="3434630" y="14009"/>
                  <a:pt x="3299718" y="33213"/>
                  <a:pt x="3029712" y="18288"/>
                </a:cubicBezTo>
                <a:cubicBezTo>
                  <a:pt x="2759706" y="3363"/>
                  <a:pt x="2640159" y="27394"/>
                  <a:pt x="2299335" y="18288"/>
                </a:cubicBezTo>
                <a:cubicBezTo>
                  <a:pt x="1958511" y="9182"/>
                  <a:pt x="1801186" y="28985"/>
                  <a:pt x="1514856" y="18288"/>
                </a:cubicBezTo>
                <a:cubicBezTo>
                  <a:pt x="1228526" y="7591"/>
                  <a:pt x="1063509" y="-5305"/>
                  <a:pt x="892683" y="18288"/>
                </a:cubicBezTo>
                <a:cubicBezTo>
                  <a:pt x="721857" y="41881"/>
                  <a:pt x="186945" y="-20897"/>
                  <a:pt x="0" y="18288"/>
                </a:cubicBezTo>
                <a:cubicBezTo>
                  <a:pt x="-570" y="9279"/>
                  <a:pt x="132" y="5100"/>
                  <a:pt x="0" y="0"/>
                </a:cubicBezTo>
                <a:close/>
              </a:path>
              <a:path w="5410200" h="18288" stroke="0" extrusionOk="0">
                <a:moveTo>
                  <a:pt x="0" y="0"/>
                </a:moveTo>
                <a:cubicBezTo>
                  <a:pt x="285096" y="-4925"/>
                  <a:pt x="376456" y="22268"/>
                  <a:pt x="622173" y="0"/>
                </a:cubicBezTo>
                <a:cubicBezTo>
                  <a:pt x="867890" y="-22268"/>
                  <a:pt x="1031392" y="7228"/>
                  <a:pt x="1136142" y="0"/>
                </a:cubicBezTo>
                <a:cubicBezTo>
                  <a:pt x="1240892" y="-7228"/>
                  <a:pt x="1561853" y="9877"/>
                  <a:pt x="1920621" y="0"/>
                </a:cubicBezTo>
                <a:cubicBezTo>
                  <a:pt x="2279389" y="-9877"/>
                  <a:pt x="2367255" y="19546"/>
                  <a:pt x="2542794" y="0"/>
                </a:cubicBezTo>
                <a:cubicBezTo>
                  <a:pt x="2718333" y="-19546"/>
                  <a:pt x="2866732" y="-22226"/>
                  <a:pt x="3164967" y="0"/>
                </a:cubicBezTo>
                <a:cubicBezTo>
                  <a:pt x="3463202" y="22226"/>
                  <a:pt x="3568055" y="-2765"/>
                  <a:pt x="3949446" y="0"/>
                </a:cubicBezTo>
                <a:cubicBezTo>
                  <a:pt x="4330837" y="2765"/>
                  <a:pt x="4287895" y="10557"/>
                  <a:pt x="4517517" y="0"/>
                </a:cubicBezTo>
                <a:cubicBezTo>
                  <a:pt x="4747139" y="-10557"/>
                  <a:pt x="5149588" y="8716"/>
                  <a:pt x="5410200" y="0"/>
                </a:cubicBezTo>
                <a:cubicBezTo>
                  <a:pt x="5409517" y="5414"/>
                  <a:pt x="5409480" y="12510"/>
                  <a:pt x="5410200" y="18288"/>
                </a:cubicBezTo>
                <a:cubicBezTo>
                  <a:pt x="5163327" y="41494"/>
                  <a:pt x="5008749" y="10693"/>
                  <a:pt x="4842129" y="18288"/>
                </a:cubicBezTo>
                <a:cubicBezTo>
                  <a:pt x="4675509" y="25883"/>
                  <a:pt x="4433401" y="-615"/>
                  <a:pt x="4165854" y="18288"/>
                </a:cubicBezTo>
                <a:cubicBezTo>
                  <a:pt x="3898308" y="37191"/>
                  <a:pt x="3809032" y="-8710"/>
                  <a:pt x="3543681" y="18288"/>
                </a:cubicBezTo>
                <a:cubicBezTo>
                  <a:pt x="3278330" y="45286"/>
                  <a:pt x="3073876" y="-15917"/>
                  <a:pt x="2759202" y="18288"/>
                </a:cubicBezTo>
                <a:cubicBezTo>
                  <a:pt x="2444528" y="52493"/>
                  <a:pt x="2204144" y="3372"/>
                  <a:pt x="1974723" y="18288"/>
                </a:cubicBezTo>
                <a:cubicBezTo>
                  <a:pt x="1745302" y="33204"/>
                  <a:pt x="1602335" y="31490"/>
                  <a:pt x="1406652" y="18288"/>
                </a:cubicBezTo>
                <a:cubicBezTo>
                  <a:pt x="1210969" y="5086"/>
                  <a:pt x="923948" y="3161"/>
                  <a:pt x="730377" y="18288"/>
                </a:cubicBezTo>
                <a:cubicBezTo>
                  <a:pt x="536806" y="33415"/>
                  <a:pt x="336496" y="-141"/>
                  <a:pt x="0" y="18288"/>
                </a:cubicBezTo>
                <a:cubicBezTo>
                  <a:pt x="-306" y="11061"/>
                  <a:pt x="-655" y="7751"/>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8" name="Content Placeholder 5">
            <a:extLst>
              <a:ext uri="{FF2B5EF4-FFF2-40B4-BE49-F238E27FC236}">
                <a16:creationId xmlns:a16="http://schemas.microsoft.com/office/drawing/2014/main" id="{19661148-4CF1-2BD3-1C3E-B78FF40800EC}"/>
              </a:ext>
            </a:extLst>
          </p:cNvPr>
          <p:cNvGraphicFramePr>
            <a:graphicFrameLocks noGrp="1"/>
          </p:cNvGraphicFramePr>
          <p:nvPr>
            <p:ph idx="1"/>
            <p:extLst>
              <p:ext uri="{D42A27DB-BD31-4B8C-83A1-F6EECF244321}">
                <p14:modId xmlns:p14="http://schemas.microsoft.com/office/powerpoint/2010/main" val="921046488"/>
              </p:ext>
            </p:extLst>
          </p:nvPr>
        </p:nvGraphicFramePr>
        <p:xfrm>
          <a:off x="4648018" y="640822"/>
          <a:ext cx="6900512" cy="553614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142659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1E214AA7-F028-4A0D-8698-61AEC754D1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1598340"/>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51E9726F-CA9E-BA4E-80D7-FD1692C55790}"/>
              </a:ext>
            </a:extLst>
          </p:cNvPr>
          <p:cNvSpPr>
            <a:spLocks noGrp="1"/>
          </p:cNvSpPr>
          <p:nvPr>
            <p:ph type="title"/>
          </p:nvPr>
        </p:nvSpPr>
        <p:spPr>
          <a:xfrm>
            <a:off x="1159933" y="995318"/>
            <a:ext cx="9872134" cy="1193968"/>
          </a:xfrm>
          <a:solidFill>
            <a:srgbClr val="FFFFFF"/>
          </a:solidFill>
          <a:ln w="38100">
            <a:solidFill>
              <a:srgbClr val="7F7F7F"/>
            </a:solidFill>
            <a:miter lim="800000"/>
          </a:ln>
        </p:spPr>
        <p:txBody>
          <a:bodyPr>
            <a:normAutofit/>
          </a:bodyPr>
          <a:lstStyle/>
          <a:p>
            <a:pPr algn="ctr"/>
            <a:r>
              <a:rPr lang="en-US" sz="2800">
                <a:solidFill>
                  <a:srgbClr val="3F3F3F"/>
                </a:solidFill>
              </a:rPr>
              <a:t>Two historical debates</a:t>
            </a:r>
            <a:br>
              <a:rPr lang="en-US" sz="2800">
                <a:solidFill>
                  <a:srgbClr val="3F3F3F"/>
                </a:solidFill>
              </a:rPr>
            </a:br>
            <a:r>
              <a:rPr lang="en-US" sz="2800">
                <a:solidFill>
                  <a:srgbClr val="3F3F3F"/>
                </a:solidFill>
              </a:rPr>
              <a:t> </a:t>
            </a:r>
            <a:r>
              <a:rPr lang="en-US" sz="2800" i="1">
                <a:solidFill>
                  <a:srgbClr val="3F3F3F"/>
                </a:solidFill>
              </a:rPr>
              <a:t>Who was Toussaint?           How were human rights conceived?</a:t>
            </a:r>
          </a:p>
        </p:txBody>
      </p:sp>
      <p:sp>
        <p:nvSpPr>
          <p:cNvPr id="3" name="Content Placeholder 2">
            <a:extLst>
              <a:ext uri="{FF2B5EF4-FFF2-40B4-BE49-F238E27FC236}">
                <a16:creationId xmlns:a16="http://schemas.microsoft.com/office/drawing/2014/main" id="{796869D4-3FC3-B64D-BDE1-8919E2C117FC}"/>
              </a:ext>
            </a:extLst>
          </p:cNvPr>
          <p:cNvSpPr>
            <a:spLocks noGrp="1"/>
          </p:cNvSpPr>
          <p:nvPr>
            <p:ph sz="half" idx="1"/>
          </p:nvPr>
        </p:nvSpPr>
        <p:spPr>
          <a:xfrm>
            <a:off x="1476915" y="2888250"/>
            <a:ext cx="4297351" cy="2959777"/>
          </a:xfrm>
        </p:spPr>
        <p:txBody>
          <a:bodyPr anchor="t">
            <a:normAutofit/>
          </a:bodyPr>
          <a:lstStyle/>
          <a:p>
            <a:pPr marL="0" indent="0">
              <a:buNone/>
            </a:pPr>
            <a:endParaRPr lang="en-US" sz="2000"/>
          </a:p>
          <a:p>
            <a:pPr marL="0" indent="0">
              <a:buNone/>
            </a:pPr>
            <a:r>
              <a:rPr lang="en-US" sz="2000"/>
              <a:t>Was Toussaint a ‘Black Jacobin’? (See CLR James for this important interpretation)</a:t>
            </a:r>
          </a:p>
          <a:p>
            <a:endParaRPr lang="en-US" sz="2000"/>
          </a:p>
          <a:p>
            <a:pPr marL="0" indent="0">
              <a:buNone/>
            </a:pPr>
            <a:r>
              <a:rPr lang="en-US" sz="2000"/>
              <a:t>Or was he deeply hierarchical, conservative and authoritarian? </a:t>
            </a:r>
          </a:p>
          <a:p>
            <a:endParaRPr lang="en-US" sz="2000"/>
          </a:p>
          <a:p>
            <a:endParaRPr lang="en-US" sz="2000"/>
          </a:p>
        </p:txBody>
      </p:sp>
      <p:cxnSp>
        <p:nvCxnSpPr>
          <p:cNvPr id="14" name="Straight Connector 13">
            <a:extLst>
              <a:ext uri="{FF2B5EF4-FFF2-40B4-BE49-F238E27FC236}">
                <a16:creationId xmlns:a16="http://schemas.microsoft.com/office/drawing/2014/main" id="{D6206FDC-2777-4D7F-AF9C-73413DA664C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096000" y="2888250"/>
            <a:ext cx="0" cy="2769135"/>
          </a:xfrm>
          <a:prstGeom prst="line">
            <a:avLst/>
          </a:prstGeom>
          <a:ln w="19050">
            <a:solidFill>
              <a:srgbClr val="7F7F7F"/>
            </a:solidFill>
          </a:ln>
        </p:spPr>
        <p:style>
          <a:lnRef idx="1">
            <a:schemeClr val="accent1"/>
          </a:lnRef>
          <a:fillRef idx="0">
            <a:schemeClr val="accent1"/>
          </a:fillRef>
          <a:effectRef idx="0">
            <a:schemeClr val="accent1"/>
          </a:effectRef>
          <a:fontRef idx="minor">
            <a:schemeClr val="tx1"/>
          </a:fontRef>
        </p:style>
      </p:cxnSp>
      <p:sp>
        <p:nvSpPr>
          <p:cNvPr id="4" name="Content Placeholder 3">
            <a:extLst>
              <a:ext uri="{FF2B5EF4-FFF2-40B4-BE49-F238E27FC236}">
                <a16:creationId xmlns:a16="http://schemas.microsoft.com/office/drawing/2014/main" id="{3386924B-94D1-2348-8C97-6C361105AE25}"/>
              </a:ext>
            </a:extLst>
          </p:cNvPr>
          <p:cNvSpPr>
            <a:spLocks noGrp="1"/>
          </p:cNvSpPr>
          <p:nvPr>
            <p:ph sz="half" idx="2"/>
          </p:nvPr>
        </p:nvSpPr>
        <p:spPr>
          <a:xfrm>
            <a:off x="6417731" y="2888250"/>
            <a:ext cx="4292594" cy="2959778"/>
          </a:xfrm>
        </p:spPr>
        <p:txBody>
          <a:bodyPr anchor="t">
            <a:normAutofit/>
          </a:bodyPr>
          <a:lstStyle/>
          <a:p>
            <a:pPr marL="0" indent="0">
              <a:buNone/>
            </a:pPr>
            <a:endParaRPr lang="en-US" sz="2000"/>
          </a:p>
          <a:p>
            <a:pPr marL="0" indent="0">
              <a:buNone/>
            </a:pPr>
            <a:r>
              <a:rPr lang="en-US" sz="2000"/>
              <a:t>Were human rights considered ‘natural’ and ‘inalienable’ – what you receive for being human?</a:t>
            </a:r>
          </a:p>
          <a:p>
            <a:endParaRPr lang="en-US" sz="2000"/>
          </a:p>
          <a:p>
            <a:pPr marL="0" indent="0">
              <a:buNone/>
            </a:pPr>
            <a:r>
              <a:rPr lang="en-US" sz="2000"/>
              <a:t>Or were rights contingent upon upholding duties? Were they something to be earned?</a:t>
            </a:r>
          </a:p>
        </p:txBody>
      </p:sp>
    </p:spTree>
    <p:extLst>
      <p:ext uri="{BB962C8B-B14F-4D97-AF65-F5344CB8AC3E}">
        <p14:creationId xmlns:p14="http://schemas.microsoft.com/office/powerpoint/2010/main" val="2687346882"/>
      </p:ext>
    </p:extLst>
  </p:cSld>
  <p:clrMapOvr>
    <a:overrideClrMapping bg1="dk1" tx1="lt1" bg2="dk2" tx2="lt2" accent1="accent1" accent2="accent2" accent3="accent3" accent4="accent4" accent5="accent5" accent6="accent6" hlink="hlink" folHlink="folHlink"/>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89575E1-3389-451A-A5F7-27854C25C5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4293"/>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53CCC5C-D88E-40FB-B30B-23DCDBD01D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
            <a:ext cx="4167268" cy="68580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CACEB1D-EC6D-8F45-AE88-B10290D6ACA5}"/>
              </a:ext>
            </a:extLst>
          </p:cNvPr>
          <p:cNvSpPr>
            <a:spLocks noGrp="1"/>
          </p:cNvSpPr>
          <p:nvPr>
            <p:ph type="title"/>
          </p:nvPr>
        </p:nvSpPr>
        <p:spPr>
          <a:xfrm>
            <a:off x="686834" y="591344"/>
            <a:ext cx="3200400" cy="5585619"/>
          </a:xfrm>
        </p:spPr>
        <p:txBody>
          <a:bodyPr>
            <a:normAutofit/>
          </a:bodyPr>
          <a:lstStyle/>
          <a:p>
            <a:r>
              <a:rPr lang="en-US">
                <a:solidFill>
                  <a:srgbClr val="FFFFFF"/>
                </a:solidFill>
              </a:rPr>
              <a:t>Toussaint’s letter to General Laveaux (1796)</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4A5A8448-0CBC-6648-9835-31CFE40A836B}"/>
              </a:ext>
            </a:extLst>
          </p:cNvPr>
          <p:cNvSpPr>
            <a:spLocks noGrp="1"/>
          </p:cNvSpPr>
          <p:nvPr>
            <p:ph idx="1"/>
          </p:nvPr>
        </p:nvSpPr>
        <p:spPr>
          <a:xfrm>
            <a:off x="4447308" y="591344"/>
            <a:ext cx="6906491" cy="5585619"/>
          </a:xfrm>
        </p:spPr>
        <p:txBody>
          <a:bodyPr anchor="ctr">
            <a:normAutofit/>
          </a:bodyPr>
          <a:lstStyle/>
          <a:p>
            <a:r>
              <a:rPr lang="en-US" dirty="0"/>
              <a:t>How does race figure in this account? Are some ‘more equal’ than others?</a:t>
            </a:r>
          </a:p>
          <a:p>
            <a:endParaRPr lang="en-US" dirty="0"/>
          </a:p>
          <a:p>
            <a:r>
              <a:rPr lang="en-US" dirty="0"/>
              <a:t>What did freedom mean?</a:t>
            </a:r>
          </a:p>
          <a:p>
            <a:endParaRPr lang="en-US" dirty="0"/>
          </a:p>
          <a:p>
            <a:r>
              <a:rPr lang="en-US" dirty="0"/>
              <a:t>Were rights, freedom and citizenship ‘inalienable’ or did they have to be earned?</a:t>
            </a:r>
          </a:p>
          <a:p>
            <a:endParaRPr lang="en-US" dirty="0"/>
          </a:p>
          <a:p>
            <a:endParaRPr lang="en-US" dirty="0"/>
          </a:p>
        </p:txBody>
      </p:sp>
    </p:spTree>
    <p:extLst>
      <p:ext uri="{BB962C8B-B14F-4D97-AF65-F5344CB8AC3E}">
        <p14:creationId xmlns:p14="http://schemas.microsoft.com/office/powerpoint/2010/main" val="35187169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2B97F24A-32CE-4C1C-A50D-3016B394DC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30936" y="639520"/>
            <a:ext cx="3429000" cy="1719072"/>
          </a:xfrm>
        </p:spPr>
        <p:txBody>
          <a:bodyPr vert="horz" lIns="91440" tIns="45720" rIns="91440" bIns="45720" rtlCol="0" anchor="b">
            <a:normAutofit/>
          </a:bodyPr>
          <a:lstStyle/>
          <a:p>
            <a:r>
              <a:rPr lang="en-US" sz="3800" kern="1200">
                <a:solidFill>
                  <a:schemeClr val="tx1"/>
                </a:solidFill>
                <a:latin typeface="+mj-lt"/>
                <a:ea typeface="+mj-ea"/>
                <a:cs typeface="+mj-cs"/>
              </a:rPr>
              <a:t>Saint Domingue (western Hispaniola)</a:t>
            </a:r>
          </a:p>
        </p:txBody>
      </p:sp>
      <p:sp>
        <p:nvSpPr>
          <p:cNvPr id="15" name="sketch line">
            <a:extLst>
              <a:ext uri="{FF2B5EF4-FFF2-40B4-BE49-F238E27FC236}">
                <a16:creationId xmlns:a16="http://schemas.microsoft.com/office/drawing/2014/main" id="{CD8B4F24-440B-49E9-B85D-733523DC06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573756"/>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630936" y="2807208"/>
            <a:ext cx="3429000" cy="3410712"/>
          </a:xfrm>
          <a:prstGeom prst="rect">
            <a:avLst/>
          </a:prstGeom>
        </p:spPr>
        <p:txBody>
          <a:bodyPr vert="horz" lIns="91440" tIns="45720" rIns="91440" bIns="45720" rtlCol="0" anchor="t">
            <a:normAutofit/>
          </a:bodyPr>
          <a:lstStyle/>
          <a:p>
            <a:pPr indent="-228600">
              <a:lnSpc>
                <a:spcPct val="90000"/>
              </a:lnSpc>
              <a:spcAft>
                <a:spcPts val="600"/>
              </a:spcAft>
              <a:buFont typeface="Arial" panose="020B0604020202020204" pitchFamily="34" charset="0"/>
              <a:buChar char="•"/>
            </a:pPr>
            <a:r>
              <a:rPr lang="en-US" sz="1500" dirty="0"/>
              <a:t>French slave colony</a:t>
            </a:r>
          </a:p>
          <a:p>
            <a:pPr indent="-228600">
              <a:lnSpc>
                <a:spcPct val="90000"/>
              </a:lnSpc>
              <a:spcAft>
                <a:spcPts val="600"/>
              </a:spcAft>
              <a:buFont typeface="Arial" panose="020B0604020202020204" pitchFamily="34" charset="0"/>
              <a:buChar char="•"/>
            </a:pPr>
            <a:endParaRPr lang="en-US" sz="1500" dirty="0"/>
          </a:p>
          <a:p>
            <a:pPr indent="-228600">
              <a:lnSpc>
                <a:spcPct val="90000"/>
              </a:lnSpc>
              <a:spcAft>
                <a:spcPts val="600"/>
              </a:spcAft>
              <a:buFont typeface="Arial" panose="020B0604020202020204" pitchFamily="34" charset="0"/>
              <a:buChar char="•"/>
            </a:pPr>
            <a:r>
              <a:rPr lang="en-US" sz="1500" dirty="0"/>
              <a:t>Sugar, coffee, indigo</a:t>
            </a:r>
          </a:p>
          <a:p>
            <a:pPr indent="-228600">
              <a:lnSpc>
                <a:spcPct val="90000"/>
              </a:lnSpc>
              <a:spcAft>
                <a:spcPts val="600"/>
              </a:spcAft>
              <a:buFont typeface="Arial" panose="020B0604020202020204" pitchFamily="34" charset="0"/>
              <a:buChar char="•"/>
            </a:pPr>
            <a:endParaRPr lang="en-US" sz="1500" dirty="0"/>
          </a:p>
          <a:p>
            <a:pPr indent="-228600">
              <a:lnSpc>
                <a:spcPct val="90000"/>
              </a:lnSpc>
              <a:spcAft>
                <a:spcPts val="600"/>
              </a:spcAft>
              <a:buFont typeface="Arial" panose="020B0604020202020204" pitchFamily="34" charset="0"/>
              <a:buChar char="•"/>
            </a:pPr>
            <a:r>
              <a:rPr lang="en-US" sz="1500" dirty="0"/>
              <a:t>Whites: 31,000</a:t>
            </a:r>
          </a:p>
          <a:p>
            <a:pPr indent="-228600">
              <a:lnSpc>
                <a:spcPct val="90000"/>
              </a:lnSpc>
              <a:spcAft>
                <a:spcPts val="600"/>
              </a:spcAft>
              <a:buFont typeface="Arial" panose="020B0604020202020204" pitchFamily="34" charset="0"/>
              <a:buChar char="•"/>
            </a:pPr>
            <a:r>
              <a:rPr lang="en-US" sz="1500" dirty="0"/>
              <a:t>Free blacks: 28,000</a:t>
            </a:r>
          </a:p>
          <a:p>
            <a:pPr indent="-228600">
              <a:lnSpc>
                <a:spcPct val="90000"/>
              </a:lnSpc>
              <a:spcAft>
                <a:spcPts val="600"/>
              </a:spcAft>
              <a:buFont typeface="Arial" panose="020B0604020202020204" pitchFamily="34" charset="0"/>
              <a:buChar char="•"/>
            </a:pPr>
            <a:r>
              <a:rPr lang="en-US" sz="1500" dirty="0"/>
              <a:t>Enslaved people: nearly 500,000</a:t>
            </a:r>
          </a:p>
          <a:p>
            <a:pPr indent="-228600">
              <a:lnSpc>
                <a:spcPct val="90000"/>
              </a:lnSpc>
              <a:spcAft>
                <a:spcPts val="600"/>
              </a:spcAft>
              <a:buFont typeface="Arial" panose="020B0604020202020204" pitchFamily="34" charset="0"/>
              <a:buChar char="•"/>
            </a:pPr>
            <a:endParaRPr lang="en-US" sz="1500" dirty="0"/>
          </a:p>
          <a:p>
            <a:pPr indent="-228600">
              <a:lnSpc>
                <a:spcPct val="90000"/>
              </a:lnSpc>
              <a:spcAft>
                <a:spcPts val="600"/>
              </a:spcAft>
              <a:buFont typeface="Arial" panose="020B0604020202020204" pitchFamily="34" charset="0"/>
              <a:buChar char="•"/>
            </a:pPr>
            <a:r>
              <a:rPr lang="en-US" sz="1500" dirty="0"/>
              <a:t>In 1789: over 50K people traded</a:t>
            </a:r>
          </a:p>
          <a:p>
            <a:pPr indent="-228600">
              <a:lnSpc>
                <a:spcPct val="90000"/>
              </a:lnSpc>
              <a:spcAft>
                <a:spcPts val="600"/>
              </a:spcAft>
              <a:buFont typeface="Arial" panose="020B0604020202020204" pitchFamily="34" charset="0"/>
              <a:buChar char="•"/>
            </a:pPr>
            <a:endParaRPr lang="en-US" sz="1500" dirty="0"/>
          </a:p>
          <a:p>
            <a:pPr indent="-228600">
              <a:lnSpc>
                <a:spcPct val="90000"/>
              </a:lnSpc>
              <a:spcAft>
                <a:spcPts val="600"/>
              </a:spcAft>
              <a:buFont typeface="Arial" panose="020B0604020202020204" pitchFamily="34" charset="0"/>
              <a:buChar char="•"/>
            </a:pPr>
            <a:r>
              <a:rPr lang="en-US" sz="1500" dirty="0"/>
              <a:t>Average lifespan of an enslaved person: 7-10 yrs</a:t>
            </a:r>
          </a:p>
        </p:txBody>
      </p:sp>
      <p:pic>
        <p:nvPicPr>
          <p:cNvPr id="8" name="Content Placeholder 7">
            <a:extLst>
              <a:ext uri="{FF2B5EF4-FFF2-40B4-BE49-F238E27FC236}">
                <a16:creationId xmlns:a16="http://schemas.microsoft.com/office/drawing/2014/main" id="{0CA41406-9A76-E143-94C9-340A1BDC8EC3}"/>
              </a:ext>
            </a:extLst>
          </p:cNvPr>
          <p:cNvPicPr>
            <a:picLocks noGrp="1" noChangeAspect="1"/>
          </p:cNvPicPr>
          <p:nvPr>
            <p:ph idx="1"/>
          </p:nvPr>
        </p:nvPicPr>
        <p:blipFill>
          <a:blip r:embed="rId2"/>
          <a:stretch>
            <a:fillRect/>
          </a:stretch>
        </p:blipFill>
        <p:spPr>
          <a:xfrm>
            <a:off x="4654296" y="1573624"/>
            <a:ext cx="6903720" cy="3710751"/>
          </a:xfrm>
          <a:prstGeom prst="rect">
            <a:avLst/>
          </a:prstGeom>
        </p:spPr>
      </p:pic>
    </p:spTree>
    <p:extLst>
      <p:ext uri="{BB962C8B-B14F-4D97-AF65-F5344CB8AC3E}">
        <p14:creationId xmlns:p14="http://schemas.microsoft.com/office/powerpoint/2010/main" val="30478129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6B5E2835-4E47-45B3-9CFE-732FF7B054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Content Placeholder 3"/>
          <p:cNvPicPr>
            <a:picLocks noGrp="1" noChangeAspect="1"/>
          </p:cNvPicPr>
          <p:nvPr>
            <p:ph idx="1"/>
          </p:nvPr>
        </p:nvPicPr>
        <p:blipFill rotWithShape="1">
          <a:blip r:embed="rId2"/>
          <a:srcRect t="1824" r="-1" b="-1"/>
          <a:stretch/>
        </p:blipFill>
        <p:spPr>
          <a:xfrm>
            <a:off x="3242695" y="10"/>
            <a:ext cx="8949307" cy="6857990"/>
          </a:xfrm>
          <a:custGeom>
            <a:avLst/>
            <a:gdLst/>
            <a:ahLst/>
            <a:cxnLst/>
            <a:rect l="l" t="t" r="r" b="b"/>
            <a:pathLst>
              <a:path w="8949307" h="6858000">
                <a:moveTo>
                  <a:pt x="0" y="0"/>
                </a:moveTo>
                <a:lnTo>
                  <a:pt x="8949307" y="0"/>
                </a:lnTo>
                <a:lnTo>
                  <a:pt x="8949307" y="6858000"/>
                </a:lnTo>
                <a:lnTo>
                  <a:pt x="0" y="6858000"/>
                </a:lnTo>
                <a:lnTo>
                  <a:pt x="62983" y="6788730"/>
                </a:lnTo>
                <a:cubicBezTo>
                  <a:pt x="773509" y="5928900"/>
                  <a:pt x="1212979" y="4741056"/>
                  <a:pt x="1212979" y="3429000"/>
                </a:cubicBezTo>
                <a:cubicBezTo>
                  <a:pt x="1212979" y="2116944"/>
                  <a:pt x="773509" y="929100"/>
                  <a:pt x="62983" y="69271"/>
                </a:cubicBezTo>
                <a:close/>
              </a:path>
            </a:pathLst>
          </a:custGeom>
        </p:spPr>
      </p:pic>
      <p:sp useBgFill="1">
        <p:nvSpPr>
          <p:cNvPr id="12" name="Freeform: Shape 11">
            <a:extLst>
              <a:ext uri="{FF2B5EF4-FFF2-40B4-BE49-F238E27FC236}">
                <a16:creationId xmlns:a16="http://schemas.microsoft.com/office/drawing/2014/main" id="{5B45AD5D-AA52-4F7B-9362-576A39AD9E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455673" cy="6858000"/>
          </a:xfrm>
          <a:custGeom>
            <a:avLst/>
            <a:gdLst>
              <a:gd name="connsiteX0" fmla="*/ 0 w 4455673"/>
              <a:gd name="connsiteY0" fmla="*/ 0 h 6858000"/>
              <a:gd name="connsiteX1" fmla="*/ 3242695 w 4455673"/>
              <a:gd name="connsiteY1" fmla="*/ 0 h 6858000"/>
              <a:gd name="connsiteX2" fmla="*/ 3305678 w 4455673"/>
              <a:gd name="connsiteY2" fmla="*/ 69271 h 6858000"/>
              <a:gd name="connsiteX3" fmla="*/ 4455673 w 4455673"/>
              <a:gd name="connsiteY3" fmla="*/ 3429000 h 6858000"/>
              <a:gd name="connsiteX4" fmla="*/ 3305678 w 4455673"/>
              <a:gd name="connsiteY4" fmla="*/ 6788730 h 6858000"/>
              <a:gd name="connsiteX5" fmla="*/ 3242695 w 4455673"/>
              <a:gd name="connsiteY5" fmla="*/ 6858000 h 6858000"/>
              <a:gd name="connsiteX6" fmla="*/ 0 w 4455673"/>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55673" h="6858000">
                <a:moveTo>
                  <a:pt x="0" y="0"/>
                </a:moveTo>
                <a:lnTo>
                  <a:pt x="3242695" y="0"/>
                </a:lnTo>
                <a:lnTo>
                  <a:pt x="3305678" y="69271"/>
                </a:lnTo>
                <a:cubicBezTo>
                  <a:pt x="4016204" y="929100"/>
                  <a:pt x="4455673" y="2116944"/>
                  <a:pt x="4455673" y="3429000"/>
                </a:cubicBezTo>
                <a:cubicBezTo>
                  <a:pt x="4455673" y="4741056"/>
                  <a:pt x="4016204" y="5928900"/>
                  <a:pt x="3305678" y="6788730"/>
                </a:cubicBezTo>
                <a:lnTo>
                  <a:pt x="3242695" y="6858000"/>
                </a:lnTo>
                <a:lnTo>
                  <a:pt x="0" y="6858000"/>
                </a:lnTo>
                <a:close/>
              </a:path>
            </a:pathLst>
          </a:custGeom>
          <a:ln w="9525">
            <a:solidFill>
              <a:srgbClr val="D5D5D5"/>
            </a:solidFill>
          </a:ln>
          <a:effectLst>
            <a:outerShdw blurRad="50800" dist="38100" algn="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4" name="Freeform: Shape 13">
            <a:extLst>
              <a:ext uri="{FF2B5EF4-FFF2-40B4-BE49-F238E27FC236}">
                <a16:creationId xmlns:a16="http://schemas.microsoft.com/office/drawing/2014/main" id="{AEDD7960-4866-4399-BEF6-DD1431AB4E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446529" cy="6858000"/>
          </a:xfrm>
          <a:custGeom>
            <a:avLst/>
            <a:gdLst>
              <a:gd name="connsiteX0" fmla="*/ 0 w 4446529"/>
              <a:gd name="connsiteY0" fmla="*/ 0 h 6858000"/>
              <a:gd name="connsiteX1" fmla="*/ 3233551 w 4446529"/>
              <a:gd name="connsiteY1" fmla="*/ 0 h 6858000"/>
              <a:gd name="connsiteX2" fmla="*/ 3296534 w 4446529"/>
              <a:gd name="connsiteY2" fmla="*/ 69271 h 6858000"/>
              <a:gd name="connsiteX3" fmla="*/ 4446529 w 4446529"/>
              <a:gd name="connsiteY3" fmla="*/ 3429000 h 6858000"/>
              <a:gd name="connsiteX4" fmla="*/ 3296534 w 4446529"/>
              <a:gd name="connsiteY4" fmla="*/ 6788730 h 6858000"/>
              <a:gd name="connsiteX5" fmla="*/ 3233551 w 4446529"/>
              <a:gd name="connsiteY5" fmla="*/ 6858000 h 6858000"/>
              <a:gd name="connsiteX6" fmla="*/ 0 w 4446529"/>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46529" h="6858000">
                <a:moveTo>
                  <a:pt x="0" y="0"/>
                </a:moveTo>
                <a:lnTo>
                  <a:pt x="3233551" y="0"/>
                </a:lnTo>
                <a:lnTo>
                  <a:pt x="3296534" y="69271"/>
                </a:lnTo>
                <a:cubicBezTo>
                  <a:pt x="4007060" y="929100"/>
                  <a:pt x="4446529" y="2116944"/>
                  <a:pt x="4446529" y="3429000"/>
                </a:cubicBezTo>
                <a:cubicBezTo>
                  <a:pt x="4446529" y="4741056"/>
                  <a:pt x="4007060" y="5928900"/>
                  <a:pt x="3296534" y="6788730"/>
                </a:cubicBezTo>
                <a:lnTo>
                  <a:pt x="3233551"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p:cNvSpPr>
            <a:spLocks noGrp="1"/>
          </p:cNvSpPr>
          <p:nvPr>
            <p:ph type="title"/>
          </p:nvPr>
        </p:nvSpPr>
        <p:spPr>
          <a:xfrm>
            <a:off x="371094" y="1161288"/>
            <a:ext cx="3438144" cy="1125728"/>
          </a:xfrm>
        </p:spPr>
        <p:txBody>
          <a:bodyPr vert="horz" lIns="91440" tIns="45720" rIns="91440" bIns="45720" rtlCol="0" anchor="b">
            <a:normAutofit/>
          </a:bodyPr>
          <a:lstStyle/>
          <a:p>
            <a:r>
              <a:rPr lang="en-US" sz="2800"/>
              <a:t>Saint Domingue (Haiti)</a:t>
            </a:r>
          </a:p>
        </p:txBody>
      </p:sp>
      <p:sp>
        <p:nvSpPr>
          <p:cNvPr id="16" name="Rectangle 15">
            <a:extLst>
              <a:ext uri="{FF2B5EF4-FFF2-40B4-BE49-F238E27FC236}">
                <a16:creationId xmlns:a16="http://schemas.microsoft.com/office/drawing/2014/main" id="{55D4142C-5077-457F-A6AD-3FECFDB39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62559" y="605790"/>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8" name="Rectangle 17">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8244" y="2443480"/>
            <a:ext cx="333756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5" name="TextBox 4"/>
          <p:cNvSpPr txBox="1"/>
          <p:nvPr/>
        </p:nvSpPr>
        <p:spPr>
          <a:xfrm>
            <a:off x="371094" y="2718054"/>
            <a:ext cx="3438906" cy="3795086"/>
          </a:xfrm>
          <a:prstGeom prst="rect">
            <a:avLst/>
          </a:prstGeom>
        </p:spPr>
        <p:txBody>
          <a:bodyPr vert="horz" lIns="91440" tIns="45720" rIns="91440" bIns="45720" rtlCol="0" anchor="t">
            <a:normAutofit/>
          </a:bodyPr>
          <a:lstStyle/>
          <a:p>
            <a:pPr>
              <a:lnSpc>
                <a:spcPct val="90000"/>
              </a:lnSpc>
              <a:spcAft>
                <a:spcPts val="600"/>
              </a:spcAft>
            </a:pPr>
            <a:r>
              <a:rPr lang="en-US" sz="2000" dirty="0"/>
              <a:t>Context</a:t>
            </a:r>
          </a:p>
          <a:p>
            <a:pPr indent="-228600">
              <a:lnSpc>
                <a:spcPct val="90000"/>
              </a:lnSpc>
              <a:spcAft>
                <a:spcPts val="600"/>
              </a:spcAft>
              <a:buFont typeface="Arial" panose="020B0604020202020204" pitchFamily="34" charset="0"/>
              <a:buChar char="•"/>
            </a:pPr>
            <a:endParaRPr lang="en-US" sz="2000" u="sng" dirty="0"/>
          </a:p>
          <a:p>
            <a:pPr indent="-228600">
              <a:lnSpc>
                <a:spcPct val="90000"/>
              </a:lnSpc>
              <a:spcAft>
                <a:spcPts val="600"/>
              </a:spcAft>
              <a:buFont typeface="Arial" panose="020B0604020202020204" pitchFamily="34" charset="0"/>
              <a:buChar char="•"/>
            </a:pPr>
            <a:r>
              <a:rPr lang="en-US" sz="2000" dirty="0"/>
              <a:t>White minority wanted greater freedom from Exclusive with France</a:t>
            </a:r>
          </a:p>
          <a:p>
            <a:pPr indent="-228600">
              <a:lnSpc>
                <a:spcPct val="90000"/>
              </a:lnSpc>
              <a:spcAft>
                <a:spcPts val="600"/>
              </a:spcAft>
              <a:buFont typeface="Arial" panose="020B0604020202020204" pitchFamily="34" charset="0"/>
              <a:buChar char="•"/>
            </a:pPr>
            <a:endParaRPr lang="en-US" sz="2000" dirty="0"/>
          </a:p>
          <a:p>
            <a:pPr indent="-228600">
              <a:lnSpc>
                <a:spcPct val="90000"/>
              </a:lnSpc>
              <a:spcAft>
                <a:spcPts val="600"/>
              </a:spcAft>
              <a:buFont typeface="Arial" panose="020B0604020202020204" pitchFamily="34" charset="0"/>
              <a:buChar char="•"/>
            </a:pPr>
            <a:r>
              <a:rPr lang="en-US" sz="2000" dirty="0"/>
              <a:t>Free black minority wanted civil rights</a:t>
            </a:r>
          </a:p>
          <a:p>
            <a:pPr indent="-228600">
              <a:lnSpc>
                <a:spcPct val="90000"/>
              </a:lnSpc>
              <a:spcAft>
                <a:spcPts val="600"/>
              </a:spcAft>
              <a:buFont typeface="Arial" panose="020B0604020202020204" pitchFamily="34" charset="0"/>
              <a:buChar char="•"/>
            </a:pPr>
            <a:endParaRPr lang="en-US" sz="2000" dirty="0"/>
          </a:p>
          <a:p>
            <a:pPr indent="-228600">
              <a:lnSpc>
                <a:spcPct val="90000"/>
              </a:lnSpc>
              <a:spcAft>
                <a:spcPts val="600"/>
              </a:spcAft>
              <a:buFont typeface="Arial" panose="020B0604020202020204" pitchFamily="34" charset="0"/>
              <a:buChar char="•"/>
            </a:pPr>
            <a:r>
              <a:rPr lang="en-US" sz="2000" dirty="0"/>
              <a:t>Large enslaved majority want better conditions and freedom</a:t>
            </a:r>
          </a:p>
        </p:txBody>
      </p:sp>
    </p:spTree>
    <p:extLst>
      <p:ext uri="{BB962C8B-B14F-4D97-AF65-F5344CB8AC3E}">
        <p14:creationId xmlns:p14="http://schemas.microsoft.com/office/powerpoint/2010/main" val="30779633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7C44F1D-4016-9B43-AC20-3FE7376BDDFA}"/>
              </a:ext>
            </a:extLst>
          </p:cNvPr>
          <p:cNvSpPr>
            <a:spLocks noGrp="1"/>
          </p:cNvSpPr>
          <p:nvPr>
            <p:ph type="title"/>
          </p:nvPr>
        </p:nvSpPr>
        <p:spPr>
          <a:xfrm>
            <a:off x="686834" y="1153572"/>
            <a:ext cx="3200400" cy="4461163"/>
          </a:xfrm>
        </p:spPr>
        <p:txBody>
          <a:bodyPr>
            <a:normAutofit/>
          </a:bodyPr>
          <a:lstStyle/>
          <a:p>
            <a:r>
              <a:rPr lang="en-US" sz="3700">
                <a:solidFill>
                  <a:srgbClr val="FFFFFF"/>
                </a:solidFill>
              </a:rPr>
              <a:t>Enlightenment views</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E3FF525D-2F05-424B-B7E2-707326E3AC13}"/>
              </a:ext>
            </a:extLst>
          </p:cNvPr>
          <p:cNvSpPr>
            <a:spLocks noGrp="1"/>
          </p:cNvSpPr>
          <p:nvPr>
            <p:ph idx="1"/>
          </p:nvPr>
        </p:nvSpPr>
        <p:spPr>
          <a:xfrm>
            <a:off x="4447308" y="591344"/>
            <a:ext cx="6906491" cy="5585619"/>
          </a:xfrm>
        </p:spPr>
        <p:txBody>
          <a:bodyPr anchor="ctr">
            <a:normAutofit/>
          </a:bodyPr>
          <a:lstStyle/>
          <a:p>
            <a:pPr marL="0" indent="0">
              <a:buNone/>
            </a:pPr>
            <a:r>
              <a:rPr lang="en-US" sz="1700" dirty="0"/>
              <a:t>Free-market Physiocrats</a:t>
            </a:r>
          </a:p>
          <a:p>
            <a:pPr lvl="1"/>
            <a:r>
              <a:rPr lang="en-US" sz="1700" dirty="0"/>
              <a:t>For wage </a:t>
            </a:r>
            <a:r>
              <a:rPr lang="en-US" sz="1700" dirty="0" err="1"/>
              <a:t>labour</a:t>
            </a:r>
            <a:r>
              <a:rPr lang="en-US" sz="1700" dirty="0"/>
              <a:t> rather than slavery</a:t>
            </a:r>
          </a:p>
          <a:p>
            <a:pPr lvl="1"/>
            <a:r>
              <a:rPr lang="en-US" sz="1700" dirty="0"/>
              <a:t>Against the Exclusive (free-trade)</a:t>
            </a:r>
          </a:p>
          <a:p>
            <a:pPr marL="0" indent="0">
              <a:buNone/>
            </a:pPr>
            <a:endParaRPr lang="en-US" sz="1700" dirty="0"/>
          </a:p>
          <a:p>
            <a:pPr marL="0" indent="0">
              <a:buNone/>
            </a:pPr>
            <a:r>
              <a:rPr lang="en-US" sz="1700" dirty="0"/>
              <a:t>Raynal’s </a:t>
            </a:r>
            <a:r>
              <a:rPr lang="en-US" sz="1700" i="1" dirty="0"/>
              <a:t>Histoire des deux Indes</a:t>
            </a:r>
            <a:r>
              <a:rPr lang="en-US" sz="1700" dirty="0"/>
              <a:t> (1770s) </a:t>
            </a:r>
            <a:r>
              <a:rPr lang="en-US" sz="1700" dirty="0">
                <a:sym typeface="Wingdings" pitchFamily="2" charset="2"/>
              </a:rPr>
              <a:t> encyclopedia of colonialism</a:t>
            </a:r>
          </a:p>
          <a:p>
            <a:pPr lvl="1"/>
            <a:r>
              <a:rPr lang="en-US" sz="1700" dirty="0"/>
              <a:t>Ten different authors</a:t>
            </a:r>
          </a:p>
          <a:p>
            <a:pPr lvl="1"/>
            <a:r>
              <a:rPr lang="en-US" sz="1700" dirty="0"/>
              <a:t>Diderot: foretold a black uprising to avenge enslaved Africans</a:t>
            </a:r>
          </a:p>
          <a:p>
            <a:endParaRPr lang="en-US" sz="1700" dirty="0"/>
          </a:p>
          <a:p>
            <a:r>
              <a:rPr lang="en-US" sz="1700" dirty="0"/>
              <a:t>Louis-Sébastien Mercier’s </a:t>
            </a:r>
            <a:r>
              <a:rPr lang="en-US" sz="1700" i="1" dirty="0" err="1"/>
              <a:t>L’An</a:t>
            </a:r>
            <a:r>
              <a:rPr lang="en-US" sz="1700" i="1" dirty="0"/>
              <a:t> 2440 </a:t>
            </a:r>
            <a:r>
              <a:rPr lang="en-US" sz="1700" dirty="0"/>
              <a:t>(1770)</a:t>
            </a:r>
          </a:p>
          <a:p>
            <a:pPr lvl="1"/>
            <a:r>
              <a:rPr lang="en-US" sz="1700" dirty="0"/>
              <a:t>Abolitionist, even </a:t>
            </a:r>
            <a:r>
              <a:rPr lang="en-US" sz="1700" dirty="0" err="1"/>
              <a:t>decolonisation</a:t>
            </a:r>
            <a:endParaRPr lang="en-US" sz="1700" dirty="0"/>
          </a:p>
          <a:p>
            <a:pPr lvl="1"/>
            <a:r>
              <a:rPr lang="en-US" sz="1700" dirty="0"/>
              <a:t>Against the Exclusive (free-trade)</a:t>
            </a:r>
          </a:p>
          <a:p>
            <a:pPr marL="0" indent="0">
              <a:buNone/>
            </a:pPr>
            <a:endParaRPr lang="en-US" sz="1700" dirty="0"/>
          </a:p>
          <a:p>
            <a:pPr marL="0" indent="0">
              <a:buNone/>
            </a:pPr>
            <a:endParaRPr lang="en-US" sz="1700" dirty="0"/>
          </a:p>
        </p:txBody>
      </p:sp>
    </p:spTree>
    <p:extLst>
      <p:ext uri="{BB962C8B-B14F-4D97-AF65-F5344CB8AC3E}">
        <p14:creationId xmlns:p14="http://schemas.microsoft.com/office/powerpoint/2010/main" val="2158073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A139FF4-DB03-DB49-BCE5-053BDC4E9E03}"/>
              </a:ext>
            </a:extLst>
          </p:cNvPr>
          <p:cNvSpPr>
            <a:spLocks noGrp="1"/>
          </p:cNvSpPr>
          <p:nvPr>
            <p:ph type="title"/>
          </p:nvPr>
        </p:nvSpPr>
        <p:spPr>
          <a:xfrm>
            <a:off x="686834" y="1153572"/>
            <a:ext cx="3200400" cy="4461163"/>
          </a:xfrm>
        </p:spPr>
        <p:txBody>
          <a:bodyPr>
            <a:normAutofit/>
          </a:bodyPr>
          <a:lstStyle/>
          <a:p>
            <a:r>
              <a:rPr lang="en-US">
                <a:solidFill>
                  <a:srgbClr val="FFFFFF"/>
                </a:solidFill>
              </a:rPr>
              <a:t>Attitudes about Race</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5C33AD93-A526-6B4E-BC4A-E912F5ADD800}"/>
              </a:ext>
            </a:extLst>
          </p:cNvPr>
          <p:cNvSpPr>
            <a:spLocks noGrp="1"/>
          </p:cNvSpPr>
          <p:nvPr>
            <p:ph idx="1"/>
          </p:nvPr>
        </p:nvSpPr>
        <p:spPr>
          <a:xfrm>
            <a:off x="4447308" y="591344"/>
            <a:ext cx="6906491" cy="5585619"/>
          </a:xfrm>
        </p:spPr>
        <p:txBody>
          <a:bodyPr anchor="ctr">
            <a:normAutofit/>
          </a:bodyPr>
          <a:lstStyle/>
          <a:p>
            <a:r>
              <a:rPr lang="en-US" dirty="0"/>
              <a:t>The scientific racialization theories </a:t>
            </a:r>
            <a:r>
              <a:rPr lang="en-US" dirty="0">
                <a:sym typeface="Wingdings" pitchFamily="2" charset="2"/>
              </a:rPr>
              <a:t> more the 19</a:t>
            </a:r>
            <a:r>
              <a:rPr lang="en-US" baseline="30000" dirty="0">
                <a:sym typeface="Wingdings" pitchFamily="2" charset="2"/>
              </a:rPr>
              <a:t>th</a:t>
            </a:r>
            <a:r>
              <a:rPr lang="en-US" dirty="0">
                <a:sym typeface="Wingdings" pitchFamily="2" charset="2"/>
              </a:rPr>
              <a:t> century</a:t>
            </a:r>
          </a:p>
          <a:p>
            <a:endParaRPr lang="en-US" dirty="0">
              <a:sym typeface="Wingdings" pitchFamily="2" charset="2"/>
            </a:endParaRPr>
          </a:p>
          <a:p>
            <a:r>
              <a:rPr lang="en-US" dirty="0">
                <a:sym typeface="Wingdings" pitchFamily="2" charset="2"/>
              </a:rPr>
              <a:t>Enlightenment ideas  more fluid, but tilted towards unity of the human race (human ‘sameness’ more important than ‘racial differences’.</a:t>
            </a:r>
          </a:p>
          <a:p>
            <a:pPr marL="0" indent="0">
              <a:buNone/>
            </a:pPr>
            <a:endParaRPr lang="en-US" dirty="0">
              <a:sym typeface="Wingdings" pitchFamily="2" charset="2"/>
            </a:endParaRPr>
          </a:p>
        </p:txBody>
      </p:sp>
    </p:spTree>
    <p:extLst>
      <p:ext uri="{BB962C8B-B14F-4D97-AF65-F5344CB8AC3E}">
        <p14:creationId xmlns:p14="http://schemas.microsoft.com/office/powerpoint/2010/main" val="5654694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5C9B446A-6343-4E56-90BA-061E4DDF0F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5" name="Freeform: Shape 14">
            <a:extLst>
              <a:ext uri="{FF2B5EF4-FFF2-40B4-BE49-F238E27FC236}">
                <a16:creationId xmlns:a16="http://schemas.microsoft.com/office/drawing/2014/main" id="{3EC72A1B-03D3-499C-B4BF-AC68EEC22B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455673" cy="6858000"/>
          </a:xfrm>
          <a:custGeom>
            <a:avLst/>
            <a:gdLst>
              <a:gd name="connsiteX0" fmla="*/ 0 w 4455673"/>
              <a:gd name="connsiteY0" fmla="*/ 0 h 6858000"/>
              <a:gd name="connsiteX1" fmla="*/ 3242695 w 4455673"/>
              <a:gd name="connsiteY1" fmla="*/ 0 h 6858000"/>
              <a:gd name="connsiteX2" fmla="*/ 3305678 w 4455673"/>
              <a:gd name="connsiteY2" fmla="*/ 69271 h 6858000"/>
              <a:gd name="connsiteX3" fmla="*/ 4455673 w 4455673"/>
              <a:gd name="connsiteY3" fmla="*/ 3429000 h 6858000"/>
              <a:gd name="connsiteX4" fmla="*/ 3305678 w 4455673"/>
              <a:gd name="connsiteY4" fmla="*/ 6788730 h 6858000"/>
              <a:gd name="connsiteX5" fmla="*/ 3242695 w 4455673"/>
              <a:gd name="connsiteY5" fmla="*/ 6858000 h 6858000"/>
              <a:gd name="connsiteX6" fmla="*/ 0 w 4455673"/>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55673" h="6858000">
                <a:moveTo>
                  <a:pt x="0" y="0"/>
                </a:moveTo>
                <a:lnTo>
                  <a:pt x="3242695" y="0"/>
                </a:lnTo>
                <a:lnTo>
                  <a:pt x="3305678" y="69271"/>
                </a:lnTo>
                <a:cubicBezTo>
                  <a:pt x="4016204" y="929100"/>
                  <a:pt x="4455673" y="2116944"/>
                  <a:pt x="4455673" y="3429000"/>
                </a:cubicBezTo>
                <a:cubicBezTo>
                  <a:pt x="4455673" y="4741056"/>
                  <a:pt x="4016204" y="5928900"/>
                  <a:pt x="3305678" y="6788730"/>
                </a:cubicBezTo>
                <a:lnTo>
                  <a:pt x="3242695" y="6858000"/>
                </a:lnTo>
                <a:lnTo>
                  <a:pt x="0" y="6858000"/>
                </a:lnTo>
                <a:close/>
              </a:path>
            </a:pathLst>
          </a:custGeom>
          <a:ln w="9525">
            <a:solidFill>
              <a:srgbClr val="EFEFEF"/>
            </a:solidFill>
          </a:ln>
          <a:effectLst>
            <a:outerShdw blurRad="88900" dist="38100" algn="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22" name="Freeform: Shape 16">
            <a:extLst>
              <a:ext uri="{FF2B5EF4-FFF2-40B4-BE49-F238E27FC236}">
                <a16:creationId xmlns:a16="http://schemas.microsoft.com/office/drawing/2014/main" id="{216322C2-3CF0-4D33-BF90-3F384CF6D23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446529" cy="6858000"/>
          </a:xfrm>
          <a:custGeom>
            <a:avLst/>
            <a:gdLst>
              <a:gd name="connsiteX0" fmla="*/ 0 w 4446529"/>
              <a:gd name="connsiteY0" fmla="*/ 0 h 6858000"/>
              <a:gd name="connsiteX1" fmla="*/ 3233551 w 4446529"/>
              <a:gd name="connsiteY1" fmla="*/ 0 h 6858000"/>
              <a:gd name="connsiteX2" fmla="*/ 3296534 w 4446529"/>
              <a:gd name="connsiteY2" fmla="*/ 69271 h 6858000"/>
              <a:gd name="connsiteX3" fmla="*/ 4446529 w 4446529"/>
              <a:gd name="connsiteY3" fmla="*/ 3429000 h 6858000"/>
              <a:gd name="connsiteX4" fmla="*/ 3296534 w 4446529"/>
              <a:gd name="connsiteY4" fmla="*/ 6788730 h 6858000"/>
              <a:gd name="connsiteX5" fmla="*/ 3233551 w 4446529"/>
              <a:gd name="connsiteY5" fmla="*/ 6858000 h 6858000"/>
              <a:gd name="connsiteX6" fmla="*/ 0 w 4446529"/>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46529" h="6858000">
                <a:moveTo>
                  <a:pt x="0" y="0"/>
                </a:moveTo>
                <a:lnTo>
                  <a:pt x="3233551" y="0"/>
                </a:lnTo>
                <a:lnTo>
                  <a:pt x="3296534" y="69271"/>
                </a:lnTo>
                <a:cubicBezTo>
                  <a:pt x="4007060" y="929100"/>
                  <a:pt x="4446529" y="2116944"/>
                  <a:pt x="4446529" y="3429000"/>
                </a:cubicBezTo>
                <a:cubicBezTo>
                  <a:pt x="4446529" y="4741056"/>
                  <a:pt x="4007060" y="5928900"/>
                  <a:pt x="3296534" y="6788730"/>
                </a:cubicBezTo>
                <a:lnTo>
                  <a:pt x="3233551"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7E0D1E56-9D4B-6042-BEAA-A85077F7202D}"/>
              </a:ext>
            </a:extLst>
          </p:cNvPr>
          <p:cNvSpPr>
            <a:spLocks noGrp="1"/>
          </p:cNvSpPr>
          <p:nvPr>
            <p:ph type="title"/>
          </p:nvPr>
        </p:nvSpPr>
        <p:spPr>
          <a:xfrm>
            <a:off x="371094" y="1161288"/>
            <a:ext cx="3438144" cy="1124712"/>
          </a:xfrm>
        </p:spPr>
        <p:txBody>
          <a:bodyPr vert="horz" lIns="91440" tIns="45720" rIns="91440" bIns="45720" rtlCol="0" anchor="b">
            <a:normAutofit/>
          </a:bodyPr>
          <a:lstStyle/>
          <a:p>
            <a:r>
              <a:rPr lang="en-US" sz="2800" kern="1200" dirty="0">
                <a:solidFill>
                  <a:schemeClr val="tx1"/>
                </a:solidFill>
                <a:latin typeface="+mj-lt"/>
                <a:ea typeface="+mj-ea"/>
                <a:cs typeface="+mj-cs"/>
              </a:rPr>
              <a:t>Exception: abbé Sieyès</a:t>
            </a:r>
          </a:p>
        </p:txBody>
      </p:sp>
      <p:sp>
        <p:nvSpPr>
          <p:cNvPr id="23" name="Rectangle 22">
            <a:extLst>
              <a:ext uri="{FF2B5EF4-FFF2-40B4-BE49-F238E27FC236}">
                <a16:creationId xmlns:a16="http://schemas.microsoft.com/office/drawing/2014/main" id="{55D4142C-5077-457F-A6AD-3FECFDB39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62559" y="605790"/>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21" name="Rectangle 20">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8244" y="2443480"/>
            <a:ext cx="333756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3" name="Content Placeholder 2">
            <a:extLst>
              <a:ext uri="{FF2B5EF4-FFF2-40B4-BE49-F238E27FC236}">
                <a16:creationId xmlns:a16="http://schemas.microsoft.com/office/drawing/2014/main" id="{3EB9FBE0-050B-D246-9D0C-E7C1C30CCD9E}"/>
              </a:ext>
            </a:extLst>
          </p:cNvPr>
          <p:cNvSpPr>
            <a:spLocks noGrp="1"/>
          </p:cNvSpPr>
          <p:nvPr>
            <p:ph sz="half" idx="1"/>
          </p:nvPr>
        </p:nvSpPr>
        <p:spPr>
          <a:xfrm>
            <a:off x="371094" y="2718054"/>
            <a:ext cx="3438906" cy="3207258"/>
          </a:xfrm>
        </p:spPr>
        <p:txBody>
          <a:bodyPr vert="horz" lIns="91440" tIns="45720" rIns="91440" bIns="45720" rtlCol="0" anchor="t">
            <a:normAutofit/>
          </a:bodyPr>
          <a:lstStyle/>
          <a:p>
            <a:r>
              <a:rPr lang="en-US" sz="1700" dirty="0"/>
              <a:t>Two levels in society</a:t>
            </a:r>
          </a:p>
          <a:p>
            <a:pPr lvl="1"/>
            <a:r>
              <a:rPr lang="en-US" sz="1700" dirty="0"/>
              <a:t>Citizens</a:t>
            </a:r>
          </a:p>
          <a:p>
            <a:pPr lvl="1"/>
            <a:r>
              <a:rPr lang="en-US" sz="1700" dirty="0"/>
              <a:t>Workers</a:t>
            </a:r>
          </a:p>
          <a:p>
            <a:pPr lvl="1"/>
            <a:endParaRPr lang="en-US" sz="1700" dirty="0"/>
          </a:p>
          <a:p>
            <a:r>
              <a:rPr lang="en-US" sz="1700" dirty="0"/>
              <a:t>In fragment on ‘Slavery’ in his personal writings: cross-breeding</a:t>
            </a:r>
          </a:p>
          <a:p>
            <a:pPr lvl="1"/>
            <a:r>
              <a:rPr lang="en-US" sz="1700" dirty="0"/>
              <a:t>To achieve workforce: chimpanzees, monkeys, gorillas and orangutans with blacks</a:t>
            </a:r>
          </a:p>
          <a:p>
            <a:pPr lvl="1"/>
            <a:endParaRPr lang="en-US" sz="1700" dirty="0"/>
          </a:p>
          <a:p>
            <a:endParaRPr lang="en-US" sz="1700" dirty="0"/>
          </a:p>
        </p:txBody>
      </p:sp>
      <p:pic>
        <p:nvPicPr>
          <p:cNvPr id="8" name="Content Placeholder 7">
            <a:extLst>
              <a:ext uri="{FF2B5EF4-FFF2-40B4-BE49-F238E27FC236}">
                <a16:creationId xmlns:a16="http://schemas.microsoft.com/office/drawing/2014/main" id="{9F3AF27D-4E3B-3D44-8698-64B7817B9C5B}"/>
              </a:ext>
            </a:extLst>
          </p:cNvPr>
          <p:cNvPicPr>
            <a:picLocks noGrp="1" noChangeAspect="1"/>
          </p:cNvPicPr>
          <p:nvPr>
            <p:ph sz="half" idx="2"/>
          </p:nvPr>
        </p:nvPicPr>
        <p:blipFill>
          <a:blip r:embed="rId2"/>
          <a:stretch>
            <a:fillRect/>
          </a:stretch>
        </p:blipFill>
        <p:spPr>
          <a:xfrm>
            <a:off x="4898967" y="1095551"/>
            <a:ext cx="6921940" cy="4776138"/>
          </a:xfrm>
          <a:prstGeom prst="rect">
            <a:avLst/>
          </a:prstGeom>
        </p:spPr>
      </p:pic>
    </p:spTree>
    <p:extLst>
      <p:ext uri="{BB962C8B-B14F-4D97-AF65-F5344CB8AC3E}">
        <p14:creationId xmlns:p14="http://schemas.microsoft.com/office/powerpoint/2010/main" val="11702069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3181D78-22D1-AA41-AC88-B1530AC2151A}"/>
              </a:ext>
            </a:extLst>
          </p:cNvPr>
          <p:cNvSpPr>
            <a:spLocks noGrp="1"/>
          </p:cNvSpPr>
          <p:nvPr>
            <p:ph type="title"/>
          </p:nvPr>
        </p:nvSpPr>
        <p:spPr>
          <a:xfrm>
            <a:off x="686834" y="1153572"/>
            <a:ext cx="3200400" cy="4461163"/>
          </a:xfrm>
        </p:spPr>
        <p:txBody>
          <a:bodyPr>
            <a:normAutofit/>
          </a:bodyPr>
          <a:lstStyle/>
          <a:p>
            <a:r>
              <a:rPr lang="en-US" dirty="0">
                <a:solidFill>
                  <a:srgbClr val="FFFFFF"/>
                </a:solidFill>
              </a:rPr>
              <a:t>Society of Friends of the Blacks</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9693A3D7-2730-F04E-B610-F04D18237A23}"/>
              </a:ext>
            </a:extLst>
          </p:cNvPr>
          <p:cNvSpPr>
            <a:spLocks noGrp="1"/>
          </p:cNvSpPr>
          <p:nvPr>
            <p:ph idx="1"/>
          </p:nvPr>
        </p:nvSpPr>
        <p:spPr>
          <a:xfrm>
            <a:off x="4447308" y="591344"/>
            <a:ext cx="6906491" cy="5585619"/>
          </a:xfrm>
        </p:spPr>
        <p:txBody>
          <a:bodyPr anchor="ctr">
            <a:normAutofit/>
          </a:bodyPr>
          <a:lstStyle/>
          <a:p>
            <a:r>
              <a:rPr lang="en-US" dirty="0"/>
              <a:t>Founded in 1788 -- cosmopolitan</a:t>
            </a:r>
          </a:p>
          <a:p>
            <a:endParaRPr lang="en-US" dirty="0"/>
          </a:p>
          <a:p>
            <a:r>
              <a:rPr lang="en-US" dirty="0"/>
              <a:t>Somewhat British </a:t>
            </a:r>
            <a:r>
              <a:rPr lang="en-US" dirty="0">
                <a:sym typeface="Wingdings" pitchFamily="2" charset="2"/>
              </a:rPr>
              <a:t> movement to undermine slavery in America</a:t>
            </a:r>
          </a:p>
          <a:p>
            <a:endParaRPr lang="en-US" dirty="0">
              <a:sym typeface="Wingdings" pitchFamily="2" charset="2"/>
            </a:endParaRPr>
          </a:p>
          <a:p>
            <a:r>
              <a:rPr lang="en-US" dirty="0">
                <a:sym typeface="Wingdings" pitchFamily="2" charset="2"/>
              </a:rPr>
              <a:t>Elitist, philanthropic  future Girondins (</a:t>
            </a:r>
            <a:r>
              <a:rPr lang="en-US" dirty="0" err="1">
                <a:sym typeface="Wingdings" pitchFamily="2" charset="2"/>
              </a:rPr>
              <a:t>Brissot</a:t>
            </a:r>
            <a:r>
              <a:rPr lang="en-US" dirty="0">
                <a:sym typeface="Wingdings" pitchFamily="2" charset="2"/>
              </a:rPr>
              <a:t>, </a:t>
            </a:r>
            <a:r>
              <a:rPr lang="en-US" dirty="0" err="1">
                <a:sym typeface="Wingdings" pitchFamily="2" charset="2"/>
              </a:rPr>
              <a:t>Clavière</a:t>
            </a:r>
            <a:r>
              <a:rPr lang="en-US" dirty="0">
                <a:sym typeface="Wingdings" pitchFamily="2" charset="2"/>
              </a:rPr>
              <a:t>)</a:t>
            </a:r>
            <a:endParaRPr lang="en-US" dirty="0"/>
          </a:p>
        </p:txBody>
      </p:sp>
    </p:spTree>
    <p:extLst>
      <p:ext uri="{BB962C8B-B14F-4D97-AF65-F5344CB8AC3E}">
        <p14:creationId xmlns:p14="http://schemas.microsoft.com/office/powerpoint/2010/main" val="8327107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17">
            <a:extLst>
              <a:ext uri="{FF2B5EF4-FFF2-40B4-BE49-F238E27FC236}">
                <a16:creationId xmlns:a16="http://schemas.microsoft.com/office/drawing/2014/main" id="{2659FDB4-FCBE-4A89-B46D-43D4FA5446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8313"/>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 name="Title 1">
            <a:extLst>
              <a:ext uri="{FF2B5EF4-FFF2-40B4-BE49-F238E27FC236}">
                <a16:creationId xmlns:a16="http://schemas.microsoft.com/office/drawing/2014/main" id="{60F8D1C2-602A-E34F-A609-A36BC487E448}"/>
              </a:ext>
            </a:extLst>
          </p:cNvPr>
          <p:cNvSpPr>
            <a:spLocks noGrp="1"/>
          </p:cNvSpPr>
          <p:nvPr>
            <p:ph type="title"/>
          </p:nvPr>
        </p:nvSpPr>
        <p:spPr>
          <a:xfrm>
            <a:off x="479394" y="1070800"/>
            <a:ext cx="3939688" cy="5583126"/>
          </a:xfrm>
        </p:spPr>
        <p:txBody>
          <a:bodyPr>
            <a:normAutofit/>
          </a:bodyPr>
          <a:lstStyle/>
          <a:p>
            <a:pPr algn="r"/>
            <a:r>
              <a:rPr lang="en-US" sz="8000" dirty="0"/>
              <a:t>Planters’ lobby: </a:t>
            </a:r>
            <a:br>
              <a:rPr lang="en-US" sz="8000" dirty="0"/>
            </a:br>
            <a:r>
              <a:rPr lang="en-US" sz="8000" dirty="0"/>
              <a:t>Club </a:t>
            </a:r>
            <a:r>
              <a:rPr lang="en-US" sz="8000" dirty="0" err="1"/>
              <a:t>Massiac</a:t>
            </a:r>
            <a:endParaRPr lang="en-US" sz="8000" dirty="0"/>
          </a:p>
        </p:txBody>
      </p:sp>
      <p:cxnSp>
        <p:nvCxnSpPr>
          <p:cNvPr id="20" name="Straight Connector 19">
            <a:extLst>
              <a:ext uri="{FF2B5EF4-FFF2-40B4-BE49-F238E27FC236}">
                <a16:creationId xmlns:a16="http://schemas.microsoft.com/office/drawing/2014/main" id="{C8F51B3F-8331-4E4A-AE96-D47B1006EEA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728053" y="1132114"/>
            <a:ext cx="0" cy="5717573"/>
          </a:xfrm>
          <a:prstGeom prst="line">
            <a:avLst/>
          </a:prstGeom>
          <a:ln w="25400" cap="sq">
            <a:gradFill flip="none" rotWithShape="1">
              <a:gsLst>
                <a:gs pos="0">
                  <a:schemeClr val="accent1"/>
                </a:gs>
                <a:gs pos="100000">
                  <a:schemeClr val="accent2"/>
                </a:gs>
              </a:gsLst>
              <a:lin ang="16200000" scaled="1"/>
              <a:tileRect/>
            </a:gradFill>
            <a:bevel/>
          </a:ln>
        </p:spPr>
        <p:style>
          <a:lnRef idx="1">
            <a:schemeClr val="accent1"/>
          </a:lnRef>
          <a:fillRef idx="0">
            <a:schemeClr val="accent1"/>
          </a:fillRef>
          <a:effectRef idx="0">
            <a:schemeClr val="accent1"/>
          </a:effectRef>
          <a:fontRef idx="minor">
            <a:schemeClr val="tx1"/>
          </a:fontRef>
        </p:style>
      </p:cxnSp>
      <p:graphicFrame>
        <p:nvGraphicFramePr>
          <p:cNvPr id="14" name="Content Placeholder 2">
            <a:extLst>
              <a:ext uri="{FF2B5EF4-FFF2-40B4-BE49-F238E27FC236}">
                <a16:creationId xmlns:a16="http://schemas.microsoft.com/office/drawing/2014/main" id="{E973C17F-2BBB-04DD-7FC7-4467D6A1F32F}"/>
              </a:ext>
            </a:extLst>
          </p:cNvPr>
          <p:cNvGraphicFramePr>
            <a:graphicFrameLocks noGrp="1"/>
          </p:cNvGraphicFramePr>
          <p:nvPr>
            <p:ph idx="1"/>
            <p:extLst>
              <p:ext uri="{D42A27DB-BD31-4B8C-83A1-F6EECF244321}">
                <p14:modId xmlns:p14="http://schemas.microsoft.com/office/powerpoint/2010/main" val="4137228179"/>
              </p:ext>
            </p:extLst>
          </p:nvPr>
        </p:nvGraphicFramePr>
        <p:xfrm>
          <a:off x="5108535" y="1070800"/>
          <a:ext cx="6245265" cy="558934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6874321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4079</TotalTime>
  <Words>1191</Words>
  <Application>Microsoft Macintosh PowerPoint</Application>
  <PresentationFormat>Widescreen</PresentationFormat>
  <Paragraphs>180</Paragraphs>
  <Slides>25</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25</vt:i4>
      </vt:variant>
    </vt:vector>
  </HeadingPairs>
  <TitlesOfParts>
    <vt:vector size="30" baseType="lpstr">
      <vt:lpstr>Arial</vt:lpstr>
      <vt:lpstr>Calibri</vt:lpstr>
      <vt:lpstr>Calibri Light</vt:lpstr>
      <vt:lpstr>Wingdings</vt:lpstr>
      <vt:lpstr>Office Theme</vt:lpstr>
      <vt:lpstr>The French and Haitian Revolutions</vt:lpstr>
      <vt:lpstr>French Revolution timeline</vt:lpstr>
      <vt:lpstr>Saint Domingue (western Hispaniola)</vt:lpstr>
      <vt:lpstr>Saint Domingue (Haiti)</vt:lpstr>
      <vt:lpstr>Enlightenment views</vt:lpstr>
      <vt:lpstr>Attitudes about Race</vt:lpstr>
      <vt:lpstr>Exception: abbé Sieyès</vt:lpstr>
      <vt:lpstr>Society of Friends of the Blacks</vt:lpstr>
      <vt:lpstr>Planters’ lobby:  Club Massiac</vt:lpstr>
      <vt:lpstr>White colons vs. Free men of colour</vt:lpstr>
      <vt:lpstr>Revolt of the enslaved 1791</vt:lpstr>
      <vt:lpstr>Civil War (1791 – 1793)</vt:lpstr>
      <vt:lpstr>1791 – from slaves to soldiers</vt:lpstr>
      <vt:lpstr>Bois-Caïman oath and voodoo (1791)</vt:lpstr>
      <vt:lpstr>1792</vt:lpstr>
      <vt:lpstr>Saint Domingue  cities and emigration flows</vt:lpstr>
      <vt:lpstr>1793   War with Britain and Spain</vt:lpstr>
      <vt:lpstr>A lost colony?</vt:lpstr>
      <vt:lpstr>Summer 1793 Le Cap français (north port city)</vt:lpstr>
      <vt:lpstr>Summer 1793 – Feb 1794</vt:lpstr>
      <vt:lpstr>Toussaint Louverture</vt:lpstr>
      <vt:lpstr>Republic of Haiti</vt:lpstr>
      <vt:lpstr>Context of Toussaint’s letter (primary source)</vt:lpstr>
      <vt:lpstr>Two historical debates  Who was Toussaint?           How were human rights conceived?</vt:lpstr>
      <vt:lpstr>Toussaint’s letter to General Laveaux (1796)</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French and Haitian Revolutions</dc:title>
  <dc:creator>Walton, Charles</dc:creator>
  <cp:lastModifiedBy>Walton, Charles</cp:lastModifiedBy>
  <cp:revision>24</cp:revision>
  <dcterms:created xsi:type="dcterms:W3CDTF">2022-03-12T10:44:27Z</dcterms:created>
  <dcterms:modified xsi:type="dcterms:W3CDTF">2025-03-14T08:32:52Z</dcterms:modified>
</cp:coreProperties>
</file>