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Origins of </a:t>
            </a:r>
            <a:r>
              <a:rPr lang="en-GB" dirty="0" err="1" smtClean="0"/>
              <a:t>Civtorian</a:t>
            </a:r>
            <a:r>
              <a:rPr lang="en-GB" dirty="0" smtClean="0"/>
              <a:t> Feminism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HI31X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403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Industrial revolution</a:t>
            </a:r>
          </a:p>
          <a:p>
            <a:r>
              <a:rPr lang="en-GB" dirty="0" smtClean="0"/>
              <a:t>Gives rise to ‘separate spheres’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634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Intellectual and Political impulses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Liberalism (</a:t>
            </a:r>
            <a:r>
              <a:rPr lang="en-GB" dirty="0" err="1"/>
              <a:t>F</a:t>
            </a:r>
            <a:r>
              <a:rPr lang="en-GB" dirty="0" err="1" smtClean="0"/>
              <a:t>re</a:t>
            </a:r>
            <a:r>
              <a:rPr lang="en-GB" dirty="0" smtClean="0"/>
              <a:t> Rev, 1832 Reform Act)</a:t>
            </a:r>
          </a:p>
          <a:p>
            <a:r>
              <a:rPr lang="en-GB" dirty="0" smtClean="0"/>
              <a:t>Evangelicalism/ Philanthropy</a:t>
            </a:r>
          </a:p>
          <a:p>
            <a:r>
              <a:rPr lang="en-GB" dirty="0" err="1" smtClean="0"/>
              <a:t>Owenite</a:t>
            </a:r>
            <a:r>
              <a:rPr lang="en-GB" dirty="0" smtClean="0"/>
              <a:t> Socialism – both inspires and reacts against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286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goals of Victorian Women’s </a:t>
            </a:r>
            <a:r>
              <a:rPr lang="en-GB" dirty="0" err="1" smtClean="0"/>
              <a:t>MOvement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Employment (for middle class women)</a:t>
            </a:r>
          </a:p>
          <a:p>
            <a:r>
              <a:rPr lang="en-GB" dirty="0" smtClean="0"/>
              <a:t>Education (secondary and university, for middle class women)</a:t>
            </a:r>
          </a:p>
          <a:p>
            <a:r>
              <a:rPr lang="en-GB" dirty="0" smtClean="0"/>
              <a:t>Suffrage (the campaign kicks off with the 1867 Reform Act petition but does not start to become a mass movement until the late 19</a:t>
            </a:r>
            <a:r>
              <a:rPr lang="en-GB" baseline="30000" dirty="0" smtClean="0"/>
              <a:t>th</a:t>
            </a:r>
            <a:r>
              <a:rPr lang="en-GB" dirty="0" smtClean="0"/>
              <a:t> and early 20</a:t>
            </a:r>
            <a:r>
              <a:rPr lang="en-GB" baseline="30000" dirty="0" smtClean="0"/>
              <a:t>th</a:t>
            </a:r>
            <a:r>
              <a:rPr lang="en-GB" dirty="0" smtClean="0"/>
              <a:t> century)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092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138</TotalTime>
  <Words>94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Bookman Old Style</vt:lpstr>
      <vt:lpstr>Rockwell</vt:lpstr>
      <vt:lpstr>Damask</vt:lpstr>
      <vt:lpstr>Origins of Civtorian Feminism</vt:lpstr>
      <vt:lpstr>Economic Context</vt:lpstr>
      <vt:lpstr>Intellectual and Political impulses</vt:lpstr>
      <vt:lpstr>Main goals of Victorian Women’s MOvement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Origins of Civtorian Feminism</dc:title>
  <dc:creator>Schwartz, Laura</dc:creator>
  <cp:lastModifiedBy>Schwartz, Laura</cp:lastModifiedBy>
  <cp:revision>1</cp:revision>
  <dcterms:created xsi:type="dcterms:W3CDTF">2020-11-03T16:40:24Z</dcterms:created>
  <dcterms:modified xsi:type="dcterms:W3CDTF">2020-11-03T18:58:30Z</dcterms:modified>
</cp:coreProperties>
</file>