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65" r:id="rId3"/>
    <p:sldId id="258" r:id="rId4"/>
    <p:sldId id="257" r:id="rId5"/>
    <p:sldId id="260" r:id="rId6"/>
    <p:sldId id="261" r:id="rId7"/>
    <p:sldId id="266" r:id="rId8"/>
  </p:sldIdLst>
  <p:sldSz cx="12192000" cy="6858000"/>
  <p:notesSz cx="6858000" cy="9144000"/>
  <p:custDataLst>
    <p:tags r:id="rId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2/24/2022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2/24/2022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2/24/2022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2/24/2022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2/24/2022</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2/24/2022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2/24/2022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2/24/2022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2/24/2022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2/24/2022</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2/24/2022</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2/24/2022</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Feminism, Pornography and Censorship</a:t>
            </a:r>
          </a:p>
        </p:txBody>
      </p:sp>
      <p:sp>
        <p:nvSpPr>
          <p:cNvPr id="3" name="Subtitle 2"/>
          <p:cNvSpPr>
            <a:spLocks noGrp="1"/>
          </p:cNvSpPr>
          <p:nvPr>
            <p:ph type="subTitle" idx="1"/>
          </p:nvPr>
        </p:nvSpPr>
        <p:spPr/>
        <p:txBody>
          <a:bodyPr/>
          <a:lstStyle/>
          <a:p>
            <a:r>
              <a:rPr lang="en-GB" dirty="0"/>
              <a:t>Britain, 2015-1877</a:t>
            </a:r>
          </a:p>
        </p:txBody>
      </p:sp>
    </p:spTree>
    <p:extLst>
      <p:ext uri="{BB962C8B-B14F-4D97-AF65-F5344CB8AC3E}">
        <p14:creationId xmlns:p14="http://schemas.microsoft.com/office/powerpoint/2010/main" val="3965510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914416" y="484632"/>
            <a:ext cx="5401733" cy="4051300"/>
          </a:xfrm>
          <a:prstGeom prst="rect">
            <a:avLst/>
          </a:prstGeom>
        </p:spPr>
      </p:pic>
      <p:pic>
        <p:nvPicPr>
          <p:cNvPr id="5" name="Picture 4"/>
          <p:cNvPicPr>
            <a:picLocks noChangeAspect="1"/>
          </p:cNvPicPr>
          <p:nvPr/>
        </p:nvPicPr>
        <p:blipFill>
          <a:blip r:embed="rId3"/>
          <a:stretch>
            <a:fillRect/>
          </a:stretch>
        </p:blipFill>
        <p:spPr>
          <a:xfrm>
            <a:off x="6316149" y="2093976"/>
            <a:ext cx="4577829" cy="4369746"/>
          </a:xfrm>
          <a:prstGeom prst="rect">
            <a:avLst/>
          </a:prstGeom>
        </p:spPr>
      </p:pic>
    </p:spTree>
    <p:extLst>
      <p:ext uri="{BB962C8B-B14F-4D97-AF65-F5344CB8AC3E}">
        <p14:creationId xmlns:p14="http://schemas.microsoft.com/office/powerpoint/2010/main" val="455457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Anti-pornography developments…</a:t>
            </a:r>
          </a:p>
        </p:txBody>
      </p:sp>
      <p:sp>
        <p:nvSpPr>
          <p:cNvPr id="3" name="Content Placeholder 2"/>
          <p:cNvSpPr>
            <a:spLocks noGrp="1"/>
          </p:cNvSpPr>
          <p:nvPr>
            <p:ph idx="1"/>
          </p:nvPr>
        </p:nvSpPr>
        <p:spPr/>
        <p:txBody>
          <a:bodyPr>
            <a:normAutofit lnSpcReduction="10000"/>
          </a:bodyPr>
          <a:lstStyle/>
          <a:p>
            <a:r>
              <a:rPr lang="en-GB" sz="2800" dirty="0"/>
              <a:t>Campaign Against Pornography (grassroots feminist campaign in the 1980s)</a:t>
            </a:r>
          </a:p>
          <a:p>
            <a:r>
              <a:rPr lang="en-GB" sz="2800" dirty="0"/>
              <a:t>1979 Williams Report of the Committee on Obscenity and Film Censorship</a:t>
            </a:r>
          </a:p>
          <a:p>
            <a:r>
              <a:rPr lang="en-GB" sz="2800" dirty="0"/>
              <a:t>1982 sex shops and sex cinema has brought under local authority control.</a:t>
            </a:r>
          </a:p>
          <a:p>
            <a:r>
              <a:rPr lang="en-GB" sz="2800" dirty="0"/>
              <a:t>1986 Labour MP Clare Short presents Bill to ban page 3.</a:t>
            </a:r>
          </a:p>
          <a:p>
            <a:r>
              <a:rPr lang="en-GB" sz="2800" dirty="0"/>
              <a:t>1989 Primarolo Bill (put forward by feminist Labour Party MP Dawn Primarolo)</a:t>
            </a:r>
          </a:p>
        </p:txBody>
      </p:sp>
    </p:spTree>
    <p:extLst>
      <p:ext uri="{BB962C8B-B14F-4D97-AF65-F5344CB8AC3E}">
        <p14:creationId xmlns:p14="http://schemas.microsoft.com/office/powerpoint/2010/main" val="2939506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(Dawn) Primarolo Bill (1989)</a:t>
            </a:r>
          </a:p>
        </p:txBody>
      </p:sp>
      <p:sp>
        <p:nvSpPr>
          <p:cNvPr id="3" name="Content Placeholder 2"/>
          <p:cNvSpPr>
            <a:spLocks noGrp="1"/>
          </p:cNvSpPr>
          <p:nvPr>
            <p:ph idx="1"/>
          </p:nvPr>
        </p:nvSpPr>
        <p:spPr/>
        <p:txBody>
          <a:bodyPr>
            <a:normAutofit/>
          </a:bodyPr>
          <a:lstStyle/>
          <a:p>
            <a:r>
              <a:rPr lang="en-GB" sz="3200" dirty="0"/>
              <a:t>Defined pornography as:</a:t>
            </a:r>
          </a:p>
          <a:p>
            <a:pPr marL="0" indent="0">
              <a:buNone/>
            </a:pPr>
            <a:r>
              <a:rPr lang="en-GB" sz="3200" dirty="0"/>
              <a:t>'‘film and video and any printed matter which, for the purpose of sexual arousal or titillation, depicts women, or parts of women’s bodies, as objects, things or commodities, or in sexually humiliating or degrading poses or being subjected to violence.’</a:t>
            </a:r>
          </a:p>
          <a:p>
            <a:endParaRPr lang="en-GB" sz="3200" dirty="0"/>
          </a:p>
        </p:txBody>
      </p:sp>
    </p:spTree>
    <p:extLst>
      <p:ext uri="{BB962C8B-B14F-4D97-AF65-F5344CB8AC3E}">
        <p14:creationId xmlns:p14="http://schemas.microsoft.com/office/powerpoint/2010/main" val="177842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1"/>
            <a:ext cx="10058400" cy="5179189"/>
          </a:xfrm>
        </p:spPr>
        <p:txBody>
          <a:bodyPr>
            <a:normAutofit/>
          </a:bodyPr>
          <a:lstStyle/>
          <a:p>
            <a:r>
              <a:rPr lang="en-GB" dirty="0"/>
              <a:t>Robin Morgan </a:t>
            </a:r>
            <a:br>
              <a:rPr lang="en-GB" dirty="0"/>
            </a:br>
            <a:r>
              <a:rPr lang="en-GB" dirty="0"/>
              <a:t>“porn is the theory, rape is the practice”</a:t>
            </a:r>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2640099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1"/>
            <a:ext cx="10058400" cy="4619631"/>
          </a:xfrm>
        </p:spPr>
        <p:txBody>
          <a:bodyPr/>
          <a:lstStyle/>
          <a:p>
            <a:r>
              <a:rPr lang="en-GB" dirty="0"/>
              <a:t>Feminists Against Censorship</a:t>
            </a:r>
            <a:br>
              <a:rPr lang="en-GB" dirty="0"/>
            </a:br>
            <a:r>
              <a:rPr lang="en-GB" dirty="0"/>
              <a:t>(Established 1989)</a:t>
            </a: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119871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descr="Sex Exposed : Sexuality and the Pornography Debate - Lynne Seg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6783" y="487895"/>
            <a:ext cx="3546830" cy="5563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6362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1cfd167a-e8bc-40ea-b19a-23b6fd2f43cf"/>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TM03090434[[fn=Wood Type]]</Template>
  <TotalTime>446</TotalTime>
  <Words>154</Words>
  <Application>Microsoft Office PowerPoint</Application>
  <PresentationFormat>Widescreen</PresentationFormat>
  <Paragraphs>13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Rockwell</vt:lpstr>
      <vt:lpstr>Rockwell Condensed</vt:lpstr>
      <vt:lpstr>Wingdings</vt:lpstr>
      <vt:lpstr>Wood Type</vt:lpstr>
      <vt:lpstr>Feminism, Pornography and Censorship</vt:lpstr>
      <vt:lpstr>PowerPoint Presentation</vt:lpstr>
      <vt:lpstr>Anti-pornography developments…</vt:lpstr>
      <vt:lpstr>(Dawn) Primarolo Bill (1989)</vt:lpstr>
      <vt:lpstr>Robin Morgan  “porn is the theory, rape is the practice”</vt:lpstr>
      <vt:lpstr>Feminists Against Censorship (Established 1989)</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 Pornography and Censorship</dc:title>
  <dc:creator>Laura Schwartz</dc:creator>
  <cp:lastModifiedBy>Schwartz, Laura</cp:lastModifiedBy>
  <cp:revision>15</cp:revision>
  <dcterms:created xsi:type="dcterms:W3CDTF">2016-01-22T11:55:33Z</dcterms:created>
  <dcterms:modified xsi:type="dcterms:W3CDTF">2022-02-24T09:43:39Z</dcterms:modified>
</cp:coreProperties>
</file>