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2" r:id="rId1"/>
  </p:sldMasterIdLst>
  <p:notesMasterIdLst>
    <p:notesMasterId r:id="rId13"/>
  </p:notesMasterIdLst>
  <p:sldIdLst>
    <p:sldId id="256" r:id="rId2"/>
    <p:sldId id="257" r:id="rId3"/>
    <p:sldId id="259" r:id="rId4"/>
    <p:sldId id="258" r:id="rId5"/>
    <p:sldId id="266" r:id="rId6"/>
    <p:sldId id="260" r:id="rId7"/>
    <p:sldId id="261" r:id="rId8"/>
    <p:sldId id="262" r:id="rId9"/>
    <p:sldId id="263" r:id="rId10"/>
    <p:sldId id="264"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734"/>
    <p:restoredTop sz="94719"/>
  </p:normalViewPr>
  <p:slideViewPr>
    <p:cSldViewPr snapToGrid="0">
      <p:cViewPr varScale="1">
        <p:scale>
          <a:sx n="123" d="100"/>
          <a:sy n="123" d="100"/>
        </p:scale>
        <p:origin x="8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9-21T21:29:10.219"/>
    </inkml:context>
    <inkml:brush xml:id="br0">
      <inkml:brushProperty name="width" value="0.05" units="cm"/>
      <inkml:brushProperty name="height" value="0.05" units="cm"/>
    </inkml:brush>
  </inkml:definitions>
  <inkml:trace contextRef="#ctx0" brushRef="#br0">1 0 32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519FF4-AFFD-034B-8DAB-0A3283D573B1}" type="datetimeFigureOut">
              <a:rPr lang="en-US" smtClean="0"/>
              <a:t>11/27/25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96B90-C05E-1D4D-815A-10399615BE9C}" type="slidenum">
              <a:rPr lang="en-US" smtClean="0"/>
              <a:t>‹#›</a:t>
            </a:fld>
            <a:endParaRPr lang="en-US"/>
          </a:p>
        </p:txBody>
      </p:sp>
    </p:spTree>
    <p:extLst>
      <p:ext uri="{BB962C8B-B14F-4D97-AF65-F5344CB8AC3E}">
        <p14:creationId xmlns:p14="http://schemas.microsoft.com/office/powerpoint/2010/main" val="3238585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396B90-C05E-1D4D-815A-10399615BE9C}" type="slidenum">
              <a:rPr lang="en-US" smtClean="0"/>
              <a:t>3</a:t>
            </a:fld>
            <a:endParaRPr lang="en-US"/>
          </a:p>
        </p:txBody>
      </p:sp>
    </p:spTree>
    <p:extLst>
      <p:ext uri="{BB962C8B-B14F-4D97-AF65-F5344CB8AC3E}">
        <p14:creationId xmlns:p14="http://schemas.microsoft.com/office/powerpoint/2010/main" val="1676003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396B90-C05E-1D4D-815A-10399615BE9C}" type="slidenum">
              <a:rPr lang="en-US" smtClean="0"/>
              <a:t>4</a:t>
            </a:fld>
            <a:endParaRPr lang="en-US"/>
          </a:p>
        </p:txBody>
      </p:sp>
    </p:spTree>
    <p:extLst>
      <p:ext uri="{BB962C8B-B14F-4D97-AF65-F5344CB8AC3E}">
        <p14:creationId xmlns:p14="http://schemas.microsoft.com/office/powerpoint/2010/main" val="2837829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E56D6-F195-48D7-978E-7EE16D430469}"/>
              </a:ext>
            </a:extLst>
          </p:cNvPr>
          <p:cNvSpPr>
            <a:spLocks noGrp="1"/>
          </p:cNvSpPr>
          <p:nvPr>
            <p:ph type="ctrTitle"/>
          </p:nvPr>
        </p:nvSpPr>
        <p:spPr>
          <a:xfrm>
            <a:off x="1756946" y="1104900"/>
            <a:ext cx="8376514" cy="3120504"/>
          </a:xfrm>
        </p:spPr>
        <p:txBody>
          <a:bodyPr anchor="b">
            <a:normAutofit/>
          </a:bodyPr>
          <a:lstStyle>
            <a:lvl1pPr algn="ctr">
              <a:lnSpc>
                <a:spcPct val="110000"/>
              </a:lnSpc>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0A72F42-5C88-4F7D-803B-C371B570D784}"/>
              </a:ext>
            </a:extLst>
          </p:cNvPr>
          <p:cNvSpPr>
            <a:spLocks noGrp="1"/>
          </p:cNvSpPr>
          <p:nvPr>
            <p:ph type="subTitle" idx="1"/>
          </p:nvPr>
        </p:nvSpPr>
        <p:spPr>
          <a:xfrm>
            <a:off x="2908039" y="4442385"/>
            <a:ext cx="6074328" cy="984023"/>
          </a:xfrm>
        </p:spPr>
        <p:txBody>
          <a:bodyPr>
            <a:normAutofit/>
          </a:bodyPr>
          <a:lstStyle>
            <a:lvl1pPr marL="0" indent="0" algn="ctr">
              <a:lnSpc>
                <a:spcPct val="100000"/>
              </a:lnSpc>
              <a:buNone/>
              <a:defRPr sz="2000" i="0" spc="16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7A0384F3-2D6A-49F6-8F79-F3955E90484E}"/>
              </a:ext>
            </a:extLst>
          </p:cNvPr>
          <p:cNvSpPr>
            <a:spLocks noGrp="1"/>
          </p:cNvSpPr>
          <p:nvPr>
            <p:ph type="dt" sz="half" idx="10"/>
          </p:nvPr>
        </p:nvSpPr>
        <p:spPr/>
        <p:txBody>
          <a:bodyPr/>
          <a:lstStyle/>
          <a:p>
            <a:fld id="{91F9259A-1FE3-4FF9-8A07-BDD8177164ED}" type="datetime4">
              <a:rPr lang="en-US" smtClean="0"/>
              <a:t>November 27, 2025</a:t>
            </a:fld>
            <a:endParaRPr lang="en-US"/>
          </a:p>
        </p:txBody>
      </p:sp>
      <p:sp>
        <p:nvSpPr>
          <p:cNvPr id="5" name="Footer Placeholder 4">
            <a:extLst>
              <a:ext uri="{FF2B5EF4-FFF2-40B4-BE49-F238E27FC236}">
                <a16:creationId xmlns:a16="http://schemas.microsoft.com/office/drawing/2014/main" id="{95363F32-CD31-4801-BAE4-09EEB12629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D5D34C-49ED-4ADB-8693-73B790764F39}"/>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876785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BF0171A2-02C1-4543-8B6B-FCF7E69712DF}"/>
              </a:ext>
            </a:extLst>
          </p:cNvPr>
          <p:cNvSpPr>
            <a:spLocks noGrp="1"/>
          </p:cNvSpPr>
          <p:nvPr>
            <p:ph type="body" orient="vert" idx="1"/>
          </p:nvPr>
        </p:nvSpPr>
        <p:spPr>
          <a:xfrm>
            <a:off x="1050879" y="1825625"/>
            <a:ext cx="9810604" cy="45166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95027C-A386-44E4-AFE1-33AFFDA3AD8F}"/>
              </a:ext>
            </a:extLst>
          </p:cNvPr>
          <p:cNvSpPr>
            <a:spLocks noGrp="1"/>
          </p:cNvSpPr>
          <p:nvPr>
            <p:ph type="dt" sz="half" idx="10"/>
          </p:nvPr>
        </p:nvSpPr>
        <p:spPr/>
        <p:txBody>
          <a:bodyPr/>
          <a:lstStyle/>
          <a:p>
            <a:fld id="{E5CC3C8F-D4A7-4EAD-92AD-82C91CB8BB85}" type="datetime4">
              <a:rPr lang="en-US" smtClean="0"/>
              <a:t>November 27, 2025</a:t>
            </a:fld>
            <a:endParaRPr lang="en-US"/>
          </a:p>
        </p:txBody>
      </p:sp>
      <p:sp>
        <p:nvSpPr>
          <p:cNvPr id="5" name="Footer Placeholder 4">
            <a:extLst>
              <a:ext uri="{FF2B5EF4-FFF2-40B4-BE49-F238E27FC236}">
                <a16:creationId xmlns:a16="http://schemas.microsoft.com/office/drawing/2014/main" id="{FB1BF710-0558-4457-825D-48713CAED3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A7F93D-5DC3-4C36-AEB0-79CDB15C316A}"/>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7" name="Title 6">
            <a:extLst>
              <a:ext uri="{FF2B5EF4-FFF2-40B4-BE49-F238E27FC236}">
                <a16:creationId xmlns:a16="http://schemas.microsoft.com/office/drawing/2014/main" id="{87CFC0C8-11FE-4003-B2D6-B7B8E279056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3645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EB41C5-3638-439D-BA61-4DAA142226E8}"/>
              </a:ext>
            </a:extLst>
          </p:cNvPr>
          <p:cNvSpPr>
            <a:spLocks noGrp="1"/>
          </p:cNvSpPr>
          <p:nvPr>
            <p:ph type="title" orient="vert"/>
          </p:nvPr>
        </p:nvSpPr>
        <p:spPr>
          <a:xfrm>
            <a:off x="8724901" y="464025"/>
            <a:ext cx="2161540" cy="580029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99B91A0-A376-483C-926E-189F376E5520}"/>
              </a:ext>
            </a:extLst>
          </p:cNvPr>
          <p:cNvSpPr>
            <a:spLocks noGrp="1"/>
          </p:cNvSpPr>
          <p:nvPr>
            <p:ph type="body" orient="vert" idx="1"/>
          </p:nvPr>
        </p:nvSpPr>
        <p:spPr>
          <a:xfrm>
            <a:off x="838200" y="464023"/>
            <a:ext cx="7886700" cy="58002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A14134E-B7D5-4664-BB2E-6A98ED630A9F}"/>
              </a:ext>
            </a:extLst>
          </p:cNvPr>
          <p:cNvSpPr>
            <a:spLocks noGrp="1"/>
          </p:cNvSpPr>
          <p:nvPr>
            <p:ph type="dt" sz="half" idx="10"/>
          </p:nvPr>
        </p:nvSpPr>
        <p:spPr/>
        <p:txBody>
          <a:bodyPr/>
          <a:lstStyle/>
          <a:p>
            <a:fld id="{BC011D41-E33C-4BC7-8272-37E8417FD097}" type="datetime4">
              <a:rPr lang="en-US" smtClean="0"/>
              <a:t>November 27, 2025</a:t>
            </a:fld>
            <a:endParaRPr lang="en-US"/>
          </a:p>
        </p:txBody>
      </p:sp>
      <p:sp>
        <p:nvSpPr>
          <p:cNvPr id="5" name="Footer Placeholder 4">
            <a:extLst>
              <a:ext uri="{FF2B5EF4-FFF2-40B4-BE49-F238E27FC236}">
                <a16:creationId xmlns:a16="http://schemas.microsoft.com/office/drawing/2014/main" id="{92A54E2A-B1CE-4F2E-9D9A-D47E514D5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E7C304-46A8-4179-87A2-B8CC10BAAFAE}"/>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003392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7B333-9E16-4502-96B5-3F586B7E003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ED0795-5EC7-4FF8-9FC7-22AFA3C552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A2DA5B-9862-4A23-8FEC-5C1ABC2EEF1B}"/>
              </a:ext>
            </a:extLst>
          </p:cNvPr>
          <p:cNvSpPr>
            <a:spLocks noGrp="1"/>
          </p:cNvSpPr>
          <p:nvPr>
            <p:ph type="dt" sz="half" idx="10"/>
          </p:nvPr>
        </p:nvSpPr>
        <p:spPr>
          <a:xfrm rot="5400000">
            <a:off x="10506456" y="5074920"/>
            <a:ext cx="2647667" cy="365125"/>
          </a:xfrm>
        </p:spPr>
        <p:txBody>
          <a:bodyPr/>
          <a:lstStyle/>
          <a:p>
            <a:fld id="{5D340FED-6E95-4177-A7EF-CD303B9E611D}" type="datetime4">
              <a:rPr lang="en-US" smtClean="0"/>
              <a:t>November 27, 2025</a:t>
            </a:fld>
            <a:endParaRPr lang="en-US"/>
          </a:p>
        </p:txBody>
      </p:sp>
      <p:sp>
        <p:nvSpPr>
          <p:cNvPr id="5" name="Footer Placeholder 4">
            <a:extLst>
              <a:ext uri="{FF2B5EF4-FFF2-40B4-BE49-F238E27FC236}">
                <a16:creationId xmlns:a16="http://schemas.microsoft.com/office/drawing/2014/main" id="{C63D9A4B-0DA7-46BB-9DCE-3F26075C44C6}"/>
              </a:ext>
            </a:extLst>
          </p:cNvPr>
          <p:cNvSpPr>
            <a:spLocks noGrp="1"/>
          </p:cNvSpPr>
          <p:nvPr>
            <p:ph type="ftr" sz="quarter" idx="11"/>
          </p:nvPr>
        </p:nvSpPr>
        <p:spPr>
          <a:xfrm rot="5400000">
            <a:off x="10451592" y="1408176"/>
            <a:ext cx="2770499" cy="365125"/>
          </a:xfrm>
        </p:spPr>
        <p:txBody>
          <a:bodyPr/>
          <a:lstStyle/>
          <a:p>
            <a:endParaRPr lang="en-US" dirty="0"/>
          </a:p>
        </p:txBody>
      </p:sp>
      <p:sp>
        <p:nvSpPr>
          <p:cNvPr id="6" name="Slide Number Placeholder 5">
            <a:extLst>
              <a:ext uri="{FF2B5EF4-FFF2-40B4-BE49-F238E27FC236}">
                <a16:creationId xmlns:a16="http://schemas.microsoft.com/office/drawing/2014/main" id="{EE6A7C47-81AC-431C-A7C3-2BC71AD14417}"/>
              </a:ext>
            </a:extLst>
          </p:cNvPr>
          <p:cNvSpPr>
            <a:spLocks noGrp="1"/>
          </p:cNvSpPr>
          <p:nvPr>
            <p:ph type="sldNum" sz="quarter" idx="12"/>
          </p:nvPr>
        </p:nvSpPr>
        <p:spPr>
          <a:xfrm>
            <a:off x="11558016" y="3136392"/>
            <a:ext cx="545911" cy="580029"/>
          </a:xfrm>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018322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D2E47-4DC7-46C4-9407-FA4CF7E0AAE3}"/>
              </a:ext>
            </a:extLst>
          </p:cNvPr>
          <p:cNvSpPr>
            <a:spLocks noGrp="1"/>
          </p:cNvSpPr>
          <p:nvPr>
            <p:ph type="title"/>
          </p:nvPr>
        </p:nvSpPr>
        <p:spPr>
          <a:xfrm>
            <a:off x="1052513" y="1709738"/>
            <a:ext cx="9087774" cy="3438524"/>
          </a:xfrm>
        </p:spPr>
        <p:txBody>
          <a:bodyPr anchor="b">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BF7B502-122E-4177-A408-FC436A254215}"/>
              </a:ext>
            </a:extLst>
          </p:cNvPr>
          <p:cNvSpPr>
            <a:spLocks noGrp="1"/>
          </p:cNvSpPr>
          <p:nvPr>
            <p:ph type="body" idx="1"/>
          </p:nvPr>
        </p:nvSpPr>
        <p:spPr>
          <a:xfrm>
            <a:off x="1052513" y="5148262"/>
            <a:ext cx="8844522" cy="1138238"/>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229696-2AEF-4765-B33E-7DA328E464FF}"/>
              </a:ext>
            </a:extLst>
          </p:cNvPr>
          <p:cNvSpPr>
            <a:spLocks noGrp="1"/>
          </p:cNvSpPr>
          <p:nvPr>
            <p:ph type="dt" sz="half" idx="10"/>
          </p:nvPr>
        </p:nvSpPr>
        <p:spPr/>
        <p:txBody>
          <a:bodyPr/>
          <a:lstStyle/>
          <a:p>
            <a:fld id="{477962CB-39AD-45A9-800F-54DAB53D6021}" type="datetime4">
              <a:rPr lang="en-US" smtClean="0"/>
              <a:t>November 27, 2025</a:t>
            </a:fld>
            <a:endParaRPr lang="en-US"/>
          </a:p>
        </p:txBody>
      </p:sp>
      <p:sp>
        <p:nvSpPr>
          <p:cNvPr id="5" name="Footer Placeholder 4">
            <a:extLst>
              <a:ext uri="{FF2B5EF4-FFF2-40B4-BE49-F238E27FC236}">
                <a16:creationId xmlns:a16="http://schemas.microsoft.com/office/drawing/2014/main" id="{4729B2E4-2F1C-4FEE-AAB2-4FCC3EEFD1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7D4B8-E107-480A-AA17-261CA49BBB5D}"/>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053417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BAE8-3305-4F08-BECB-56AD7FD4E4B1}"/>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77021AC-6D8D-4D24-8B01-8AE8F41BE4B8}"/>
              </a:ext>
            </a:extLst>
          </p:cNvPr>
          <p:cNvSpPr>
            <a:spLocks noGrp="1"/>
          </p:cNvSpPr>
          <p:nvPr>
            <p:ph sz="half" idx="1"/>
          </p:nvPr>
        </p:nvSpPr>
        <p:spPr>
          <a:xfrm>
            <a:off x="1050878" y="1825624"/>
            <a:ext cx="4473622" cy="4460875"/>
          </a:xfrm>
        </p:spPr>
        <p:txBody>
          <a:bodyPr/>
          <a:lstStyle>
            <a:lvl2pPr marL="274320" indent="0">
              <a:buFontTx/>
              <a:buNone/>
              <a:defRPr/>
            </a:lvl2pPr>
            <a:lvl3pPr marL="502920">
              <a:defRPr/>
            </a:lvl3pPr>
            <a:lvl4pPr marL="548640" indent="0">
              <a:buFontTx/>
              <a:buNone/>
              <a:defRPr/>
            </a:lvl4pPr>
            <a:lvl5pPr marL="73152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8E7F49C-3DB3-40B7-89B3-E3BC32FC110F}"/>
              </a:ext>
            </a:extLst>
          </p:cNvPr>
          <p:cNvSpPr>
            <a:spLocks noGrp="1"/>
          </p:cNvSpPr>
          <p:nvPr>
            <p:ph sz="half" idx="2"/>
          </p:nvPr>
        </p:nvSpPr>
        <p:spPr>
          <a:xfrm>
            <a:off x="5844540" y="1825624"/>
            <a:ext cx="5016943" cy="4460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1E33D58-BDF5-4F1F-806B-0491CB3624A9}"/>
              </a:ext>
            </a:extLst>
          </p:cNvPr>
          <p:cNvSpPr>
            <a:spLocks noGrp="1"/>
          </p:cNvSpPr>
          <p:nvPr>
            <p:ph type="dt" sz="half" idx="10"/>
          </p:nvPr>
        </p:nvSpPr>
        <p:spPr/>
        <p:txBody>
          <a:bodyPr/>
          <a:lstStyle/>
          <a:p>
            <a:fld id="{2DEDF93D-55AB-4606-B9D7-742F1FC51983}" type="datetime4">
              <a:rPr lang="en-US" smtClean="0"/>
              <a:t>November 27, 2025</a:t>
            </a:fld>
            <a:endParaRPr lang="en-US" dirty="0"/>
          </a:p>
        </p:txBody>
      </p:sp>
      <p:sp>
        <p:nvSpPr>
          <p:cNvPr id="6" name="Footer Placeholder 5">
            <a:extLst>
              <a:ext uri="{FF2B5EF4-FFF2-40B4-BE49-F238E27FC236}">
                <a16:creationId xmlns:a16="http://schemas.microsoft.com/office/drawing/2014/main" id="{848BCBFD-1FE1-441A-B3AF-C3E7E7B8D11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70CE272-E6FB-455B-BACB-2471D66D956F}"/>
              </a:ext>
            </a:extLst>
          </p:cNvPr>
          <p:cNvSpPr>
            <a:spLocks noGrp="1"/>
          </p:cNvSpPr>
          <p:nvPr>
            <p:ph type="sldNum" sz="quarter" idx="12"/>
          </p:nvPr>
        </p:nvSpPr>
        <p:spPr/>
        <p:txBody>
          <a:bodyPr/>
          <a:lstStyle/>
          <a:p>
            <a:fld id="{9D4AEF59-F28E-467C-9EA3-92D1CFAD475A}" type="slidenum">
              <a:rPr lang="en-US" smtClean="0"/>
              <a:t>‹#›</a:t>
            </a:fld>
            <a:endParaRPr lang="en-US" dirty="0"/>
          </a:p>
        </p:txBody>
      </p:sp>
    </p:spTree>
    <p:extLst>
      <p:ext uri="{BB962C8B-B14F-4D97-AF65-F5344CB8AC3E}">
        <p14:creationId xmlns:p14="http://schemas.microsoft.com/office/powerpoint/2010/main" val="1445472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73A4FB-9EF5-4D6C-A275-2DE1077A29E7}"/>
              </a:ext>
            </a:extLst>
          </p:cNvPr>
          <p:cNvSpPr>
            <a:spLocks noGrp="1"/>
          </p:cNvSpPr>
          <p:nvPr>
            <p:ph type="body" idx="1"/>
          </p:nvPr>
        </p:nvSpPr>
        <p:spPr>
          <a:xfrm>
            <a:off x="1071563" y="1835219"/>
            <a:ext cx="4452938"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DC9972A-4D34-4A9F-84EB-8D64A703B56C}"/>
              </a:ext>
            </a:extLst>
          </p:cNvPr>
          <p:cNvSpPr>
            <a:spLocks noGrp="1"/>
          </p:cNvSpPr>
          <p:nvPr>
            <p:ph sz="half" idx="2"/>
          </p:nvPr>
        </p:nvSpPr>
        <p:spPr>
          <a:xfrm>
            <a:off x="1071562" y="2717801"/>
            <a:ext cx="4452938" cy="3559452"/>
          </a:xfrm>
        </p:spPr>
        <p:txBody>
          <a:bodyPr/>
          <a:lstStyle>
            <a:lvl2pPr marL="274320" indent="0">
              <a:buFontTx/>
              <a:buNone/>
              <a:defRPr/>
            </a:lvl2pPr>
            <a:lvl3pPr marL="548640">
              <a:defRPr/>
            </a:lvl3pPr>
            <a:lvl4pPr marL="594360" indent="0">
              <a:buFontTx/>
              <a:buNone/>
              <a:defRPr/>
            </a:lvl4pPr>
            <a:lvl5pPr marL="82296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DBBDDE3-C8D7-4600-8259-24E1F8118A41}"/>
              </a:ext>
            </a:extLst>
          </p:cNvPr>
          <p:cNvSpPr>
            <a:spLocks noGrp="1"/>
          </p:cNvSpPr>
          <p:nvPr>
            <p:ph type="body" sz="quarter" idx="3"/>
          </p:nvPr>
        </p:nvSpPr>
        <p:spPr>
          <a:xfrm>
            <a:off x="5844540" y="1835219"/>
            <a:ext cx="5016943"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4649FFF-44C7-4256-AFE1-C5457C7AB501}"/>
              </a:ext>
            </a:extLst>
          </p:cNvPr>
          <p:cNvSpPr>
            <a:spLocks noGrp="1"/>
          </p:cNvSpPr>
          <p:nvPr>
            <p:ph sz="quarter" idx="4"/>
          </p:nvPr>
        </p:nvSpPr>
        <p:spPr>
          <a:xfrm>
            <a:off x="5844540" y="2717800"/>
            <a:ext cx="5016943" cy="3559453"/>
          </a:xfrm>
        </p:spPr>
        <p:txBody>
          <a:bodyPr/>
          <a:lstStyle>
            <a:lvl2pPr marL="457200" indent="0">
              <a:buNone/>
              <a:defRPr/>
            </a:lvl2pPr>
            <a:lvl3pPr marL="548640">
              <a:defRPr/>
            </a:lvl3pPr>
            <a:lvl4pPr marL="594360" indent="0">
              <a:buFontTx/>
              <a:buNone/>
              <a:defRPr/>
            </a:lvl4pPr>
            <a:lvl5pPr marL="82296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BEC6ACF-080E-4B7C-B0C0-77E90C16E9F6}"/>
              </a:ext>
            </a:extLst>
          </p:cNvPr>
          <p:cNvSpPr>
            <a:spLocks noGrp="1"/>
          </p:cNvSpPr>
          <p:nvPr>
            <p:ph type="dt" sz="half" idx="10"/>
          </p:nvPr>
        </p:nvSpPr>
        <p:spPr/>
        <p:txBody>
          <a:bodyPr/>
          <a:lstStyle/>
          <a:p>
            <a:fld id="{DDF2841D-FB5C-47AB-B2FF-32E855C1EA71}" type="datetime4">
              <a:rPr lang="en-US" smtClean="0"/>
              <a:t>November 27, 2025</a:t>
            </a:fld>
            <a:endParaRPr lang="en-US"/>
          </a:p>
        </p:txBody>
      </p:sp>
      <p:sp>
        <p:nvSpPr>
          <p:cNvPr id="8" name="Footer Placeholder 7">
            <a:extLst>
              <a:ext uri="{FF2B5EF4-FFF2-40B4-BE49-F238E27FC236}">
                <a16:creationId xmlns:a16="http://schemas.microsoft.com/office/drawing/2014/main" id="{39A68C0B-BC90-4ADA-B6E6-2B30BFF9E7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BCE559-C82B-4E27-965B-4AC3C66FC8F8}"/>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12" name="Title 11">
            <a:extLst>
              <a:ext uri="{FF2B5EF4-FFF2-40B4-BE49-F238E27FC236}">
                <a16:creationId xmlns:a16="http://schemas.microsoft.com/office/drawing/2014/main" id="{3752B99E-38EC-4745-889B-124D3475964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91549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3DE7304-D393-47F0-ACCC-1F72EFCCE7CA}"/>
              </a:ext>
            </a:extLst>
          </p:cNvPr>
          <p:cNvSpPr>
            <a:spLocks noGrp="1"/>
          </p:cNvSpPr>
          <p:nvPr>
            <p:ph type="dt" sz="half" idx="10"/>
          </p:nvPr>
        </p:nvSpPr>
        <p:spPr/>
        <p:txBody>
          <a:bodyPr/>
          <a:lstStyle/>
          <a:p>
            <a:fld id="{118537E9-D174-424D-BEE8-AFC4CA5F9F97}" type="datetime4">
              <a:rPr lang="en-US" smtClean="0"/>
              <a:t>November 27, 2025</a:t>
            </a:fld>
            <a:endParaRPr lang="en-US"/>
          </a:p>
        </p:txBody>
      </p:sp>
      <p:sp>
        <p:nvSpPr>
          <p:cNvPr id="4" name="Footer Placeholder 3">
            <a:extLst>
              <a:ext uri="{FF2B5EF4-FFF2-40B4-BE49-F238E27FC236}">
                <a16:creationId xmlns:a16="http://schemas.microsoft.com/office/drawing/2014/main" id="{B68451FF-032D-4787-BA4B-5EB415494A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B7511D-7256-4A08-BF62-3B3F821A6F02}"/>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6" name="Title 5">
            <a:extLst>
              <a:ext uri="{FF2B5EF4-FFF2-40B4-BE49-F238E27FC236}">
                <a16:creationId xmlns:a16="http://schemas.microsoft.com/office/drawing/2014/main" id="{03FCDA27-1C47-4EA1-A160-EC91FD88BC3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891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DE8ADA-7BF8-433A-8770-61C690F37DCB}"/>
              </a:ext>
            </a:extLst>
          </p:cNvPr>
          <p:cNvSpPr>
            <a:spLocks noGrp="1"/>
          </p:cNvSpPr>
          <p:nvPr>
            <p:ph type="dt" sz="half" idx="10"/>
          </p:nvPr>
        </p:nvSpPr>
        <p:spPr/>
        <p:txBody>
          <a:bodyPr/>
          <a:lstStyle/>
          <a:p>
            <a:fld id="{1C7A44C0-F7AC-49C2-8289-1E7A86D9FB50}" type="datetime4">
              <a:rPr lang="en-US" smtClean="0"/>
              <a:t>November 27, 2025</a:t>
            </a:fld>
            <a:endParaRPr lang="en-US"/>
          </a:p>
        </p:txBody>
      </p:sp>
      <p:sp>
        <p:nvSpPr>
          <p:cNvPr id="3" name="Footer Placeholder 2">
            <a:extLst>
              <a:ext uri="{FF2B5EF4-FFF2-40B4-BE49-F238E27FC236}">
                <a16:creationId xmlns:a16="http://schemas.microsoft.com/office/drawing/2014/main" id="{16357B86-EC22-49C6-BBC6-639D57D1AF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63764B-CF91-4C81-B4C3-5B5E5A973610}"/>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159115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E4801-B0C7-4458-B413-24D6E68FAA57}"/>
              </a:ext>
            </a:extLst>
          </p:cNvPr>
          <p:cNvSpPr>
            <a:spLocks noGrp="1"/>
          </p:cNvSpPr>
          <p:nvPr>
            <p:ph type="title"/>
          </p:nvPr>
        </p:nvSpPr>
        <p:spPr>
          <a:xfrm>
            <a:off x="1063633" y="457200"/>
            <a:ext cx="4170355" cy="1917509"/>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2FA0C76-733A-488A-89FB-7D04FD64BD68}"/>
              </a:ext>
            </a:extLst>
          </p:cNvPr>
          <p:cNvSpPr>
            <a:spLocks noGrp="1"/>
          </p:cNvSpPr>
          <p:nvPr>
            <p:ph idx="1"/>
          </p:nvPr>
        </p:nvSpPr>
        <p:spPr>
          <a:xfrm>
            <a:off x="5481637" y="457200"/>
            <a:ext cx="5562601" cy="59436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D45B9DE-016A-4B31-BB52-99C76E28B4B9}"/>
              </a:ext>
            </a:extLst>
          </p:cNvPr>
          <p:cNvSpPr>
            <a:spLocks noGrp="1"/>
          </p:cNvSpPr>
          <p:nvPr>
            <p:ph type="body" sz="half" idx="2"/>
          </p:nvPr>
        </p:nvSpPr>
        <p:spPr>
          <a:xfrm>
            <a:off x="1063633" y="2374708"/>
            <a:ext cx="4170355" cy="40260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ED6CC3-66DD-4D9A-A9C7-F588BA88C992}"/>
              </a:ext>
            </a:extLst>
          </p:cNvPr>
          <p:cNvSpPr>
            <a:spLocks noGrp="1"/>
          </p:cNvSpPr>
          <p:nvPr>
            <p:ph type="dt" sz="half" idx="10"/>
          </p:nvPr>
        </p:nvSpPr>
        <p:spPr/>
        <p:txBody>
          <a:bodyPr/>
          <a:lstStyle/>
          <a:p>
            <a:fld id="{73BB84BC-6E78-40D1-8831-40AB1F596614}" type="datetime4">
              <a:rPr lang="en-US" smtClean="0"/>
              <a:t>November 27, 2025</a:t>
            </a:fld>
            <a:endParaRPr lang="en-US"/>
          </a:p>
        </p:txBody>
      </p:sp>
      <p:sp>
        <p:nvSpPr>
          <p:cNvPr id="6" name="Footer Placeholder 5">
            <a:extLst>
              <a:ext uri="{FF2B5EF4-FFF2-40B4-BE49-F238E27FC236}">
                <a16:creationId xmlns:a16="http://schemas.microsoft.com/office/drawing/2014/main" id="{31359FC8-04EF-4F7D-8E43-4EE0E95DA9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71C964-4227-4DEE-87A1-026162DDF664}"/>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418651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0EB4E-D4BB-4C86-A820-63474E5A4086}"/>
              </a:ext>
            </a:extLst>
          </p:cNvPr>
          <p:cNvSpPr>
            <a:spLocks noGrp="1"/>
          </p:cNvSpPr>
          <p:nvPr>
            <p:ph type="title"/>
          </p:nvPr>
        </p:nvSpPr>
        <p:spPr>
          <a:xfrm>
            <a:off x="1062038" y="457199"/>
            <a:ext cx="3913241" cy="192881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54FA99A1-8FAF-415D-A399-1B2C2A0F2300}"/>
              </a:ext>
            </a:extLst>
          </p:cNvPr>
          <p:cNvSpPr>
            <a:spLocks noGrp="1"/>
          </p:cNvSpPr>
          <p:nvPr>
            <p:ph type="pic" idx="1"/>
          </p:nvPr>
        </p:nvSpPr>
        <p:spPr>
          <a:xfrm>
            <a:off x="5257752" y="457200"/>
            <a:ext cx="6110288"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4A15BEE-9915-4637-85A2-2AF2872C72BC}"/>
              </a:ext>
            </a:extLst>
          </p:cNvPr>
          <p:cNvSpPr>
            <a:spLocks noGrp="1"/>
          </p:cNvSpPr>
          <p:nvPr>
            <p:ph type="body" sz="half" idx="2"/>
          </p:nvPr>
        </p:nvSpPr>
        <p:spPr>
          <a:xfrm>
            <a:off x="1062038" y="2386013"/>
            <a:ext cx="3913241" cy="40147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3427C-3B67-4ED4-925D-04B9C09AA54B}"/>
              </a:ext>
            </a:extLst>
          </p:cNvPr>
          <p:cNvSpPr>
            <a:spLocks noGrp="1"/>
          </p:cNvSpPr>
          <p:nvPr>
            <p:ph type="dt" sz="half" idx="10"/>
          </p:nvPr>
        </p:nvSpPr>
        <p:spPr/>
        <p:txBody>
          <a:bodyPr/>
          <a:lstStyle/>
          <a:p>
            <a:fld id="{ADFA080F-3961-4D42-BEDE-84A1FED032F1}" type="datetime4">
              <a:rPr lang="en-US" smtClean="0"/>
              <a:t>November 27, 2025</a:t>
            </a:fld>
            <a:endParaRPr lang="en-US"/>
          </a:p>
        </p:txBody>
      </p:sp>
      <p:sp>
        <p:nvSpPr>
          <p:cNvPr id="6" name="Footer Placeholder 5">
            <a:extLst>
              <a:ext uri="{FF2B5EF4-FFF2-40B4-BE49-F238E27FC236}">
                <a16:creationId xmlns:a16="http://schemas.microsoft.com/office/drawing/2014/main" id="{EEB5DAFD-22DE-4E9E-9C72-B16C1F273D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E8EE99-49CC-4A30-8ADA-39EFD8DAAD22}"/>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686146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customXml" Target="../ink/ink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A person in a dark room&#10;&#10;Description automatically generated">
            <a:extLst>
              <a:ext uri="{FF2B5EF4-FFF2-40B4-BE49-F238E27FC236}">
                <a16:creationId xmlns:a16="http://schemas.microsoft.com/office/drawing/2014/main" id="{DEB2E8C4-C3E7-4048-A43D-9859510CFA9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p:sp>
        <p:nvSpPr>
          <p:cNvPr id="2" name="Title Placeholder 1">
            <a:extLst>
              <a:ext uri="{FF2B5EF4-FFF2-40B4-BE49-F238E27FC236}">
                <a16:creationId xmlns:a16="http://schemas.microsoft.com/office/drawing/2014/main" id="{9AFBD2E1-C16B-4996-869C-DD03823A80A4}"/>
              </a:ext>
            </a:extLst>
          </p:cNvPr>
          <p:cNvSpPr>
            <a:spLocks noGrp="1"/>
          </p:cNvSpPr>
          <p:nvPr>
            <p:ph type="title"/>
          </p:nvPr>
        </p:nvSpPr>
        <p:spPr>
          <a:xfrm>
            <a:off x="1050879" y="609601"/>
            <a:ext cx="9810604" cy="12160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844DB6A-ED8E-4755-BC7A-B7AA65244231}"/>
              </a:ext>
            </a:extLst>
          </p:cNvPr>
          <p:cNvSpPr>
            <a:spLocks noGrp="1"/>
          </p:cNvSpPr>
          <p:nvPr>
            <p:ph type="body" idx="1"/>
          </p:nvPr>
        </p:nvSpPr>
        <p:spPr>
          <a:xfrm>
            <a:off x="1050879" y="1825624"/>
            <a:ext cx="9810604" cy="44287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F5CE27-B558-4B88-ACE3-B70423127730}"/>
              </a:ext>
            </a:extLst>
          </p:cNvPr>
          <p:cNvSpPr>
            <a:spLocks noGrp="1"/>
          </p:cNvSpPr>
          <p:nvPr>
            <p:ph type="dt" sz="half" idx="2"/>
          </p:nvPr>
        </p:nvSpPr>
        <p:spPr>
          <a:xfrm rot="5400000">
            <a:off x="10509243" y="5071825"/>
            <a:ext cx="2647667" cy="365125"/>
          </a:xfrm>
          <a:prstGeom prst="rect">
            <a:avLst/>
          </a:prstGeom>
        </p:spPr>
        <p:txBody>
          <a:bodyPr vert="horz" lIns="91440" tIns="45720" rIns="91440" bIns="45720" rtlCol="0" anchor="ctr"/>
          <a:lstStyle>
            <a:lvl1pPr algn="l">
              <a:defRPr sz="900" cap="all" spc="300" baseline="0">
                <a:solidFill>
                  <a:schemeClr val="tx1">
                    <a:lumMod val="85000"/>
                    <a:lumOff val="15000"/>
                  </a:schemeClr>
                </a:solidFill>
                <a:latin typeface="+mn-lt"/>
              </a:defRPr>
            </a:lvl1pPr>
          </a:lstStyle>
          <a:p>
            <a:fld id="{A33960BD-7AC1-4217-9611-AAA56D3EE38F}" type="datetime4">
              <a:rPr lang="en-US" smtClean="0"/>
              <a:pPr/>
              <a:t>November 27, 2025</a:t>
            </a:fld>
            <a:endParaRPr lang="en-US" dirty="0">
              <a:latin typeface="+mn-lt"/>
            </a:endParaRPr>
          </a:p>
        </p:txBody>
      </p:sp>
      <p:sp>
        <p:nvSpPr>
          <p:cNvPr id="5" name="Footer Placeholder 4">
            <a:extLst>
              <a:ext uri="{FF2B5EF4-FFF2-40B4-BE49-F238E27FC236}">
                <a16:creationId xmlns:a16="http://schemas.microsoft.com/office/drawing/2014/main" id="{4ACE5D61-F203-4F00-9CF1-AB0AE4937006}"/>
              </a:ext>
            </a:extLst>
          </p:cNvPr>
          <p:cNvSpPr>
            <a:spLocks noGrp="1"/>
          </p:cNvSpPr>
          <p:nvPr>
            <p:ph type="ftr" sz="quarter" idx="3"/>
          </p:nvPr>
        </p:nvSpPr>
        <p:spPr>
          <a:xfrm rot="5400000">
            <a:off x="10447827" y="1407402"/>
            <a:ext cx="2770499" cy="365125"/>
          </a:xfrm>
          <a:prstGeom prst="rect">
            <a:avLst/>
          </a:prstGeom>
        </p:spPr>
        <p:txBody>
          <a:bodyPr vert="horz" lIns="91440" tIns="45720" rIns="91440" bIns="45720" rtlCol="0" anchor="ctr"/>
          <a:lstStyle>
            <a:lvl1pPr algn="r">
              <a:defRPr sz="900" cap="all" spc="300" baseline="0">
                <a:solidFill>
                  <a:schemeClr val="tx1">
                    <a:lumMod val="85000"/>
                    <a:lumOff val="15000"/>
                  </a:schemeClr>
                </a:solidFill>
                <a:latin typeface="+mn-lt"/>
              </a:defRPr>
            </a:lvl1pPr>
          </a:lstStyle>
          <a:p>
            <a:endParaRPr lang="en-US" dirty="0">
              <a:latin typeface="+mn-lt"/>
            </a:endParaRPr>
          </a:p>
        </p:txBody>
      </p:sp>
      <p:sp>
        <p:nvSpPr>
          <p:cNvPr id="6" name="Slide Number Placeholder 5">
            <a:extLst>
              <a:ext uri="{FF2B5EF4-FFF2-40B4-BE49-F238E27FC236}">
                <a16:creationId xmlns:a16="http://schemas.microsoft.com/office/drawing/2014/main" id="{39FF38BD-5F38-4F6E-B5DD-EB1AF06002E2}"/>
              </a:ext>
            </a:extLst>
          </p:cNvPr>
          <p:cNvSpPr>
            <a:spLocks noGrp="1"/>
          </p:cNvSpPr>
          <p:nvPr>
            <p:ph type="sldNum" sz="quarter" idx="4"/>
          </p:nvPr>
        </p:nvSpPr>
        <p:spPr>
          <a:xfrm>
            <a:off x="11560121" y="3138985"/>
            <a:ext cx="545911" cy="580029"/>
          </a:xfrm>
          <a:prstGeom prst="rect">
            <a:avLst/>
          </a:prstGeom>
        </p:spPr>
        <p:txBody>
          <a:bodyPr vert="horz" lIns="91440" tIns="45720" rIns="91440" bIns="45720" rtlCol="0" anchor="ctr"/>
          <a:lstStyle>
            <a:lvl1pPr algn="ctr">
              <a:defRPr sz="1600">
                <a:solidFill>
                  <a:schemeClr val="tx1">
                    <a:lumMod val="85000"/>
                    <a:lumOff val="15000"/>
                  </a:schemeClr>
                </a:solidFill>
                <a:latin typeface="+mn-lt"/>
              </a:defRPr>
            </a:lvl1pPr>
          </a:lstStyle>
          <a:p>
            <a:fld id="{9D4AEF59-F28E-467C-9EA3-92D1CFAD475A}" type="slidenum">
              <a:rPr lang="en-US" smtClean="0"/>
              <a:pPr/>
              <a:t>‹#›</a:t>
            </a:fld>
            <a:endParaRPr lang="en-US">
              <a:latin typeface="+mn-lt"/>
            </a:endParaRPr>
          </a:p>
        </p:txBody>
      </p:sp>
      <mc:AlternateContent xmlns:mc="http://schemas.openxmlformats.org/markup-compatibility/2006">
        <mc:Choice xmlns:p14="http://schemas.microsoft.com/office/powerpoint/2010/main" Requires="p14">
          <p:contentPart p14:bwMode="auto" r:id="rId14">
            <p14:nvContentPartPr>
              <p14:cNvPr id="18" name="Ink 17">
                <a:extLst>
                  <a:ext uri="{FF2B5EF4-FFF2-40B4-BE49-F238E27FC236}">
                    <a16:creationId xmlns:a16="http://schemas.microsoft.com/office/drawing/2014/main" id="{24D29CCB-7956-4E3E-8880-304085F04BF4}"/>
                  </a:ext>
                </a:extLst>
              </p14:cNvPr>
              <p14:cNvContentPartPr/>
              <p14:nvPr/>
            </p14:nvContentPartPr>
            <p14:xfrm>
              <a:off x="12490710" y="6342652"/>
              <a:ext cx="360" cy="360"/>
            </p14:xfrm>
          </p:contentPart>
        </mc:Choice>
        <mc:Fallback>
          <p:pic>
            <p:nvPicPr>
              <p:cNvPr id="18" name="Ink 17">
                <a:extLst>
                  <a:ext uri="{FF2B5EF4-FFF2-40B4-BE49-F238E27FC236}">
                    <a16:creationId xmlns:a16="http://schemas.microsoft.com/office/drawing/2014/main" id="{24D29CCB-7956-4E3E-8880-304085F04BF4}"/>
                  </a:ext>
                </a:extLst>
              </p:cNvPr>
              <p:cNvPicPr/>
              <p:nvPr/>
            </p:nvPicPr>
            <p:blipFill>
              <a:blip r:embed="rId15"/>
              <a:stretch>
                <a:fillRect/>
              </a:stretch>
            </p:blipFill>
            <p:spPr>
              <a:xfrm>
                <a:off x="12481710" y="6333652"/>
                <a:ext cx="18000" cy="18000"/>
              </a:xfrm>
              <a:prstGeom prst="rect">
                <a:avLst/>
              </a:prstGeom>
            </p:spPr>
          </p:pic>
        </mc:Fallback>
      </mc:AlternateContent>
    </p:spTree>
    <p:extLst>
      <p:ext uri="{BB962C8B-B14F-4D97-AF65-F5344CB8AC3E}">
        <p14:creationId xmlns:p14="http://schemas.microsoft.com/office/powerpoint/2010/main" val="1956402996"/>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11" r:id="rId7"/>
    <p:sldLayoutId id="2147483912" r:id="rId8"/>
    <p:sldLayoutId id="2147483913" r:id="rId9"/>
    <p:sldLayoutId id="2147483914" r:id="rId10"/>
    <p:sldLayoutId id="2147483921" r:id="rId11"/>
  </p:sldLayoutIdLst>
  <p:hf sldNum="0" hdr="0" ftr="0" dt="0"/>
  <p:txStyles>
    <p:title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E91F5CA-B392-444C-88E3-BF5BAAEB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bstract smoke background">
            <a:extLst>
              <a:ext uri="{FF2B5EF4-FFF2-40B4-BE49-F238E27FC236}">
                <a16:creationId xmlns:a16="http://schemas.microsoft.com/office/drawing/2014/main" id="{E9CA0AF7-C0E6-D95C-06A2-7664034029B9}"/>
              </a:ext>
            </a:extLst>
          </p:cNvPr>
          <p:cNvPicPr>
            <a:picLocks noChangeAspect="1"/>
          </p:cNvPicPr>
          <p:nvPr/>
        </p:nvPicPr>
        <p:blipFill>
          <a:blip r:embed="rId2"/>
          <a:srcRect t="6400" b="9014"/>
          <a:stretch>
            <a:fillRect/>
          </a:stretch>
        </p:blipFill>
        <p:spPr>
          <a:xfrm>
            <a:off x="21" y="0"/>
            <a:ext cx="12191979" cy="6857989"/>
          </a:xfrm>
          <a:prstGeom prst="rect">
            <a:avLst/>
          </a:prstGeom>
        </p:spPr>
      </p:pic>
      <p:sp useBgFill="1">
        <p:nvSpPr>
          <p:cNvPr id="11" name="Freeform: Shape 10">
            <a:extLst>
              <a:ext uri="{FF2B5EF4-FFF2-40B4-BE49-F238E27FC236}">
                <a16:creationId xmlns:a16="http://schemas.microsoft.com/office/drawing/2014/main" id="{9752D771-2D72-4B2C-B816-121D10C38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3232" y="727064"/>
            <a:ext cx="3898347" cy="4256103"/>
          </a:xfrm>
          <a:custGeom>
            <a:avLst/>
            <a:gdLst>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87367 w 3898347"/>
              <a:gd name="connsiteY122" fmla="*/ 4246680 h 4299085"/>
              <a:gd name="connsiteX123" fmla="*/ 37148 w 3898347"/>
              <a:gd name="connsiteY123" fmla="*/ 4289154 h 4299085"/>
              <a:gd name="connsiteX124" fmla="*/ 5850 w 3898347"/>
              <a:gd name="connsiteY124" fmla="*/ 4296945 h 4299085"/>
              <a:gd name="connsiteX125" fmla="*/ 0 w 3898347"/>
              <a:gd name="connsiteY125" fmla="*/ 4299085 h 4299085"/>
              <a:gd name="connsiteX126" fmla="*/ 0 w 3898347"/>
              <a:gd name="connsiteY126" fmla="*/ 15850 h 4299085"/>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37148 w 3898347"/>
              <a:gd name="connsiteY122" fmla="*/ 4289154 h 4299085"/>
              <a:gd name="connsiteX123" fmla="*/ 5850 w 3898347"/>
              <a:gd name="connsiteY123" fmla="*/ 4296945 h 4299085"/>
              <a:gd name="connsiteX124" fmla="*/ 0 w 3898347"/>
              <a:gd name="connsiteY124" fmla="*/ 4299085 h 4299085"/>
              <a:gd name="connsiteX125" fmla="*/ 0 w 3898347"/>
              <a:gd name="connsiteY125" fmla="*/ 15850 h 4299085"/>
              <a:gd name="connsiteX126" fmla="*/ 3898347 w 3898347"/>
              <a:gd name="connsiteY126" fmla="*/ 0 h 429908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37148 w 3898347"/>
              <a:gd name="connsiteY122" fmla="*/ 4289154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82528 w 3898347"/>
              <a:gd name="connsiteY122" fmla="*/ 4275540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83259 w 3898347"/>
              <a:gd name="connsiteY9" fmla="*/ 3825276 h 4275540"/>
              <a:gd name="connsiteX10" fmla="*/ 3729936 w 3898347"/>
              <a:gd name="connsiteY10" fmla="*/ 3815386 h 4275540"/>
              <a:gd name="connsiteX11" fmla="*/ 3726018 w 3898347"/>
              <a:gd name="connsiteY11" fmla="*/ 3815100 h 4275540"/>
              <a:gd name="connsiteX12" fmla="*/ 3725413 w 3898347"/>
              <a:gd name="connsiteY12" fmla="*/ 3814615 h 4275540"/>
              <a:gd name="connsiteX13" fmla="*/ 3713801 w 3898347"/>
              <a:gd name="connsiteY13" fmla="*/ 3811018 h 4275540"/>
              <a:gd name="connsiteX14" fmla="*/ 3709087 w 3898347"/>
              <a:gd name="connsiteY14" fmla="*/ 3813195 h 4275540"/>
              <a:gd name="connsiteX15" fmla="*/ 3698038 w 3898347"/>
              <a:gd name="connsiteY15" fmla="*/ 3806182 h 4275540"/>
              <a:gd name="connsiteX16" fmla="*/ 3662227 w 3898347"/>
              <a:gd name="connsiteY16" fmla="*/ 3807761 h 4275540"/>
              <a:gd name="connsiteX17" fmla="*/ 3659872 w 3898347"/>
              <a:gd name="connsiteY17" fmla="*/ 3805524 h 4275540"/>
              <a:gd name="connsiteX18" fmla="*/ 3643454 w 3898347"/>
              <a:gd name="connsiteY18" fmla="*/ 3794831 h 4275540"/>
              <a:gd name="connsiteX19" fmla="*/ 3624789 w 3898347"/>
              <a:gd name="connsiteY19" fmla="*/ 3803185 h 4275540"/>
              <a:gd name="connsiteX20" fmla="*/ 3602327 w 3898347"/>
              <a:gd name="connsiteY20" fmla="*/ 3794616 h 4275540"/>
              <a:gd name="connsiteX21" fmla="*/ 3596645 w 3898347"/>
              <a:gd name="connsiteY21" fmla="*/ 3797108 h 4275540"/>
              <a:gd name="connsiteX22" fmla="*/ 3574144 w 3898347"/>
              <a:gd name="connsiteY22" fmla="*/ 3795108 h 4275540"/>
              <a:gd name="connsiteX23" fmla="*/ 3562310 w 3898347"/>
              <a:gd name="connsiteY23" fmla="*/ 3787534 h 4275540"/>
              <a:gd name="connsiteX24" fmla="*/ 3551635 w 3898347"/>
              <a:gd name="connsiteY24" fmla="*/ 3797705 h 4275540"/>
              <a:gd name="connsiteX25" fmla="*/ 3550175 w 3898347"/>
              <a:gd name="connsiteY25" fmla="*/ 3803199 h 4275540"/>
              <a:gd name="connsiteX26" fmla="*/ 3542668 w 3898347"/>
              <a:gd name="connsiteY26" fmla="*/ 3803283 h 4275540"/>
              <a:gd name="connsiteX27" fmla="*/ 3533033 w 3898347"/>
              <a:gd name="connsiteY27" fmla="*/ 3799071 h 4275540"/>
              <a:gd name="connsiteX28" fmla="*/ 3521726 w 3898347"/>
              <a:gd name="connsiteY28" fmla="*/ 3804691 h 4275540"/>
              <a:gd name="connsiteX29" fmla="*/ 3520080 w 3898347"/>
              <a:gd name="connsiteY29" fmla="*/ 3805210 h 4275540"/>
              <a:gd name="connsiteX30" fmla="*/ 3508491 w 3898347"/>
              <a:gd name="connsiteY30" fmla="*/ 3797398 h 4275540"/>
              <a:gd name="connsiteX31" fmla="*/ 3503787 w 3898347"/>
              <a:gd name="connsiteY31" fmla="*/ 3797787 h 4275540"/>
              <a:gd name="connsiteX32" fmla="*/ 3492165 w 3898347"/>
              <a:gd name="connsiteY32" fmla="*/ 3799887 h 4275540"/>
              <a:gd name="connsiteX33" fmla="*/ 3472233 w 3898347"/>
              <a:gd name="connsiteY33" fmla="*/ 3805682 h 4275540"/>
              <a:gd name="connsiteX34" fmla="*/ 3465921 w 3898347"/>
              <a:gd name="connsiteY34" fmla="*/ 3805814 h 4275540"/>
              <a:gd name="connsiteX35" fmla="*/ 3455541 w 3898347"/>
              <a:gd name="connsiteY35" fmla="*/ 3815505 h 4275540"/>
              <a:gd name="connsiteX36" fmla="*/ 3429027 w 3898347"/>
              <a:gd name="connsiteY36" fmla="*/ 3816906 h 4275540"/>
              <a:gd name="connsiteX37" fmla="*/ 3369507 w 3898347"/>
              <a:gd name="connsiteY37" fmla="*/ 3825563 h 4275540"/>
              <a:gd name="connsiteX38" fmla="*/ 3324491 w 3898347"/>
              <a:gd name="connsiteY38" fmla="*/ 3832006 h 4275540"/>
              <a:gd name="connsiteX39" fmla="*/ 3244235 w 3898347"/>
              <a:gd name="connsiteY39" fmla="*/ 3834376 h 4275540"/>
              <a:gd name="connsiteX40" fmla="*/ 3226507 w 3898347"/>
              <a:gd name="connsiteY40" fmla="*/ 3820131 h 4275540"/>
              <a:gd name="connsiteX41" fmla="*/ 3191688 w 3898347"/>
              <a:gd name="connsiteY41" fmla="*/ 3837359 h 4275540"/>
              <a:gd name="connsiteX42" fmla="*/ 3185553 w 3898347"/>
              <a:gd name="connsiteY42" fmla="*/ 3859030 h 4275540"/>
              <a:gd name="connsiteX43" fmla="*/ 3137926 w 3898347"/>
              <a:gd name="connsiteY43" fmla="*/ 3867782 h 4275540"/>
              <a:gd name="connsiteX44" fmla="*/ 3090188 w 3898347"/>
              <a:gd name="connsiteY44" fmla="*/ 3855036 h 4275540"/>
              <a:gd name="connsiteX45" fmla="*/ 3031422 w 3898347"/>
              <a:gd name="connsiteY45" fmla="*/ 3858298 h 4275540"/>
              <a:gd name="connsiteX46" fmla="*/ 2996288 w 3898347"/>
              <a:gd name="connsiteY46" fmla="*/ 3860020 h 4275540"/>
              <a:gd name="connsiteX47" fmla="*/ 2901661 w 3898347"/>
              <a:gd name="connsiteY47" fmla="*/ 3882243 h 4275540"/>
              <a:gd name="connsiteX48" fmla="*/ 2782141 w 3898347"/>
              <a:gd name="connsiteY48" fmla="*/ 3932983 h 4275540"/>
              <a:gd name="connsiteX49" fmla="*/ 2749597 w 3898347"/>
              <a:gd name="connsiteY49" fmla="*/ 3956746 h 4275540"/>
              <a:gd name="connsiteX50" fmla="*/ 2730493 w 3898347"/>
              <a:gd name="connsiteY50" fmla="*/ 3955236 h 4275540"/>
              <a:gd name="connsiteX51" fmla="*/ 2707507 w 3898347"/>
              <a:gd name="connsiteY51" fmla="*/ 3947771 h 4275540"/>
              <a:gd name="connsiteX52" fmla="*/ 2701937 w 3898347"/>
              <a:gd name="connsiteY52" fmla="*/ 3950565 h 4275540"/>
              <a:gd name="connsiteX53" fmla="*/ 2679435 w 3898347"/>
              <a:gd name="connsiteY53" fmla="*/ 3949768 h 4275540"/>
              <a:gd name="connsiteX54" fmla="*/ 2667352 w 3898347"/>
              <a:gd name="connsiteY54" fmla="*/ 3942821 h 4275540"/>
              <a:gd name="connsiteX55" fmla="*/ 2657096 w 3898347"/>
              <a:gd name="connsiteY55" fmla="*/ 3953571 h 4275540"/>
              <a:gd name="connsiteX56" fmla="*/ 2655161 w 3898347"/>
              <a:gd name="connsiteY56" fmla="*/ 3962216 h 4275540"/>
              <a:gd name="connsiteX57" fmla="*/ 2638604 w 3898347"/>
              <a:gd name="connsiteY57" fmla="*/ 3955936 h 4275540"/>
              <a:gd name="connsiteX58" fmla="*/ 2626185 w 3898347"/>
              <a:gd name="connsiteY58" fmla="*/ 3962937 h 4275540"/>
              <a:gd name="connsiteX59" fmla="*/ 2614077 w 3898347"/>
              <a:gd name="connsiteY59" fmla="*/ 3955576 h 4275540"/>
              <a:gd name="connsiteX60" fmla="*/ 2609403 w 3898347"/>
              <a:gd name="connsiteY60" fmla="*/ 3956215 h 4275540"/>
              <a:gd name="connsiteX61" fmla="*/ 2597896 w 3898347"/>
              <a:gd name="connsiteY61" fmla="*/ 3958939 h 4275540"/>
              <a:gd name="connsiteX62" fmla="*/ 2578251 w 3898347"/>
              <a:gd name="connsiteY62" fmla="*/ 3965812 h 4275540"/>
              <a:gd name="connsiteX63" fmla="*/ 2571961 w 3898347"/>
              <a:gd name="connsiteY63" fmla="*/ 3966278 h 4275540"/>
              <a:gd name="connsiteX64" fmla="*/ 2559399 w 3898347"/>
              <a:gd name="connsiteY64" fmla="*/ 3979193 h 4275540"/>
              <a:gd name="connsiteX65" fmla="*/ 2533560 w 3898347"/>
              <a:gd name="connsiteY65" fmla="*/ 3988160 h 4275540"/>
              <a:gd name="connsiteX66" fmla="*/ 2515299 w 3898347"/>
              <a:gd name="connsiteY66" fmla="*/ 4016867 h 4275540"/>
              <a:gd name="connsiteX67" fmla="*/ 2513423 w 3898347"/>
              <a:gd name="connsiteY67" fmla="*/ 4018759 h 4275540"/>
              <a:gd name="connsiteX68" fmla="*/ 2482991 w 3898347"/>
              <a:gd name="connsiteY68" fmla="*/ 4012935 h 4275540"/>
              <a:gd name="connsiteX69" fmla="*/ 2446940 w 3898347"/>
              <a:gd name="connsiteY69" fmla="*/ 4021172 h 4275540"/>
              <a:gd name="connsiteX70" fmla="*/ 2404883 w 3898347"/>
              <a:gd name="connsiteY70" fmla="*/ 4024808 h 4275540"/>
              <a:gd name="connsiteX71" fmla="*/ 2373894 w 3898347"/>
              <a:gd name="connsiteY71" fmla="*/ 4023827 h 4275540"/>
              <a:gd name="connsiteX72" fmla="*/ 2297080 w 3898347"/>
              <a:gd name="connsiteY72" fmla="*/ 4040841 h 4275540"/>
              <a:gd name="connsiteX73" fmla="*/ 2170615 w 3898347"/>
              <a:gd name="connsiteY73" fmla="*/ 4077196 h 4275540"/>
              <a:gd name="connsiteX74" fmla="*/ 2143580 w 3898347"/>
              <a:gd name="connsiteY74" fmla="*/ 4083102 h 4275540"/>
              <a:gd name="connsiteX75" fmla="*/ 2119893 w 3898347"/>
              <a:gd name="connsiteY75" fmla="*/ 4080874 h 4275540"/>
              <a:gd name="connsiteX76" fmla="*/ 2114008 w 3898347"/>
              <a:gd name="connsiteY76" fmla="*/ 4073996 h 4275540"/>
              <a:gd name="connsiteX77" fmla="*/ 2099067 w 3898347"/>
              <a:gd name="connsiteY77" fmla="*/ 4076068 h 4275540"/>
              <a:gd name="connsiteX78" fmla="*/ 2095000 w 3898347"/>
              <a:gd name="connsiteY78" fmla="*/ 4075096 h 4275540"/>
              <a:gd name="connsiteX79" fmla="*/ 2071767 w 3898347"/>
              <a:gd name="connsiteY79" fmla="*/ 4071044 h 4275540"/>
              <a:gd name="connsiteX80" fmla="*/ 2024486 w 3898347"/>
              <a:gd name="connsiteY80" fmla="*/ 4100276 h 4275540"/>
              <a:gd name="connsiteX81" fmla="*/ 1964411 w 3898347"/>
              <a:gd name="connsiteY81" fmla="*/ 4105069 h 4275540"/>
              <a:gd name="connsiteX82" fmla="*/ 1739945 w 3898347"/>
              <a:gd name="connsiteY82" fmla="*/ 4171795 h 4275540"/>
              <a:gd name="connsiteX83" fmla="*/ 1610556 w 3898347"/>
              <a:gd name="connsiteY83" fmla="*/ 4167701 h 4275540"/>
              <a:gd name="connsiteX84" fmla="*/ 1553623 w 3898347"/>
              <a:gd name="connsiteY84" fmla="*/ 4236045 h 4275540"/>
              <a:gd name="connsiteX85" fmla="*/ 1548640 w 3898347"/>
              <a:gd name="connsiteY85" fmla="*/ 4238297 h 4275540"/>
              <a:gd name="connsiteX86" fmla="*/ 1530136 w 3898347"/>
              <a:gd name="connsiteY86" fmla="*/ 4227121 h 4275540"/>
              <a:gd name="connsiteX87" fmla="*/ 1508787 w 3898347"/>
              <a:gd name="connsiteY87" fmla="*/ 4234213 h 4275540"/>
              <a:gd name="connsiteX88" fmla="*/ 1488914 w 3898347"/>
              <a:gd name="connsiteY88" fmla="*/ 4241772 h 4275540"/>
              <a:gd name="connsiteX89" fmla="*/ 1488999 w 3898347"/>
              <a:gd name="connsiteY89" fmla="*/ 4251186 h 4275540"/>
              <a:gd name="connsiteX90" fmla="*/ 1475364 w 3898347"/>
              <a:gd name="connsiteY90" fmla="*/ 4248364 h 4275540"/>
              <a:gd name="connsiteX91" fmla="*/ 1457275 w 3898347"/>
              <a:gd name="connsiteY91" fmla="*/ 4252863 h 4275540"/>
              <a:gd name="connsiteX92" fmla="*/ 1448085 w 3898347"/>
              <a:gd name="connsiteY92" fmla="*/ 4248391 h 4275540"/>
              <a:gd name="connsiteX93" fmla="*/ 1315306 w 3898347"/>
              <a:gd name="connsiteY93" fmla="*/ 4237004 h 4275540"/>
              <a:gd name="connsiteX94" fmla="*/ 1272434 w 3898347"/>
              <a:gd name="connsiteY94" fmla="*/ 4244958 h 4275540"/>
              <a:gd name="connsiteX95" fmla="*/ 1231567 w 3898347"/>
              <a:gd name="connsiteY95" fmla="*/ 4219356 h 4275540"/>
              <a:gd name="connsiteX96" fmla="*/ 1216643 w 3898347"/>
              <a:gd name="connsiteY96" fmla="*/ 4229828 h 4275540"/>
              <a:gd name="connsiteX97" fmla="*/ 1214101 w 3898347"/>
              <a:gd name="connsiteY97" fmla="*/ 4231991 h 4275540"/>
              <a:gd name="connsiteX98" fmla="*/ 1203193 w 3898347"/>
              <a:gd name="connsiteY98" fmla="*/ 4232867 h 4275540"/>
              <a:gd name="connsiteX99" fmla="*/ 1201049 w 3898347"/>
              <a:gd name="connsiteY99" fmla="*/ 4242842 h 4275540"/>
              <a:gd name="connsiteX100" fmla="*/ 1185298 w 3898347"/>
              <a:gd name="connsiteY100" fmla="*/ 4251133 h 4275540"/>
              <a:gd name="connsiteX101" fmla="*/ 1164955 w 3898347"/>
              <a:gd name="connsiteY101" fmla="*/ 4250027 h 4275540"/>
              <a:gd name="connsiteX102" fmla="*/ 1067357 w 3898347"/>
              <a:gd name="connsiteY102" fmla="*/ 4233908 h 4275540"/>
              <a:gd name="connsiteX103" fmla="*/ 1009492 w 3898347"/>
              <a:gd name="connsiteY103" fmla="*/ 4230455 h 4275540"/>
              <a:gd name="connsiteX104" fmla="*/ 988345 w 3898347"/>
              <a:gd name="connsiteY104" fmla="*/ 4238880 h 4275540"/>
              <a:gd name="connsiteX105" fmla="*/ 958251 w 3898347"/>
              <a:gd name="connsiteY105" fmla="*/ 4244100 h 4275540"/>
              <a:gd name="connsiteX106" fmla="*/ 905785 w 3898347"/>
              <a:gd name="connsiteY106" fmla="*/ 4260845 h 4275540"/>
              <a:gd name="connsiteX107" fmla="*/ 834176 w 3898347"/>
              <a:gd name="connsiteY107" fmla="*/ 4270241 h 4275540"/>
              <a:gd name="connsiteX108" fmla="*/ 778474 w 3898347"/>
              <a:gd name="connsiteY108" fmla="*/ 4235526 h 4275540"/>
              <a:gd name="connsiteX109" fmla="*/ 774418 w 3898347"/>
              <a:gd name="connsiteY109" fmla="*/ 4242583 h 4275540"/>
              <a:gd name="connsiteX110" fmla="*/ 737705 w 3898347"/>
              <a:gd name="connsiteY110" fmla="*/ 4238891 h 4275540"/>
              <a:gd name="connsiteX111" fmla="*/ 605027 w 3898347"/>
              <a:gd name="connsiteY111" fmla="*/ 4175863 h 4275540"/>
              <a:gd name="connsiteX112" fmla="*/ 533391 w 3898347"/>
              <a:gd name="connsiteY112" fmla="*/ 4170035 h 4275540"/>
              <a:gd name="connsiteX113" fmla="*/ 508621 w 3898347"/>
              <a:gd name="connsiteY113" fmla="*/ 4176044 h 4275540"/>
              <a:gd name="connsiteX114" fmla="*/ 467082 w 3898347"/>
              <a:gd name="connsiteY114" fmla="*/ 4185616 h 4275540"/>
              <a:gd name="connsiteX115" fmla="*/ 437646 w 3898347"/>
              <a:gd name="connsiteY115" fmla="*/ 4212658 h 4275540"/>
              <a:gd name="connsiteX116" fmla="*/ 402271 w 3898347"/>
              <a:gd name="connsiteY116" fmla="*/ 4212774 h 4275540"/>
              <a:gd name="connsiteX117" fmla="*/ 391968 w 3898347"/>
              <a:gd name="connsiteY117" fmla="*/ 4187073 h 4275540"/>
              <a:gd name="connsiteX118" fmla="*/ 354806 w 3898347"/>
              <a:gd name="connsiteY118" fmla="*/ 4195545 h 4275540"/>
              <a:gd name="connsiteX119" fmla="*/ 298662 w 3898347"/>
              <a:gd name="connsiteY119" fmla="*/ 4211227 h 4275540"/>
              <a:gd name="connsiteX120" fmla="*/ 265740 w 3898347"/>
              <a:gd name="connsiteY120" fmla="*/ 4213623 h 4275540"/>
              <a:gd name="connsiteX121" fmla="*/ 176403 w 3898347"/>
              <a:gd name="connsiteY121" fmla="*/ 4227393 h 4275540"/>
              <a:gd name="connsiteX122" fmla="*/ 82528 w 3898347"/>
              <a:gd name="connsiteY122" fmla="*/ 4275540 h 4275540"/>
              <a:gd name="connsiteX123" fmla="*/ 19464 w 3898347"/>
              <a:gd name="connsiteY123" fmla="*/ 4256103 h 4275540"/>
              <a:gd name="connsiteX124" fmla="*/ 0 w 3898347"/>
              <a:gd name="connsiteY124" fmla="*/ 4221939 h 4275540"/>
              <a:gd name="connsiteX125" fmla="*/ 0 w 3898347"/>
              <a:gd name="connsiteY125" fmla="*/ 15850 h 4275540"/>
              <a:gd name="connsiteX126" fmla="*/ 3898347 w 3898347"/>
              <a:gd name="connsiteY126"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50175 w 3898347"/>
              <a:gd name="connsiteY24" fmla="*/ 3803199 h 4275540"/>
              <a:gd name="connsiteX25" fmla="*/ 3542668 w 3898347"/>
              <a:gd name="connsiteY25" fmla="*/ 3803283 h 4275540"/>
              <a:gd name="connsiteX26" fmla="*/ 3533033 w 3898347"/>
              <a:gd name="connsiteY26" fmla="*/ 3799071 h 4275540"/>
              <a:gd name="connsiteX27" fmla="*/ 3521726 w 3898347"/>
              <a:gd name="connsiteY27" fmla="*/ 3804691 h 4275540"/>
              <a:gd name="connsiteX28" fmla="*/ 3520080 w 3898347"/>
              <a:gd name="connsiteY28" fmla="*/ 3805210 h 4275540"/>
              <a:gd name="connsiteX29" fmla="*/ 3508491 w 3898347"/>
              <a:gd name="connsiteY29" fmla="*/ 3797398 h 4275540"/>
              <a:gd name="connsiteX30" fmla="*/ 3503787 w 3898347"/>
              <a:gd name="connsiteY30" fmla="*/ 3797787 h 4275540"/>
              <a:gd name="connsiteX31" fmla="*/ 3492165 w 3898347"/>
              <a:gd name="connsiteY31" fmla="*/ 3799887 h 4275540"/>
              <a:gd name="connsiteX32" fmla="*/ 3472233 w 3898347"/>
              <a:gd name="connsiteY32" fmla="*/ 3805682 h 4275540"/>
              <a:gd name="connsiteX33" fmla="*/ 3465921 w 3898347"/>
              <a:gd name="connsiteY33" fmla="*/ 3805814 h 4275540"/>
              <a:gd name="connsiteX34" fmla="*/ 3455541 w 3898347"/>
              <a:gd name="connsiteY34" fmla="*/ 3815505 h 4275540"/>
              <a:gd name="connsiteX35" fmla="*/ 3429027 w 3898347"/>
              <a:gd name="connsiteY35" fmla="*/ 3816906 h 4275540"/>
              <a:gd name="connsiteX36" fmla="*/ 3369507 w 3898347"/>
              <a:gd name="connsiteY36" fmla="*/ 3825563 h 4275540"/>
              <a:gd name="connsiteX37" fmla="*/ 3324491 w 3898347"/>
              <a:gd name="connsiteY37" fmla="*/ 3832006 h 4275540"/>
              <a:gd name="connsiteX38" fmla="*/ 3244235 w 3898347"/>
              <a:gd name="connsiteY38" fmla="*/ 3834376 h 4275540"/>
              <a:gd name="connsiteX39" fmla="*/ 3226507 w 3898347"/>
              <a:gd name="connsiteY39" fmla="*/ 3820131 h 4275540"/>
              <a:gd name="connsiteX40" fmla="*/ 3191688 w 3898347"/>
              <a:gd name="connsiteY40" fmla="*/ 3837359 h 4275540"/>
              <a:gd name="connsiteX41" fmla="*/ 3185553 w 3898347"/>
              <a:gd name="connsiteY41" fmla="*/ 3859030 h 4275540"/>
              <a:gd name="connsiteX42" fmla="*/ 3137926 w 3898347"/>
              <a:gd name="connsiteY42" fmla="*/ 3867782 h 4275540"/>
              <a:gd name="connsiteX43" fmla="*/ 3090188 w 3898347"/>
              <a:gd name="connsiteY43" fmla="*/ 3855036 h 4275540"/>
              <a:gd name="connsiteX44" fmla="*/ 3031422 w 3898347"/>
              <a:gd name="connsiteY44" fmla="*/ 3858298 h 4275540"/>
              <a:gd name="connsiteX45" fmla="*/ 2996288 w 3898347"/>
              <a:gd name="connsiteY45" fmla="*/ 3860020 h 4275540"/>
              <a:gd name="connsiteX46" fmla="*/ 2901661 w 3898347"/>
              <a:gd name="connsiteY46" fmla="*/ 3882243 h 4275540"/>
              <a:gd name="connsiteX47" fmla="*/ 2782141 w 3898347"/>
              <a:gd name="connsiteY47" fmla="*/ 3932983 h 4275540"/>
              <a:gd name="connsiteX48" fmla="*/ 2749597 w 3898347"/>
              <a:gd name="connsiteY48" fmla="*/ 3956746 h 4275540"/>
              <a:gd name="connsiteX49" fmla="*/ 2730493 w 3898347"/>
              <a:gd name="connsiteY49" fmla="*/ 3955236 h 4275540"/>
              <a:gd name="connsiteX50" fmla="*/ 2707507 w 3898347"/>
              <a:gd name="connsiteY50" fmla="*/ 3947771 h 4275540"/>
              <a:gd name="connsiteX51" fmla="*/ 2701937 w 3898347"/>
              <a:gd name="connsiteY51" fmla="*/ 3950565 h 4275540"/>
              <a:gd name="connsiteX52" fmla="*/ 2679435 w 3898347"/>
              <a:gd name="connsiteY52" fmla="*/ 3949768 h 4275540"/>
              <a:gd name="connsiteX53" fmla="*/ 2667352 w 3898347"/>
              <a:gd name="connsiteY53" fmla="*/ 3942821 h 4275540"/>
              <a:gd name="connsiteX54" fmla="*/ 2657096 w 3898347"/>
              <a:gd name="connsiteY54" fmla="*/ 3953571 h 4275540"/>
              <a:gd name="connsiteX55" fmla="*/ 2655161 w 3898347"/>
              <a:gd name="connsiteY55" fmla="*/ 3962216 h 4275540"/>
              <a:gd name="connsiteX56" fmla="*/ 2638604 w 3898347"/>
              <a:gd name="connsiteY56" fmla="*/ 3955936 h 4275540"/>
              <a:gd name="connsiteX57" fmla="*/ 2626185 w 3898347"/>
              <a:gd name="connsiteY57" fmla="*/ 3962937 h 4275540"/>
              <a:gd name="connsiteX58" fmla="*/ 2614077 w 3898347"/>
              <a:gd name="connsiteY58" fmla="*/ 3955576 h 4275540"/>
              <a:gd name="connsiteX59" fmla="*/ 2609403 w 3898347"/>
              <a:gd name="connsiteY59" fmla="*/ 3956215 h 4275540"/>
              <a:gd name="connsiteX60" fmla="*/ 2597896 w 3898347"/>
              <a:gd name="connsiteY60" fmla="*/ 3958939 h 4275540"/>
              <a:gd name="connsiteX61" fmla="*/ 2578251 w 3898347"/>
              <a:gd name="connsiteY61" fmla="*/ 3965812 h 4275540"/>
              <a:gd name="connsiteX62" fmla="*/ 2571961 w 3898347"/>
              <a:gd name="connsiteY62" fmla="*/ 3966278 h 4275540"/>
              <a:gd name="connsiteX63" fmla="*/ 2559399 w 3898347"/>
              <a:gd name="connsiteY63" fmla="*/ 3979193 h 4275540"/>
              <a:gd name="connsiteX64" fmla="*/ 2533560 w 3898347"/>
              <a:gd name="connsiteY64" fmla="*/ 3988160 h 4275540"/>
              <a:gd name="connsiteX65" fmla="*/ 2515299 w 3898347"/>
              <a:gd name="connsiteY65" fmla="*/ 4016867 h 4275540"/>
              <a:gd name="connsiteX66" fmla="*/ 2513423 w 3898347"/>
              <a:gd name="connsiteY66" fmla="*/ 4018759 h 4275540"/>
              <a:gd name="connsiteX67" fmla="*/ 2482991 w 3898347"/>
              <a:gd name="connsiteY67" fmla="*/ 4012935 h 4275540"/>
              <a:gd name="connsiteX68" fmla="*/ 2446940 w 3898347"/>
              <a:gd name="connsiteY68" fmla="*/ 4021172 h 4275540"/>
              <a:gd name="connsiteX69" fmla="*/ 2404883 w 3898347"/>
              <a:gd name="connsiteY69" fmla="*/ 4024808 h 4275540"/>
              <a:gd name="connsiteX70" fmla="*/ 2373894 w 3898347"/>
              <a:gd name="connsiteY70" fmla="*/ 4023827 h 4275540"/>
              <a:gd name="connsiteX71" fmla="*/ 2297080 w 3898347"/>
              <a:gd name="connsiteY71" fmla="*/ 4040841 h 4275540"/>
              <a:gd name="connsiteX72" fmla="*/ 2170615 w 3898347"/>
              <a:gd name="connsiteY72" fmla="*/ 4077196 h 4275540"/>
              <a:gd name="connsiteX73" fmla="*/ 2143580 w 3898347"/>
              <a:gd name="connsiteY73" fmla="*/ 4083102 h 4275540"/>
              <a:gd name="connsiteX74" fmla="*/ 2119893 w 3898347"/>
              <a:gd name="connsiteY74" fmla="*/ 4080874 h 4275540"/>
              <a:gd name="connsiteX75" fmla="*/ 2114008 w 3898347"/>
              <a:gd name="connsiteY75" fmla="*/ 4073996 h 4275540"/>
              <a:gd name="connsiteX76" fmla="*/ 2099067 w 3898347"/>
              <a:gd name="connsiteY76" fmla="*/ 4076068 h 4275540"/>
              <a:gd name="connsiteX77" fmla="*/ 2095000 w 3898347"/>
              <a:gd name="connsiteY77" fmla="*/ 4075096 h 4275540"/>
              <a:gd name="connsiteX78" fmla="*/ 2071767 w 3898347"/>
              <a:gd name="connsiteY78" fmla="*/ 4071044 h 4275540"/>
              <a:gd name="connsiteX79" fmla="*/ 2024486 w 3898347"/>
              <a:gd name="connsiteY79" fmla="*/ 4100276 h 4275540"/>
              <a:gd name="connsiteX80" fmla="*/ 1964411 w 3898347"/>
              <a:gd name="connsiteY80" fmla="*/ 4105069 h 4275540"/>
              <a:gd name="connsiteX81" fmla="*/ 1739945 w 3898347"/>
              <a:gd name="connsiteY81" fmla="*/ 4171795 h 4275540"/>
              <a:gd name="connsiteX82" fmla="*/ 1610556 w 3898347"/>
              <a:gd name="connsiteY82" fmla="*/ 4167701 h 4275540"/>
              <a:gd name="connsiteX83" fmla="*/ 1553623 w 3898347"/>
              <a:gd name="connsiteY83" fmla="*/ 4236045 h 4275540"/>
              <a:gd name="connsiteX84" fmla="*/ 1548640 w 3898347"/>
              <a:gd name="connsiteY84" fmla="*/ 4238297 h 4275540"/>
              <a:gd name="connsiteX85" fmla="*/ 1530136 w 3898347"/>
              <a:gd name="connsiteY85" fmla="*/ 4227121 h 4275540"/>
              <a:gd name="connsiteX86" fmla="*/ 1508787 w 3898347"/>
              <a:gd name="connsiteY86" fmla="*/ 4234213 h 4275540"/>
              <a:gd name="connsiteX87" fmla="*/ 1488914 w 3898347"/>
              <a:gd name="connsiteY87" fmla="*/ 4241772 h 4275540"/>
              <a:gd name="connsiteX88" fmla="*/ 1488999 w 3898347"/>
              <a:gd name="connsiteY88" fmla="*/ 4251186 h 4275540"/>
              <a:gd name="connsiteX89" fmla="*/ 1475364 w 3898347"/>
              <a:gd name="connsiteY89" fmla="*/ 4248364 h 4275540"/>
              <a:gd name="connsiteX90" fmla="*/ 1457275 w 3898347"/>
              <a:gd name="connsiteY90" fmla="*/ 4252863 h 4275540"/>
              <a:gd name="connsiteX91" fmla="*/ 1448085 w 3898347"/>
              <a:gd name="connsiteY91" fmla="*/ 4248391 h 4275540"/>
              <a:gd name="connsiteX92" fmla="*/ 1315306 w 3898347"/>
              <a:gd name="connsiteY92" fmla="*/ 4237004 h 4275540"/>
              <a:gd name="connsiteX93" fmla="*/ 1272434 w 3898347"/>
              <a:gd name="connsiteY93" fmla="*/ 4244958 h 4275540"/>
              <a:gd name="connsiteX94" fmla="*/ 1231567 w 3898347"/>
              <a:gd name="connsiteY94" fmla="*/ 4219356 h 4275540"/>
              <a:gd name="connsiteX95" fmla="*/ 1216643 w 3898347"/>
              <a:gd name="connsiteY95" fmla="*/ 4229828 h 4275540"/>
              <a:gd name="connsiteX96" fmla="*/ 1214101 w 3898347"/>
              <a:gd name="connsiteY96" fmla="*/ 4231991 h 4275540"/>
              <a:gd name="connsiteX97" fmla="*/ 1203193 w 3898347"/>
              <a:gd name="connsiteY97" fmla="*/ 4232867 h 4275540"/>
              <a:gd name="connsiteX98" fmla="*/ 1201049 w 3898347"/>
              <a:gd name="connsiteY98" fmla="*/ 4242842 h 4275540"/>
              <a:gd name="connsiteX99" fmla="*/ 1185298 w 3898347"/>
              <a:gd name="connsiteY99" fmla="*/ 4251133 h 4275540"/>
              <a:gd name="connsiteX100" fmla="*/ 1164955 w 3898347"/>
              <a:gd name="connsiteY100" fmla="*/ 4250027 h 4275540"/>
              <a:gd name="connsiteX101" fmla="*/ 1067357 w 3898347"/>
              <a:gd name="connsiteY101" fmla="*/ 4233908 h 4275540"/>
              <a:gd name="connsiteX102" fmla="*/ 1009492 w 3898347"/>
              <a:gd name="connsiteY102" fmla="*/ 4230455 h 4275540"/>
              <a:gd name="connsiteX103" fmla="*/ 988345 w 3898347"/>
              <a:gd name="connsiteY103" fmla="*/ 4238880 h 4275540"/>
              <a:gd name="connsiteX104" fmla="*/ 958251 w 3898347"/>
              <a:gd name="connsiteY104" fmla="*/ 4244100 h 4275540"/>
              <a:gd name="connsiteX105" fmla="*/ 905785 w 3898347"/>
              <a:gd name="connsiteY105" fmla="*/ 4260845 h 4275540"/>
              <a:gd name="connsiteX106" fmla="*/ 834176 w 3898347"/>
              <a:gd name="connsiteY106" fmla="*/ 4270241 h 4275540"/>
              <a:gd name="connsiteX107" fmla="*/ 778474 w 3898347"/>
              <a:gd name="connsiteY107" fmla="*/ 4235526 h 4275540"/>
              <a:gd name="connsiteX108" fmla="*/ 774418 w 3898347"/>
              <a:gd name="connsiteY108" fmla="*/ 4242583 h 4275540"/>
              <a:gd name="connsiteX109" fmla="*/ 737705 w 3898347"/>
              <a:gd name="connsiteY109" fmla="*/ 4238891 h 4275540"/>
              <a:gd name="connsiteX110" fmla="*/ 605027 w 3898347"/>
              <a:gd name="connsiteY110" fmla="*/ 4175863 h 4275540"/>
              <a:gd name="connsiteX111" fmla="*/ 533391 w 3898347"/>
              <a:gd name="connsiteY111" fmla="*/ 4170035 h 4275540"/>
              <a:gd name="connsiteX112" fmla="*/ 508621 w 3898347"/>
              <a:gd name="connsiteY112" fmla="*/ 4176044 h 4275540"/>
              <a:gd name="connsiteX113" fmla="*/ 467082 w 3898347"/>
              <a:gd name="connsiteY113" fmla="*/ 4185616 h 4275540"/>
              <a:gd name="connsiteX114" fmla="*/ 437646 w 3898347"/>
              <a:gd name="connsiteY114" fmla="*/ 4212658 h 4275540"/>
              <a:gd name="connsiteX115" fmla="*/ 402271 w 3898347"/>
              <a:gd name="connsiteY115" fmla="*/ 4212774 h 4275540"/>
              <a:gd name="connsiteX116" fmla="*/ 391968 w 3898347"/>
              <a:gd name="connsiteY116" fmla="*/ 4187073 h 4275540"/>
              <a:gd name="connsiteX117" fmla="*/ 354806 w 3898347"/>
              <a:gd name="connsiteY117" fmla="*/ 4195545 h 4275540"/>
              <a:gd name="connsiteX118" fmla="*/ 298662 w 3898347"/>
              <a:gd name="connsiteY118" fmla="*/ 4211227 h 4275540"/>
              <a:gd name="connsiteX119" fmla="*/ 265740 w 3898347"/>
              <a:gd name="connsiteY119" fmla="*/ 4213623 h 4275540"/>
              <a:gd name="connsiteX120" fmla="*/ 176403 w 3898347"/>
              <a:gd name="connsiteY120" fmla="*/ 4227393 h 4275540"/>
              <a:gd name="connsiteX121" fmla="*/ 82528 w 3898347"/>
              <a:gd name="connsiteY121" fmla="*/ 4275540 h 4275540"/>
              <a:gd name="connsiteX122" fmla="*/ 19464 w 3898347"/>
              <a:gd name="connsiteY122" fmla="*/ 4256103 h 4275540"/>
              <a:gd name="connsiteX123" fmla="*/ 0 w 3898347"/>
              <a:gd name="connsiteY123" fmla="*/ 4221939 h 4275540"/>
              <a:gd name="connsiteX124" fmla="*/ 0 w 3898347"/>
              <a:gd name="connsiteY124" fmla="*/ 15850 h 4275540"/>
              <a:gd name="connsiteX125" fmla="*/ 3898347 w 3898347"/>
              <a:gd name="connsiteY125"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137926 w 3898347"/>
              <a:gd name="connsiteY41" fmla="*/ 3867782 h 4275540"/>
              <a:gd name="connsiteX42" fmla="*/ 3090188 w 3898347"/>
              <a:gd name="connsiteY42" fmla="*/ 3855036 h 4275540"/>
              <a:gd name="connsiteX43" fmla="*/ 3031422 w 3898347"/>
              <a:gd name="connsiteY43" fmla="*/ 3858298 h 4275540"/>
              <a:gd name="connsiteX44" fmla="*/ 2996288 w 3898347"/>
              <a:gd name="connsiteY44" fmla="*/ 3860020 h 4275540"/>
              <a:gd name="connsiteX45" fmla="*/ 2901661 w 3898347"/>
              <a:gd name="connsiteY45" fmla="*/ 3882243 h 4275540"/>
              <a:gd name="connsiteX46" fmla="*/ 2782141 w 3898347"/>
              <a:gd name="connsiteY46" fmla="*/ 3932983 h 4275540"/>
              <a:gd name="connsiteX47" fmla="*/ 2749597 w 3898347"/>
              <a:gd name="connsiteY47" fmla="*/ 3956746 h 4275540"/>
              <a:gd name="connsiteX48" fmla="*/ 2730493 w 3898347"/>
              <a:gd name="connsiteY48" fmla="*/ 3955236 h 4275540"/>
              <a:gd name="connsiteX49" fmla="*/ 2707507 w 3898347"/>
              <a:gd name="connsiteY49" fmla="*/ 3947771 h 4275540"/>
              <a:gd name="connsiteX50" fmla="*/ 2701937 w 3898347"/>
              <a:gd name="connsiteY50" fmla="*/ 3950565 h 4275540"/>
              <a:gd name="connsiteX51" fmla="*/ 2679435 w 3898347"/>
              <a:gd name="connsiteY51" fmla="*/ 3949768 h 4275540"/>
              <a:gd name="connsiteX52" fmla="*/ 2667352 w 3898347"/>
              <a:gd name="connsiteY52" fmla="*/ 3942821 h 4275540"/>
              <a:gd name="connsiteX53" fmla="*/ 2657096 w 3898347"/>
              <a:gd name="connsiteY53" fmla="*/ 3953571 h 4275540"/>
              <a:gd name="connsiteX54" fmla="*/ 2655161 w 3898347"/>
              <a:gd name="connsiteY54" fmla="*/ 3962216 h 4275540"/>
              <a:gd name="connsiteX55" fmla="*/ 2638604 w 3898347"/>
              <a:gd name="connsiteY55" fmla="*/ 3955936 h 4275540"/>
              <a:gd name="connsiteX56" fmla="*/ 2626185 w 3898347"/>
              <a:gd name="connsiteY56" fmla="*/ 3962937 h 4275540"/>
              <a:gd name="connsiteX57" fmla="*/ 2614077 w 3898347"/>
              <a:gd name="connsiteY57" fmla="*/ 3955576 h 4275540"/>
              <a:gd name="connsiteX58" fmla="*/ 2609403 w 3898347"/>
              <a:gd name="connsiteY58" fmla="*/ 3956215 h 4275540"/>
              <a:gd name="connsiteX59" fmla="*/ 2597896 w 3898347"/>
              <a:gd name="connsiteY59" fmla="*/ 3958939 h 4275540"/>
              <a:gd name="connsiteX60" fmla="*/ 2578251 w 3898347"/>
              <a:gd name="connsiteY60" fmla="*/ 3965812 h 4275540"/>
              <a:gd name="connsiteX61" fmla="*/ 2571961 w 3898347"/>
              <a:gd name="connsiteY61" fmla="*/ 3966278 h 4275540"/>
              <a:gd name="connsiteX62" fmla="*/ 2559399 w 3898347"/>
              <a:gd name="connsiteY62" fmla="*/ 3979193 h 4275540"/>
              <a:gd name="connsiteX63" fmla="*/ 2533560 w 3898347"/>
              <a:gd name="connsiteY63" fmla="*/ 3988160 h 4275540"/>
              <a:gd name="connsiteX64" fmla="*/ 2515299 w 3898347"/>
              <a:gd name="connsiteY64" fmla="*/ 4016867 h 4275540"/>
              <a:gd name="connsiteX65" fmla="*/ 2513423 w 3898347"/>
              <a:gd name="connsiteY65" fmla="*/ 4018759 h 4275540"/>
              <a:gd name="connsiteX66" fmla="*/ 2482991 w 3898347"/>
              <a:gd name="connsiteY66" fmla="*/ 4012935 h 4275540"/>
              <a:gd name="connsiteX67" fmla="*/ 2446940 w 3898347"/>
              <a:gd name="connsiteY67" fmla="*/ 4021172 h 4275540"/>
              <a:gd name="connsiteX68" fmla="*/ 2404883 w 3898347"/>
              <a:gd name="connsiteY68" fmla="*/ 4024808 h 4275540"/>
              <a:gd name="connsiteX69" fmla="*/ 2373894 w 3898347"/>
              <a:gd name="connsiteY69" fmla="*/ 4023827 h 4275540"/>
              <a:gd name="connsiteX70" fmla="*/ 2297080 w 3898347"/>
              <a:gd name="connsiteY70" fmla="*/ 4040841 h 4275540"/>
              <a:gd name="connsiteX71" fmla="*/ 2170615 w 3898347"/>
              <a:gd name="connsiteY71" fmla="*/ 4077196 h 4275540"/>
              <a:gd name="connsiteX72" fmla="*/ 2143580 w 3898347"/>
              <a:gd name="connsiteY72" fmla="*/ 4083102 h 4275540"/>
              <a:gd name="connsiteX73" fmla="*/ 2119893 w 3898347"/>
              <a:gd name="connsiteY73" fmla="*/ 4080874 h 4275540"/>
              <a:gd name="connsiteX74" fmla="*/ 2114008 w 3898347"/>
              <a:gd name="connsiteY74" fmla="*/ 4073996 h 4275540"/>
              <a:gd name="connsiteX75" fmla="*/ 2099067 w 3898347"/>
              <a:gd name="connsiteY75" fmla="*/ 4076068 h 4275540"/>
              <a:gd name="connsiteX76" fmla="*/ 2095000 w 3898347"/>
              <a:gd name="connsiteY76" fmla="*/ 4075096 h 4275540"/>
              <a:gd name="connsiteX77" fmla="*/ 2071767 w 3898347"/>
              <a:gd name="connsiteY77" fmla="*/ 4071044 h 4275540"/>
              <a:gd name="connsiteX78" fmla="*/ 2024486 w 3898347"/>
              <a:gd name="connsiteY78" fmla="*/ 4100276 h 4275540"/>
              <a:gd name="connsiteX79" fmla="*/ 1964411 w 3898347"/>
              <a:gd name="connsiteY79" fmla="*/ 4105069 h 4275540"/>
              <a:gd name="connsiteX80" fmla="*/ 1739945 w 3898347"/>
              <a:gd name="connsiteY80" fmla="*/ 4171795 h 4275540"/>
              <a:gd name="connsiteX81" fmla="*/ 1610556 w 3898347"/>
              <a:gd name="connsiteY81" fmla="*/ 4167701 h 4275540"/>
              <a:gd name="connsiteX82" fmla="*/ 1553623 w 3898347"/>
              <a:gd name="connsiteY82" fmla="*/ 4236045 h 4275540"/>
              <a:gd name="connsiteX83" fmla="*/ 1548640 w 3898347"/>
              <a:gd name="connsiteY83" fmla="*/ 4238297 h 4275540"/>
              <a:gd name="connsiteX84" fmla="*/ 1530136 w 3898347"/>
              <a:gd name="connsiteY84" fmla="*/ 4227121 h 4275540"/>
              <a:gd name="connsiteX85" fmla="*/ 1508787 w 3898347"/>
              <a:gd name="connsiteY85" fmla="*/ 4234213 h 4275540"/>
              <a:gd name="connsiteX86" fmla="*/ 1488914 w 3898347"/>
              <a:gd name="connsiteY86" fmla="*/ 4241772 h 4275540"/>
              <a:gd name="connsiteX87" fmla="*/ 1488999 w 3898347"/>
              <a:gd name="connsiteY87" fmla="*/ 4251186 h 4275540"/>
              <a:gd name="connsiteX88" fmla="*/ 1475364 w 3898347"/>
              <a:gd name="connsiteY88" fmla="*/ 4248364 h 4275540"/>
              <a:gd name="connsiteX89" fmla="*/ 1457275 w 3898347"/>
              <a:gd name="connsiteY89" fmla="*/ 4252863 h 4275540"/>
              <a:gd name="connsiteX90" fmla="*/ 1448085 w 3898347"/>
              <a:gd name="connsiteY90" fmla="*/ 4248391 h 4275540"/>
              <a:gd name="connsiteX91" fmla="*/ 1315306 w 3898347"/>
              <a:gd name="connsiteY91" fmla="*/ 4237004 h 4275540"/>
              <a:gd name="connsiteX92" fmla="*/ 1272434 w 3898347"/>
              <a:gd name="connsiteY92" fmla="*/ 4244958 h 4275540"/>
              <a:gd name="connsiteX93" fmla="*/ 1231567 w 3898347"/>
              <a:gd name="connsiteY93" fmla="*/ 4219356 h 4275540"/>
              <a:gd name="connsiteX94" fmla="*/ 1216643 w 3898347"/>
              <a:gd name="connsiteY94" fmla="*/ 4229828 h 4275540"/>
              <a:gd name="connsiteX95" fmla="*/ 1214101 w 3898347"/>
              <a:gd name="connsiteY95" fmla="*/ 4231991 h 4275540"/>
              <a:gd name="connsiteX96" fmla="*/ 1203193 w 3898347"/>
              <a:gd name="connsiteY96" fmla="*/ 4232867 h 4275540"/>
              <a:gd name="connsiteX97" fmla="*/ 1201049 w 3898347"/>
              <a:gd name="connsiteY97" fmla="*/ 4242842 h 4275540"/>
              <a:gd name="connsiteX98" fmla="*/ 1185298 w 3898347"/>
              <a:gd name="connsiteY98" fmla="*/ 4251133 h 4275540"/>
              <a:gd name="connsiteX99" fmla="*/ 1164955 w 3898347"/>
              <a:gd name="connsiteY99" fmla="*/ 4250027 h 4275540"/>
              <a:gd name="connsiteX100" fmla="*/ 1067357 w 3898347"/>
              <a:gd name="connsiteY100" fmla="*/ 4233908 h 4275540"/>
              <a:gd name="connsiteX101" fmla="*/ 1009492 w 3898347"/>
              <a:gd name="connsiteY101" fmla="*/ 4230455 h 4275540"/>
              <a:gd name="connsiteX102" fmla="*/ 988345 w 3898347"/>
              <a:gd name="connsiteY102" fmla="*/ 4238880 h 4275540"/>
              <a:gd name="connsiteX103" fmla="*/ 958251 w 3898347"/>
              <a:gd name="connsiteY103" fmla="*/ 4244100 h 4275540"/>
              <a:gd name="connsiteX104" fmla="*/ 905785 w 3898347"/>
              <a:gd name="connsiteY104" fmla="*/ 4260845 h 4275540"/>
              <a:gd name="connsiteX105" fmla="*/ 834176 w 3898347"/>
              <a:gd name="connsiteY105" fmla="*/ 4270241 h 4275540"/>
              <a:gd name="connsiteX106" fmla="*/ 778474 w 3898347"/>
              <a:gd name="connsiteY106" fmla="*/ 4235526 h 4275540"/>
              <a:gd name="connsiteX107" fmla="*/ 774418 w 3898347"/>
              <a:gd name="connsiteY107" fmla="*/ 4242583 h 4275540"/>
              <a:gd name="connsiteX108" fmla="*/ 737705 w 3898347"/>
              <a:gd name="connsiteY108" fmla="*/ 4238891 h 4275540"/>
              <a:gd name="connsiteX109" fmla="*/ 605027 w 3898347"/>
              <a:gd name="connsiteY109" fmla="*/ 4175863 h 4275540"/>
              <a:gd name="connsiteX110" fmla="*/ 533391 w 3898347"/>
              <a:gd name="connsiteY110" fmla="*/ 4170035 h 4275540"/>
              <a:gd name="connsiteX111" fmla="*/ 508621 w 3898347"/>
              <a:gd name="connsiteY111" fmla="*/ 4176044 h 4275540"/>
              <a:gd name="connsiteX112" fmla="*/ 467082 w 3898347"/>
              <a:gd name="connsiteY112" fmla="*/ 4185616 h 4275540"/>
              <a:gd name="connsiteX113" fmla="*/ 437646 w 3898347"/>
              <a:gd name="connsiteY113" fmla="*/ 4212658 h 4275540"/>
              <a:gd name="connsiteX114" fmla="*/ 402271 w 3898347"/>
              <a:gd name="connsiteY114" fmla="*/ 4212774 h 4275540"/>
              <a:gd name="connsiteX115" fmla="*/ 391968 w 3898347"/>
              <a:gd name="connsiteY115" fmla="*/ 4187073 h 4275540"/>
              <a:gd name="connsiteX116" fmla="*/ 354806 w 3898347"/>
              <a:gd name="connsiteY116" fmla="*/ 4195545 h 4275540"/>
              <a:gd name="connsiteX117" fmla="*/ 298662 w 3898347"/>
              <a:gd name="connsiteY117" fmla="*/ 4211227 h 4275540"/>
              <a:gd name="connsiteX118" fmla="*/ 265740 w 3898347"/>
              <a:gd name="connsiteY118" fmla="*/ 4213623 h 4275540"/>
              <a:gd name="connsiteX119" fmla="*/ 176403 w 3898347"/>
              <a:gd name="connsiteY119" fmla="*/ 4227393 h 4275540"/>
              <a:gd name="connsiteX120" fmla="*/ 82528 w 3898347"/>
              <a:gd name="connsiteY120" fmla="*/ 4275540 h 4275540"/>
              <a:gd name="connsiteX121" fmla="*/ 19464 w 3898347"/>
              <a:gd name="connsiteY121" fmla="*/ 4256103 h 4275540"/>
              <a:gd name="connsiteX122" fmla="*/ 0 w 3898347"/>
              <a:gd name="connsiteY122" fmla="*/ 4221939 h 4275540"/>
              <a:gd name="connsiteX123" fmla="*/ 0 w 3898347"/>
              <a:gd name="connsiteY123" fmla="*/ 15850 h 4275540"/>
              <a:gd name="connsiteX124" fmla="*/ 3898347 w 3898347"/>
              <a:gd name="connsiteY124"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05027 w 3898347"/>
              <a:gd name="connsiteY108" fmla="*/ 4175863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27717 w 3898347"/>
              <a:gd name="connsiteY108" fmla="*/ 4207629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85553 w 3898347"/>
              <a:gd name="connsiteY40" fmla="*/ 3859030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53779 w 3898347"/>
              <a:gd name="connsiteY40" fmla="*/ 3848439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33391 w 3898347"/>
              <a:gd name="connsiteY109" fmla="*/ 4170035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53623 w 3898347"/>
              <a:gd name="connsiteY81" fmla="*/ 4236045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42330 w 3898347"/>
              <a:gd name="connsiteY80" fmla="*/ 4174762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64215 w 3898347"/>
              <a:gd name="connsiteY81" fmla="*/ 419014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51302 w 3898347"/>
              <a:gd name="connsiteY92" fmla="*/ 4232513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88999 w 3898347"/>
              <a:gd name="connsiteY86" fmla="*/ 4251186 h 4256103"/>
              <a:gd name="connsiteX87" fmla="*/ 1475364 w 3898347"/>
              <a:gd name="connsiteY87" fmla="*/ 4248364 h 4256103"/>
              <a:gd name="connsiteX88" fmla="*/ 1444118 w 3898347"/>
              <a:gd name="connsiteY88" fmla="*/ 4246285 h 4256103"/>
              <a:gd name="connsiteX89" fmla="*/ 1405326 w 3898347"/>
              <a:gd name="connsiteY89" fmla="*/ 4248391 h 4256103"/>
              <a:gd name="connsiteX90" fmla="*/ 1344909 w 3898347"/>
              <a:gd name="connsiteY90" fmla="*/ 4237004 h 4256103"/>
              <a:gd name="connsiteX91" fmla="*/ 1298748 w 3898347"/>
              <a:gd name="connsiteY91" fmla="*/ 4241669 h 4256103"/>
              <a:gd name="connsiteX92" fmla="*/ 1251302 w 3898347"/>
              <a:gd name="connsiteY92" fmla="*/ 4232513 h 4256103"/>
              <a:gd name="connsiteX93" fmla="*/ 1216643 w 3898347"/>
              <a:gd name="connsiteY93" fmla="*/ 4229828 h 4256103"/>
              <a:gd name="connsiteX94" fmla="*/ 1214101 w 3898347"/>
              <a:gd name="connsiteY94" fmla="*/ 4231991 h 4256103"/>
              <a:gd name="connsiteX95" fmla="*/ 1203193 w 3898347"/>
              <a:gd name="connsiteY95" fmla="*/ 4232867 h 4256103"/>
              <a:gd name="connsiteX96" fmla="*/ 1201049 w 3898347"/>
              <a:gd name="connsiteY96" fmla="*/ 4242842 h 4256103"/>
              <a:gd name="connsiteX97" fmla="*/ 1185298 w 3898347"/>
              <a:gd name="connsiteY97" fmla="*/ 4251133 h 4256103"/>
              <a:gd name="connsiteX98" fmla="*/ 1164955 w 3898347"/>
              <a:gd name="connsiteY98" fmla="*/ 4250027 h 4256103"/>
              <a:gd name="connsiteX99" fmla="*/ 1067357 w 3898347"/>
              <a:gd name="connsiteY99" fmla="*/ 4233908 h 4256103"/>
              <a:gd name="connsiteX100" fmla="*/ 1009492 w 3898347"/>
              <a:gd name="connsiteY100" fmla="*/ 4230455 h 4256103"/>
              <a:gd name="connsiteX101" fmla="*/ 988345 w 3898347"/>
              <a:gd name="connsiteY101" fmla="*/ 4238880 h 4256103"/>
              <a:gd name="connsiteX102" fmla="*/ 958251 w 3898347"/>
              <a:gd name="connsiteY102" fmla="*/ 4244100 h 4256103"/>
              <a:gd name="connsiteX103" fmla="*/ 899207 w 3898347"/>
              <a:gd name="connsiteY103" fmla="*/ 4247688 h 4256103"/>
              <a:gd name="connsiteX104" fmla="*/ 837706 w 3898347"/>
              <a:gd name="connsiteY104" fmla="*/ 4245528 h 4256103"/>
              <a:gd name="connsiteX105" fmla="*/ 778474 w 3898347"/>
              <a:gd name="connsiteY105" fmla="*/ 4235526 h 4256103"/>
              <a:gd name="connsiteX106" fmla="*/ 774418 w 3898347"/>
              <a:gd name="connsiteY106" fmla="*/ 4242583 h 4256103"/>
              <a:gd name="connsiteX107" fmla="*/ 737705 w 3898347"/>
              <a:gd name="connsiteY107" fmla="*/ 4238891 h 4256103"/>
              <a:gd name="connsiteX108" fmla="*/ 641839 w 3898347"/>
              <a:gd name="connsiteY108" fmla="*/ 4211160 h 4256103"/>
              <a:gd name="connsiteX109" fmla="*/ 558105 w 3898347"/>
              <a:gd name="connsiteY109" fmla="*/ 4191218 h 4256103"/>
              <a:gd name="connsiteX110" fmla="*/ 515682 w 3898347"/>
              <a:gd name="connsiteY110" fmla="*/ 4193696 h 4256103"/>
              <a:gd name="connsiteX111" fmla="*/ 467082 w 3898347"/>
              <a:gd name="connsiteY111" fmla="*/ 4185616 h 4256103"/>
              <a:gd name="connsiteX112" fmla="*/ 437646 w 3898347"/>
              <a:gd name="connsiteY112" fmla="*/ 4212658 h 4256103"/>
              <a:gd name="connsiteX113" fmla="*/ 402271 w 3898347"/>
              <a:gd name="connsiteY113" fmla="*/ 4212774 h 4256103"/>
              <a:gd name="connsiteX114" fmla="*/ 384907 w 3898347"/>
              <a:gd name="connsiteY114" fmla="*/ 4201195 h 4256103"/>
              <a:gd name="connsiteX115" fmla="*/ 337154 w 3898347"/>
              <a:gd name="connsiteY115" fmla="*/ 4206136 h 4256103"/>
              <a:gd name="connsiteX116" fmla="*/ 298662 w 3898347"/>
              <a:gd name="connsiteY116" fmla="*/ 4211227 h 4256103"/>
              <a:gd name="connsiteX117" fmla="*/ 265740 w 3898347"/>
              <a:gd name="connsiteY117" fmla="*/ 4213623 h 4256103"/>
              <a:gd name="connsiteX118" fmla="*/ 176403 w 3898347"/>
              <a:gd name="connsiteY118" fmla="*/ 4227393 h 4256103"/>
              <a:gd name="connsiteX119" fmla="*/ 82528 w 3898347"/>
              <a:gd name="connsiteY119" fmla="*/ 4243774 h 4256103"/>
              <a:gd name="connsiteX120" fmla="*/ 19464 w 3898347"/>
              <a:gd name="connsiteY120" fmla="*/ 4256103 h 4256103"/>
              <a:gd name="connsiteX121" fmla="*/ 0 w 3898347"/>
              <a:gd name="connsiteY121" fmla="*/ 4221939 h 4256103"/>
              <a:gd name="connsiteX122" fmla="*/ 0 w 3898347"/>
              <a:gd name="connsiteY122" fmla="*/ 15850 h 4256103"/>
              <a:gd name="connsiteX123" fmla="*/ 3898347 w 3898347"/>
              <a:gd name="connsiteY123"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75364 w 3898347"/>
              <a:gd name="connsiteY86" fmla="*/ 4248364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79157 w 3898347"/>
              <a:gd name="connsiteY2" fmla="*/ 3836240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898347" h="4256103">
                <a:moveTo>
                  <a:pt x="3898347" y="0"/>
                </a:moveTo>
                <a:lnTo>
                  <a:pt x="3898347" y="3834445"/>
                </a:lnTo>
                <a:lnTo>
                  <a:pt x="3879157" y="3836240"/>
                </a:lnTo>
                <a:cubicBezTo>
                  <a:pt x="3885307" y="3798226"/>
                  <a:pt x="3856203" y="3861184"/>
                  <a:pt x="3851953" y="3816140"/>
                </a:cubicBezTo>
                <a:cubicBezTo>
                  <a:pt x="3846568" y="3817958"/>
                  <a:pt x="3841484" y="3807983"/>
                  <a:pt x="3836418" y="3811513"/>
                </a:cubicBezTo>
                <a:lnTo>
                  <a:pt x="3833758" y="3813341"/>
                </a:lnTo>
                <a:lnTo>
                  <a:pt x="3822673" y="3812913"/>
                </a:lnTo>
                <a:lnTo>
                  <a:pt x="3820104" y="3822466"/>
                </a:lnTo>
                <a:lnTo>
                  <a:pt x="3777502" y="3828757"/>
                </a:lnTo>
                <a:cubicBezTo>
                  <a:pt x="3762474" y="3827577"/>
                  <a:pt x="3742902" y="3817662"/>
                  <a:pt x="3729936" y="3815386"/>
                </a:cubicBezTo>
                <a:lnTo>
                  <a:pt x="3726018" y="3815100"/>
                </a:lnTo>
                <a:lnTo>
                  <a:pt x="3725413" y="3814615"/>
                </a:lnTo>
                <a:cubicBezTo>
                  <a:pt x="3721569" y="3812283"/>
                  <a:pt x="3717711" y="3810892"/>
                  <a:pt x="3713801" y="3811018"/>
                </a:cubicBezTo>
                <a:lnTo>
                  <a:pt x="3709087" y="3813195"/>
                </a:lnTo>
                <a:lnTo>
                  <a:pt x="3698038" y="3806182"/>
                </a:lnTo>
                <a:lnTo>
                  <a:pt x="3662227" y="3807761"/>
                </a:lnTo>
                <a:lnTo>
                  <a:pt x="3659872" y="3805524"/>
                </a:lnTo>
                <a:cubicBezTo>
                  <a:pt x="3654837" y="3800238"/>
                  <a:pt x="3649779" y="3795747"/>
                  <a:pt x="3643454" y="3794831"/>
                </a:cubicBezTo>
                <a:lnTo>
                  <a:pt x="3624789" y="3803185"/>
                </a:lnTo>
                <a:lnTo>
                  <a:pt x="3602327" y="3794616"/>
                </a:lnTo>
                <a:lnTo>
                  <a:pt x="3596645" y="3797108"/>
                </a:lnTo>
                <a:cubicBezTo>
                  <a:pt x="3586358" y="3794741"/>
                  <a:pt x="3572046" y="3779403"/>
                  <a:pt x="3574144" y="3795108"/>
                </a:cubicBezTo>
                <a:lnTo>
                  <a:pt x="3562310" y="3787534"/>
                </a:lnTo>
                <a:lnTo>
                  <a:pt x="3551635" y="3797705"/>
                </a:lnTo>
                <a:lnTo>
                  <a:pt x="3542668" y="3803283"/>
                </a:lnTo>
                <a:lnTo>
                  <a:pt x="3533033" y="3799071"/>
                </a:lnTo>
                <a:lnTo>
                  <a:pt x="3521726" y="3804691"/>
                </a:lnTo>
                <a:lnTo>
                  <a:pt x="3520080" y="3805210"/>
                </a:lnTo>
                <a:lnTo>
                  <a:pt x="3508491" y="3797398"/>
                </a:lnTo>
                <a:lnTo>
                  <a:pt x="3503787" y="3797787"/>
                </a:lnTo>
                <a:lnTo>
                  <a:pt x="3492165" y="3799887"/>
                </a:lnTo>
                <a:cubicBezTo>
                  <a:pt x="3486252" y="3801787"/>
                  <a:pt x="3479649" y="3804176"/>
                  <a:pt x="3472233" y="3805682"/>
                </a:cubicBezTo>
                <a:lnTo>
                  <a:pt x="3465921" y="3805814"/>
                </a:lnTo>
                <a:lnTo>
                  <a:pt x="3455541" y="3815505"/>
                </a:lnTo>
                <a:lnTo>
                  <a:pt x="3429027" y="3816906"/>
                </a:lnTo>
                <a:cubicBezTo>
                  <a:pt x="3408521" y="3817753"/>
                  <a:pt x="3388898" y="3819475"/>
                  <a:pt x="3369507" y="3825563"/>
                </a:cubicBezTo>
                <a:cubicBezTo>
                  <a:pt x="3353730" y="3819534"/>
                  <a:pt x="3338870" y="3818175"/>
                  <a:pt x="3324491" y="3832006"/>
                </a:cubicBezTo>
                <a:cubicBezTo>
                  <a:pt x="3281706" y="3833409"/>
                  <a:pt x="3271319" y="3817569"/>
                  <a:pt x="3244235" y="3834376"/>
                </a:cubicBezTo>
                <a:cubicBezTo>
                  <a:pt x="3236206" y="3826142"/>
                  <a:pt x="3230700" y="3821848"/>
                  <a:pt x="3226507" y="3820131"/>
                </a:cubicBezTo>
                <a:cubicBezTo>
                  <a:pt x="3213924" y="3814979"/>
                  <a:pt x="3213172" y="3833011"/>
                  <a:pt x="3191688" y="3837359"/>
                </a:cubicBezTo>
                <a:cubicBezTo>
                  <a:pt x="3168723" y="3844588"/>
                  <a:pt x="3175642" y="3846041"/>
                  <a:pt x="3153779" y="3848439"/>
                </a:cubicBezTo>
                <a:cubicBezTo>
                  <a:pt x="3136862" y="3851385"/>
                  <a:pt x="3115876" y="3855158"/>
                  <a:pt x="3090188" y="3855036"/>
                </a:cubicBezTo>
                <a:cubicBezTo>
                  <a:pt x="3066058" y="3880979"/>
                  <a:pt x="3059981" y="3849823"/>
                  <a:pt x="3031422" y="3858298"/>
                </a:cubicBezTo>
                <a:cubicBezTo>
                  <a:pt x="3017157" y="3868236"/>
                  <a:pt x="3007595" y="3870098"/>
                  <a:pt x="2996288" y="3860020"/>
                </a:cubicBezTo>
                <a:cubicBezTo>
                  <a:pt x="2930242" y="3908295"/>
                  <a:pt x="2959927" y="3862932"/>
                  <a:pt x="2901661" y="3882243"/>
                </a:cubicBezTo>
                <a:cubicBezTo>
                  <a:pt x="2863654" y="3897291"/>
                  <a:pt x="2822551" y="3908676"/>
                  <a:pt x="2782141" y="3932983"/>
                </a:cubicBezTo>
                <a:lnTo>
                  <a:pt x="2749597" y="3956746"/>
                </a:lnTo>
                <a:lnTo>
                  <a:pt x="2730493" y="3955236"/>
                </a:lnTo>
                <a:lnTo>
                  <a:pt x="2707507" y="3947771"/>
                </a:lnTo>
                <a:lnTo>
                  <a:pt x="2701937" y="3950565"/>
                </a:lnTo>
                <a:cubicBezTo>
                  <a:pt x="2691594" y="3948746"/>
                  <a:pt x="2676749" y="3934159"/>
                  <a:pt x="2679435" y="3949768"/>
                </a:cubicBezTo>
                <a:lnTo>
                  <a:pt x="2667352" y="3942821"/>
                </a:lnTo>
                <a:lnTo>
                  <a:pt x="2657096" y="3953571"/>
                </a:lnTo>
                <a:cubicBezTo>
                  <a:pt x="2656117" y="3956261"/>
                  <a:pt x="2655464" y="3959177"/>
                  <a:pt x="2655161" y="3962216"/>
                </a:cubicBezTo>
                <a:lnTo>
                  <a:pt x="2638604" y="3955936"/>
                </a:lnTo>
                <a:lnTo>
                  <a:pt x="2626185" y="3962937"/>
                </a:lnTo>
                <a:lnTo>
                  <a:pt x="2614077" y="3955576"/>
                </a:lnTo>
                <a:lnTo>
                  <a:pt x="2609403" y="3956215"/>
                </a:lnTo>
                <a:lnTo>
                  <a:pt x="2597896" y="3958939"/>
                </a:lnTo>
                <a:cubicBezTo>
                  <a:pt x="2592077" y="3961159"/>
                  <a:pt x="2585584" y="3963907"/>
                  <a:pt x="2578251" y="3965812"/>
                </a:cubicBezTo>
                <a:lnTo>
                  <a:pt x="2571961" y="3966278"/>
                </a:lnTo>
                <a:lnTo>
                  <a:pt x="2559399" y="3979193"/>
                </a:lnTo>
                <a:cubicBezTo>
                  <a:pt x="2550305" y="3989010"/>
                  <a:pt x="2543019" y="3995469"/>
                  <a:pt x="2533560" y="3988160"/>
                </a:cubicBezTo>
                <a:cubicBezTo>
                  <a:pt x="2526682" y="3994363"/>
                  <a:pt x="2521563" y="4007257"/>
                  <a:pt x="2515299" y="4016867"/>
                </a:cubicBezTo>
                <a:lnTo>
                  <a:pt x="2513423" y="4018759"/>
                </a:lnTo>
                <a:lnTo>
                  <a:pt x="2482991" y="4012935"/>
                </a:lnTo>
                <a:cubicBezTo>
                  <a:pt x="2469558" y="4010479"/>
                  <a:pt x="2456714" y="4010658"/>
                  <a:pt x="2446940" y="4021172"/>
                </a:cubicBezTo>
                <a:cubicBezTo>
                  <a:pt x="2445490" y="4004762"/>
                  <a:pt x="2418263" y="4035043"/>
                  <a:pt x="2404883" y="4024808"/>
                </a:cubicBezTo>
                <a:cubicBezTo>
                  <a:pt x="2395527" y="4015768"/>
                  <a:pt x="2385089" y="4022846"/>
                  <a:pt x="2373894" y="4023827"/>
                </a:cubicBezTo>
                <a:cubicBezTo>
                  <a:pt x="2360273" y="4016866"/>
                  <a:pt x="2310801" y="4031114"/>
                  <a:pt x="2297080" y="4040841"/>
                </a:cubicBezTo>
                <a:cubicBezTo>
                  <a:pt x="2262890" y="4074342"/>
                  <a:pt x="2198735" y="4051487"/>
                  <a:pt x="2170615" y="4077196"/>
                </a:cubicBezTo>
                <a:cubicBezTo>
                  <a:pt x="2161158" y="4081087"/>
                  <a:pt x="2152190" y="4082780"/>
                  <a:pt x="2143580" y="4083102"/>
                </a:cubicBezTo>
                <a:lnTo>
                  <a:pt x="2119893" y="4080874"/>
                </a:lnTo>
                <a:lnTo>
                  <a:pt x="2114008" y="4073996"/>
                </a:lnTo>
                <a:lnTo>
                  <a:pt x="2099067" y="4076068"/>
                </a:lnTo>
                <a:lnTo>
                  <a:pt x="2095000" y="4075096"/>
                </a:lnTo>
                <a:cubicBezTo>
                  <a:pt x="2087230" y="4073204"/>
                  <a:pt x="2079536" y="4071577"/>
                  <a:pt x="2071767" y="4071044"/>
                </a:cubicBezTo>
                <a:cubicBezTo>
                  <a:pt x="2077287" y="4106066"/>
                  <a:pt x="2006612" y="4072253"/>
                  <a:pt x="2024486" y="4100276"/>
                </a:cubicBezTo>
                <a:cubicBezTo>
                  <a:pt x="1982770" y="4103418"/>
                  <a:pt x="1990990" y="4145711"/>
                  <a:pt x="1944675" y="4121515"/>
                </a:cubicBezTo>
                <a:cubicBezTo>
                  <a:pt x="1876432" y="4151801"/>
                  <a:pt x="1796287" y="4126915"/>
                  <a:pt x="1739945" y="4171795"/>
                </a:cubicBezTo>
                <a:cubicBezTo>
                  <a:pt x="1680970" y="4182234"/>
                  <a:pt x="1693119" y="4173922"/>
                  <a:pt x="1662065" y="4184630"/>
                </a:cubicBezTo>
                <a:cubicBezTo>
                  <a:pt x="1658816" y="4205398"/>
                  <a:pt x="1624608" y="4174561"/>
                  <a:pt x="1595989" y="4193679"/>
                </a:cubicBezTo>
                <a:lnTo>
                  <a:pt x="1559231" y="4195932"/>
                </a:lnTo>
                <a:lnTo>
                  <a:pt x="1537197" y="4209468"/>
                </a:lnTo>
                <a:cubicBezTo>
                  <a:pt x="1524267" y="4212789"/>
                  <a:pt x="1508603" y="4203060"/>
                  <a:pt x="1508787" y="4230924"/>
                </a:cubicBezTo>
                <a:cubicBezTo>
                  <a:pt x="1500688" y="4227785"/>
                  <a:pt x="1493126" y="4234837"/>
                  <a:pt x="1488914" y="4241772"/>
                </a:cubicBezTo>
                <a:cubicBezTo>
                  <a:pt x="1483344" y="4244130"/>
                  <a:pt x="1472963" y="4244323"/>
                  <a:pt x="1465497" y="4245075"/>
                </a:cubicBezTo>
                <a:lnTo>
                  <a:pt x="1444118" y="4246285"/>
                </a:lnTo>
                <a:lnTo>
                  <a:pt x="1405326" y="4248391"/>
                </a:lnTo>
                <a:cubicBezTo>
                  <a:pt x="1362233" y="4238681"/>
                  <a:pt x="1386645" y="4253541"/>
                  <a:pt x="1344909" y="4237004"/>
                </a:cubicBezTo>
                <a:cubicBezTo>
                  <a:pt x="1319660" y="4278048"/>
                  <a:pt x="1328465" y="4235908"/>
                  <a:pt x="1298748" y="4241669"/>
                </a:cubicBezTo>
                <a:cubicBezTo>
                  <a:pt x="1303263" y="4202446"/>
                  <a:pt x="1257287" y="4277634"/>
                  <a:pt x="1251302" y="4232513"/>
                </a:cubicBezTo>
                <a:cubicBezTo>
                  <a:pt x="1246083" y="4234987"/>
                  <a:pt x="1221483" y="4225653"/>
                  <a:pt x="1216643" y="4229828"/>
                </a:cubicBezTo>
                <a:lnTo>
                  <a:pt x="1214101" y="4231991"/>
                </a:lnTo>
                <a:lnTo>
                  <a:pt x="1203193" y="4232867"/>
                </a:lnTo>
                <a:lnTo>
                  <a:pt x="1201049" y="4242842"/>
                </a:lnTo>
                <a:lnTo>
                  <a:pt x="1185298" y="4251133"/>
                </a:lnTo>
                <a:cubicBezTo>
                  <a:pt x="1179255" y="4252733"/>
                  <a:pt x="1172580" y="4252698"/>
                  <a:pt x="1164955" y="4250027"/>
                </a:cubicBezTo>
                <a:cubicBezTo>
                  <a:pt x="1138322" y="4224376"/>
                  <a:pt x="1100363" y="4267890"/>
                  <a:pt x="1067357" y="4233908"/>
                </a:cubicBezTo>
                <a:cubicBezTo>
                  <a:pt x="1055150" y="4224918"/>
                  <a:pt x="1016960" y="4218576"/>
                  <a:pt x="1009492" y="4230455"/>
                </a:cubicBezTo>
                <a:cubicBezTo>
                  <a:pt x="1001480" y="4231829"/>
                  <a:pt x="992281" y="4225396"/>
                  <a:pt x="988345" y="4238880"/>
                </a:cubicBezTo>
                <a:cubicBezTo>
                  <a:pt x="981958" y="4254801"/>
                  <a:pt x="954663" y="4223227"/>
                  <a:pt x="958251" y="4244100"/>
                </a:cubicBezTo>
                <a:cubicBezTo>
                  <a:pt x="938858" y="4222336"/>
                  <a:pt x="915951" y="4241975"/>
                  <a:pt x="899207" y="4247688"/>
                </a:cubicBezTo>
                <a:cubicBezTo>
                  <a:pt x="884002" y="4226854"/>
                  <a:pt x="873981" y="4247833"/>
                  <a:pt x="837706" y="4245528"/>
                </a:cubicBezTo>
                <a:cubicBezTo>
                  <a:pt x="821001" y="4221598"/>
                  <a:pt x="809746" y="4268977"/>
                  <a:pt x="778474" y="4235526"/>
                </a:cubicBezTo>
                <a:cubicBezTo>
                  <a:pt x="777421" y="4238161"/>
                  <a:pt x="776057" y="4240538"/>
                  <a:pt x="774418" y="4242583"/>
                </a:cubicBezTo>
                <a:cubicBezTo>
                  <a:pt x="764902" y="4254463"/>
                  <a:pt x="748468" y="4252810"/>
                  <a:pt x="737705" y="4238891"/>
                </a:cubicBezTo>
                <a:cubicBezTo>
                  <a:pt x="688302" y="4193107"/>
                  <a:pt x="682485" y="4224501"/>
                  <a:pt x="641839" y="4211160"/>
                </a:cubicBezTo>
                <a:cubicBezTo>
                  <a:pt x="596156" y="4200529"/>
                  <a:pt x="617273" y="4236299"/>
                  <a:pt x="558105" y="4191218"/>
                </a:cubicBezTo>
                <a:cubicBezTo>
                  <a:pt x="553107" y="4206459"/>
                  <a:pt x="528323" y="4202818"/>
                  <a:pt x="515682" y="4193696"/>
                </a:cubicBezTo>
                <a:cubicBezTo>
                  <a:pt x="493567" y="4189726"/>
                  <a:pt x="491022" y="4212483"/>
                  <a:pt x="467082" y="4185616"/>
                </a:cubicBezTo>
                <a:cubicBezTo>
                  <a:pt x="472585" y="4207692"/>
                  <a:pt x="425896" y="4188982"/>
                  <a:pt x="437646" y="4212658"/>
                </a:cubicBezTo>
                <a:cubicBezTo>
                  <a:pt x="424682" y="4230622"/>
                  <a:pt x="415313" y="4197369"/>
                  <a:pt x="402271" y="4212774"/>
                </a:cubicBezTo>
                <a:cubicBezTo>
                  <a:pt x="386486" y="4214846"/>
                  <a:pt x="402806" y="4204907"/>
                  <a:pt x="384907" y="4201195"/>
                </a:cubicBezTo>
                <a:cubicBezTo>
                  <a:pt x="363484" y="4200591"/>
                  <a:pt x="360732" y="4185695"/>
                  <a:pt x="337154" y="4206136"/>
                </a:cubicBezTo>
                <a:cubicBezTo>
                  <a:pt x="313728" y="4191390"/>
                  <a:pt x="328632" y="4203044"/>
                  <a:pt x="298662" y="4211227"/>
                </a:cubicBezTo>
                <a:cubicBezTo>
                  <a:pt x="284852" y="4197257"/>
                  <a:pt x="274958" y="4202411"/>
                  <a:pt x="265740" y="4213623"/>
                </a:cubicBezTo>
                <a:cubicBezTo>
                  <a:pt x="235520" y="4207388"/>
                  <a:pt x="209548" y="4223241"/>
                  <a:pt x="176403" y="4227393"/>
                </a:cubicBezTo>
                <a:cubicBezTo>
                  <a:pt x="138304" y="4239982"/>
                  <a:pt x="110954" y="4232182"/>
                  <a:pt x="82528" y="4243774"/>
                </a:cubicBezTo>
                <a:cubicBezTo>
                  <a:pt x="48751" y="4221865"/>
                  <a:pt x="39523" y="4251971"/>
                  <a:pt x="19464" y="4256103"/>
                </a:cubicBezTo>
                <a:lnTo>
                  <a:pt x="0" y="4221939"/>
                </a:lnTo>
                <a:lnTo>
                  <a:pt x="0" y="15850"/>
                </a:lnTo>
                <a:lnTo>
                  <a:pt x="3898347" y="0"/>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58D2EC0A-5E54-424F-BE02-26DFFEBD6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3232" y="727064"/>
            <a:ext cx="3898347" cy="4256103"/>
          </a:xfrm>
          <a:custGeom>
            <a:avLst/>
            <a:gdLst>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87367 w 3898347"/>
              <a:gd name="connsiteY122" fmla="*/ 4246680 h 4299085"/>
              <a:gd name="connsiteX123" fmla="*/ 37148 w 3898347"/>
              <a:gd name="connsiteY123" fmla="*/ 4289154 h 4299085"/>
              <a:gd name="connsiteX124" fmla="*/ 5850 w 3898347"/>
              <a:gd name="connsiteY124" fmla="*/ 4296945 h 4299085"/>
              <a:gd name="connsiteX125" fmla="*/ 0 w 3898347"/>
              <a:gd name="connsiteY125" fmla="*/ 4299085 h 4299085"/>
              <a:gd name="connsiteX126" fmla="*/ 0 w 3898347"/>
              <a:gd name="connsiteY126" fmla="*/ 15850 h 4299085"/>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37148 w 3898347"/>
              <a:gd name="connsiteY122" fmla="*/ 4289154 h 4299085"/>
              <a:gd name="connsiteX123" fmla="*/ 5850 w 3898347"/>
              <a:gd name="connsiteY123" fmla="*/ 4296945 h 4299085"/>
              <a:gd name="connsiteX124" fmla="*/ 0 w 3898347"/>
              <a:gd name="connsiteY124" fmla="*/ 4299085 h 4299085"/>
              <a:gd name="connsiteX125" fmla="*/ 0 w 3898347"/>
              <a:gd name="connsiteY125" fmla="*/ 15850 h 4299085"/>
              <a:gd name="connsiteX126" fmla="*/ 3898347 w 3898347"/>
              <a:gd name="connsiteY126" fmla="*/ 0 h 429908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37148 w 3898347"/>
              <a:gd name="connsiteY122" fmla="*/ 4289154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82528 w 3898347"/>
              <a:gd name="connsiteY122" fmla="*/ 4275540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83259 w 3898347"/>
              <a:gd name="connsiteY9" fmla="*/ 3825276 h 4275540"/>
              <a:gd name="connsiteX10" fmla="*/ 3729936 w 3898347"/>
              <a:gd name="connsiteY10" fmla="*/ 3815386 h 4275540"/>
              <a:gd name="connsiteX11" fmla="*/ 3726018 w 3898347"/>
              <a:gd name="connsiteY11" fmla="*/ 3815100 h 4275540"/>
              <a:gd name="connsiteX12" fmla="*/ 3725413 w 3898347"/>
              <a:gd name="connsiteY12" fmla="*/ 3814615 h 4275540"/>
              <a:gd name="connsiteX13" fmla="*/ 3713801 w 3898347"/>
              <a:gd name="connsiteY13" fmla="*/ 3811018 h 4275540"/>
              <a:gd name="connsiteX14" fmla="*/ 3709087 w 3898347"/>
              <a:gd name="connsiteY14" fmla="*/ 3813195 h 4275540"/>
              <a:gd name="connsiteX15" fmla="*/ 3698038 w 3898347"/>
              <a:gd name="connsiteY15" fmla="*/ 3806182 h 4275540"/>
              <a:gd name="connsiteX16" fmla="*/ 3662227 w 3898347"/>
              <a:gd name="connsiteY16" fmla="*/ 3807761 h 4275540"/>
              <a:gd name="connsiteX17" fmla="*/ 3659872 w 3898347"/>
              <a:gd name="connsiteY17" fmla="*/ 3805524 h 4275540"/>
              <a:gd name="connsiteX18" fmla="*/ 3643454 w 3898347"/>
              <a:gd name="connsiteY18" fmla="*/ 3794831 h 4275540"/>
              <a:gd name="connsiteX19" fmla="*/ 3624789 w 3898347"/>
              <a:gd name="connsiteY19" fmla="*/ 3803185 h 4275540"/>
              <a:gd name="connsiteX20" fmla="*/ 3602327 w 3898347"/>
              <a:gd name="connsiteY20" fmla="*/ 3794616 h 4275540"/>
              <a:gd name="connsiteX21" fmla="*/ 3596645 w 3898347"/>
              <a:gd name="connsiteY21" fmla="*/ 3797108 h 4275540"/>
              <a:gd name="connsiteX22" fmla="*/ 3574144 w 3898347"/>
              <a:gd name="connsiteY22" fmla="*/ 3795108 h 4275540"/>
              <a:gd name="connsiteX23" fmla="*/ 3562310 w 3898347"/>
              <a:gd name="connsiteY23" fmla="*/ 3787534 h 4275540"/>
              <a:gd name="connsiteX24" fmla="*/ 3551635 w 3898347"/>
              <a:gd name="connsiteY24" fmla="*/ 3797705 h 4275540"/>
              <a:gd name="connsiteX25" fmla="*/ 3550175 w 3898347"/>
              <a:gd name="connsiteY25" fmla="*/ 3803199 h 4275540"/>
              <a:gd name="connsiteX26" fmla="*/ 3542668 w 3898347"/>
              <a:gd name="connsiteY26" fmla="*/ 3803283 h 4275540"/>
              <a:gd name="connsiteX27" fmla="*/ 3533033 w 3898347"/>
              <a:gd name="connsiteY27" fmla="*/ 3799071 h 4275540"/>
              <a:gd name="connsiteX28" fmla="*/ 3521726 w 3898347"/>
              <a:gd name="connsiteY28" fmla="*/ 3804691 h 4275540"/>
              <a:gd name="connsiteX29" fmla="*/ 3520080 w 3898347"/>
              <a:gd name="connsiteY29" fmla="*/ 3805210 h 4275540"/>
              <a:gd name="connsiteX30" fmla="*/ 3508491 w 3898347"/>
              <a:gd name="connsiteY30" fmla="*/ 3797398 h 4275540"/>
              <a:gd name="connsiteX31" fmla="*/ 3503787 w 3898347"/>
              <a:gd name="connsiteY31" fmla="*/ 3797787 h 4275540"/>
              <a:gd name="connsiteX32" fmla="*/ 3492165 w 3898347"/>
              <a:gd name="connsiteY32" fmla="*/ 3799887 h 4275540"/>
              <a:gd name="connsiteX33" fmla="*/ 3472233 w 3898347"/>
              <a:gd name="connsiteY33" fmla="*/ 3805682 h 4275540"/>
              <a:gd name="connsiteX34" fmla="*/ 3465921 w 3898347"/>
              <a:gd name="connsiteY34" fmla="*/ 3805814 h 4275540"/>
              <a:gd name="connsiteX35" fmla="*/ 3455541 w 3898347"/>
              <a:gd name="connsiteY35" fmla="*/ 3815505 h 4275540"/>
              <a:gd name="connsiteX36" fmla="*/ 3429027 w 3898347"/>
              <a:gd name="connsiteY36" fmla="*/ 3816906 h 4275540"/>
              <a:gd name="connsiteX37" fmla="*/ 3369507 w 3898347"/>
              <a:gd name="connsiteY37" fmla="*/ 3825563 h 4275540"/>
              <a:gd name="connsiteX38" fmla="*/ 3324491 w 3898347"/>
              <a:gd name="connsiteY38" fmla="*/ 3832006 h 4275540"/>
              <a:gd name="connsiteX39" fmla="*/ 3244235 w 3898347"/>
              <a:gd name="connsiteY39" fmla="*/ 3834376 h 4275540"/>
              <a:gd name="connsiteX40" fmla="*/ 3226507 w 3898347"/>
              <a:gd name="connsiteY40" fmla="*/ 3820131 h 4275540"/>
              <a:gd name="connsiteX41" fmla="*/ 3191688 w 3898347"/>
              <a:gd name="connsiteY41" fmla="*/ 3837359 h 4275540"/>
              <a:gd name="connsiteX42" fmla="*/ 3185553 w 3898347"/>
              <a:gd name="connsiteY42" fmla="*/ 3859030 h 4275540"/>
              <a:gd name="connsiteX43" fmla="*/ 3137926 w 3898347"/>
              <a:gd name="connsiteY43" fmla="*/ 3867782 h 4275540"/>
              <a:gd name="connsiteX44" fmla="*/ 3090188 w 3898347"/>
              <a:gd name="connsiteY44" fmla="*/ 3855036 h 4275540"/>
              <a:gd name="connsiteX45" fmla="*/ 3031422 w 3898347"/>
              <a:gd name="connsiteY45" fmla="*/ 3858298 h 4275540"/>
              <a:gd name="connsiteX46" fmla="*/ 2996288 w 3898347"/>
              <a:gd name="connsiteY46" fmla="*/ 3860020 h 4275540"/>
              <a:gd name="connsiteX47" fmla="*/ 2901661 w 3898347"/>
              <a:gd name="connsiteY47" fmla="*/ 3882243 h 4275540"/>
              <a:gd name="connsiteX48" fmla="*/ 2782141 w 3898347"/>
              <a:gd name="connsiteY48" fmla="*/ 3932983 h 4275540"/>
              <a:gd name="connsiteX49" fmla="*/ 2749597 w 3898347"/>
              <a:gd name="connsiteY49" fmla="*/ 3956746 h 4275540"/>
              <a:gd name="connsiteX50" fmla="*/ 2730493 w 3898347"/>
              <a:gd name="connsiteY50" fmla="*/ 3955236 h 4275540"/>
              <a:gd name="connsiteX51" fmla="*/ 2707507 w 3898347"/>
              <a:gd name="connsiteY51" fmla="*/ 3947771 h 4275540"/>
              <a:gd name="connsiteX52" fmla="*/ 2701937 w 3898347"/>
              <a:gd name="connsiteY52" fmla="*/ 3950565 h 4275540"/>
              <a:gd name="connsiteX53" fmla="*/ 2679435 w 3898347"/>
              <a:gd name="connsiteY53" fmla="*/ 3949768 h 4275540"/>
              <a:gd name="connsiteX54" fmla="*/ 2667352 w 3898347"/>
              <a:gd name="connsiteY54" fmla="*/ 3942821 h 4275540"/>
              <a:gd name="connsiteX55" fmla="*/ 2657096 w 3898347"/>
              <a:gd name="connsiteY55" fmla="*/ 3953571 h 4275540"/>
              <a:gd name="connsiteX56" fmla="*/ 2655161 w 3898347"/>
              <a:gd name="connsiteY56" fmla="*/ 3962216 h 4275540"/>
              <a:gd name="connsiteX57" fmla="*/ 2638604 w 3898347"/>
              <a:gd name="connsiteY57" fmla="*/ 3955936 h 4275540"/>
              <a:gd name="connsiteX58" fmla="*/ 2626185 w 3898347"/>
              <a:gd name="connsiteY58" fmla="*/ 3962937 h 4275540"/>
              <a:gd name="connsiteX59" fmla="*/ 2614077 w 3898347"/>
              <a:gd name="connsiteY59" fmla="*/ 3955576 h 4275540"/>
              <a:gd name="connsiteX60" fmla="*/ 2609403 w 3898347"/>
              <a:gd name="connsiteY60" fmla="*/ 3956215 h 4275540"/>
              <a:gd name="connsiteX61" fmla="*/ 2597896 w 3898347"/>
              <a:gd name="connsiteY61" fmla="*/ 3958939 h 4275540"/>
              <a:gd name="connsiteX62" fmla="*/ 2578251 w 3898347"/>
              <a:gd name="connsiteY62" fmla="*/ 3965812 h 4275540"/>
              <a:gd name="connsiteX63" fmla="*/ 2571961 w 3898347"/>
              <a:gd name="connsiteY63" fmla="*/ 3966278 h 4275540"/>
              <a:gd name="connsiteX64" fmla="*/ 2559399 w 3898347"/>
              <a:gd name="connsiteY64" fmla="*/ 3979193 h 4275540"/>
              <a:gd name="connsiteX65" fmla="*/ 2533560 w 3898347"/>
              <a:gd name="connsiteY65" fmla="*/ 3988160 h 4275540"/>
              <a:gd name="connsiteX66" fmla="*/ 2515299 w 3898347"/>
              <a:gd name="connsiteY66" fmla="*/ 4016867 h 4275540"/>
              <a:gd name="connsiteX67" fmla="*/ 2513423 w 3898347"/>
              <a:gd name="connsiteY67" fmla="*/ 4018759 h 4275540"/>
              <a:gd name="connsiteX68" fmla="*/ 2482991 w 3898347"/>
              <a:gd name="connsiteY68" fmla="*/ 4012935 h 4275540"/>
              <a:gd name="connsiteX69" fmla="*/ 2446940 w 3898347"/>
              <a:gd name="connsiteY69" fmla="*/ 4021172 h 4275540"/>
              <a:gd name="connsiteX70" fmla="*/ 2404883 w 3898347"/>
              <a:gd name="connsiteY70" fmla="*/ 4024808 h 4275540"/>
              <a:gd name="connsiteX71" fmla="*/ 2373894 w 3898347"/>
              <a:gd name="connsiteY71" fmla="*/ 4023827 h 4275540"/>
              <a:gd name="connsiteX72" fmla="*/ 2297080 w 3898347"/>
              <a:gd name="connsiteY72" fmla="*/ 4040841 h 4275540"/>
              <a:gd name="connsiteX73" fmla="*/ 2170615 w 3898347"/>
              <a:gd name="connsiteY73" fmla="*/ 4077196 h 4275540"/>
              <a:gd name="connsiteX74" fmla="*/ 2143580 w 3898347"/>
              <a:gd name="connsiteY74" fmla="*/ 4083102 h 4275540"/>
              <a:gd name="connsiteX75" fmla="*/ 2119893 w 3898347"/>
              <a:gd name="connsiteY75" fmla="*/ 4080874 h 4275540"/>
              <a:gd name="connsiteX76" fmla="*/ 2114008 w 3898347"/>
              <a:gd name="connsiteY76" fmla="*/ 4073996 h 4275540"/>
              <a:gd name="connsiteX77" fmla="*/ 2099067 w 3898347"/>
              <a:gd name="connsiteY77" fmla="*/ 4076068 h 4275540"/>
              <a:gd name="connsiteX78" fmla="*/ 2095000 w 3898347"/>
              <a:gd name="connsiteY78" fmla="*/ 4075096 h 4275540"/>
              <a:gd name="connsiteX79" fmla="*/ 2071767 w 3898347"/>
              <a:gd name="connsiteY79" fmla="*/ 4071044 h 4275540"/>
              <a:gd name="connsiteX80" fmla="*/ 2024486 w 3898347"/>
              <a:gd name="connsiteY80" fmla="*/ 4100276 h 4275540"/>
              <a:gd name="connsiteX81" fmla="*/ 1964411 w 3898347"/>
              <a:gd name="connsiteY81" fmla="*/ 4105069 h 4275540"/>
              <a:gd name="connsiteX82" fmla="*/ 1739945 w 3898347"/>
              <a:gd name="connsiteY82" fmla="*/ 4171795 h 4275540"/>
              <a:gd name="connsiteX83" fmla="*/ 1610556 w 3898347"/>
              <a:gd name="connsiteY83" fmla="*/ 4167701 h 4275540"/>
              <a:gd name="connsiteX84" fmla="*/ 1553623 w 3898347"/>
              <a:gd name="connsiteY84" fmla="*/ 4236045 h 4275540"/>
              <a:gd name="connsiteX85" fmla="*/ 1548640 w 3898347"/>
              <a:gd name="connsiteY85" fmla="*/ 4238297 h 4275540"/>
              <a:gd name="connsiteX86" fmla="*/ 1530136 w 3898347"/>
              <a:gd name="connsiteY86" fmla="*/ 4227121 h 4275540"/>
              <a:gd name="connsiteX87" fmla="*/ 1508787 w 3898347"/>
              <a:gd name="connsiteY87" fmla="*/ 4234213 h 4275540"/>
              <a:gd name="connsiteX88" fmla="*/ 1488914 w 3898347"/>
              <a:gd name="connsiteY88" fmla="*/ 4241772 h 4275540"/>
              <a:gd name="connsiteX89" fmla="*/ 1488999 w 3898347"/>
              <a:gd name="connsiteY89" fmla="*/ 4251186 h 4275540"/>
              <a:gd name="connsiteX90" fmla="*/ 1475364 w 3898347"/>
              <a:gd name="connsiteY90" fmla="*/ 4248364 h 4275540"/>
              <a:gd name="connsiteX91" fmla="*/ 1457275 w 3898347"/>
              <a:gd name="connsiteY91" fmla="*/ 4252863 h 4275540"/>
              <a:gd name="connsiteX92" fmla="*/ 1448085 w 3898347"/>
              <a:gd name="connsiteY92" fmla="*/ 4248391 h 4275540"/>
              <a:gd name="connsiteX93" fmla="*/ 1315306 w 3898347"/>
              <a:gd name="connsiteY93" fmla="*/ 4237004 h 4275540"/>
              <a:gd name="connsiteX94" fmla="*/ 1272434 w 3898347"/>
              <a:gd name="connsiteY94" fmla="*/ 4244958 h 4275540"/>
              <a:gd name="connsiteX95" fmla="*/ 1231567 w 3898347"/>
              <a:gd name="connsiteY95" fmla="*/ 4219356 h 4275540"/>
              <a:gd name="connsiteX96" fmla="*/ 1216643 w 3898347"/>
              <a:gd name="connsiteY96" fmla="*/ 4229828 h 4275540"/>
              <a:gd name="connsiteX97" fmla="*/ 1214101 w 3898347"/>
              <a:gd name="connsiteY97" fmla="*/ 4231991 h 4275540"/>
              <a:gd name="connsiteX98" fmla="*/ 1203193 w 3898347"/>
              <a:gd name="connsiteY98" fmla="*/ 4232867 h 4275540"/>
              <a:gd name="connsiteX99" fmla="*/ 1201049 w 3898347"/>
              <a:gd name="connsiteY99" fmla="*/ 4242842 h 4275540"/>
              <a:gd name="connsiteX100" fmla="*/ 1185298 w 3898347"/>
              <a:gd name="connsiteY100" fmla="*/ 4251133 h 4275540"/>
              <a:gd name="connsiteX101" fmla="*/ 1164955 w 3898347"/>
              <a:gd name="connsiteY101" fmla="*/ 4250027 h 4275540"/>
              <a:gd name="connsiteX102" fmla="*/ 1067357 w 3898347"/>
              <a:gd name="connsiteY102" fmla="*/ 4233908 h 4275540"/>
              <a:gd name="connsiteX103" fmla="*/ 1009492 w 3898347"/>
              <a:gd name="connsiteY103" fmla="*/ 4230455 h 4275540"/>
              <a:gd name="connsiteX104" fmla="*/ 988345 w 3898347"/>
              <a:gd name="connsiteY104" fmla="*/ 4238880 h 4275540"/>
              <a:gd name="connsiteX105" fmla="*/ 958251 w 3898347"/>
              <a:gd name="connsiteY105" fmla="*/ 4244100 h 4275540"/>
              <a:gd name="connsiteX106" fmla="*/ 905785 w 3898347"/>
              <a:gd name="connsiteY106" fmla="*/ 4260845 h 4275540"/>
              <a:gd name="connsiteX107" fmla="*/ 834176 w 3898347"/>
              <a:gd name="connsiteY107" fmla="*/ 4270241 h 4275540"/>
              <a:gd name="connsiteX108" fmla="*/ 778474 w 3898347"/>
              <a:gd name="connsiteY108" fmla="*/ 4235526 h 4275540"/>
              <a:gd name="connsiteX109" fmla="*/ 774418 w 3898347"/>
              <a:gd name="connsiteY109" fmla="*/ 4242583 h 4275540"/>
              <a:gd name="connsiteX110" fmla="*/ 737705 w 3898347"/>
              <a:gd name="connsiteY110" fmla="*/ 4238891 h 4275540"/>
              <a:gd name="connsiteX111" fmla="*/ 605027 w 3898347"/>
              <a:gd name="connsiteY111" fmla="*/ 4175863 h 4275540"/>
              <a:gd name="connsiteX112" fmla="*/ 533391 w 3898347"/>
              <a:gd name="connsiteY112" fmla="*/ 4170035 h 4275540"/>
              <a:gd name="connsiteX113" fmla="*/ 508621 w 3898347"/>
              <a:gd name="connsiteY113" fmla="*/ 4176044 h 4275540"/>
              <a:gd name="connsiteX114" fmla="*/ 467082 w 3898347"/>
              <a:gd name="connsiteY114" fmla="*/ 4185616 h 4275540"/>
              <a:gd name="connsiteX115" fmla="*/ 437646 w 3898347"/>
              <a:gd name="connsiteY115" fmla="*/ 4212658 h 4275540"/>
              <a:gd name="connsiteX116" fmla="*/ 402271 w 3898347"/>
              <a:gd name="connsiteY116" fmla="*/ 4212774 h 4275540"/>
              <a:gd name="connsiteX117" fmla="*/ 391968 w 3898347"/>
              <a:gd name="connsiteY117" fmla="*/ 4187073 h 4275540"/>
              <a:gd name="connsiteX118" fmla="*/ 354806 w 3898347"/>
              <a:gd name="connsiteY118" fmla="*/ 4195545 h 4275540"/>
              <a:gd name="connsiteX119" fmla="*/ 298662 w 3898347"/>
              <a:gd name="connsiteY119" fmla="*/ 4211227 h 4275540"/>
              <a:gd name="connsiteX120" fmla="*/ 265740 w 3898347"/>
              <a:gd name="connsiteY120" fmla="*/ 4213623 h 4275540"/>
              <a:gd name="connsiteX121" fmla="*/ 176403 w 3898347"/>
              <a:gd name="connsiteY121" fmla="*/ 4227393 h 4275540"/>
              <a:gd name="connsiteX122" fmla="*/ 82528 w 3898347"/>
              <a:gd name="connsiteY122" fmla="*/ 4275540 h 4275540"/>
              <a:gd name="connsiteX123" fmla="*/ 19464 w 3898347"/>
              <a:gd name="connsiteY123" fmla="*/ 4256103 h 4275540"/>
              <a:gd name="connsiteX124" fmla="*/ 0 w 3898347"/>
              <a:gd name="connsiteY124" fmla="*/ 4221939 h 4275540"/>
              <a:gd name="connsiteX125" fmla="*/ 0 w 3898347"/>
              <a:gd name="connsiteY125" fmla="*/ 15850 h 4275540"/>
              <a:gd name="connsiteX126" fmla="*/ 3898347 w 3898347"/>
              <a:gd name="connsiteY126"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50175 w 3898347"/>
              <a:gd name="connsiteY24" fmla="*/ 3803199 h 4275540"/>
              <a:gd name="connsiteX25" fmla="*/ 3542668 w 3898347"/>
              <a:gd name="connsiteY25" fmla="*/ 3803283 h 4275540"/>
              <a:gd name="connsiteX26" fmla="*/ 3533033 w 3898347"/>
              <a:gd name="connsiteY26" fmla="*/ 3799071 h 4275540"/>
              <a:gd name="connsiteX27" fmla="*/ 3521726 w 3898347"/>
              <a:gd name="connsiteY27" fmla="*/ 3804691 h 4275540"/>
              <a:gd name="connsiteX28" fmla="*/ 3520080 w 3898347"/>
              <a:gd name="connsiteY28" fmla="*/ 3805210 h 4275540"/>
              <a:gd name="connsiteX29" fmla="*/ 3508491 w 3898347"/>
              <a:gd name="connsiteY29" fmla="*/ 3797398 h 4275540"/>
              <a:gd name="connsiteX30" fmla="*/ 3503787 w 3898347"/>
              <a:gd name="connsiteY30" fmla="*/ 3797787 h 4275540"/>
              <a:gd name="connsiteX31" fmla="*/ 3492165 w 3898347"/>
              <a:gd name="connsiteY31" fmla="*/ 3799887 h 4275540"/>
              <a:gd name="connsiteX32" fmla="*/ 3472233 w 3898347"/>
              <a:gd name="connsiteY32" fmla="*/ 3805682 h 4275540"/>
              <a:gd name="connsiteX33" fmla="*/ 3465921 w 3898347"/>
              <a:gd name="connsiteY33" fmla="*/ 3805814 h 4275540"/>
              <a:gd name="connsiteX34" fmla="*/ 3455541 w 3898347"/>
              <a:gd name="connsiteY34" fmla="*/ 3815505 h 4275540"/>
              <a:gd name="connsiteX35" fmla="*/ 3429027 w 3898347"/>
              <a:gd name="connsiteY35" fmla="*/ 3816906 h 4275540"/>
              <a:gd name="connsiteX36" fmla="*/ 3369507 w 3898347"/>
              <a:gd name="connsiteY36" fmla="*/ 3825563 h 4275540"/>
              <a:gd name="connsiteX37" fmla="*/ 3324491 w 3898347"/>
              <a:gd name="connsiteY37" fmla="*/ 3832006 h 4275540"/>
              <a:gd name="connsiteX38" fmla="*/ 3244235 w 3898347"/>
              <a:gd name="connsiteY38" fmla="*/ 3834376 h 4275540"/>
              <a:gd name="connsiteX39" fmla="*/ 3226507 w 3898347"/>
              <a:gd name="connsiteY39" fmla="*/ 3820131 h 4275540"/>
              <a:gd name="connsiteX40" fmla="*/ 3191688 w 3898347"/>
              <a:gd name="connsiteY40" fmla="*/ 3837359 h 4275540"/>
              <a:gd name="connsiteX41" fmla="*/ 3185553 w 3898347"/>
              <a:gd name="connsiteY41" fmla="*/ 3859030 h 4275540"/>
              <a:gd name="connsiteX42" fmla="*/ 3137926 w 3898347"/>
              <a:gd name="connsiteY42" fmla="*/ 3867782 h 4275540"/>
              <a:gd name="connsiteX43" fmla="*/ 3090188 w 3898347"/>
              <a:gd name="connsiteY43" fmla="*/ 3855036 h 4275540"/>
              <a:gd name="connsiteX44" fmla="*/ 3031422 w 3898347"/>
              <a:gd name="connsiteY44" fmla="*/ 3858298 h 4275540"/>
              <a:gd name="connsiteX45" fmla="*/ 2996288 w 3898347"/>
              <a:gd name="connsiteY45" fmla="*/ 3860020 h 4275540"/>
              <a:gd name="connsiteX46" fmla="*/ 2901661 w 3898347"/>
              <a:gd name="connsiteY46" fmla="*/ 3882243 h 4275540"/>
              <a:gd name="connsiteX47" fmla="*/ 2782141 w 3898347"/>
              <a:gd name="connsiteY47" fmla="*/ 3932983 h 4275540"/>
              <a:gd name="connsiteX48" fmla="*/ 2749597 w 3898347"/>
              <a:gd name="connsiteY48" fmla="*/ 3956746 h 4275540"/>
              <a:gd name="connsiteX49" fmla="*/ 2730493 w 3898347"/>
              <a:gd name="connsiteY49" fmla="*/ 3955236 h 4275540"/>
              <a:gd name="connsiteX50" fmla="*/ 2707507 w 3898347"/>
              <a:gd name="connsiteY50" fmla="*/ 3947771 h 4275540"/>
              <a:gd name="connsiteX51" fmla="*/ 2701937 w 3898347"/>
              <a:gd name="connsiteY51" fmla="*/ 3950565 h 4275540"/>
              <a:gd name="connsiteX52" fmla="*/ 2679435 w 3898347"/>
              <a:gd name="connsiteY52" fmla="*/ 3949768 h 4275540"/>
              <a:gd name="connsiteX53" fmla="*/ 2667352 w 3898347"/>
              <a:gd name="connsiteY53" fmla="*/ 3942821 h 4275540"/>
              <a:gd name="connsiteX54" fmla="*/ 2657096 w 3898347"/>
              <a:gd name="connsiteY54" fmla="*/ 3953571 h 4275540"/>
              <a:gd name="connsiteX55" fmla="*/ 2655161 w 3898347"/>
              <a:gd name="connsiteY55" fmla="*/ 3962216 h 4275540"/>
              <a:gd name="connsiteX56" fmla="*/ 2638604 w 3898347"/>
              <a:gd name="connsiteY56" fmla="*/ 3955936 h 4275540"/>
              <a:gd name="connsiteX57" fmla="*/ 2626185 w 3898347"/>
              <a:gd name="connsiteY57" fmla="*/ 3962937 h 4275540"/>
              <a:gd name="connsiteX58" fmla="*/ 2614077 w 3898347"/>
              <a:gd name="connsiteY58" fmla="*/ 3955576 h 4275540"/>
              <a:gd name="connsiteX59" fmla="*/ 2609403 w 3898347"/>
              <a:gd name="connsiteY59" fmla="*/ 3956215 h 4275540"/>
              <a:gd name="connsiteX60" fmla="*/ 2597896 w 3898347"/>
              <a:gd name="connsiteY60" fmla="*/ 3958939 h 4275540"/>
              <a:gd name="connsiteX61" fmla="*/ 2578251 w 3898347"/>
              <a:gd name="connsiteY61" fmla="*/ 3965812 h 4275540"/>
              <a:gd name="connsiteX62" fmla="*/ 2571961 w 3898347"/>
              <a:gd name="connsiteY62" fmla="*/ 3966278 h 4275540"/>
              <a:gd name="connsiteX63" fmla="*/ 2559399 w 3898347"/>
              <a:gd name="connsiteY63" fmla="*/ 3979193 h 4275540"/>
              <a:gd name="connsiteX64" fmla="*/ 2533560 w 3898347"/>
              <a:gd name="connsiteY64" fmla="*/ 3988160 h 4275540"/>
              <a:gd name="connsiteX65" fmla="*/ 2515299 w 3898347"/>
              <a:gd name="connsiteY65" fmla="*/ 4016867 h 4275540"/>
              <a:gd name="connsiteX66" fmla="*/ 2513423 w 3898347"/>
              <a:gd name="connsiteY66" fmla="*/ 4018759 h 4275540"/>
              <a:gd name="connsiteX67" fmla="*/ 2482991 w 3898347"/>
              <a:gd name="connsiteY67" fmla="*/ 4012935 h 4275540"/>
              <a:gd name="connsiteX68" fmla="*/ 2446940 w 3898347"/>
              <a:gd name="connsiteY68" fmla="*/ 4021172 h 4275540"/>
              <a:gd name="connsiteX69" fmla="*/ 2404883 w 3898347"/>
              <a:gd name="connsiteY69" fmla="*/ 4024808 h 4275540"/>
              <a:gd name="connsiteX70" fmla="*/ 2373894 w 3898347"/>
              <a:gd name="connsiteY70" fmla="*/ 4023827 h 4275540"/>
              <a:gd name="connsiteX71" fmla="*/ 2297080 w 3898347"/>
              <a:gd name="connsiteY71" fmla="*/ 4040841 h 4275540"/>
              <a:gd name="connsiteX72" fmla="*/ 2170615 w 3898347"/>
              <a:gd name="connsiteY72" fmla="*/ 4077196 h 4275540"/>
              <a:gd name="connsiteX73" fmla="*/ 2143580 w 3898347"/>
              <a:gd name="connsiteY73" fmla="*/ 4083102 h 4275540"/>
              <a:gd name="connsiteX74" fmla="*/ 2119893 w 3898347"/>
              <a:gd name="connsiteY74" fmla="*/ 4080874 h 4275540"/>
              <a:gd name="connsiteX75" fmla="*/ 2114008 w 3898347"/>
              <a:gd name="connsiteY75" fmla="*/ 4073996 h 4275540"/>
              <a:gd name="connsiteX76" fmla="*/ 2099067 w 3898347"/>
              <a:gd name="connsiteY76" fmla="*/ 4076068 h 4275540"/>
              <a:gd name="connsiteX77" fmla="*/ 2095000 w 3898347"/>
              <a:gd name="connsiteY77" fmla="*/ 4075096 h 4275540"/>
              <a:gd name="connsiteX78" fmla="*/ 2071767 w 3898347"/>
              <a:gd name="connsiteY78" fmla="*/ 4071044 h 4275540"/>
              <a:gd name="connsiteX79" fmla="*/ 2024486 w 3898347"/>
              <a:gd name="connsiteY79" fmla="*/ 4100276 h 4275540"/>
              <a:gd name="connsiteX80" fmla="*/ 1964411 w 3898347"/>
              <a:gd name="connsiteY80" fmla="*/ 4105069 h 4275540"/>
              <a:gd name="connsiteX81" fmla="*/ 1739945 w 3898347"/>
              <a:gd name="connsiteY81" fmla="*/ 4171795 h 4275540"/>
              <a:gd name="connsiteX82" fmla="*/ 1610556 w 3898347"/>
              <a:gd name="connsiteY82" fmla="*/ 4167701 h 4275540"/>
              <a:gd name="connsiteX83" fmla="*/ 1553623 w 3898347"/>
              <a:gd name="connsiteY83" fmla="*/ 4236045 h 4275540"/>
              <a:gd name="connsiteX84" fmla="*/ 1548640 w 3898347"/>
              <a:gd name="connsiteY84" fmla="*/ 4238297 h 4275540"/>
              <a:gd name="connsiteX85" fmla="*/ 1530136 w 3898347"/>
              <a:gd name="connsiteY85" fmla="*/ 4227121 h 4275540"/>
              <a:gd name="connsiteX86" fmla="*/ 1508787 w 3898347"/>
              <a:gd name="connsiteY86" fmla="*/ 4234213 h 4275540"/>
              <a:gd name="connsiteX87" fmla="*/ 1488914 w 3898347"/>
              <a:gd name="connsiteY87" fmla="*/ 4241772 h 4275540"/>
              <a:gd name="connsiteX88" fmla="*/ 1488999 w 3898347"/>
              <a:gd name="connsiteY88" fmla="*/ 4251186 h 4275540"/>
              <a:gd name="connsiteX89" fmla="*/ 1475364 w 3898347"/>
              <a:gd name="connsiteY89" fmla="*/ 4248364 h 4275540"/>
              <a:gd name="connsiteX90" fmla="*/ 1457275 w 3898347"/>
              <a:gd name="connsiteY90" fmla="*/ 4252863 h 4275540"/>
              <a:gd name="connsiteX91" fmla="*/ 1448085 w 3898347"/>
              <a:gd name="connsiteY91" fmla="*/ 4248391 h 4275540"/>
              <a:gd name="connsiteX92" fmla="*/ 1315306 w 3898347"/>
              <a:gd name="connsiteY92" fmla="*/ 4237004 h 4275540"/>
              <a:gd name="connsiteX93" fmla="*/ 1272434 w 3898347"/>
              <a:gd name="connsiteY93" fmla="*/ 4244958 h 4275540"/>
              <a:gd name="connsiteX94" fmla="*/ 1231567 w 3898347"/>
              <a:gd name="connsiteY94" fmla="*/ 4219356 h 4275540"/>
              <a:gd name="connsiteX95" fmla="*/ 1216643 w 3898347"/>
              <a:gd name="connsiteY95" fmla="*/ 4229828 h 4275540"/>
              <a:gd name="connsiteX96" fmla="*/ 1214101 w 3898347"/>
              <a:gd name="connsiteY96" fmla="*/ 4231991 h 4275540"/>
              <a:gd name="connsiteX97" fmla="*/ 1203193 w 3898347"/>
              <a:gd name="connsiteY97" fmla="*/ 4232867 h 4275540"/>
              <a:gd name="connsiteX98" fmla="*/ 1201049 w 3898347"/>
              <a:gd name="connsiteY98" fmla="*/ 4242842 h 4275540"/>
              <a:gd name="connsiteX99" fmla="*/ 1185298 w 3898347"/>
              <a:gd name="connsiteY99" fmla="*/ 4251133 h 4275540"/>
              <a:gd name="connsiteX100" fmla="*/ 1164955 w 3898347"/>
              <a:gd name="connsiteY100" fmla="*/ 4250027 h 4275540"/>
              <a:gd name="connsiteX101" fmla="*/ 1067357 w 3898347"/>
              <a:gd name="connsiteY101" fmla="*/ 4233908 h 4275540"/>
              <a:gd name="connsiteX102" fmla="*/ 1009492 w 3898347"/>
              <a:gd name="connsiteY102" fmla="*/ 4230455 h 4275540"/>
              <a:gd name="connsiteX103" fmla="*/ 988345 w 3898347"/>
              <a:gd name="connsiteY103" fmla="*/ 4238880 h 4275540"/>
              <a:gd name="connsiteX104" fmla="*/ 958251 w 3898347"/>
              <a:gd name="connsiteY104" fmla="*/ 4244100 h 4275540"/>
              <a:gd name="connsiteX105" fmla="*/ 905785 w 3898347"/>
              <a:gd name="connsiteY105" fmla="*/ 4260845 h 4275540"/>
              <a:gd name="connsiteX106" fmla="*/ 834176 w 3898347"/>
              <a:gd name="connsiteY106" fmla="*/ 4270241 h 4275540"/>
              <a:gd name="connsiteX107" fmla="*/ 778474 w 3898347"/>
              <a:gd name="connsiteY107" fmla="*/ 4235526 h 4275540"/>
              <a:gd name="connsiteX108" fmla="*/ 774418 w 3898347"/>
              <a:gd name="connsiteY108" fmla="*/ 4242583 h 4275540"/>
              <a:gd name="connsiteX109" fmla="*/ 737705 w 3898347"/>
              <a:gd name="connsiteY109" fmla="*/ 4238891 h 4275540"/>
              <a:gd name="connsiteX110" fmla="*/ 605027 w 3898347"/>
              <a:gd name="connsiteY110" fmla="*/ 4175863 h 4275540"/>
              <a:gd name="connsiteX111" fmla="*/ 533391 w 3898347"/>
              <a:gd name="connsiteY111" fmla="*/ 4170035 h 4275540"/>
              <a:gd name="connsiteX112" fmla="*/ 508621 w 3898347"/>
              <a:gd name="connsiteY112" fmla="*/ 4176044 h 4275540"/>
              <a:gd name="connsiteX113" fmla="*/ 467082 w 3898347"/>
              <a:gd name="connsiteY113" fmla="*/ 4185616 h 4275540"/>
              <a:gd name="connsiteX114" fmla="*/ 437646 w 3898347"/>
              <a:gd name="connsiteY114" fmla="*/ 4212658 h 4275540"/>
              <a:gd name="connsiteX115" fmla="*/ 402271 w 3898347"/>
              <a:gd name="connsiteY115" fmla="*/ 4212774 h 4275540"/>
              <a:gd name="connsiteX116" fmla="*/ 391968 w 3898347"/>
              <a:gd name="connsiteY116" fmla="*/ 4187073 h 4275540"/>
              <a:gd name="connsiteX117" fmla="*/ 354806 w 3898347"/>
              <a:gd name="connsiteY117" fmla="*/ 4195545 h 4275540"/>
              <a:gd name="connsiteX118" fmla="*/ 298662 w 3898347"/>
              <a:gd name="connsiteY118" fmla="*/ 4211227 h 4275540"/>
              <a:gd name="connsiteX119" fmla="*/ 265740 w 3898347"/>
              <a:gd name="connsiteY119" fmla="*/ 4213623 h 4275540"/>
              <a:gd name="connsiteX120" fmla="*/ 176403 w 3898347"/>
              <a:gd name="connsiteY120" fmla="*/ 4227393 h 4275540"/>
              <a:gd name="connsiteX121" fmla="*/ 82528 w 3898347"/>
              <a:gd name="connsiteY121" fmla="*/ 4275540 h 4275540"/>
              <a:gd name="connsiteX122" fmla="*/ 19464 w 3898347"/>
              <a:gd name="connsiteY122" fmla="*/ 4256103 h 4275540"/>
              <a:gd name="connsiteX123" fmla="*/ 0 w 3898347"/>
              <a:gd name="connsiteY123" fmla="*/ 4221939 h 4275540"/>
              <a:gd name="connsiteX124" fmla="*/ 0 w 3898347"/>
              <a:gd name="connsiteY124" fmla="*/ 15850 h 4275540"/>
              <a:gd name="connsiteX125" fmla="*/ 3898347 w 3898347"/>
              <a:gd name="connsiteY125"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137926 w 3898347"/>
              <a:gd name="connsiteY41" fmla="*/ 3867782 h 4275540"/>
              <a:gd name="connsiteX42" fmla="*/ 3090188 w 3898347"/>
              <a:gd name="connsiteY42" fmla="*/ 3855036 h 4275540"/>
              <a:gd name="connsiteX43" fmla="*/ 3031422 w 3898347"/>
              <a:gd name="connsiteY43" fmla="*/ 3858298 h 4275540"/>
              <a:gd name="connsiteX44" fmla="*/ 2996288 w 3898347"/>
              <a:gd name="connsiteY44" fmla="*/ 3860020 h 4275540"/>
              <a:gd name="connsiteX45" fmla="*/ 2901661 w 3898347"/>
              <a:gd name="connsiteY45" fmla="*/ 3882243 h 4275540"/>
              <a:gd name="connsiteX46" fmla="*/ 2782141 w 3898347"/>
              <a:gd name="connsiteY46" fmla="*/ 3932983 h 4275540"/>
              <a:gd name="connsiteX47" fmla="*/ 2749597 w 3898347"/>
              <a:gd name="connsiteY47" fmla="*/ 3956746 h 4275540"/>
              <a:gd name="connsiteX48" fmla="*/ 2730493 w 3898347"/>
              <a:gd name="connsiteY48" fmla="*/ 3955236 h 4275540"/>
              <a:gd name="connsiteX49" fmla="*/ 2707507 w 3898347"/>
              <a:gd name="connsiteY49" fmla="*/ 3947771 h 4275540"/>
              <a:gd name="connsiteX50" fmla="*/ 2701937 w 3898347"/>
              <a:gd name="connsiteY50" fmla="*/ 3950565 h 4275540"/>
              <a:gd name="connsiteX51" fmla="*/ 2679435 w 3898347"/>
              <a:gd name="connsiteY51" fmla="*/ 3949768 h 4275540"/>
              <a:gd name="connsiteX52" fmla="*/ 2667352 w 3898347"/>
              <a:gd name="connsiteY52" fmla="*/ 3942821 h 4275540"/>
              <a:gd name="connsiteX53" fmla="*/ 2657096 w 3898347"/>
              <a:gd name="connsiteY53" fmla="*/ 3953571 h 4275540"/>
              <a:gd name="connsiteX54" fmla="*/ 2655161 w 3898347"/>
              <a:gd name="connsiteY54" fmla="*/ 3962216 h 4275540"/>
              <a:gd name="connsiteX55" fmla="*/ 2638604 w 3898347"/>
              <a:gd name="connsiteY55" fmla="*/ 3955936 h 4275540"/>
              <a:gd name="connsiteX56" fmla="*/ 2626185 w 3898347"/>
              <a:gd name="connsiteY56" fmla="*/ 3962937 h 4275540"/>
              <a:gd name="connsiteX57" fmla="*/ 2614077 w 3898347"/>
              <a:gd name="connsiteY57" fmla="*/ 3955576 h 4275540"/>
              <a:gd name="connsiteX58" fmla="*/ 2609403 w 3898347"/>
              <a:gd name="connsiteY58" fmla="*/ 3956215 h 4275540"/>
              <a:gd name="connsiteX59" fmla="*/ 2597896 w 3898347"/>
              <a:gd name="connsiteY59" fmla="*/ 3958939 h 4275540"/>
              <a:gd name="connsiteX60" fmla="*/ 2578251 w 3898347"/>
              <a:gd name="connsiteY60" fmla="*/ 3965812 h 4275540"/>
              <a:gd name="connsiteX61" fmla="*/ 2571961 w 3898347"/>
              <a:gd name="connsiteY61" fmla="*/ 3966278 h 4275540"/>
              <a:gd name="connsiteX62" fmla="*/ 2559399 w 3898347"/>
              <a:gd name="connsiteY62" fmla="*/ 3979193 h 4275540"/>
              <a:gd name="connsiteX63" fmla="*/ 2533560 w 3898347"/>
              <a:gd name="connsiteY63" fmla="*/ 3988160 h 4275540"/>
              <a:gd name="connsiteX64" fmla="*/ 2515299 w 3898347"/>
              <a:gd name="connsiteY64" fmla="*/ 4016867 h 4275540"/>
              <a:gd name="connsiteX65" fmla="*/ 2513423 w 3898347"/>
              <a:gd name="connsiteY65" fmla="*/ 4018759 h 4275540"/>
              <a:gd name="connsiteX66" fmla="*/ 2482991 w 3898347"/>
              <a:gd name="connsiteY66" fmla="*/ 4012935 h 4275540"/>
              <a:gd name="connsiteX67" fmla="*/ 2446940 w 3898347"/>
              <a:gd name="connsiteY67" fmla="*/ 4021172 h 4275540"/>
              <a:gd name="connsiteX68" fmla="*/ 2404883 w 3898347"/>
              <a:gd name="connsiteY68" fmla="*/ 4024808 h 4275540"/>
              <a:gd name="connsiteX69" fmla="*/ 2373894 w 3898347"/>
              <a:gd name="connsiteY69" fmla="*/ 4023827 h 4275540"/>
              <a:gd name="connsiteX70" fmla="*/ 2297080 w 3898347"/>
              <a:gd name="connsiteY70" fmla="*/ 4040841 h 4275540"/>
              <a:gd name="connsiteX71" fmla="*/ 2170615 w 3898347"/>
              <a:gd name="connsiteY71" fmla="*/ 4077196 h 4275540"/>
              <a:gd name="connsiteX72" fmla="*/ 2143580 w 3898347"/>
              <a:gd name="connsiteY72" fmla="*/ 4083102 h 4275540"/>
              <a:gd name="connsiteX73" fmla="*/ 2119893 w 3898347"/>
              <a:gd name="connsiteY73" fmla="*/ 4080874 h 4275540"/>
              <a:gd name="connsiteX74" fmla="*/ 2114008 w 3898347"/>
              <a:gd name="connsiteY74" fmla="*/ 4073996 h 4275540"/>
              <a:gd name="connsiteX75" fmla="*/ 2099067 w 3898347"/>
              <a:gd name="connsiteY75" fmla="*/ 4076068 h 4275540"/>
              <a:gd name="connsiteX76" fmla="*/ 2095000 w 3898347"/>
              <a:gd name="connsiteY76" fmla="*/ 4075096 h 4275540"/>
              <a:gd name="connsiteX77" fmla="*/ 2071767 w 3898347"/>
              <a:gd name="connsiteY77" fmla="*/ 4071044 h 4275540"/>
              <a:gd name="connsiteX78" fmla="*/ 2024486 w 3898347"/>
              <a:gd name="connsiteY78" fmla="*/ 4100276 h 4275540"/>
              <a:gd name="connsiteX79" fmla="*/ 1964411 w 3898347"/>
              <a:gd name="connsiteY79" fmla="*/ 4105069 h 4275540"/>
              <a:gd name="connsiteX80" fmla="*/ 1739945 w 3898347"/>
              <a:gd name="connsiteY80" fmla="*/ 4171795 h 4275540"/>
              <a:gd name="connsiteX81" fmla="*/ 1610556 w 3898347"/>
              <a:gd name="connsiteY81" fmla="*/ 4167701 h 4275540"/>
              <a:gd name="connsiteX82" fmla="*/ 1553623 w 3898347"/>
              <a:gd name="connsiteY82" fmla="*/ 4236045 h 4275540"/>
              <a:gd name="connsiteX83" fmla="*/ 1548640 w 3898347"/>
              <a:gd name="connsiteY83" fmla="*/ 4238297 h 4275540"/>
              <a:gd name="connsiteX84" fmla="*/ 1530136 w 3898347"/>
              <a:gd name="connsiteY84" fmla="*/ 4227121 h 4275540"/>
              <a:gd name="connsiteX85" fmla="*/ 1508787 w 3898347"/>
              <a:gd name="connsiteY85" fmla="*/ 4234213 h 4275540"/>
              <a:gd name="connsiteX86" fmla="*/ 1488914 w 3898347"/>
              <a:gd name="connsiteY86" fmla="*/ 4241772 h 4275540"/>
              <a:gd name="connsiteX87" fmla="*/ 1488999 w 3898347"/>
              <a:gd name="connsiteY87" fmla="*/ 4251186 h 4275540"/>
              <a:gd name="connsiteX88" fmla="*/ 1475364 w 3898347"/>
              <a:gd name="connsiteY88" fmla="*/ 4248364 h 4275540"/>
              <a:gd name="connsiteX89" fmla="*/ 1457275 w 3898347"/>
              <a:gd name="connsiteY89" fmla="*/ 4252863 h 4275540"/>
              <a:gd name="connsiteX90" fmla="*/ 1448085 w 3898347"/>
              <a:gd name="connsiteY90" fmla="*/ 4248391 h 4275540"/>
              <a:gd name="connsiteX91" fmla="*/ 1315306 w 3898347"/>
              <a:gd name="connsiteY91" fmla="*/ 4237004 h 4275540"/>
              <a:gd name="connsiteX92" fmla="*/ 1272434 w 3898347"/>
              <a:gd name="connsiteY92" fmla="*/ 4244958 h 4275540"/>
              <a:gd name="connsiteX93" fmla="*/ 1231567 w 3898347"/>
              <a:gd name="connsiteY93" fmla="*/ 4219356 h 4275540"/>
              <a:gd name="connsiteX94" fmla="*/ 1216643 w 3898347"/>
              <a:gd name="connsiteY94" fmla="*/ 4229828 h 4275540"/>
              <a:gd name="connsiteX95" fmla="*/ 1214101 w 3898347"/>
              <a:gd name="connsiteY95" fmla="*/ 4231991 h 4275540"/>
              <a:gd name="connsiteX96" fmla="*/ 1203193 w 3898347"/>
              <a:gd name="connsiteY96" fmla="*/ 4232867 h 4275540"/>
              <a:gd name="connsiteX97" fmla="*/ 1201049 w 3898347"/>
              <a:gd name="connsiteY97" fmla="*/ 4242842 h 4275540"/>
              <a:gd name="connsiteX98" fmla="*/ 1185298 w 3898347"/>
              <a:gd name="connsiteY98" fmla="*/ 4251133 h 4275540"/>
              <a:gd name="connsiteX99" fmla="*/ 1164955 w 3898347"/>
              <a:gd name="connsiteY99" fmla="*/ 4250027 h 4275540"/>
              <a:gd name="connsiteX100" fmla="*/ 1067357 w 3898347"/>
              <a:gd name="connsiteY100" fmla="*/ 4233908 h 4275540"/>
              <a:gd name="connsiteX101" fmla="*/ 1009492 w 3898347"/>
              <a:gd name="connsiteY101" fmla="*/ 4230455 h 4275540"/>
              <a:gd name="connsiteX102" fmla="*/ 988345 w 3898347"/>
              <a:gd name="connsiteY102" fmla="*/ 4238880 h 4275540"/>
              <a:gd name="connsiteX103" fmla="*/ 958251 w 3898347"/>
              <a:gd name="connsiteY103" fmla="*/ 4244100 h 4275540"/>
              <a:gd name="connsiteX104" fmla="*/ 905785 w 3898347"/>
              <a:gd name="connsiteY104" fmla="*/ 4260845 h 4275540"/>
              <a:gd name="connsiteX105" fmla="*/ 834176 w 3898347"/>
              <a:gd name="connsiteY105" fmla="*/ 4270241 h 4275540"/>
              <a:gd name="connsiteX106" fmla="*/ 778474 w 3898347"/>
              <a:gd name="connsiteY106" fmla="*/ 4235526 h 4275540"/>
              <a:gd name="connsiteX107" fmla="*/ 774418 w 3898347"/>
              <a:gd name="connsiteY107" fmla="*/ 4242583 h 4275540"/>
              <a:gd name="connsiteX108" fmla="*/ 737705 w 3898347"/>
              <a:gd name="connsiteY108" fmla="*/ 4238891 h 4275540"/>
              <a:gd name="connsiteX109" fmla="*/ 605027 w 3898347"/>
              <a:gd name="connsiteY109" fmla="*/ 4175863 h 4275540"/>
              <a:gd name="connsiteX110" fmla="*/ 533391 w 3898347"/>
              <a:gd name="connsiteY110" fmla="*/ 4170035 h 4275540"/>
              <a:gd name="connsiteX111" fmla="*/ 508621 w 3898347"/>
              <a:gd name="connsiteY111" fmla="*/ 4176044 h 4275540"/>
              <a:gd name="connsiteX112" fmla="*/ 467082 w 3898347"/>
              <a:gd name="connsiteY112" fmla="*/ 4185616 h 4275540"/>
              <a:gd name="connsiteX113" fmla="*/ 437646 w 3898347"/>
              <a:gd name="connsiteY113" fmla="*/ 4212658 h 4275540"/>
              <a:gd name="connsiteX114" fmla="*/ 402271 w 3898347"/>
              <a:gd name="connsiteY114" fmla="*/ 4212774 h 4275540"/>
              <a:gd name="connsiteX115" fmla="*/ 391968 w 3898347"/>
              <a:gd name="connsiteY115" fmla="*/ 4187073 h 4275540"/>
              <a:gd name="connsiteX116" fmla="*/ 354806 w 3898347"/>
              <a:gd name="connsiteY116" fmla="*/ 4195545 h 4275540"/>
              <a:gd name="connsiteX117" fmla="*/ 298662 w 3898347"/>
              <a:gd name="connsiteY117" fmla="*/ 4211227 h 4275540"/>
              <a:gd name="connsiteX118" fmla="*/ 265740 w 3898347"/>
              <a:gd name="connsiteY118" fmla="*/ 4213623 h 4275540"/>
              <a:gd name="connsiteX119" fmla="*/ 176403 w 3898347"/>
              <a:gd name="connsiteY119" fmla="*/ 4227393 h 4275540"/>
              <a:gd name="connsiteX120" fmla="*/ 82528 w 3898347"/>
              <a:gd name="connsiteY120" fmla="*/ 4275540 h 4275540"/>
              <a:gd name="connsiteX121" fmla="*/ 19464 w 3898347"/>
              <a:gd name="connsiteY121" fmla="*/ 4256103 h 4275540"/>
              <a:gd name="connsiteX122" fmla="*/ 0 w 3898347"/>
              <a:gd name="connsiteY122" fmla="*/ 4221939 h 4275540"/>
              <a:gd name="connsiteX123" fmla="*/ 0 w 3898347"/>
              <a:gd name="connsiteY123" fmla="*/ 15850 h 4275540"/>
              <a:gd name="connsiteX124" fmla="*/ 3898347 w 3898347"/>
              <a:gd name="connsiteY124"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05027 w 3898347"/>
              <a:gd name="connsiteY108" fmla="*/ 4175863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27717 w 3898347"/>
              <a:gd name="connsiteY108" fmla="*/ 4207629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85553 w 3898347"/>
              <a:gd name="connsiteY40" fmla="*/ 3859030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53779 w 3898347"/>
              <a:gd name="connsiteY40" fmla="*/ 3848439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33391 w 3898347"/>
              <a:gd name="connsiteY109" fmla="*/ 4170035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53623 w 3898347"/>
              <a:gd name="connsiteY81" fmla="*/ 4236045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42330 w 3898347"/>
              <a:gd name="connsiteY80" fmla="*/ 4174762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64215 w 3898347"/>
              <a:gd name="connsiteY81" fmla="*/ 419014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51302 w 3898347"/>
              <a:gd name="connsiteY92" fmla="*/ 4232513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88999 w 3898347"/>
              <a:gd name="connsiteY86" fmla="*/ 4251186 h 4256103"/>
              <a:gd name="connsiteX87" fmla="*/ 1475364 w 3898347"/>
              <a:gd name="connsiteY87" fmla="*/ 4248364 h 4256103"/>
              <a:gd name="connsiteX88" fmla="*/ 1444118 w 3898347"/>
              <a:gd name="connsiteY88" fmla="*/ 4246285 h 4256103"/>
              <a:gd name="connsiteX89" fmla="*/ 1405326 w 3898347"/>
              <a:gd name="connsiteY89" fmla="*/ 4248391 h 4256103"/>
              <a:gd name="connsiteX90" fmla="*/ 1344909 w 3898347"/>
              <a:gd name="connsiteY90" fmla="*/ 4237004 h 4256103"/>
              <a:gd name="connsiteX91" fmla="*/ 1298748 w 3898347"/>
              <a:gd name="connsiteY91" fmla="*/ 4241669 h 4256103"/>
              <a:gd name="connsiteX92" fmla="*/ 1251302 w 3898347"/>
              <a:gd name="connsiteY92" fmla="*/ 4232513 h 4256103"/>
              <a:gd name="connsiteX93" fmla="*/ 1216643 w 3898347"/>
              <a:gd name="connsiteY93" fmla="*/ 4229828 h 4256103"/>
              <a:gd name="connsiteX94" fmla="*/ 1214101 w 3898347"/>
              <a:gd name="connsiteY94" fmla="*/ 4231991 h 4256103"/>
              <a:gd name="connsiteX95" fmla="*/ 1203193 w 3898347"/>
              <a:gd name="connsiteY95" fmla="*/ 4232867 h 4256103"/>
              <a:gd name="connsiteX96" fmla="*/ 1201049 w 3898347"/>
              <a:gd name="connsiteY96" fmla="*/ 4242842 h 4256103"/>
              <a:gd name="connsiteX97" fmla="*/ 1185298 w 3898347"/>
              <a:gd name="connsiteY97" fmla="*/ 4251133 h 4256103"/>
              <a:gd name="connsiteX98" fmla="*/ 1164955 w 3898347"/>
              <a:gd name="connsiteY98" fmla="*/ 4250027 h 4256103"/>
              <a:gd name="connsiteX99" fmla="*/ 1067357 w 3898347"/>
              <a:gd name="connsiteY99" fmla="*/ 4233908 h 4256103"/>
              <a:gd name="connsiteX100" fmla="*/ 1009492 w 3898347"/>
              <a:gd name="connsiteY100" fmla="*/ 4230455 h 4256103"/>
              <a:gd name="connsiteX101" fmla="*/ 988345 w 3898347"/>
              <a:gd name="connsiteY101" fmla="*/ 4238880 h 4256103"/>
              <a:gd name="connsiteX102" fmla="*/ 958251 w 3898347"/>
              <a:gd name="connsiteY102" fmla="*/ 4244100 h 4256103"/>
              <a:gd name="connsiteX103" fmla="*/ 899207 w 3898347"/>
              <a:gd name="connsiteY103" fmla="*/ 4247688 h 4256103"/>
              <a:gd name="connsiteX104" fmla="*/ 837706 w 3898347"/>
              <a:gd name="connsiteY104" fmla="*/ 4245528 h 4256103"/>
              <a:gd name="connsiteX105" fmla="*/ 778474 w 3898347"/>
              <a:gd name="connsiteY105" fmla="*/ 4235526 h 4256103"/>
              <a:gd name="connsiteX106" fmla="*/ 774418 w 3898347"/>
              <a:gd name="connsiteY106" fmla="*/ 4242583 h 4256103"/>
              <a:gd name="connsiteX107" fmla="*/ 737705 w 3898347"/>
              <a:gd name="connsiteY107" fmla="*/ 4238891 h 4256103"/>
              <a:gd name="connsiteX108" fmla="*/ 641839 w 3898347"/>
              <a:gd name="connsiteY108" fmla="*/ 4211160 h 4256103"/>
              <a:gd name="connsiteX109" fmla="*/ 558105 w 3898347"/>
              <a:gd name="connsiteY109" fmla="*/ 4191218 h 4256103"/>
              <a:gd name="connsiteX110" fmla="*/ 515682 w 3898347"/>
              <a:gd name="connsiteY110" fmla="*/ 4193696 h 4256103"/>
              <a:gd name="connsiteX111" fmla="*/ 467082 w 3898347"/>
              <a:gd name="connsiteY111" fmla="*/ 4185616 h 4256103"/>
              <a:gd name="connsiteX112" fmla="*/ 437646 w 3898347"/>
              <a:gd name="connsiteY112" fmla="*/ 4212658 h 4256103"/>
              <a:gd name="connsiteX113" fmla="*/ 402271 w 3898347"/>
              <a:gd name="connsiteY113" fmla="*/ 4212774 h 4256103"/>
              <a:gd name="connsiteX114" fmla="*/ 384907 w 3898347"/>
              <a:gd name="connsiteY114" fmla="*/ 4201195 h 4256103"/>
              <a:gd name="connsiteX115" fmla="*/ 337154 w 3898347"/>
              <a:gd name="connsiteY115" fmla="*/ 4206136 h 4256103"/>
              <a:gd name="connsiteX116" fmla="*/ 298662 w 3898347"/>
              <a:gd name="connsiteY116" fmla="*/ 4211227 h 4256103"/>
              <a:gd name="connsiteX117" fmla="*/ 265740 w 3898347"/>
              <a:gd name="connsiteY117" fmla="*/ 4213623 h 4256103"/>
              <a:gd name="connsiteX118" fmla="*/ 176403 w 3898347"/>
              <a:gd name="connsiteY118" fmla="*/ 4227393 h 4256103"/>
              <a:gd name="connsiteX119" fmla="*/ 82528 w 3898347"/>
              <a:gd name="connsiteY119" fmla="*/ 4243774 h 4256103"/>
              <a:gd name="connsiteX120" fmla="*/ 19464 w 3898347"/>
              <a:gd name="connsiteY120" fmla="*/ 4256103 h 4256103"/>
              <a:gd name="connsiteX121" fmla="*/ 0 w 3898347"/>
              <a:gd name="connsiteY121" fmla="*/ 4221939 h 4256103"/>
              <a:gd name="connsiteX122" fmla="*/ 0 w 3898347"/>
              <a:gd name="connsiteY122" fmla="*/ 15850 h 4256103"/>
              <a:gd name="connsiteX123" fmla="*/ 3898347 w 3898347"/>
              <a:gd name="connsiteY123"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75364 w 3898347"/>
              <a:gd name="connsiteY86" fmla="*/ 4248364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79157 w 3898347"/>
              <a:gd name="connsiteY2" fmla="*/ 3836240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898347" h="4256103">
                <a:moveTo>
                  <a:pt x="3898347" y="0"/>
                </a:moveTo>
                <a:lnTo>
                  <a:pt x="3898347" y="3834445"/>
                </a:lnTo>
                <a:lnTo>
                  <a:pt x="3879157" y="3836240"/>
                </a:lnTo>
                <a:cubicBezTo>
                  <a:pt x="3885307" y="3798226"/>
                  <a:pt x="3856203" y="3861184"/>
                  <a:pt x="3851953" y="3816140"/>
                </a:cubicBezTo>
                <a:cubicBezTo>
                  <a:pt x="3846568" y="3817958"/>
                  <a:pt x="3841484" y="3807983"/>
                  <a:pt x="3836418" y="3811513"/>
                </a:cubicBezTo>
                <a:lnTo>
                  <a:pt x="3833758" y="3813341"/>
                </a:lnTo>
                <a:lnTo>
                  <a:pt x="3822673" y="3812913"/>
                </a:lnTo>
                <a:lnTo>
                  <a:pt x="3820104" y="3822466"/>
                </a:lnTo>
                <a:lnTo>
                  <a:pt x="3777502" y="3828757"/>
                </a:lnTo>
                <a:cubicBezTo>
                  <a:pt x="3762474" y="3827577"/>
                  <a:pt x="3742902" y="3817662"/>
                  <a:pt x="3729936" y="3815386"/>
                </a:cubicBezTo>
                <a:lnTo>
                  <a:pt x="3726018" y="3815100"/>
                </a:lnTo>
                <a:lnTo>
                  <a:pt x="3725413" y="3814615"/>
                </a:lnTo>
                <a:cubicBezTo>
                  <a:pt x="3721569" y="3812283"/>
                  <a:pt x="3717711" y="3810892"/>
                  <a:pt x="3713801" y="3811018"/>
                </a:cubicBezTo>
                <a:lnTo>
                  <a:pt x="3709087" y="3813195"/>
                </a:lnTo>
                <a:lnTo>
                  <a:pt x="3698038" y="3806182"/>
                </a:lnTo>
                <a:lnTo>
                  <a:pt x="3662227" y="3807761"/>
                </a:lnTo>
                <a:lnTo>
                  <a:pt x="3659872" y="3805524"/>
                </a:lnTo>
                <a:cubicBezTo>
                  <a:pt x="3654837" y="3800238"/>
                  <a:pt x="3649779" y="3795747"/>
                  <a:pt x="3643454" y="3794831"/>
                </a:cubicBezTo>
                <a:lnTo>
                  <a:pt x="3624789" y="3803185"/>
                </a:lnTo>
                <a:lnTo>
                  <a:pt x="3602327" y="3794616"/>
                </a:lnTo>
                <a:lnTo>
                  <a:pt x="3596645" y="3797108"/>
                </a:lnTo>
                <a:cubicBezTo>
                  <a:pt x="3586358" y="3794741"/>
                  <a:pt x="3572046" y="3779403"/>
                  <a:pt x="3574144" y="3795108"/>
                </a:cubicBezTo>
                <a:lnTo>
                  <a:pt x="3562310" y="3787534"/>
                </a:lnTo>
                <a:lnTo>
                  <a:pt x="3551635" y="3797705"/>
                </a:lnTo>
                <a:lnTo>
                  <a:pt x="3542668" y="3803283"/>
                </a:lnTo>
                <a:lnTo>
                  <a:pt x="3533033" y="3799071"/>
                </a:lnTo>
                <a:lnTo>
                  <a:pt x="3521726" y="3804691"/>
                </a:lnTo>
                <a:lnTo>
                  <a:pt x="3520080" y="3805210"/>
                </a:lnTo>
                <a:lnTo>
                  <a:pt x="3508491" y="3797398"/>
                </a:lnTo>
                <a:lnTo>
                  <a:pt x="3503787" y="3797787"/>
                </a:lnTo>
                <a:lnTo>
                  <a:pt x="3492165" y="3799887"/>
                </a:lnTo>
                <a:cubicBezTo>
                  <a:pt x="3486252" y="3801787"/>
                  <a:pt x="3479649" y="3804176"/>
                  <a:pt x="3472233" y="3805682"/>
                </a:cubicBezTo>
                <a:lnTo>
                  <a:pt x="3465921" y="3805814"/>
                </a:lnTo>
                <a:lnTo>
                  <a:pt x="3455541" y="3815505"/>
                </a:lnTo>
                <a:lnTo>
                  <a:pt x="3429027" y="3816906"/>
                </a:lnTo>
                <a:cubicBezTo>
                  <a:pt x="3408521" y="3817753"/>
                  <a:pt x="3388898" y="3819475"/>
                  <a:pt x="3369507" y="3825563"/>
                </a:cubicBezTo>
                <a:cubicBezTo>
                  <a:pt x="3353730" y="3819534"/>
                  <a:pt x="3338870" y="3818175"/>
                  <a:pt x="3324491" y="3832006"/>
                </a:cubicBezTo>
                <a:cubicBezTo>
                  <a:pt x="3281706" y="3833409"/>
                  <a:pt x="3271319" y="3817569"/>
                  <a:pt x="3244235" y="3834376"/>
                </a:cubicBezTo>
                <a:cubicBezTo>
                  <a:pt x="3236206" y="3826142"/>
                  <a:pt x="3230700" y="3821848"/>
                  <a:pt x="3226507" y="3820131"/>
                </a:cubicBezTo>
                <a:cubicBezTo>
                  <a:pt x="3213924" y="3814979"/>
                  <a:pt x="3213172" y="3833011"/>
                  <a:pt x="3191688" y="3837359"/>
                </a:cubicBezTo>
                <a:cubicBezTo>
                  <a:pt x="3168723" y="3844588"/>
                  <a:pt x="3175642" y="3846041"/>
                  <a:pt x="3153779" y="3848439"/>
                </a:cubicBezTo>
                <a:cubicBezTo>
                  <a:pt x="3136862" y="3851385"/>
                  <a:pt x="3115876" y="3855158"/>
                  <a:pt x="3090188" y="3855036"/>
                </a:cubicBezTo>
                <a:cubicBezTo>
                  <a:pt x="3066058" y="3880979"/>
                  <a:pt x="3059981" y="3849823"/>
                  <a:pt x="3031422" y="3858298"/>
                </a:cubicBezTo>
                <a:cubicBezTo>
                  <a:pt x="3017157" y="3868236"/>
                  <a:pt x="3007595" y="3870098"/>
                  <a:pt x="2996288" y="3860020"/>
                </a:cubicBezTo>
                <a:cubicBezTo>
                  <a:pt x="2930242" y="3908295"/>
                  <a:pt x="2959927" y="3862932"/>
                  <a:pt x="2901661" y="3882243"/>
                </a:cubicBezTo>
                <a:cubicBezTo>
                  <a:pt x="2863654" y="3897291"/>
                  <a:pt x="2822551" y="3908676"/>
                  <a:pt x="2782141" y="3932983"/>
                </a:cubicBezTo>
                <a:lnTo>
                  <a:pt x="2749597" y="3956746"/>
                </a:lnTo>
                <a:lnTo>
                  <a:pt x="2730493" y="3955236"/>
                </a:lnTo>
                <a:lnTo>
                  <a:pt x="2707507" y="3947771"/>
                </a:lnTo>
                <a:lnTo>
                  <a:pt x="2701937" y="3950565"/>
                </a:lnTo>
                <a:cubicBezTo>
                  <a:pt x="2691594" y="3948746"/>
                  <a:pt x="2676749" y="3934159"/>
                  <a:pt x="2679435" y="3949768"/>
                </a:cubicBezTo>
                <a:lnTo>
                  <a:pt x="2667352" y="3942821"/>
                </a:lnTo>
                <a:lnTo>
                  <a:pt x="2657096" y="3953571"/>
                </a:lnTo>
                <a:cubicBezTo>
                  <a:pt x="2656117" y="3956261"/>
                  <a:pt x="2655464" y="3959177"/>
                  <a:pt x="2655161" y="3962216"/>
                </a:cubicBezTo>
                <a:lnTo>
                  <a:pt x="2638604" y="3955936"/>
                </a:lnTo>
                <a:lnTo>
                  <a:pt x="2626185" y="3962937"/>
                </a:lnTo>
                <a:lnTo>
                  <a:pt x="2614077" y="3955576"/>
                </a:lnTo>
                <a:lnTo>
                  <a:pt x="2609403" y="3956215"/>
                </a:lnTo>
                <a:lnTo>
                  <a:pt x="2597896" y="3958939"/>
                </a:lnTo>
                <a:cubicBezTo>
                  <a:pt x="2592077" y="3961159"/>
                  <a:pt x="2585584" y="3963907"/>
                  <a:pt x="2578251" y="3965812"/>
                </a:cubicBezTo>
                <a:lnTo>
                  <a:pt x="2571961" y="3966278"/>
                </a:lnTo>
                <a:lnTo>
                  <a:pt x="2559399" y="3979193"/>
                </a:lnTo>
                <a:cubicBezTo>
                  <a:pt x="2550305" y="3989010"/>
                  <a:pt x="2543019" y="3995469"/>
                  <a:pt x="2533560" y="3988160"/>
                </a:cubicBezTo>
                <a:cubicBezTo>
                  <a:pt x="2526682" y="3994363"/>
                  <a:pt x="2521563" y="4007257"/>
                  <a:pt x="2515299" y="4016867"/>
                </a:cubicBezTo>
                <a:lnTo>
                  <a:pt x="2513423" y="4018759"/>
                </a:lnTo>
                <a:lnTo>
                  <a:pt x="2482991" y="4012935"/>
                </a:lnTo>
                <a:cubicBezTo>
                  <a:pt x="2469558" y="4010479"/>
                  <a:pt x="2456714" y="4010658"/>
                  <a:pt x="2446940" y="4021172"/>
                </a:cubicBezTo>
                <a:cubicBezTo>
                  <a:pt x="2445490" y="4004762"/>
                  <a:pt x="2418263" y="4035043"/>
                  <a:pt x="2404883" y="4024808"/>
                </a:cubicBezTo>
                <a:cubicBezTo>
                  <a:pt x="2395527" y="4015768"/>
                  <a:pt x="2385089" y="4022846"/>
                  <a:pt x="2373894" y="4023827"/>
                </a:cubicBezTo>
                <a:cubicBezTo>
                  <a:pt x="2360273" y="4016866"/>
                  <a:pt x="2310801" y="4031114"/>
                  <a:pt x="2297080" y="4040841"/>
                </a:cubicBezTo>
                <a:cubicBezTo>
                  <a:pt x="2262890" y="4074342"/>
                  <a:pt x="2198735" y="4051487"/>
                  <a:pt x="2170615" y="4077196"/>
                </a:cubicBezTo>
                <a:cubicBezTo>
                  <a:pt x="2161158" y="4081087"/>
                  <a:pt x="2152190" y="4082780"/>
                  <a:pt x="2143580" y="4083102"/>
                </a:cubicBezTo>
                <a:lnTo>
                  <a:pt x="2119893" y="4080874"/>
                </a:lnTo>
                <a:lnTo>
                  <a:pt x="2114008" y="4073996"/>
                </a:lnTo>
                <a:lnTo>
                  <a:pt x="2099067" y="4076068"/>
                </a:lnTo>
                <a:lnTo>
                  <a:pt x="2095000" y="4075096"/>
                </a:lnTo>
                <a:cubicBezTo>
                  <a:pt x="2087230" y="4073204"/>
                  <a:pt x="2079536" y="4071577"/>
                  <a:pt x="2071767" y="4071044"/>
                </a:cubicBezTo>
                <a:cubicBezTo>
                  <a:pt x="2077287" y="4106066"/>
                  <a:pt x="2006612" y="4072253"/>
                  <a:pt x="2024486" y="4100276"/>
                </a:cubicBezTo>
                <a:cubicBezTo>
                  <a:pt x="1982770" y="4103418"/>
                  <a:pt x="1990990" y="4145711"/>
                  <a:pt x="1944675" y="4121515"/>
                </a:cubicBezTo>
                <a:cubicBezTo>
                  <a:pt x="1876432" y="4151801"/>
                  <a:pt x="1796287" y="4126915"/>
                  <a:pt x="1739945" y="4171795"/>
                </a:cubicBezTo>
                <a:cubicBezTo>
                  <a:pt x="1680970" y="4182234"/>
                  <a:pt x="1693119" y="4173922"/>
                  <a:pt x="1662065" y="4184630"/>
                </a:cubicBezTo>
                <a:cubicBezTo>
                  <a:pt x="1658816" y="4205398"/>
                  <a:pt x="1624608" y="4174561"/>
                  <a:pt x="1595989" y="4193679"/>
                </a:cubicBezTo>
                <a:lnTo>
                  <a:pt x="1559231" y="4195932"/>
                </a:lnTo>
                <a:lnTo>
                  <a:pt x="1537197" y="4209468"/>
                </a:lnTo>
                <a:cubicBezTo>
                  <a:pt x="1524267" y="4212789"/>
                  <a:pt x="1508603" y="4203060"/>
                  <a:pt x="1508787" y="4230924"/>
                </a:cubicBezTo>
                <a:cubicBezTo>
                  <a:pt x="1500688" y="4227785"/>
                  <a:pt x="1493126" y="4234837"/>
                  <a:pt x="1488914" y="4241772"/>
                </a:cubicBezTo>
                <a:cubicBezTo>
                  <a:pt x="1483344" y="4244130"/>
                  <a:pt x="1472963" y="4244323"/>
                  <a:pt x="1465497" y="4245075"/>
                </a:cubicBezTo>
                <a:lnTo>
                  <a:pt x="1444118" y="4246285"/>
                </a:lnTo>
                <a:lnTo>
                  <a:pt x="1405326" y="4248391"/>
                </a:lnTo>
                <a:cubicBezTo>
                  <a:pt x="1362233" y="4238681"/>
                  <a:pt x="1386645" y="4253541"/>
                  <a:pt x="1344909" y="4237004"/>
                </a:cubicBezTo>
                <a:cubicBezTo>
                  <a:pt x="1319660" y="4278048"/>
                  <a:pt x="1328465" y="4235908"/>
                  <a:pt x="1298748" y="4241669"/>
                </a:cubicBezTo>
                <a:cubicBezTo>
                  <a:pt x="1303263" y="4202446"/>
                  <a:pt x="1257287" y="4277634"/>
                  <a:pt x="1251302" y="4232513"/>
                </a:cubicBezTo>
                <a:cubicBezTo>
                  <a:pt x="1246083" y="4234987"/>
                  <a:pt x="1221483" y="4225653"/>
                  <a:pt x="1216643" y="4229828"/>
                </a:cubicBezTo>
                <a:lnTo>
                  <a:pt x="1214101" y="4231991"/>
                </a:lnTo>
                <a:lnTo>
                  <a:pt x="1203193" y="4232867"/>
                </a:lnTo>
                <a:lnTo>
                  <a:pt x="1201049" y="4242842"/>
                </a:lnTo>
                <a:lnTo>
                  <a:pt x="1185298" y="4251133"/>
                </a:lnTo>
                <a:cubicBezTo>
                  <a:pt x="1179255" y="4252733"/>
                  <a:pt x="1172580" y="4252698"/>
                  <a:pt x="1164955" y="4250027"/>
                </a:cubicBezTo>
                <a:cubicBezTo>
                  <a:pt x="1138322" y="4224376"/>
                  <a:pt x="1100363" y="4267890"/>
                  <a:pt x="1067357" y="4233908"/>
                </a:cubicBezTo>
                <a:cubicBezTo>
                  <a:pt x="1055150" y="4224918"/>
                  <a:pt x="1016960" y="4218576"/>
                  <a:pt x="1009492" y="4230455"/>
                </a:cubicBezTo>
                <a:cubicBezTo>
                  <a:pt x="1001480" y="4231829"/>
                  <a:pt x="992281" y="4225396"/>
                  <a:pt x="988345" y="4238880"/>
                </a:cubicBezTo>
                <a:cubicBezTo>
                  <a:pt x="981958" y="4254801"/>
                  <a:pt x="954663" y="4223227"/>
                  <a:pt x="958251" y="4244100"/>
                </a:cubicBezTo>
                <a:cubicBezTo>
                  <a:pt x="938858" y="4222336"/>
                  <a:pt x="915951" y="4241975"/>
                  <a:pt x="899207" y="4247688"/>
                </a:cubicBezTo>
                <a:cubicBezTo>
                  <a:pt x="884002" y="4226854"/>
                  <a:pt x="873981" y="4247833"/>
                  <a:pt x="837706" y="4245528"/>
                </a:cubicBezTo>
                <a:cubicBezTo>
                  <a:pt x="821001" y="4221598"/>
                  <a:pt x="809746" y="4268977"/>
                  <a:pt x="778474" y="4235526"/>
                </a:cubicBezTo>
                <a:cubicBezTo>
                  <a:pt x="777421" y="4238161"/>
                  <a:pt x="776057" y="4240538"/>
                  <a:pt x="774418" y="4242583"/>
                </a:cubicBezTo>
                <a:cubicBezTo>
                  <a:pt x="764902" y="4254463"/>
                  <a:pt x="748468" y="4252810"/>
                  <a:pt x="737705" y="4238891"/>
                </a:cubicBezTo>
                <a:cubicBezTo>
                  <a:pt x="688302" y="4193107"/>
                  <a:pt x="682485" y="4224501"/>
                  <a:pt x="641839" y="4211160"/>
                </a:cubicBezTo>
                <a:cubicBezTo>
                  <a:pt x="596156" y="4200529"/>
                  <a:pt x="617273" y="4236299"/>
                  <a:pt x="558105" y="4191218"/>
                </a:cubicBezTo>
                <a:cubicBezTo>
                  <a:pt x="553107" y="4206459"/>
                  <a:pt x="528323" y="4202818"/>
                  <a:pt x="515682" y="4193696"/>
                </a:cubicBezTo>
                <a:cubicBezTo>
                  <a:pt x="493567" y="4189726"/>
                  <a:pt x="491022" y="4212483"/>
                  <a:pt x="467082" y="4185616"/>
                </a:cubicBezTo>
                <a:cubicBezTo>
                  <a:pt x="472585" y="4207692"/>
                  <a:pt x="425896" y="4188982"/>
                  <a:pt x="437646" y="4212658"/>
                </a:cubicBezTo>
                <a:cubicBezTo>
                  <a:pt x="424682" y="4230622"/>
                  <a:pt x="415313" y="4197369"/>
                  <a:pt x="402271" y="4212774"/>
                </a:cubicBezTo>
                <a:cubicBezTo>
                  <a:pt x="386486" y="4214846"/>
                  <a:pt x="402806" y="4204907"/>
                  <a:pt x="384907" y="4201195"/>
                </a:cubicBezTo>
                <a:cubicBezTo>
                  <a:pt x="363484" y="4200591"/>
                  <a:pt x="360732" y="4185695"/>
                  <a:pt x="337154" y="4206136"/>
                </a:cubicBezTo>
                <a:cubicBezTo>
                  <a:pt x="313728" y="4191390"/>
                  <a:pt x="328632" y="4203044"/>
                  <a:pt x="298662" y="4211227"/>
                </a:cubicBezTo>
                <a:cubicBezTo>
                  <a:pt x="284852" y="4197257"/>
                  <a:pt x="274958" y="4202411"/>
                  <a:pt x="265740" y="4213623"/>
                </a:cubicBezTo>
                <a:cubicBezTo>
                  <a:pt x="235520" y="4207388"/>
                  <a:pt x="209548" y="4223241"/>
                  <a:pt x="176403" y="4227393"/>
                </a:cubicBezTo>
                <a:cubicBezTo>
                  <a:pt x="138304" y="4239982"/>
                  <a:pt x="110954" y="4232182"/>
                  <a:pt x="82528" y="4243774"/>
                </a:cubicBezTo>
                <a:cubicBezTo>
                  <a:pt x="48751" y="4221865"/>
                  <a:pt x="39523" y="4251971"/>
                  <a:pt x="19464" y="4256103"/>
                </a:cubicBezTo>
                <a:lnTo>
                  <a:pt x="0" y="4221939"/>
                </a:lnTo>
                <a:lnTo>
                  <a:pt x="0" y="15850"/>
                </a:lnTo>
                <a:lnTo>
                  <a:pt x="3898347" y="0"/>
                </a:lnTo>
                <a:close/>
              </a:path>
            </a:pathLst>
          </a:custGeom>
          <a:solidFill>
            <a:srgbClr val="82766A">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EAEB7813-823C-F2F2-67D3-741EEC0312B7}"/>
              </a:ext>
            </a:extLst>
          </p:cNvPr>
          <p:cNvSpPr>
            <a:spLocks noGrp="1"/>
          </p:cNvSpPr>
          <p:nvPr>
            <p:ph type="ctrTitle"/>
          </p:nvPr>
        </p:nvSpPr>
        <p:spPr>
          <a:xfrm>
            <a:off x="433231" y="1602337"/>
            <a:ext cx="3898348" cy="1630720"/>
          </a:xfrm>
        </p:spPr>
        <p:txBody>
          <a:bodyPr anchor="b">
            <a:normAutofit/>
          </a:bodyPr>
          <a:lstStyle/>
          <a:p>
            <a:r>
              <a:rPr lang="en-US" dirty="0"/>
              <a:t>campaigns against prostitution </a:t>
            </a:r>
          </a:p>
        </p:txBody>
      </p:sp>
      <p:sp>
        <p:nvSpPr>
          <p:cNvPr id="3" name="Subtitle 2">
            <a:extLst>
              <a:ext uri="{FF2B5EF4-FFF2-40B4-BE49-F238E27FC236}">
                <a16:creationId xmlns:a16="http://schemas.microsoft.com/office/drawing/2014/main" id="{F7AD8BBA-3635-F474-E514-28921D67CC91}"/>
              </a:ext>
            </a:extLst>
          </p:cNvPr>
          <p:cNvSpPr>
            <a:spLocks noGrp="1"/>
          </p:cNvSpPr>
          <p:nvPr>
            <p:ph type="subTitle" idx="1"/>
          </p:nvPr>
        </p:nvSpPr>
        <p:spPr>
          <a:xfrm>
            <a:off x="1093694" y="3477169"/>
            <a:ext cx="2545977" cy="825890"/>
          </a:xfrm>
        </p:spPr>
        <p:txBody>
          <a:bodyPr>
            <a:normAutofit/>
          </a:bodyPr>
          <a:lstStyle/>
          <a:p>
            <a:endParaRPr lang="en-US" sz="1800" dirty="0"/>
          </a:p>
        </p:txBody>
      </p:sp>
      <p:sp>
        <p:nvSpPr>
          <p:cNvPr id="15" name="Rectangle 6">
            <a:extLst>
              <a:ext uri="{FF2B5EF4-FFF2-40B4-BE49-F238E27FC236}">
                <a16:creationId xmlns:a16="http://schemas.microsoft.com/office/drawing/2014/main" id="{DDCE5572-4319-4D42-813F-C8C69C08CA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394542">
            <a:off x="1791736" y="491177"/>
            <a:ext cx="1149890" cy="40780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cubicBezTo>
                  <a:pt x="781874" y="4129"/>
                  <a:pt x="1607589" y="24681"/>
                  <a:pt x="2170127" y="33245"/>
                </a:cubicBezTo>
                <a:cubicBezTo>
                  <a:pt x="2169852" y="63908"/>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71933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1794C-AA85-C1D2-E112-9A94085F1001}"/>
              </a:ext>
            </a:extLst>
          </p:cNvPr>
          <p:cNvSpPr>
            <a:spLocks noGrp="1"/>
          </p:cNvSpPr>
          <p:nvPr>
            <p:ph type="title"/>
          </p:nvPr>
        </p:nvSpPr>
        <p:spPr/>
        <p:txBody>
          <a:bodyPr/>
          <a:lstStyle/>
          <a:p>
            <a:r>
              <a:rPr lang="en-US" dirty="0"/>
              <a:t>Forward Continued… </a:t>
            </a:r>
          </a:p>
        </p:txBody>
      </p:sp>
      <p:sp>
        <p:nvSpPr>
          <p:cNvPr id="3" name="Content Placeholder 2">
            <a:extLst>
              <a:ext uri="{FF2B5EF4-FFF2-40B4-BE49-F238E27FC236}">
                <a16:creationId xmlns:a16="http://schemas.microsoft.com/office/drawing/2014/main" id="{FF2E9201-BEFE-4254-90E3-97D0A30BABB2}"/>
              </a:ext>
            </a:extLst>
          </p:cNvPr>
          <p:cNvSpPr>
            <a:spLocks noGrp="1"/>
          </p:cNvSpPr>
          <p:nvPr>
            <p:ph idx="1"/>
          </p:nvPr>
        </p:nvSpPr>
        <p:spPr/>
        <p:txBody>
          <a:bodyPr/>
          <a:lstStyle/>
          <a:p>
            <a:pPr marL="342900" lvl="0" indent="-342900">
              <a:lnSpc>
                <a:spcPct val="107000"/>
              </a:lnSpc>
              <a:buFont typeface="Symbol" pitchFamily="2" charset="2"/>
              <a:buChar char=""/>
            </a:pPr>
            <a:r>
              <a:rPr lang="en-GB" sz="1100" kern="100" dirty="0">
                <a:effectLst/>
                <a:ea typeface="Aptos" panose="020B0004020202020204" pitchFamily="34" charset="0"/>
                <a:cs typeface="Times New Roman" panose="02020603050405020304" pitchFamily="18" charset="0"/>
              </a:rPr>
              <a:t>Not anti-marriage and therefore not anti-prostitution as the two are seen as synonymous institutions but both need reforming to give autonomy to women involved.</a:t>
            </a:r>
          </a:p>
          <a:p>
            <a:pPr marL="742950" lvl="1" indent="-285750">
              <a:lnSpc>
                <a:spcPct val="107000"/>
              </a:lnSpc>
              <a:buFont typeface="Courier New" panose="02070309020205020404" pitchFamily="49" charset="0"/>
              <a:buChar char="o"/>
            </a:pPr>
            <a:r>
              <a:rPr lang="en-GB" sz="1100" kern="100" dirty="0" err="1">
                <a:effectLst/>
                <a:ea typeface="Aptos" panose="020B0004020202020204" pitchFamily="34" charset="0"/>
                <a:cs typeface="Times New Roman" panose="02020603050405020304" pitchFamily="18" charset="0"/>
              </a:rPr>
              <a:t>Helsinger</a:t>
            </a:r>
            <a:r>
              <a:rPr lang="en-GB" sz="1100" kern="100" dirty="0">
                <a:effectLst/>
                <a:ea typeface="Aptos" panose="020B0004020202020204" pitchFamily="34" charset="0"/>
                <a:cs typeface="Times New Roman" panose="02020603050405020304" pitchFamily="18" charset="0"/>
              </a:rPr>
              <a:t> argues that the law only recognised two occupations for women – marriage and prostitution. Therefore both need reforming before progress is made.</a:t>
            </a:r>
          </a:p>
          <a:p>
            <a:pPr marL="342900" lvl="0" indent="-342900">
              <a:lnSpc>
                <a:spcPct val="107000"/>
              </a:lnSpc>
              <a:buFont typeface="Symbol" pitchFamily="2" charset="2"/>
              <a:buChar char=""/>
            </a:pPr>
            <a:r>
              <a:rPr lang="en-GB" sz="1100" kern="100" dirty="0">
                <a:effectLst/>
                <a:ea typeface="Aptos" panose="020B0004020202020204" pitchFamily="34" charset="0"/>
                <a:cs typeface="Times New Roman" panose="02020603050405020304" pitchFamily="18" charset="0"/>
              </a:rPr>
              <a:t>Notion that prostitution maintains middle-class marriages as men can have their sexual desires fulfilled, but why is there only a focus on men’s enjoyment? Argument that prostitutes are ‘the most efficient guardian of virtue’ (p.56) but is this not the role naturally ascribed to wives and mothers? Does that not completely undermine the gender hierarchy of the time?</a:t>
            </a:r>
          </a:p>
          <a:p>
            <a:pPr marL="342900" lvl="0" indent="-342900">
              <a:lnSpc>
                <a:spcPct val="107000"/>
              </a:lnSpc>
              <a:buFont typeface="Symbol" pitchFamily="2" charset="2"/>
              <a:buChar char=""/>
            </a:pPr>
            <a:r>
              <a:rPr lang="en-GB" sz="1100" kern="100" dirty="0">
                <a:effectLst/>
                <a:ea typeface="Aptos" panose="020B0004020202020204" pitchFamily="34" charset="0"/>
                <a:cs typeface="Times New Roman" panose="02020603050405020304" pitchFamily="18" charset="0"/>
              </a:rPr>
              <a:t>Schreiner saw no difference between ordinary women and prostitutes as they all shared the commonality of femaleness they just find themselves in different circumstances. These could quite easily change as well.</a:t>
            </a:r>
          </a:p>
          <a:p>
            <a:pPr marL="342900" lvl="0" indent="-342900">
              <a:lnSpc>
                <a:spcPct val="107000"/>
              </a:lnSpc>
              <a:buFont typeface="Symbol" pitchFamily="2" charset="2"/>
              <a:buChar char=""/>
            </a:pPr>
            <a:r>
              <a:rPr lang="en-GB" sz="1100" kern="100" dirty="0">
                <a:effectLst/>
                <a:ea typeface="Aptos" panose="020B0004020202020204" pitchFamily="34" charset="0"/>
                <a:cs typeface="Times New Roman" panose="02020603050405020304" pitchFamily="18" charset="0"/>
              </a:rPr>
              <a:t>Caird sees sex work as one of the only ‘permitted arts’ (p.65) of a woman so questions why she should be persecuted for doing such a thing when she has no other options available to her. Also argues that gender roles are constructed not naturally ascribed!</a:t>
            </a:r>
          </a:p>
          <a:p>
            <a:pPr marL="342900" lvl="0" indent="-342900">
              <a:lnSpc>
                <a:spcPct val="107000"/>
              </a:lnSpc>
              <a:buFont typeface="Symbol" pitchFamily="2" charset="2"/>
              <a:buChar char=""/>
            </a:pPr>
            <a:r>
              <a:rPr lang="en-GB" sz="1100" kern="100" dirty="0">
                <a:effectLst/>
                <a:ea typeface="Aptos" panose="020B0004020202020204" pitchFamily="34" charset="0"/>
                <a:cs typeface="Times New Roman" panose="02020603050405020304" pitchFamily="18" charset="0"/>
              </a:rPr>
              <a:t>Grand – notion that women have ‘practised self-sacrifice, when they should have been teaching men self-control’ (p.69) – </a:t>
            </a:r>
            <a:r>
              <a:rPr lang="en-GB" sz="1100" i="1" kern="100" dirty="0">
                <a:effectLst/>
                <a:ea typeface="Aptos" panose="020B0004020202020204" pitchFamily="34" charset="0"/>
                <a:cs typeface="Times New Roman" panose="02020603050405020304" pitchFamily="18" charset="0"/>
              </a:rPr>
              <a:t>Is this still not just as an oppressive rhetoric, based upon the supposed innate moral superiority of women? It still doesn’t shift the blame onto men and still finds a way to blame women for not doing enough and causing their own oppression. </a:t>
            </a:r>
            <a:endParaRPr lang="en-GB" sz="1100" kern="100" dirty="0">
              <a:effectLst/>
              <a:ea typeface="Aptos" panose="020B0004020202020204" pitchFamily="34" charset="0"/>
              <a:cs typeface="Times New Roman" panose="02020603050405020304" pitchFamily="18" charset="0"/>
            </a:endParaRPr>
          </a:p>
          <a:p>
            <a:pPr marL="342900" lvl="0" indent="-342900">
              <a:lnSpc>
                <a:spcPct val="107000"/>
              </a:lnSpc>
              <a:spcAft>
                <a:spcPts val="800"/>
              </a:spcAft>
              <a:buFont typeface="Symbol" pitchFamily="2" charset="2"/>
              <a:buChar char=""/>
            </a:pPr>
            <a:r>
              <a:rPr lang="en-GB" sz="1100" kern="100" dirty="0">
                <a:effectLst/>
                <a:ea typeface="Aptos" panose="020B0004020202020204" pitchFamily="34" charset="0"/>
                <a:cs typeface="Times New Roman" panose="02020603050405020304" pitchFamily="18" charset="0"/>
              </a:rPr>
              <a:t>Even though these feminists shared the same belief that marriage, prostitution and attitudes need to be reformed, they still placed a degree of blame on women and used different methods to emphasise their perspective.</a:t>
            </a:r>
          </a:p>
        </p:txBody>
      </p:sp>
    </p:spTree>
    <p:extLst>
      <p:ext uri="{BB962C8B-B14F-4D97-AF65-F5344CB8AC3E}">
        <p14:creationId xmlns:p14="http://schemas.microsoft.com/office/powerpoint/2010/main" val="2888642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F5CE8-9D4B-3978-E69D-2D71F75EB4D2}"/>
              </a:ext>
            </a:extLst>
          </p:cNvPr>
          <p:cNvSpPr>
            <a:spLocks noGrp="1"/>
          </p:cNvSpPr>
          <p:nvPr>
            <p:ph type="title"/>
          </p:nvPr>
        </p:nvSpPr>
        <p:spPr/>
        <p:txBody>
          <a:bodyPr>
            <a:normAutofit fontScale="90000"/>
          </a:bodyPr>
          <a:lstStyle/>
          <a:p>
            <a:r>
              <a:rPr lang="en-US" dirty="0"/>
              <a:t>“The Constitution Violated”: The Female Body and the Female Subject in the Campaigns of Josephine Butler by Anne Summers </a:t>
            </a:r>
          </a:p>
        </p:txBody>
      </p:sp>
      <p:sp>
        <p:nvSpPr>
          <p:cNvPr id="3" name="Content Placeholder 2">
            <a:extLst>
              <a:ext uri="{FF2B5EF4-FFF2-40B4-BE49-F238E27FC236}">
                <a16:creationId xmlns:a16="http://schemas.microsoft.com/office/drawing/2014/main" id="{D8E1B84F-4D41-AE63-B1DD-F2F45786BA34}"/>
              </a:ext>
            </a:extLst>
          </p:cNvPr>
          <p:cNvSpPr>
            <a:spLocks noGrp="1"/>
          </p:cNvSpPr>
          <p:nvPr>
            <p:ph idx="1"/>
          </p:nvPr>
        </p:nvSpPr>
        <p:spPr>
          <a:xfrm>
            <a:off x="1050879" y="2041071"/>
            <a:ext cx="9696304" cy="4992689"/>
          </a:xfrm>
        </p:spPr>
        <p:txBody>
          <a:bodyPr>
            <a:normAutofit fontScale="85000" lnSpcReduction="10000"/>
          </a:bodyPr>
          <a:lstStyle/>
          <a:p>
            <a:r>
              <a:rPr lang="en-GB" i="1" dirty="0">
                <a:solidFill>
                  <a:srgbClr val="000000"/>
                </a:solidFill>
                <a:effectLst/>
              </a:rPr>
              <a:t>Josephine Butler</a:t>
            </a:r>
            <a:r>
              <a:rPr lang="en-GB" dirty="0">
                <a:solidFill>
                  <a:srgbClr val="000000"/>
                </a:solidFill>
                <a:effectLst/>
              </a:rPr>
              <a:t> by Anne Summers focuses on the connection between Josephine Butler’s campaigns against the CD Acts, to her theories on the female body which formed a large part of her critiques.</a:t>
            </a:r>
          </a:p>
          <a:p>
            <a:r>
              <a:rPr lang="en-GB" dirty="0">
                <a:solidFill>
                  <a:srgbClr val="000000"/>
                </a:solidFill>
                <a:effectLst/>
              </a:rPr>
              <a:t>Josephine Butler is best known for her “leading role in the campaign to repeal the Contagious Diseases Acts”. The opponents to the CD Acts as they infringed the principles of:</a:t>
            </a:r>
          </a:p>
          <a:p>
            <a:pPr marL="0" indent="0">
              <a:buNone/>
            </a:pPr>
            <a:r>
              <a:rPr lang="en-GB" dirty="0">
                <a:solidFill>
                  <a:srgbClr val="000000"/>
                </a:solidFill>
                <a:effectLst/>
              </a:rPr>
              <a:t>1) Morality – the Acts were condoning the existence of prostitution.</a:t>
            </a:r>
          </a:p>
          <a:p>
            <a:pPr marL="0" indent="0">
              <a:buNone/>
            </a:pPr>
            <a:r>
              <a:rPr lang="en-GB" dirty="0">
                <a:solidFill>
                  <a:srgbClr val="000000"/>
                </a:solidFill>
                <a:effectLst/>
              </a:rPr>
              <a:t>2) The political constitution – participants should still have rights under English law.</a:t>
            </a:r>
          </a:p>
          <a:p>
            <a:pPr marL="0" indent="0">
              <a:buNone/>
            </a:pPr>
            <a:r>
              <a:rPr lang="en-GB" dirty="0">
                <a:solidFill>
                  <a:srgbClr val="000000"/>
                </a:solidFill>
                <a:effectLst/>
              </a:rPr>
              <a:t>3) Natural justice – there was an inequality between the penalties for female and male participants.</a:t>
            </a:r>
          </a:p>
          <a:p>
            <a:r>
              <a:rPr lang="en-GB" dirty="0">
                <a:solidFill>
                  <a:srgbClr val="000000"/>
                </a:solidFill>
                <a:effectLst/>
              </a:rPr>
              <a:t>Summers focused on Josephine Butler’s 1871 </a:t>
            </a:r>
            <a:r>
              <a:rPr lang="en-GB" i="1" dirty="0">
                <a:solidFill>
                  <a:srgbClr val="000000"/>
                </a:solidFill>
                <a:effectLst/>
              </a:rPr>
              <a:t>The Constitution Violated </a:t>
            </a:r>
            <a:r>
              <a:rPr lang="en-GB" dirty="0">
                <a:solidFill>
                  <a:srgbClr val="000000"/>
                </a:solidFill>
                <a:effectLst/>
              </a:rPr>
              <a:t>as it was Butler’s “single most complete statement”. She argued that the CD Acts breached the principles of the political constitution, ultimately proposing the “fundamental reform of the British state” through universal suffrage.</a:t>
            </a:r>
          </a:p>
          <a:p>
            <a:r>
              <a:rPr lang="en-GB" dirty="0">
                <a:solidFill>
                  <a:srgbClr val="000000"/>
                </a:solidFill>
                <a:effectLst/>
              </a:rPr>
              <a:t>Summers additionally argued that Josephine Butler shifted Christian perspectives of medical discourse on gender and sexuality, arguing that the state and medical profession infringed on the freedom of the female body. Butler rejected much of modern science, condemning </a:t>
            </a:r>
            <a:r>
              <a:rPr lang="en-GB" i="1" dirty="0">
                <a:solidFill>
                  <a:srgbClr val="000000"/>
                </a:solidFill>
                <a:effectLst/>
              </a:rPr>
              <a:t>‘this</a:t>
            </a:r>
            <a:r>
              <a:rPr lang="en-GB" dirty="0">
                <a:solidFill>
                  <a:srgbClr val="000000"/>
                </a:solidFill>
              </a:rPr>
              <a:t> </a:t>
            </a:r>
            <a:r>
              <a:rPr lang="en-GB" i="1" dirty="0">
                <a:solidFill>
                  <a:srgbClr val="000000"/>
                </a:solidFill>
                <a:effectLst/>
              </a:rPr>
              <a:t>materialism which sets the body above the soul’</a:t>
            </a:r>
            <a:r>
              <a:rPr lang="en-GB" dirty="0">
                <a:solidFill>
                  <a:srgbClr val="000000"/>
                </a:solidFill>
                <a:effectLst/>
              </a:rPr>
              <a:t>. Summers ultimately argued that it was this shift in discourse which was “crucial” to her success, and because she was able to express the </a:t>
            </a:r>
            <a:r>
              <a:rPr lang="en-GB" dirty="0" err="1">
                <a:solidFill>
                  <a:srgbClr val="000000"/>
                </a:solidFill>
                <a:effectLst/>
              </a:rPr>
              <a:t>dangersof</a:t>
            </a:r>
            <a:r>
              <a:rPr lang="en-GB" dirty="0">
                <a:solidFill>
                  <a:srgbClr val="000000"/>
                </a:solidFill>
                <a:effectLst/>
              </a:rPr>
              <a:t> the CD Act without “succumbing to victimhood”.</a:t>
            </a:r>
          </a:p>
          <a:p>
            <a:endParaRPr lang="en-US" dirty="0"/>
          </a:p>
        </p:txBody>
      </p:sp>
    </p:spTree>
    <p:extLst>
      <p:ext uri="{BB962C8B-B14F-4D97-AF65-F5344CB8AC3E}">
        <p14:creationId xmlns:p14="http://schemas.microsoft.com/office/powerpoint/2010/main" val="141639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4C33B-EF59-3A96-4DFD-66A3DFCF2D2B}"/>
              </a:ext>
            </a:extLst>
          </p:cNvPr>
          <p:cNvSpPr>
            <a:spLocks noGrp="1"/>
          </p:cNvSpPr>
          <p:nvPr>
            <p:ph type="title"/>
          </p:nvPr>
        </p:nvSpPr>
        <p:spPr>
          <a:xfrm>
            <a:off x="1190698" y="3086100"/>
            <a:ext cx="9810604" cy="1216024"/>
          </a:xfrm>
        </p:spPr>
        <p:txBody>
          <a:bodyPr/>
          <a:lstStyle/>
          <a:p>
            <a:r>
              <a:rPr lang="en-US" dirty="0"/>
              <a:t>Core Readings: Sex, Sexuality and Sex Work 1870 – 1930 </a:t>
            </a:r>
          </a:p>
        </p:txBody>
      </p:sp>
      <p:sp>
        <p:nvSpPr>
          <p:cNvPr id="3" name="Content Placeholder 2">
            <a:extLst>
              <a:ext uri="{FF2B5EF4-FFF2-40B4-BE49-F238E27FC236}">
                <a16:creationId xmlns:a16="http://schemas.microsoft.com/office/drawing/2014/main" id="{8D41CB7D-E949-D6A5-984D-FC8C74AE8349}"/>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633943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B452D-B27E-341A-9070-C5CE437B4FC4}"/>
              </a:ext>
            </a:extLst>
          </p:cNvPr>
          <p:cNvSpPr>
            <a:spLocks noGrp="1"/>
          </p:cNvSpPr>
          <p:nvPr>
            <p:ph type="title"/>
          </p:nvPr>
        </p:nvSpPr>
        <p:spPr/>
        <p:txBody>
          <a:bodyPr>
            <a:normAutofit fontScale="90000"/>
          </a:bodyPr>
          <a:lstStyle/>
          <a:p>
            <a:r>
              <a:rPr lang="en-US" dirty="0"/>
              <a:t>‘Purifying’ the public World: Feminist Vigilantes, prostitution and ‘Protective Surveillance </a:t>
            </a:r>
            <a:br>
              <a:rPr lang="en-US" dirty="0"/>
            </a:br>
            <a:endParaRPr lang="en-US" dirty="0"/>
          </a:p>
        </p:txBody>
      </p:sp>
      <p:sp>
        <p:nvSpPr>
          <p:cNvPr id="3" name="Content Placeholder 2">
            <a:extLst>
              <a:ext uri="{FF2B5EF4-FFF2-40B4-BE49-F238E27FC236}">
                <a16:creationId xmlns:a16="http://schemas.microsoft.com/office/drawing/2014/main" id="{36A06937-B2E4-5AF9-A47A-457B8F2A8A78}"/>
              </a:ext>
            </a:extLst>
          </p:cNvPr>
          <p:cNvSpPr>
            <a:spLocks noGrp="1"/>
          </p:cNvSpPr>
          <p:nvPr>
            <p:ph idx="1"/>
          </p:nvPr>
        </p:nvSpPr>
        <p:spPr/>
        <p:txBody>
          <a:bodyPr>
            <a:normAutofit fontScale="85000" lnSpcReduction="20000"/>
          </a:bodyPr>
          <a:lstStyle/>
          <a:p>
            <a:pPr marL="0" indent="0">
              <a:buNone/>
            </a:pPr>
            <a:r>
              <a:rPr lang="en-US" dirty="0"/>
              <a:t>Key Arguments: </a:t>
            </a:r>
          </a:p>
          <a:p>
            <a:pPr>
              <a:buFontTx/>
              <a:buChar char="-"/>
            </a:pPr>
            <a:r>
              <a:rPr lang="en-US" dirty="0"/>
              <a:t>Women were also ‘moral agents’ as well as advocates for women’s rights </a:t>
            </a:r>
          </a:p>
          <a:p>
            <a:pPr>
              <a:buFontTx/>
              <a:buChar char="-"/>
            </a:pPr>
            <a:r>
              <a:rPr lang="en-US" dirty="0"/>
              <a:t>Intervening with social vices such as Prostitution </a:t>
            </a:r>
          </a:p>
          <a:p>
            <a:pPr>
              <a:buFontTx/>
              <a:buChar char="-"/>
            </a:pPr>
            <a:r>
              <a:rPr lang="en-US" dirty="0"/>
              <a:t>‘protective surveillance’ – monitoring women’s sexuality and behavior in public – targeted brothels, social welfare interventions </a:t>
            </a:r>
          </a:p>
          <a:p>
            <a:pPr>
              <a:buFontTx/>
              <a:buChar char="-"/>
            </a:pPr>
            <a:r>
              <a:rPr lang="en-US" dirty="0"/>
              <a:t>Women were morally superior to men – it was their role to rescue ‘fallen women’ </a:t>
            </a:r>
          </a:p>
          <a:p>
            <a:pPr>
              <a:buFontTx/>
              <a:buChar char="-"/>
            </a:pPr>
            <a:r>
              <a:rPr lang="en-US" dirty="0"/>
              <a:t>Victorian feminism was not just about emancipation but also moral regulation </a:t>
            </a:r>
          </a:p>
          <a:p>
            <a:pPr>
              <a:buFontTx/>
              <a:buChar char="-"/>
            </a:pPr>
            <a:r>
              <a:rPr lang="en-US" dirty="0"/>
              <a:t>‘Beast in Man’ - male sexual lust was dangerous – legal status of things such as marital rape – sex can be </a:t>
            </a:r>
            <a:r>
              <a:rPr lang="en-US" dirty="0" err="1"/>
              <a:t>weaponised</a:t>
            </a:r>
            <a:r>
              <a:rPr lang="en-US" dirty="0"/>
              <a:t> and women used for male sexual pleasures – manifests itself into prostitution </a:t>
            </a:r>
          </a:p>
          <a:p>
            <a:pPr>
              <a:buFontTx/>
              <a:buChar char="-"/>
            </a:pPr>
            <a:r>
              <a:rPr lang="en-US" dirty="0"/>
              <a:t>Feminists utilized their moral framework – women needed to protect society and women from this </a:t>
            </a:r>
            <a:r>
              <a:rPr lang="en-US" dirty="0" err="1"/>
              <a:t>villinisation</a:t>
            </a:r>
            <a:r>
              <a:rPr lang="en-US" dirty="0"/>
              <a:t> of women at the hands of male sexual desires – thus ‘rescuing’ prostitutes </a:t>
            </a:r>
          </a:p>
          <a:p>
            <a:pPr>
              <a:buFontTx/>
              <a:buChar char="-"/>
            </a:pPr>
            <a:r>
              <a:rPr lang="en-US" dirty="0"/>
              <a:t>Was a hierarchy that prostitutes were put into – reclaimable and unreclaimable – latter used to further other women’s rights – flaw of the first wave feminist movement -  didn’t account for all women </a:t>
            </a:r>
          </a:p>
          <a:p>
            <a:pPr>
              <a:buFontTx/>
              <a:buChar char="-"/>
            </a:pPr>
            <a:r>
              <a:rPr lang="en-US" dirty="0"/>
              <a:t>Continuation of the double standards – prostitutes were targeted instead of the male clients, who were effectively given a free pass due to their ‘biological’ sexual desires </a:t>
            </a:r>
          </a:p>
        </p:txBody>
      </p:sp>
    </p:spTree>
    <p:extLst>
      <p:ext uri="{BB962C8B-B14F-4D97-AF65-F5344CB8AC3E}">
        <p14:creationId xmlns:p14="http://schemas.microsoft.com/office/powerpoint/2010/main" val="2973019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49A5C-4230-D7BF-B1E4-7CCA624AB41A}"/>
              </a:ext>
            </a:extLst>
          </p:cNvPr>
          <p:cNvSpPr>
            <a:spLocks noGrp="1"/>
          </p:cNvSpPr>
          <p:nvPr>
            <p:ph type="title"/>
          </p:nvPr>
        </p:nvSpPr>
        <p:spPr/>
        <p:txBody>
          <a:bodyPr>
            <a:normAutofit fontScale="90000"/>
          </a:bodyPr>
          <a:lstStyle/>
          <a:p>
            <a:r>
              <a:rPr lang="en-US" dirty="0"/>
              <a:t>Free Love and Victorian Feminism: The Divers </a:t>
            </a:r>
            <a:r>
              <a:rPr lang="en-US" dirty="0" err="1"/>
              <a:t>Matrimonials</a:t>
            </a:r>
            <a:r>
              <a:rPr lang="en-US" dirty="0"/>
              <a:t> of Elizabeth </a:t>
            </a:r>
            <a:r>
              <a:rPr lang="en-US" dirty="0" err="1"/>
              <a:t>Wolstoneholme</a:t>
            </a:r>
            <a:r>
              <a:rPr lang="en-US" dirty="0"/>
              <a:t> and Ben </a:t>
            </a:r>
            <a:r>
              <a:rPr lang="en-US" dirty="0" err="1"/>
              <a:t>Elmy</a:t>
            </a:r>
            <a:r>
              <a:rPr lang="en-US" dirty="0"/>
              <a:t> </a:t>
            </a:r>
          </a:p>
        </p:txBody>
      </p:sp>
      <p:sp>
        <p:nvSpPr>
          <p:cNvPr id="3" name="Content Placeholder 2">
            <a:extLst>
              <a:ext uri="{FF2B5EF4-FFF2-40B4-BE49-F238E27FC236}">
                <a16:creationId xmlns:a16="http://schemas.microsoft.com/office/drawing/2014/main" id="{A0330AB6-BF96-7E63-21AF-34AD1DBD15D1}"/>
              </a:ext>
            </a:extLst>
          </p:cNvPr>
          <p:cNvSpPr>
            <a:spLocks noGrp="1"/>
          </p:cNvSpPr>
          <p:nvPr>
            <p:ph idx="1"/>
          </p:nvPr>
        </p:nvSpPr>
        <p:spPr/>
        <p:txBody>
          <a:bodyPr>
            <a:normAutofit fontScale="92500" lnSpcReduction="10000"/>
          </a:bodyPr>
          <a:lstStyle/>
          <a:p>
            <a:pPr marL="0" indent="0">
              <a:buNone/>
            </a:pPr>
            <a:r>
              <a:rPr lang="en-US" dirty="0"/>
              <a:t>Key arguments: </a:t>
            </a:r>
          </a:p>
          <a:p>
            <a:pPr marL="0" indent="0">
              <a:buNone/>
            </a:pPr>
            <a:r>
              <a:rPr lang="en-US" dirty="0"/>
              <a:t>- Outlines their unconventional relationship</a:t>
            </a:r>
          </a:p>
          <a:p>
            <a:pPr>
              <a:buFontTx/>
              <a:buChar char="-"/>
            </a:pPr>
            <a:r>
              <a:rPr lang="en-US" dirty="0"/>
              <a:t>‘Free Union’ - earnest and serious commitment based on equality and mutual respect – sexual freedom, autonomy were part of  Victorian feminist thinking – can be seen as a challenge to institutional control over women’s bodies and sexuality </a:t>
            </a:r>
          </a:p>
          <a:p>
            <a:pPr>
              <a:buFontTx/>
              <a:buChar char="-"/>
            </a:pPr>
            <a:r>
              <a:rPr lang="en-US" dirty="0"/>
              <a:t>Challenges the historiography of the Victorian feminist movement – suggests that it was more diverse than just political rights</a:t>
            </a:r>
          </a:p>
          <a:p>
            <a:pPr>
              <a:buFontTx/>
              <a:buChar char="-"/>
            </a:pPr>
            <a:r>
              <a:rPr lang="en-US" dirty="0"/>
              <a:t>Discussion of the double standards – women losing their independence in marriage, men not </a:t>
            </a:r>
          </a:p>
          <a:p>
            <a:pPr>
              <a:buFontTx/>
              <a:buChar char="-"/>
            </a:pPr>
            <a:r>
              <a:rPr lang="en-US" dirty="0"/>
              <a:t>Elizabeth Wolstenholme constantly critiqued the institutional control and sexual double standards – contested ‘social purity’ policies when discussing sexual disorder – things such as prostitution – argued prostitution came from inequality rather than moral failure – differing from what Bland outlines</a:t>
            </a:r>
          </a:p>
          <a:p>
            <a:pPr marL="0" indent="0">
              <a:buNone/>
            </a:pPr>
            <a:endParaRPr lang="en-US" dirty="0"/>
          </a:p>
        </p:txBody>
      </p:sp>
    </p:spTree>
    <p:extLst>
      <p:ext uri="{BB962C8B-B14F-4D97-AF65-F5344CB8AC3E}">
        <p14:creationId xmlns:p14="http://schemas.microsoft.com/office/powerpoint/2010/main" val="2029383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F39CF-BCC4-CDAC-3378-81ECB94F5290}"/>
              </a:ext>
            </a:extLst>
          </p:cNvPr>
          <p:cNvSpPr>
            <a:spLocks noGrp="1"/>
          </p:cNvSpPr>
          <p:nvPr>
            <p:ph type="title"/>
          </p:nvPr>
        </p:nvSpPr>
        <p:spPr>
          <a:xfrm>
            <a:off x="1050879" y="2650672"/>
            <a:ext cx="9810604" cy="1216024"/>
          </a:xfrm>
        </p:spPr>
        <p:txBody>
          <a:bodyPr/>
          <a:lstStyle/>
          <a:p>
            <a:r>
              <a:rPr lang="en-US" dirty="0"/>
              <a:t>Campaigns against prostitution Readings </a:t>
            </a:r>
          </a:p>
        </p:txBody>
      </p:sp>
      <p:sp>
        <p:nvSpPr>
          <p:cNvPr id="3" name="Content Placeholder 2">
            <a:extLst>
              <a:ext uri="{FF2B5EF4-FFF2-40B4-BE49-F238E27FC236}">
                <a16:creationId xmlns:a16="http://schemas.microsoft.com/office/drawing/2014/main" id="{B43E39E3-1B89-F209-5190-20BD04B86F04}"/>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763689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0927A-B363-EEAE-EC52-E7D0BDC67639}"/>
              </a:ext>
            </a:extLst>
          </p:cNvPr>
          <p:cNvSpPr>
            <a:spLocks noGrp="1"/>
          </p:cNvSpPr>
          <p:nvPr>
            <p:ph type="title"/>
          </p:nvPr>
        </p:nvSpPr>
        <p:spPr/>
        <p:txBody>
          <a:bodyPr>
            <a:normAutofit fontScale="90000"/>
          </a:bodyPr>
          <a:lstStyle/>
          <a:p>
            <a:r>
              <a:rPr lang="en-US" dirty="0"/>
              <a:t>“Abandoned women and Bad Characters: prostitution in 19</a:t>
            </a:r>
            <a:r>
              <a:rPr lang="en-US" baseline="30000" dirty="0"/>
              <a:t>th</a:t>
            </a:r>
            <a:r>
              <a:rPr lang="en-US" dirty="0"/>
              <a:t> Century Ireland – Maria </a:t>
            </a:r>
            <a:r>
              <a:rPr lang="en-US" dirty="0" err="1"/>
              <a:t>Luddy</a:t>
            </a:r>
            <a:r>
              <a:rPr lang="en-US" dirty="0"/>
              <a:t> </a:t>
            </a:r>
          </a:p>
        </p:txBody>
      </p:sp>
      <p:sp>
        <p:nvSpPr>
          <p:cNvPr id="3" name="Content Placeholder 2">
            <a:extLst>
              <a:ext uri="{FF2B5EF4-FFF2-40B4-BE49-F238E27FC236}">
                <a16:creationId xmlns:a16="http://schemas.microsoft.com/office/drawing/2014/main" id="{48E4CB46-5920-BC22-54D3-572D70574BA9}"/>
              </a:ext>
            </a:extLst>
          </p:cNvPr>
          <p:cNvSpPr>
            <a:spLocks noGrp="1"/>
          </p:cNvSpPr>
          <p:nvPr>
            <p:ph idx="1"/>
          </p:nvPr>
        </p:nvSpPr>
        <p:spPr>
          <a:xfrm>
            <a:off x="571500" y="1988911"/>
            <a:ext cx="10289983" cy="4428752"/>
          </a:xfrm>
        </p:spPr>
        <p:txBody>
          <a:bodyPr>
            <a:normAutofit fontScale="77500" lnSpcReduction="20000"/>
          </a:bodyPr>
          <a:lstStyle/>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The public mostly tolerated prostitution if it was out of sight. The visibility of prostitutes caused fears that public spaces were contaminated by prostitution. </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Prostitution was seen as contagious, both regarding disease and immorality</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The Irish authorities appear generally to have had a complacent attitude to prostitution, although at times, they did try to clear the streets. However, this only led to prostitutes entering “respectable locales”</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In the 1870s, Dublin Police tried harder to close down some brothels – this may have been caused by the Contagious Diseases Acts, and these attempts were often supported by the public and clergy</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Police were generally tolerant of prostitution, unless it involved violence, disturbed the public peace or became too noticeable</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Police had wide discretionary powers. There was no clear legal definition of what a prostitute was, so police were able to arrest women they thought were prostitutes. They arrested women for loitering, bothering others, being “offensive”, or having “bad characters”. Police mainly targeted the poorest street prostitutes, not indoor workers.</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The Contagious Diseases Acts allowed police to force women suspected of prostitution to undergo medical exams for venereal disease. If found infected, the women were detained in a hospital for up to nine months. </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kern="100" dirty="0">
                <a:effectLst/>
                <a:ea typeface="Calibri" panose="020F0502020204030204" pitchFamily="34" charset="0"/>
                <a:cs typeface="Calibri" panose="020F0502020204030204" pitchFamily="34" charset="0"/>
              </a:rPr>
              <a:t>In practice, prostitutes in regulated areas could keep working if they accepted medical exams, while those outside these zones were still arrested under ordinary laws.</a:t>
            </a:r>
            <a:endParaRPr lang="en-GB" sz="1800" kern="100" dirty="0">
              <a:effectLst/>
              <a:ea typeface="Calibri" panose="020F0502020204030204" pitchFamily="34" charset="0"/>
              <a:cs typeface="Times New Roman" panose="02020603050405020304" pitchFamily="18" charset="0"/>
            </a:endParaRPr>
          </a:p>
          <a:p>
            <a:pPr marL="342900" lvl="0" indent="-342900">
              <a:lnSpc>
                <a:spcPct val="115000"/>
              </a:lnSpc>
              <a:spcAft>
                <a:spcPts val="800"/>
              </a:spcAft>
              <a:buFont typeface="Symbol" pitchFamily="2" charset="2"/>
              <a:buChar char=""/>
            </a:pPr>
            <a:r>
              <a:rPr lang="en-GB" sz="1800" kern="100" dirty="0">
                <a:effectLst/>
                <a:ea typeface="Calibri" panose="020F0502020204030204" pitchFamily="34" charset="0"/>
                <a:cs typeface="Calibri" panose="020F0502020204030204" pitchFamily="34" charset="0"/>
              </a:rPr>
              <a:t>Support of the Acts was especially strong in the medical field </a:t>
            </a:r>
            <a:endParaRPr lang="en-GB" sz="1800"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7551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F18CD-A5DE-5137-A1A6-86FAD939F54A}"/>
              </a:ext>
            </a:extLst>
          </p:cNvPr>
          <p:cNvSpPr>
            <a:spLocks noGrp="1"/>
          </p:cNvSpPr>
          <p:nvPr>
            <p:ph type="title"/>
          </p:nvPr>
        </p:nvSpPr>
        <p:spPr/>
        <p:txBody>
          <a:bodyPr/>
          <a:lstStyle/>
          <a:p>
            <a:r>
              <a:rPr lang="en-US" dirty="0" err="1"/>
              <a:t>Luddy</a:t>
            </a:r>
            <a:r>
              <a:rPr lang="en-US" dirty="0"/>
              <a:t> Article continued…</a:t>
            </a:r>
          </a:p>
        </p:txBody>
      </p:sp>
      <p:sp>
        <p:nvSpPr>
          <p:cNvPr id="3" name="Content Placeholder 2">
            <a:extLst>
              <a:ext uri="{FF2B5EF4-FFF2-40B4-BE49-F238E27FC236}">
                <a16:creationId xmlns:a16="http://schemas.microsoft.com/office/drawing/2014/main" id="{59D10A84-1701-85F0-7AD2-1BB8D7B091C8}"/>
              </a:ext>
            </a:extLst>
          </p:cNvPr>
          <p:cNvSpPr>
            <a:spLocks noGrp="1"/>
          </p:cNvSpPr>
          <p:nvPr>
            <p:ph idx="1"/>
          </p:nvPr>
        </p:nvSpPr>
        <p:spPr>
          <a:xfrm>
            <a:off x="391886" y="1485900"/>
            <a:ext cx="10749235" cy="5372100"/>
          </a:xfrm>
        </p:spPr>
        <p:txBody>
          <a:bodyPr>
            <a:normAutofit fontScale="85000" lnSpcReduction="10000"/>
          </a:bodyPr>
          <a:lstStyle/>
          <a:p>
            <a:pPr marL="342900" lvl="0" indent="-342900">
              <a:lnSpc>
                <a:spcPct val="115000"/>
              </a:lnSpc>
              <a:buFont typeface="Symbol" pitchFamily="2" charset="2"/>
              <a:buChar char=""/>
            </a:pPr>
            <a:r>
              <a:rPr lang="en-GB" sz="1200" kern="100" dirty="0">
                <a:effectLst/>
                <a:ea typeface="Calibri" panose="020F0502020204030204" pitchFamily="34" charset="0"/>
                <a:cs typeface="Calibri" panose="020F0502020204030204" pitchFamily="34" charset="0"/>
              </a:rPr>
              <a:t>Opposition to the Acts only emerged in 1869 when the government proposed to extend them</a:t>
            </a:r>
            <a:endParaRPr lang="en-GB" sz="1200" kern="100" dirty="0">
              <a:effectLst/>
              <a:ea typeface="Calibri" panose="020F0502020204030204" pitchFamily="34" charset="0"/>
              <a:cs typeface="Times New Roman" panose="02020603050405020304" pitchFamily="18" charset="0"/>
            </a:endParaRPr>
          </a:p>
          <a:p>
            <a:pPr marL="742950" lvl="1" indent="-285750">
              <a:lnSpc>
                <a:spcPct val="115000"/>
              </a:lnSpc>
              <a:buFont typeface="Courier New" panose="02070309020205020404" pitchFamily="49" charset="0"/>
              <a:buChar char="o"/>
            </a:pPr>
            <a:r>
              <a:rPr lang="en-GB" sz="1200" kern="100" dirty="0">
                <a:effectLst/>
                <a:ea typeface="Calibri" panose="020F0502020204030204" pitchFamily="34" charset="0"/>
                <a:cs typeface="Calibri" panose="020F0502020204030204" pitchFamily="34" charset="0"/>
              </a:rPr>
              <a:t>Women established the Ladies National Association, led by Josephine Butler</a:t>
            </a:r>
            <a:endParaRPr lang="en-GB" sz="1200" kern="100" dirty="0">
              <a:effectLst/>
              <a:ea typeface="Calibri" panose="020F0502020204030204" pitchFamily="34" charset="0"/>
              <a:cs typeface="Times New Roman" panose="02020603050405020304" pitchFamily="18" charset="0"/>
            </a:endParaRPr>
          </a:p>
          <a:p>
            <a:pPr marL="742950" lvl="1" indent="-285750">
              <a:lnSpc>
                <a:spcPct val="115000"/>
              </a:lnSpc>
              <a:buFont typeface="Courier New" panose="02070309020205020404" pitchFamily="49" charset="0"/>
              <a:buChar char="o"/>
            </a:pPr>
            <a:r>
              <a:rPr lang="en-GB" sz="1200" kern="100" dirty="0">
                <a:effectLst/>
                <a:ea typeface="Calibri" panose="020F0502020204030204" pitchFamily="34" charset="0"/>
                <a:cs typeface="Calibri" panose="020F0502020204030204" pitchFamily="34" charset="0"/>
              </a:rPr>
              <a:t>1870 -1884, many repeal groups appeared in England + Ireland </a:t>
            </a:r>
            <a:endParaRPr lang="en-GB" sz="1200" kern="100" dirty="0">
              <a:effectLst/>
              <a:ea typeface="Calibri" panose="020F0502020204030204" pitchFamily="34" charset="0"/>
              <a:cs typeface="Times New Roman" panose="02020603050405020304" pitchFamily="18" charset="0"/>
            </a:endParaRPr>
          </a:p>
          <a:p>
            <a:pPr marL="742950" lvl="1" indent="-285750">
              <a:lnSpc>
                <a:spcPct val="115000"/>
              </a:lnSpc>
              <a:buFont typeface="Courier New" panose="02070309020205020404" pitchFamily="49" charset="0"/>
              <a:buChar char="o"/>
            </a:pPr>
            <a:r>
              <a:rPr lang="en-GB" sz="1200" kern="100" dirty="0">
                <a:effectLst/>
                <a:ea typeface="Calibri" panose="020F0502020204030204" pitchFamily="34" charset="0"/>
                <a:cs typeface="Calibri" panose="020F0502020204030204" pitchFamily="34" charset="0"/>
              </a:rPr>
              <a:t>Membership of the repeal association was generally confined to Anglicans, Quakers, Presbyterians, Wesleyan Methodists and Congregationalists</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Opposition from religious groups mainly came from nonconformist churches, who saw the Acts as supporting the idea that men and women should be judged by different standards of sexual morality. </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Women campaigning against the Acts wanted one standard of sexual morality for everyone.</a:t>
            </a:r>
            <a:endParaRPr lang="en-GB" sz="1200" kern="100" dirty="0">
              <a:effectLst/>
              <a:ea typeface="Calibri" panose="020F0502020204030204" pitchFamily="34" charset="0"/>
              <a:cs typeface="Times New Roman" panose="02020603050405020304" pitchFamily="18" charset="0"/>
            </a:endParaRPr>
          </a:p>
          <a:p>
            <a:pPr marL="742950" lvl="1" indent="-285750">
              <a:lnSpc>
                <a:spcPct val="115000"/>
              </a:lnSpc>
              <a:buFont typeface="Courier New" panose="02070309020205020404" pitchFamily="49" charset="0"/>
              <a:buChar char="o"/>
            </a:pPr>
            <a:r>
              <a:rPr lang="en-GB" sz="1200" kern="0" dirty="0">
                <a:effectLst/>
                <a:ea typeface="Times New Roman" panose="02020603050405020304" pitchFamily="18" charset="0"/>
                <a:cs typeface="Calibri" panose="020F0502020204030204" pitchFamily="34" charset="0"/>
              </a:rPr>
              <a:t>Isabella Tod argued that men should not be excused for vice and argued that women must protect more vulnerable women from being exploited</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By the late 19th / early 20th century, public campaigns helped clear prostitutes from the streets because people demanded it. </a:t>
            </a:r>
            <a:r>
              <a:rPr lang="en-GB" sz="1200" kern="0" dirty="0" err="1">
                <a:effectLst/>
                <a:ea typeface="Times New Roman" panose="02020603050405020304" pitchFamily="18" charset="0"/>
                <a:cs typeface="Calibri" panose="020F0502020204030204" pitchFamily="34" charset="0"/>
              </a:rPr>
              <a:t>Eg</a:t>
            </a:r>
            <a:r>
              <a:rPr lang="en-GB" sz="1200" kern="0" dirty="0">
                <a:effectLst/>
                <a:ea typeface="Times New Roman" panose="02020603050405020304" pitchFamily="18" charset="0"/>
                <a:cs typeface="Calibri" panose="020F0502020204030204" pitchFamily="34" charset="0"/>
              </a:rPr>
              <a:t>: “Respectable” men would walk around neighbourhoods, causing other men not to enter the brothels</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Prostitutes were viewed as sources of moral danger – People thought prostitutes could “corrupt” other women, so their example might encourage more women to become prostitutes.</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Efforts to combat sexual vice in Ireland began with moral reformers (especially women) – </a:t>
            </a:r>
            <a:r>
              <a:rPr lang="en-GB" sz="1200" kern="0" dirty="0" err="1">
                <a:effectLst/>
                <a:ea typeface="Times New Roman" panose="02020603050405020304" pitchFamily="18" charset="0"/>
                <a:cs typeface="Calibri" panose="020F0502020204030204" pitchFamily="34" charset="0"/>
              </a:rPr>
              <a:t>Eg</a:t>
            </a:r>
            <a:r>
              <a:rPr lang="en-GB" sz="1200" kern="0" dirty="0">
                <a:effectLst/>
                <a:ea typeface="Times New Roman" panose="02020603050405020304" pitchFamily="18" charset="0"/>
                <a:cs typeface="Calibri" panose="020F0502020204030204" pitchFamily="34" charset="0"/>
              </a:rPr>
              <a:t>: </a:t>
            </a:r>
            <a:r>
              <a:rPr lang="en-GB" sz="1200" kern="0" dirty="0" err="1">
                <a:effectLst/>
                <a:ea typeface="Times New Roman" panose="02020603050405020304" pitchFamily="18" charset="0"/>
                <a:cs typeface="Calibri" panose="020F0502020204030204" pitchFamily="34" charset="0"/>
              </a:rPr>
              <a:t>Arbella</a:t>
            </a:r>
            <a:r>
              <a:rPr lang="en-GB" sz="1200" kern="0" dirty="0">
                <a:effectLst/>
                <a:ea typeface="Times New Roman" panose="02020603050405020304" pitchFamily="18" charset="0"/>
                <a:cs typeface="Calibri" panose="020F0502020204030204" pitchFamily="34" charset="0"/>
              </a:rPr>
              <a:t> Denny’s Magdalen asylum in 1765, helping “fallen” or abandoned women. </a:t>
            </a:r>
            <a:endParaRPr lang="en-GB" sz="1200" kern="100" dirty="0">
              <a:effectLst/>
              <a:ea typeface="Calibri" panose="020F0502020204030204" pitchFamily="34" charset="0"/>
              <a:cs typeface="Times New Roman" panose="02020603050405020304" pitchFamily="18" charset="0"/>
            </a:endParaRPr>
          </a:p>
          <a:p>
            <a:pPr marL="742950" lvl="1" indent="-285750">
              <a:lnSpc>
                <a:spcPct val="115000"/>
              </a:lnSpc>
              <a:buFont typeface="Courier New" panose="02070309020205020404" pitchFamily="49" charset="0"/>
              <a:buChar char="o"/>
            </a:pPr>
            <a:r>
              <a:rPr lang="en-GB" sz="1200" kern="0" dirty="0">
                <a:effectLst/>
                <a:ea typeface="Times New Roman" panose="02020603050405020304" pitchFamily="18" charset="0"/>
                <a:cs typeface="Calibri" panose="020F0502020204030204" pitchFamily="34" charset="0"/>
              </a:rPr>
              <a:t>Between 1765 and 1914, 33 refuges were set up. Lay asylums focused on young, redeemable women rather than prostitutes. Catholic nuns ran the majority of refuges, whose main goals were to hide women from public view, reform them, and prevent girls from entering prostitution.</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Magdalen asylums were strict places where women were expected to stay long enough to be “reformed”. Life was highly controlled to encourage discipline and reform. The asylums were secluded and aimed to fully separate women from the outside world, in case it weakened their reform. Many women left voluntarily because the rules were too harsh.</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100" dirty="0">
                <a:effectLst/>
                <a:ea typeface="Calibri" panose="020F0502020204030204" pitchFamily="34" charset="0"/>
                <a:cs typeface="Calibri" panose="020F0502020204030204" pitchFamily="34" charset="0"/>
              </a:rPr>
              <a:t>Before entering the asylums, women’s hair was cut to test whether they were sincere or just looking to exploit the workers </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Rescue workers believed that prostitutes could corrupt other women if not reformed. They cared about both the women’s everyday lives and their souls. They believed women chose prostitution, and if these women could be “fixed,” the problem would go away.</a:t>
            </a:r>
            <a:endParaRPr lang="en-GB" sz="1200" kern="100" dirty="0">
              <a:effectLst/>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200" kern="0" dirty="0">
                <a:effectLst/>
                <a:ea typeface="Times New Roman" panose="02020603050405020304" pitchFamily="18" charset="0"/>
                <a:cs typeface="Calibri" panose="020F0502020204030204" pitchFamily="34" charset="0"/>
              </a:rPr>
              <a:t>The decline in prostitution was likely due more to rising education, better work opportunities, female emigration, and changing social values than the purity movement.</a:t>
            </a:r>
            <a:endParaRPr lang="en-GB" sz="1200"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551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C1A53-E182-A36A-A313-3475ADEEA5A7}"/>
              </a:ext>
            </a:extLst>
          </p:cNvPr>
          <p:cNvSpPr>
            <a:spLocks noGrp="1"/>
          </p:cNvSpPr>
          <p:nvPr>
            <p:ph type="title"/>
          </p:nvPr>
        </p:nvSpPr>
        <p:spPr/>
        <p:txBody>
          <a:bodyPr>
            <a:normAutofit fontScale="90000"/>
          </a:bodyPr>
          <a:lstStyle/>
          <a:p>
            <a:r>
              <a:rPr lang="en-US" dirty="0"/>
              <a:t>”troops of Largely Diseased Women”: </a:t>
            </a:r>
            <a:r>
              <a:rPr lang="en-US" dirty="0" err="1"/>
              <a:t>Vd</a:t>
            </a:r>
            <a:r>
              <a:rPr lang="en-US" dirty="0"/>
              <a:t>, The Contagious Diseases Acts and Moral Policing in Late 19</a:t>
            </a:r>
            <a:r>
              <a:rPr lang="en-US" baseline="30000" dirty="0"/>
              <a:t>th</a:t>
            </a:r>
            <a:r>
              <a:rPr lang="en-US" dirty="0"/>
              <a:t> Century Ireland by Elizabeth Malcom</a:t>
            </a:r>
          </a:p>
        </p:txBody>
      </p:sp>
      <p:sp>
        <p:nvSpPr>
          <p:cNvPr id="3" name="Content Placeholder 2">
            <a:extLst>
              <a:ext uri="{FF2B5EF4-FFF2-40B4-BE49-F238E27FC236}">
                <a16:creationId xmlns:a16="http://schemas.microsoft.com/office/drawing/2014/main" id="{D4B0CBA8-A13B-EFFE-96D4-09BE66BD8BA8}"/>
              </a:ext>
            </a:extLst>
          </p:cNvPr>
          <p:cNvSpPr>
            <a:spLocks noGrp="1"/>
          </p:cNvSpPr>
          <p:nvPr>
            <p:ph idx="1"/>
          </p:nvPr>
        </p:nvSpPr>
        <p:spPr/>
        <p:txBody>
          <a:bodyPr>
            <a:normAutofit fontScale="92500" lnSpcReduction="10000"/>
          </a:bodyPr>
          <a:lstStyle/>
          <a:p>
            <a:pPr marL="0" indent="0">
              <a:buNone/>
            </a:pPr>
            <a:endParaRPr lang="en-US" dirty="0"/>
          </a:p>
          <a:p>
            <a:pPr algn="l">
              <a:buFont typeface="Arial" panose="020B0604020202020204" pitchFamily="34" charset="0"/>
              <a:buChar char="•"/>
            </a:pPr>
            <a:r>
              <a:rPr lang="en-GB" sz="1800" b="0" i="0" u="none" strike="noStrike" dirty="0">
                <a:solidFill>
                  <a:srgbClr val="000000"/>
                </a:solidFill>
                <a:effectLst/>
              </a:rPr>
              <a:t>Elizabeth Malcom discusses the application of the Contagious Diseases Acts in Ireland, and the development of the campaigns opposing/supporting it</a:t>
            </a:r>
          </a:p>
          <a:p>
            <a:pPr algn="l">
              <a:buFont typeface="Arial" panose="020B0604020202020204" pitchFamily="34" charset="0"/>
              <a:buChar char="•"/>
            </a:pPr>
            <a:r>
              <a:rPr lang="en-GB" sz="1800" b="0" i="0" u="none" strike="noStrike" dirty="0">
                <a:solidFill>
                  <a:srgbClr val="000000"/>
                </a:solidFill>
                <a:effectLst/>
              </a:rPr>
              <a:t>Historians have not paid much attention to the CDAs in Ireland, with little accurate information existing on the rates of VD in Ireland due to suspected under-reporting</a:t>
            </a:r>
          </a:p>
          <a:p>
            <a:pPr algn="l">
              <a:buFont typeface="Arial" panose="020B0604020202020204" pitchFamily="34" charset="0"/>
              <a:buChar char="•"/>
            </a:pPr>
            <a:r>
              <a:rPr lang="en-GB" sz="1800" b="0" i="0" u="none" strike="noStrike" dirty="0">
                <a:solidFill>
                  <a:srgbClr val="000000"/>
                </a:solidFill>
                <a:effectLst/>
              </a:rPr>
              <a:t>Protestants, Quakers and other religious groups condemned the CDAs. However the Catholic Church did not dedicate itself to either side of the campaign due to a split in its own clergy</a:t>
            </a:r>
          </a:p>
          <a:p>
            <a:pPr algn="l">
              <a:buFont typeface="Arial" panose="020B0604020202020204" pitchFamily="34" charset="0"/>
              <a:buChar char="•"/>
            </a:pPr>
            <a:r>
              <a:rPr lang="en-GB" sz="1800" b="0" i="0" u="none" strike="noStrike" dirty="0">
                <a:solidFill>
                  <a:srgbClr val="000000"/>
                </a:solidFill>
                <a:effectLst/>
              </a:rPr>
              <a:t>The Catholic Church believed that they should be dealing with the regulation of sexual acts, not the state - the CDAs therefore influenced Irish churches to target their attention to female sexuality and prostitution</a:t>
            </a:r>
          </a:p>
          <a:p>
            <a:pPr algn="l">
              <a:buFont typeface="Arial" panose="020B0604020202020204" pitchFamily="34" charset="0"/>
              <a:buChar char="•"/>
            </a:pPr>
            <a:r>
              <a:rPr lang="en-GB" sz="1800" b="0" i="0" u="none" strike="noStrike" dirty="0">
                <a:solidFill>
                  <a:srgbClr val="000000"/>
                </a:solidFill>
                <a:effectLst/>
              </a:rPr>
              <a:t>The campaign to repeal the acts denied the government the right to regulate women’s sexuality, however this implicitly gave churches the right to do so instead</a:t>
            </a:r>
          </a:p>
          <a:p>
            <a:pPr algn="l">
              <a:buFont typeface="Arial" panose="020B0604020202020204" pitchFamily="34" charset="0"/>
              <a:buChar char="•"/>
            </a:pPr>
            <a:r>
              <a:rPr lang="en-GB" sz="1800" b="0" i="0" u="none" strike="noStrike" dirty="0">
                <a:solidFill>
                  <a:srgbClr val="000000"/>
                </a:solidFill>
                <a:effectLst/>
              </a:rPr>
              <a:t>Thus the repeal of the CDAs was not an unconditional victory for women in Ireland, and instead allowed for the imposition of stronger ‘‘clerical moral control’’ (P. 14), which would have lasting negative consequences into the 20th century</a:t>
            </a:r>
          </a:p>
        </p:txBody>
      </p:sp>
    </p:spTree>
    <p:extLst>
      <p:ext uri="{BB962C8B-B14F-4D97-AF65-F5344CB8AC3E}">
        <p14:creationId xmlns:p14="http://schemas.microsoft.com/office/powerpoint/2010/main" val="4156676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3CBF7-A5B4-83EA-01A5-CB6DCF18286F}"/>
              </a:ext>
            </a:extLst>
          </p:cNvPr>
          <p:cNvSpPr>
            <a:spLocks noGrp="1"/>
          </p:cNvSpPr>
          <p:nvPr>
            <p:ph type="title"/>
          </p:nvPr>
        </p:nvSpPr>
        <p:spPr/>
        <p:txBody>
          <a:bodyPr/>
          <a:lstStyle/>
          <a:p>
            <a:r>
              <a:rPr lang="en-US" dirty="0"/>
              <a:t>Forward (2006) </a:t>
            </a:r>
          </a:p>
        </p:txBody>
      </p:sp>
      <p:sp>
        <p:nvSpPr>
          <p:cNvPr id="3" name="Content Placeholder 2">
            <a:extLst>
              <a:ext uri="{FF2B5EF4-FFF2-40B4-BE49-F238E27FC236}">
                <a16:creationId xmlns:a16="http://schemas.microsoft.com/office/drawing/2014/main" id="{1132D163-AF80-912B-1618-35C883E4E411}"/>
              </a:ext>
            </a:extLst>
          </p:cNvPr>
          <p:cNvSpPr>
            <a:spLocks noGrp="1"/>
          </p:cNvSpPr>
          <p:nvPr>
            <p:ph idx="1"/>
          </p:nvPr>
        </p:nvSpPr>
        <p:spPr/>
        <p:txBody>
          <a:bodyPr>
            <a:normAutofit fontScale="77500" lnSpcReduction="20000"/>
          </a:bodyPr>
          <a:lstStyle/>
          <a:p>
            <a:pPr marL="342900" lvl="0" indent="-342900">
              <a:lnSpc>
                <a:spcPct val="107000"/>
              </a:lnSpc>
              <a:buFont typeface="Symbol" pitchFamily="2" charset="2"/>
              <a:buChar char=""/>
            </a:pPr>
            <a:r>
              <a:rPr lang="en-GB" sz="1800" kern="100" dirty="0">
                <a:effectLst/>
                <a:ea typeface="Aptos" panose="020B0004020202020204" pitchFamily="34" charset="0"/>
                <a:cs typeface="Times New Roman" panose="02020603050405020304" pitchFamily="18" charset="0"/>
              </a:rPr>
              <a:t>Notion of marriage being a form of legalized prostitution whereby a woman is legally bound to her husband and expected to undergo ‘nightly degradation’ at the sexual demands of her husband.</a:t>
            </a:r>
          </a:p>
          <a:p>
            <a:pPr marL="342900" lvl="0" indent="-342900">
              <a:lnSpc>
                <a:spcPct val="107000"/>
              </a:lnSpc>
              <a:buFont typeface="Symbol" pitchFamily="2" charset="2"/>
              <a:buChar char=""/>
            </a:pPr>
            <a:r>
              <a:rPr lang="en-GB" sz="1800" kern="100" dirty="0">
                <a:effectLst/>
                <a:ea typeface="Aptos" panose="020B0004020202020204" pitchFamily="34" charset="0"/>
                <a:cs typeface="Times New Roman" panose="02020603050405020304" pitchFamily="18" charset="0"/>
              </a:rPr>
              <a:t>Female sexual pleasure is always overlooked and women are simply seen as vessels of childrearing rather than autonomous sexual beings.</a:t>
            </a:r>
          </a:p>
          <a:p>
            <a:pPr marL="342900" lvl="0" indent="-342900">
              <a:lnSpc>
                <a:spcPct val="107000"/>
              </a:lnSpc>
              <a:buFont typeface="Symbol" pitchFamily="2" charset="2"/>
              <a:buChar char=""/>
            </a:pPr>
            <a:r>
              <a:rPr lang="en-GB" sz="1800" kern="100" dirty="0" err="1">
                <a:effectLst/>
                <a:ea typeface="Aptos" panose="020B0004020202020204" pitchFamily="34" charset="0"/>
                <a:cs typeface="Times New Roman" panose="02020603050405020304" pitchFamily="18" charset="0"/>
              </a:rPr>
              <a:t>Nead</a:t>
            </a:r>
            <a:r>
              <a:rPr lang="en-GB" sz="1800" kern="100" dirty="0">
                <a:effectLst/>
                <a:ea typeface="Aptos" panose="020B0004020202020204" pitchFamily="34" charset="0"/>
                <a:cs typeface="Times New Roman" panose="02020603050405020304" pitchFamily="18" charset="0"/>
              </a:rPr>
              <a:t> asserts that attitudes towards prostitution were on a scale of respectability-fallen and victimhood-blame. This notion is undermined by the contemporary feminists that the article examines as all have upmost respect for the prostitutes they converse with and deem their condition to be beyond their own control due to the patriarchal structure of Victorian society.</a:t>
            </a:r>
          </a:p>
          <a:p>
            <a:pPr marL="342900" lvl="0" indent="-342900">
              <a:lnSpc>
                <a:spcPct val="107000"/>
              </a:lnSpc>
              <a:buFont typeface="Symbol" pitchFamily="2" charset="2"/>
              <a:buChar char=""/>
            </a:pPr>
            <a:r>
              <a:rPr lang="en-GB" sz="1800" kern="100" dirty="0">
                <a:effectLst/>
                <a:ea typeface="Aptos" panose="020B0004020202020204" pitchFamily="34" charset="0"/>
                <a:cs typeface="Times New Roman" panose="02020603050405020304" pitchFamily="18" charset="0"/>
              </a:rPr>
              <a:t>Likens marriage to prostitution seeing the former as the respectable entity and the latter as that of fallen women yet both ultimately equate to the same subordination and control.</a:t>
            </a:r>
          </a:p>
          <a:p>
            <a:pPr marL="342900" lvl="0" indent="-342900">
              <a:lnSpc>
                <a:spcPct val="107000"/>
              </a:lnSpc>
              <a:buFont typeface="Symbol" pitchFamily="2" charset="2"/>
              <a:buChar char=""/>
            </a:pPr>
            <a:r>
              <a:rPr lang="en-GB" sz="1800" kern="100" dirty="0">
                <a:effectLst/>
                <a:ea typeface="Aptos" panose="020B0004020202020204" pitchFamily="34" charset="0"/>
                <a:cs typeface="Times New Roman" panose="02020603050405020304" pitchFamily="18" charset="0"/>
              </a:rPr>
              <a:t>Schreiner argued that prostitution was much more of an issue in the Old World than the New World due to the patriarchal structure and men’s continued oppression of women. She contrasts with South Africa whereby men and women have a more mutual and cooperative relationship hence the need for prostitution is much less. </a:t>
            </a:r>
          </a:p>
          <a:p>
            <a:pPr marL="342900" lvl="0" indent="-342900">
              <a:lnSpc>
                <a:spcPct val="107000"/>
              </a:lnSpc>
              <a:buFont typeface="Symbol" pitchFamily="2" charset="2"/>
              <a:buChar char=""/>
            </a:pPr>
            <a:r>
              <a:rPr lang="en-GB" sz="1800" kern="100" dirty="0">
                <a:effectLst/>
                <a:ea typeface="Aptos" panose="020B0004020202020204" pitchFamily="34" charset="0"/>
                <a:cs typeface="Times New Roman" panose="02020603050405020304" pitchFamily="18" charset="0"/>
              </a:rPr>
              <a:t>Generational element to oppression as mothers teach their daughters to be ready for married life. When they become disenchanted with this they have no other options available, meaning that many are forced to prostitution.</a:t>
            </a:r>
          </a:p>
          <a:p>
            <a:pPr marL="342900" lvl="0" indent="-342900">
              <a:lnSpc>
                <a:spcPct val="107000"/>
              </a:lnSpc>
              <a:spcAft>
                <a:spcPts val="800"/>
              </a:spcAft>
              <a:buFont typeface="Symbol" pitchFamily="2" charset="2"/>
              <a:buChar char=""/>
            </a:pPr>
            <a:r>
              <a:rPr lang="en-GB" sz="1800" kern="100" dirty="0">
                <a:effectLst/>
                <a:ea typeface="Aptos" panose="020B0004020202020204" pitchFamily="34" charset="0"/>
                <a:cs typeface="Times New Roman" panose="02020603050405020304" pitchFamily="18" charset="0"/>
              </a:rPr>
              <a:t>Legal reforms are not enough and there needs to be a wider societal and cultural change in order for women to be put on equal footing as men and be treated with respect and given autonomy. </a:t>
            </a:r>
          </a:p>
        </p:txBody>
      </p:sp>
    </p:spTree>
    <p:extLst>
      <p:ext uri="{BB962C8B-B14F-4D97-AF65-F5344CB8AC3E}">
        <p14:creationId xmlns:p14="http://schemas.microsoft.com/office/powerpoint/2010/main" val="2755952650"/>
      </p:ext>
    </p:extLst>
  </p:cSld>
  <p:clrMapOvr>
    <a:masterClrMapping/>
  </p:clrMapOvr>
</p:sld>
</file>

<file path=ppt/theme/theme1.xml><?xml version="1.0" encoding="utf-8"?>
<a:theme xmlns:a="http://schemas.openxmlformats.org/drawingml/2006/main" name="ArchiveVTI">
  <a:themeElements>
    <a:clrScheme name="Archive">
      <a:dk1>
        <a:sysClr val="windowText" lastClr="000000"/>
      </a:dk1>
      <a:lt1>
        <a:sysClr val="window" lastClr="FFFFFF"/>
      </a:lt1>
      <a:dk2>
        <a:srgbClr val="353B3D"/>
      </a:dk2>
      <a:lt2>
        <a:srgbClr val="EEECEA"/>
      </a:lt2>
      <a:accent1>
        <a:srgbClr val="A65E5E"/>
      </a:accent1>
      <a:accent2>
        <a:srgbClr val="9D6053"/>
      </a:accent2>
      <a:accent3>
        <a:srgbClr val="968274"/>
      </a:accent3>
      <a:accent4>
        <a:srgbClr val="878079"/>
      </a:accent4>
      <a:accent5>
        <a:srgbClr val="6C737A"/>
      </a:accent5>
      <a:accent6>
        <a:srgbClr val="697777"/>
      </a:accent6>
      <a:hlink>
        <a:srgbClr val="A25872"/>
      </a:hlink>
      <a:folHlink>
        <a:srgbClr val="667A7E"/>
      </a:folHlink>
    </a:clrScheme>
    <a:fontScheme name="Custom 170">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iveVTI" id="{514BDC9F-20AC-40CA-9FE7-B30987BCD2D4}" vid="{D8FA1533-D953-46ED-B2C7-B32AF1BED7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{9423E696-80A7-104B-B5DD-E6B09A36DACC}tf10001058</Template>
  <TotalTime>176</TotalTime>
  <Words>2183</Words>
  <Application>Microsoft Macintosh PowerPoint</Application>
  <PresentationFormat>Widescreen</PresentationFormat>
  <Paragraphs>81</Paragraphs>
  <Slides>11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Bembo</vt:lpstr>
      <vt:lpstr>Calibri</vt:lpstr>
      <vt:lpstr>Courier New</vt:lpstr>
      <vt:lpstr>Symbol</vt:lpstr>
      <vt:lpstr>ArchiveVTI</vt:lpstr>
      <vt:lpstr>campaigns against prostitution </vt:lpstr>
      <vt:lpstr>Core Readings: Sex, Sexuality and Sex Work 1870 – 1930 </vt:lpstr>
      <vt:lpstr>‘Purifying’ the public World: Feminist Vigilantes, prostitution and ‘Protective Surveillance  </vt:lpstr>
      <vt:lpstr>Free Love and Victorian Feminism: The Divers Matrimonials of Elizabeth Wolstoneholme and Ben Elmy </vt:lpstr>
      <vt:lpstr>Campaigns against prostitution Readings </vt:lpstr>
      <vt:lpstr>“Abandoned women and Bad Characters: prostitution in 19th Century Ireland – Maria Luddy </vt:lpstr>
      <vt:lpstr>Luddy Article continued…</vt:lpstr>
      <vt:lpstr>”troops of Largely Diseased Women”: Vd, The Contagious Diseases Acts and Moral Policing in Late 19th Century Ireland by Elizabeth Malcom</vt:lpstr>
      <vt:lpstr>Forward (2006) </vt:lpstr>
      <vt:lpstr>Forward Continued… </vt:lpstr>
      <vt:lpstr>“The Constitution Violated”: The Female Body and the Female Subject in the Campaigns of Josephine Butler by Anne Summers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campaigns against prostitution </dc:title>
  <dc:creator>Peter Beavon</dc:creator>
  <cp:lastModifiedBy>Peter Beavon</cp:lastModifiedBy>
  <cp:revision>1</cp:revision>
  <dcterms:created xsi:type="dcterms:W3CDTF">2025-11-27T11:46:35Z</dcterms:created>
  <dcterms:modified xsi:type="dcterms:W3CDTF">2025-11-27T14:42:40Z</dcterms:modified>
</cp:coreProperties>
</file>