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5" r:id="rId1"/>
  </p:sldMasterIdLst>
  <p:notesMasterIdLst>
    <p:notesMasterId r:id="rId17"/>
  </p:notesMasterIdLst>
  <p:sldIdLst>
    <p:sldId id="256" r:id="rId2"/>
    <p:sldId id="262" r:id="rId3"/>
    <p:sldId id="257" r:id="rId4"/>
    <p:sldId id="263" r:id="rId5"/>
    <p:sldId id="258" r:id="rId6"/>
    <p:sldId id="259" r:id="rId7"/>
    <p:sldId id="264" r:id="rId8"/>
    <p:sldId id="265" r:id="rId9"/>
    <p:sldId id="266" r:id="rId10"/>
    <p:sldId id="267" r:id="rId11"/>
    <p:sldId id="268" r:id="rId12"/>
    <p:sldId id="269" r:id="rId13"/>
    <p:sldId id="260" r:id="rId14"/>
    <p:sldId id="270" r:id="rId15"/>
    <p:sldId id="27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BF5354-9B43-4B09-B1D3-C61CF4494843}" v="98" dt="2025-11-25T15:15:22.7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02" autoAdjust="0"/>
    <p:restoredTop sz="94660"/>
  </p:normalViewPr>
  <p:slideViewPr>
    <p:cSldViewPr snapToGrid="0">
      <p:cViewPr>
        <p:scale>
          <a:sx n="33" d="100"/>
          <a:sy n="33" d="100"/>
        </p:scale>
        <p:origin x="1988" y="5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ydia Hall" userId="d4539d97bb4024ae" providerId="LiveId" clId="{49686539-D456-4ADC-975F-3B7FD864FCB9}"/>
    <pc:docChg chg="undo custSel addSld delSld modSld sldOrd">
      <pc:chgData name="Lydia Hall" userId="d4539d97bb4024ae" providerId="LiveId" clId="{49686539-D456-4ADC-975F-3B7FD864FCB9}" dt="2025-11-25T15:15:27.834" v="2851" actId="114"/>
      <pc:docMkLst>
        <pc:docMk/>
      </pc:docMkLst>
      <pc:sldChg chg="addSp delSp modSp mod">
        <pc:chgData name="Lydia Hall" userId="d4539d97bb4024ae" providerId="LiveId" clId="{49686539-D456-4ADC-975F-3B7FD864FCB9}" dt="2025-11-25T13:21:43.229" v="1379" actId="20577"/>
        <pc:sldMkLst>
          <pc:docMk/>
          <pc:sldMk cId="1538142501" sldId="256"/>
        </pc:sldMkLst>
        <pc:spChg chg="mod">
          <ac:chgData name="Lydia Hall" userId="d4539d97bb4024ae" providerId="LiveId" clId="{49686539-D456-4ADC-975F-3B7FD864FCB9}" dt="2025-11-24T21:12:44.563" v="899" actId="1076"/>
          <ac:spMkLst>
            <pc:docMk/>
            <pc:sldMk cId="1538142501" sldId="256"/>
            <ac:spMk id="2" creationId="{CCD369BD-ABF2-3D98-F565-BAF73298A0F4}"/>
          </ac:spMkLst>
        </pc:spChg>
        <pc:spChg chg="mod">
          <ac:chgData name="Lydia Hall" userId="d4539d97bb4024ae" providerId="LiveId" clId="{49686539-D456-4ADC-975F-3B7FD864FCB9}" dt="2025-11-25T13:21:43.229" v="1379" actId="20577"/>
          <ac:spMkLst>
            <pc:docMk/>
            <pc:sldMk cId="1538142501" sldId="256"/>
            <ac:spMk id="3" creationId="{1B563818-B89D-D5A4-6D71-F582582459AE}"/>
          </ac:spMkLst>
        </pc:spChg>
        <pc:spChg chg="del">
          <ac:chgData name="Lydia Hall" userId="d4539d97bb4024ae" providerId="LiveId" clId="{49686539-D456-4ADC-975F-3B7FD864FCB9}" dt="2025-11-24T20:41:47.999" v="451" actId="931"/>
          <ac:spMkLst>
            <pc:docMk/>
            <pc:sldMk cId="1538142501" sldId="256"/>
            <ac:spMk id="8" creationId="{55E1990F-7245-09AB-A1BF-1484C392B886}"/>
          </ac:spMkLst>
        </pc:spChg>
        <pc:spChg chg="add del mod">
          <ac:chgData name="Lydia Hall" userId="d4539d97bb4024ae" providerId="LiveId" clId="{49686539-D456-4ADC-975F-3B7FD864FCB9}" dt="2025-11-24T20:44:00.785" v="459" actId="14826"/>
          <ac:spMkLst>
            <pc:docMk/>
            <pc:sldMk cId="1538142501" sldId="256"/>
            <ac:spMk id="11" creationId="{53B43856-AC2E-3EB4-60C1-789E657A64FE}"/>
          </ac:spMkLst>
        </pc:spChg>
        <pc:spChg chg="add mod">
          <ac:chgData name="Lydia Hall" userId="d4539d97bb4024ae" providerId="LiveId" clId="{49686539-D456-4ADC-975F-3B7FD864FCB9}" dt="2025-11-24T21:03:33.976" v="738" actId="571"/>
          <ac:spMkLst>
            <pc:docMk/>
            <pc:sldMk cId="1538142501" sldId="256"/>
            <ac:spMk id="12" creationId="{F53BB2C0-C8AE-86C6-A6D4-CA4A31B1C64B}"/>
          </ac:spMkLst>
        </pc:spChg>
        <pc:spChg chg="add mod">
          <ac:chgData name="Lydia Hall" userId="d4539d97bb4024ae" providerId="LiveId" clId="{49686539-D456-4ADC-975F-3B7FD864FCB9}" dt="2025-11-24T21:03:33.976" v="738" actId="571"/>
          <ac:spMkLst>
            <pc:docMk/>
            <pc:sldMk cId="1538142501" sldId="256"/>
            <ac:spMk id="13" creationId="{50EFD384-A9E3-7BBC-852D-237179C628BA}"/>
          </ac:spMkLst>
        </pc:spChg>
        <pc:spChg chg="add mod">
          <ac:chgData name="Lydia Hall" userId="d4539d97bb4024ae" providerId="LiveId" clId="{49686539-D456-4ADC-975F-3B7FD864FCB9}" dt="2025-11-24T21:03:52.482" v="744" actId="571"/>
          <ac:spMkLst>
            <pc:docMk/>
            <pc:sldMk cId="1538142501" sldId="256"/>
            <ac:spMk id="14" creationId="{6D64A7EE-05E4-312F-E14E-3244FF0921E1}"/>
          </ac:spMkLst>
        </pc:spChg>
        <pc:spChg chg="add mod">
          <ac:chgData name="Lydia Hall" userId="d4539d97bb4024ae" providerId="LiveId" clId="{49686539-D456-4ADC-975F-3B7FD864FCB9}" dt="2025-11-24T21:03:52.482" v="744" actId="571"/>
          <ac:spMkLst>
            <pc:docMk/>
            <pc:sldMk cId="1538142501" sldId="256"/>
            <ac:spMk id="15" creationId="{BC4ABDC4-BCCB-B9CB-A8A1-8A232FE57297}"/>
          </ac:spMkLst>
        </pc:spChg>
        <pc:spChg chg="add mod">
          <ac:chgData name="Lydia Hall" userId="d4539d97bb4024ae" providerId="LiveId" clId="{49686539-D456-4ADC-975F-3B7FD864FCB9}" dt="2025-11-24T21:04:13.168" v="756" actId="571"/>
          <ac:spMkLst>
            <pc:docMk/>
            <pc:sldMk cId="1538142501" sldId="256"/>
            <ac:spMk id="16" creationId="{C13B1615-4C8B-2F30-8DAA-64E9BB7C5D08}"/>
          </ac:spMkLst>
        </pc:spChg>
        <pc:picChg chg="add mod">
          <ac:chgData name="Lydia Hall" userId="d4539d97bb4024ae" providerId="LiveId" clId="{49686539-D456-4ADC-975F-3B7FD864FCB9}" dt="2025-11-24T20:44:00.785" v="459" actId="14826"/>
          <ac:picMkLst>
            <pc:docMk/>
            <pc:sldMk cId="1538142501" sldId="256"/>
            <ac:picMk id="10" creationId="{4CC95CDB-6D6A-9EEB-B8BF-BBC5CD0B0EE9}"/>
          </ac:picMkLst>
        </pc:picChg>
      </pc:sldChg>
      <pc:sldChg chg="addSp delSp modSp new mod ord">
        <pc:chgData name="Lydia Hall" userId="d4539d97bb4024ae" providerId="LiveId" clId="{49686539-D456-4ADC-975F-3B7FD864FCB9}" dt="2025-11-25T15:00:32.754" v="2576" actId="1076"/>
        <pc:sldMkLst>
          <pc:docMk/>
          <pc:sldMk cId="3697251915" sldId="257"/>
        </pc:sldMkLst>
        <pc:spChg chg="del mod">
          <ac:chgData name="Lydia Hall" userId="d4539d97bb4024ae" providerId="LiveId" clId="{49686539-D456-4ADC-975F-3B7FD864FCB9}" dt="2025-11-24T21:01:48.205" v="708" actId="478"/>
          <ac:spMkLst>
            <pc:docMk/>
            <pc:sldMk cId="3697251915" sldId="257"/>
            <ac:spMk id="2" creationId="{14902DBF-7017-61ED-04A0-129700A0F420}"/>
          </ac:spMkLst>
        </pc:spChg>
        <pc:spChg chg="add mod">
          <ac:chgData name="Lydia Hall" userId="d4539d97bb4024ae" providerId="LiveId" clId="{49686539-D456-4ADC-975F-3B7FD864FCB9}" dt="2025-11-25T14:21:11.892" v="1511" actId="20577"/>
          <ac:spMkLst>
            <pc:docMk/>
            <pc:sldMk cId="3697251915" sldId="257"/>
            <ac:spMk id="2" creationId="{C87F105E-6755-D262-8872-634D4F68679D}"/>
          </ac:spMkLst>
        </pc:spChg>
        <pc:spChg chg="del">
          <ac:chgData name="Lydia Hall" userId="d4539d97bb4024ae" providerId="LiveId" clId="{49686539-D456-4ADC-975F-3B7FD864FCB9}" dt="2025-11-24T21:01:45.542" v="707" actId="478"/>
          <ac:spMkLst>
            <pc:docMk/>
            <pc:sldMk cId="3697251915" sldId="257"/>
            <ac:spMk id="3" creationId="{073B9395-67D2-487D-8117-705FA6D96646}"/>
          </ac:spMkLst>
        </pc:spChg>
        <pc:spChg chg="add mod">
          <ac:chgData name="Lydia Hall" userId="d4539d97bb4024ae" providerId="LiveId" clId="{49686539-D456-4ADC-975F-3B7FD864FCB9}" dt="2025-11-25T11:08:57.208" v="1186" actId="113"/>
          <ac:spMkLst>
            <pc:docMk/>
            <pc:sldMk cId="3697251915" sldId="257"/>
            <ac:spMk id="3" creationId="{5F5D8571-C2DA-8337-8076-48606379E26D}"/>
          </ac:spMkLst>
        </pc:spChg>
        <pc:spChg chg="add del mod">
          <ac:chgData name="Lydia Hall" userId="d4539d97bb4024ae" providerId="LiveId" clId="{49686539-D456-4ADC-975F-3B7FD864FCB9}" dt="2025-11-25T11:00:45.408" v="1006"/>
          <ac:spMkLst>
            <pc:docMk/>
            <pc:sldMk cId="3697251915" sldId="257"/>
            <ac:spMk id="4" creationId="{020D16BD-FF63-EA6D-82E0-B6B46A9EEE18}"/>
          </ac:spMkLst>
        </pc:spChg>
        <pc:spChg chg="add del mod">
          <ac:chgData name="Lydia Hall" userId="d4539d97bb4024ae" providerId="LiveId" clId="{49686539-D456-4ADC-975F-3B7FD864FCB9}" dt="2025-11-24T21:01:50.403" v="709" actId="478"/>
          <ac:spMkLst>
            <pc:docMk/>
            <pc:sldMk cId="3697251915" sldId="257"/>
            <ac:spMk id="5" creationId="{44DCA07F-EB31-E18F-EE1C-EBB1304FAAB0}"/>
          </ac:spMkLst>
        </pc:spChg>
        <pc:spChg chg="add mod">
          <ac:chgData name="Lydia Hall" userId="d4539d97bb4024ae" providerId="LiveId" clId="{49686539-D456-4ADC-975F-3B7FD864FCB9}" dt="2025-11-25T11:06:29.009" v="1167" actId="1076"/>
          <ac:spMkLst>
            <pc:docMk/>
            <pc:sldMk cId="3697251915" sldId="257"/>
            <ac:spMk id="5" creationId="{9F11B8FD-E1A8-F740-5AAF-8FA34571E908}"/>
          </ac:spMkLst>
        </pc:spChg>
        <pc:spChg chg="add del mod">
          <ac:chgData name="Lydia Hall" userId="d4539d97bb4024ae" providerId="LiveId" clId="{49686539-D456-4ADC-975F-3B7FD864FCB9}" dt="2025-11-25T15:00:02.788" v="2544" actId="478"/>
          <ac:spMkLst>
            <pc:docMk/>
            <pc:sldMk cId="3697251915" sldId="257"/>
            <ac:spMk id="6" creationId="{334EDA9D-B0D1-FE23-586A-87569A347057}"/>
          </ac:spMkLst>
        </pc:spChg>
        <pc:spChg chg="add mod">
          <ac:chgData name="Lydia Hall" userId="d4539d97bb4024ae" providerId="LiveId" clId="{49686539-D456-4ADC-975F-3B7FD864FCB9}" dt="2025-11-25T11:08:51.342" v="1184" actId="113"/>
          <ac:spMkLst>
            <pc:docMk/>
            <pc:sldMk cId="3697251915" sldId="257"/>
            <ac:spMk id="7" creationId="{67BD345F-0735-365C-F337-60E1FACC6051}"/>
          </ac:spMkLst>
        </pc:spChg>
        <pc:spChg chg="add del mod">
          <ac:chgData name="Lydia Hall" userId="d4539d97bb4024ae" providerId="LiveId" clId="{49686539-D456-4ADC-975F-3B7FD864FCB9}" dt="2025-11-25T15:00:05.758" v="2545" actId="478"/>
          <ac:spMkLst>
            <pc:docMk/>
            <pc:sldMk cId="3697251915" sldId="257"/>
            <ac:spMk id="9" creationId="{4DCC9E00-0532-EB24-344E-585F10360E0F}"/>
          </ac:spMkLst>
        </pc:spChg>
        <pc:spChg chg="add mod">
          <ac:chgData name="Lydia Hall" userId="d4539d97bb4024ae" providerId="LiveId" clId="{49686539-D456-4ADC-975F-3B7FD864FCB9}" dt="2025-11-25T15:00:32.754" v="2576" actId="1076"/>
          <ac:spMkLst>
            <pc:docMk/>
            <pc:sldMk cId="3697251915" sldId="257"/>
            <ac:spMk id="10" creationId="{1592B86D-8B00-43E8-70F1-3E5C05466F1E}"/>
          </ac:spMkLst>
        </pc:spChg>
      </pc:sldChg>
      <pc:sldChg chg="new del">
        <pc:chgData name="Lydia Hall" userId="d4539d97bb4024ae" providerId="LiveId" clId="{49686539-D456-4ADC-975F-3B7FD864FCB9}" dt="2025-11-24T20:46:35.277" v="607" actId="2696"/>
        <pc:sldMkLst>
          <pc:docMk/>
          <pc:sldMk cId="791248518" sldId="258"/>
        </pc:sldMkLst>
      </pc:sldChg>
      <pc:sldChg chg="addSp delSp modSp new mod">
        <pc:chgData name="Lydia Hall" userId="d4539d97bb4024ae" providerId="LiveId" clId="{49686539-D456-4ADC-975F-3B7FD864FCB9}" dt="2025-11-25T14:56:40.190" v="2450" actId="1076"/>
        <pc:sldMkLst>
          <pc:docMk/>
          <pc:sldMk cId="4286356430" sldId="258"/>
        </pc:sldMkLst>
        <pc:spChg chg="del">
          <ac:chgData name="Lydia Hall" userId="d4539d97bb4024ae" providerId="LiveId" clId="{49686539-D456-4ADC-975F-3B7FD864FCB9}" dt="2025-11-24T21:00:00.977" v="692" actId="478"/>
          <ac:spMkLst>
            <pc:docMk/>
            <pc:sldMk cId="4286356430" sldId="258"/>
            <ac:spMk id="2" creationId="{64FFEFFC-B104-FDA8-D855-A075E0B5A0D0}"/>
          </ac:spMkLst>
        </pc:spChg>
        <pc:spChg chg="add mod">
          <ac:chgData name="Lydia Hall" userId="d4539d97bb4024ae" providerId="LiveId" clId="{49686539-D456-4ADC-975F-3B7FD864FCB9}" dt="2025-11-25T14:56:40.190" v="2450" actId="1076"/>
          <ac:spMkLst>
            <pc:docMk/>
            <pc:sldMk cId="4286356430" sldId="258"/>
            <ac:spMk id="2" creationId="{C209E021-BB29-7969-DAAD-E7D714110355}"/>
          </ac:spMkLst>
        </pc:spChg>
        <pc:spChg chg="del">
          <ac:chgData name="Lydia Hall" userId="d4539d97bb4024ae" providerId="LiveId" clId="{49686539-D456-4ADC-975F-3B7FD864FCB9}" dt="2025-11-24T21:00:00.977" v="692" actId="478"/>
          <ac:spMkLst>
            <pc:docMk/>
            <pc:sldMk cId="4286356430" sldId="258"/>
            <ac:spMk id="3" creationId="{364770F7-F0CC-477D-181F-0DFED870DDD1}"/>
          </ac:spMkLst>
        </pc:spChg>
        <pc:spChg chg="add del mod">
          <ac:chgData name="Lydia Hall" userId="d4539d97bb4024ae" providerId="LiveId" clId="{49686539-D456-4ADC-975F-3B7FD864FCB9}" dt="2025-11-25T14:24:12.684" v="1568"/>
          <ac:spMkLst>
            <pc:docMk/>
            <pc:sldMk cId="4286356430" sldId="258"/>
            <ac:spMk id="3" creationId="{37B82379-4490-FB14-1810-2AAF1D4FE32F}"/>
          </ac:spMkLst>
        </pc:spChg>
        <pc:spChg chg="add mod">
          <ac:chgData name="Lydia Hall" userId="d4539d97bb4024ae" providerId="LiveId" clId="{49686539-D456-4ADC-975F-3B7FD864FCB9}" dt="2025-11-25T11:09:28.130" v="1218" actId="1076"/>
          <ac:spMkLst>
            <pc:docMk/>
            <pc:sldMk cId="4286356430" sldId="258"/>
            <ac:spMk id="4" creationId="{A004770A-0843-41A4-49B0-29E68DC3D329}"/>
          </ac:spMkLst>
        </pc:spChg>
        <pc:spChg chg="add mod">
          <ac:chgData name="Lydia Hall" userId="d4539d97bb4024ae" providerId="LiveId" clId="{49686539-D456-4ADC-975F-3B7FD864FCB9}" dt="2025-11-25T14:56:14.040" v="2417" actId="1076"/>
          <ac:spMkLst>
            <pc:docMk/>
            <pc:sldMk cId="4286356430" sldId="258"/>
            <ac:spMk id="5" creationId="{B3A4A513-1695-8475-2F4B-0DF1A7CCC7E9}"/>
          </ac:spMkLst>
        </pc:spChg>
        <pc:spChg chg="add mod">
          <ac:chgData name="Lydia Hall" userId="d4539d97bb4024ae" providerId="LiveId" clId="{49686539-D456-4ADC-975F-3B7FD864FCB9}" dt="2025-11-25T14:56:34.014" v="2449" actId="1076"/>
          <ac:spMkLst>
            <pc:docMk/>
            <pc:sldMk cId="4286356430" sldId="258"/>
            <ac:spMk id="6" creationId="{14B14B4A-9FAD-2FEA-6A2C-68486B82316E}"/>
          </ac:spMkLst>
        </pc:spChg>
      </pc:sldChg>
      <pc:sldChg chg="addSp delSp modSp new mod">
        <pc:chgData name="Lydia Hall" userId="d4539d97bb4024ae" providerId="LiveId" clId="{49686539-D456-4ADC-975F-3B7FD864FCB9}" dt="2025-11-25T15:00:43.874" v="2578" actId="1076"/>
        <pc:sldMkLst>
          <pc:docMk/>
          <pc:sldMk cId="1434224974" sldId="259"/>
        </pc:sldMkLst>
        <pc:spChg chg="del">
          <ac:chgData name="Lydia Hall" userId="d4539d97bb4024ae" providerId="LiveId" clId="{49686539-D456-4ADC-975F-3B7FD864FCB9}" dt="2025-11-24T21:01:58.990" v="712" actId="478"/>
          <ac:spMkLst>
            <pc:docMk/>
            <pc:sldMk cId="1434224974" sldId="259"/>
            <ac:spMk id="2" creationId="{B1F38BFB-CC13-C0E2-6690-753E698EC243}"/>
          </ac:spMkLst>
        </pc:spChg>
        <pc:spChg chg="add del mod">
          <ac:chgData name="Lydia Hall" userId="d4539d97bb4024ae" providerId="LiveId" clId="{49686539-D456-4ADC-975F-3B7FD864FCB9}" dt="2025-11-25T14:18:39.030" v="1393"/>
          <ac:spMkLst>
            <pc:docMk/>
            <pc:sldMk cId="1434224974" sldId="259"/>
            <ac:spMk id="2" creationId="{D610A649-FFEB-E12D-4020-1F114A1C3586}"/>
          </ac:spMkLst>
        </pc:spChg>
        <pc:spChg chg="del">
          <ac:chgData name="Lydia Hall" userId="d4539d97bb4024ae" providerId="LiveId" clId="{49686539-D456-4ADC-975F-3B7FD864FCB9}" dt="2025-11-24T21:01:58.990" v="712" actId="478"/>
          <ac:spMkLst>
            <pc:docMk/>
            <pc:sldMk cId="1434224974" sldId="259"/>
            <ac:spMk id="3" creationId="{2624CFF6-853C-D12C-B7F6-9173FFD2D8FC}"/>
          </ac:spMkLst>
        </pc:spChg>
        <pc:spChg chg="add mod">
          <ac:chgData name="Lydia Hall" userId="d4539d97bb4024ae" providerId="LiveId" clId="{49686539-D456-4ADC-975F-3B7FD864FCB9}" dt="2025-11-25T14:56:04.174" v="2414" actId="1076"/>
          <ac:spMkLst>
            <pc:docMk/>
            <pc:sldMk cId="1434224974" sldId="259"/>
            <ac:spMk id="3" creationId="{853242D9-2FE3-4A0E-7F70-2392517CFD12}"/>
          </ac:spMkLst>
        </pc:spChg>
        <pc:spChg chg="add mod">
          <ac:chgData name="Lydia Hall" userId="d4539d97bb4024ae" providerId="LiveId" clId="{49686539-D456-4ADC-975F-3B7FD864FCB9}" dt="2025-11-25T14:33:09.288" v="1738" actId="1076"/>
          <ac:spMkLst>
            <pc:docMk/>
            <pc:sldMk cId="1434224974" sldId="259"/>
            <ac:spMk id="4" creationId="{8D79172B-650A-0037-6551-291FCD283798}"/>
          </ac:spMkLst>
        </pc:spChg>
        <pc:spChg chg="add mod">
          <ac:chgData name="Lydia Hall" userId="d4539d97bb4024ae" providerId="LiveId" clId="{49686539-D456-4ADC-975F-3B7FD864FCB9}" dt="2025-11-25T15:00:43.874" v="2578" actId="1076"/>
          <ac:spMkLst>
            <pc:docMk/>
            <pc:sldMk cId="1434224974" sldId="259"/>
            <ac:spMk id="5" creationId="{8D8DCF63-E43C-4EF1-555F-62A40B0D2E96}"/>
          </ac:spMkLst>
        </pc:spChg>
      </pc:sldChg>
      <pc:sldChg chg="addSp delSp modSp new mod">
        <pc:chgData name="Lydia Hall" userId="d4539d97bb4024ae" providerId="LiveId" clId="{49686539-D456-4ADC-975F-3B7FD864FCB9}" dt="2025-11-25T15:10:18.328" v="2753" actId="20577"/>
        <pc:sldMkLst>
          <pc:docMk/>
          <pc:sldMk cId="1511858231" sldId="260"/>
        </pc:sldMkLst>
        <pc:spChg chg="del">
          <ac:chgData name="Lydia Hall" userId="d4539d97bb4024ae" providerId="LiveId" clId="{49686539-D456-4ADC-975F-3B7FD864FCB9}" dt="2025-11-24T21:02:06.082" v="714" actId="478"/>
          <ac:spMkLst>
            <pc:docMk/>
            <pc:sldMk cId="1511858231" sldId="260"/>
            <ac:spMk id="2" creationId="{5D296B9A-21BF-9100-C813-A08883869AA3}"/>
          </ac:spMkLst>
        </pc:spChg>
        <pc:spChg chg="add del mod">
          <ac:chgData name="Lydia Hall" userId="d4539d97bb4024ae" providerId="LiveId" clId="{49686539-D456-4ADC-975F-3B7FD864FCB9}" dt="2025-11-25T15:03:13.935" v="2616" actId="478"/>
          <ac:spMkLst>
            <pc:docMk/>
            <pc:sldMk cId="1511858231" sldId="260"/>
            <ac:spMk id="3" creationId="{8AEC7DAB-E684-CA4B-73B1-7D958BDCE5EF}"/>
          </ac:spMkLst>
        </pc:spChg>
        <pc:spChg chg="del">
          <ac:chgData name="Lydia Hall" userId="d4539d97bb4024ae" providerId="LiveId" clId="{49686539-D456-4ADC-975F-3B7FD864FCB9}" dt="2025-11-24T21:02:06.082" v="714" actId="478"/>
          <ac:spMkLst>
            <pc:docMk/>
            <pc:sldMk cId="1511858231" sldId="260"/>
            <ac:spMk id="3" creationId="{FC5A4157-91D8-0947-A211-2892BEC429CB}"/>
          </ac:spMkLst>
        </pc:spChg>
        <pc:spChg chg="add del mod">
          <ac:chgData name="Lydia Hall" userId="d4539d97bb4024ae" providerId="LiveId" clId="{49686539-D456-4ADC-975F-3B7FD864FCB9}" dt="2025-11-25T15:03:11.720" v="2615" actId="478"/>
          <ac:spMkLst>
            <pc:docMk/>
            <pc:sldMk cId="1511858231" sldId="260"/>
            <ac:spMk id="4" creationId="{78EECF2D-43AB-E028-F842-4FD98BC9448A}"/>
          </ac:spMkLst>
        </pc:spChg>
        <pc:spChg chg="add mod">
          <ac:chgData name="Lydia Hall" userId="d4539d97bb4024ae" providerId="LiveId" clId="{49686539-D456-4ADC-975F-3B7FD864FCB9}" dt="2025-11-25T15:10:18.328" v="2753" actId="20577"/>
          <ac:spMkLst>
            <pc:docMk/>
            <pc:sldMk cId="1511858231" sldId="260"/>
            <ac:spMk id="5" creationId="{82F1B4C8-C715-AC70-8C64-03E39ACE7FCB}"/>
          </ac:spMkLst>
        </pc:spChg>
        <pc:spChg chg="add mod">
          <ac:chgData name="Lydia Hall" userId="d4539d97bb4024ae" providerId="LiveId" clId="{49686539-D456-4ADC-975F-3B7FD864FCB9}" dt="2025-11-25T15:06:39.478" v="2689" actId="1076"/>
          <ac:spMkLst>
            <pc:docMk/>
            <pc:sldMk cId="1511858231" sldId="260"/>
            <ac:spMk id="6" creationId="{81F88E94-F2E9-FED6-D0C9-762774F763B9}"/>
          </ac:spMkLst>
        </pc:spChg>
      </pc:sldChg>
      <pc:sldChg chg="new del">
        <pc:chgData name="Lydia Hall" userId="d4539d97bb4024ae" providerId="LiveId" clId="{49686539-D456-4ADC-975F-3B7FD864FCB9}" dt="2025-11-24T20:47:14.379" v="614" actId="2696"/>
        <pc:sldMkLst>
          <pc:docMk/>
          <pc:sldMk cId="759675384" sldId="261"/>
        </pc:sldMkLst>
      </pc:sldChg>
      <pc:sldChg chg="new del">
        <pc:chgData name="Lydia Hall" userId="d4539d97bb4024ae" providerId="LiveId" clId="{49686539-D456-4ADC-975F-3B7FD864FCB9}" dt="2025-11-24T20:47:09.414" v="612" actId="2696"/>
        <pc:sldMkLst>
          <pc:docMk/>
          <pc:sldMk cId="890511869" sldId="261"/>
        </pc:sldMkLst>
      </pc:sldChg>
      <pc:sldChg chg="addSp delSp modSp new del mod">
        <pc:chgData name="Lydia Hall" userId="d4539d97bb4024ae" providerId="LiveId" clId="{49686539-D456-4ADC-975F-3B7FD864FCB9}" dt="2025-11-25T15:12:51.163" v="2787" actId="2696"/>
        <pc:sldMkLst>
          <pc:docMk/>
          <pc:sldMk cId="3434152602" sldId="261"/>
        </pc:sldMkLst>
        <pc:spChg chg="mod">
          <ac:chgData name="Lydia Hall" userId="d4539d97bb4024ae" providerId="LiveId" clId="{49686539-D456-4ADC-975F-3B7FD864FCB9}" dt="2025-11-24T21:02:26.486" v="716" actId="255"/>
          <ac:spMkLst>
            <pc:docMk/>
            <pc:sldMk cId="3434152602" sldId="261"/>
            <ac:spMk id="2" creationId="{4657B562-2EA4-C68A-A02F-B000F1C6B3D1}"/>
          </ac:spMkLst>
        </pc:spChg>
        <pc:spChg chg="del mod">
          <ac:chgData name="Lydia Hall" userId="d4539d97bb4024ae" providerId="LiveId" clId="{49686539-D456-4ADC-975F-3B7FD864FCB9}" dt="2025-11-24T20:48:25.134" v="639" actId="478"/>
          <ac:spMkLst>
            <pc:docMk/>
            <pc:sldMk cId="3434152602" sldId="261"/>
            <ac:spMk id="3" creationId="{DF6147A3-8D79-E191-06B7-9A6AA8600271}"/>
          </ac:spMkLst>
        </pc:spChg>
        <pc:spChg chg="del mod">
          <ac:chgData name="Lydia Hall" userId="d4539d97bb4024ae" providerId="LiveId" clId="{49686539-D456-4ADC-975F-3B7FD864FCB9}" dt="2025-11-24T20:47:56.807" v="633" actId="478"/>
          <ac:spMkLst>
            <pc:docMk/>
            <pc:sldMk cId="3434152602" sldId="261"/>
            <ac:spMk id="4" creationId="{461D3596-8691-D82A-5B54-620D31BBF381}"/>
          </ac:spMkLst>
        </pc:spChg>
        <pc:spChg chg="add del mod">
          <ac:chgData name="Lydia Hall" userId="d4539d97bb4024ae" providerId="LiveId" clId="{49686539-D456-4ADC-975F-3B7FD864FCB9}" dt="2025-11-24T20:48:40.618" v="642"/>
          <ac:spMkLst>
            <pc:docMk/>
            <pc:sldMk cId="3434152602" sldId="261"/>
            <ac:spMk id="5" creationId="{C44A4CEB-0855-FA25-822B-A7EAC1F7A1CB}"/>
          </ac:spMkLst>
        </pc:spChg>
      </pc:sldChg>
      <pc:sldChg chg="addSp delSp modSp new mod">
        <pc:chgData name="Lydia Hall" userId="d4539d97bb4024ae" providerId="LiveId" clId="{49686539-D456-4ADC-975F-3B7FD864FCB9}" dt="2025-11-25T15:15:27.834" v="2851" actId="114"/>
        <pc:sldMkLst>
          <pc:docMk/>
          <pc:sldMk cId="608089889" sldId="262"/>
        </pc:sldMkLst>
        <pc:spChg chg="mod">
          <ac:chgData name="Lydia Hall" userId="d4539d97bb4024ae" providerId="LiveId" clId="{49686539-D456-4ADC-975F-3B7FD864FCB9}" dt="2025-11-25T15:14:04.624" v="2813" actId="1076"/>
          <ac:spMkLst>
            <pc:docMk/>
            <pc:sldMk cId="608089889" sldId="262"/>
            <ac:spMk id="2" creationId="{F7D0C601-05E4-7CA3-7039-592023A97C97}"/>
          </ac:spMkLst>
        </pc:spChg>
        <pc:spChg chg="del mod">
          <ac:chgData name="Lydia Hall" userId="d4539d97bb4024ae" providerId="LiveId" clId="{49686539-D456-4ADC-975F-3B7FD864FCB9}" dt="2025-11-24T21:00:11.303" v="693" actId="478"/>
          <ac:spMkLst>
            <pc:docMk/>
            <pc:sldMk cId="608089889" sldId="262"/>
            <ac:spMk id="3" creationId="{D6E2A5AF-DD76-D702-ACCC-1F7F3B8FA428}"/>
          </ac:spMkLst>
        </pc:spChg>
        <pc:spChg chg="add del mod">
          <ac:chgData name="Lydia Hall" userId="d4539d97bb4024ae" providerId="LiveId" clId="{49686539-D456-4ADC-975F-3B7FD864FCB9}" dt="2025-11-24T21:00:24.993" v="696"/>
          <ac:spMkLst>
            <pc:docMk/>
            <pc:sldMk cId="608089889" sldId="262"/>
            <ac:spMk id="4" creationId="{CDF9B5F8-D8EA-B75D-F0F6-FE6F0515BA9A}"/>
          </ac:spMkLst>
        </pc:spChg>
        <pc:spChg chg="add mod">
          <ac:chgData name="Lydia Hall" userId="d4539d97bb4024ae" providerId="LiveId" clId="{49686539-D456-4ADC-975F-3B7FD864FCB9}" dt="2025-11-25T15:15:27.834" v="2851" actId="114"/>
          <ac:spMkLst>
            <pc:docMk/>
            <pc:sldMk cId="608089889" sldId="262"/>
            <ac:spMk id="5" creationId="{7CFA17FC-C550-4E07-8FA9-43098004F4BD}"/>
          </ac:spMkLst>
        </pc:spChg>
      </pc:sldChg>
      <pc:sldChg chg="addSp delSp modSp new mod">
        <pc:chgData name="Lydia Hall" userId="d4539d97bb4024ae" providerId="LiveId" clId="{49686539-D456-4ADC-975F-3B7FD864FCB9}" dt="2025-11-25T15:00:37.108" v="2577" actId="1076"/>
        <pc:sldMkLst>
          <pc:docMk/>
          <pc:sldMk cId="3687563522" sldId="263"/>
        </pc:sldMkLst>
        <pc:spChg chg="del">
          <ac:chgData name="Lydia Hall" userId="d4539d97bb4024ae" providerId="LiveId" clId="{49686539-D456-4ADC-975F-3B7FD864FCB9}" dt="2025-11-24T22:46:40.586" v="924" actId="478"/>
          <ac:spMkLst>
            <pc:docMk/>
            <pc:sldMk cId="3687563522" sldId="263"/>
            <ac:spMk id="2" creationId="{06965E28-22B3-9153-8D0D-FF24A7D2ACD6}"/>
          </ac:spMkLst>
        </pc:spChg>
        <pc:spChg chg="del">
          <ac:chgData name="Lydia Hall" userId="d4539d97bb4024ae" providerId="LiveId" clId="{49686539-D456-4ADC-975F-3B7FD864FCB9}" dt="2025-11-24T22:46:40.586" v="924" actId="478"/>
          <ac:spMkLst>
            <pc:docMk/>
            <pc:sldMk cId="3687563522" sldId="263"/>
            <ac:spMk id="3" creationId="{5AD43C94-0C73-F395-93B4-D8EE65F686EC}"/>
          </ac:spMkLst>
        </pc:spChg>
        <pc:spChg chg="add mod">
          <ac:chgData name="Lydia Hall" userId="d4539d97bb4024ae" providerId="LiveId" clId="{49686539-D456-4ADC-975F-3B7FD864FCB9}" dt="2025-11-25T14:47:04.139" v="2230" actId="20577"/>
          <ac:spMkLst>
            <pc:docMk/>
            <pc:sldMk cId="3687563522" sldId="263"/>
            <ac:spMk id="4" creationId="{85F36548-6DFB-01CB-854F-6264B1A19D2C}"/>
          </ac:spMkLst>
        </pc:spChg>
        <pc:spChg chg="add del mod">
          <ac:chgData name="Lydia Hall" userId="d4539d97bb4024ae" providerId="LiveId" clId="{49686539-D456-4ADC-975F-3B7FD864FCB9}" dt="2025-11-25T11:03:48.340" v="1087"/>
          <ac:spMkLst>
            <pc:docMk/>
            <pc:sldMk cId="3687563522" sldId="263"/>
            <ac:spMk id="5" creationId="{2E8813E8-85F7-AFD9-E067-E56E50C5CB8E}"/>
          </ac:spMkLst>
        </pc:spChg>
        <pc:spChg chg="add mod">
          <ac:chgData name="Lydia Hall" userId="d4539d97bb4024ae" providerId="LiveId" clId="{49686539-D456-4ADC-975F-3B7FD864FCB9}" dt="2025-11-25T11:08:40.489" v="1182" actId="1076"/>
          <ac:spMkLst>
            <pc:docMk/>
            <pc:sldMk cId="3687563522" sldId="263"/>
            <ac:spMk id="6" creationId="{D5F99CC1-F27F-1C7E-3F75-8D7258E333FC}"/>
          </ac:spMkLst>
        </pc:spChg>
        <pc:spChg chg="add mod">
          <ac:chgData name="Lydia Hall" userId="d4539d97bb4024ae" providerId="LiveId" clId="{49686539-D456-4ADC-975F-3B7FD864FCB9}" dt="2025-11-25T15:00:37.108" v="2577" actId="1076"/>
          <ac:spMkLst>
            <pc:docMk/>
            <pc:sldMk cId="3687563522" sldId="263"/>
            <ac:spMk id="7" creationId="{84D83D98-DE0C-FED8-1B8E-9F6147015A32}"/>
          </ac:spMkLst>
        </pc:spChg>
      </pc:sldChg>
      <pc:sldChg chg="addSp delSp modSp new mod">
        <pc:chgData name="Lydia Hall" userId="d4539d97bb4024ae" providerId="LiveId" clId="{49686539-D456-4ADC-975F-3B7FD864FCB9}" dt="2025-11-25T15:01:23.224" v="2614" actId="1076"/>
        <pc:sldMkLst>
          <pc:docMk/>
          <pc:sldMk cId="2239359153" sldId="264"/>
        </pc:sldMkLst>
        <pc:spChg chg="mod">
          <ac:chgData name="Lydia Hall" userId="d4539d97bb4024ae" providerId="LiveId" clId="{49686539-D456-4ADC-975F-3B7FD864FCB9}" dt="2025-11-25T15:00:55.417" v="2580" actId="1076"/>
          <ac:spMkLst>
            <pc:docMk/>
            <pc:sldMk cId="2239359153" sldId="264"/>
            <ac:spMk id="2" creationId="{85C7827F-E85F-3AD6-F017-4E505EED78C6}"/>
          </ac:spMkLst>
        </pc:spChg>
        <pc:spChg chg="del">
          <ac:chgData name="Lydia Hall" userId="d4539d97bb4024ae" providerId="LiveId" clId="{49686539-D456-4ADC-975F-3B7FD864FCB9}" dt="2025-11-25T14:28:18.407" v="1607" actId="478"/>
          <ac:spMkLst>
            <pc:docMk/>
            <pc:sldMk cId="2239359153" sldId="264"/>
            <ac:spMk id="3" creationId="{52F2BD90-03D8-CA64-9594-ACBC32084567}"/>
          </ac:spMkLst>
        </pc:spChg>
        <pc:spChg chg="add mod">
          <ac:chgData name="Lydia Hall" userId="d4539d97bb4024ae" providerId="LiveId" clId="{49686539-D456-4ADC-975F-3B7FD864FCB9}" dt="2025-11-25T15:00:52.937" v="2579" actId="1076"/>
          <ac:spMkLst>
            <pc:docMk/>
            <pc:sldMk cId="2239359153" sldId="264"/>
            <ac:spMk id="4" creationId="{F6FE15D6-CF0B-A01C-42CD-614A6D4D4499}"/>
          </ac:spMkLst>
        </pc:spChg>
        <pc:spChg chg="add mod">
          <ac:chgData name="Lydia Hall" userId="d4539d97bb4024ae" providerId="LiveId" clId="{49686539-D456-4ADC-975F-3B7FD864FCB9}" dt="2025-11-25T15:01:23.224" v="2614" actId="1076"/>
          <ac:spMkLst>
            <pc:docMk/>
            <pc:sldMk cId="2239359153" sldId="264"/>
            <ac:spMk id="5" creationId="{6A11E748-D920-1285-4CE9-75F695B3E706}"/>
          </ac:spMkLst>
        </pc:spChg>
      </pc:sldChg>
      <pc:sldChg chg="addSp delSp modSp new mod">
        <pc:chgData name="Lydia Hall" userId="d4539d97bb4024ae" providerId="LiveId" clId="{49686539-D456-4ADC-975F-3B7FD864FCB9}" dt="2025-11-25T14:51:42.542" v="2308" actId="20577"/>
        <pc:sldMkLst>
          <pc:docMk/>
          <pc:sldMk cId="812914843" sldId="265"/>
        </pc:sldMkLst>
        <pc:spChg chg="del mod">
          <ac:chgData name="Lydia Hall" userId="d4539d97bb4024ae" providerId="LiveId" clId="{49686539-D456-4ADC-975F-3B7FD864FCB9}" dt="2025-11-25T14:47:46.976" v="2236" actId="478"/>
          <ac:spMkLst>
            <pc:docMk/>
            <pc:sldMk cId="812914843" sldId="265"/>
            <ac:spMk id="2" creationId="{B09327B7-867C-1C2B-F2B8-47CCF38B0093}"/>
          </ac:spMkLst>
        </pc:spChg>
        <pc:spChg chg="del">
          <ac:chgData name="Lydia Hall" userId="d4539d97bb4024ae" providerId="LiveId" clId="{49686539-D456-4ADC-975F-3B7FD864FCB9}" dt="2025-11-25T14:47:46.976" v="2236" actId="478"/>
          <ac:spMkLst>
            <pc:docMk/>
            <pc:sldMk cId="812914843" sldId="265"/>
            <ac:spMk id="3" creationId="{05374D3C-C5C3-3B22-27DF-AEFC5D5ACA61}"/>
          </ac:spMkLst>
        </pc:spChg>
        <pc:spChg chg="add mod">
          <ac:chgData name="Lydia Hall" userId="d4539d97bb4024ae" providerId="LiveId" clId="{49686539-D456-4ADC-975F-3B7FD864FCB9}" dt="2025-11-25T14:51:42.542" v="2308" actId="20577"/>
          <ac:spMkLst>
            <pc:docMk/>
            <pc:sldMk cId="812914843" sldId="265"/>
            <ac:spMk id="4" creationId="{434A7832-6505-656D-37D6-36AA5F891CF8}"/>
          </ac:spMkLst>
        </pc:spChg>
        <pc:spChg chg="add mod">
          <ac:chgData name="Lydia Hall" userId="d4539d97bb4024ae" providerId="LiveId" clId="{49686539-D456-4ADC-975F-3B7FD864FCB9}" dt="2025-11-25T14:51:39.639" v="2306" actId="1076"/>
          <ac:spMkLst>
            <pc:docMk/>
            <pc:sldMk cId="812914843" sldId="265"/>
            <ac:spMk id="5" creationId="{A8A0D9D4-69A1-8EFE-778C-C6FBDDE04E05}"/>
          </ac:spMkLst>
        </pc:spChg>
      </pc:sldChg>
      <pc:sldChg chg="addSp delSp modSp new mod">
        <pc:chgData name="Lydia Hall" userId="d4539d97bb4024ae" providerId="LiveId" clId="{49686539-D456-4ADC-975F-3B7FD864FCB9}" dt="2025-11-25T14:51:08.278" v="2288" actId="20577"/>
        <pc:sldMkLst>
          <pc:docMk/>
          <pc:sldMk cId="2621083704" sldId="266"/>
        </pc:sldMkLst>
        <pc:spChg chg="del">
          <ac:chgData name="Lydia Hall" userId="d4539d97bb4024ae" providerId="LiveId" clId="{49686539-D456-4ADC-975F-3B7FD864FCB9}" dt="2025-11-25T14:48:31.785" v="2246" actId="478"/>
          <ac:spMkLst>
            <pc:docMk/>
            <pc:sldMk cId="2621083704" sldId="266"/>
            <ac:spMk id="2" creationId="{52C87690-23C5-38DE-6247-8A84B9B84210}"/>
          </ac:spMkLst>
        </pc:spChg>
        <pc:spChg chg="del">
          <ac:chgData name="Lydia Hall" userId="d4539d97bb4024ae" providerId="LiveId" clId="{49686539-D456-4ADC-975F-3B7FD864FCB9}" dt="2025-11-25T14:48:31.785" v="2246" actId="478"/>
          <ac:spMkLst>
            <pc:docMk/>
            <pc:sldMk cId="2621083704" sldId="266"/>
            <ac:spMk id="3" creationId="{AA64D993-3660-266B-1A77-B763F7C96448}"/>
          </ac:spMkLst>
        </pc:spChg>
        <pc:spChg chg="add mod">
          <ac:chgData name="Lydia Hall" userId="d4539d97bb4024ae" providerId="LiveId" clId="{49686539-D456-4ADC-975F-3B7FD864FCB9}" dt="2025-11-25T14:51:08.278" v="2288" actId="20577"/>
          <ac:spMkLst>
            <pc:docMk/>
            <pc:sldMk cId="2621083704" sldId="266"/>
            <ac:spMk id="4" creationId="{CDB959B2-39A7-9C64-D80B-DBD179C6EE02}"/>
          </ac:spMkLst>
        </pc:spChg>
        <pc:spChg chg="add mod">
          <ac:chgData name="Lydia Hall" userId="d4539d97bb4024ae" providerId="LiveId" clId="{49686539-D456-4ADC-975F-3B7FD864FCB9}" dt="2025-11-25T14:50:41.041" v="2279" actId="1076"/>
          <ac:spMkLst>
            <pc:docMk/>
            <pc:sldMk cId="2621083704" sldId="266"/>
            <ac:spMk id="5" creationId="{D6A9A0E7-DD84-09BF-AA0C-12B58FAF85AF}"/>
          </ac:spMkLst>
        </pc:spChg>
      </pc:sldChg>
      <pc:sldChg chg="addSp delSp modSp new mod">
        <pc:chgData name="Lydia Hall" userId="d4539d97bb4024ae" providerId="LiveId" clId="{49686539-D456-4ADC-975F-3B7FD864FCB9}" dt="2025-11-25T14:55:35.862" v="2396" actId="1076"/>
        <pc:sldMkLst>
          <pc:docMk/>
          <pc:sldMk cId="963125819" sldId="267"/>
        </pc:sldMkLst>
        <pc:spChg chg="del">
          <ac:chgData name="Lydia Hall" userId="d4539d97bb4024ae" providerId="LiveId" clId="{49686539-D456-4ADC-975F-3B7FD864FCB9}" dt="2025-11-25T14:54:24.275" v="2358" actId="478"/>
          <ac:spMkLst>
            <pc:docMk/>
            <pc:sldMk cId="963125819" sldId="267"/>
            <ac:spMk id="2" creationId="{7E568081-CE72-E312-13E3-DE78E50EC0B0}"/>
          </ac:spMkLst>
        </pc:spChg>
        <pc:spChg chg="del">
          <ac:chgData name="Lydia Hall" userId="d4539d97bb4024ae" providerId="LiveId" clId="{49686539-D456-4ADC-975F-3B7FD864FCB9}" dt="2025-11-25T14:54:22.260" v="2357" actId="478"/>
          <ac:spMkLst>
            <pc:docMk/>
            <pc:sldMk cId="963125819" sldId="267"/>
            <ac:spMk id="3" creationId="{AF992A47-48DA-0298-5D51-1A96994E4567}"/>
          </ac:spMkLst>
        </pc:spChg>
        <pc:spChg chg="add mod">
          <ac:chgData name="Lydia Hall" userId="d4539d97bb4024ae" providerId="LiveId" clId="{49686539-D456-4ADC-975F-3B7FD864FCB9}" dt="2025-11-25T14:55:30.784" v="2395" actId="1076"/>
          <ac:spMkLst>
            <pc:docMk/>
            <pc:sldMk cId="963125819" sldId="267"/>
            <ac:spMk id="4" creationId="{C5E2CB02-ECFA-2962-0E00-9F11BA4D59E4}"/>
          </ac:spMkLst>
        </pc:spChg>
        <pc:spChg chg="add mod">
          <ac:chgData name="Lydia Hall" userId="d4539d97bb4024ae" providerId="LiveId" clId="{49686539-D456-4ADC-975F-3B7FD864FCB9}" dt="2025-11-25T14:55:35.862" v="2396" actId="1076"/>
          <ac:spMkLst>
            <pc:docMk/>
            <pc:sldMk cId="963125819" sldId="267"/>
            <ac:spMk id="5" creationId="{29C17F65-5CC2-8ECD-4F25-47A2DC78BFF5}"/>
          </ac:spMkLst>
        </pc:spChg>
      </pc:sldChg>
      <pc:sldChg chg="addSp delSp modSp new mod">
        <pc:chgData name="Lydia Hall" userId="d4539d97bb4024ae" providerId="LiveId" clId="{49686539-D456-4ADC-975F-3B7FD864FCB9}" dt="2025-11-25T14:59:35.918" v="2543" actId="1076"/>
        <pc:sldMkLst>
          <pc:docMk/>
          <pc:sldMk cId="1892646481" sldId="268"/>
        </pc:sldMkLst>
        <pc:spChg chg="del">
          <ac:chgData name="Lydia Hall" userId="d4539d97bb4024ae" providerId="LiveId" clId="{49686539-D456-4ADC-975F-3B7FD864FCB9}" dt="2025-11-25T14:58:39.137" v="2492" actId="478"/>
          <ac:spMkLst>
            <pc:docMk/>
            <pc:sldMk cId="1892646481" sldId="268"/>
            <ac:spMk id="2" creationId="{0B68878F-4C51-3E05-59B5-B3F2A15E80BA}"/>
          </ac:spMkLst>
        </pc:spChg>
        <pc:spChg chg="del">
          <ac:chgData name="Lydia Hall" userId="d4539d97bb4024ae" providerId="LiveId" clId="{49686539-D456-4ADC-975F-3B7FD864FCB9}" dt="2025-11-25T14:58:39.137" v="2492" actId="478"/>
          <ac:spMkLst>
            <pc:docMk/>
            <pc:sldMk cId="1892646481" sldId="268"/>
            <ac:spMk id="3" creationId="{53FC0B87-AF2F-F1AA-26A8-42EB0F42FE9D}"/>
          </ac:spMkLst>
        </pc:spChg>
        <pc:spChg chg="add mod">
          <ac:chgData name="Lydia Hall" userId="d4539d97bb4024ae" providerId="LiveId" clId="{49686539-D456-4ADC-975F-3B7FD864FCB9}" dt="2025-11-25T14:59:09.798" v="2496" actId="14100"/>
          <ac:spMkLst>
            <pc:docMk/>
            <pc:sldMk cId="1892646481" sldId="268"/>
            <ac:spMk id="4" creationId="{F28B0806-E9E1-C142-CDB2-7EFAC5C4E63A}"/>
          </ac:spMkLst>
        </pc:spChg>
        <pc:spChg chg="add mod">
          <ac:chgData name="Lydia Hall" userId="d4539d97bb4024ae" providerId="LiveId" clId="{49686539-D456-4ADC-975F-3B7FD864FCB9}" dt="2025-11-25T14:59:35.918" v="2543" actId="1076"/>
          <ac:spMkLst>
            <pc:docMk/>
            <pc:sldMk cId="1892646481" sldId="268"/>
            <ac:spMk id="5" creationId="{67A87D57-BF51-8233-0FAB-B2AFB82D682A}"/>
          </ac:spMkLst>
        </pc:spChg>
      </pc:sldChg>
      <pc:sldChg chg="addSp delSp modSp new mod">
        <pc:chgData name="Lydia Hall" userId="d4539d97bb4024ae" providerId="LiveId" clId="{49686539-D456-4ADC-975F-3B7FD864FCB9}" dt="2025-11-25T14:58:34.050" v="2491" actId="1076"/>
        <pc:sldMkLst>
          <pc:docMk/>
          <pc:sldMk cId="4187802912" sldId="269"/>
        </pc:sldMkLst>
        <pc:spChg chg="del">
          <ac:chgData name="Lydia Hall" userId="d4539d97bb4024ae" providerId="LiveId" clId="{49686539-D456-4ADC-975F-3B7FD864FCB9}" dt="2025-11-25T14:57:19.269" v="2454" actId="478"/>
          <ac:spMkLst>
            <pc:docMk/>
            <pc:sldMk cId="4187802912" sldId="269"/>
            <ac:spMk id="2" creationId="{D8A88633-5FEE-3651-EC7A-F0C565FF1A26}"/>
          </ac:spMkLst>
        </pc:spChg>
        <pc:spChg chg="del">
          <ac:chgData name="Lydia Hall" userId="d4539d97bb4024ae" providerId="LiveId" clId="{49686539-D456-4ADC-975F-3B7FD864FCB9}" dt="2025-11-25T14:57:19.269" v="2454" actId="478"/>
          <ac:spMkLst>
            <pc:docMk/>
            <pc:sldMk cId="4187802912" sldId="269"/>
            <ac:spMk id="3" creationId="{0583AA9D-B226-50BE-AE57-2564977E248D}"/>
          </ac:spMkLst>
        </pc:spChg>
        <pc:spChg chg="add mod">
          <ac:chgData name="Lydia Hall" userId="d4539d97bb4024ae" providerId="LiveId" clId="{49686539-D456-4ADC-975F-3B7FD864FCB9}" dt="2025-11-25T14:58:01.728" v="2461" actId="14100"/>
          <ac:spMkLst>
            <pc:docMk/>
            <pc:sldMk cId="4187802912" sldId="269"/>
            <ac:spMk id="4" creationId="{4BACF593-7AF9-3CE8-6EE6-80EFBBBC1B20}"/>
          </ac:spMkLst>
        </pc:spChg>
        <pc:spChg chg="add mod">
          <ac:chgData name="Lydia Hall" userId="d4539d97bb4024ae" providerId="LiveId" clId="{49686539-D456-4ADC-975F-3B7FD864FCB9}" dt="2025-11-25T14:58:34.050" v="2491" actId="1076"/>
          <ac:spMkLst>
            <pc:docMk/>
            <pc:sldMk cId="4187802912" sldId="269"/>
            <ac:spMk id="5" creationId="{78669C70-2C01-5E16-B886-9FDF925E79DD}"/>
          </ac:spMkLst>
        </pc:spChg>
      </pc:sldChg>
      <pc:sldChg chg="addSp delSp modSp new mod">
        <pc:chgData name="Lydia Hall" userId="d4539d97bb4024ae" providerId="LiveId" clId="{49686539-D456-4ADC-975F-3B7FD864FCB9}" dt="2025-11-25T15:12:22.746" v="2776" actId="1076"/>
        <pc:sldMkLst>
          <pc:docMk/>
          <pc:sldMk cId="3044785377" sldId="270"/>
        </pc:sldMkLst>
        <pc:spChg chg="del">
          <ac:chgData name="Lydia Hall" userId="d4539d97bb4024ae" providerId="LiveId" clId="{49686539-D456-4ADC-975F-3B7FD864FCB9}" dt="2025-11-25T15:06:11.444" v="2685" actId="478"/>
          <ac:spMkLst>
            <pc:docMk/>
            <pc:sldMk cId="3044785377" sldId="270"/>
            <ac:spMk id="2" creationId="{15A561FC-87AB-AB3B-A68E-155A9D1BE79A}"/>
          </ac:spMkLst>
        </pc:spChg>
        <pc:spChg chg="del">
          <ac:chgData name="Lydia Hall" userId="d4539d97bb4024ae" providerId="LiveId" clId="{49686539-D456-4ADC-975F-3B7FD864FCB9}" dt="2025-11-25T15:06:11.444" v="2685" actId="478"/>
          <ac:spMkLst>
            <pc:docMk/>
            <pc:sldMk cId="3044785377" sldId="270"/>
            <ac:spMk id="3" creationId="{956A1154-6C9F-EB84-2FF7-9A02CFD19FE4}"/>
          </ac:spMkLst>
        </pc:spChg>
        <pc:spChg chg="add mod">
          <ac:chgData name="Lydia Hall" userId="d4539d97bb4024ae" providerId="LiveId" clId="{49686539-D456-4ADC-975F-3B7FD864FCB9}" dt="2025-11-25T15:11:42.126" v="2767" actId="21"/>
          <ac:spMkLst>
            <pc:docMk/>
            <pc:sldMk cId="3044785377" sldId="270"/>
            <ac:spMk id="4" creationId="{79B33CC9-A9B8-F1A5-49C0-7D00AC4D800F}"/>
          </ac:spMkLst>
        </pc:spChg>
        <pc:spChg chg="add mod">
          <ac:chgData name="Lydia Hall" userId="d4539d97bb4024ae" providerId="LiveId" clId="{49686539-D456-4ADC-975F-3B7FD864FCB9}" dt="2025-11-25T15:12:22.746" v="2776" actId="1076"/>
          <ac:spMkLst>
            <pc:docMk/>
            <pc:sldMk cId="3044785377" sldId="270"/>
            <ac:spMk id="5" creationId="{C3C7D428-FE1B-3373-EE14-7A7447EC1174}"/>
          </ac:spMkLst>
        </pc:spChg>
      </pc:sldChg>
      <pc:sldChg chg="addSp delSp modSp new mod">
        <pc:chgData name="Lydia Hall" userId="d4539d97bb4024ae" providerId="LiveId" clId="{49686539-D456-4ADC-975F-3B7FD864FCB9}" dt="2025-11-25T15:12:42.744" v="2786" actId="14100"/>
        <pc:sldMkLst>
          <pc:docMk/>
          <pc:sldMk cId="618879965" sldId="271"/>
        </pc:sldMkLst>
        <pc:spChg chg="del">
          <ac:chgData name="Lydia Hall" userId="d4539d97bb4024ae" providerId="LiveId" clId="{49686539-D456-4ADC-975F-3B7FD864FCB9}" dt="2025-11-25T15:07:32.485" v="2703" actId="478"/>
          <ac:spMkLst>
            <pc:docMk/>
            <pc:sldMk cId="618879965" sldId="271"/>
            <ac:spMk id="2" creationId="{8D03C16A-3CF6-2109-F02A-9089D0E7DECD}"/>
          </ac:spMkLst>
        </pc:spChg>
        <pc:spChg chg="del mod">
          <ac:chgData name="Lydia Hall" userId="d4539d97bb4024ae" providerId="LiveId" clId="{49686539-D456-4ADC-975F-3B7FD864FCB9}" dt="2025-11-25T15:07:56.465" v="2721" actId="478"/>
          <ac:spMkLst>
            <pc:docMk/>
            <pc:sldMk cId="618879965" sldId="271"/>
            <ac:spMk id="3" creationId="{7A9AAAAD-F285-B333-9755-4F9F37C7FAF8}"/>
          </ac:spMkLst>
        </pc:spChg>
        <pc:spChg chg="add del mod">
          <ac:chgData name="Lydia Hall" userId="d4539d97bb4024ae" providerId="LiveId" clId="{49686539-D456-4ADC-975F-3B7FD864FCB9}" dt="2025-11-25T15:07:58.918" v="2722" actId="478"/>
          <ac:spMkLst>
            <pc:docMk/>
            <pc:sldMk cId="618879965" sldId="271"/>
            <ac:spMk id="5" creationId="{94798EDC-F261-F02A-409C-3D677D37A291}"/>
          </ac:spMkLst>
        </pc:spChg>
        <pc:spChg chg="add mod">
          <ac:chgData name="Lydia Hall" userId="d4539d97bb4024ae" providerId="LiveId" clId="{49686539-D456-4ADC-975F-3B7FD864FCB9}" dt="2025-11-25T15:11:45.469" v="2768"/>
          <ac:spMkLst>
            <pc:docMk/>
            <pc:sldMk cId="618879965" sldId="271"/>
            <ac:spMk id="6" creationId="{65E65F15-7CE2-3FCB-5E5A-C6FE834F4F6C}"/>
          </ac:spMkLst>
        </pc:spChg>
        <pc:spChg chg="add mod">
          <ac:chgData name="Lydia Hall" userId="d4539d97bb4024ae" providerId="LiveId" clId="{49686539-D456-4ADC-975F-3B7FD864FCB9}" dt="2025-11-25T15:12:42.744" v="2786" actId="14100"/>
          <ac:spMkLst>
            <pc:docMk/>
            <pc:sldMk cId="618879965" sldId="271"/>
            <ac:spMk id="7" creationId="{8464D669-E0FE-6EF4-253F-1188465A18E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E08A6F-FFCA-4A73-ACC2-085D7DF6391E}" type="datetimeFigureOut">
              <a:rPr lang="en-GB" smtClean="0"/>
              <a:t>25/11/2025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0F9233-74B1-416C-86C2-2F2FF20B18D4}" type="slidenum">
              <a:rPr lang="en-GB" smtClean="0"/>
              <a:t>‹#›</a:t>
            </a:fld>
            <a:endParaRPr lang="en-GB"/>
          </a:p>
        </p:txBody>
      </p:sp>
    </p:spTree>
    <p:extLst>
      <p:ext uri="{BB962C8B-B14F-4D97-AF65-F5344CB8AC3E}">
        <p14:creationId xmlns:p14="http://schemas.microsoft.com/office/powerpoint/2010/main" val="1388280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Photo 1">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429768" y="411480"/>
            <a:ext cx="5330952" cy="3739896"/>
          </a:xfrm>
        </p:spPr>
        <p:txBody>
          <a:bodyPr vert="horz" lIns="91440" tIns="45720" rIns="91440" bIns="45720" rtlCol="0" anchor="t">
            <a:normAutofit/>
          </a:bodyPr>
          <a:lstStyle>
            <a:lvl1pPr>
              <a:defRPr lang="en-US" sz="6200" dirty="0">
                <a:solidFill>
                  <a:schemeClr val="tx2"/>
                </a:solidFill>
              </a:defRPr>
            </a:lvl1pPr>
          </a:lstStyle>
          <a:p>
            <a:pPr lvl="0"/>
            <a:r>
              <a:rPr lang="en-US" dirty="0"/>
              <a:t>Click to edit Master title style</a:t>
            </a:r>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429768" y="4873752"/>
            <a:ext cx="4517136" cy="1380744"/>
          </a:xfrm>
        </p:spPr>
        <p:txBody>
          <a:bodyPr vert="horz" lIns="91440" tIns="45720" rIns="91440" bIns="45720" rtlCol="0" anchor="b">
            <a:normAutofit/>
          </a:bodyPr>
          <a:lstStyle>
            <a:lvl1pPr marL="0" indent="0">
              <a:buNone/>
              <a:defRPr lang="en-US" dirty="0">
                <a:solidFill>
                  <a:schemeClr val="tx2"/>
                </a:solidFill>
              </a:defRPr>
            </a:lvl1pPr>
          </a:lstStyle>
          <a:p>
            <a:pPr lvl="0"/>
            <a:r>
              <a:rPr lang="en-US" dirty="0"/>
              <a:t>Click to edit Master subtitle style</a:t>
            </a:r>
          </a:p>
        </p:txBody>
      </p:sp>
      <p:sp>
        <p:nvSpPr>
          <p:cNvPr id="10" name="Picture Placeholder 6">
            <a:extLst>
              <a:ext uri="{FF2B5EF4-FFF2-40B4-BE49-F238E27FC236}">
                <a16:creationId xmlns:a16="http://schemas.microsoft.com/office/drawing/2014/main" id="{DEE3B02A-3B83-3083-3F07-26E25C6C135D}"/>
              </a:ext>
            </a:extLst>
          </p:cNvPr>
          <p:cNvSpPr>
            <a:spLocks noGrp="1"/>
          </p:cNvSpPr>
          <p:nvPr>
            <p:ph type="pic" sz="quarter" idx="13" hasCustomPrompt="1"/>
          </p:nvPr>
        </p:nvSpPr>
        <p:spPr>
          <a:xfrm>
            <a:off x="6517248" y="0"/>
            <a:ext cx="5674753" cy="6399152"/>
          </a:xfrm>
          <a:custGeom>
            <a:avLst/>
            <a:gdLst>
              <a:gd name="connsiteX0" fmla="*/ 0 w 5674753"/>
              <a:gd name="connsiteY0" fmla="*/ 0 h 6399152"/>
              <a:gd name="connsiteX1" fmla="*/ 5674753 w 5674753"/>
              <a:gd name="connsiteY1" fmla="*/ 0 h 6399152"/>
              <a:gd name="connsiteX2" fmla="*/ 5674753 w 5674753"/>
              <a:gd name="connsiteY2" fmla="*/ 6399152 h 6399152"/>
              <a:gd name="connsiteX3" fmla="*/ 601996 w 5674753"/>
              <a:gd name="connsiteY3" fmla="*/ 6399152 h 6399152"/>
              <a:gd name="connsiteX4" fmla="*/ 0 w 5674753"/>
              <a:gd name="connsiteY4" fmla="*/ 5797156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74753" h="6399152">
                <a:moveTo>
                  <a:pt x="0" y="0"/>
                </a:moveTo>
                <a:lnTo>
                  <a:pt x="5674753" y="0"/>
                </a:lnTo>
                <a:lnTo>
                  <a:pt x="5674753" y="6399152"/>
                </a:lnTo>
                <a:lnTo>
                  <a:pt x="601996" y="6399152"/>
                </a:lnTo>
                <a:cubicBezTo>
                  <a:pt x="269523" y="6399152"/>
                  <a:pt x="0" y="6129629"/>
                  <a:pt x="0" y="5797156"/>
                </a:cubicBezTo>
                <a:close/>
              </a:path>
            </a:pathLst>
          </a:custGeom>
          <a:blipFill dpi="0" rotWithShape="1">
            <a:blip r:embed="rId2"/>
            <a:srcRect/>
            <a:stretch>
              <a:fillRect/>
            </a:stretch>
          </a:blipFill>
        </p:spPr>
        <p:txBody>
          <a:bodyPr wrap="square">
            <a:noAutofit/>
          </a:bodyPr>
          <a:lstStyle>
            <a:lvl1pPr marL="0" indent="0">
              <a:buNone/>
              <a:defRPr/>
            </a:lvl1pPr>
          </a:lstStyle>
          <a:p>
            <a:r>
              <a:rPr lang="en-US" dirty="0"/>
              <a:t>.</a:t>
            </a:r>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lvl1pPr>
              <a:defRPr>
                <a:solidFill>
                  <a:schemeClr val="tx2"/>
                </a:solidFill>
                <a:effectLst/>
              </a:defRPr>
            </a:lvl1pPr>
          </a:lstStyle>
          <a:p>
            <a:fld id="{EF118477-BA54-4B0E-9EC5-D8568300CAF2}" type="datetime1">
              <a:rPr lang="en-US" smtClean="0"/>
              <a:t>11/24/2025</a:t>
            </a:fld>
            <a:endParaRPr lang="en-US" dirty="0"/>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lvl1pPr>
              <a:defRPr>
                <a:solidFill>
                  <a:schemeClr val="tx2"/>
                </a:solidFill>
              </a:defRPr>
            </a:lvl1pPr>
          </a:lstStyle>
          <a:p>
            <a:r>
              <a:rPr lang="en-US"/>
              <a:t>Sample Footer Text</a:t>
            </a:r>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lvl1pPr>
              <a:defRPr>
                <a:solidFill>
                  <a:schemeClr val="tx2"/>
                </a:solidFill>
              </a:defRPr>
            </a:lvl1pPr>
          </a:lstStyle>
          <a:p>
            <a:fld id="{CC057153-B650-4DEB-B370-79DDCFDCE934}" type="slidenum">
              <a:rPr lang="en-US" smtClean="0"/>
              <a:pPr/>
              <a:t>‹#›</a:t>
            </a:fld>
            <a:endParaRPr lang="en-US"/>
          </a:p>
        </p:txBody>
      </p:sp>
    </p:spTree>
    <p:extLst>
      <p:ext uri="{BB962C8B-B14F-4D97-AF65-F5344CB8AC3E}">
        <p14:creationId xmlns:p14="http://schemas.microsoft.com/office/powerpoint/2010/main" val="400975721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Agenda">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019F8-742E-9EEF-F591-C9666AC32AF1}"/>
              </a:ext>
            </a:extLst>
          </p:cNvPr>
          <p:cNvSpPr>
            <a:spLocks noGrp="1"/>
          </p:cNvSpPr>
          <p:nvPr>
            <p:ph type="title"/>
          </p:nvPr>
        </p:nvSpPr>
        <p:spPr>
          <a:xfrm>
            <a:off x="429768" y="411480"/>
            <a:ext cx="11045952" cy="1828800"/>
          </a:xfrm>
        </p:spPr>
        <p:txBody>
          <a:bodyPr anchor="t">
            <a:normAutofit/>
          </a:bodyPr>
          <a:lstStyle>
            <a:lvl1pPr>
              <a:defRPr sz="8000">
                <a:solidFill>
                  <a:schemeClr val="accent1"/>
                </a:solidFill>
              </a:defRPr>
            </a:lvl1pPr>
          </a:lstStyle>
          <a:p>
            <a:r>
              <a:rPr lang="en-US" dirty="0"/>
              <a:t>Click to edit Master title style</a:t>
            </a:r>
          </a:p>
        </p:txBody>
      </p:sp>
      <p:sp>
        <p:nvSpPr>
          <p:cNvPr id="7" name="Content Placeholder 6">
            <a:extLst>
              <a:ext uri="{FF2B5EF4-FFF2-40B4-BE49-F238E27FC236}">
                <a16:creationId xmlns:a16="http://schemas.microsoft.com/office/drawing/2014/main" id="{28C8B19A-6FC1-2B71-0BFB-9274CBF396B9}"/>
              </a:ext>
            </a:extLst>
          </p:cNvPr>
          <p:cNvSpPr>
            <a:spLocks noGrp="1"/>
          </p:cNvSpPr>
          <p:nvPr>
            <p:ph sz="quarter" idx="13"/>
          </p:nvPr>
        </p:nvSpPr>
        <p:spPr>
          <a:xfrm>
            <a:off x="5694744" y="2423160"/>
            <a:ext cx="5780976" cy="3858768"/>
          </a:xfrm>
        </p:spPr>
        <p:txBody>
          <a:bodyPr vert="horz" lIns="91440" tIns="45720" rIns="91440" bIns="45720" rtlCol="0">
            <a:normAutofit/>
          </a:bodyPr>
          <a:lstStyle>
            <a:lvl1pPr marL="457200" indent="-457200">
              <a:buFont typeface="+mj-lt"/>
              <a:buAutoNum type="arabicPeriod"/>
              <a:defRPr lang="en-US" dirty="0"/>
            </a:lvl1pPr>
            <a:lvl2pPr marL="571500" indent="-342900">
              <a:buFont typeface="+mj-lt"/>
              <a:buAutoNum type="arabicPeriod"/>
              <a:defRPr lang="en-US" dirty="0"/>
            </a:lvl2pPr>
            <a:lvl3pPr marL="800100" indent="-342900">
              <a:buFont typeface="+mj-lt"/>
              <a:buAutoNum type="arabicPeriod"/>
              <a:defRPr lang="en-US" dirty="0"/>
            </a:lvl3pPr>
            <a:lvl4pPr>
              <a:buFont typeface="+mj-lt"/>
              <a:buAutoNum type="arabicPeriod"/>
              <a:defRPr lang="en-US" dirty="0"/>
            </a:lvl4pPr>
            <a:lvl5pPr>
              <a:buFont typeface="+mj-lt"/>
              <a:buAutoNum type="arabicPeriod"/>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6CC77F2D-39D2-22F7-CF0B-39D63EBF00B7}"/>
              </a:ext>
            </a:extLst>
          </p:cNvPr>
          <p:cNvSpPr>
            <a:spLocks noGrp="1"/>
          </p:cNvSpPr>
          <p:nvPr>
            <p:ph type="dt" sz="half" idx="10"/>
          </p:nvPr>
        </p:nvSpPr>
        <p:spPr/>
        <p:txBody>
          <a:bodyPr/>
          <a:lstStyle/>
          <a:p>
            <a:fld id="{C23AD26B-DEF0-4EC5-90CD-3C7B79EC8572}" type="datetime1">
              <a:rPr lang="en-US" smtClean="0"/>
              <a:t>11/24/2025</a:t>
            </a:fld>
            <a:endParaRPr lang="en-US"/>
          </a:p>
        </p:txBody>
      </p:sp>
      <p:sp>
        <p:nvSpPr>
          <p:cNvPr id="4" name="Footer Placeholder 3">
            <a:extLst>
              <a:ext uri="{FF2B5EF4-FFF2-40B4-BE49-F238E27FC236}">
                <a16:creationId xmlns:a16="http://schemas.microsoft.com/office/drawing/2014/main" id="{0B12CFE6-D05E-5478-B3A4-81DC4DCD7410}"/>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626B86D3-24E1-029E-BA22-9F17F9517D65}"/>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159080146"/>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genda Photo">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7691006" y="998230"/>
            <a:ext cx="3951469" cy="1947672"/>
          </a:xfrm>
        </p:spPr>
        <p:txBody>
          <a:bodyPr anchor="b">
            <a:normAutofit/>
          </a:bodyPr>
          <a:lstStyle>
            <a:lvl1pPr>
              <a:defRPr sz="4400">
                <a:solidFill>
                  <a:schemeClr val="accent1"/>
                </a:solidFill>
              </a:defRPr>
            </a:lvl1pPr>
          </a:lstStyle>
          <a:p>
            <a:r>
              <a:rPr lang="en-US" dirty="0"/>
              <a:t>Click to edit Master title style</a:t>
            </a:r>
          </a:p>
        </p:txBody>
      </p:sp>
      <p:sp>
        <p:nvSpPr>
          <p:cNvPr id="9" name="Picture Placeholder 3">
            <a:extLst>
              <a:ext uri="{FF2B5EF4-FFF2-40B4-BE49-F238E27FC236}">
                <a16:creationId xmlns:a16="http://schemas.microsoft.com/office/drawing/2014/main" id="{DD60ACDC-1760-F721-E270-0D2FC4872DF2}"/>
              </a:ext>
            </a:extLst>
          </p:cNvPr>
          <p:cNvSpPr>
            <a:spLocks noGrp="1"/>
          </p:cNvSpPr>
          <p:nvPr>
            <p:ph type="pic" sz="quarter" idx="15" hasCustomPrompt="1"/>
          </p:nvPr>
        </p:nvSpPr>
        <p:spPr>
          <a:xfrm>
            <a:off x="0" y="0"/>
            <a:ext cx="7002464" cy="6399152"/>
          </a:xfrm>
          <a:custGeom>
            <a:avLst/>
            <a:gdLst>
              <a:gd name="connsiteX0" fmla="*/ 0 w 7002464"/>
              <a:gd name="connsiteY0" fmla="*/ 0 h 6399152"/>
              <a:gd name="connsiteX1" fmla="*/ 7002464 w 7002464"/>
              <a:gd name="connsiteY1" fmla="*/ 0 h 6399152"/>
              <a:gd name="connsiteX2" fmla="*/ 7002464 w 7002464"/>
              <a:gd name="connsiteY2" fmla="*/ 5797156 h 6399152"/>
              <a:gd name="connsiteX3" fmla="*/ 6400468 w 7002464"/>
              <a:gd name="connsiteY3" fmla="*/ 6399152 h 6399152"/>
              <a:gd name="connsiteX4" fmla="*/ 0 w 7002464"/>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2464" h="6399152">
                <a:moveTo>
                  <a:pt x="0" y="0"/>
                </a:moveTo>
                <a:lnTo>
                  <a:pt x="7002464" y="0"/>
                </a:lnTo>
                <a:lnTo>
                  <a:pt x="7002464" y="5797156"/>
                </a:lnTo>
                <a:cubicBezTo>
                  <a:pt x="7002464" y="6129629"/>
                  <a:pt x="6732941" y="6399152"/>
                  <a:pt x="6400468" y="6399152"/>
                </a:cubicBezTo>
                <a:lnTo>
                  <a:pt x="0" y="6399152"/>
                </a:lnTo>
                <a:close/>
              </a:path>
            </a:pathLst>
          </a:custGeom>
          <a:blipFill dpi="0" rotWithShape="1">
            <a:blip r:embed="rId2">
              <a:alphaModFix amt="65000"/>
            </a:blip>
            <a:srcRect/>
            <a:stretch>
              <a:fillRect/>
            </a:stretch>
          </a:blipFill>
        </p:spPr>
        <p:txBody>
          <a:bodyPr wrap="square">
            <a:noAutofit/>
          </a:bodyPr>
          <a:lstStyle>
            <a:lvl1pPr marL="0" indent="0">
              <a:buNone/>
              <a:defRPr/>
            </a:lvl1pPr>
          </a:lstStyle>
          <a:p>
            <a:r>
              <a:rPr lang="en-US" dirty="0"/>
              <a:t>.</a:t>
            </a:r>
          </a:p>
        </p:txBody>
      </p:sp>
      <p:sp>
        <p:nvSpPr>
          <p:cNvPr id="8" name="Content Placeholder 7">
            <a:extLst>
              <a:ext uri="{FF2B5EF4-FFF2-40B4-BE49-F238E27FC236}">
                <a16:creationId xmlns:a16="http://schemas.microsoft.com/office/drawing/2014/main" id="{6E0D00CE-C191-6DE5-9D82-7EFB59BC3739}"/>
              </a:ext>
            </a:extLst>
          </p:cNvPr>
          <p:cNvSpPr>
            <a:spLocks noGrp="1"/>
          </p:cNvSpPr>
          <p:nvPr>
            <p:ph sz="quarter" idx="14"/>
          </p:nvPr>
        </p:nvSpPr>
        <p:spPr>
          <a:xfrm>
            <a:off x="7691007" y="3099815"/>
            <a:ext cx="3951469" cy="3084599"/>
          </a:xfrm>
        </p:spPr>
        <p:txBody>
          <a:bodyPr>
            <a:normAutofit/>
          </a:bodyPr>
          <a:lstStyle>
            <a:lvl1pPr marL="342900" indent="-342900">
              <a:buFont typeface="+mj-lt"/>
              <a:buAutoNum type="arabicPeriod"/>
              <a:defRPr sz="1800"/>
            </a:lvl1pPr>
            <a:lvl2pPr marL="571500" indent="-342900">
              <a:buFont typeface="+mj-lt"/>
              <a:buAutoNum type="arabicPeriod"/>
              <a:defRPr sz="1600"/>
            </a:lvl2pPr>
            <a:lvl3pPr marL="800100" indent="-342900">
              <a:buFont typeface="+mj-lt"/>
              <a:buAutoNum type="arabicPeriod"/>
              <a:defRPr sz="1400"/>
            </a:lvl3pPr>
            <a:lvl4pPr marL="914400" indent="-228600">
              <a:buFont typeface="+mj-lt"/>
              <a:buAutoNum type="arabicPeriod"/>
              <a:defRPr sz="1400"/>
            </a:lvl4pPr>
            <a:lvl5pPr marL="1143000" indent="-228600">
              <a:buFont typeface="+mj-lt"/>
              <a:buAutoNum type="arabicPeriod"/>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BCA36A28-16B8-4B74-ADBC-086BC21557C6}" type="datetime1">
              <a:rPr lang="en-US" smtClean="0"/>
              <a:t>11/24/2025</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239207944"/>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1014984" y="2478024"/>
            <a:ext cx="4325112" cy="2454796"/>
          </a:xfrm>
        </p:spPr>
        <p:txBody>
          <a:bodyPr anchor="t">
            <a:normAutofit/>
          </a:bodyPr>
          <a:lstStyle>
            <a:lvl1pPr>
              <a:defRPr sz="4400"/>
            </a:lvl1pPr>
          </a:lstStyle>
          <a:p>
            <a:r>
              <a:rPr lang="en-US" dirty="0"/>
              <a:t>Click to edit Master title style</a:t>
            </a:r>
          </a:p>
        </p:txBody>
      </p:sp>
      <p:sp>
        <p:nvSpPr>
          <p:cNvPr id="8" name="Content Placeholder 7">
            <a:extLst>
              <a:ext uri="{FF2B5EF4-FFF2-40B4-BE49-F238E27FC236}">
                <a16:creationId xmlns:a16="http://schemas.microsoft.com/office/drawing/2014/main" id="{7D633F00-464B-3088-812A-40496FD1021A}"/>
              </a:ext>
            </a:extLst>
          </p:cNvPr>
          <p:cNvSpPr>
            <a:spLocks noGrp="1"/>
          </p:cNvSpPr>
          <p:nvPr>
            <p:ph sz="quarter" idx="13"/>
          </p:nvPr>
        </p:nvSpPr>
        <p:spPr>
          <a:xfrm>
            <a:off x="6273800" y="2478024"/>
            <a:ext cx="4325112" cy="2454796"/>
          </a:xfrm>
        </p:spPr>
        <p:txBody>
          <a:bodyPr vert="horz" lIns="91440" tIns="45720" rIns="91440" bIns="45720" rtlCol="0">
            <a:normAutofit/>
          </a:bodyPr>
          <a:lstStyle>
            <a:lvl1pPr marL="0" indent="0">
              <a:buNone/>
              <a:defRPr lang="en-US" dirty="0"/>
            </a:lvl1pPr>
            <a:lvl2pPr marL="228600" indent="0">
              <a:buNone/>
              <a:defRPr lang="en-US" dirty="0"/>
            </a:lvl2pPr>
            <a:lvl3pPr marL="457200" indent="0">
              <a:buNone/>
              <a:defRPr lang="en-US" dirty="0"/>
            </a:lvl3pPr>
            <a:lvl4pPr marL="685800" indent="0">
              <a:buNone/>
              <a:defRPr lang="en-US" dirty="0"/>
            </a:lvl4pPr>
            <a:lvl5pPr marL="914400" indent="0">
              <a:buNone/>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127807CC-3A12-4A50-A3BE-C6063551B4A3}" type="datetime1">
              <a:rPr lang="en-US" smtClean="0"/>
              <a:t>11/24/2025</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7853398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Content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1014984" y="2039112"/>
            <a:ext cx="3813048" cy="3538728"/>
          </a:xfrm>
        </p:spPr>
        <p:txBody>
          <a:bodyPr anchor="t">
            <a:normAutofit/>
          </a:bodyPr>
          <a:lstStyle>
            <a:lvl1pPr>
              <a:defRPr sz="3200"/>
            </a:lvl1pPr>
          </a:lstStyle>
          <a:p>
            <a:r>
              <a:rPr lang="en-US" dirty="0"/>
              <a:t>Click to edit Master title style</a:t>
            </a:r>
          </a:p>
        </p:txBody>
      </p:sp>
      <p:sp>
        <p:nvSpPr>
          <p:cNvPr id="8" name="Content Placeholder 7">
            <a:extLst>
              <a:ext uri="{FF2B5EF4-FFF2-40B4-BE49-F238E27FC236}">
                <a16:creationId xmlns:a16="http://schemas.microsoft.com/office/drawing/2014/main" id="{D42D62A0-8127-CE86-0633-0D65E1E136F7}"/>
              </a:ext>
            </a:extLst>
          </p:cNvPr>
          <p:cNvSpPr>
            <a:spLocks noGrp="1"/>
          </p:cNvSpPr>
          <p:nvPr>
            <p:ph sz="quarter" idx="13"/>
          </p:nvPr>
        </p:nvSpPr>
        <p:spPr>
          <a:xfrm>
            <a:off x="5422392" y="2039112"/>
            <a:ext cx="5047488" cy="3538728"/>
          </a:xfrm>
        </p:spPr>
        <p:txBody>
          <a:bodyPr vert="horz" lIns="91440" tIns="45720" rIns="91440" bIns="45720" rtlCol="0">
            <a:normAutofit/>
          </a:bodyPr>
          <a:lstStyle>
            <a:lvl1pPr>
              <a:defRPr lang="en-US"/>
            </a:lvl1pPr>
            <a:lvl2pPr>
              <a:defRPr lang="en-US"/>
            </a:lvl2pPr>
            <a:lvl3pPr>
              <a:defRPr lang="en-US"/>
            </a:lvl3pPr>
            <a:lvl4pPr>
              <a:defRPr lang="en-US"/>
            </a:lvl4pPr>
            <a:lvl5pPr>
              <a:defRPr lang="en-US"/>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C7B40E33-4FBE-4166-8E4D-D16E2368EAF9}" type="datetime1">
              <a:rPr lang="en-US" smtClean="0"/>
              <a:t>11/24/2025</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5341687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Content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429768" y="1600200"/>
            <a:ext cx="4142232" cy="4636008"/>
          </a:xfrm>
        </p:spPr>
        <p:txBody>
          <a:bodyPr anchor="t">
            <a:normAutofit/>
          </a:bodyPr>
          <a:lstStyle>
            <a:lvl1pPr>
              <a:defRPr sz="3200"/>
            </a:lvl1pPr>
          </a:lstStyle>
          <a:p>
            <a:r>
              <a:rPr lang="en-US" dirty="0"/>
              <a:t>Click to edit Master title style</a:t>
            </a:r>
          </a:p>
        </p:txBody>
      </p:sp>
      <p:sp>
        <p:nvSpPr>
          <p:cNvPr id="8" name="Content Placeholder 7">
            <a:extLst>
              <a:ext uri="{FF2B5EF4-FFF2-40B4-BE49-F238E27FC236}">
                <a16:creationId xmlns:a16="http://schemas.microsoft.com/office/drawing/2014/main" id="{FFB4667A-FE47-8556-FD3A-55FDBA801D76}"/>
              </a:ext>
            </a:extLst>
          </p:cNvPr>
          <p:cNvSpPr>
            <a:spLocks noGrp="1"/>
          </p:cNvSpPr>
          <p:nvPr>
            <p:ph sz="quarter" idx="13"/>
          </p:nvPr>
        </p:nvSpPr>
        <p:spPr>
          <a:xfrm>
            <a:off x="5422392" y="1600200"/>
            <a:ext cx="5788152" cy="4636008"/>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D87688B5-3E47-407E-A4D5-0E98E41979E9}" type="datetime1">
              <a:rPr lang="en-US" smtClean="0"/>
              <a:t>11/24/2025</a:t>
            </a:fld>
            <a:endParaRPr lang="en-US" dirty="0"/>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1072465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Content 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429767" y="640079"/>
            <a:ext cx="4032505" cy="3621024"/>
          </a:xfrm>
        </p:spPr>
        <p:txBody>
          <a:bodyPr anchor="t">
            <a:normAutofit/>
          </a:bodyPr>
          <a:lstStyle>
            <a:lvl1pPr>
              <a:defRPr sz="3600"/>
            </a:lvl1pPr>
          </a:lstStyle>
          <a:p>
            <a:r>
              <a:rPr lang="en-US" dirty="0"/>
              <a:t>Click to edit Master title style</a:t>
            </a:r>
          </a:p>
        </p:txBody>
      </p:sp>
      <p:sp>
        <p:nvSpPr>
          <p:cNvPr id="8" name="Content Placeholder 7">
            <a:extLst>
              <a:ext uri="{FF2B5EF4-FFF2-40B4-BE49-F238E27FC236}">
                <a16:creationId xmlns:a16="http://schemas.microsoft.com/office/drawing/2014/main" id="{8C71126E-AEFA-B45A-CD39-AC1315E03339}"/>
              </a:ext>
            </a:extLst>
          </p:cNvPr>
          <p:cNvSpPr>
            <a:spLocks noGrp="1"/>
          </p:cNvSpPr>
          <p:nvPr>
            <p:ph sz="quarter" idx="13"/>
          </p:nvPr>
        </p:nvSpPr>
        <p:spPr>
          <a:xfrm>
            <a:off x="5422392" y="640715"/>
            <a:ext cx="5968098" cy="571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0E129CD1-440F-4DE5-9914-1074B1963E64}" type="datetime1">
              <a:rPr lang="en-US" smtClean="0"/>
              <a:t>11/24/2025</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7930358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Content 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429768" y="640080"/>
            <a:ext cx="3493008" cy="3621024"/>
          </a:xfrm>
        </p:spPr>
        <p:txBody>
          <a:bodyPr anchor="t">
            <a:normAutofit/>
          </a:bodyPr>
          <a:lstStyle>
            <a:lvl1pPr>
              <a:defRPr sz="3200"/>
            </a:lvl1pPr>
          </a:lstStyle>
          <a:p>
            <a:r>
              <a:rPr lang="en-US" dirty="0"/>
              <a:t>Click to edit Master title style</a:t>
            </a:r>
          </a:p>
        </p:txBody>
      </p:sp>
      <p:sp>
        <p:nvSpPr>
          <p:cNvPr id="8" name="Content Placeholder 7">
            <a:extLst>
              <a:ext uri="{FF2B5EF4-FFF2-40B4-BE49-F238E27FC236}">
                <a16:creationId xmlns:a16="http://schemas.microsoft.com/office/drawing/2014/main" id="{C6F072A2-EBC7-B7EA-DA98-BAC0AA46E7A4}"/>
              </a:ext>
            </a:extLst>
          </p:cNvPr>
          <p:cNvSpPr>
            <a:spLocks noGrp="1"/>
          </p:cNvSpPr>
          <p:nvPr>
            <p:ph sz="quarter" idx="13"/>
          </p:nvPr>
        </p:nvSpPr>
        <p:spPr>
          <a:xfrm>
            <a:off x="4425696" y="640080"/>
            <a:ext cx="7159752" cy="5724144"/>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F9155DF8-55DB-438A-B328-5A22697F5E96}" type="datetime1">
              <a:rPr lang="en-US" smtClean="0"/>
              <a:t>11/24/2025</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3506526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Content Photo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5550408" y="548640"/>
            <a:ext cx="6035040" cy="1143000"/>
          </a:xfrm>
        </p:spPr>
        <p:txBody>
          <a:bodyPr anchor="b"/>
          <a:lstStyle/>
          <a:p>
            <a:r>
              <a:rPr lang="en-US" dirty="0"/>
              <a:t>Click to edit Master title style</a:t>
            </a:r>
          </a:p>
        </p:txBody>
      </p:sp>
      <p:sp>
        <p:nvSpPr>
          <p:cNvPr id="11" name="Picture Placeholder 3">
            <a:extLst>
              <a:ext uri="{FF2B5EF4-FFF2-40B4-BE49-F238E27FC236}">
                <a16:creationId xmlns:a16="http://schemas.microsoft.com/office/drawing/2014/main" id="{C1AB8ED2-AD91-CB22-5624-BD41AB32529E}"/>
              </a:ext>
            </a:extLst>
          </p:cNvPr>
          <p:cNvSpPr>
            <a:spLocks noGrp="1"/>
          </p:cNvSpPr>
          <p:nvPr>
            <p:ph type="pic" sz="quarter" idx="15" hasCustomPrompt="1"/>
          </p:nvPr>
        </p:nvSpPr>
        <p:spPr>
          <a:xfrm>
            <a:off x="0" y="0"/>
            <a:ext cx="4844052" cy="6399152"/>
          </a:xfrm>
          <a:custGeom>
            <a:avLst/>
            <a:gdLst>
              <a:gd name="connsiteX0" fmla="*/ 0 w 4844052"/>
              <a:gd name="connsiteY0" fmla="*/ 0 h 6399152"/>
              <a:gd name="connsiteX1" fmla="*/ 4844052 w 4844052"/>
              <a:gd name="connsiteY1" fmla="*/ 0 h 6399152"/>
              <a:gd name="connsiteX2" fmla="*/ 4844052 w 4844052"/>
              <a:gd name="connsiteY2" fmla="*/ 5795922 h 6399152"/>
              <a:gd name="connsiteX3" fmla="*/ 4240822 w 4844052"/>
              <a:gd name="connsiteY3" fmla="*/ 6399152 h 6399152"/>
              <a:gd name="connsiteX4" fmla="*/ 0 w 4844052"/>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44052" h="6399152">
                <a:moveTo>
                  <a:pt x="0" y="0"/>
                </a:moveTo>
                <a:lnTo>
                  <a:pt x="4844052" y="0"/>
                </a:lnTo>
                <a:lnTo>
                  <a:pt x="4844052" y="5795922"/>
                </a:lnTo>
                <a:cubicBezTo>
                  <a:pt x="4844052" y="6129077"/>
                  <a:pt x="4573977" y="6399152"/>
                  <a:pt x="4240822" y="6399152"/>
                </a:cubicBezTo>
                <a:lnTo>
                  <a:pt x="0" y="6399152"/>
                </a:lnTo>
                <a:close/>
              </a:path>
            </a:pathLst>
          </a:custGeom>
          <a:blipFill dpi="0" rotWithShape="1">
            <a:blip r:embed="rId2">
              <a:alphaModFix amt="60000"/>
            </a:blip>
            <a:srcRect/>
            <a:stretch>
              <a:fillRect/>
            </a:stretch>
          </a:blipFill>
        </p:spPr>
        <p:txBody>
          <a:bodyPr wrap="square">
            <a:noAutofit/>
          </a:bodyPr>
          <a:lstStyle>
            <a:lvl1pPr marL="0" indent="0">
              <a:buNone/>
              <a:defRPr/>
            </a:lvl1pPr>
          </a:lstStyle>
          <a:p>
            <a:r>
              <a:rPr lang="en-US" dirty="0"/>
              <a:t>.</a:t>
            </a:r>
          </a:p>
        </p:txBody>
      </p:sp>
      <p:sp>
        <p:nvSpPr>
          <p:cNvPr id="8" name="Content Placeholder 7">
            <a:extLst>
              <a:ext uri="{FF2B5EF4-FFF2-40B4-BE49-F238E27FC236}">
                <a16:creationId xmlns:a16="http://schemas.microsoft.com/office/drawing/2014/main" id="{818B74D6-CD72-B859-C229-60DB988B25E3}"/>
              </a:ext>
            </a:extLst>
          </p:cNvPr>
          <p:cNvSpPr>
            <a:spLocks noGrp="1"/>
          </p:cNvSpPr>
          <p:nvPr>
            <p:ph sz="quarter" idx="14"/>
          </p:nvPr>
        </p:nvSpPr>
        <p:spPr>
          <a:xfrm>
            <a:off x="5550408" y="1828800"/>
            <a:ext cx="6035040" cy="448970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B9F2D74A-71A1-4609-9BED-C43EBEF2D096}" type="datetime1">
              <a:rPr lang="en-US" smtClean="0"/>
              <a:t>11/24/2025</a:t>
            </a:fld>
            <a:endParaRPr lang="en-US" dirty="0"/>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6312394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Content Photo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548640"/>
            <a:ext cx="6135624" cy="1143000"/>
          </a:xfrm>
        </p:spPr>
        <p:txBody>
          <a:bodyPr anchor="b"/>
          <a:lstStyle/>
          <a:p>
            <a:r>
              <a:rPr lang="en-US" dirty="0"/>
              <a:t>Click to edit Master title style</a:t>
            </a:r>
          </a:p>
        </p:txBody>
      </p:sp>
      <p:sp>
        <p:nvSpPr>
          <p:cNvPr id="8" name="Content Placeholder 7">
            <a:extLst>
              <a:ext uri="{FF2B5EF4-FFF2-40B4-BE49-F238E27FC236}">
                <a16:creationId xmlns:a16="http://schemas.microsoft.com/office/drawing/2014/main" id="{07755DB3-9272-8E5E-039F-AC14A2C07898}"/>
              </a:ext>
            </a:extLst>
          </p:cNvPr>
          <p:cNvSpPr>
            <a:spLocks noGrp="1"/>
          </p:cNvSpPr>
          <p:nvPr>
            <p:ph sz="quarter" idx="14"/>
          </p:nvPr>
        </p:nvSpPr>
        <p:spPr>
          <a:xfrm>
            <a:off x="429768" y="1828800"/>
            <a:ext cx="6135624" cy="448970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3">
            <a:extLst>
              <a:ext uri="{FF2B5EF4-FFF2-40B4-BE49-F238E27FC236}">
                <a16:creationId xmlns:a16="http://schemas.microsoft.com/office/drawing/2014/main" id="{D436AA50-FCF9-9A32-68F8-A124C794908D}"/>
              </a:ext>
            </a:extLst>
          </p:cNvPr>
          <p:cNvSpPr>
            <a:spLocks noGrp="1"/>
          </p:cNvSpPr>
          <p:nvPr>
            <p:ph type="pic" sz="quarter" idx="15" hasCustomPrompt="1"/>
          </p:nvPr>
        </p:nvSpPr>
        <p:spPr>
          <a:xfrm>
            <a:off x="7353304" y="0"/>
            <a:ext cx="4838696" cy="6399152"/>
          </a:xfrm>
          <a:custGeom>
            <a:avLst/>
            <a:gdLst>
              <a:gd name="connsiteX0" fmla="*/ 0 w 4838696"/>
              <a:gd name="connsiteY0" fmla="*/ 0 h 6399152"/>
              <a:gd name="connsiteX1" fmla="*/ 4838696 w 4838696"/>
              <a:gd name="connsiteY1" fmla="*/ 0 h 6399152"/>
              <a:gd name="connsiteX2" fmla="*/ 4838696 w 4838696"/>
              <a:gd name="connsiteY2" fmla="*/ 6399152 h 6399152"/>
              <a:gd name="connsiteX3" fmla="*/ 603230 w 4838696"/>
              <a:gd name="connsiteY3" fmla="*/ 6399152 h 6399152"/>
              <a:gd name="connsiteX4" fmla="*/ 0 w 4838696"/>
              <a:gd name="connsiteY4" fmla="*/ 579592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38696" h="6399152">
                <a:moveTo>
                  <a:pt x="0" y="0"/>
                </a:moveTo>
                <a:lnTo>
                  <a:pt x="4838696" y="0"/>
                </a:lnTo>
                <a:lnTo>
                  <a:pt x="4838696" y="6399152"/>
                </a:lnTo>
                <a:lnTo>
                  <a:pt x="603230" y="6399152"/>
                </a:lnTo>
                <a:cubicBezTo>
                  <a:pt x="270075" y="6399152"/>
                  <a:pt x="0" y="6129077"/>
                  <a:pt x="0" y="5795922"/>
                </a:cubicBezTo>
                <a:close/>
              </a:path>
            </a:pathLst>
          </a:custGeom>
          <a:blipFill dpi="0" rotWithShape="1">
            <a:blip r:embed="rId2">
              <a:alphaModFix amt="60000"/>
            </a:blip>
            <a:srcRect/>
            <a:stretch>
              <a:fillRect/>
            </a:stretch>
          </a:blipFill>
        </p:spPr>
        <p:txBody>
          <a:bodyPr wrap="square">
            <a:noAutofit/>
          </a:bodyPr>
          <a:lstStyle>
            <a:lvl1pPr marL="0" indent="0">
              <a:buNone/>
              <a:defRPr/>
            </a:lvl1pPr>
          </a:lstStyle>
          <a:p>
            <a:r>
              <a:rPr lang="en-US" dirty="0"/>
              <a:t>.</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F79B868B-869A-478B-B17A-F3477F1ABEB8}" type="datetime1">
              <a:rPr lang="en-US" smtClean="0"/>
              <a:t>11/24/2025</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lvl1pPr>
              <a:defRPr>
                <a:solidFill>
                  <a:schemeClr val="tx1"/>
                </a:solidFill>
                <a:effectLst/>
              </a:defRPr>
            </a:lvl1pPr>
          </a:lstStyle>
          <a:p>
            <a:r>
              <a:rPr lang="en-US"/>
              <a:t>Sample Footer Text</a:t>
            </a:r>
            <a:endParaRPr lang="en-US" dirty="0"/>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lvl1pPr>
              <a:defRPr>
                <a:solidFill>
                  <a:schemeClr val="tx1"/>
                </a:solidFill>
                <a:effectLst/>
              </a:defRPr>
            </a:lvl1pPr>
          </a:lstStyle>
          <a:p>
            <a:fld id="{CC057153-B650-4DEB-B370-79DDCFDCE934}" type="slidenum">
              <a:rPr lang="en-US" smtClean="0"/>
              <a:pPr/>
              <a:t>‹#›</a:t>
            </a:fld>
            <a:endParaRPr lang="en-US"/>
          </a:p>
        </p:txBody>
      </p:sp>
    </p:spTree>
    <p:extLst>
      <p:ext uri="{BB962C8B-B14F-4D97-AF65-F5344CB8AC3E}">
        <p14:creationId xmlns:p14="http://schemas.microsoft.com/office/powerpoint/2010/main" val="23862038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Content Photo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820076" y="320040"/>
            <a:ext cx="6766560" cy="932688"/>
          </a:xfrm>
        </p:spPr>
        <p:txBody>
          <a:bodyPr anchor="b"/>
          <a:lstStyle/>
          <a:p>
            <a:r>
              <a:rPr lang="en-US" dirty="0"/>
              <a:t>Click to edit Master title style</a:t>
            </a:r>
          </a:p>
        </p:txBody>
      </p:sp>
      <p:sp>
        <p:nvSpPr>
          <p:cNvPr id="11" name="Picture Placeholder 3">
            <a:extLst>
              <a:ext uri="{FF2B5EF4-FFF2-40B4-BE49-F238E27FC236}">
                <a16:creationId xmlns:a16="http://schemas.microsoft.com/office/drawing/2014/main" id="{1B32E518-8213-A79A-7E36-BA4D782F8ED4}"/>
              </a:ext>
            </a:extLst>
          </p:cNvPr>
          <p:cNvSpPr>
            <a:spLocks noGrp="1"/>
          </p:cNvSpPr>
          <p:nvPr>
            <p:ph type="pic" sz="quarter" idx="15" hasCustomPrompt="1"/>
          </p:nvPr>
        </p:nvSpPr>
        <p:spPr>
          <a:xfrm>
            <a:off x="0" y="0"/>
            <a:ext cx="4147926" cy="6399152"/>
          </a:xfrm>
          <a:custGeom>
            <a:avLst/>
            <a:gdLst>
              <a:gd name="connsiteX0" fmla="*/ 0 w 4147926"/>
              <a:gd name="connsiteY0" fmla="*/ 0 h 6399152"/>
              <a:gd name="connsiteX1" fmla="*/ 4147926 w 4147926"/>
              <a:gd name="connsiteY1" fmla="*/ 0 h 6399152"/>
              <a:gd name="connsiteX2" fmla="*/ 4147926 w 4147926"/>
              <a:gd name="connsiteY2" fmla="*/ 5795922 h 6399152"/>
              <a:gd name="connsiteX3" fmla="*/ 3544696 w 4147926"/>
              <a:gd name="connsiteY3" fmla="*/ 6399152 h 6399152"/>
              <a:gd name="connsiteX4" fmla="*/ 0 w 4147926"/>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7926" h="6399152">
                <a:moveTo>
                  <a:pt x="0" y="0"/>
                </a:moveTo>
                <a:lnTo>
                  <a:pt x="4147926" y="0"/>
                </a:lnTo>
                <a:lnTo>
                  <a:pt x="4147926" y="5795922"/>
                </a:lnTo>
                <a:cubicBezTo>
                  <a:pt x="4147926" y="6129077"/>
                  <a:pt x="3877851" y="6399152"/>
                  <a:pt x="3544696" y="6399152"/>
                </a:cubicBezTo>
                <a:lnTo>
                  <a:pt x="0" y="6399152"/>
                </a:lnTo>
                <a:close/>
              </a:path>
            </a:pathLst>
          </a:custGeom>
          <a:blipFill dpi="0" rotWithShape="1">
            <a:blip r:embed="rId2">
              <a:alphaModFix amt="60000"/>
            </a:blip>
            <a:srcRect/>
            <a:stretch>
              <a:fillRect/>
            </a:stretch>
          </a:blipFill>
        </p:spPr>
        <p:txBody>
          <a:bodyPr wrap="square">
            <a:noAutofit/>
          </a:bodyPr>
          <a:lstStyle>
            <a:lvl1pPr marL="0" indent="0">
              <a:buNone/>
              <a:defRPr/>
            </a:lvl1pPr>
          </a:lstStyle>
          <a:p>
            <a:r>
              <a:rPr lang="en-US" dirty="0"/>
              <a:t>.</a:t>
            </a:r>
          </a:p>
        </p:txBody>
      </p:sp>
      <p:sp>
        <p:nvSpPr>
          <p:cNvPr id="8" name="Content Placeholder 7">
            <a:extLst>
              <a:ext uri="{FF2B5EF4-FFF2-40B4-BE49-F238E27FC236}">
                <a16:creationId xmlns:a16="http://schemas.microsoft.com/office/drawing/2014/main" id="{818B74D6-CD72-B859-C229-60DB988B25E3}"/>
              </a:ext>
            </a:extLst>
          </p:cNvPr>
          <p:cNvSpPr>
            <a:spLocks noGrp="1"/>
          </p:cNvSpPr>
          <p:nvPr>
            <p:ph sz="quarter" idx="14"/>
          </p:nvPr>
        </p:nvSpPr>
        <p:spPr>
          <a:xfrm>
            <a:off x="4820076" y="1380744"/>
            <a:ext cx="6766560" cy="498348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28CCA563-903D-4707-A09B-73AE7FD9F3E4}" type="datetime1">
              <a:rPr lang="en-US" smtClean="0"/>
              <a:t>11/24/2025</a:t>
            </a:fld>
            <a:endParaRPr lang="en-US" dirty="0"/>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82832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Conten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6C2DD052-3E45-E789-01F8-33250024ECBD}"/>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478E53AA-13B8-469A-87B0-FF7C74E1EADE}" type="datetime1">
              <a:rPr lang="en-US" smtClean="0"/>
              <a:t>11/24/2025</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7358390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Content Photo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320040"/>
            <a:ext cx="6858000" cy="932688"/>
          </a:xfrm>
        </p:spPr>
        <p:txBody>
          <a:bodyPr anchor="b"/>
          <a:lstStyle/>
          <a:p>
            <a:r>
              <a:rPr lang="en-US" dirty="0"/>
              <a:t>Click to edit Master title style</a:t>
            </a:r>
          </a:p>
        </p:txBody>
      </p:sp>
      <p:sp>
        <p:nvSpPr>
          <p:cNvPr id="8" name="Content Placeholder 7">
            <a:extLst>
              <a:ext uri="{FF2B5EF4-FFF2-40B4-BE49-F238E27FC236}">
                <a16:creationId xmlns:a16="http://schemas.microsoft.com/office/drawing/2014/main" id="{07755DB3-9272-8E5E-039F-AC14A2C07898}"/>
              </a:ext>
            </a:extLst>
          </p:cNvPr>
          <p:cNvSpPr>
            <a:spLocks noGrp="1"/>
          </p:cNvSpPr>
          <p:nvPr>
            <p:ph sz="quarter" idx="14"/>
          </p:nvPr>
        </p:nvSpPr>
        <p:spPr>
          <a:xfrm>
            <a:off x="429768" y="1380744"/>
            <a:ext cx="6858000" cy="498348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3">
            <a:extLst>
              <a:ext uri="{FF2B5EF4-FFF2-40B4-BE49-F238E27FC236}">
                <a16:creationId xmlns:a16="http://schemas.microsoft.com/office/drawing/2014/main" id="{22444857-0BC3-ACAE-DBB1-5D530AA35ED8}"/>
              </a:ext>
            </a:extLst>
          </p:cNvPr>
          <p:cNvSpPr>
            <a:spLocks noGrp="1"/>
          </p:cNvSpPr>
          <p:nvPr>
            <p:ph type="pic" sz="quarter" idx="15" hasCustomPrompt="1"/>
          </p:nvPr>
        </p:nvSpPr>
        <p:spPr>
          <a:xfrm>
            <a:off x="8046768" y="0"/>
            <a:ext cx="4145232" cy="6399152"/>
          </a:xfrm>
          <a:custGeom>
            <a:avLst/>
            <a:gdLst>
              <a:gd name="connsiteX0" fmla="*/ 0 w 4145232"/>
              <a:gd name="connsiteY0" fmla="*/ 0 h 6399152"/>
              <a:gd name="connsiteX1" fmla="*/ 4145232 w 4145232"/>
              <a:gd name="connsiteY1" fmla="*/ 0 h 6399152"/>
              <a:gd name="connsiteX2" fmla="*/ 4145232 w 4145232"/>
              <a:gd name="connsiteY2" fmla="*/ 6399152 h 6399152"/>
              <a:gd name="connsiteX3" fmla="*/ 603230 w 4145232"/>
              <a:gd name="connsiteY3" fmla="*/ 6399152 h 6399152"/>
              <a:gd name="connsiteX4" fmla="*/ 0 w 4145232"/>
              <a:gd name="connsiteY4" fmla="*/ 579592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5232" h="6399152">
                <a:moveTo>
                  <a:pt x="0" y="0"/>
                </a:moveTo>
                <a:lnTo>
                  <a:pt x="4145232" y="0"/>
                </a:lnTo>
                <a:lnTo>
                  <a:pt x="4145232" y="6399152"/>
                </a:lnTo>
                <a:lnTo>
                  <a:pt x="603230" y="6399152"/>
                </a:lnTo>
                <a:cubicBezTo>
                  <a:pt x="270075" y="6399152"/>
                  <a:pt x="0" y="6129077"/>
                  <a:pt x="0" y="5795922"/>
                </a:cubicBezTo>
                <a:close/>
              </a:path>
            </a:pathLst>
          </a:custGeom>
          <a:blipFill dpi="0" rotWithShape="1">
            <a:blip r:embed="rId2">
              <a:alphaModFix amt="60000"/>
            </a:blip>
            <a:srcRect/>
            <a:stretch>
              <a:fillRect/>
            </a:stretch>
          </a:blipFill>
        </p:spPr>
        <p:txBody>
          <a:bodyPr wrap="square">
            <a:noAutofit/>
          </a:bodyPr>
          <a:lstStyle>
            <a:lvl1pPr marL="0" indent="0">
              <a:buNone/>
              <a:defRPr/>
            </a:lvl1pPr>
          </a:lstStyle>
          <a:p>
            <a:r>
              <a:rPr lang="en-US" dirty="0"/>
              <a:t>.</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5E5F747B-DE86-4C56-A69A-2124AC6051DB}" type="datetime1">
              <a:rPr lang="en-US" smtClean="0"/>
              <a:t>11/24/2025</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lvl1pPr>
              <a:defRPr>
                <a:solidFill>
                  <a:schemeClr val="tx1"/>
                </a:solidFill>
                <a:effectLst/>
              </a:defRPr>
            </a:lvl1p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lvl1pPr>
              <a:defRPr>
                <a:solidFill>
                  <a:schemeClr val="tx1"/>
                </a:solidFill>
                <a:effectLst/>
              </a:defRPr>
            </a:lvl1pPr>
          </a:lstStyle>
          <a:p>
            <a:fld id="{CC057153-B650-4DEB-B370-79DDCFDCE934}" type="slidenum">
              <a:rPr lang="en-US" smtClean="0"/>
              <a:pPr/>
              <a:t>‹#›</a:t>
            </a:fld>
            <a:endParaRPr lang="en-US"/>
          </a:p>
        </p:txBody>
      </p:sp>
    </p:spTree>
    <p:extLst>
      <p:ext uri="{BB962C8B-B14F-4D97-AF65-F5344CB8AC3E}">
        <p14:creationId xmlns:p14="http://schemas.microsoft.com/office/powerpoint/2010/main" val="6378239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Content Photo 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7196328" y="601755"/>
            <a:ext cx="4389120" cy="1527048"/>
          </a:xfrm>
        </p:spPr>
        <p:txBody>
          <a:bodyPr anchor="b"/>
          <a:lstStyle/>
          <a:p>
            <a:r>
              <a:rPr lang="en-US" dirty="0"/>
              <a:t>Click to edit Master title style</a:t>
            </a:r>
          </a:p>
        </p:txBody>
      </p:sp>
      <p:sp>
        <p:nvSpPr>
          <p:cNvPr id="11" name="Picture Placeholder 3">
            <a:extLst>
              <a:ext uri="{FF2B5EF4-FFF2-40B4-BE49-F238E27FC236}">
                <a16:creationId xmlns:a16="http://schemas.microsoft.com/office/drawing/2014/main" id="{6F26914B-7405-10AB-A859-8165D7B1A93C}"/>
              </a:ext>
            </a:extLst>
          </p:cNvPr>
          <p:cNvSpPr>
            <a:spLocks noGrp="1"/>
          </p:cNvSpPr>
          <p:nvPr>
            <p:ph type="pic" sz="quarter" idx="15" hasCustomPrompt="1"/>
          </p:nvPr>
        </p:nvSpPr>
        <p:spPr>
          <a:xfrm>
            <a:off x="0" y="1"/>
            <a:ext cx="6591300" cy="6410303"/>
          </a:xfrm>
          <a:custGeom>
            <a:avLst/>
            <a:gdLst>
              <a:gd name="connsiteX0" fmla="*/ 0 w 6591300"/>
              <a:gd name="connsiteY0" fmla="*/ 0 h 6410303"/>
              <a:gd name="connsiteX1" fmla="*/ 6591300 w 6591300"/>
              <a:gd name="connsiteY1" fmla="*/ 0 h 6410303"/>
              <a:gd name="connsiteX2" fmla="*/ 6591300 w 6591300"/>
              <a:gd name="connsiteY2" fmla="*/ 5807073 h 6410303"/>
              <a:gd name="connsiteX3" fmla="*/ 5988070 w 6591300"/>
              <a:gd name="connsiteY3" fmla="*/ 6410303 h 6410303"/>
              <a:gd name="connsiteX4" fmla="*/ 0 w 6591300"/>
              <a:gd name="connsiteY4" fmla="*/ 6410303 h 6410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91300" h="6410303">
                <a:moveTo>
                  <a:pt x="0" y="0"/>
                </a:moveTo>
                <a:lnTo>
                  <a:pt x="6591300" y="0"/>
                </a:lnTo>
                <a:lnTo>
                  <a:pt x="6591300" y="5807073"/>
                </a:lnTo>
                <a:cubicBezTo>
                  <a:pt x="6591300" y="6140228"/>
                  <a:pt x="6321225" y="6410303"/>
                  <a:pt x="5988070" y="6410303"/>
                </a:cubicBezTo>
                <a:lnTo>
                  <a:pt x="0" y="6410303"/>
                </a:lnTo>
                <a:close/>
              </a:path>
            </a:pathLst>
          </a:custGeom>
          <a:blipFill dpi="0" rotWithShape="1">
            <a:blip r:embed="rId2">
              <a:alphaModFix amt="60000"/>
            </a:blip>
            <a:srcRect/>
            <a:stretch>
              <a:fillRect/>
            </a:stretch>
          </a:blipFill>
        </p:spPr>
        <p:txBody>
          <a:bodyPr wrap="square">
            <a:noAutofit/>
          </a:bodyPr>
          <a:lstStyle>
            <a:lvl1pPr marL="0" indent="0">
              <a:buNone/>
              <a:defRPr/>
            </a:lvl1pPr>
          </a:lstStyle>
          <a:p>
            <a:r>
              <a:rPr lang="en-US" dirty="0"/>
              <a:t>.</a:t>
            </a:r>
          </a:p>
        </p:txBody>
      </p:sp>
      <p:sp>
        <p:nvSpPr>
          <p:cNvPr id="8" name="Content Placeholder 7">
            <a:extLst>
              <a:ext uri="{FF2B5EF4-FFF2-40B4-BE49-F238E27FC236}">
                <a16:creationId xmlns:a16="http://schemas.microsoft.com/office/drawing/2014/main" id="{7FF0220E-48F8-B4D9-19DE-7B457C3C221C}"/>
              </a:ext>
            </a:extLst>
          </p:cNvPr>
          <p:cNvSpPr>
            <a:spLocks noGrp="1"/>
          </p:cNvSpPr>
          <p:nvPr>
            <p:ph sz="quarter" idx="14"/>
          </p:nvPr>
        </p:nvSpPr>
        <p:spPr>
          <a:xfrm>
            <a:off x="7196328" y="2276856"/>
            <a:ext cx="4389120" cy="404164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3B5E8E98-97C5-4AE8-8CC9-69C51FF1A0EF}" type="datetime1">
              <a:rPr lang="en-US" smtClean="0"/>
              <a:t>11/24/2025</a:t>
            </a:fld>
            <a:endParaRPr lang="en-US" dirty="0"/>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42582688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Content Photo 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603504"/>
            <a:ext cx="4480560" cy="1527048"/>
          </a:xfrm>
        </p:spPr>
        <p:txBody>
          <a:bodyPr anchor="b"/>
          <a:lstStyle/>
          <a:p>
            <a:r>
              <a:rPr lang="en-US" dirty="0"/>
              <a:t>Click to edit Master title style</a:t>
            </a:r>
          </a:p>
        </p:txBody>
      </p:sp>
      <p:sp>
        <p:nvSpPr>
          <p:cNvPr id="8" name="Content Placeholder 7">
            <a:extLst>
              <a:ext uri="{FF2B5EF4-FFF2-40B4-BE49-F238E27FC236}">
                <a16:creationId xmlns:a16="http://schemas.microsoft.com/office/drawing/2014/main" id="{747AED59-1A26-9C13-8482-7857E7DEFE52}"/>
              </a:ext>
            </a:extLst>
          </p:cNvPr>
          <p:cNvSpPr>
            <a:spLocks noGrp="1"/>
          </p:cNvSpPr>
          <p:nvPr>
            <p:ph sz="quarter" idx="14"/>
          </p:nvPr>
        </p:nvSpPr>
        <p:spPr>
          <a:xfrm>
            <a:off x="429767" y="2276856"/>
            <a:ext cx="4480560" cy="404164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3">
            <a:extLst>
              <a:ext uri="{FF2B5EF4-FFF2-40B4-BE49-F238E27FC236}">
                <a16:creationId xmlns:a16="http://schemas.microsoft.com/office/drawing/2014/main" id="{CE823DF8-AABE-3B17-254E-81CD7CA2B5BF}"/>
              </a:ext>
            </a:extLst>
          </p:cNvPr>
          <p:cNvSpPr>
            <a:spLocks noGrp="1"/>
          </p:cNvSpPr>
          <p:nvPr>
            <p:ph type="pic" sz="quarter" idx="15" hasCustomPrompt="1"/>
          </p:nvPr>
        </p:nvSpPr>
        <p:spPr>
          <a:xfrm>
            <a:off x="5737594" y="0"/>
            <a:ext cx="6454406" cy="6399152"/>
          </a:xfrm>
          <a:custGeom>
            <a:avLst/>
            <a:gdLst>
              <a:gd name="connsiteX0" fmla="*/ 0 w 6454406"/>
              <a:gd name="connsiteY0" fmla="*/ 0 h 6399152"/>
              <a:gd name="connsiteX1" fmla="*/ 6454406 w 6454406"/>
              <a:gd name="connsiteY1" fmla="*/ 0 h 6399152"/>
              <a:gd name="connsiteX2" fmla="*/ 6454406 w 6454406"/>
              <a:gd name="connsiteY2" fmla="*/ 6399152 h 6399152"/>
              <a:gd name="connsiteX3" fmla="*/ 601995 w 6454406"/>
              <a:gd name="connsiteY3" fmla="*/ 6399152 h 6399152"/>
              <a:gd name="connsiteX4" fmla="*/ 0 w 6454406"/>
              <a:gd name="connsiteY4" fmla="*/ 5797156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4406" h="6399152">
                <a:moveTo>
                  <a:pt x="0" y="0"/>
                </a:moveTo>
                <a:lnTo>
                  <a:pt x="6454406" y="0"/>
                </a:lnTo>
                <a:lnTo>
                  <a:pt x="6454406" y="6399152"/>
                </a:lnTo>
                <a:lnTo>
                  <a:pt x="601995" y="6399152"/>
                </a:lnTo>
                <a:cubicBezTo>
                  <a:pt x="269522" y="6399152"/>
                  <a:pt x="0" y="6129629"/>
                  <a:pt x="0" y="5797156"/>
                </a:cubicBezTo>
                <a:close/>
              </a:path>
            </a:pathLst>
          </a:custGeom>
          <a:blipFill dpi="0" rotWithShape="1">
            <a:blip r:embed="rId2">
              <a:alphaModFix amt="70000"/>
            </a:blip>
            <a:srcRect/>
            <a:stretch>
              <a:fillRect/>
            </a:stretch>
          </a:blipFill>
        </p:spPr>
        <p:txBody>
          <a:bodyPr wrap="square">
            <a:noAutofit/>
          </a:bodyPr>
          <a:lstStyle>
            <a:lvl1pPr marL="0" indent="0">
              <a:buNone/>
              <a:defRPr/>
            </a:lvl1pPr>
          </a:lstStyle>
          <a:p>
            <a:r>
              <a:rPr lang="en-US" dirty="0"/>
              <a:t>.</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7D524F82-DB30-4BD5-9E9D-AD825E313C84}" type="datetime1">
              <a:rPr lang="en-US" smtClean="0"/>
              <a:t>11/24/2025</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lvl1pPr>
              <a:defRPr>
                <a:solidFill>
                  <a:schemeClr val="tx1"/>
                </a:solidFill>
                <a:effectLst/>
              </a:defRPr>
            </a:lvl1p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lvl1pPr>
              <a:defRPr>
                <a:solidFill>
                  <a:schemeClr val="tx1"/>
                </a:solidFill>
                <a:effectLst/>
              </a:defRPr>
            </a:lvl1pPr>
          </a:lstStyle>
          <a:p>
            <a:fld id="{CC057153-B650-4DEB-B370-79DDCFDCE934}" type="slidenum">
              <a:rPr lang="en-US" smtClean="0"/>
              <a:pPr/>
              <a:t>‹#›</a:t>
            </a:fld>
            <a:endParaRPr lang="en-US"/>
          </a:p>
        </p:txBody>
      </p:sp>
    </p:spTree>
    <p:extLst>
      <p:ext uri="{BB962C8B-B14F-4D97-AF65-F5344CB8AC3E}">
        <p14:creationId xmlns:p14="http://schemas.microsoft.com/office/powerpoint/2010/main" val="794880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Content Photo 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7196328" y="320040"/>
            <a:ext cx="4389120" cy="932688"/>
          </a:xfrm>
        </p:spPr>
        <p:txBody>
          <a:bodyPr anchor="b"/>
          <a:lstStyle/>
          <a:p>
            <a:r>
              <a:rPr lang="en-US" dirty="0"/>
              <a:t>Click to edit Master title style</a:t>
            </a:r>
          </a:p>
        </p:txBody>
      </p:sp>
      <p:sp>
        <p:nvSpPr>
          <p:cNvPr id="11" name="Picture Placeholder 9">
            <a:extLst>
              <a:ext uri="{FF2B5EF4-FFF2-40B4-BE49-F238E27FC236}">
                <a16:creationId xmlns:a16="http://schemas.microsoft.com/office/drawing/2014/main" id="{6B8A8E1B-B99E-8C69-154E-2FAADB07D510}"/>
              </a:ext>
            </a:extLst>
          </p:cNvPr>
          <p:cNvSpPr>
            <a:spLocks noGrp="1"/>
          </p:cNvSpPr>
          <p:nvPr>
            <p:ph type="pic" sz="quarter" idx="15" hasCustomPrompt="1"/>
          </p:nvPr>
        </p:nvSpPr>
        <p:spPr>
          <a:xfrm>
            <a:off x="0" y="0"/>
            <a:ext cx="6591300" cy="6399152"/>
          </a:xfrm>
          <a:custGeom>
            <a:avLst/>
            <a:gdLst>
              <a:gd name="connsiteX0" fmla="*/ 0 w 6591300"/>
              <a:gd name="connsiteY0" fmla="*/ 0 h 6399152"/>
              <a:gd name="connsiteX1" fmla="*/ 6591300 w 6591300"/>
              <a:gd name="connsiteY1" fmla="*/ 0 h 6399152"/>
              <a:gd name="connsiteX2" fmla="*/ 6591300 w 6591300"/>
              <a:gd name="connsiteY2" fmla="*/ 5797156 h 6399152"/>
              <a:gd name="connsiteX3" fmla="*/ 5989304 w 6591300"/>
              <a:gd name="connsiteY3" fmla="*/ 6399152 h 6399152"/>
              <a:gd name="connsiteX4" fmla="*/ 0 w 6591300"/>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91300" h="6399152">
                <a:moveTo>
                  <a:pt x="0" y="0"/>
                </a:moveTo>
                <a:lnTo>
                  <a:pt x="6591300" y="0"/>
                </a:lnTo>
                <a:lnTo>
                  <a:pt x="6591300" y="5797156"/>
                </a:lnTo>
                <a:cubicBezTo>
                  <a:pt x="6591300" y="6129629"/>
                  <a:pt x="6321777" y="6399152"/>
                  <a:pt x="5989304" y="6399152"/>
                </a:cubicBezTo>
                <a:lnTo>
                  <a:pt x="0" y="6399152"/>
                </a:lnTo>
                <a:close/>
              </a:path>
            </a:pathLst>
          </a:custGeom>
          <a:blipFill dpi="0" rotWithShape="1">
            <a:blip r:embed="rId2">
              <a:alphaModFix amt="70000"/>
            </a:blip>
            <a:srcRect/>
            <a:stretch>
              <a:fillRect/>
            </a:stretch>
          </a:blipFill>
        </p:spPr>
        <p:txBody>
          <a:bodyPr wrap="square">
            <a:noAutofit/>
          </a:bodyPr>
          <a:lstStyle>
            <a:lvl1pPr marL="0" indent="0">
              <a:buNone/>
              <a:defRPr/>
            </a:lvl1pPr>
          </a:lstStyle>
          <a:p>
            <a:r>
              <a:rPr lang="en-US" dirty="0"/>
              <a:t>.</a:t>
            </a:r>
          </a:p>
        </p:txBody>
      </p:sp>
      <p:sp>
        <p:nvSpPr>
          <p:cNvPr id="8" name="Content Placeholder 7">
            <a:extLst>
              <a:ext uri="{FF2B5EF4-FFF2-40B4-BE49-F238E27FC236}">
                <a16:creationId xmlns:a16="http://schemas.microsoft.com/office/drawing/2014/main" id="{7FF0220E-48F8-B4D9-19DE-7B457C3C221C}"/>
              </a:ext>
            </a:extLst>
          </p:cNvPr>
          <p:cNvSpPr>
            <a:spLocks noGrp="1"/>
          </p:cNvSpPr>
          <p:nvPr>
            <p:ph sz="quarter" idx="14"/>
          </p:nvPr>
        </p:nvSpPr>
        <p:spPr>
          <a:xfrm>
            <a:off x="7196328" y="1380744"/>
            <a:ext cx="4389120" cy="498348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1E7477ED-8564-46ED-8FFC-DE5A509699F3}" type="datetime1">
              <a:rPr lang="en-US" smtClean="0"/>
              <a:t>11/24/2025</a:t>
            </a:fld>
            <a:endParaRPr lang="en-US" dirty="0"/>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5788132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Content Photo 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7" y="320040"/>
            <a:ext cx="4573413" cy="932688"/>
          </a:xfrm>
        </p:spPr>
        <p:txBody>
          <a:bodyPr anchor="b"/>
          <a:lstStyle/>
          <a:p>
            <a:r>
              <a:rPr lang="en-US" dirty="0"/>
              <a:t>Click to edit Master title style</a:t>
            </a:r>
          </a:p>
        </p:txBody>
      </p:sp>
      <p:sp>
        <p:nvSpPr>
          <p:cNvPr id="8" name="Content Placeholder 7">
            <a:extLst>
              <a:ext uri="{FF2B5EF4-FFF2-40B4-BE49-F238E27FC236}">
                <a16:creationId xmlns:a16="http://schemas.microsoft.com/office/drawing/2014/main" id="{747AED59-1A26-9C13-8482-7857E7DEFE52}"/>
              </a:ext>
            </a:extLst>
          </p:cNvPr>
          <p:cNvSpPr>
            <a:spLocks noGrp="1"/>
          </p:cNvSpPr>
          <p:nvPr>
            <p:ph sz="quarter" idx="14"/>
          </p:nvPr>
        </p:nvSpPr>
        <p:spPr>
          <a:xfrm>
            <a:off x="429766" y="1380744"/>
            <a:ext cx="4573413" cy="498348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3">
            <a:extLst>
              <a:ext uri="{FF2B5EF4-FFF2-40B4-BE49-F238E27FC236}">
                <a16:creationId xmlns:a16="http://schemas.microsoft.com/office/drawing/2014/main" id="{2BD82EEA-7278-1A73-C95C-473F75B54048}"/>
              </a:ext>
            </a:extLst>
          </p:cNvPr>
          <p:cNvSpPr>
            <a:spLocks noGrp="1"/>
          </p:cNvSpPr>
          <p:nvPr>
            <p:ph type="pic" sz="quarter" idx="15" hasCustomPrompt="1"/>
          </p:nvPr>
        </p:nvSpPr>
        <p:spPr>
          <a:xfrm>
            <a:off x="5737593" y="0"/>
            <a:ext cx="6454407" cy="6399152"/>
          </a:xfrm>
          <a:custGeom>
            <a:avLst/>
            <a:gdLst>
              <a:gd name="connsiteX0" fmla="*/ 0 w 6454407"/>
              <a:gd name="connsiteY0" fmla="*/ 0 h 6399152"/>
              <a:gd name="connsiteX1" fmla="*/ 6454407 w 6454407"/>
              <a:gd name="connsiteY1" fmla="*/ 0 h 6399152"/>
              <a:gd name="connsiteX2" fmla="*/ 6454407 w 6454407"/>
              <a:gd name="connsiteY2" fmla="*/ 6399152 h 6399152"/>
              <a:gd name="connsiteX3" fmla="*/ 601996 w 6454407"/>
              <a:gd name="connsiteY3" fmla="*/ 6399152 h 6399152"/>
              <a:gd name="connsiteX4" fmla="*/ 0 w 6454407"/>
              <a:gd name="connsiteY4" fmla="*/ 5797156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4407" h="6399152">
                <a:moveTo>
                  <a:pt x="0" y="0"/>
                </a:moveTo>
                <a:lnTo>
                  <a:pt x="6454407" y="0"/>
                </a:lnTo>
                <a:lnTo>
                  <a:pt x="6454407" y="6399152"/>
                </a:lnTo>
                <a:lnTo>
                  <a:pt x="601996" y="6399152"/>
                </a:lnTo>
                <a:cubicBezTo>
                  <a:pt x="269523" y="6399152"/>
                  <a:pt x="0" y="6129629"/>
                  <a:pt x="0" y="5797156"/>
                </a:cubicBezTo>
                <a:close/>
              </a:path>
            </a:pathLst>
          </a:custGeom>
          <a:blipFill dpi="0" rotWithShape="1">
            <a:blip r:embed="rId2">
              <a:alphaModFix amt="70000"/>
            </a:blip>
            <a:srcRect/>
            <a:stretch>
              <a:fillRect/>
            </a:stretch>
          </a:blipFill>
        </p:spPr>
        <p:txBody>
          <a:bodyPr wrap="square">
            <a:noAutofit/>
          </a:bodyPr>
          <a:lstStyle>
            <a:lvl1pPr marL="0" indent="0">
              <a:buNone/>
              <a:defRPr/>
            </a:lvl1pPr>
          </a:lstStyle>
          <a:p>
            <a:r>
              <a:rPr lang="en-US" dirty="0"/>
              <a:t>.</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90826781-2293-4754-A74B-94E6E7D7B311}" type="datetime1">
              <a:rPr lang="en-US" smtClean="0"/>
              <a:t>11/24/2025</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lvl1pPr>
              <a:defRPr>
                <a:solidFill>
                  <a:schemeClr val="tx1"/>
                </a:solidFill>
                <a:effectLst/>
              </a:defRPr>
            </a:lvl1p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lvl1pPr>
              <a:defRPr>
                <a:solidFill>
                  <a:schemeClr val="tx1"/>
                </a:solidFill>
                <a:effectLst/>
              </a:defRPr>
            </a:lvl1pPr>
          </a:lstStyle>
          <a:p>
            <a:fld id="{CC057153-B650-4DEB-B370-79DDCFDCE934}" type="slidenum">
              <a:rPr lang="en-US" smtClean="0"/>
              <a:pPr/>
              <a:t>‹#›</a:t>
            </a:fld>
            <a:endParaRPr lang="en-US"/>
          </a:p>
        </p:txBody>
      </p:sp>
    </p:spTree>
    <p:extLst>
      <p:ext uri="{BB962C8B-B14F-4D97-AF65-F5344CB8AC3E}">
        <p14:creationId xmlns:p14="http://schemas.microsoft.com/office/powerpoint/2010/main" val="1986037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Content Photo 9">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8321040" y="603504"/>
            <a:ext cx="3401568" cy="1527048"/>
          </a:xfrm>
        </p:spPr>
        <p:txBody>
          <a:bodyPr anchor="b"/>
          <a:lstStyle/>
          <a:p>
            <a:r>
              <a:rPr lang="en-US" dirty="0"/>
              <a:t>Click to edit Master title style</a:t>
            </a:r>
          </a:p>
        </p:txBody>
      </p:sp>
      <p:sp>
        <p:nvSpPr>
          <p:cNvPr id="11" name="Picture Placeholder 3">
            <a:extLst>
              <a:ext uri="{FF2B5EF4-FFF2-40B4-BE49-F238E27FC236}">
                <a16:creationId xmlns:a16="http://schemas.microsoft.com/office/drawing/2014/main" id="{F44EE1A0-D83B-FE6C-4495-F55C5070D5D1}"/>
              </a:ext>
            </a:extLst>
          </p:cNvPr>
          <p:cNvSpPr>
            <a:spLocks noGrp="1"/>
          </p:cNvSpPr>
          <p:nvPr>
            <p:ph type="pic" sz="quarter" idx="15" hasCustomPrompt="1"/>
          </p:nvPr>
        </p:nvSpPr>
        <p:spPr>
          <a:xfrm>
            <a:off x="0" y="0"/>
            <a:ext cx="7734300" cy="6399152"/>
          </a:xfrm>
          <a:custGeom>
            <a:avLst/>
            <a:gdLst>
              <a:gd name="connsiteX0" fmla="*/ 0 w 7734300"/>
              <a:gd name="connsiteY0" fmla="*/ 0 h 6399152"/>
              <a:gd name="connsiteX1" fmla="*/ 7734300 w 7734300"/>
              <a:gd name="connsiteY1" fmla="*/ 0 h 6399152"/>
              <a:gd name="connsiteX2" fmla="*/ 7734300 w 7734300"/>
              <a:gd name="connsiteY2" fmla="*/ 5797156 h 6399152"/>
              <a:gd name="connsiteX3" fmla="*/ 7132304 w 7734300"/>
              <a:gd name="connsiteY3" fmla="*/ 6399152 h 6399152"/>
              <a:gd name="connsiteX4" fmla="*/ 0 w 7734300"/>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4300" h="6399152">
                <a:moveTo>
                  <a:pt x="0" y="0"/>
                </a:moveTo>
                <a:lnTo>
                  <a:pt x="7734300" y="0"/>
                </a:lnTo>
                <a:lnTo>
                  <a:pt x="7734300" y="5797156"/>
                </a:lnTo>
                <a:cubicBezTo>
                  <a:pt x="7734300" y="6129629"/>
                  <a:pt x="7464777" y="6399152"/>
                  <a:pt x="7132304" y="6399152"/>
                </a:cubicBezTo>
                <a:lnTo>
                  <a:pt x="0" y="6399152"/>
                </a:lnTo>
                <a:close/>
              </a:path>
            </a:pathLst>
          </a:custGeom>
          <a:blipFill dpi="0" rotWithShape="1">
            <a:blip r:embed="rId2">
              <a:alphaModFix amt="70000"/>
            </a:blip>
            <a:srcRect/>
            <a:stretch>
              <a:fillRect/>
            </a:stretch>
          </a:blipFill>
        </p:spPr>
        <p:txBody>
          <a:bodyPr wrap="square">
            <a:noAutofit/>
          </a:bodyPr>
          <a:lstStyle>
            <a:lvl1pPr marL="0" indent="0">
              <a:buNone/>
              <a:defRPr/>
            </a:lvl1pPr>
          </a:lstStyle>
          <a:p>
            <a:r>
              <a:rPr lang="en-US" dirty="0"/>
              <a:t>.</a:t>
            </a:r>
          </a:p>
        </p:txBody>
      </p:sp>
      <p:sp>
        <p:nvSpPr>
          <p:cNvPr id="8" name="Content Placeholder 7">
            <a:extLst>
              <a:ext uri="{FF2B5EF4-FFF2-40B4-BE49-F238E27FC236}">
                <a16:creationId xmlns:a16="http://schemas.microsoft.com/office/drawing/2014/main" id="{6E0D00CE-C191-6DE5-9D82-7EFB59BC3739}"/>
              </a:ext>
            </a:extLst>
          </p:cNvPr>
          <p:cNvSpPr>
            <a:spLocks noGrp="1"/>
          </p:cNvSpPr>
          <p:nvPr>
            <p:ph sz="quarter" idx="14"/>
          </p:nvPr>
        </p:nvSpPr>
        <p:spPr>
          <a:xfrm>
            <a:off x="8321040" y="2276856"/>
            <a:ext cx="3401568" cy="4041648"/>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CDFBFA6E-9D0B-474A-AFB9-4E0832448570}" type="datetime1">
              <a:rPr lang="en-US" smtClean="0"/>
              <a:t>11/24/2025</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0419729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Content Photo 10">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603504"/>
            <a:ext cx="3401568" cy="1527048"/>
          </a:xfrm>
        </p:spPr>
        <p:txBody>
          <a:bodyPr anchor="b"/>
          <a:lstStyle/>
          <a:p>
            <a:r>
              <a:rPr lang="en-US" dirty="0"/>
              <a:t>Click to edit Master title style</a:t>
            </a:r>
          </a:p>
        </p:txBody>
      </p:sp>
      <p:sp>
        <p:nvSpPr>
          <p:cNvPr id="8" name="Content Placeholder 7">
            <a:extLst>
              <a:ext uri="{FF2B5EF4-FFF2-40B4-BE49-F238E27FC236}">
                <a16:creationId xmlns:a16="http://schemas.microsoft.com/office/drawing/2014/main" id="{6E0D00CE-C191-6DE5-9D82-7EFB59BC3739}"/>
              </a:ext>
            </a:extLst>
          </p:cNvPr>
          <p:cNvSpPr>
            <a:spLocks noGrp="1"/>
          </p:cNvSpPr>
          <p:nvPr>
            <p:ph sz="quarter" idx="14"/>
          </p:nvPr>
        </p:nvSpPr>
        <p:spPr>
          <a:xfrm>
            <a:off x="429768" y="2276856"/>
            <a:ext cx="3401568" cy="4041648"/>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3">
            <a:extLst>
              <a:ext uri="{FF2B5EF4-FFF2-40B4-BE49-F238E27FC236}">
                <a16:creationId xmlns:a16="http://schemas.microsoft.com/office/drawing/2014/main" id="{58FA1BA0-D099-705F-F85E-3FBC782F7651}"/>
              </a:ext>
            </a:extLst>
          </p:cNvPr>
          <p:cNvSpPr>
            <a:spLocks noGrp="1"/>
          </p:cNvSpPr>
          <p:nvPr>
            <p:ph type="pic" sz="quarter" idx="15" hasCustomPrompt="1"/>
          </p:nvPr>
        </p:nvSpPr>
        <p:spPr>
          <a:xfrm>
            <a:off x="4502843" y="2"/>
            <a:ext cx="7689157" cy="6399151"/>
          </a:xfrm>
          <a:custGeom>
            <a:avLst/>
            <a:gdLst>
              <a:gd name="connsiteX0" fmla="*/ 0 w 7689157"/>
              <a:gd name="connsiteY0" fmla="*/ 0 h 6399151"/>
              <a:gd name="connsiteX1" fmla="*/ 7689157 w 7689157"/>
              <a:gd name="connsiteY1" fmla="*/ 0 h 6399151"/>
              <a:gd name="connsiteX2" fmla="*/ 7689157 w 7689157"/>
              <a:gd name="connsiteY2" fmla="*/ 6399151 h 6399151"/>
              <a:gd name="connsiteX3" fmla="*/ 601997 w 7689157"/>
              <a:gd name="connsiteY3" fmla="*/ 6399151 h 6399151"/>
              <a:gd name="connsiteX4" fmla="*/ 0 w 7689157"/>
              <a:gd name="connsiteY4" fmla="*/ 5797155 h 6399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9157" h="6399151">
                <a:moveTo>
                  <a:pt x="0" y="0"/>
                </a:moveTo>
                <a:lnTo>
                  <a:pt x="7689157" y="0"/>
                </a:lnTo>
                <a:lnTo>
                  <a:pt x="7689157" y="6399151"/>
                </a:lnTo>
                <a:lnTo>
                  <a:pt x="601997" y="6399151"/>
                </a:lnTo>
                <a:cubicBezTo>
                  <a:pt x="269523" y="6399151"/>
                  <a:pt x="0" y="6129628"/>
                  <a:pt x="0" y="5797155"/>
                </a:cubicBezTo>
                <a:close/>
              </a:path>
            </a:pathLst>
          </a:custGeom>
          <a:blipFill dpi="0" rotWithShape="1">
            <a:blip r:embed="rId2">
              <a:alphaModFix amt="70000"/>
            </a:blip>
            <a:srcRect/>
            <a:stretch>
              <a:fillRect/>
            </a:stretch>
          </a:blipFill>
        </p:spPr>
        <p:txBody>
          <a:bodyPr wrap="square">
            <a:noAutofit/>
          </a:bodyPr>
          <a:lstStyle>
            <a:lvl1pPr marL="0" indent="0">
              <a:buNone/>
              <a:defRPr/>
            </a:lvl1pPr>
          </a:lstStyle>
          <a:p>
            <a:r>
              <a:rPr lang="en-US" dirty="0"/>
              <a:t>.</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EE767648-9FB3-40F4-8072-E80887331DF3}" type="datetime1">
              <a:rPr lang="en-US" smtClean="0"/>
              <a:t>11/24/2025</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9469870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Content Photo 1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8311896" y="1078992"/>
            <a:ext cx="3273552" cy="1947672"/>
          </a:xfrm>
        </p:spPr>
        <p:txBody>
          <a:bodyPr anchor="b"/>
          <a:lstStyle/>
          <a:p>
            <a:r>
              <a:rPr lang="en-US" dirty="0"/>
              <a:t>Click to edit Master title style</a:t>
            </a:r>
          </a:p>
        </p:txBody>
      </p:sp>
      <p:sp>
        <p:nvSpPr>
          <p:cNvPr id="11" name="Picture Placeholder 3">
            <a:extLst>
              <a:ext uri="{FF2B5EF4-FFF2-40B4-BE49-F238E27FC236}">
                <a16:creationId xmlns:a16="http://schemas.microsoft.com/office/drawing/2014/main" id="{8073E866-A871-62F7-1E54-F2A44278F834}"/>
              </a:ext>
            </a:extLst>
          </p:cNvPr>
          <p:cNvSpPr>
            <a:spLocks noGrp="1"/>
          </p:cNvSpPr>
          <p:nvPr>
            <p:ph type="pic" sz="quarter" idx="15" hasCustomPrompt="1"/>
          </p:nvPr>
        </p:nvSpPr>
        <p:spPr>
          <a:xfrm>
            <a:off x="0" y="0"/>
            <a:ext cx="7734300" cy="6399152"/>
          </a:xfrm>
          <a:custGeom>
            <a:avLst/>
            <a:gdLst>
              <a:gd name="connsiteX0" fmla="*/ 0 w 7734300"/>
              <a:gd name="connsiteY0" fmla="*/ 0 h 6399152"/>
              <a:gd name="connsiteX1" fmla="*/ 7734300 w 7734300"/>
              <a:gd name="connsiteY1" fmla="*/ 0 h 6399152"/>
              <a:gd name="connsiteX2" fmla="*/ 7734300 w 7734300"/>
              <a:gd name="connsiteY2" fmla="*/ 5797156 h 6399152"/>
              <a:gd name="connsiteX3" fmla="*/ 7132304 w 7734300"/>
              <a:gd name="connsiteY3" fmla="*/ 6399152 h 6399152"/>
              <a:gd name="connsiteX4" fmla="*/ 0 w 7734300"/>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4300" h="6399152">
                <a:moveTo>
                  <a:pt x="0" y="0"/>
                </a:moveTo>
                <a:lnTo>
                  <a:pt x="7734300" y="0"/>
                </a:lnTo>
                <a:lnTo>
                  <a:pt x="7734300" y="5797156"/>
                </a:lnTo>
                <a:cubicBezTo>
                  <a:pt x="7734300" y="6129629"/>
                  <a:pt x="7464777" y="6399152"/>
                  <a:pt x="7132304" y="6399152"/>
                </a:cubicBezTo>
                <a:lnTo>
                  <a:pt x="0" y="6399152"/>
                </a:lnTo>
                <a:close/>
              </a:path>
            </a:pathLst>
          </a:custGeom>
          <a:blipFill dpi="0" rotWithShape="1">
            <a:blip r:embed="rId2">
              <a:alphaModFix amt="70000"/>
            </a:blip>
            <a:srcRect/>
            <a:stretch>
              <a:fillRect/>
            </a:stretch>
          </a:blipFill>
        </p:spPr>
        <p:txBody>
          <a:bodyPr wrap="square">
            <a:noAutofit/>
          </a:bodyPr>
          <a:lstStyle>
            <a:lvl1pPr marL="0" indent="0">
              <a:buNone/>
              <a:defRPr/>
            </a:lvl1pPr>
          </a:lstStyle>
          <a:p>
            <a:r>
              <a:rPr lang="en-US" dirty="0"/>
              <a:t>.</a:t>
            </a:r>
          </a:p>
        </p:txBody>
      </p:sp>
      <p:sp>
        <p:nvSpPr>
          <p:cNvPr id="8" name="Content Placeholder 7">
            <a:extLst>
              <a:ext uri="{FF2B5EF4-FFF2-40B4-BE49-F238E27FC236}">
                <a16:creationId xmlns:a16="http://schemas.microsoft.com/office/drawing/2014/main" id="{6E0D00CE-C191-6DE5-9D82-7EFB59BC3739}"/>
              </a:ext>
            </a:extLst>
          </p:cNvPr>
          <p:cNvSpPr>
            <a:spLocks noGrp="1"/>
          </p:cNvSpPr>
          <p:nvPr>
            <p:ph sz="quarter" idx="14"/>
          </p:nvPr>
        </p:nvSpPr>
        <p:spPr>
          <a:xfrm>
            <a:off x="8311896" y="3099816"/>
            <a:ext cx="3273552" cy="2953512"/>
          </a:xfrm>
        </p:spPr>
        <p:txBody>
          <a:bodyPr>
            <a:normAutofit/>
          </a:bodyPr>
          <a:lstStyle>
            <a:lvl1pPr marL="0" indent="0">
              <a:buNone/>
              <a:defRPr sz="1600"/>
            </a:lvl1pPr>
            <a:lvl2pPr marL="228600" indent="0">
              <a:buNone/>
              <a:defRPr sz="1400"/>
            </a:lvl2pPr>
            <a:lvl3pPr marL="457200" indent="0">
              <a:buNone/>
              <a:defRPr sz="1400"/>
            </a:lvl3pPr>
            <a:lvl4pPr marL="685800" indent="0">
              <a:buNone/>
              <a:defRPr sz="1400"/>
            </a:lvl4pPr>
            <a:lvl5pPr marL="9144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7007E99A-2976-4D79-B66C-833B4C12E9C9}" type="datetime1">
              <a:rPr lang="en-US" smtClean="0"/>
              <a:t>11/24/2025</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823537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Content Photo 1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321733" y="5111854"/>
            <a:ext cx="3945468" cy="1389888"/>
          </a:xfrm>
        </p:spPr>
        <p:txBody>
          <a:bodyPr anchor="t">
            <a:normAutofit/>
          </a:bodyPr>
          <a:lstStyle>
            <a:lvl1pPr>
              <a:defRPr sz="3200"/>
            </a:lvl1pPr>
          </a:lstStyle>
          <a:p>
            <a:r>
              <a:rPr lang="en-US" dirty="0"/>
              <a:t>Click to edit Master title style</a:t>
            </a:r>
          </a:p>
        </p:txBody>
      </p:sp>
      <p:sp>
        <p:nvSpPr>
          <p:cNvPr id="8" name="Content Placeholder 7">
            <a:extLst>
              <a:ext uri="{FF2B5EF4-FFF2-40B4-BE49-F238E27FC236}">
                <a16:creationId xmlns:a16="http://schemas.microsoft.com/office/drawing/2014/main" id="{C3D15418-1E32-0501-0E66-54FC2DD08E39}"/>
              </a:ext>
            </a:extLst>
          </p:cNvPr>
          <p:cNvSpPr>
            <a:spLocks noGrp="1"/>
          </p:cNvSpPr>
          <p:nvPr>
            <p:ph sz="quarter" idx="14"/>
          </p:nvPr>
        </p:nvSpPr>
        <p:spPr>
          <a:xfrm>
            <a:off x="5584372" y="5111854"/>
            <a:ext cx="6168356" cy="1389888"/>
          </a:xfrm>
        </p:spPr>
        <p:txBody>
          <a:bodyPr>
            <a:normAutofit/>
          </a:bodyPr>
          <a:lstStyle>
            <a:lvl1pPr marL="0" indent="0">
              <a:buFont typeface="Arial" panose="020B0604020202020204" pitchFamily="34" charset="0"/>
              <a:buNone/>
              <a:defRPr sz="1600"/>
            </a:lvl1pPr>
            <a:lvl2pPr marL="228600" indent="0">
              <a:buFont typeface="Arial" panose="020B0604020202020204" pitchFamily="34" charset="0"/>
              <a:buNone/>
              <a:defRPr sz="1400"/>
            </a:lvl2pPr>
            <a:lvl3pPr marL="457200" indent="0">
              <a:buFont typeface="Arial" panose="020B0604020202020204" pitchFamily="34" charset="0"/>
              <a:buNone/>
              <a:defRPr sz="1400"/>
            </a:lvl3pPr>
            <a:lvl4pPr marL="685800" indent="0">
              <a:buFont typeface="Arial" panose="020B0604020202020204" pitchFamily="34" charset="0"/>
              <a:buNone/>
              <a:defRPr sz="1400"/>
            </a:lvl4pPr>
            <a:lvl5pPr marL="914400" indent="0">
              <a:buFont typeface="Arial" panose="020B0604020202020204" pitchFamily="34" charse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Picture Placeholder 8">
            <a:extLst>
              <a:ext uri="{FF2B5EF4-FFF2-40B4-BE49-F238E27FC236}">
                <a16:creationId xmlns:a16="http://schemas.microsoft.com/office/drawing/2014/main" id="{815B30A2-D0D1-DED2-1133-A673CEA16AE9}"/>
              </a:ext>
            </a:extLst>
          </p:cNvPr>
          <p:cNvSpPr>
            <a:spLocks noGrp="1"/>
          </p:cNvSpPr>
          <p:nvPr>
            <p:ph type="pic" sz="quarter" idx="15" hasCustomPrompt="1"/>
          </p:nvPr>
        </p:nvSpPr>
        <p:spPr>
          <a:xfrm>
            <a:off x="0" y="0"/>
            <a:ext cx="11750040" cy="4724868"/>
          </a:xfrm>
          <a:custGeom>
            <a:avLst/>
            <a:gdLst>
              <a:gd name="connsiteX0" fmla="*/ 0 w 11750040"/>
              <a:gd name="connsiteY0" fmla="*/ 0 h 4724868"/>
              <a:gd name="connsiteX1" fmla="*/ 11750040 w 11750040"/>
              <a:gd name="connsiteY1" fmla="*/ 0 h 4724868"/>
              <a:gd name="connsiteX2" fmla="*/ 11750040 w 11750040"/>
              <a:gd name="connsiteY2" fmla="*/ 4122872 h 4724868"/>
              <a:gd name="connsiteX3" fmla="*/ 11148044 w 11750040"/>
              <a:gd name="connsiteY3" fmla="*/ 4724868 h 4724868"/>
              <a:gd name="connsiteX4" fmla="*/ 0 w 11750040"/>
              <a:gd name="connsiteY4" fmla="*/ 4724868 h 4724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50040" h="4724868">
                <a:moveTo>
                  <a:pt x="0" y="0"/>
                </a:moveTo>
                <a:lnTo>
                  <a:pt x="11750040" y="0"/>
                </a:lnTo>
                <a:lnTo>
                  <a:pt x="11750040" y="4122872"/>
                </a:lnTo>
                <a:cubicBezTo>
                  <a:pt x="11750040" y="4455345"/>
                  <a:pt x="11480517" y="4724868"/>
                  <a:pt x="11148044" y="4724868"/>
                </a:cubicBezTo>
                <a:lnTo>
                  <a:pt x="0" y="4724868"/>
                </a:lnTo>
                <a:close/>
              </a:path>
            </a:pathLst>
          </a:custGeom>
          <a:blipFill dpi="0" rotWithShape="1">
            <a:blip r:embed="rId2">
              <a:alphaModFix amt="70000"/>
            </a:blip>
            <a:srcRect/>
            <a:stretch>
              <a:fillRect/>
            </a:stretch>
          </a:blipFill>
        </p:spPr>
        <p:txBody>
          <a:bodyPr wrap="square">
            <a:noAutofit/>
          </a:bodyPr>
          <a:lstStyle>
            <a:lvl1pPr marL="0" indent="0">
              <a:buNone/>
              <a:defRPr/>
            </a:lvl1pPr>
          </a:lstStyle>
          <a:p>
            <a:r>
              <a:rPr lang="en-US" dirty="0"/>
              <a:t>.</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C49DDD7D-A4A9-4042-8D3D-AF897B76225E}" type="datetime1">
              <a:rPr lang="en-US" smtClean="0"/>
              <a:t>11/24/2025</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dirty="0"/>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8795930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itle, Content Photo 1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321733" y="4162318"/>
            <a:ext cx="2953618" cy="1892808"/>
          </a:xfrm>
        </p:spPr>
        <p:txBody>
          <a:bodyPr anchor="t">
            <a:normAutofit/>
          </a:bodyPr>
          <a:lstStyle>
            <a:lvl1pPr>
              <a:defRPr sz="3200"/>
            </a:lvl1pPr>
          </a:lstStyle>
          <a:p>
            <a:r>
              <a:rPr lang="en-US" dirty="0"/>
              <a:t>Click to edit Master title style</a:t>
            </a:r>
          </a:p>
        </p:txBody>
      </p:sp>
      <p:sp>
        <p:nvSpPr>
          <p:cNvPr id="8" name="Content Placeholder 7">
            <a:extLst>
              <a:ext uri="{FF2B5EF4-FFF2-40B4-BE49-F238E27FC236}">
                <a16:creationId xmlns:a16="http://schemas.microsoft.com/office/drawing/2014/main" id="{C3D15418-1E32-0501-0E66-54FC2DD08E39}"/>
              </a:ext>
            </a:extLst>
          </p:cNvPr>
          <p:cNvSpPr>
            <a:spLocks noGrp="1"/>
          </p:cNvSpPr>
          <p:nvPr>
            <p:ph sz="quarter" idx="14"/>
          </p:nvPr>
        </p:nvSpPr>
        <p:spPr>
          <a:xfrm>
            <a:off x="3977640" y="4162318"/>
            <a:ext cx="7772400" cy="2240280"/>
          </a:xfrm>
        </p:spPr>
        <p:txBody>
          <a:bodyPr>
            <a:normAutofit/>
          </a:bodyPr>
          <a:lstStyle>
            <a:lvl1pPr marL="285750" indent="-285750">
              <a:buFont typeface="Arial" panose="020B0604020202020204" pitchFamily="34" charset="0"/>
              <a:buChar char="•"/>
              <a:defRPr sz="1800"/>
            </a:lvl1pPr>
            <a:lvl2pPr marL="514350" indent="-285750">
              <a:buFont typeface="Arial" panose="020B0604020202020204" pitchFamily="34" charset="0"/>
              <a:buChar char="•"/>
              <a:defRPr sz="1600"/>
            </a:lvl2pPr>
            <a:lvl3pPr marL="742950" indent="-285750">
              <a:buFont typeface="Arial" panose="020B0604020202020204" pitchFamily="34" charset="0"/>
              <a:buChar char="•"/>
              <a:defRPr sz="1400"/>
            </a:lvl3pPr>
            <a:lvl4pPr marL="857250" indent="-171450">
              <a:buFont typeface="Arial" panose="020B0604020202020204" pitchFamily="34" charset="0"/>
              <a:buChar char="•"/>
              <a:defRPr sz="1400"/>
            </a:lvl4pPr>
            <a:lvl5pPr marL="1085850" indent="-171450">
              <a:buFont typeface="Arial" panose="020B0604020202020204" pitchFamily="34" charset="0"/>
              <a:buChar cha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Picture Placeholder 8">
            <a:extLst>
              <a:ext uri="{FF2B5EF4-FFF2-40B4-BE49-F238E27FC236}">
                <a16:creationId xmlns:a16="http://schemas.microsoft.com/office/drawing/2014/main" id="{0696DEB7-ADC8-3E90-7A63-F11D6535D0E4}"/>
              </a:ext>
            </a:extLst>
          </p:cNvPr>
          <p:cNvSpPr>
            <a:spLocks noGrp="1"/>
          </p:cNvSpPr>
          <p:nvPr>
            <p:ph type="pic" sz="quarter" idx="15" hasCustomPrompt="1"/>
          </p:nvPr>
        </p:nvSpPr>
        <p:spPr>
          <a:xfrm>
            <a:off x="0" y="0"/>
            <a:ext cx="11750040" cy="3806246"/>
          </a:xfrm>
          <a:custGeom>
            <a:avLst/>
            <a:gdLst>
              <a:gd name="connsiteX0" fmla="*/ 0 w 11733150"/>
              <a:gd name="connsiteY0" fmla="*/ 0 h 3806246"/>
              <a:gd name="connsiteX1" fmla="*/ 11733150 w 11733150"/>
              <a:gd name="connsiteY1" fmla="*/ 0 h 3806246"/>
              <a:gd name="connsiteX2" fmla="*/ 11733150 w 11733150"/>
              <a:gd name="connsiteY2" fmla="*/ 3204250 h 3806246"/>
              <a:gd name="connsiteX3" fmla="*/ 11131154 w 11733150"/>
              <a:gd name="connsiteY3" fmla="*/ 3806246 h 3806246"/>
              <a:gd name="connsiteX4" fmla="*/ 0 w 11733150"/>
              <a:gd name="connsiteY4" fmla="*/ 3806246 h 3806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33150" h="3806246">
                <a:moveTo>
                  <a:pt x="0" y="0"/>
                </a:moveTo>
                <a:lnTo>
                  <a:pt x="11733150" y="0"/>
                </a:lnTo>
                <a:lnTo>
                  <a:pt x="11733150" y="3204250"/>
                </a:lnTo>
                <a:cubicBezTo>
                  <a:pt x="11733150" y="3536723"/>
                  <a:pt x="11463627" y="3806246"/>
                  <a:pt x="11131154" y="3806246"/>
                </a:cubicBezTo>
                <a:lnTo>
                  <a:pt x="0" y="3806246"/>
                </a:lnTo>
                <a:close/>
              </a:path>
            </a:pathLst>
          </a:custGeom>
          <a:blipFill dpi="0" rotWithShape="1">
            <a:blip r:embed="rId2">
              <a:alphaModFix amt="70000"/>
            </a:blip>
            <a:srcRect/>
            <a:stretch>
              <a:fillRect/>
            </a:stretch>
          </a:blipFill>
        </p:spPr>
        <p:txBody>
          <a:bodyPr wrap="square">
            <a:noAutofit/>
          </a:bodyPr>
          <a:lstStyle>
            <a:lvl1pPr marL="0" indent="0">
              <a:buNone/>
              <a:defRPr/>
            </a:lvl1pPr>
          </a:lstStyle>
          <a:p>
            <a:r>
              <a:rPr lang="en-US" dirty="0"/>
              <a:t>.</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03EA3D79-61FB-48D3-96EC-9D73986E2DB4}" type="datetime1">
              <a:rPr lang="en-US" smtClean="0"/>
              <a:t>11/24/2025</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dirty="0"/>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104072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Photo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7269480" y="411480"/>
            <a:ext cx="4361688" cy="3968496"/>
          </a:xfrm>
        </p:spPr>
        <p:txBody>
          <a:bodyPr vert="horz" lIns="91440" tIns="45720" rIns="91440" bIns="45720" rtlCol="0" anchor="t">
            <a:normAutofit/>
          </a:bodyPr>
          <a:lstStyle>
            <a:lvl1pPr>
              <a:defRPr lang="en-US" sz="4800" dirty="0">
                <a:solidFill>
                  <a:schemeClr val="tx2"/>
                </a:solidFill>
              </a:defRPr>
            </a:lvl1pPr>
          </a:lstStyle>
          <a:p>
            <a:pPr lvl="0"/>
            <a:r>
              <a:rPr lang="en-US" dirty="0"/>
              <a:t>Click to edit Master title style</a:t>
            </a:r>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7269480" y="4873752"/>
            <a:ext cx="4206240" cy="1380744"/>
          </a:xfrm>
        </p:spPr>
        <p:txBody>
          <a:bodyPr vert="horz" lIns="91440" tIns="45720" rIns="91440" bIns="45720" rtlCol="0" anchor="b">
            <a:normAutofit/>
          </a:bodyPr>
          <a:lstStyle>
            <a:lvl1pPr marL="0" indent="0">
              <a:buNone/>
              <a:defRPr lang="en-US" dirty="0">
                <a:solidFill>
                  <a:schemeClr val="tx2"/>
                </a:solidFill>
              </a:defRPr>
            </a:lvl1pPr>
          </a:lstStyle>
          <a:p>
            <a:pPr lvl="0"/>
            <a:r>
              <a:rPr lang="en-US" dirty="0"/>
              <a:t>Click to edit Master subtitle style</a:t>
            </a:r>
          </a:p>
        </p:txBody>
      </p:sp>
      <p:sp>
        <p:nvSpPr>
          <p:cNvPr id="11" name="Picture Placeholder 6">
            <a:extLst>
              <a:ext uri="{FF2B5EF4-FFF2-40B4-BE49-F238E27FC236}">
                <a16:creationId xmlns:a16="http://schemas.microsoft.com/office/drawing/2014/main" id="{1D6AB98B-BD95-F9FC-BB22-1A89B6EE3246}"/>
              </a:ext>
            </a:extLst>
          </p:cNvPr>
          <p:cNvSpPr>
            <a:spLocks noGrp="1"/>
          </p:cNvSpPr>
          <p:nvPr>
            <p:ph type="pic" sz="quarter" idx="13" hasCustomPrompt="1"/>
          </p:nvPr>
        </p:nvSpPr>
        <p:spPr>
          <a:xfrm>
            <a:off x="0" y="0"/>
            <a:ext cx="6604503" cy="6399152"/>
          </a:xfrm>
          <a:custGeom>
            <a:avLst/>
            <a:gdLst>
              <a:gd name="connsiteX0" fmla="*/ 0 w 6604503"/>
              <a:gd name="connsiteY0" fmla="*/ 0 h 6399152"/>
              <a:gd name="connsiteX1" fmla="*/ 6604503 w 6604503"/>
              <a:gd name="connsiteY1" fmla="*/ 0 h 6399152"/>
              <a:gd name="connsiteX2" fmla="*/ 6604503 w 6604503"/>
              <a:gd name="connsiteY2" fmla="*/ 5797156 h 6399152"/>
              <a:gd name="connsiteX3" fmla="*/ 6002507 w 6604503"/>
              <a:gd name="connsiteY3" fmla="*/ 6399152 h 6399152"/>
              <a:gd name="connsiteX4" fmla="*/ 0 w 6604503"/>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4503" h="6399152">
                <a:moveTo>
                  <a:pt x="0" y="0"/>
                </a:moveTo>
                <a:lnTo>
                  <a:pt x="6604503" y="0"/>
                </a:lnTo>
                <a:lnTo>
                  <a:pt x="6604503" y="5797156"/>
                </a:lnTo>
                <a:cubicBezTo>
                  <a:pt x="6604503" y="6129629"/>
                  <a:pt x="6334980" y="6399152"/>
                  <a:pt x="6002507" y="6399152"/>
                </a:cubicBezTo>
                <a:lnTo>
                  <a:pt x="0" y="6399152"/>
                </a:lnTo>
                <a:close/>
              </a:path>
            </a:pathLst>
          </a:custGeom>
          <a:blipFill dpi="0" rotWithShape="1">
            <a:blip r:embed="rId2">
              <a:alphaModFix amt="75000"/>
            </a:blip>
            <a:srcRect/>
            <a:stretch>
              <a:fillRect/>
            </a:stretch>
          </a:blipFill>
        </p:spPr>
        <p:txBody>
          <a:bodyPr wrap="square">
            <a:noAutofit/>
          </a:bodyPr>
          <a:lstStyle>
            <a:lvl1pPr marL="0" indent="0">
              <a:buNone/>
              <a:defRPr/>
            </a:lvl1pPr>
          </a:lstStyle>
          <a:p>
            <a:r>
              <a:rPr lang="en-US" dirty="0"/>
              <a:t>.</a:t>
            </a:r>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lvl1pPr>
              <a:defRPr>
                <a:solidFill>
                  <a:schemeClr val="tx2"/>
                </a:solidFill>
                <a:effectLst/>
              </a:defRPr>
            </a:lvl1pPr>
          </a:lstStyle>
          <a:p>
            <a:fld id="{5B3B0F7F-6AD6-4AF0-8BB1-D49CE0F9F622}" type="datetime1">
              <a:rPr lang="en-US" smtClean="0"/>
              <a:t>11/24/2025</a:t>
            </a:fld>
            <a:endParaRPr lang="en-US" dirty="0"/>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lvl1pPr>
              <a:defRPr>
                <a:solidFill>
                  <a:schemeClr val="tx2"/>
                </a:solidFill>
              </a:defRPr>
            </a:lvl1pPr>
          </a:lstStyle>
          <a:p>
            <a:r>
              <a:rPr lang="en-US"/>
              <a:t>Sample Footer Text</a:t>
            </a:r>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lvl1pPr>
              <a:defRPr>
                <a:solidFill>
                  <a:schemeClr val="tx2"/>
                </a:solidFill>
              </a:defRPr>
            </a:lvl1pPr>
          </a:lstStyle>
          <a:p>
            <a:fld id="{CC057153-B650-4DEB-B370-79DDCFDCE934}" type="slidenum">
              <a:rPr lang="en-US" smtClean="0"/>
              <a:pPr/>
              <a:t>‹#›</a:t>
            </a:fld>
            <a:endParaRPr lang="en-US"/>
          </a:p>
        </p:txBody>
      </p:sp>
    </p:spTree>
    <p:extLst>
      <p:ext uri="{BB962C8B-B14F-4D97-AF65-F5344CB8AC3E}">
        <p14:creationId xmlns:p14="http://schemas.microsoft.com/office/powerpoint/2010/main" val="592467328"/>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itle, Content Photo 1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321733" y="561425"/>
            <a:ext cx="2953618" cy="1892808"/>
          </a:xfrm>
        </p:spPr>
        <p:txBody>
          <a:bodyPr anchor="t">
            <a:normAutofit/>
          </a:bodyPr>
          <a:lstStyle>
            <a:lvl1pPr>
              <a:defRPr sz="3200"/>
            </a:lvl1pPr>
          </a:lstStyle>
          <a:p>
            <a:r>
              <a:rPr lang="en-US" dirty="0"/>
              <a:t>Click to edit Master title style</a:t>
            </a:r>
          </a:p>
        </p:txBody>
      </p:sp>
      <p:sp>
        <p:nvSpPr>
          <p:cNvPr id="8" name="Content Placeholder 7">
            <a:extLst>
              <a:ext uri="{FF2B5EF4-FFF2-40B4-BE49-F238E27FC236}">
                <a16:creationId xmlns:a16="http://schemas.microsoft.com/office/drawing/2014/main" id="{C3D15418-1E32-0501-0E66-54FC2DD08E39}"/>
              </a:ext>
            </a:extLst>
          </p:cNvPr>
          <p:cNvSpPr>
            <a:spLocks noGrp="1"/>
          </p:cNvSpPr>
          <p:nvPr>
            <p:ph sz="quarter" idx="14"/>
          </p:nvPr>
        </p:nvSpPr>
        <p:spPr>
          <a:xfrm>
            <a:off x="3977640" y="561425"/>
            <a:ext cx="7772400" cy="2240280"/>
          </a:xfrm>
        </p:spPr>
        <p:txBody>
          <a:bodyPr>
            <a:normAutofit/>
          </a:bodyPr>
          <a:lstStyle>
            <a:lvl1pPr marL="285750" indent="-285750">
              <a:buFont typeface="Arial" panose="020B0604020202020204" pitchFamily="34" charset="0"/>
              <a:buChar char="•"/>
              <a:defRPr sz="1800"/>
            </a:lvl1pPr>
            <a:lvl2pPr marL="514350" indent="-285750">
              <a:buFont typeface="Arial" panose="020B0604020202020204" pitchFamily="34" charset="0"/>
              <a:buChar char="•"/>
              <a:defRPr sz="1600"/>
            </a:lvl2pPr>
            <a:lvl3pPr marL="742950" indent="-285750">
              <a:buFont typeface="Arial" panose="020B0604020202020204" pitchFamily="34" charset="0"/>
              <a:buChar char="•"/>
              <a:defRPr sz="1400"/>
            </a:lvl3pPr>
            <a:lvl4pPr marL="857250" indent="-171450">
              <a:buFont typeface="Arial" panose="020B0604020202020204" pitchFamily="34" charset="0"/>
              <a:buChar char="•"/>
              <a:defRPr sz="1400"/>
            </a:lvl4pPr>
            <a:lvl5pPr marL="1085850" indent="-171450">
              <a:buFont typeface="Arial" panose="020B0604020202020204" pitchFamily="34" charset="0"/>
              <a:buChar cha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Picture Placeholder 11">
            <a:extLst>
              <a:ext uri="{FF2B5EF4-FFF2-40B4-BE49-F238E27FC236}">
                <a16:creationId xmlns:a16="http://schemas.microsoft.com/office/drawing/2014/main" id="{20558516-7088-BB33-D6DC-15ED4C60CBAF}"/>
              </a:ext>
            </a:extLst>
          </p:cNvPr>
          <p:cNvSpPr>
            <a:spLocks noGrp="1"/>
          </p:cNvSpPr>
          <p:nvPr>
            <p:ph type="pic" sz="quarter" idx="15" hasCustomPrompt="1"/>
          </p:nvPr>
        </p:nvSpPr>
        <p:spPr>
          <a:xfrm>
            <a:off x="441960" y="3067414"/>
            <a:ext cx="11750040" cy="3790586"/>
          </a:xfrm>
          <a:custGeom>
            <a:avLst/>
            <a:gdLst>
              <a:gd name="connsiteX0" fmla="*/ 603695 w 11750040"/>
              <a:gd name="connsiteY0" fmla="*/ 0 h 3790586"/>
              <a:gd name="connsiteX1" fmla="*/ 11750040 w 11750040"/>
              <a:gd name="connsiteY1" fmla="*/ 0 h 3790586"/>
              <a:gd name="connsiteX2" fmla="*/ 11750040 w 11750040"/>
              <a:gd name="connsiteY2" fmla="*/ 3790586 h 3790586"/>
              <a:gd name="connsiteX3" fmla="*/ 0 w 11750040"/>
              <a:gd name="connsiteY3" fmla="*/ 3790586 h 3790586"/>
              <a:gd name="connsiteX4" fmla="*/ 0 w 11750040"/>
              <a:gd name="connsiteY4" fmla="*/ 603695 h 3790586"/>
              <a:gd name="connsiteX5" fmla="*/ 603695 w 11750040"/>
              <a:gd name="connsiteY5" fmla="*/ 0 h 3790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50040" h="3790586">
                <a:moveTo>
                  <a:pt x="603695" y="0"/>
                </a:moveTo>
                <a:lnTo>
                  <a:pt x="11750040" y="0"/>
                </a:lnTo>
                <a:lnTo>
                  <a:pt x="11750040" y="3790586"/>
                </a:lnTo>
                <a:lnTo>
                  <a:pt x="0" y="3790586"/>
                </a:lnTo>
                <a:lnTo>
                  <a:pt x="0" y="603695"/>
                </a:lnTo>
                <a:cubicBezTo>
                  <a:pt x="0" y="270283"/>
                  <a:pt x="270283" y="0"/>
                  <a:pt x="603695" y="0"/>
                </a:cubicBezTo>
                <a:close/>
              </a:path>
            </a:pathLst>
          </a:custGeom>
          <a:blipFill dpi="0" rotWithShape="1">
            <a:blip r:embed="rId2">
              <a:alphaModFix amt="70000"/>
            </a:blip>
            <a:srcRect/>
            <a:stretch>
              <a:fillRect/>
            </a:stretch>
          </a:blipFill>
        </p:spPr>
        <p:txBody>
          <a:bodyPr wrap="square">
            <a:noAutofit/>
          </a:bodyPr>
          <a:lstStyle>
            <a:lvl1pPr marL="0" indent="0">
              <a:buNone/>
              <a:defRPr/>
            </a:lvl1pPr>
          </a:lstStyle>
          <a:p>
            <a:r>
              <a:rPr lang="en-US" dirty="0"/>
              <a:t>.</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a:xfrm>
            <a:off x="137160" y="40460"/>
            <a:ext cx="3494314" cy="338328"/>
          </a:xfrm>
        </p:spPr>
        <p:txBody>
          <a:bodyPr/>
          <a:lstStyle/>
          <a:p>
            <a:fld id="{5E407E80-9270-4600-9E83-876C054EC0ED}" type="datetime1">
              <a:rPr lang="en-US" smtClean="0"/>
              <a:t>11/24/2025</a:t>
            </a:fld>
            <a:endParaRPr lang="en-US" dirty="0"/>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a:xfrm>
            <a:off x="8876521" y="40460"/>
            <a:ext cx="2805405" cy="338328"/>
          </a:xfrm>
        </p:spPr>
        <p:txBody>
          <a:bodyPr/>
          <a:lstStyle/>
          <a:p>
            <a:r>
              <a:rPr lang="en-US" dirty="0"/>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a:xfrm>
            <a:off x="11632162" y="40460"/>
            <a:ext cx="429207" cy="338328"/>
          </a:xfrm>
        </p:spPr>
        <p:txBody>
          <a:bodyPr/>
          <a:lstStyle/>
          <a:p>
            <a:fld id="{CC057153-B650-4DEB-B370-79DDCFDCE934}" type="slidenum">
              <a:rPr lang="en-US" smtClean="0"/>
              <a:t>‹#›</a:t>
            </a:fld>
            <a:endParaRPr lang="en-US" dirty="0"/>
          </a:p>
        </p:txBody>
      </p:sp>
    </p:spTree>
    <p:extLst>
      <p:ext uri="{BB962C8B-B14F-4D97-AF65-F5344CB8AC3E}">
        <p14:creationId xmlns:p14="http://schemas.microsoft.com/office/powerpoint/2010/main" val="24411018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Content Photo 1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603504"/>
            <a:ext cx="11155680" cy="970463"/>
          </a:xfrm>
        </p:spPr>
        <p:txBody>
          <a:bodyPr anchor="ctr"/>
          <a:lstStyle/>
          <a:p>
            <a:r>
              <a:rPr lang="en-US" dirty="0"/>
              <a:t>Click to edit Master title style</a:t>
            </a:r>
          </a:p>
        </p:txBody>
      </p:sp>
      <p:sp>
        <p:nvSpPr>
          <p:cNvPr id="9" name="Picture Placeholder 8">
            <a:extLst>
              <a:ext uri="{FF2B5EF4-FFF2-40B4-BE49-F238E27FC236}">
                <a16:creationId xmlns:a16="http://schemas.microsoft.com/office/drawing/2014/main" id="{19C22D85-D675-737B-9F54-B9D7FC819199}"/>
              </a:ext>
            </a:extLst>
          </p:cNvPr>
          <p:cNvSpPr>
            <a:spLocks noGrp="1"/>
          </p:cNvSpPr>
          <p:nvPr>
            <p:ph type="pic" sz="quarter" idx="15" hasCustomPrompt="1"/>
          </p:nvPr>
        </p:nvSpPr>
        <p:spPr>
          <a:xfrm>
            <a:off x="0" y="1828800"/>
            <a:ext cx="6707699" cy="5029200"/>
          </a:xfrm>
          <a:custGeom>
            <a:avLst/>
            <a:gdLst>
              <a:gd name="connsiteX0" fmla="*/ 0 w 6707699"/>
              <a:gd name="connsiteY0" fmla="*/ 0 h 5029200"/>
              <a:gd name="connsiteX1" fmla="*/ 6129259 w 6707699"/>
              <a:gd name="connsiteY1" fmla="*/ 0 h 5029200"/>
              <a:gd name="connsiteX2" fmla="*/ 6707699 w 6707699"/>
              <a:gd name="connsiteY2" fmla="*/ 578440 h 5029200"/>
              <a:gd name="connsiteX3" fmla="*/ 6707699 w 6707699"/>
              <a:gd name="connsiteY3" fmla="*/ 5029200 h 5029200"/>
              <a:gd name="connsiteX4" fmla="*/ 0 w 6707699"/>
              <a:gd name="connsiteY4" fmla="*/ 5029200 h 5029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07699" h="5029200">
                <a:moveTo>
                  <a:pt x="0" y="0"/>
                </a:moveTo>
                <a:lnTo>
                  <a:pt x="6129259" y="0"/>
                </a:lnTo>
                <a:cubicBezTo>
                  <a:pt x="6448723" y="0"/>
                  <a:pt x="6707699" y="258976"/>
                  <a:pt x="6707699" y="578440"/>
                </a:cubicBezTo>
                <a:lnTo>
                  <a:pt x="6707699" y="5029200"/>
                </a:lnTo>
                <a:lnTo>
                  <a:pt x="0" y="5029200"/>
                </a:lnTo>
                <a:close/>
              </a:path>
            </a:pathLst>
          </a:custGeom>
          <a:blipFill dpi="0" rotWithShape="1">
            <a:blip r:embed="rId2">
              <a:alphaModFix amt="70000"/>
            </a:blip>
            <a:srcRect/>
            <a:stretch>
              <a:fillRect/>
            </a:stretch>
          </a:blipFill>
        </p:spPr>
        <p:txBody>
          <a:bodyPr wrap="square">
            <a:noAutofit/>
          </a:bodyPr>
          <a:lstStyle>
            <a:lvl1pPr marL="0" indent="0">
              <a:buNone/>
              <a:defRPr/>
            </a:lvl1pPr>
          </a:lstStyle>
          <a:p>
            <a:r>
              <a:rPr lang="en-US" dirty="0"/>
              <a:t>.</a:t>
            </a:r>
          </a:p>
        </p:txBody>
      </p:sp>
      <p:sp>
        <p:nvSpPr>
          <p:cNvPr id="8" name="Content Placeholder 7">
            <a:extLst>
              <a:ext uri="{FF2B5EF4-FFF2-40B4-BE49-F238E27FC236}">
                <a16:creationId xmlns:a16="http://schemas.microsoft.com/office/drawing/2014/main" id="{C1897688-419F-6EB2-5CC1-DC14924E5FC3}"/>
              </a:ext>
            </a:extLst>
          </p:cNvPr>
          <p:cNvSpPr>
            <a:spLocks noGrp="1"/>
          </p:cNvSpPr>
          <p:nvPr>
            <p:ph sz="quarter" idx="14"/>
          </p:nvPr>
        </p:nvSpPr>
        <p:spPr>
          <a:xfrm>
            <a:off x="7389302" y="1828800"/>
            <a:ext cx="4196146" cy="45037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a:xfrm>
            <a:off x="7389302" y="6492240"/>
            <a:ext cx="1280160" cy="338328"/>
          </a:xfrm>
        </p:spPr>
        <p:txBody>
          <a:bodyPr/>
          <a:lstStyle/>
          <a:p>
            <a:fld id="{7A043757-40C8-48EB-A459-80D3B00F0BCB}" type="datetime1">
              <a:rPr lang="en-US" smtClean="0"/>
              <a:t>11/24/2025</a:t>
            </a:fld>
            <a:endParaRPr lang="en-US" dirty="0"/>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a:xfrm>
            <a:off x="8669462" y="6492240"/>
            <a:ext cx="2888554" cy="338328"/>
          </a:xfrm>
        </p:spPr>
        <p:txBody>
          <a:bodyPr/>
          <a:lstStyle/>
          <a:p>
            <a:r>
              <a:rPr lang="en-US" dirty="0"/>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8431111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itle, Content Photo 1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548639"/>
            <a:ext cx="4855464" cy="1453896"/>
          </a:xfrm>
        </p:spPr>
        <p:txBody>
          <a:bodyPr anchor="t"/>
          <a:lstStyle/>
          <a:p>
            <a:r>
              <a:rPr lang="en-US" dirty="0"/>
              <a:t>Click to edit Master title style</a:t>
            </a:r>
          </a:p>
        </p:txBody>
      </p:sp>
      <p:sp>
        <p:nvSpPr>
          <p:cNvPr id="11" name="Picture Placeholder 8">
            <a:extLst>
              <a:ext uri="{FF2B5EF4-FFF2-40B4-BE49-F238E27FC236}">
                <a16:creationId xmlns:a16="http://schemas.microsoft.com/office/drawing/2014/main" id="{C202BC3A-8633-9F03-1586-99447DA1CFF3}"/>
              </a:ext>
            </a:extLst>
          </p:cNvPr>
          <p:cNvSpPr>
            <a:spLocks noGrp="1"/>
          </p:cNvSpPr>
          <p:nvPr>
            <p:ph type="pic" sz="quarter" idx="15" hasCustomPrompt="1"/>
          </p:nvPr>
        </p:nvSpPr>
        <p:spPr>
          <a:xfrm>
            <a:off x="0" y="2293496"/>
            <a:ext cx="5285232" cy="4564504"/>
          </a:xfrm>
          <a:custGeom>
            <a:avLst/>
            <a:gdLst>
              <a:gd name="connsiteX0" fmla="*/ 0 w 5285232"/>
              <a:gd name="connsiteY0" fmla="*/ 0 h 4564504"/>
              <a:gd name="connsiteX1" fmla="*/ 4706792 w 5285232"/>
              <a:gd name="connsiteY1" fmla="*/ 0 h 4564504"/>
              <a:gd name="connsiteX2" fmla="*/ 5285232 w 5285232"/>
              <a:gd name="connsiteY2" fmla="*/ 578440 h 4564504"/>
              <a:gd name="connsiteX3" fmla="*/ 5285232 w 5285232"/>
              <a:gd name="connsiteY3" fmla="*/ 4564504 h 4564504"/>
              <a:gd name="connsiteX4" fmla="*/ 0 w 5285232"/>
              <a:gd name="connsiteY4" fmla="*/ 4564504 h 4564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5232" h="4564504">
                <a:moveTo>
                  <a:pt x="0" y="0"/>
                </a:moveTo>
                <a:lnTo>
                  <a:pt x="4706792" y="0"/>
                </a:lnTo>
                <a:cubicBezTo>
                  <a:pt x="5026256" y="0"/>
                  <a:pt x="5285232" y="258976"/>
                  <a:pt x="5285232" y="578440"/>
                </a:cubicBezTo>
                <a:lnTo>
                  <a:pt x="5285232" y="4564504"/>
                </a:lnTo>
                <a:lnTo>
                  <a:pt x="0" y="4564504"/>
                </a:lnTo>
                <a:close/>
              </a:path>
            </a:pathLst>
          </a:custGeom>
          <a:blipFill dpi="0" rotWithShape="1">
            <a:blip r:embed="rId2">
              <a:alphaModFix amt="70000"/>
            </a:blip>
            <a:srcRect/>
            <a:stretch>
              <a:fillRect/>
            </a:stretch>
          </a:blipFill>
        </p:spPr>
        <p:txBody>
          <a:bodyPr wrap="square">
            <a:noAutofit/>
          </a:bodyPr>
          <a:lstStyle>
            <a:lvl1pPr marL="0" indent="0">
              <a:buNone/>
              <a:defRPr/>
            </a:lvl1pPr>
          </a:lstStyle>
          <a:p>
            <a:r>
              <a:rPr lang="en-US" dirty="0"/>
              <a:t>.</a:t>
            </a:r>
          </a:p>
        </p:txBody>
      </p:sp>
      <p:sp>
        <p:nvSpPr>
          <p:cNvPr id="8" name="Content Placeholder 7">
            <a:extLst>
              <a:ext uri="{FF2B5EF4-FFF2-40B4-BE49-F238E27FC236}">
                <a16:creationId xmlns:a16="http://schemas.microsoft.com/office/drawing/2014/main" id="{8BAC3300-BF12-B200-9F06-8D5AC45CB7EF}"/>
              </a:ext>
            </a:extLst>
          </p:cNvPr>
          <p:cNvSpPr>
            <a:spLocks noGrp="1"/>
          </p:cNvSpPr>
          <p:nvPr>
            <p:ph sz="quarter" idx="14"/>
          </p:nvPr>
        </p:nvSpPr>
        <p:spPr>
          <a:xfrm>
            <a:off x="6096000" y="549275"/>
            <a:ext cx="5585925" cy="57832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a:xfrm>
            <a:off x="6096000" y="6492240"/>
            <a:ext cx="2651760" cy="338328"/>
          </a:xfrm>
        </p:spPr>
        <p:txBody>
          <a:bodyPr/>
          <a:lstStyle/>
          <a:p>
            <a:fld id="{D0304CB2-AF95-4B6C-81FD-EF29E4F12940}" type="datetime1">
              <a:rPr lang="en-US" smtClean="0"/>
              <a:t>11/24/2025</a:t>
            </a:fld>
            <a:endParaRPr lang="en-US" dirty="0"/>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5450385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Content Photo 1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550218"/>
            <a:ext cx="3827439" cy="1453896"/>
          </a:xfrm>
        </p:spPr>
        <p:txBody>
          <a:bodyPr anchor="t">
            <a:normAutofit/>
          </a:bodyPr>
          <a:lstStyle>
            <a:lvl1pPr>
              <a:defRPr sz="3200"/>
            </a:lvl1pPr>
          </a:lstStyle>
          <a:p>
            <a:r>
              <a:rPr lang="en-US" dirty="0"/>
              <a:t>Click to edit Master title style</a:t>
            </a:r>
          </a:p>
        </p:txBody>
      </p:sp>
      <p:sp>
        <p:nvSpPr>
          <p:cNvPr id="10" name="Picture Placeholder 8">
            <a:extLst>
              <a:ext uri="{FF2B5EF4-FFF2-40B4-BE49-F238E27FC236}">
                <a16:creationId xmlns:a16="http://schemas.microsoft.com/office/drawing/2014/main" id="{E211327B-3880-6494-1C8F-EEE1BF913B81}"/>
              </a:ext>
            </a:extLst>
          </p:cNvPr>
          <p:cNvSpPr>
            <a:spLocks noGrp="1"/>
          </p:cNvSpPr>
          <p:nvPr>
            <p:ph type="pic" sz="quarter" idx="15" hasCustomPrompt="1"/>
          </p:nvPr>
        </p:nvSpPr>
        <p:spPr>
          <a:xfrm>
            <a:off x="0" y="2293494"/>
            <a:ext cx="4176819" cy="4564506"/>
          </a:xfrm>
          <a:custGeom>
            <a:avLst/>
            <a:gdLst>
              <a:gd name="connsiteX0" fmla="*/ 0 w 4176819"/>
              <a:gd name="connsiteY0" fmla="*/ 0 h 4564506"/>
              <a:gd name="connsiteX1" fmla="*/ 3598379 w 4176819"/>
              <a:gd name="connsiteY1" fmla="*/ 0 h 4564506"/>
              <a:gd name="connsiteX2" fmla="*/ 4176819 w 4176819"/>
              <a:gd name="connsiteY2" fmla="*/ 578440 h 4564506"/>
              <a:gd name="connsiteX3" fmla="*/ 4176819 w 4176819"/>
              <a:gd name="connsiteY3" fmla="*/ 4564506 h 4564506"/>
              <a:gd name="connsiteX4" fmla="*/ 0 w 4176819"/>
              <a:gd name="connsiteY4" fmla="*/ 4564506 h 45645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76819" h="4564506">
                <a:moveTo>
                  <a:pt x="0" y="0"/>
                </a:moveTo>
                <a:lnTo>
                  <a:pt x="3598379" y="0"/>
                </a:lnTo>
                <a:cubicBezTo>
                  <a:pt x="3917843" y="0"/>
                  <a:pt x="4176819" y="258976"/>
                  <a:pt x="4176819" y="578440"/>
                </a:cubicBezTo>
                <a:lnTo>
                  <a:pt x="4176819" y="4564506"/>
                </a:lnTo>
                <a:lnTo>
                  <a:pt x="0" y="4564506"/>
                </a:lnTo>
                <a:close/>
              </a:path>
            </a:pathLst>
          </a:custGeom>
          <a:blipFill dpi="0" rotWithShape="1">
            <a:blip r:embed="rId2">
              <a:alphaModFix amt="70000"/>
            </a:blip>
            <a:srcRect/>
            <a:stretch>
              <a:fillRect/>
            </a:stretch>
          </a:blipFill>
        </p:spPr>
        <p:txBody>
          <a:bodyPr wrap="square">
            <a:noAutofit/>
          </a:bodyPr>
          <a:lstStyle>
            <a:lvl1pPr marL="0" indent="0">
              <a:buNone/>
              <a:defRPr/>
            </a:lvl1pPr>
          </a:lstStyle>
          <a:p>
            <a:r>
              <a:rPr lang="en-US" dirty="0"/>
              <a:t>.</a:t>
            </a:r>
          </a:p>
        </p:txBody>
      </p:sp>
      <p:sp>
        <p:nvSpPr>
          <p:cNvPr id="8" name="Content Placeholder 7">
            <a:extLst>
              <a:ext uri="{FF2B5EF4-FFF2-40B4-BE49-F238E27FC236}">
                <a16:creationId xmlns:a16="http://schemas.microsoft.com/office/drawing/2014/main" id="{83F7B03F-5EDA-605B-1A2E-F48896E48939}"/>
              </a:ext>
            </a:extLst>
          </p:cNvPr>
          <p:cNvSpPr>
            <a:spLocks noGrp="1"/>
          </p:cNvSpPr>
          <p:nvPr>
            <p:ph sz="quarter" idx="14"/>
          </p:nvPr>
        </p:nvSpPr>
        <p:spPr>
          <a:xfrm>
            <a:off x="5120787" y="549275"/>
            <a:ext cx="6561138" cy="578815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a:xfrm>
            <a:off x="5115073" y="6492240"/>
            <a:ext cx="2843784" cy="338328"/>
          </a:xfrm>
        </p:spPr>
        <p:txBody>
          <a:bodyPr/>
          <a:lstStyle/>
          <a:p>
            <a:fld id="{FD636673-28CE-4CCE-80FB-7124C935A31A}" type="datetime1">
              <a:rPr lang="en-US" smtClean="0"/>
              <a:t>11/24/2025</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419280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Big Number">
    <p:bg>
      <p:bgRef idx="1001">
        <a:schemeClr val="bg2"/>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6EF0D11-5ED9-D2C8-48DF-CDDD85CEAC2D}"/>
              </a:ext>
            </a:extLst>
          </p:cNvPr>
          <p:cNvSpPr/>
          <p:nvPr/>
        </p:nvSpPr>
        <p:spPr>
          <a:xfrm>
            <a:off x="0" y="0"/>
            <a:ext cx="12192000"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3C62E16-021E-429D-57AF-0AC1B2666E43}"/>
              </a:ext>
            </a:extLst>
          </p:cNvPr>
          <p:cNvSpPr>
            <a:spLocks noGrp="1"/>
          </p:cNvSpPr>
          <p:nvPr>
            <p:ph type="title"/>
          </p:nvPr>
        </p:nvSpPr>
        <p:spPr>
          <a:xfrm>
            <a:off x="1389888" y="4809744"/>
            <a:ext cx="9345168" cy="1225296"/>
          </a:xfrm>
        </p:spPr>
        <p:txBody>
          <a:bodyPr anchor="t">
            <a:normAutofit/>
          </a:bodyPr>
          <a:lstStyle>
            <a:lvl1pPr algn="ctr">
              <a:lnSpc>
                <a:spcPct val="120000"/>
              </a:lnSpc>
              <a:defRPr sz="2800">
                <a:solidFill>
                  <a:schemeClr val="tx2"/>
                </a:solidFill>
                <a:latin typeface="+mn-lt"/>
              </a:defRPr>
            </a:lvl1pPr>
          </a:lstStyle>
          <a:p>
            <a:r>
              <a:rPr lang="en-US" dirty="0"/>
              <a:t>Click to edit Master title style</a:t>
            </a:r>
          </a:p>
        </p:txBody>
      </p:sp>
      <p:sp>
        <p:nvSpPr>
          <p:cNvPr id="7" name="Content Placeholder 6">
            <a:extLst>
              <a:ext uri="{FF2B5EF4-FFF2-40B4-BE49-F238E27FC236}">
                <a16:creationId xmlns:a16="http://schemas.microsoft.com/office/drawing/2014/main" id="{8D5285B4-939B-FC12-E19A-F30DFE493F08}"/>
              </a:ext>
            </a:extLst>
          </p:cNvPr>
          <p:cNvSpPr>
            <a:spLocks noGrp="1"/>
          </p:cNvSpPr>
          <p:nvPr>
            <p:ph sz="quarter" idx="13" hasCustomPrompt="1"/>
          </p:nvPr>
        </p:nvSpPr>
        <p:spPr>
          <a:xfrm>
            <a:off x="493776" y="603504"/>
            <a:ext cx="11201400" cy="4206240"/>
          </a:xfrm>
        </p:spPr>
        <p:txBody>
          <a:bodyPr anchor="b">
            <a:normAutofit/>
          </a:bodyPr>
          <a:lstStyle>
            <a:lvl1pPr marL="0" indent="0" algn="ctr">
              <a:lnSpc>
                <a:spcPct val="90000"/>
              </a:lnSpc>
              <a:buNone/>
              <a:defRPr sz="27800">
                <a:solidFill>
                  <a:schemeClr val="accent1">
                    <a:lumMod val="75000"/>
                  </a:schemeClr>
                </a:solidFill>
                <a:latin typeface="+mj-lt"/>
              </a:defRPr>
            </a:lvl1pPr>
          </a:lstStyle>
          <a:p>
            <a:pPr lvl="0"/>
            <a:r>
              <a:rPr lang="en-US" dirty="0"/>
              <a:t>##%</a:t>
            </a:r>
          </a:p>
        </p:txBody>
      </p:sp>
      <p:sp>
        <p:nvSpPr>
          <p:cNvPr id="3" name="Date Placeholder 2">
            <a:extLst>
              <a:ext uri="{FF2B5EF4-FFF2-40B4-BE49-F238E27FC236}">
                <a16:creationId xmlns:a16="http://schemas.microsoft.com/office/drawing/2014/main" id="{0C53913C-4E7F-A6E2-8028-C03CFD32F302}"/>
              </a:ext>
            </a:extLst>
          </p:cNvPr>
          <p:cNvSpPr>
            <a:spLocks noGrp="1"/>
          </p:cNvSpPr>
          <p:nvPr>
            <p:ph type="dt" sz="half" idx="10"/>
          </p:nvPr>
        </p:nvSpPr>
        <p:spPr/>
        <p:txBody>
          <a:bodyPr/>
          <a:lstStyle>
            <a:lvl1pPr>
              <a:defRPr>
                <a:solidFill>
                  <a:schemeClr val="tx2"/>
                </a:solidFill>
              </a:defRPr>
            </a:lvl1pPr>
          </a:lstStyle>
          <a:p>
            <a:fld id="{E8802264-EF96-4074-A671-AB5D99F5E332}" type="datetime1">
              <a:rPr lang="en-US" smtClean="0"/>
              <a:t>11/24/2025</a:t>
            </a:fld>
            <a:endParaRPr lang="en-US" dirty="0"/>
          </a:p>
        </p:txBody>
      </p:sp>
      <p:sp>
        <p:nvSpPr>
          <p:cNvPr id="4" name="Footer Placeholder 3">
            <a:extLst>
              <a:ext uri="{FF2B5EF4-FFF2-40B4-BE49-F238E27FC236}">
                <a16:creationId xmlns:a16="http://schemas.microsoft.com/office/drawing/2014/main" id="{F0225984-1615-5B69-4A65-E3A7E6508DE7}"/>
              </a:ext>
            </a:extLst>
          </p:cNvPr>
          <p:cNvSpPr>
            <a:spLocks noGrp="1"/>
          </p:cNvSpPr>
          <p:nvPr>
            <p:ph type="ftr" sz="quarter" idx="11"/>
          </p:nvPr>
        </p:nvSpPr>
        <p:spPr/>
        <p:txBody>
          <a:bodyPr/>
          <a:lstStyle>
            <a:lvl1pPr>
              <a:defRPr>
                <a:solidFill>
                  <a:schemeClr val="tx2"/>
                </a:solidFill>
              </a:defRPr>
            </a:lvl1pPr>
          </a:lstStyle>
          <a:p>
            <a:r>
              <a:rPr lang="en-US"/>
              <a:t>Sample Footer Text</a:t>
            </a:r>
            <a:endParaRPr lang="en-US" dirty="0"/>
          </a:p>
        </p:txBody>
      </p:sp>
      <p:sp>
        <p:nvSpPr>
          <p:cNvPr id="5" name="Slide Number Placeholder 4">
            <a:extLst>
              <a:ext uri="{FF2B5EF4-FFF2-40B4-BE49-F238E27FC236}">
                <a16:creationId xmlns:a16="http://schemas.microsoft.com/office/drawing/2014/main" id="{26A6A07C-51B6-897B-8C81-FBA62CFE4176}"/>
              </a:ext>
            </a:extLst>
          </p:cNvPr>
          <p:cNvSpPr>
            <a:spLocks noGrp="1"/>
          </p:cNvSpPr>
          <p:nvPr>
            <p:ph type="sldNum" sz="quarter" idx="12"/>
          </p:nvPr>
        </p:nvSpPr>
        <p:spPr/>
        <p:txBody>
          <a:bodyPr/>
          <a:lstStyle>
            <a:lvl1pPr>
              <a:defRPr>
                <a:solidFill>
                  <a:schemeClr val="tx2"/>
                </a:solidFill>
              </a:defRPr>
            </a:lvl1p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619253117"/>
      </p:ext>
    </p:extLst>
  </p:cSld>
  <p:clrMapOvr>
    <a:overrideClrMapping bg1="dk1" tx1="lt1" bg2="dk2" tx2="lt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ig Number 2">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62E16-021E-429D-57AF-0AC1B2666E43}"/>
              </a:ext>
            </a:extLst>
          </p:cNvPr>
          <p:cNvSpPr>
            <a:spLocks noGrp="1"/>
          </p:cNvSpPr>
          <p:nvPr>
            <p:ph type="title"/>
          </p:nvPr>
        </p:nvSpPr>
        <p:spPr>
          <a:xfrm>
            <a:off x="621792" y="4873752"/>
            <a:ext cx="8439912" cy="1490472"/>
          </a:xfrm>
        </p:spPr>
        <p:txBody>
          <a:bodyPr vert="horz" lIns="91440" tIns="45720" rIns="91440" bIns="45720" rtlCol="0" anchor="t">
            <a:normAutofit/>
          </a:bodyPr>
          <a:lstStyle>
            <a:lvl1pPr>
              <a:lnSpc>
                <a:spcPct val="120000"/>
              </a:lnSpc>
              <a:defRPr lang="en-US" sz="2800" dirty="0">
                <a:solidFill>
                  <a:schemeClr val="tx2"/>
                </a:solidFill>
                <a:latin typeface="+mn-lt"/>
              </a:defRPr>
            </a:lvl1pPr>
          </a:lstStyle>
          <a:p>
            <a:pPr lvl="0"/>
            <a:r>
              <a:rPr lang="en-US" dirty="0"/>
              <a:t>Click to edit Master title style</a:t>
            </a:r>
          </a:p>
        </p:txBody>
      </p:sp>
      <p:sp>
        <p:nvSpPr>
          <p:cNvPr id="7" name="Content Placeholder 6">
            <a:extLst>
              <a:ext uri="{FF2B5EF4-FFF2-40B4-BE49-F238E27FC236}">
                <a16:creationId xmlns:a16="http://schemas.microsoft.com/office/drawing/2014/main" id="{8D5285B4-939B-FC12-E19A-F30DFE493F08}"/>
              </a:ext>
            </a:extLst>
          </p:cNvPr>
          <p:cNvSpPr>
            <a:spLocks noGrp="1"/>
          </p:cNvSpPr>
          <p:nvPr>
            <p:ph sz="quarter" idx="13" hasCustomPrompt="1"/>
          </p:nvPr>
        </p:nvSpPr>
        <p:spPr>
          <a:xfrm>
            <a:off x="539496" y="420624"/>
            <a:ext cx="11100816" cy="4334256"/>
          </a:xfrm>
        </p:spPr>
        <p:txBody>
          <a:bodyPr vert="horz" lIns="91440" tIns="45720" rIns="91440" bIns="45720" rtlCol="0" anchor="b">
            <a:normAutofit/>
          </a:bodyPr>
          <a:lstStyle>
            <a:lvl1pPr marL="0" indent="0">
              <a:lnSpc>
                <a:spcPct val="90000"/>
              </a:lnSpc>
              <a:buNone/>
              <a:defRPr lang="en-US" sz="27800" dirty="0">
                <a:solidFill>
                  <a:schemeClr val="accent1"/>
                </a:solidFill>
                <a:latin typeface="+mj-lt"/>
              </a:defRPr>
            </a:lvl1pPr>
          </a:lstStyle>
          <a:p>
            <a:pPr lvl="0"/>
            <a:r>
              <a:rPr lang="en-US" dirty="0"/>
              <a:t>##%</a:t>
            </a:r>
          </a:p>
        </p:txBody>
      </p:sp>
      <p:sp>
        <p:nvSpPr>
          <p:cNvPr id="3" name="Date Placeholder 2">
            <a:extLst>
              <a:ext uri="{FF2B5EF4-FFF2-40B4-BE49-F238E27FC236}">
                <a16:creationId xmlns:a16="http://schemas.microsoft.com/office/drawing/2014/main" id="{0C53913C-4E7F-A6E2-8028-C03CFD32F302}"/>
              </a:ext>
            </a:extLst>
          </p:cNvPr>
          <p:cNvSpPr>
            <a:spLocks noGrp="1"/>
          </p:cNvSpPr>
          <p:nvPr>
            <p:ph type="dt" sz="half" idx="10"/>
          </p:nvPr>
        </p:nvSpPr>
        <p:spPr/>
        <p:txBody>
          <a:bodyPr/>
          <a:lstStyle>
            <a:lvl1pPr>
              <a:defRPr>
                <a:solidFill>
                  <a:schemeClr val="tx2"/>
                </a:solidFill>
              </a:defRPr>
            </a:lvl1pPr>
          </a:lstStyle>
          <a:p>
            <a:fld id="{FB84F615-9106-410C-834A-3DBE51A81CC1}" type="datetime1">
              <a:rPr lang="en-US" smtClean="0"/>
              <a:t>11/24/2025</a:t>
            </a:fld>
            <a:endParaRPr lang="en-US" dirty="0"/>
          </a:p>
        </p:txBody>
      </p:sp>
      <p:sp>
        <p:nvSpPr>
          <p:cNvPr id="4" name="Footer Placeholder 3">
            <a:extLst>
              <a:ext uri="{FF2B5EF4-FFF2-40B4-BE49-F238E27FC236}">
                <a16:creationId xmlns:a16="http://schemas.microsoft.com/office/drawing/2014/main" id="{F0225984-1615-5B69-4A65-E3A7E6508DE7}"/>
              </a:ext>
            </a:extLst>
          </p:cNvPr>
          <p:cNvSpPr>
            <a:spLocks noGrp="1"/>
          </p:cNvSpPr>
          <p:nvPr>
            <p:ph type="ftr" sz="quarter" idx="11"/>
          </p:nvPr>
        </p:nvSpPr>
        <p:spPr/>
        <p:txBody>
          <a:bodyPr/>
          <a:lstStyle>
            <a:lvl1pPr>
              <a:defRPr>
                <a:solidFill>
                  <a:schemeClr val="tx2"/>
                </a:solidFill>
              </a:defRPr>
            </a:lvl1pPr>
          </a:lstStyle>
          <a:p>
            <a:r>
              <a:rPr lang="en-US"/>
              <a:t>Sample Footer Text</a:t>
            </a:r>
            <a:endParaRPr lang="en-US" dirty="0"/>
          </a:p>
        </p:txBody>
      </p:sp>
      <p:sp>
        <p:nvSpPr>
          <p:cNvPr id="5" name="Slide Number Placeholder 4">
            <a:extLst>
              <a:ext uri="{FF2B5EF4-FFF2-40B4-BE49-F238E27FC236}">
                <a16:creationId xmlns:a16="http://schemas.microsoft.com/office/drawing/2014/main" id="{26A6A07C-51B6-897B-8C81-FBA62CFE4176}"/>
              </a:ext>
            </a:extLst>
          </p:cNvPr>
          <p:cNvSpPr>
            <a:spLocks noGrp="1"/>
          </p:cNvSpPr>
          <p:nvPr>
            <p:ph type="sldNum" sz="quarter" idx="12"/>
          </p:nvPr>
        </p:nvSpPr>
        <p:spPr/>
        <p:txBody>
          <a:bodyPr/>
          <a:lstStyle>
            <a:lvl1pPr>
              <a:defRPr>
                <a:solidFill>
                  <a:schemeClr val="tx2"/>
                </a:solidFill>
              </a:defRPr>
            </a:lvl1p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1123111315"/>
      </p:ext>
    </p:extLst>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Big Number 3">
    <p:bg>
      <p:bgRef idx="1001">
        <a:schemeClr val="bg1"/>
      </p:bgRef>
    </p:bg>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0EA1A10B-111C-8469-40F7-C3551BB027D0}"/>
              </a:ext>
            </a:extLst>
          </p:cNvPr>
          <p:cNvSpPr/>
          <p:nvPr/>
        </p:nvSpPr>
        <p:spPr>
          <a:xfrm>
            <a:off x="1" y="4783948"/>
            <a:ext cx="11762231" cy="2074052"/>
          </a:xfrm>
          <a:custGeom>
            <a:avLst/>
            <a:gdLst>
              <a:gd name="connsiteX0" fmla="*/ 0 w 11762231"/>
              <a:gd name="connsiteY0" fmla="*/ 0 h 2074052"/>
              <a:gd name="connsiteX1" fmla="*/ 112775 w 11762231"/>
              <a:gd name="connsiteY1" fmla="*/ 0 h 2074052"/>
              <a:gd name="connsiteX2" fmla="*/ 11102489 w 11762231"/>
              <a:gd name="connsiteY2" fmla="*/ 0 h 2074052"/>
              <a:gd name="connsiteX3" fmla="*/ 11437005 w 11762231"/>
              <a:gd name="connsiteY3" fmla="*/ 0 h 2074052"/>
              <a:gd name="connsiteX4" fmla="*/ 11762231 w 11762231"/>
              <a:gd name="connsiteY4" fmla="*/ 325226 h 2074052"/>
              <a:gd name="connsiteX5" fmla="*/ 11762231 w 11762231"/>
              <a:gd name="connsiteY5" fmla="*/ 2074052 h 2074052"/>
              <a:gd name="connsiteX6" fmla="*/ 11427715 w 11762231"/>
              <a:gd name="connsiteY6" fmla="*/ 2074052 h 2074052"/>
              <a:gd name="connsiteX7" fmla="*/ 112775 w 11762231"/>
              <a:gd name="connsiteY7" fmla="*/ 2074052 h 2074052"/>
              <a:gd name="connsiteX8" fmla="*/ 0 w 11762231"/>
              <a:gd name="connsiteY8" fmla="*/ 2074052 h 207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62231" h="2074052">
                <a:moveTo>
                  <a:pt x="0" y="0"/>
                </a:moveTo>
                <a:lnTo>
                  <a:pt x="112775" y="0"/>
                </a:lnTo>
                <a:lnTo>
                  <a:pt x="11102489" y="0"/>
                </a:lnTo>
                <a:lnTo>
                  <a:pt x="11437005" y="0"/>
                </a:lnTo>
                <a:cubicBezTo>
                  <a:pt x="11616622" y="0"/>
                  <a:pt x="11762231" y="145609"/>
                  <a:pt x="11762231" y="325226"/>
                </a:cubicBezTo>
                <a:lnTo>
                  <a:pt x="11762231" y="2074052"/>
                </a:lnTo>
                <a:lnTo>
                  <a:pt x="11427715" y="2074052"/>
                </a:lnTo>
                <a:lnTo>
                  <a:pt x="112775" y="2074052"/>
                </a:lnTo>
                <a:lnTo>
                  <a:pt x="0" y="2074052"/>
                </a:lnTo>
                <a:close/>
              </a:path>
            </a:pathLst>
          </a:custGeom>
          <a:solidFill>
            <a:schemeClr val="bg2"/>
          </a:solidFill>
          <a:ln w="254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0EDE6"/>
              </a:solidFill>
              <a:effectLst/>
              <a:uLnTx/>
              <a:uFillTx/>
              <a:latin typeface="Neue Haas Grotesk Text Pro"/>
              <a:ea typeface="+mn-ea"/>
              <a:cs typeface="+mn-cs"/>
            </a:endParaRPr>
          </a:p>
        </p:txBody>
      </p:sp>
      <p:sp>
        <p:nvSpPr>
          <p:cNvPr id="2" name="Title 1">
            <a:extLst>
              <a:ext uri="{FF2B5EF4-FFF2-40B4-BE49-F238E27FC236}">
                <a16:creationId xmlns:a16="http://schemas.microsoft.com/office/drawing/2014/main" id="{33C62E16-021E-429D-57AF-0AC1B2666E43}"/>
              </a:ext>
            </a:extLst>
          </p:cNvPr>
          <p:cNvSpPr>
            <a:spLocks noGrp="1"/>
          </p:cNvSpPr>
          <p:nvPr>
            <p:ph type="title"/>
          </p:nvPr>
        </p:nvSpPr>
        <p:spPr>
          <a:xfrm>
            <a:off x="621792" y="4873752"/>
            <a:ext cx="8439912" cy="1591056"/>
          </a:xfrm>
        </p:spPr>
        <p:txBody>
          <a:bodyPr vert="horz" lIns="91440" tIns="45720" rIns="91440" bIns="45720" rtlCol="0" anchor="ctr">
            <a:normAutofit/>
          </a:bodyPr>
          <a:lstStyle>
            <a:lvl1pPr>
              <a:lnSpc>
                <a:spcPct val="120000"/>
              </a:lnSpc>
              <a:defRPr lang="en-US" sz="2800" dirty="0">
                <a:latin typeface="+mn-lt"/>
              </a:defRPr>
            </a:lvl1pPr>
          </a:lstStyle>
          <a:p>
            <a:pPr lvl="0"/>
            <a:r>
              <a:rPr lang="en-US" dirty="0"/>
              <a:t>Click to edit Master title style</a:t>
            </a:r>
          </a:p>
        </p:txBody>
      </p:sp>
      <p:sp>
        <p:nvSpPr>
          <p:cNvPr id="7" name="Content Placeholder 6">
            <a:extLst>
              <a:ext uri="{FF2B5EF4-FFF2-40B4-BE49-F238E27FC236}">
                <a16:creationId xmlns:a16="http://schemas.microsoft.com/office/drawing/2014/main" id="{8D5285B4-939B-FC12-E19A-F30DFE493F08}"/>
              </a:ext>
            </a:extLst>
          </p:cNvPr>
          <p:cNvSpPr>
            <a:spLocks noGrp="1"/>
          </p:cNvSpPr>
          <p:nvPr>
            <p:ph sz="quarter" idx="13" hasCustomPrompt="1"/>
          </p:nvPr>
        </p:nvSpPr>
        <p:spPr>
          <a:xfrm>
            <a:off x="539496" y="420624"/>
            <a:ext cx="11100816" cy="4334256"/>
          </a:xfrm>
        </p:spPr>
        <p:txBody>
          <a:bodyPr vert="horz" lIns="91440" tIns="45720" rIns="91440" bIns="45720" rtlCol="0" anchor="b">
            <a:normAutofit/>
          </a:bodyPr>
          <a:lstStyle>
            <a:lvl1pPr marL="0" indent="0">
              <a:lnSpc>
                <a:spcPct val="90000"/>
              </a:lnSpc>
              <a:buNone/>
              <a:defRPr lang="en-US" sz="27800" dirty="0">
                <a:solidFill>
                  <a:schemeClr val="accent1"/>
                </a:solidFill>
                <a:latin typeface="+mj-lt"/>
              </a:defRPr>
            </a:lvl1pPr>
          </a:lstStyle>
          <a:p>
            <a:pPr lvl="0"/>
            <a:r>
              <a:rPr lang="en-US" dirty="0"/>
              <a:t>##%</a:t>
            </a:r>
          </a:p>
        </p:txBody>
      </p:sp>
      <p:sp>
        <p:nvSpPr>
          <p:cNvPr id="3" name="Date Placeholder 2">
            <a:extLst>
              <a:ext uri="{FF2B5EF4-FFF2-40B4-BE49-F238E27FC236}">
                <a16:creationId xmlns:a16="http://schemas.microsoft.com/office/drawing/2014/main" id="{0C53913C-4E7F-A6E2-8028-C03CFD32F302}"/>
              </a:ext>
            </a:extLst>
          </p:cNvPr>
          <p:cNvSpPr>
            <a:spLocks noGrp="1"/>
          </p:cNvSpPr>
          <p:nvPr>
            <p:ph type="dt" sz="half" idx="10"/>
          </p:nvPr>
        </p:nvSpPr>
        <p:spPr/>
        <p:txBody>
          <a:bodyPr/>
          <a:lstStyle>
            <a:lvl1pPr>
              <a:defRPr>
                <a:solidFill>
                  <a:schemeClr val="tx2"/>
                </a:solidFill>
              </a:defRPr>
            </a:lvl1pPr>
          </a:lstStyle>
          <a:p>
            <a:fld id="{1D5A920F-C91E-4FD9-A8A8-AC96444816EA}" type="datetime1">
              <a:rPr lang="en-US" smtClean="0"/>
              <a:t>11/24/2025</a:t>
            </a:fld>
            <a:endParaRPr lang="en-US" dirty="0"/>
          </a:p>
        </p:txBody>
      </p:sp>
      <p:sp>
        <p:nvSpPr>
          <p:cNvPr id="4" name="Footer Placeholder 3">
            <a:extLst>
              <a:ext uri="{FF2B5EF4-FFF2-40B4-BE49-F238E27FC236}">
                <a16:creationId xmlns:a16="http://schemas.microsoft.com/office/drawing/2014/main" id="{F0225984-1615-5B69-4A65-E3A7E6508DE7}"/>
              </a:ext>
            </a:extLst>
          </p:cNvPr>
          <p:cNvSpPr>
            <a:spLocks noGrp="1"/>
          </p:cNvSpPr>
          <p:nvPr>
            <p:ph type="ftr" sz="quarter" idx="11"/>
          </p:nvPr>
        </p:nvSpPr>
        <p:spPr>
          <a:xfrm>
            <a:off x="8430768" y="6492240"/>
            <a:ext cx="2660904" cy="338328"/>
          </a:xfrm>
        </p:spPr>
        <p:txBody>
          <a:bodyPr/>
          <a:lstStyle>
            <a:lvl1pPr>
              <a:defRPr>
                <a:solidFill>
                  <a:schemeClr val="tx2"/>
                </a:solidFill>
              </a:defRPr>
            </a:lvl1pPr>
          </a:lstStyle>
          <a:p>
            <a:r>
              <a:rPr lang="en-US" dirty="0"/>
              <a:t>Sample Footer Text</a:t>
            </a:r>
          </a:p>
        </p:txBody>
      </p:sp>
      <p:sp>
        <p:nvSpPr>
          <p:cNvPr id="5" name="Slide Number Placeholder 4">
            <a:extLst>
              <a:ext uri="{FF2B5EF4-FFF2-40B4-BE49-F238E27FC236}">
                <a16:creationId xmlns:a16="http://schemas.microsoft.com/office/drawing/2014/main" id="{26A6A07C-51B6-897B-8C81-FBA62CFE4176}"/>
              </a:ext>
            </a:extLst>
          </p:cNvPr>
          <p:cNvSpPr>
            <a:spLocks noGrp="1"/>
          </p:cNvSpPr>
          <p:nvPr>
            <p:ph type="sldNum" sz="quarter" idx="12"/>
          </p:nvPr>
        </p:nvSpPr>
        <p:spPr>
          <a:xfrm>
            <a:off x="11183112" y="6492240"/>
            <a:ext cx="457200" cy="338328"/>
          </a:xfrm>
        </p:spPr>
        <p:txBody>
          <a:bodyPr/>
          <a:lstStyle>
            <a:lvl1pPr>
              <a:defRPr>
                <a:solidFill>
                  <a:schemeClr val="tx2"/>
                </a:solidFill>
              </a:defRPr>
            </a:lvl1p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546889566"/>
      </p:ext>
    </p:extLst>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tatem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21EB5-8556-FBD7-00D5-D69AC8E7E73A}"/>
              </a:ext>
            </a:extLst>
          </p:cNvPr>
          <p:cNvSpPr>
            <a:spLocks noGrp="1"/>
          </p:cNvSpPr>
          <p:nvPr>
            <p:ph type="title"/>
          </p:nvPr>
        </p:nvSpPr>
        <p:spPr>
          <a:xfrm>
            <a:off x="612648" y="-1133856"/>
            <a:ext cx="10652760" cy="914400"/>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67F688C7-1128-9027-65E4-A17BBE7DDDF0}"/>
              </a:ext>
            </a:extLst>
          </p:cNvPr>
          <p:cNvSpPr>
            <a:spLocks noGrp="1"/>
          </p:cNvSpPr>
          <p:nvPr>
            <p:ph type="dt" sz="half" idx="10"/>
          </p:nvPr>
        </p:nvSpPr>
        <p:spPr/>
        <p:txBody>
          <a:bodyPr/>
          <a:lstStyle/>
          <a:p>
            <a:fld id="{83FF91DA-BC67-4FFF-80B3-6A83720BA580}" type="datetime1">
              <a:rPr lang="en-US" smtClean="0"/>
              <a:t>11/24/2025</a:t>
            </a:fld>
            <a:endParaRPr lang="en-US" dirty="0"/>
          </a:p>
        </p:txBody>
      </p:sp>
      <p:sp>
        <p:nvSpPr>
          <p:cNvPr id="4" name="Footer Placeholder 3">
            <a:extLst>
              <a:ext uri="{FF2B5EF4-FFF2-40B4-BE49-F238E27FC236}">
                <a16:creationId xmlns:a16="http://schemas.microsoft.com/office/drawing/2014/main" id="{3D56E87B-2252-4382-E6E7-15A81BCC8029}"/>
              </a:ext>
            </a:extLst>
          </p:cNvPr>
          <p:cNvSpPr>
            <a:spLocks noGrp="1"/>
          </p:cNvSpPr>
          <p:nvPr>
            <p:ph type="ftr" sz="quarter" idx="11"/>
          </p:nvPr>
        </p:nvSpPr>
        <p:spPr/>
        <p:txBody>
          <a:bodyPr/>
          <a:lstStyle/>
          <a:p>
            <a:r>
              <a:rPr lang="en-US" dirty="0"/>
              <a:t>Sample Footer Text</a:t>
            </a:r>
          </a:p>
        </p:txBody>
      </p:sp>
      <p:sp>
        <p:nvSpPr>
          <p:cNvPr id="5" name="Slide Number Placeholder 4">
            <a:extLst>
              <a:ext uri="{FF2B5EF4-FFF2-40B4-BE49-F238E27FC236}">
                <a16:creationId xmlns:a16="http://schemas.microsoft.com/office/drawing/2014/main" id="{8C1C6A68-1AC4-7B10-CD66-D67327434E62}"/>
              </a:ext>
            </a:extLst>
          </p:cNvPr>
          <p:cNvSpPr>
            <a:spLocks noGrp="1"/>
          </p:cNvSpPr>
          <p:nvPr>
            <p:ph type="sldNum" sz="quarter" idx="12"/>
          </p:nvPr>
        </p:nvSpPr>
        <p:spPr/>
        <p:txBody>
          <a:bodyPr/>
          <a:lstStyle/>
          <a:p>
            <a:fld id="{CC057153-B650-4DEB-B370-79DDCFDCE934}" type="slidenum">
              <a:rPr lang="en-US" smtClean="0"/>
              <a:pPr/>
              <a:t>‹#›</a:t>
            </a:fld>
            <a:endParaRPr lang="en-US" dirty="0"/>
          </a:p>
        </p:txBody>
      </p:sp>
      <p:sp>
        <p:nvSpPr>
          <p:cNvPr id="7" name="Content Placeholder 6">
            <a:extLst>
              <a:ext uri="{FF2B5EF4-FFF2-40B4-BE49-F238E27FC236}">
                <a16:creationId xmlns:a16="http://schemas.microsoft.com/office/drawing/2014/main" id="{3E4E45FF-53F3-89B1-B969-C440DC819EF4}"/>
              </a:ext>
            </a:extLst>
          </p:cNvPr>
          <p:cNvSpPr>
            <a:spLocks noGrp="1"/>
          </p:cNvSpPr>
          <p:nvPr>
            <p:ph sz="quarter" idx="13" hasCustomPrompt="1"/>
          </p:nvPr>
        </p:nvSpPr>
        <p:spPr>
          <a:xfrm>
            <a:off x="429768" y="987552"/>
            <a:ext cx="10149840" cy="4846320"/>
          </a:xfrm>
        </p:spPr>
        <p:txBody>
          <a:bodyPr anchor="ctr">
            <a:normAutofit/>
          </a:bodyPr>
          <a:lstStyle>
            <a:lvl1pPr marL="0" indent="0">
              <a:lnSpc>
                <a:spcPct val="110000"/>
              </a:lnSpc>
              <a:buNone/>
              <a:defRPr sz="4400" b="0" cap="all" baseline="0">
                <a:solidFill>
                  <a:schemeClr val="accent1"/>
                </a:solidFill>
              </a:defRPr>
            </a:lvl1pPr>
            <a:lvl2pPr marL="228600" indent="0">
              <a:lnSpc>
                <a:spcPct val="110000"/>
              </a:lnSpc>
              <a:buNone/>
              <a:defRPr sz="4000" b="0" cap="all" baseline="0">
                <a:solidFill>
                  <a:schemeClr val="accent1"/>
                </a:solidFill>
              </a:defRPr>
            </a:lvl2pPr>
            <a:lvl3pPr marL="457200" indent="0">
              <a:lnSpc>
                <a:spcPct val="110000"/>
              </a:lnSpc>
              <a:buNone/>
              <a:defRPr sz="3600" b="0" cap="all" baseline="0">
                <a:solidFill>
                  <a:schemeClr val="accent1"/>
                </a:solidFill>
              </a:defRPr>
            </a:lvl3pPr>
            <a:lvl4pPr marL="685800" indent="0">
              <a:lnSpc>
                <a:spcPct val="110000"/>
              </a:lnSpc>
              <a:buNone/>
              <a:defRPr sz="3200" b="0" cap="all" baseline="0">
                <a:solidFill>
                  <a:schemeClr val="accent1"/>
                </a:solidFill>
              </a:defRPr>
            </a:lvl4pPr>
            <a:lvl5pPr marL="914400" indent="0">
              <a:lnSpc>
                <a:spcPct val="110000"/>
              </a:lnSpc>
              <a:buNone/>
              <a:defRPr sz="2800" b="0" cap="all" baseline="0">
                <a:solidFill>
                  <a:schemeClr val="accent1"/>
                </a:solidFill>
              </a:defRPr>
            </a:lvl5pPr>
          </a:lstStyle>
          <a:p>
            <a:pPr lvl="0"/>
            <a:r>
              <a:rPr lang="en-US" dirty="0"/>
              <a:t>Click to edit Statement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0181749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tatement 2">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21EB5-8556-FBD7-00D5-D69AC8E7E73A}"/>
              </a:ext>
            </a:extLst>
          </p:cNvPr>
          <p:cNvSpPr>
            <a:spLocks noGrp="1"/>
          </p:cNvSpPr>
          <p:nvPr>
            <p:ph type="title"/>
          </p:nvPr>
        </p:nvSpPr>
        <p:spPr>
          <a:xfrm>
            <a:off x="612648" y="-1133856"/>
            <a:ext cx="10652760" cy="914400"/>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67F688C7-1128-9027-65E4-A17BBE7DDDF0}"/>
              </a:ext>
            </a:extLst>
          </p:cNvPr>
          <p:cNvSpPr>
            <a:spLocks noGrp="1"/>
          </p:cNvSpPr>
          <p:nvPr>
            <p:ph type="dt" sz="half" idx="10"/>
          </p:nvPr>
        </p:nvSpPr>
        <p:spPr/>
        <p:txBody>
          <a:bodyPr/>
          <a:lstStyle>
            <a:lvl1pPr>
              <a:defRPr>
                <a:solidFill>
                  <a:schemeClr val="accent1"/>
                </a:solidFill>
              </a:defRPr>
            </a:lvl1pPr>
          </a:lstStyle>
          <a:p>
            <a:fld id="{15565DD7-EB64-4BFE-B850-4043488A7CD8}" type="datetime1">
              <a:rPr lang="en-US" smtClean="0"/>
              <a:t>11/24/2025</a:t>
            </a:fld>
            <a:endParaRPr lang="en-US" dirty="0"/>
          </a:p>
        </p:txBody>
      </p:sp>
      <p:sp>
        <p:nvSpPr>
          <p:cNvPr id="4" name="Footer Placeholder 3">
            <a:extLst>
              <a:ext uri="{FF2B5EF4-FFF2-40B4-BE49-F238E27FC236}">
                <a16:creationId xmlns:a16="http://schemas.microsoft.com/office/drawing/2014/main" id="{3D56E87B-2252-4382-E6E7-15A81BCC8029}"/>
              </a:ext>
            </a:extLst>
          </p:cNvPr>
          <p:cNvSpPr>
            <a:spLocks noGrp="1"/>
          </p:cNvSpPr>
          <p:nvPr>
            <p:ph type="ftr" sz="quarter" idx="11"/>
          </p:nvPr>
        </p:nvSpPr>
        <p:spPr/>
        <p:txBody>
          <a:bodyPr/>
          <a:lstStyle>
            <a:lvl1pPr>
              <a:defRPr>
                <a:solidFill>
                  <a:schemeClr val="accent1"/>
                </a:solidFill>
              </a:defRPr>
            </a:lvl1pPr>
          </a:lstStyle>
          <a:p>
            <a:r>
              <a:rPr lang="en-US"/>
              <a:t>Sample Footer Text</a:t>
            </a:r>
            <a:endParaRPr lang="en-US" dirty="0"/>
          </a:p>
        </p:txBody>
      </p:sp>
      <p:sp>
        <p:nvSpPr>
          <p:cNvPr id="5" name="Slide Number Placeholder 4">
            <a:extLst>
              <a:ext uri="{FF2B5EF4-FFF2-40B4-BE49-F238E27FC236}">
                <a16:creationId xmlns:a16="http://schemas.microsoft.com/office/drawing/2014/main" id="{8C1C6A68-1AC4-7B10-CD66-D67327434E62}"/>
              </a:ext>
            </a:extLst>
          </p:cNvPr>
          <p:cNvSpPr>
            <a:spLocks noGrp="1"/>
          </p:cNvSpPr>
          <p:nvPr>
            <p:ph type="sldNum" sz="quarter" idx="12"/>
          </p:nvPr>
        </p:nvSpPr>
        <p:spPr/>
        <p:txBody>
          <a:bodyPr/>
          <a:lstStyle>
            <a:lvl1pPr>
              <a:defRPr>
                <a:solidFill>
                  <a:schemeClr val="accent1"/>
                </a:solidFill>
              </a:defRPr>
            </a:lvl1pPr>
          </a:lstStyle>
          <a:p>
            <a:fld id="{CC057153-B650-4DEB-B370-79DDCFDCE934}" type="slidenum">
              <a:rPr lang="en-US" smtClean="0"/>
              <a:pPr/>
              <a:t>‹#›</a:t>
            </a:fld>
            <a:endParaRPr lang="en-US" dirty="0"/>
          </a:p>
        </p:txBody>
      </p:sp>
      <p:sp>
        <p:nvSpPr>
          <p:cNvPr id="7" name="Content Placeholder 6">
            <a:extLst>
              <a:ext uri="{FF2B5EF4-FFF2-40B4-BE49-F238E27FC236}">
                <a16:creationId xmlns:a16="http://schemas.microsoft.com/office/drawing/2014/main" id="{3E4E45FF-53F3-89B1-B969-C440DC819EF4}"/>
              </a:ext>
            </a:extLst>
          </p:cNvPr>
          <p:cNvSpPr>
            <a:spLocks noGrp="1"/>
          </p:cNvSpPr>
          <p:nvPr>
            <p:ph sz="quarter" idx="13" hasCustomPrompt="1"/>
          </p:nvPr>
        </p:nvSpPr>
        <p:spPr>
          <a:xfrm>
            <a:off x="429768" y="630936"/>
            <a:ext cx="8449056" cy="5605272"/>
          </a:xfrm>
        </p:spPr>
        <p:txBody>
          <a:bodyPr anchor="ctr">
            <a:normAutofit/>
          </a:bodyPr>
          <a:lstStyle>
            <a:lvl1pPr marL="0" indent="0">
              <a:lnSpc>
                <a:spcPct val="110000"/>
              </a:lnSpc>
              <a:buNone/>
              <a:defRPr sz="5400" b="0" cap="none" baseline="0">
                <a:solidFill>
                  <a:schemeClr val="accent1"/>
                </a:solidFill>
              </a:defRPr>
            </a:lvl1pPr>
            <a:lvl2pPr marL="228600" indent="0">
              <a:lnSpc>
                <a:spcPct val="110000"/>
              </a:lnSpc>
              <a:buNone/>
              <a:defRPr sz="4800" b="0" cap="none" baseline="0">
                <a:solidFill>
                  <a:schemeClr val="accent1"/>
                </a:solidFill>
              </a:defRPr>
            </a:lvl2pPr>
            <a:lvl3pPr marL="457200" indent="0">
              <a:lnSpc>
                <a:spcPct val="110000"/>
              </a:lnSpc>
              <a:buNone/>
              <a:defRPr sz="4400" b="0" cap="none" baseline="0">
                <a:solidFill>
                  <a:schemeClr val="accent1"/>
                </a:solidFill>
              </a:defRPr>
            </a:lvl3pPr>
            <a:lvl4pPr marL="685800" indent="0">
              <a:lnSpc>
                <a:spcPct val="110000"/>
              </a:lnSpc>
              <a:buNone/>
              <a:defRPr sz="4000" b="0" cap="none" baseline="0">
                <a:solidFill>
                  <a:schemeClr val="accent1"/>
                </a:solidFill>
              </a:defRPr>
            </a:lvl4pPr>
            <a:lvl5pPr marL="914400" indent="0">
              <a:lnSpc>
                <a:spcPct val="110000"/>
              </a:lnSpc>
              <a:buNone/>
              <a:defRPr sz="3600" b="0" cap="none" baseline="0">
                <a:solidFill>
                  <a:schemeClr val="accent1"/>
                </a:solidFill>
              </a:defRPr>
            </a:lvl5pPr>
          </a:lstStyle>
          <a:p>
            <a:pPr lvl="0"/>
            <a:r>
              <a:rPr lang="en-US" dirty="0"/>
              <a:t>Click to edit Statement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919624"/>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tatement 3">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860B29AE-EBEF-71CC-AE38-3B2CD14FCA19}"/>
              </a:ext>
            </a:extLst>
          </p:cNvPr>
          <p:cNvSpPr/>
          <p:nvPr/>
        </p:nvSpPr>
        <p:spPr>
          <a:xfrm rot="5400000" flipV="1">
            <a:off x="-2566724" y="2566724"/>
            <a:ext cx="6399213" cy="1265765"/>
          </a:xfrm>
          <a:custGeom>
            <a:avLst/>
            <a:gdLst>
              <a:gd name="connsiteX0" fmla="*/ 0 w 6399213"/>
              <a:gd name="connsiteY0" fmla="*/ 0 h 1265765"/>
              <a:gd name="connsiteX1" fmla="*/ 0 w 6399213"/>
              <a:gd name="connsiteY1" fmla="*/ 1265765 h 1265765"/>
              <a:gd name="connsiteX2" fmla="*/ 5982881 w 6399213"/>
              <a:gd name="connsiteY2" fmla="*/ 1265765 h 1265765"/>
              <a:gd name="connsiteX3" fmla="*/ 6399213 w 6399213"/>
              <a:gd name="connsiteY3" fmla="*/ 849433 h 1265765"/>
              <a:gd name="connsiteX4" fmla="*/ 6399213 w 6399213"/>
              <a:gd name="connsiteY4" fmla="*/ 0 h 1265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99213" h="1265765">
                <a:moveTo>
                  <a:pt x="0" y="0"/>
                </a:moveTo>
                <a:lnTo>
                  <a:pt x="0" y="1265765"/>
                </a:lnTo>
                <a:lnTo>
                  <a:pt x="5982881" y="1265765"/>
                </a:lnTo>
                <a:cubicBezTo>
                  <a:pt x="6212815" y="1265765"/>
                  <a:pt x="6399213" y="1079367"/>
                  <a:pt x="6399213" y="849433"/>
                </a:cubicBezTo>
                <a:lnTo>
                  <a:pt x="6399213" y="0"/>
                </a:lnTo>
                <a:close/>
              </a:path>
            </a:pathLst>
          </a:custGeom>
          <a:solidFill>
            <a:schemeClr val="bg2"/>
          </a:solidFill>
          <a:ln w="254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0EDE6"/>
              </a:solidFill>
              <a:effectLst/>
              <a:uLnTx/>
              <a:uFillTx/>
              <a:latin typeface="Neue Haas Grotesk Text Pro"/>
              <a:ea typeface="+mn-ea"/>
              <a:cs typeface="+mn-cs"/>
            </a:endParaRPr>
          </a:p>
        </p:txBody>
      </p:sp>
      <p:sp>
        <p:nvSpPr>
          <p:cNvPr id="2" name="Title 1">
            <a:extLst>
              <a:ext uri="{FF2B5EF4-FFF2-40B4-BE49-F238E27FC236}">
                <a16:creationId xmlns:a16="http://schemas.microsoft.com/office/drawing/2014/main" id="{A7221EB5-8556-FBD7-00D5-D69AC8E7E73A}"/>
              </a:ext>
            </a:extLst>
          </p:cNvPr>
          <p:cNvSpPr>
            <a:spLocks noGrp="1"/>
          </p:cNvSpPr>
          <p:nvPr>
            <p:ph type="title"/>
          </p:nvPr>
        </p:nvSpPr>
        <p:spPr>
          <a:xfrm>
            <a:off x="612648" y="-1133856"/>
            <a:ext cx="10652760" cy="914400"/>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67F688C7-1128-9027-65E4-A17BBE7DDDF0}"/>
              </a:ext>
            </a:extLst>
          </p:cNvPr>
          <p:cNvSpPr>
            <a:spLocks noGrp="1"/>
          </p:cNvSpPr>
          <p:nvPr>
            <p:ph type="dt" sz="half" idx="10"/>
          </p:nvPr>
        </p:nvSpPr>
        <p:spPr/>
        <p:txBody>
          <a:bodyPr/>
          <a:lstStyle/>
          <a:p>
            <a:fld id="{6BE2C979-2DBB-4FF5-B773-BBC906FD5969}" type="datetime1">
              <a:rPr lang="en-US" smtClean="0"/>
              <a:t>11/24/2025</a:t>
            </a:fld>
            <a:endParaRPr lang="en-US" dirty="0"/>
          </a:p>
        </p:txBody>
      </p:sp>
      <p:sp>
        <p:nvSpPr>
          <p:cNvPr id="4" name="Footer Placeholder 3">
            <a:extLst>
              <a:ext uri="{FF2B5EF4-FFF2-40B4-BE49-F238E27FC236}">
                <a16:creationId xmlns:a16="http://schemas.microsoft.com/office/drawing/2014/main" id="{3D56E87B-2252-4382-E6E7-15A81BCC8029}"/>
              </a:ext>
            </a:extLst>
          </p:cNvPr>
          <p:cNvSpPr>
            <a:spLocks noGrp="1"/>
          </p:cNvSpPr>
          <p:nvPr>
            <p:ph type="ftr" sz="quarter" idx="11"/>
          </p:nvPr>
        </p:nvSpPr>
        <p:spPr/>
        <p:txBody>
          <a:bodyPr/>
          <a:lstStyle/>
          <a:p>
            <a:r>
              <a:rPr lang="en-US" dirty="0"/>
              <a:t>Sample Footer Text</a:t>
            </a:r>
          </a:p>
        </p:txBody>
      </p:sp>
      <p:sp>
        <p:nvSpPr>
          <p:cNvPr id="5" name="Slide Number Placeholder 4">
            <a:extLst>
              <a:ext uri="{FF2B5EF4-FFF2-40B4-BE49-F238E27FC236}">
                <a16:creationId xmlns:a16="http://schemas.microsoft.com/office/drawing/2014/main" id="{8C1C6A68-1AC4-7B10-CD66-D67327434E62}"/>
              </a:ext>
            </a:extLst>
          </p:cNvPr>
          <p:cNvSpPr>
            <a:spLocks noGrp="1"/>
          </p:cNvSpPr>
          <p:nvPr>
            <p:ph type="sldNum" sz="quarter" idx="12"/>
          </p:nvPr>
        </p:nvSpPr>
        <p:spPr/>
        <p:txBody>
          <a:bodyPr/>
          <a:lstStyle/>
          <a:p>
            <a:fld id="{CC057153-B650-4DEB-B370-79DDCFDCE934}" type="slidenum">
              <a:rPr lang="en-US" smtClean="0"/>
              <a:pPr/>
              <a:t>‹#›</a:t>
            </a:fld>
            <a:endParaRPr lang="en-US" dirty="0"/>
          </a:p>
        </p:txBody>
      </p:sp>
      <p:sp>
        <p:nvSpPr>
          <p:cNvPr id="7" name="Content Placeholder 6">
            <a:extLst>
              <a:ext uri="{FF2B5EF4-FFF2-40B4-BE49-F238E27FC236}">
                <a16:creationId xmlns:a16="http://schemas.microsoft.com/office/drawing/2014/main" id="{3E4E45FF-53F3-89B1-B969-C440DC819EF4}"/>
              </a:ext>
            </a:extLst>
          </p:cNvPr>
          <p:cNvSpPr>
            <a:spLocks noGrp="1"/>
          </p:cNvSpPr>
          <p:nvPr>
            <p:ph sz="quarter" idx="13" hasCustomPrompt="1"/>
          </p:nvPr>
        </p:nvSpPr>
        <p:spPr>
          <a:xfrm>
            <a:off x="1798217" y="877824"/>
            <a:ext cx="8046720" cy="5065776"/>
          </a:xfrm>
        </p:spPr>
        <p:txBody>
          <a:bodyPr anchor="ctr">
            <a:normAutofit/>
          </a:bodyPr>
          <a:lstStyle>
            <a:lvl1pPr marL="0" indent="0">
              <a:lnSpc>
                <a:spcPct val="110000"/>
              </a:lnSpc>
              <a:buNone/>
              <a:defRPr sz="5400" b="0"/>
            </a:lvl1pPr>
            <a:lvl2pPr marL="228600" indent="0">
              <a:lnSpc>
                <a:spcPct val="110000"/>
              </a:lnSpc>
              <a:buNone/>
              <a:defRPr sz="4800" b="0"/>
            </a:lvl2pPr>
            <a:lvl3pPr marL="457200" indent="0">
              <a:lnSpc>
                <a:spcPct val="110000"/>
              </a:lnSpc>
              <a:buNone/>
              <a:defRPr sz="4400" b="0"/>
            </a:lvl3pPr>
            <a:lvl4pPr marL="685800" indent="0">
              <a:lnSpc>
                <a:spcPct val="110000"/>
              </a:lnSpc>
              <a:buNone/>
              <a:defRPr sz="4000" b="0"/>
            </a:lvl4pPr>
            <a:lvl5pPr marL="914400" indent="0">
              <a:lnSpc>
                <a:spcPct val="110000"/>
              </a:lnSpc>
              <a:buNone/>
              <a:defRPr sz="3600" b="0"/>
            </a:lvl5pPr>
          </a:lstStyle>
          <a:p>
            <a:pPr lvl="0"/>
            <a:r>
              <a:rPr lang="en-US" dirty="0"/>
              <a:t>Click to edit Statement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9151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Photo 3">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429768" y="411480"/>
            <a:ext cx="4590288" cy="3739896"/>
          </a:xfrm>
        </p:spPr>
        <p:txBody>
          <a:bodyPr vert="horz" lIns="91440" tIns="45720" rIns="91440" bIns="45720" rtlCol="0" anchor="t">
            <a:normAutofit/>
          </a:bodyPr>
          <a:lstStyle>
            <a:lvl1pPr>
              <a:defRPr lang="en-US" sz="5000" dirty="0">
                <a:solidFill>
                  <a:schemeClr val="tx2"/>
                </a:solidFill>
              </a:defRPr>
            </a:lvl1pPr>
          </a:lstStyle>
          <a:p>
            <a:pPr lvl="0"/>
            <a:r>
              <a:rPr lang="en-US" dirty="0"/>
              <a:t>Click to edit Master title style</a:t>
            </a:r>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429768" y="4873752"/>
            <a:ext cx="4206240" cy="1380744"/>
          </a:xfrm>
        </p:spPr>
        <p:txBody>
          <a:bodyPr vert="horz" lIns="91440" tIns="45720" rIns="91440" bIns="45720" rtlCol="0" anchor="b">
            <a:normAutofit/>
          </a:bodyPr>
          <a:lstStyle>
            <a:lvl1pPr marL="0" indent="0">
              <a:buNone/>
              <a:defRPr lang="en-US" dirty="0">
                <a:solidFill>
                  <a:schemeClr val="tx2"/>
                </a:solidFill>
              </a:defRPr>
            </a:lvl1pPr>
          </a:lstStyle>
          <a:p>
            <a:pPr lvl="0"/>
            <a:r>
              <a:rPr lang="en-US" dirty="0"/>
              <a:t>Click to edit Master subtitle style</a:t>
            </a:r>
          </a:p>
        </p:txBody>
      </p:sp>
      <p:sp>
        <p:nvSpPr>
          <p:cNvPr id="15" name="Picture Placeholder 6">
            <a:extLst>
              <a:ext uri="{FF2B5EF4-FFF2-40B4-BE49-F238E27FC236}">
                <a16:creationId xmlns:a16="http://schemas.microsoft.com/office/drawing/2014/main" id="{3D161DAC-42AF-C3D9-37A1-04B90F30DEED}"/>
              </a:ext>
            </a:extLst>
          </p:cNvPr>
          <p:cNvSpPr>
            <a:spLocks noGrp="1"/>
          </p:cNvSpPr>
          <p:nvPr>
            <p:ph type="pic" sz="quarter" idx="13" hasCustomPrompt="1"/>
          </p:nvPr>
        </p:nvSpPr>
        <p:spPr>
          <a:xfrm>
            <a:off x="5586160" y="0"/>
            <a:ext cx="6605841" cy="6399152"/>
          </a:xfrm>
          <a:custGeom>
            <a:avLst/>
            <a:gdLst>
              <a:gd name="connsiteX0" fmla="*/ 0 w 6605841"/>
              <a:gd name="connsiteY0" fmla="*/ 0 h 6399152"/>
              <a:gd name="connsiteX1" fmla="*/ 6605841 w 6605841"/>
              <a:gd name="connsiteY1" fmla="*/ 0 h 6399152"/>
              <a:gd name="connsiteX2" fmla="*/ 6605841 w 6605841"/>
              <a:gd name="connsiteY2" fmla="*/ 6399152 h 6399152"/>
              <a:gd name="connsiteX3" fmla="*/ 601995 w 6605841"/>
              <a:gd name="connsiteY3" fmla="*/ 6399152 h 6399152"/>
              <a:gd name="connsiteX4" fmla="*/ 0 w 6605841"/>
              <a:gd name="connsiteY4" fmla="*/ 5797156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5841" h="6399152">
                <a:moveTo>
                  <a:pt x="0" y="0"/>
                </a:moveTo>
                <a:lnTo>
                  <a:pt x="6605841" y="0"/>
                </a:lnTo>
                <a:lnTo>
                  <a:pt x="6605841" y="6399152"/>
                </a:lnTo>
                <a:lnTo>
                  <a:pt x="601995" y="6399152"/>
                </a:lnTo>
                <a:cubicBezTo>
                  <a:pt x="269522" y="6399152"/>
                  <a:pt x="0" y="6129629"/>
                  <a:pt x="0" y="5797156"/>
                </a:cubicBezTo>
                <a:close/>
              </a:path>
            </a:pathLst>
          </a:custGeom>
          <a:blipFill dpi="0" rotWithShape="1">
            <a:blip r:embed="rId2">
              <a:alphaModFix amt="75000"/>
            </a:blip>
            <a:srcRect/>
            <a:stretch>
              <a:fillRect/>
            </a:stretch>
          </a:blipFill>
        </p:spPr>
        <p:txBody>
          <a:bodyPr wrap="square">
            <a:noAutofit/>
          </a:bodyPr>
          <a:lstStyle>
            <a:lvl1pPr marL="0" indent="0">
              <a:buNone/>
              <a:defRPr/>
            </a:lvl1pPr>
          </a:lstStyle>
          <a:p>
            <a:r>
              <a:rPr lang="en-US" dirty="0"/>
              <a:t>.</a:t>
            </a:r>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lvl1pPr>
              <a:defRPr>
                <a:solidFill>
                  <a:schemeClr val="tx2"/>
                </a:solidFill>
                <a:effectLst/>
              </a:defRPr>
            </a:lvl1pPr>
          </a:lstStyle>
          <a:p>
            <a:fld id="{016F69B6-6D5E-4363-B374-18E94027D1E6}" type="datetime1">
              <a:rPr lang="en-US" smtClean="0"/>
              <a:t>11/24/2025</a:t>
            </a:fld>
            <a:endParaRPr lang="en-US" dirty="0"/>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lvl1pPr>
              <a:defRPr>
                <a:solidFill>
                  <a:schemeClr val="tx2"/>
                </a:solidFill>
              </a:defRPr>
            </a:lvl1pPr>
          </a:lstStyle>
          <a:p>
            <a:r>
              <a:rPr lang="en-US"/>
              <a:t>Sample Footer Text</a:t>
            </a:r>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lvl1pPr>
              <a:defRPr>
                <a:solidFill>
                  <a:schemeClr val="tx2"/>
                </a:solidFill>
              </a:defRPr>
            </a:lvl1pPr>
          </a:lstStyle>
          <a:p>
            <a:fld id="{CC057153-B650-4DEB-B370-79DDCFDCE934}" type="slidenum">
              <a:rPr lang="en-US" smtClean="0"/>
              <a:pPr/>
              <a:t>‹#›</a:t>
            </a:fld>
            <a:endParaRPr lang="en-US"/>
          </a:p>
        </p:txBody>
      </p:sp>
    </p:spTree>
    <p:extLst>
      <p:ext uri="{BB962C8B-B14F-4D97-AF65-F5344CB8AC3E}">
        <p14:creationId xmlns:p14="http://schemas.microsoft.com/office/powerpoint/2010/main" val="863052933"/>
      </p:ext>
    </p:extLst>
  </p:cSld>
  <p:clrMapOvr>
    <a:overrideClrMapping bg1="dk1" tx1="lt1" bg2="dk2" tx2="lt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Statement 4">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1CEC059F-651D-D540-DF60-D6361D9C716B}"/>
              </a:ext>
            </a:extLst>
          </p:cNvPr>
          <p:cNvSpPr/>
          <p:nvPr/>
        </p:nvSpPr>
        <p:spPr>
          <a:xfrm flipV="1">
            <a:off x="1" y="6099048"/>
            <a:ext cx="10487111" cy="758952"/>
          </a:xfrm>
          <a:custGeom>
            <a:avLst/>
            <a:gdLst>
              <a:gd name="connsiteX0" fmla="*/ 0 w 10487111"/>
              <a:gd name="connsiteY0" fmla="*/ 758952 h 758952"/>
              <a:gd name="connsiteX1" fmla="*/ 10070779 w 10487111"/>
              <a:gd name="connsiteY1" fmla="*/ 758952 h 758952"/>
              <a:gd name="connsiteX2" fmla="*/ 10487111 w 10487111"/>
              <a:gd name="connsiteY2" fmla="*/ 342620 h 758952"/>
              <a:gd name="connsiteX3" fmla="*/ 10487111 w 10487111"/>
              <a:gd name="connsiteY3" fmla="*/ 0 h 758952"/>
              <a:gd name="connsiteX4" fmla="*/ 0 w 10487111"/>
              <a:gd name="connsiteY4" fmla="*/ 0 h 7589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87111" h="758952">
                <a:moveTo>
                  <a:pt x="0" y="758952"/>
                </a:moveTo>
                <a:lnTo>
                  <a:pt x="10070779" y="758952"/>
                </a:lnTo>
                <a:cubicBezTo>
                  <a:pt x="10300713" y="758952"/>
                  <a:pt x="10487111" y="572554"/>
                  <a:pt x="10487111" y="342620"/>
                </a:cubicBezTo>
                <a:lnTo>
                  <a:pt x="10487111" y="0"/>
                </a:lnTo>
                <a:lnTo>
                  <a:pt x="0" y="0"/>
                </a:lnTo>
                <a:close/>
              </a:path>
            </a:pathLst>
          </a:custGeom>
          <a:solidFill>
            <a:schemeClr val="bg2"/>
          </a:solidFill>
          <a:ln w="254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0EDE6"/>
              </a:solidFill>
              <a:effectLst/>
              <a:uLnTx/>
              <a:uFillTx/>
              <a:latin typeface="Neue Haas Grotesk Text Pro"/>
              <a:ea typeface="+mn-ea"/>
              <a:cs typeface="+mn-cs"/>
            </a:endParaRPr>
          </a:p>
        </p:txBody>
      </p:sp>
      <p:sp>
        <p:nvSpPr>
          <p:cNvPr id="2" name="Title 1">
            <a:extLst>
              <a:ext uri="{FF2B5EF4-FFF2-40B4-BE49-F238E27FC236}">
                <a16:creationId xmlns:a16="http://schemas.microsoft.com/office/drawing/2014/main" id="{A7221EB5-8556-FBD7-00D5-D69AC8E7E73A}"/>
              </a:ext>
            </a:extLst>
          </p:cNvPr>
          <p:cNvSpPr>
            <a:spLocks noGrp="1"/>
          </p:cNvSpPr>
          <p:nvPr>
            <p:ph type="title"/>
          </p:nvPr>
        </p:nvSpPr>
        <p:spPr>
          <a:xfrm>
            <a:off x="612648" y="-1133856"/>
            <a:ext cx="10652760" cy="914400"/>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67F688C7-1128-9027-65E4-A17BBE7DDDF0}"/>
              </a:ext>
            </a:extLst>
          </p:cNvPr>
          <p:cNvSpPr>
            <a:spLocks noGrp="1"/>
          </p:cNvSpPr>
          <p:nvPr>
            <p:ph type="dt" sz="half" idx="10"/>
          </p:nvPr>
        </p:nvSpPr>
        <p:spPr/>
        <p:txBody>
          <a:bodyPr/>
          <a:lstStyle/>
          <a:p>
            <a:fld id="{4F5984F2-69E3-42EA-A769-C3221255F524}" type="datetime1">
              <a:rPr lang="en-US" smtClean="0"/>
              <a:t>11/24/2025</a:t>
            </a:fld>
            <a:endParaRPr lang="en-US" dirty="0"/>
          </a:p>
        </p:txBody>
      </p:sp>
      <p:sp>
        <p:nvSpPr>
          <p:cNvPr id="4" name="Footer Placeholder 3">
            <a:extLst>
              <a:ext uri="{FF2B5EF4-FFF2-40B4-BE49-F238E27FC236}">
                <a16:creationId xmlns:a16="http://schemas.microsoft.com/office/drawing/2014/main" id="{3D56E87B-2252-4382-E6E7-15A81BCC8029}"/>
              </a:ext>
            </a:extLst>
          </p:cNvPr>
          <p:cNvSpPr>
            <a:spLocks noGrp="1"/>
          </p:cNvSpPr>
          <p:nvPr>
            <p:ph type="ftr" sz="quarter" idx="11"/>
          </p:nvPr>
        </p:nvSpPr>
        <p:spPr>
          <a:xfrm>
            <a:off x="7068312" y="6492240"/>
            <a:ext cx="2660904" cy="338328"/>
          </a:xfrm>
        </p:spPr>
        <p:txBody>
          <a:bodyPr/>
          <a:lstStyle/>
          <a:p>
            <a:r>
              <a:rPr lang="en-US" dirty="0"/>
              <a:t>Sample Footer Text</a:t>
            </a:r>
          </a:p>
        </p:txBody>
      </p:sp>
      <p:sp>
        <p:nvSpPr>
          <p:cNvPr id="5" name="Slide Number Placeholder 4">
            <a:extLst>
              <a:ext uri="{FF2B5EF4-FFF2-40B4-BE49-F238E27FC236}">
                <a16:creationId xmlns:a16="http://schemas.microsoft.com/office/drawing/2014/main" id="{8C1C6A68-1AC4-7B10-CD66-D67327434E62}"/>
              </a:ext>
            </a:extLst>
          </p:cNvPr>
          <p:cNvSpPr>
            <a:spLocks noGrp="1"/>
          </p:cNvSpPr>
          <p:nvPr>
            <p:ph type="sldNum" sz="quarter" idx="12"/>
          </p:nvPr>
        </p:nvSpPr>
        <p:spPr>
          <a:xfrm>
            <a:off x="9820656" y="6492240"/>
            <a:ext cx="457200" cy="338328"/>
          </a:xfrm>
        </p:spPr>
        <p:txBody>
          <a:bodyPr/>
          <a:lstStyle/>
          <a:p>
            <a:fld id="{CC057153-B650-4DEB-B370-79DDCFDCE934}" type="slidenum">
              <a:rPr lang="en-US" smtClean="0"/>
              <a:pPr/>
              <a:t>‹#›</a:t>
            </a:fld>
            <a:endParaRPr lang="en-US" dirty="0"/>
          </a:p>
        </p:txBody>
      </p:sp>
      <p:sp>
        <p:nvSpPr>
          <p:cNvPr id="7" name="Content Placeholder 6">
            <a:extLst>
              <a:ext uri="{FF2B5EF4-FFF2-40B4-BE49-F238E27FC236}">
                <a16:creationId xmlns:a16="http://schemas.microsoft.com/office/drawing/2014/main" id="{3E4E45FF-53F3-89B1-B969-C440DC819EF4}"/>
              </a:ext>
            </a:extLst>
          </p:cNvPr>
          <p:cNvSpPr>
            <a:spLocks noGrp="1"/>
          </p:cNvSpPr>
          <p:nvPr>
            <p:ph sz="quarter" idx="13" hasCustomPrompt="1"/>
          </p:nvPr>
        </p:nvSpPr>
        <p:spPr>
          <a:xfrm>
            <a:off x="429768" y="1596767"/>
            <a:ext cx="9848088" cy="3767328"/>
          </a:xfrm>
        </p:spPr>
        <p:txBody>
          <a:bodyPr anchor="b">
            <a:normAutofit/>
          </a:bodyPr>
          <a:lstStyle>
            <a:lvl1pPr marL="0" indent="0">
              <a:lnSpc>
                <a:spcPct val="110000"/>
              </a:lnSpc>
              <a:buNone/>
              <a:defRPr sz="6000" b="0">
                <a:solidFill>
                  <a:schemeClr val="accent1"/>
                </a:solidFill>
              </a:defRPr>
            </a:lvl1pPr>
            <a:lvl2pPr marL="228600" indent="0">
              <a:lnSpc>
                <a:spcPct val="110000"/>
              </a:lnSpc>
              <a:buNone/>
              <a:defRPr sz="5400" b="0">
                <a:solidFill>
                  <a:schemeClr val="accent1"/>
                </a:solidFill>
              </a:defRPr>
            </a:lvl2pPr>
            <a:lvl3pPr marL="457200" indent="0">
              <a:lnSpc>
                <a:spcPct val="110000"/>
              </a:lnSpc>
              <a:buNone/>
              <a:defRPr sz="4800" b="0">
                <a:solidFill>
                  <a:schemeClr val="accent1"/>
                </a:solidFill>
              </a:defRPr>
            </a:lvl3pPr>
            <a:lvl4pPr marL="685800" indent="0">
              <a:lnSpc>
                <a:spcPct val="110000"/>
              </a:lnSpc>
              <a:buNone/>
              <a:defRPr sz="4400" b="0">
                <a:solidFill>
                  <a:schemeClr val="accent1"/>
                </a:solidFill>
              </a:defRPr>
            </a:lvl4pPr>
            <a:lvl5pPr marL="914400" indent="0">
              <a:lnSpc>
                <a:spcPct val="110000"/>
              </a:lnSpc>
              <a:buNone/>
              <a:defRPr sz="4000" b="0">
                <a:solidFill>
                  <a:schemeClr val="accent1"/>
                </a:solidFill>
              </a:defRPr>
            </a:lvl5pPr>
          </a:lstStyle>
          <a:p>
            <a:pPr lvl="0"/>
            <a:r>
              <a:rPr lang="en-US" dirty="0"/>
              <a:t>Click to edit Statement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108211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7B7014-5970-11E5-11F0-6B902283689F}"/>
              </a:ext>
            </a:extLst>
          </p:cNvPr>
          <p:cNvSpPr>
            <a:spLocks noGrp="1"/>
          </p:cNvSpPr>
          <p:nvPr>
            <p:ph type="title" hasCustomPrompt="1"/>
          </p:nvPr>
        </p:nvSpPr>
        <p:spPr>
          <a:xfrm>
            <a:off x="1618488" y="5376672"/>
            <a:ext cx="9079992" cy="466344"/>
          </a:xfrm>
        </p:spPr>
        <p:txBody>
          <a:bodyPr anchor="t">
            <a:normAutofit/>
          </a:bodyPr>
          <a:lstStyle>
            <a:lvl1pPr>
              <a:lnSpc>
                <a:spcPct val="120000"/>
              </a:lnSpc>
              <a:defRPr sz="2200">
                <a:latin typeface="+mn-lt"/>
              </a:defRPr>
            </a:lvl1pPr>
          </a:lstStyle>
          <a:p>
            <a:r>
              <a:rPr lang="en-US" dirty="0"/>
              <a:t>Quote Author</a:t>
            </a:r>
          </a:p>
        </p:txBody>
      </p:sp>
      <p:sp>
        <p:nvSpPr>
          <p:cNvPr id="3" name="Date Placeholder 2">
            <a:extLst>
              <a:ext uri="{FF2B5EF4-FFF2-40B4-BE49-F238E27FC236}">
                <a16:creationId xmlns:a16="http://schemas.microsoft.com/office/drawing/2014/main" id="{7450CCE4-9136-9EA6-8630-92DA75F38F3D}"/>
              </a:ext>
            </a:extLst>
          </p:cNvPr>
          <p:cNvSpPr>
            <a:spLocks noGrp="1"/>
          </p:cNvSpPr>
          <p:nvPr>
            <p:ph type="dt" sz="half" idx="10"/>
          </p:nvPr>
        </p:nvSpPr>
        <p:spPr/>
        <p:txBody>
          <a:bodyPr/>
          <a:lstStyle/>
          <a:p>
            <a:fld id="{A3621600-2F49-4BDF-9F00-79A81477383F}" type="datetime1">
              <a:rPr lang="en-US" smtClean="0"/>
              <a:t>11/24/2025</a:t>
            </a:fld>
            <a:endParaRPr lang="en-US" dirty="0"/>
          </a:p>
        </p:txBody>
      </p:sp>
      <p:sp>
        <p:nvSpPr>
          <p:cNvPr id="4" name="Footer Placeholder 3">
            <a:extLst>
              <a:ext uri="{FF2B5EF4-FFF2-40B4-BE49-F238E27FC236}">
                <a16:creationId xmlns:a16="http://schemas.microsoft.com/office/drawing/2014/main" id="{CB66F519-3A11-8ACC-F11B-0C5B8388C6E7}"/>
              </a:ext>
            </a:extLst>
          </p:cNvPr>
          <p:cNvSpPr>
            <a:spLocks noGrp="1"/>
          </p:cNvSpPr>
          <p:nvPr>
            <p:ph type="ftr" sz="quarter" idx="11"/>
          </p:nvPr>
        </p:nvSpPr>
        <p:spPr/>
        <p:txBody>
          <a:bodyPr/>
          <a:lstStyle/>
          <a:p>
            <a:r>
              <a:rPr lang="en-US"/>
              <a:t>Sample Footer Text</a:t>
            </a:r>
            <a:endParaRPr lang="en-US" dirty="0"/>
          </a:p>
        </p:txBody>
      </p:sp>
      <p:sp>
        <p:nvSpPr>
          <p:cNvPr id="5" name="Slide Number Placeholder 4">
            <a:extLst>
              <a:ext uri="{FF2B5EF4-FFF2-40B4-BE49-F238E27FC236}">
                <a16:creationId xmlns:a16="http://schemas.microsoft.com/office/drawing/2014/main" id="{3B677173-46BB-8B19-DE87-86D46A98F540}"/>
              </a:ext>
            </a:extLst>
          </p:cNvPr>
          <p:cNvSpPr>
            <a:spLocks noGrp="1"/>
          </p:cNvSpPr>
          <p:nvPr>
            <p:ph type="sldNum" sz="quarter" idx="12"/>
          </p:nvPr>
        </p:nvSpPr>
        <p:spPr/>
        <p:txBody>
          <a:bodyPr/>
          <a:lstStyle/>
          <a:p>
            <a:fld id="{CC057153-B650-4DEB-B370-79DDCFDCE934}" type="slidenum">
              <a:rPr lang="en-US" smtClean="0"/>
              <a:pPr/>
              <a:t>‹#›</a:t>
            </a:fld>
            <a:endParaRPr lang="en-US" dirty="0"/>
          </a:p>
        </p:txBody>
      </p:sp>
      <p:sp>
        <p:nvSpPr>
          <p:cNvPr id="7" name="Content Placeholder 6">
            <a:extLst>
              <a:ext uri="{FF2B5EF4-FFF2-40B4-BE49-F238E27FC236}">
                <a16:creationId xmlns:a16="http://schemas.microsoft.com/office/drawing/2014/main" id="{63EF4BD9-B936-0E90-F933-A03D5E185561}"/>
              </a:ext>
            </a:extLst>
          </p:cNvPr>
          <p:cNvSpPr>
            <a:spLocks noGrp="1"/>
          </p:cNvSpPr>
          <p:nvPr>
            <p:ph sz="quarter" idx="13" hasCustomPrompt="1"/>
          </p:nvPr>
        </p:nvSpPr>
        <p:spPr>
          <a:xfrm>
            <a:off x="1499616" y="1527048"/>
            <a:ext cx="9198864" cy="2871216"/>
          </a:xfrm>
        </p:spPr>
        <p:txBody>
          <a:bodyPr anchor="ctr">
            <a:normAutofit/>
          </a:bodyPr>
          <a:lstStyle>
            <a:lvl1pPr marL="137160" indent="-137160">
              <a:lnSpc>
                <a:spcPct val="110000"/>
              </a:lnSpc>
              <a:spcBef>
                <a:spcPts val="0"/>
              </a:spcBef>
              <a:buNone/>
              <a:defRPr sz="4000">
                <a:solidFill>
                  <a:schemeClr val="accent1"/>
                </a:solidFill>
                <a:latin typeface="+mj-lt"/>
              </a:defRPr>
            </a:lvl1pPr>
          </a:lstStyle>
          <a:p>
            <a:pPr lvl="0"/>
            <a:r>
              <a:rPr lang="en-US" dirty="0"/>
              <a:t>Click to edit Quote</a:t>
            </a:r>
          </a:p>
        </p:txBody>
      </p:sp>
    </p:spTree>
    <p:extLst>
      <p:ext uri="{BB962C8B-B14F-4D97-AF65-F5344CB8AC3E}">
        <p14:creationId xmlns:p14="http://schemas.microsoft.com/office/powerpoint/2010/main" val="362235065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Quote 2">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AF1DAFD-6C43-776A-EDEF-047653131661}"/>
              </a:ext>
            </a:extLst>
          </p:cNvPr>
          <p:cNvSpPr/>
          <p:nvPr/>
        </p:nvSpPr>
        <p:spPr>
          <a:xfrm flipV="1">
            <a:off x="0" y="823828"/>
            <a:ext cx="11385608" cy="6034172"/>
          </a:xfrm>
          <a:custGeom>
            <a:avLst/>
            <a:gdLst>
              <a:gd name="connsiteX0" fmla="*/ 0 w 11385608"/>
              <a:gd name="connsiteY0" fmla="*/ 6034172 h 6034172"/>
              <a:gd name="connsiteX1" fmla="*/ 10969276 w 11385608"/>
              <a:gd name="connsiteY1" fmla="*/ 6034172 h 6034172"/>
              <a:gd name="connsiteX2" fmla="*/ 11385608 w 11385608"/>
              <a:gd name="connsiteY2" fmla="*/ 5617840 h 6034172"/>
              <a:gd name="connsiteX3" fmla="*/ 11385608 w 11385608"/>
              <a:gd name="connsiteY3" fmla="*/ 0 h 6034172"/>
              <a:gd name="connsiteX4" fmla="*/ 0 w 11385608"/>
              <a:gd name="connsiteY4" fmla="*/ 0 h 6034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5608" h="6034172">
                <a:moveTo>
                  <a:pt x="0" y="6034172"/>
                </a:moveTo>
                <a:lnTo>
                  <a:pt x="10969276" y="6034172"/>
                </a:lnTo>
                <a:cubicBezTo>
                  <a:pt x="11199210" y="6034172"/>
                  <a:pt x="11385608" y="5847774"/>
                  <a:pt x="11385608" y="5617840"/>
                </a:cubicBezTo>
                <a:lnTo>
                  <a:pt x="11385608" y="0"/>
                </a:lnTo>
                <a:lnTo>
                  <a:pt x="0" y="0"/>
                </a:lnTo>
                <a:close/>
              </a:path>
            </a:pathLst>
          </a:custGeom>
          <a:solidFill>
            <a:schemeClr val="bg2"/>
          </a:solidFill>
          <a:ln w="254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0EDE6"/>
              </a:solidFill>
              <a:effectLst/>
              <a:uLnTx/>
              <a:uFillTx/>
              <a:latin typeface="Neue Haas Grotesk Text Pro"/>
              <a:ea typeface="+mn-ea"/>
              <a:cs typeface="+mn-cs"/>
            </a:endParaRPr>
          </a:p>
        </p:txBody>
      </p:sp>
      <p:sp>
        <p:nvSpPr>
          <p:cNvPr id="2" name="Title 1">
            <a:extLst>
              <a:ext uri="{FF2B5EF4-FFF2-40B4-BE49-F238E27FC236}">
                <a16:creationId xmlns:a16="http://schemas.microsoft.com/office/drawing/2014/main" id="{297B7014-5970-11E5-11F0-6B902283689F}"/>
              </a:ext>
            </a:extLst>
          </p:cNvPr>
          <p:cNvSpPr>
            <a:spLocks noGrp="1"/>
          </p:cNvSpPr>
          <p:nvPr>
            <p:ph type="title" hasCustomPrompt="1"/>
          </p:nvPr>
        </p:nvSpPr>
        <p:spPr>
          <a:xfrm>
            <a:off x="566928" y="5148072"/>
            <a:ext cx="8366760" cy="1188720"/>
          </a:xfrm>
        </p:spPr>
        <p:txBody>
          <a:bodyPr anchor="ctr">
            <a:normAutofit/>
          </a:bodyPr>
          <a:lstStyle>
            <a:lvl1pPr>
              <a:lnSpc>
                <a:spcPct val="120000"/>
              </a:lnSpc>
              <a:defRPr sz="1800" b="1">
                <a:latin typeface="+mn-lt"/>
              </a:defRPr>
            </a:lvl1pPr>
          </a:lstStyle>
          <a:p>
            <a:r>
              <a:rPr lang="en-US" dirty="0"/>
              <a:t>Quote Author</a:t>
            </a:r>
          </a:p>
        </p:txBody>
      </p:sp>
      <p:sp>
        <p:nvSpPr>
          <p:cNvPr id="3" name="Date Placeholder 2">
            <a:extLst>
              <a:ext uri="{FF2B5EF4-FFF2-40B4-BE49-F238E27FC236}">
                <a16:creationId xmlns:a16="http://schemas.microsoft.com/office/drawing/2014/main" id="{7450CCE4-9136-9EA6-8630-92DA75F38F3D}"/>
              </a:ext>
            </a:extLst>
          </p:cNvPr>
          <p:cNvSpPr>
            <a:spLocks noGrp="1"/>
          </p:cNvSpPr>
          <p:nvPr>
            <p:ph type="dt" sz="half" idx="10"/>
          </p:nvPr>
        </p:nvSpPr>
        <p:spPr/>
        <p:txBody>
          <a:bodyPr/>
          <a:lstStyle/>
          <a:p>
            <a:fld id="{A2123558-A89A-4F39-900D-C4A4FDA1B2E7}" type="datetime1">
              <a:rPr lang="en-US" smtClean="0"/>
              <a:t>11/24/2025</a:t>
            </a:fld>
            <a:endParaRPr lang="en-US" dirty="0"/>
          </a:p>
        </p:txBody>
      </p:sp>
      <p:sp>
        <p:nvSpPr>
          <p:cNvPr id="4" name="Footer Placeholder 3">
            <a:extLst>
              <a:ext uri="{FF2B5EF4-FFF2-40B4-BE49-F238E27FC236}">
                <a16:creationId xmlns:a16="http://schemas.microsoft.com/office/drawing/2014/main" id="{CB66F519-3A11-8ACC-F11B-0C5B8388C6E7}"/>
              </a:ext>
            </a:extLst>
          </p:cNvPr>
          <p:cNvSpPr>
            <a:spLocks noGrp="1"/>
          </p:cNvSpPr>
          <p:nvPr>
            <p:ph type="ftr" sz="quarter" idx="11"/>
          </p:nvPr>
        </p:nvSpPr>
        <p:spPr>
          <a:xfrm>
            <a:off x="8668512" y="6492240"/>
            <a:ext cx="2660904" cy="338328"/>
          </a:xfrm>
        </p:spPr>
        <p:txBody>
          <a:bodyPr/>
          <a:lstStyle/>
          <a:p>
            <a:r>
              <a:rPr lang="en-US" dirty="0"/>
              <a:t>Sample Footer Text</a:t>
            </a:r>
          </a:p>
        </p:txBody>
      </p:sp>
      <p:sp>
        <p:nvSpPr>
          <p:cNvPr id="5" name="Slide Number Placeholder 4">
            <a:extLst>
              <a:ext uri="{FF2B5EF4-FFF2-40B4-BE49-F238E27FC236}">
                <a16:creationId xmlns:a16="http://schemas.microsoft.com/office/drawing/2014/main" id="{3B677173-46BB-8B19-DE87-86D46A98F540}"/>
              </a:ext>
            </a:extLst>
          </p:cNvPr>
          <p:cNvSpPr>
            <a:spLocks noGrp="1"/>
          </p:cNvSpPr>
          <p:nvPr>
            <p:ph type="sldNum" sz="quarter" idx="12"/>
          </p:nvPr>
        </p:nvSpPr>
        <p:spPr>
          <a:xfrm>
            <a:off x="11420856" y="6492240"/>
            <a:ext cx="457200" cy="338328"/>
          </a:xfrm>
        </p:spPr>
        <p:txBody>
          <a:bodyPr/>
          <a:lstStyle/>
          <a:p>
            <a:fld id="{CC057153-B650-4DEB-B370-79DDCFDCE934}" type="slidenum">
              <a:rPr lang="en-US" smtClean="0"/>
              <a:pPr/>
              <a:t>‹#›</a:t>
            </a:fld>
            <a:endParaRPr lang="en-US" dirty="0"/>
          </a:p>
        </p:txBody>
      </p:sp>
      <p:sp>
        <p:nvSpPr>
          <p:cNvPr id="7" name="Content Placeholder 6">
            <a:extLst>
              <a:ext uri="{FF2B5EF4-FFF2-40B4-BE49-F238E27FC236}">
                <a16:creationId xmlns:a16="http://schemas.microsoft.com/office/drawing/2014/main" id="{63EF4BD9-B936-0E90-F933-A03D5E185561}"/>
              </a:ext>
            </a:extLst>
          </p:cNvPr>
          <p:cNvSpPr>
            <a:spLocks noGrp="1"/>
          </p:cNvSpPr>
          <p:nvPr>
            <p:ph sz="quarter" idx="13" hasCustomPrompt="1"/>
          </p:nvPr>
        </p:nvSpPr>
        <p:spPr>
          <a:xfrm>
            <a:off x="429768" y="1783080"/>
            <a:ext cx="8503920" cy="3209544"/>
          </a:xfrm>
        </p:spPr>
        <p:txBody>
          <a:bodyPr anchor="t">
            <a:normAutofit/>
          </a:bodyPr>
          <a:lstStyle>
            <a:lvl1pPr marL="137160" indent="-137160">
              <a:lnSpc>
                <a:spcPct val="100000"/>
              </a:lnSpc>
              <a:spcBef>
                <a:spcPts val="0"/>
              </a:spcBef>
              <a:buNone/>
              <a:defRPr sz="4000">
                <a:solidFill>
                  <a:schemeClr val="accent1"/>
                </a:solidFill>
                <a:latin typeface="+mj-lt"/>
              </a:defRPr>
            </a:lvl1pPr>
          </a:lstStyle>
          <a:p>
            <a:pPr lvl="0"/>
            <a:r>
              <a:rPr lang="en-US" dirty="0"/>
              <a:t>Click to edit Quote</a:t>
            </a:r>
          </a:p>
        </p:txBody>
      </p:sp>
    </p:spTree>
    <p:extLst>
      <p:ext uri="{BB962C8B-B14F-4D97-AF65-F5344CB8AC3E}">
        <p14:creationId xmlns:p14="http://schemas.microsoft.com/office/powerpoint/2010/main" val="332962757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Quote 3">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B25BDAC2-53C5-6F8B-7446-54D1152EB91B}"/>
              </a:ext>
            </a:extLst>
          </p:cNvPr>
          <p:cNvSpPr/>
          <p:nvPr/>
        </p:nvSpPr>
        <p:spPr>
          <a:xfrm>
            <a:off x="0" y="0"/>
            <a:ext cx="11385608" cy="5084064"/>
          </a:xfrm>
          <a:custGeom>
            <a:avLst/>
            <a:gdLst>
              <a:gd name="connsiteX0" fmla="*/ 0 w 11385608"/>
              <a:gd name="connsiteY0" fmla="*/ 0 h 5084064"/>
              <a:gd name="connsiteX1" fmla="*/ 11385608 w 11385608"/>
              <a:gd name="connsiteY1" fmla="*/ 0 h 5084064"/>
              <a:gd name="connsiteX2" fmla="*/ 11385608 w 11385608"/>
              <a:gd name="connsiteY2" fmla="*/ 4562110 h 5084064"/>
              <a:gd name="connsiteX3" fmla="*/ 10863655 w 11385608"/>
              <a:gd name="connsiteY3" fmla="*/ 5084064 h 5084064"/>
              <a:gd name="connsiteX4" fmla="*/ 0 w 11385608"/>
              <a:gd name="connsiteY4" fmla="*/ 5084064 h 5084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5608" h="5084064">
                <a:moveTo>
                  <a:pt x="0" y="0"/>
                </a:moveTo>
                <a:lnTo>
                  <a:pt x="11385608" y="0"/>
                </a:lnTo>
                <a:lnTo>
                  <a:pt x="11385608" y="4562110"/>
                </a:lnTo>
                <a:cubicBezTo>
                  <a:pt x="11385608" y="4850377"/>
                  <a:pt x="11151922" y="5084064"/>
                  <a:pt x="10863655" y="5084064"/>
                </a:cubicBezTo>
                <a:lnTo>
                  <a:pt x="0" y="5084064"/>
                </a:lnTo>
                <a:close/>
              </a:path>
            </a:pathLst>
          </a:custGeom>
          <a:solidFill>
            <a:schemeClr val="bg2"/>
          </a:solidFill>
          <a:ln w="254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0EDE6"/>
              </a:solidFill>
              <a:effectLst/>
              <a:uLnTx/>
              <a:uFillTx/>
              <a:latin typeface="Neue Haas Grotesk Text Pro"/>
              <a:ea typeface="+mn-ea"/>
              <a:cs typeface="+mn-cs"/>
            </a:endParaRPr>
          </a:p>
        </p:txBody>
      </p:sp>
      <p:sp>
        <p:nvSpPr>
          <p:cNvPr id="2" name="Title 1">
            <a:extLst>
              <a:ext uri="{FF2B5EF4-FFF2-40B4-BE49-F238E27FC236}">
                <a16:creationId xmlns:a16="http://schemas.microsoft.com/office/drawing/2014/main" id="{297B7014-5970-11E5-11F0-6B902283689F}"/>
              </a:ext>
            </a:extLst>
          </p:cNvPr>
          <p:cNvSpPr>
            <a:spLocks noGrp="1"/>
          </p:cNvSpPr>
          <p:nvPr>
            <p:ph type="title" hasCustomPrompt="1"/>
          </p:nvPr>
        </p:nvSpPr>
        <p:spPr>
          <a:xfrm>
            <a:off x="566928" y="5449824"/>
            <a:ext cx="9546336" cy="905256"/>
          </a:xfrm>
        </p:spPr>
        <p:txBody>
          <a:bodyPr anchor="ctr">
            <a:normAutofit/>
          </a:bodyPr>
          <a:lstStyle>
            <a:lvl1pPr>
              <a:lnSpc>
                <a:spcPct val="120000"/>
              </a:lnSpc>
              <a:defRPr sz="1800" b="1">
                <a:latin typeface="+mn-lt"/>
              </a:defRPr>
            </a:lvl1pPr>
          </a:lstStyle>
          <a:p>
            <a:r>
              <a:rPr lang="en-US" dirty="0"/>
              <a:t>Quote Author</a:t>
            </a:r>
          </a:p>
        </p:txBody>
      </p:sp>
      <p:sp>
        <p:nvSpPr>
          <p:cNvPr id="3" name="Date Placeholder 2">
            <a:extLst>
              <a:ext uri="{FF2B5EF4-FFF2-40B4-BE49-F238E27FC236}">
                <a16:creationId xmlns:a16="http://schemas.microsoft.com/office/drawing/2014/main" id="{7450CCE4-9136-9EA6-8630-92DA75F38F3D}"/>
              </a:ext>
            </a:extLst>
          </p:cNvPr>
          <p:cNvSpPr>
            <a:spLocks noGrp="1"/>
          </p:cNvSpPr>
          <p:nvPr>
            <p:ph type="dt" sz="half" idx="10"/>
          </p:nvPr>
        </p:nvSpPr>
        <p:spPr/>
        <p:txBody>
          <a:bodyPr/>
          <a:lstStyle/>
          <a:p>
            <a:fld id="{5342020B-CB60-4281-A570-6300974B7A2E}" type="datetime1">
              <a:rPr lang="en-US" smtClean="0"/>
              <a:t>11/24/2025</a:t>
            </a:fld>
            <a:endParaRPr lang="en-US" dirty="0"/>
          </a:p>
        </p:txBody>
      </p:sp>
      <p:sp>
        <p:nvSpPr>
          <p:cNvPr id="4" name="Footer Placeholder 3">
            <a:extLst>
              <a:ext uri="{FF2B5EF4-FFF2-40B4-BE49-F238E27FC236}">
                <a16:creationId xmlns:a16="http://schemas.microsoft.com/office/drawing/2014/main" id="{CB66F519-3A11-8ACC-F11B-0C5B8388C6E7}"/>
              </a:ext>
            </a:extLst>
          </p:cNvPr>
          <p:cNvSpPr>
            <a:spLocks noGrp="1"/>
          </p:cNvSpPr>
          <p:nvPr>
            <p:ph type="ftr" sz="quarter" idx="11"/>
          </p:nvPr>
        </p:nvSpPr>
        <p:spPr>
          <a:xfrm>
            <a:off x="8668512" y="6492240"/>
            <a:ext cx="2660904" cy="338328"/>
          </a:xfrm>
        </p:spPr>
        <p:txBody>
          <a:bodyPr/>
          <a:lstStyle/>
          <a:p>
            <a:r>
              <a:rPr lang="en-US" dirty="0"/>
              <a:t>Sample Footer Text</a:t>
            </a:r>
          </a:p>
        </p:txBody>
      </p:sp>
      <p:sp>
        <p:nvSpPr>
          <p:cNvPr id="5" name="Slide Number Placeholder 4">
            <a:extLst>
              <a:ext uri="{FF2B5EF4-FFF2-40B4-BE49-F238E27FC236}">
                <a16:creationId xmlns:a16="http://schemas.microsoft.com/office/drawing/2014/main" id="{3B677173-46BB-8B19-DE87-86D46A98F540}"/>
              </a:ext>
            </a:extLst>
          </p:cNvPr>
          <p:cNvSpPr>
            <a:spLocks noGrp="1"/>
          </p:cNvSpPr>
          <p:nvPr>
            <p:ph type="sldNum" sz="quarter" idx="12"/>
          </p:nvPr>
        </p:nvSpPr>
        <p:spPr>
          <a:xfrm>
            <a:off x="11420856" y="6492240"/>
            <a:ext cx="457200" cy="338328"/>
          </a:xfrm>
        </p:spPr>
        <p:txBody>
          <a:bodyPr/>
          <a:lstStyle/>
          <a:p>
            <a:fld id="{CC057153-B650-4DEB-B370-79DDCFDCE934}" type="slidenum">
              <a:rPr lang="en-US" smtClean="0"/>
              <a:pPr/>
              <a:t>‹#›</a:t>
            </a:fld>
            <a:endParaRPr lang="en-US" dirty="0"/>
          </a:p>
        </p:txBody>
      </p:sp>
      <p:sp>
        <p:nvSpPr>
          <p:cNvPr id="7" name="Content Placeholder 6">
            <a:extLst>
              <a:ext uri="{FF2B5EF4-FFF2-40B4-BE49-F238E27FC236}">
                <a16:creationId xmlns:a16="http://schemas.microsoft.com/office/drawing/2014/main" id="{63EF4BD9-B936-0E90-F933-A03D5E185561}"/>
              </a:ext>
            </a:extLst>
          </p:cNvPr>
          <p:cNvSpPr>
            <a:spLocks noGrp="1"/>
          </p:cNvSpPr>
          <p:nvPr>
            <p:ph sz="quarter" idx="13" hasCustomPrompt="1"/>
          </p:nvPr>
        </p:nvSpPr>
        <p:spPr>
          <a:xfrm>
            <a:off x="429768" y="530352"/>
            <a:ext cx="9683496" cy="3950208"/>
          </a:xfrm>
        </p:spPr>
        <p:txBody>
          <a:bodyPr anchor="ctr">
            <a:normAutofit/>
          </a:bodyPr>
          <a:lstStyle>
            <a:lvl1pPr marL="137160" indent="-137160">
              <a:lnSpc>
                <a:spcPct val="110000"/>
              </a:lnSpc>
              <a:spcBef>
                <a:spcPts val="0"/>
              </a:spcBef>
              <a:buNone/>
              <a:defRPr sz="4400">
                <a:solidFill>
                  <a:schemeClr val="accent1"/>
                </a:solidFill>
                <a:latin typeface="+mj-lt"/>
              </a:defRPr>
            </a:lvl1pPr>
          </a:lstStyle>
          <a:p>
            <a:pPr lvl="0"/>
            <a:r>
              <a:rPr lang="en-US" dirty="0"/>
              <a:t>Click to edit Quote</a:t>
            </a:r>
          </a:p>
        </p:txBody>
      </p:sp>
    </p:spTree>
    <p:extLst>
      <p:ext uri="{BB962C8B-B14F-4D97-AF65-F5344CB8AC3E}">
        <p14:creationId xmlns:p14="http://schemas.microsoft.com/office/powerpoint/2010/main" val="163679275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Quote 4">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7B7014-5970-11E5-11F0-6B902283689F}"/>
              </a:ext>
            </a:extLst>
          </p:cNvPr>
          <p:cNvSpPr>
            <a:spLocks noGrp="1"/>
          </p:cNvSpPr>
          <p:nvPr>
            <p:ph type="title" hasCustomPrompt="1"/>
          </p:nvPr>
        </p:nvSpPr>
        <p:spPr>
          <a:xfrm>
            <a:off x="557784" y="4965192"/>
            <a:ext cx="8339328" cy="1289304"/>
          </a:xfrm>
        </p:spPr>
        <p:txBody>
          <a:bodyPr anchor="ctr">
            <a:normAutofit/>
          </a:bodyPr>
          <a:lstStyle>
            <a:lvl1pPr>
              <a:lnSpc>
                <a:spcPct val="120000"/>
              </a:lnSpc>
              <a:defRPr sz="1800" b="0">
                <a:latin typeface="+mn-lt"/>
              </a:defRPr>
            </a:lvl1pPr>
          </a:lstStyle>
          <a:p>
            <a:r>
              <a:rPr lang="en-US" dirty="0"/>
              <a:t>Quote Author</a:t>
            </a:r>
          </a:p>
        </p:txBody>
      </p:sp>
      <p:sp>
        <p:nvSpPr>
          <p:cNvPr id="7" name="Content Placeholder 6">
            <a:extLst>
              <a:ext uri="{FF2B5EF4-FFF2-40B4-BE49-F238E27FC236}">
                <a16:creationId xmlns:a16="http://schemas.microsoft.com/office/drawing/2014/main" id="{63EF4BD9-B936-0E90-F933-A03D5E185561}"/>
              </a:ext>
            </a:extLst>
          </p:cNvPr>
          <p:cNvSpPr>
            <a:spLocks noGrp="1"/>
          </p:cNvSpPr>
          <p:nvPr>
            <p:ph sz="quarter" idx="13" hasCustomPrompt="1"/>
          </p:nvPr>
        </p:nvSpPr>
        <p:spPr>
          <a:xfrm>
            <a:off x="429768" y="1033272"/>
            <a:ext cx="8467344" cy="3931920"/>
          </a:xfrm>
        </p:spPr>
        <p:txBody>
          <a:bodyPr anchor="b">
            <a:normAutofit/>
          </a:bodyPr>
          <a:lstStyle>
            <a:lvl1pPr marL="137160" indent="-137160">
              <a:lnSpc>
                <a:spcPct val="110000"/>
              </a:lnSpc>
              <a:spcBef>
                <a:spcPts val="0"/>
              </a:spcBef>
              <a:buNone/>
              <a:defRPr sz="4400">
                <a:solidFill>
                  <a:schemeClr val="accent1"/>
                </a:solidFill>
                <a:latin typeface="+mj-lt"/>
              </a:defRPr>
            </a:lvl1pPr>
          </a:lstStyle>
          <a:p>
            <a:pPr lvl="0"/>
            <a:r>
              <a:rPr lang="en-US" dirty="0"/>
              <a:t>Click to edit Quote</a:t>
            </a:r>
          </a:p>
        </p:txBody>
      </p:sp>
      <p:sp>
        <p:nvSpPr>
          <p:cNvPr id="6" name="Date Placeholder 5">
            <a:extLst>
              <a:ext uri="{FF2B5EF4-FFF2-40B4-BE49-F238E27FC236}">
                <a16:creationId xmlns:a16="http://schemas.microsoft.com/office/drawing/2014/main" id="{1554EA42-18F1-82AE-02C3-B2B2A57AD709}"/>
              </a:ext>
            </a:extLst>
          </p:cNvPr>
          <p:cNvSpPr>
            <a:spLocks noGrp="1"/>
          </p:cNvSpPr>
          <p:nvPr>
            <p:ph type="dt" sz="half" idx="14"/>
          </p:nvPr>
        </p:nvSpPr>
        <p:spPr/>
        <p:txBody>
          <a:bodyPr/>
          <a:lstStyle/>
          <a:p>
            <a:fld id="{F55215D8-97AA-4B85-B7A0-A02F39368DA3}" type="datetime1">
              <a:rPr lang="en-US" smtClean="0"/>
              <a:t>11/24/2025</a:t>
            </a:fld>
            <a:endParaRPr lang="en-US" dirty="0"/>
          </a:p>
        </p:txBody>
      </p:sp>
      <p:sp>
        <p:nvSpPr>
          <p:cNvPr id="9" name="Footer Placeholder 8">
            <a:extLst>
              <a:ext uri="{FF2B5EF4-FFF2-40B4-BE49-F238E27FC236}">
                <a16:creationId xmlns:a16="http://schemas.microsoft.com/office/drawing/2014/main" id="{A8AE5996-C1E5-AFF0-1C20-EFDC8711799D}"/>
              </a:ext>
            </a:extLst>
          </p:cNvPr>
          <p:cNvSpPr>
            <a:spLocks noGrp="1"/>
          </p:cNvSpPr>
          <p:nvPr>
            <p:ph type="ftr" sz="quarter" idx="15"/>
          </p:nvPr>
        </p:nvSpPr>
        <p:spPr/>
        <p:txBody>
          <a:bodyPr/>
          <a:lstStyle/>
          <a:p>
            <a:r>
              <a:rPr lang="en-US"/>
              <a:t>Sample Footer Text</a:t>
            </a:r>
            <a:endParaRPr lang="en-US" dirty="0"/>
          </a:p>
        </p:txBody>
      </p:sp>
      <p:sp>
        <p:nvSpPr>
          <p:cNvPr id="10" name="Slide Number Placeholder 9">
            <a:extLst>
              <a:ext uri="{FF2B5EF4-FFF2-40B4-BE49-F238E27FC236}">
                <a16:creationId xmlns:a16="http://schemas.microsoft.com/office/drawing/2014/main" id="{4A8ACF18-7D60-FEE3-1B8D-6E5F51611A84}"/>
              </a:ext>
            </a:extLst>
          </p:cNvPr>
          <p:cNvSpPr>
            <a:spLocks noGrp="1"/>
          </p:cNvSpPr>
          <p:nvPr>
            <p:ph type="sldNum" sz="quarter" idx="16"/>
          </p:nvPr>
        </p:nvSpPr>
        <p:spPr/>
        <p:txBody>
          <a:body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3240008268"/>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7" y="294248"/>
            <a:ext cx="11164825" cy="958480"/>
          </a:xfrm>
        </p:spPr>
        <p:txBody>
          <a:bodyPr/>
          <a:lstStyle/>
          <a:p>
            <a:r>
              <a:rPr lang="en-US" dirty="0"/>
              <a:t>Click to edit Master title style</a:t>
            </a:r>
          </a:p>
        </p:txBody>
      </p:sp>
      <p:sp>
        <p:nvSpPr>
          <p:cNvPr id="9" name="Text Placeholder 8">
            <a:extLst>
              <a:ext uri="{FF2B5EF4-FFF2-40B4-BE49-F238E27FC236}">
                <a16:creationId xmlns:a16="http://schemas.microsoft.com/office/drawing/2014/main" id="{778C515B-8D5A-0268-9044-7B2013C87E02}"/>
              </a:ext>
            </a:extLst>
          </p:cNvPr>
          <p:cNvSpPr>
            <a:spLocks noGrp="1"/>
          </p:cNvSpPr>
          <p:nvPr>
            <p:ph type="body" sz="quarter" idx="13"/>
          </p:nvPr>
        </p:nvSpPr>
        <p:spPr>
          <a:xfrm>
            <a:off x="429767" y="2020825"/>
            <a:ext cx="5212208" cy="428472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10">
            <a:extLst>
              <a:ext uri="{FF2B5EF4-FFF2-40B4-BE49-F238E27FC236}">
                <a16:creationId xmlns:a16="http://schemas.microsoft.com/office/drawing/2014/main" id="{13C7061A-8ED7-8B72-BD2B-2DF67F8C7A75}"/>
              </a:ext>
            </a:extLst>
          </p:cNvPr>
          <p:cNvSpPr>
            <a:spLocks noGrp="1"/>
          </p:cNvSpPr>
          <p:nvPr>
            <p:ph type="body" sz="quarter" idx="14"/>
          </p:nvPr>
        </p:nvSpPr>
        <p:spPr>
          <a:xfrm>
            <a:off x="6381622" y="2020822"/>
            <a:ext cx="5212208" cy="428472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5B15CE14-1FF6-4074-BE8F-BABA3B0759C8}" type="datetime1">
              <a:rPr lang="en-US" smtClean="0"/>
              <a:t>11/24/2025</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5882207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EE969-634D-6E32-D227-18E9282C6F9E}"/>
              </a:ext>
            </a:extLst>
          </p:cNvPr>
          <p:cNvSpPr>
            <a:spLocks noGrp="1"/>
          </p:cNvSpPr>
          <p:nvPr>
            <p:ph type="title"/>
          </p:nvPr>
        </p:nvSpPr>
        <p:spPr>
          <a:xfrm>
            <a:off x="429768" y="276166"/>
            <a:ext cx="11164824" cy="976562"/>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61CD26D4-290A-F0ED-7D62-41EDA6FEC2B9}"/>
              </a:ext>
            </a:extLst>
          </p:cNvPr>
          <p:cNvSpPr>
            <a:spLocks noGrp="1"/>
          </p:cNvSpPr>
          <p:nvPr>
            <p:ph type="body" idx="1"/>
          </p:nvPr>
        </p:nvSpPr>
        <p:spPr>
          <a:xfrm>
            <a:off x="429767" y="1380744"/>
            <a:ext cx="5212080" cy="559834"/>
          </a:xfrm>
        </p:spPr>
        <p:txBody>
          <a:bodyPr anchor="b">
            <a:normAutofit/>
          </a:bodyPr>
          <a:lstStyle>
            <a:lvl1pPr marL="0" indent="0">
              <a:lnSpc>
                <a:spcPct val="90000"/>
              </a:lnSpc>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1" name="Text Placeholder 10">
            <a:extLst>
              <a:ext uri="{FF2B5EF4-FFF2-40B4-BE49-F238E27FC236}">
                <a16:creationId xmlns:a16="http://schemas.microsoft.com/office/drawing/2014/main" id="{A211279F-0D05-3637-19CD-29468F4DD2F3}"/>
              </a:ext>
            </a:extLst>
          </p:cNvPr>
          <p:cNvSpPr>
            <a:spLocks noGrp="1"/>
          </p:cNvSpPr>
          <p:nvPr>
            <p:ph type="body" sz="quarter" idx="13"/>
          </p:nvPr>
        </p:nvSpPr>
        <p:spPr>
          <a:xfrm>
            <a:off x="430213" y="2021134"/>
            <a:ext cx="5211762" cy="434315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06536620-C4F3-EEC3-DBF1-05196B1CBB55}"/>
              </a:ext>
            </a:extLst>
          </p:cNvPr>
          <p:cNvSpPr>
            <a:spLocks noGrp="1"/>
          </p:cNvSpPr>
          <p:nvPr>
            <p:ph type="body" sz="quarter" idx="3"/>
          </p:nvPr>
        </p:nvSpPr>
        <p:spPr>
          <a:xfrm>
            <a:off x="6382512" y="1380744"/>
            <a:ext cx="5212080" cy="559834"/>
          </a:xfrm>
        </p:spPr>
        <p:txBody>
          <a:bodyPr anchor="b">
            <a:normAutofit/>
          </a:bodyPr>
          <a:lstStyle>
            <a:lvl1pPr marL="0" indent="0">
              <a:lnSpc>
                <a:spcPct val="90000"/>
              </a:lnSpc>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3" name="Text Placeholder 12">
            <a:extLst>
              <a:ext uri="{FF2B5EF4-FFF2-40B4-BE49-F238E27FC236}">
                <a16:creationId xmlns:a16="http://schemas.microsoft.com/office/drawing/2014/main" id="{F1B170DE-636A-B1A9-2EAB-C426DBFB3E51}"/>
              </a:ext>
            </a:extLst>
          </p:cNvPr>
          <p:cNvSpPr>
            <a:spLocks noGrp="1"/>
          </p:cNvSpPr>
          <p:nvPr>
            <p:ph type="body" sz="quarter" idx="14"/>
          </p:nvPr>
        </p:nvSpPr>
        <p:spPr>
          <a:xfrm>
            <a:off x="6381750" y="2020888"/>
            <a:ext cx="5213350" cy="4343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4E3B3581-658A-8487-F9CB-E79F2BFF27E4}"/>
              </a:ext>
            </a:extLst>
          </p:cNvPr>
          <p:cNvSpPr>
            <a:spLocks noGrp="1"/>
          </p:cNvSpPr>
          <p:nvPr>
            <p:ph type="dt" sz="half" idx="10"/>
          </p:nvPr>
        </p:nvSpPr>
        <p:spPr/>
        <p:txBody>
          <a:bodyPr/>
          <a:lstStyle/>
          <a:p>
            <a:fld id="{68971389-0C57-4856-A530-D0CC79ABF97F}" type="datetime1">
              <a:rPr lang="en-US" smtClean="0"/>
              <a:t>11/24/2025</a:t>
            </a:fld>
            <a:endParaRPr lang="en-US"/>
          </a:p>
        </p:txBody>
      </p:sp>
      <p:sp>
        <p:nvSpPr>
          <p:cNvPr id="8" name="Footer Placeholder 7">
            <a:extLst>
              <a:ext uri="{FF2B5EF4-FFF2-40B4-BE49-F238E27FC236}">
                <a16:creationId xmlns:a16="http://schemas.microsoft.com/office/drawing/2014/main" id="{949D76D8-9033-26CF-BF4C-AECCC685C177}"/>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E02A06B8-CC1D-542F-D8EB-7625046B91D2}"/>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33396287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A9F42-7FF7-F803-C075-BC4968D35E34}"/>
              </a:ext>
            </a:extLst>
          </p:cNvPr>
          <p:cNvSpPr>
            <a:spLocks noGrp="1"/>
          </p:cNvSpPr>
          <p:nvPr>
            <p:ph type="title"/>
          </p:nvPr>
        </p:nvSpPr>
        <p:spPr/>
        <p:txBody>
          <a:bodyPr/>
          <a:lstStyle/>
          <a:p>
            <a:r>
              <a:rPr lang="en-US" dirty="0"/>
              <a:t>Click to edit Master title style</a:t>
            </a:r>
          </a:p>
        </p:txBody>
      </p:sp>
      <p:sp>
        <p:nvSpPr>
          <p:cNvPr id="3" name="Date Placeholder 2">
            <a:extLst>
              <a:ext uri="{FF2B5EF4-FFF2-40B4-BE49-F238E27FC236}">
                <a16:creationId xmlns:a16="http://schemas.microsoft.com/office/drawing/2014/main" id="{E89E8268-7232-2944-F1BD-399F9419B563}"/>
              </a:ext>
            </a:extLst>
          </p:cNvPr>
          <p:cNvSpPr>
            <a:spLocks noGrp="1"/>
          </p:cNvSpPr>
          <p:nvPr>
            <p:ph type="dt" sz="half" idx="10"/>
          </p:nvPr>
        </p:nvSpPr>
        <p:spPr/>
        <p:txBody>
          <a:bodyPr/>
          <a:lstStyle/>
          <a:p>
            <a:fld id="{23B13EFD-DF71-4A7D-9C47-1BBDB138B295}" type="datetime1">
              <a:rPr lang="en-US" smtClean="0"/>
              <a:t>11/24/2025</a:t>
            </a:fld>
            <a:endParaRPr lang="en-US"/>
          </a:p>
        </p:txBody>
      </p:sp>
      <p:sp>
        <p:nvSpPr>
          <p:cNvPr id="4" name="Footer Placeholder 3">
            <a:extLst>
              <a:ext uri="{FF2B5EF4-FFF2-40B4-BE49-F238E27FC236}">
                <a16:creationId xmlns:a16="http://schemas.microsoft.com/office/drawing/2014/main" id="{6B968DDD-323F-89A1-84E3-DDBA626D9386}"/>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98FBDC76-671D-1671-DCE2-D5658BD40E29}"/>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406553356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9BC4D82-0182-501C-9231-46767680476E}"/>
              </a:ext>
            </a:extLst>
          </p:cNvPr>
          <p:cNvSpPr>
            <a:spLocks noGrp="1"/>
          </p:cNvSpPr>
          <p:nvPr>
            <p:ph type="dt" sz="half" idx="10"/>
          </p:nvPr>
        </p:nvSpPr>
        <p:spPr/>
        <p:txBody>
          <a:bodyPr/>
          <a:lstStyle/>
          <a:p>
            <a:fld id="{766BE319-9B1C-4A02-A60F-55C05B841F00}" type="datetime1">
              <a:rPr lang="en-US" smtClean="0"/>
              <a:t>11/24/2025</a:t>
            </a:fld>
            <a:endParaRPr lang="en-US"/>
          </a:p>
        </p:txBody>
      </p:sp>
      <p:sp>
        <p:nvSpPr>
          <p:cNvPr id="3" name="Footer Placeholder 2">
            <a:extLst>
              <a:ext uri="{FF2B5EF4-FFF2-40B4-BE49-F238E27FC236}">
                <a16:creationId xmlns:a16="http://schemas.microsoft.com/office/drawing/2014/main" id="{10EAA6C9-A7F3-19F1-D17C-A1D83FAF553F}"/>
              </a:ext>
            </a:extLst>
          </p:cNvPr>
          <p:cNvSpPr>
            <a:spLocks noGrp="1"/>
          </p:cNvSpPr>
          <p:nvPr>
            <p:ph type="ftr" sz="quarter" idx="11"/>
          </p:nvPr>
        </p:nvSpPr>
        <p:spPr/>
        <p:txBody>
          <a:bodyPr/>
          <a:lstStyle/>
          <a:p>
            <a:r>
              <a:rPr lang="en-US"/>
              <a:t>Sample Footer Text</a:t>
            </a:r>
          </a:p>
        </p:txBody>
      </p:sp>
      <p:sp>
        <p:nvSpPr>
          <p:cNvPr id="4" name="Slide Number Placeholder 3">
            <a:extLst>
              <a:ext uri="{FF2B5EF4-FFF2-40B4-BE49-F238E27FC236}">
                <a16:creationId xmlns:a16="http://schemas.microsoft.com/office/drawing/2014/main" id="{34EBB816-1B94-116F-92D4-6043AE9E0C6B}"/>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61480373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0C37F-77BE-E128-4248-D001C39E79C6}"/>
              </a:ext>
            </a:extLst>
          </p:cNvPr>
          <p:cNvSpPr>
            <a:spLocks noGrp="1"/>
          </p:cNvSpPr>
          <p:nvPr>
            <p:ph type="title"/>
          </p:nvPr>
        </p:nvSpPr>
        <p:spPr>
          <a:xfrm>
            <a:off x="429768" y="553616"/>
            <a:ext cx="3595634" cy="1757505"/>
          </a:xfrm>
        </p:spPr>
        <p:txBody>
          <a:bodyPr anchor="t">
            <a:normAutofit/>
          </a:bodyPr>
          <a:lstStyle>
            <a:lvl1pPr>
              <a:defRPr sz="2800"/>
            </a:lvl1pPr>
          </a:lstStyle>
          <a:p>
            <a:r>
              <a:rPr lang="en-US" dirty="0"/>
              <a:t>Click to edit Master title style</a:t>
            </a:r>
          </a:p>
        </p:txBody>
      </p:sp>
      <p:sp>
        <p:nvSpPr>
          <p:cNvPr id="4" name="Text Placeholder 3">
            <a:extLst>
              <a:ext uri="{FF2B5EF4-FFF2-40B4-BE49-F238E27FC236}">
                <a16:creationId xmlns:a16="http://schemas.microsoft.com/office/drawing/2014/main" id="{EC0EEBFB-2026-6A35-33ED-F008376B67A0}"/>
              </a:ext>
            </a:extLst>
          </p:cNvPr>
          <p:cNvSpPr>
            <a:spLocks noGrp="1"/>
          </p:cNvSpPr>
          <p:nvPr>
            <p:ph type="body" sz="half" idx="2"/>
          </p:nvPr>
        </p:nvSpPr>
        <p:spPr>
          <a:xfrm>
            <a:off x="429769" y="2311121"/>
            <a:ext cx="3309608" cy="3993263"/>
          </a:xfrm>
        </p:spPr>
        <p:txBody>
          <a:bodyPr anchor="t">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3" name="Content Placeholder 2">
            <a:extLst>
              <a:ext uri="{FF2B5EF4-FFF2-40B4-BE49-F238E27FC236}">
                <a16:creationId xmlns:a16="http://schemas.microsoft.com/office/drawing/2014/main" id="{2F3B20A8-A604-C977-02C0-083BA8663484}"/>
              </a:ext>
            </a:extLst>
          </p:cNvPr>
          <p:cNvSpPr>
            <a:spLocks noGrp="1"/>
          </p:cNvSpPr>
          <p:nvPr>
            <p:ph idx="1"/>
          </p:nvPr>
        </p:nvSpPr>
        <p:spPr>
          <a:xfrm>
            <a:off x="5136995" y="553616"/>
            <a:ext cx="6466741" cy="5752566"/>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3F05638-7A56-469A-825A-1DFA600254C8}"/>
              </a:ext>
            </a:extLst>
          </p:cNvPr>
          <p:cNvSpPr>
            <a:spLocks noGrp="1"/>
          </p:cNvSpPr>
          <p:nvPr>
            <p:ph type="dt" sz="half" idx="10"/>
          </p:nvPr>
        </p:nvSpPr>
        <p:spPr/>
        <p:txBody>
          <a:bodyPr/>
          <a:lstStyle/>
          <a:p>
            <a:fld id="{60EF397E-666B-470F-A253-6BE6BC97EEBE}" type="datetime1">
              <a:rPr lang="en-US" smtClean="0"/>
              <a:t>11/24/2025</a:t>
            </a:fld>
            <a:endParaRPr lang="en-US"/>
          </a:p>
        </p:txBody>
      </p:sp>
      <p:sp>
        <p:nvSpPr>
          <p:cNvPr id="6" name="Footer Placeholder 5">
            <a:extLst>
              <a:ext uri="{FF2B5EF4-FFF2-40B4-BE49-F238E27FC236}">
                <a16:creationId xmlns:a16="http://schemas.microsoft.com/office/drawing/2014/main" id="{9C85A215-184B-2105-0279-ED02F6445831}"/>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32C7CA46-892B-253A-3A28-7414E17B837B}"/>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4388745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Photo 4">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429768" y="5276088"/>
            <a:ext cx="11347704" cy="786384"/>
          </a:xfrm>
        </p:spPr>
        <p:txBody>
          <a:bodyPr vert="horz" lIns="91440" tIns="45720" rIns="91440" bIns="45720" rtlCol="0" anchor="b">
            <a:normAutofit/>
          </a:bodyPr>
          <a:lstStyle>
            <a:lvl1pPr>
              <a:defRPr lang="en-US" sz="4400" dirty="0">
                <a:solidFill>
                  <a:schemeClr val="tx2"/>
                </a:solidFill>
              </a:defRPr>
            </a:lvl1pPr>
          </a:lstStyle>
          <a:p>
            <a:pPr lvl="0"/>
            <a:r>
              <a:rPr lang="en-US" dirty="0"/>
              <a:t>Click to edit Master title style</a:t>
            </a:r>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429768" y="5980176"/>
            <a:ext cx="11347704" cy="530352"/>
          </a:xfrm>
        </p:spPr>
        <p:txBody>
          <a:bodyPr vert="horz" lIns="91440" tIns="45720" rIns="91440" bIns="45720" rtlCol="0" anchor="ctr">
            <a:normAutofit/>
          </a:bodyPr>
          <a:lstStyle>
            <a:lvl1pPr marL="0" indent="0">
              <a:buNone/>
              <a:defRPr lang="en-US" dirty="0">
                <a:solidFill>
                  <a:schemeClr val="tx2"/>
                </a:solidFill>
              </a:defRPr>
            </a:lvl1pPr>
          </a:lstStyle>
          <a:p>
            <a:pPr lvl="0"/>
            <a:r>
              <a:rPr lang="en-US" dirty="0"/>
              <a:t>Click to edit Master subtitle style</a:t>
            </a:r>
          </a:p>
        </p:txBody>
      </p:sp>
      <p:sp>
        <p:nvSpPr>
          <p:cNvPr id="9" name="Picture Placeholder 8">
            <a:extLst>
              <a:ext uri="{FF2B5EF4-FFF2-40B4-BE49-F238E27FC236}">
                <a16:creationId xmlns:a16="http://schemas.microsoft.com/office/drawing/2014/main" id="{A9E06FED-92D3-C4D6-28D7-600D842F7AC3}"/>
              </a:ext>
            </a:extLst>
          </p:cNvPr>
          <p:cNvSpPr>
            <a:spLocks noGrp="1"/>
          </p:cNvSpPr>
          <p:nvPr>
            <p:ph type="pic" sz="quarter" idx="13" hasCustomPrompt="1"/>
          </p:nvPr>
        </p:nvSpPr>
        <p:spPr>
          <a:xfrm>
            <a:off x="0" y="0"/>
            <a:ext cx="11733150" cy="5135804"/>
          </a:xfrm>
          <a:custGeom>
            <a:avLst/>
            <a:gdLst>
              <a:gd name="connsiteX0" fmla="*/ 0 w 11733150"/>
              <a:gd name="connsiteY0" fmla="*/ 0 h 5135804"/>
              <a:gd name="connsiteX1" fmla="*/ 11733150 w 11733150"/>
              <a:gd name="connsiteY1" fmla="*/ 0 h 5135804"/>
              <a:gd name="connsiteX2" fmla="*/ 11733150 w 11733150"/>
              <a:gd name="connsiteY2" fmla="*/ 4533808 h 5135804"/>
              <a:gd name="connsiteX3" fmla="*/ 11131154 w 11733150"/>
              <a:gd name="connsiteY3" fmla="*/ 5135804 h 5135804"/>
              <a:gd name="connsiteX4" fmla="*/ 0 w 11733150"/>
              <a:gd name="connsiteY4" fmla="*/ 5135804 h 51358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33150" h="5135804">
                <a:moveTo>
                  <a:pt x="0" y="0"/>
                </a:moveTo>
                <a:lnTo>
                  <a:pt x="11733150" y="0"/>
                </a:lnTo>
                <a:lnTo>
                  <a:pt x="11733150" y="4533808"/>
                </a:lnTo>
                <a:cubicBezTo>
                  <a:pt x="11733150" y="4866281"/>
                  <a:pt x="11463627" y="5135804"/>
                  <a:pt x="11131154" y="5135804"/>
                </a:cubicBezTo>
                <a:lnTo>
                  <a:pt x="0" y="5135804"/>
                </a:lnTo>
                <a:close/>
              </a:path>
            </a:pathLst>
          </a:custGeom>
          <a:blipFill dpi="0" rotWithShape="1">
            <a:blip r:embed="rId2">
              <a:alphaModFix amt="75000"/>
            </a:blip>
            <a:srcRect/>
            <a:stretch>
              <a:fillRect/>
            </a:stretch>
          </a:blipFill>
        </p:spPr>
        <p:txBody>
          <a:bodyPr wrap="square">
            <a:noAutofit/>
          </a:bodyPr>
          <a:lstStyle>
            <a:lvl1pPr marL="0" indent="0">
              <a:buNone/>
              <a:defRPr/>
            </a:lvl1pPr>
          </a:lstStyle>
          <a:p>
            <a:r>
              <a:rPr lang="en-US" dirty="0"/>
              <a:t>.</a:t>
            </a:r>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a:xfrm>
            <a:off x="137160" y="6519672"/>
            <a:ext cx="3494314" cy="365125"/>
          </a:xfrm>
        </p:spPr>
        <p:txBody>
          <a:bodyPr/>
          <a:lstStyle>
            <a:lvl1pPr>
              <a:defRPr>
                <a:solidFill>
                  <a:schemeClr val="tx2"/>
                </a:solidFill>
                <a:effectLst/>
              </a:defRPr>
            </a:lvl1pPr>
          </a:lstStyle>
          <a:p>
            <a:fld id="{4DEE5A9B-1189-4B03-AA34-8ABCB3EDCE59}" type="datetime1">
              <a:rPr lang="en-US" smtClean="0"/>
              <a:t>11/24/2025</a:t>
            </a:fld>
            <a:endParaRPr lang="en-US" dirty="0"/>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a:xfrm>
            <a:off x="8876521" y="6519672"/>
            <a:ext cx="2805405" cy="365125"/>
          </a:xfrm>
        </p:spPr>
        <p:txBody>
          <a:bodyPr/>
          <a:lstStyle>
            <a:lvl1pPr>
              <a:defRPr>
                <a:solidFill>
                  <a:schemeClr val="tx2"/>
                </a:solidFill>
                <a:effectLst/>
              </a:defRPr>
            </a:lvl1pPr>
          </a:lstStyle>
          <a:p>
            <a:r>
              <a:rPr lang="en-US"/>
              <a:t>Sample Footer Text</a:t>
            </a:r>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a:xfrm>
            <a:off x="11632162" y="6519672"/>
            <a:ext cx="429207" cy="365125"/>
          </a:xfrm>
        </p:spPr>
        <p:txBody>
          <a:bodyPr/>
          <a:lstStyle>
            <a:lvl1pPr>
              <a:defRPr>
                <a:solidFill>
                  <a:schemeClr val="tx2"/>
                </a:solidFill>
                <a:effectLst/>
              </a:defRPr>
            </a:lvl1pPr>
          </a:lstStyle>
          <a:p>
            <a:fld id="{CC057153-B650-4DEB-B370-79DDCFDCE934}" type="slidenum">
              <a:rPr lang="en-US" smtClean="0"/>
              <a:pPr/>
              <a:t>‹#›</a:t>
            </a:fld>
            <a:endParaRPr lang="en-US"/>
          </a:p>
        </p:txBody>
      </p:sp>
    </p:spTree>
    <p:extLst>
      <p:ext uri="{BB962C8B-B14F-4D97-AF65-F5344CB8AC3E}">
        <p14:creationId xmlns:p14="http://schemas.microsoft.com/office/powerpoint/2010/main" val="126557224"/>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06A09-98CF-FAC2-3708-AECC4360C651}"/>
              </a:ext>
            </a:extLst>
          </p:cNvPr>
          <p:cNvSpPr>
            <a:spLocks noGrp="1"/>
          </p:cNvSpPr>
          <p:nvPr>
            <p:ph type="title"/>
          </p:nvPr>
        </p:nvSpPr>
        <p:spPr>
          <a:xfrm>
            <a:off x="429768" y="557784"/>
            <a:ext cx="3713996" cy="2212313"/>
          </a:xfrm>
        </p:spPr>
        <p:txBody>
          <a:bodyPr anchor="t">
            <a:normAutofit/>
          </a:bodyPr>
          <a:lstStyle>
            <a:lvl1pPr>
              <a:defRPr sz="3200"/>
            </a:lvl1pPr>
          </a:lstStyle>
          <a:p>
            <a:r>
              <a:rPr lang="en-US" dirty="0"/>
              <a:t>Click to edit Master title style</a:t>
            </a:r>
          </a:p>
        </p:txBody>
      </p:sp>
      <p:sp>
        <p:nvSpPr>
          <p:cNvPr id="4" name="Text Placeholder 3">
            <a:extLst>
              <a:ext uri="{FF2B5EF4-FFF2-40B4-BE49-F238E27FC236}">
                <a16:creationId xmlns:a16="http://schemas.microsoft.com/office/drawing/2014/main" id="{F32C4A61-EF2A-C5A5-B150-4448600B3937}"/>
              </a:ext>
            </a:extLst>
          </p:cNvPr>
          <p:cNvSpPr>
            <a:spLocks noGrp="1"/>
          </p:cNvSpPr>
          <p:nvPr>
            <p:ph type="body" sz="half" idx="2"/>
          </p:nvPr>
        </p:nvSpPr>
        <p:spPr>
          <a:xfrm>
            <a:off x="429767" y="2826137"/>
            <a:ext cx="3310128" cy="3434638"/>
          </a:xfrm>
        </p:spPr>
        <p:txBody>
          <a:bodyPr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3" name="Picture Placeholder 8">
            <a:extLst>
              <a:ext uri="{FF2B5EF4-FFF2-40B4-BE49-F238E27FC236}">
                <a16:creationId xmlns:a16="http://schemas.microsoft.com/office/drawing/2014/main" id="{FA23F0E6-EDAF-3A7F-5EC8-F911E9AE48EF}"/>
              </a:ext>
            </a:extLst>
          </p:cNvPr>
          <p:cNvSpPr>
            <a:spLocks noGrp="1"/>
          </p:cNvSpPr>
          <p:nvPr>
            <p:ph type="pic" sz="quarter" idx="13" hasCustomPrompt="1"/>
          </p:nvPr>
        </p:nvSpPr>
        <p:spPr>
          <a:xfrm>
            <a:off x="4502843" y="0"/>
            <a:ext cx="7689157" cy="6399152"/>
          </a:xfrm>
          <a:custGeom>
            <a:avLst/>
            <a:gdLst>
              <a:gd name="connsiteX0" fmla="*/ 0 w 7689157"/>
              <a:gd name="connsiteY0" fmla="*/ 0 h 6399152"/>
              <a:gd name="connsiteX1" fmla="*/ 7689157 w 7689157"/>
              <a:gd name="connsiteY1" fmla="*/ 0 h 6399152"/>
              <a:gd name="connsiteX2" fmla="*/ 7689157 w 7689157"/>
              <a:gd name="connsiteY2" fmla="*/ 6399152 h 6399152"/>
              <a:gd name="connsiteX3" fmla="*/ 578440 w 7689157"/>
              <a:gd name="connsiteY3" fmla="*/ 6399152 h 6399152"/>
              <a:gd name="connsiteX4" fmla="*/ 0 w 7689157"/>
              <a:gd name="connsiteY4" fmla="*/ 582071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9157" h="6399152">
                <a:moveTo>
                  <a:pt x="0" y="0"/>
                </a:moveTo>
                <a:lnTo>
                  <a:pt x="7689157" y="0"/>
                </a:lnTo>
                <a:lnTo>
                  <a:pt x="7689157" y="6399152"/>
                </a:lnTo>
                <a:lnTo>
                  <a:pt x="578440" y="6399152"/>
                </a:lnTo>
                <a:cubicBezTo>
                  <a:pt x="258976" y="6399152"/>
                  <a:pt x="0" y="6140176"/>
                  <a:pt x="0" y="5820712"/>
                </a:cubicBezTo>
                <a:close/>
              </a:path>
            </a:pathLst>
          </a:custGeom>
          <a:blipFill dpi="0" rotWithShape="1">
            <a:blip r:embed="rId2">
              <a:alphaModFix amt="70000"/>
            </a:blip>
            <a:srcRect/>
            <a:stretch>
              <a:fillRect/>
            </a:stretch>
          </a:blipFill>
        </p:spPr>
        <p:txBody>
          <a:bodyPr wrap="square">
            <a:noAutofit/>
          </a:bodyPr>
          <a:lstStyle>
            <a:lvl1pPr marL="0" indent="0">
              <a:buNone/>
              <a:defRPr/>
            </a:lvl1pPr>
          </a:lstStyle>
          <a:p>
            <a:r>
              <a:rPr lang="en-US" dirty="0"/>
              <a:t>.</a:t>
            </a:r>
          </a:p>
        </p:txBody>
      </p:sp>
      <p:sp>
        <p:nvSpPr>
          <p:cNvPr id="5" name="Date Placeholder 4">
            <a:extLst>
              <a:ext uri="{FF2B5EF4-FFF2-40B4-BE49-F238E27FC236}">
                <a16:creationId xmlns:a16="http://schemas.microsoft.com/office/drawing/2014/main" id="{920B235E-39C7-4C78-20EF-DB48ECD9CB90}"/>
              </a:ext>
            </a:extLst>
          </p:cNvPr>
          <p:cNvSpPr>
            <a:spLocks noGrp="1"/>
          </p:cNvSpPr>
          <p:nvPr>
            <p:ph type="dt" sz="half" idx="10"/>
          </p:nvPr>
        </p:nvSpPr>
        <p:spPr/>
        <p:txBody>
          <a:bodyPr/>
          <a:lstStyle/>
          <a:p>
            <a:fld id="{EB2249CC-ABEB-43E4-956A-E3EA25785381}" type="datetime1">
              <a:rPr lang="en-US" smtClean="0"/>
              <a:t>11/24/2025</a:t>
            </a:fld>
            <a:endParaRPr lang="en-US"/>
          </a:p>
        </p:txBody>
      </p:sp>
      <p:sp>
        <p:nvSpPr>
          <p:cNvPr id="6" name="Footer Placeholder 5">
            <a:extLst>
              <a:ext uri="{FF2B5EF4-FFF2-40B4-BE49-F238E27FC236}">
                <a16:creationId xmlns:a16="http://schemas.microsoft.com/office/drawing/2014/main" id="{7FDC75DA-9A78-9AB9-7171-95A08CC51C56}"/>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5EFE1A03-DCCB-53C7-DBFE-2AD55C90591B}"/>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42990946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onclusion">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429768" y="429768"/>
            <a:ext cx="10890374" cy="1627632"/>
          </a:xfrm>
        </p:spPr>
        <p:txBody>
          <a:bodyPr anchor="t">
            <a:normAutofit/>
          </a:bodyPr>
          <a:lstStyle>
            <a:lvl1pPr>
              <a:defRPr sz="6600">
                <a:solidFill>
                  <a:schemeClr val="accent1"/>
                </a:solidFill>
              </a:defRPr>
            </a:lvl1pPr>
          </a:lstStyle>
          <a:p>
            <a:r>
              <a:rPr lang="en-US" dirty="0"/>
              <a:t>Click to edit Master title style</a:t>
            </a:r>
          </a:p>
        </p:txBody>
      </p:sp>
      <p:sp>
        <p:nvSpPr>
          <p:cNvPr id="8" name="Content Placeholder 7">
            <a:extLst>
              <a:ext uri="{FF2B5EF4-FFF2-40B4-BE49-F238E27FC236}">
                <a16:creationId xmlns:a16="http://schemas.microsoft.com/office/drawing/2014/main" id="{C7E1FCC9-2D1D-9C6B-8C9A-E3D0A77DBEF0}"/>
              </a:ext>
            </a:extLst>
          </p:cNvPr>
          <p:cNvSpPr>
            <a:spLocks noGrp="1"/>
          </p:cNvSpPr>
          <p:nvPr>
            <p:ph sz="quarter" idx="13"/>
          </p:nvPr>
        </p:nvSpPr>
        <p:spPr>
          <a:xfrm>
            <a:off x="429768" y="3264408"/>
            <a:ext cx="10890374" cy="2834640"/>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F1FE689B-95F7-4D9F-8FA3-5EAD5F062125}" type="datetime1">
              <a:rPr lang="en-US" smtClean="0"/>
              <a:t>11/24/2025</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760623641"/>
      </p:ext>
    </p:extLst>
  </p:cSld>
  <p:clrMapOvr>
    <a:overrideClrMapping bg1="lt1" tx1="dk1" bg2="lt2" tx2="dk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onclusion 2">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429768" y="1627318"/>
            <a:ext cx="8430768" cy="1842020"/>
          </a:xfrm>
        </p:spPr>
        <p:txBody>
          <a:bodyPr anchor="b">
            <a:normAutofit/>
          </a:bodyPr>
          <a:lstStyle>
            <a:lvl1pPr>
              <a:defRPr sz="6000">
                <a:solidFill>
                  <a:schemeClr val="accent1"/>
                </a:solidFill>
              </a:defRPr>
            </a:lvl1pPr>
          </a:lstStyle>
          <a:p>
            <a:r>
              <a:rPr lang="en-US" dirty="0"/>
              <a:t>Click to edit Master title style</a:t>
            </a:r>
          </a:p>
        </p:txBody>
      </p:sp>
      <p:sp>
        <p:nvSpPr>
          <p:cNvPr id="7" name="Content Placeholder 6">
            <a:extLst>
              <a:ext uri="{FF2B5EF4-FFF2-40B4-BE49-F238E27FC236}">
                <a16:creationId xmlns:a16="http://schemas.microsoft.com/office/drawing/2014/main" id="{053FFEDA-E57B-DF13-2394-A1514E15F85A}"/>
              </a:ext>
            </a:extLst>
          </p:cNvPr>
          <p:cNvSpPr>
            <a:spLocks noGrp="1"/>
          </p:cNvSpPr>
          <p:nvPr>
            <p:ph sz="quarter" idx="14"/>
          </p:nvPr>
        </p:nvSpPr>
        <p:spPr>
          <a:xfrm>
            <a:off x="429768" y="3622673"/>
            <a:ext cx="8430768" cy="1828800"/>
          </a:xfrm>
        </p:spPr>
        <p:txBody>
          <a:bodyPr vert="horz" lIns="91440" tIns="45720" rIns="91440" bIns="45720" rtlCol="0">
            <a:normAutofit/>
          </a:bodyPr>
          <a:lstStyle>
            <a:lvl1pPr marL="0" indent="0">
              <a:buNone/>
              <a:defRPr lang="en-US" dirty="0"/>
            </a:lvl1pPr>
            <a:lvl2pPr marL="228600" indent="0">
              <a:buNone/>
              <a:defRPr lang="en-US" dirty="0"/>
            </a:lvl2pPr>
            <a:lvl3pPr marL="457200" indent="0">
              <a:buNone/>
              <a:defRPr lang="en-US" dirty="0"/>
            </a:lvl3pPr>
            <a:lvl4pPr marL="685800" indent="0">
              <a:buNone/>
              <a:defRPr lang="en-US" dirty="0"/>
            </a:lvl4pPr>
            <a:lvl5pPr marL="914400" indent="0">
              <a:buNone/>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3B9EC20F-E1D8-4943-B054-6F2B6C10D630}" type="datetime1">
              <a:rPr lang="en-US" smtClean="0"/>
              <a:t>11/24/2025</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434410018"/>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1">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429768" y="493776"/>
            <a:ext cx="8028432" cy="4325112"/>
          </a:xfrm>
        </p:spPr>
        <p:txBody>
          <a:bodyPr vert="horz" lIns="91440" tIns="45720" rIns="91440" bIns="45720" rtlCol="0" anchor="t">
            <a:normAutofit/>
          </a:bodyPr>
          <a:lstStyle>
            <a:lvl1pPr>
              <a:defRPr lang="en-US" sz="8000" dirty="0">
                <a:solidFill>
                  <a:schemeClr val="tx2"/>
                </a:solidFill>
              </a:defRPr>
            </a:lvl1pPr>
          </a:lstStyle>
          <a:p>
            <a:pPr lvl="0"/>
            <a:r>
              <a:rPr lang="en-US" dirty="0"/>
              <a:t>Click to edit Master title style</a:t>
            </a:r>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429768" y="5065776"/>
            <a:ext cx="5431536" cy="1188720"/>
          </a:xfrm>
        </p:spPr>
        <p:txBody>
          <a:bodyPr vert="horz" lIns="91440" tIns="45720" rIns="91440" bIns="45720" rtlCol="0" anchor="b">
            <a:normAutofit/>
          </a:bodyPr>
          <a:lstStyle>
            <a:lvl1pPr marL="0" indent="0">
              <a:buNone/>
              <a:defRPr lang="en-US" dirty="0">
                <a:solidFill>
                  <a:schemeClr val="tx2"/>
                </a:solidFill>
              </a:defRPr>
            </a:lvl1pPr>
          </a:lstStyle>
          <a:p>
            <a:pPr lvl="0"/>
            <a:r>
              <a:rPr lang="en-US" dirty="0"/>
              <a:t>Click to edit Master subtitle style</a:t>
            </a:r>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lvl1pPr>
              <a:defRPr>
                <a:solidFill>
                  <a:schemeClr val="tx2"/>
                </a:solidFill>
              </a:defRPr>
            </a:lvl1pPr>
          </a:lstStyle>
          <a:p>
            <a:fld id="{FED32A50-3A67-42D0-AFC3-9798A621A2DF}" type="datetime1">
              <a:rPr lang="en-US" smtClean="0"/>
              <a:t>11/24/2025</a:t>
            </a:fld>
            <a:endParaRPr lang="en-US"/>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lvl1pPr>
              <a:defRPr>
                <a:solidFill>
                  <a:schemeClr val="tx2"/>
                </a:solidFill>
              </a:defRPr>
            </a:lvl1pPr>
          </a:lstStyle>
          <a:p>
            <a:r>
              <a:rPr lang="en-US"/>
              <a:t>Sample Footer Text</a:t>
            </a:r>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lvl1pPr>
              <a:defRPr>
                <a:solidFill>
                  <a:schemeClr val="tx2"/>
                </a:solidFill>
              </a:defRPr>
            </a:lvl1pPr>
          </a:lstStyle>
          <a:p>
            <a:fld id="{CC057153-B650-4DEB-B370-79DDCFDCE934}" type="slidenum">
              <a:rPr lang="en-US" smtClean="0"/>
              <a:pPr/>
              <a:t>‹#›</a:t>
            </a:fld>
            <a:endParaRPr lang="en-US"/>
          </a:p>
        </p:txBody>
      </p:sp>
    </p:spTree>
    <p:extLst>
      <p:ext uri="{BB962C8B-B14F-4D97-AF65-F5344CB8AC3E}">
        <p14:creationId xmlns:p14="http://schemas.microsoft.com/office/powerpoint/2010/main" val="941060777"/>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1408176" y="1536192"/>
            <a:ext cx="9171432" cy="2615184"/>
          </a:xfrm>
        </p:spPr>
        <p:txBody>
          <a:bodyPr anchor="ctr">
            <a:normAutofit/>
          </a:bodyPr>
          <a:lstStyle>
            <a:lvl1pPr algn="ctr">
              <a:defRPr sz="5400">
                <a:solidFill>
                  <a:schemeClr val="tx2"/>
                </a:solidFill>
              </a:defRPr>
            </a:lvl1pPr>
          </a:lstStyle>
          <a:p>
            <a:r>
              <a:rPr lang="en-US" dirty="0"/>
              <a:t>Click to edit Master title style</a:t>
            </a:r>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1408176" y="5111496"/>
            <a:ext cx="9171432" cy="1143000"/>
          </a:xfrm>
        </p:spPr>
        <p:txBody>
          <a:bodyPr anchor="t">
            <a:normAutofit/>
          </a:bodyPr>
          <a:lstStyle>
            <a:lvl1pPr marL="0" indent="0" algn="ctr">
              <a:buNone/>
              <a:defRPr sz="18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lvl1pPr>
              <a:defRPr>
                <a:solidFill>
                  <a:schemeClr val="tx2"/>
                </a:solidFill>
              </a:defRPr>
            </a:lvl1pPr>
          </a:lstStyle>
          <a:p>
            <a:fld id="{B65698FC-C9DA-44B4-AC6C-01EEA7EAAA4C}" type="datetime1">
              <a:rPr lang="en-US" smtClean="0"/>
              <a:t>11/24/2025</a:t>
            </a:fld>
            <a:endParaRPr lang="en-US"/>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lvl1pPr>
              <a:defRPr>
                <a:solidFill>
                  <a:schemeClr val="tx2"/>
                </a:solidFill>
              </a:defRPr>
            </a:lvl1pPr>
          </a:lstStyle>
          <a:p>
            <a:r>
              <a:rPr lang="en-US"/>
              <a:t>Sample Footer Text</a:t>
            </a:r>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lvl1pPr>
              <a:defRPr>
                <a:solidFill>
                  <a:schemeClr val="tx2"/>
                </a:solidFill>
              </a:defRPr>
            </a:lvl1pPr>
          </a:lstStyle>
          <a:p>
            <a:fld id="{CC057153-B650-4DEB-B370-79DDCFDCE934}" type="slidenum">
              <a:rPr lang="en-US" smtClean="0"/>
              <a:pPr/>
              <a:t>‹#›</a:t>
            </a:fld>
            <a:endParaRPr lang="en-US"/>
          </a:p>
        </p:txBody>
      </p:sp>
    </p:spTree>
    <p:extLst>
      <p:ext uri="{BB962C8B-B14F-4D97-AF65-F5344CB8AC3E}">
        <p14:creationId xmlns:p14="http://schemas.microsoft.com/office/powerpoint/2010/main" val="3116434884"/>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3">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429768" y="438912"/>
            <a:ext cx="11494008" cy="4654296"/>
          </a:xfrm>
        </p:spPr>
        <p:txBody>
          <a:bodyPr vert="horz" lIns="91440" tIns="45720" rIns="91440" bIns="45720" rtlCol="0" anchor="t">
            <a:normAutofit/>
          </a:bodyPr>
          <a:lstStyle>
            <a:lvl1pPr>
              <a:defRPr lang="en-US" sz="12500" dirty="0">
                <a:solidFill>
                  <a:schemeClr val="tx2"/>
                </a:solidFill>
              </a:defRPr>
            </a:lvl1pPr>
          </a:lstStyle>
          <a:p>
            <a:pPr lvl="0"/>
            <a:r>
              <a:rPr lang="en-US" dirty="0"/>
              <a:t>Click to edit Master title style</a:t>
            </a:r>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429768" y="5170516"/>
            <a:ext cx="4800600" cy="1083980"/>
          </a:xfrm>
        </p:spPr>
        <p:txBody>
          <a:bodyPr vert="horz" lIns="91440" tIns="45720" rIns="91440" bIns="45720" rtlCol="0" anchor="b">
            <a:normAutofit/>
          </a:bodyPr>
          <a:lstStyle>
            <a:lvl1pPr marL="0" indent="0">
              <a:buNone/>
              <a:defRPr lang="en-US" dirty="0">
                <a:solidFill>
                  <a:schemeClr val="tx2"/>
                </a:solidFill>
              </a:defRPr>
            </a:lvl1pPr>
          </a:lstStyle>
          <a:p>
            <a:pPr lvl="0"/>
            <a:r>
              <a:rPr lang="en-US" dirty="0"/>
              <a:t>Click to edit Master subtitle style</a:t>
            </a:r>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lvl1pPr>
              <a:defRPr>
                <a:solidFill>
                  <a:schemeClr val="tx2"/>
                </a:solidFill>
              </a:defRPr>
            </a:lvl1pPr>
          </a:lstStyle>
          <a:p>
            <a:fld id="{29ECA0D2-D30D-4484-8941-E31C1541BC59}" type="datetime1">
              <a:rPr lang="en-US" smtClean="0"/>
              <a:t>11/24/2025</a:t>
            </a:fld>
            <a:endParaRPr lang="en-US"/>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lvl1pPr>
              <a:defRPr>
                <a:solidFill>
                  <a:schemeClr val="tx2"/>
                </a:solidFill>
              </a:defRPr>
            </a:lvl1pPr>
          </a:lstStyle>
          <a:p>
            <a:r>
              <a:rPr lang="en-US"/>
              <a:t>Sample Footer Text</a:t>
            </a:r>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lvl1pPr>
              <a:defRPr>
                <a:solidFill>
                  <a:schemeClr val="tx2"/>
                </a:solidFill>
              </a:defRPr>
            </a:lvl1pPr>
          </a:lstStyle>
          <a:p>
            <a:fld id="{CC057153-B650-4DEB-B370-79DDCFDCE934}" type="slidenum">
              <a:rPr lang="en-US" smtClean="0"/>
              <a:pPr/>
              <a:t>‹#›</a:t>
            </a:fld>
            <a:endParaRPr lang="en-US"/>
          </a:p>
        </p:txBody>
      </p:sp>
    </p:spTree>
    <p:extLst>
      <p:ext uri="{BB962C8B-B14F-4D97-AF65-F5344CB8AC3E}">
        <p14:creationId xmlns:p14="http://schemas.microsoft.com/office/powerpoint/2010/main" val="1800067843"/>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ection Header">
    <p:bg>
      <p:bgRef idx="1001">
        <a:schemeClr val="bg2"/>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7A12A6-507C-2714-2F24-09ADE11584C5}"/>
              </a:ext>
            </a:extLst>
          </p:cNvPr>
          <p:cNvSpPr/>
          <p:nvPr/>
        </p:nvSpPr>
        <p:spPr>
          <a:xfrm>
            <a:off x="0" y="0"/>
            <a:ext cx="12192000" cy="6858000"/>
          </a:xfrm>
          <a:prstGeom prst="rect">
            <a:avLst/>
          </a:prstGeom>
          <a:solidFill>
            <a:schemeClr val="accent3">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92EA34-13CC-54C1-DE3D-4F1D5D55C9A7}"/>
              </a:ext>
            </a:extLst>
          </p:cNvPr>
          <p:cNvSpPr>
            <a:spLocks noGrp="1"/>
          </p:cNvSpPr>
          <p:nvPr>
            <p:ph type="title"/>
          </p:nvPr>
        </p:nvSpPr>
        <p:spPr>
          <a:xfrm>
            <a:off x="429768" y="1810512"/>
            <a:ext cx="8961120" cy="4654296"/>
          </a:xfrm>
        </p:spPr>
        <p:txBody>
          <a:bodyPr anchor="b">
            <a:normAutofit/>
          </a:bodyPr>
          <a:lstStyle>
            <a:lvl1pPr>
              <a:defRPr sz="6000">
                <a:solidFill>
                  <a:schemeClr val="accent1"/>
                </a:solidFill>
              </a:defRPr>
            </a:lvl1pPr>
          </a:lstStyle>
          <a:p>
            <a:r>
              <a:rPr lang="en-US" dirty="0"/>
              <a:t>Click to edit Master title style</a:t>
            </a:r>
          </a:p>
        </p:txBody>
      </p:sp>
      <p:sp>
        <p:nvSpPr>
          <p:cNvPr id="4" name="Date Placeholder 3">
            <a:extLst>
              <a:ext uri="{FF2B5EF4-FFF2-40B4-BE49-F238E27FC236}">
                <a16:creationId xmlns:a16="http://schemas.microsoft.com/office/drawing/2014/main" id="{8F845713-EE4C-7615-B812-531C14CF0CA2}"/>
              </a:ext>
            </a:extLst>
          </p:cNvPr>
          <p:cNvSpPr>
            <a:spLocks noGrp="1"/>
          </p:cNvSpPr>
          <p:nvPr>
            <p:ph type="dt" sz="half" idx="10"/>
          </p:nvPr>
        </p:nvSpPr>
        <p:spPr/>
        <p:txBody>
          <a:bodyPr/>
          <a:lstStyle>
            <a:lvl1pPr>
              <a:defRPr>
                <a:solidFill>
                  <a:schemeClr val="accent1"/>
                </a:solidFill>
              </a:defRPr>
            </a:lvl1pPr>
          </a:lstStyle>
          <a:p>
            <a:fld id="{BFA793B8-7270-4493-83ED-C07D34603133}" type="datetime1">
              <a:rPr lang="en-US" smtClean="0"/>
              <a:t>11/24/2025</a:t>
            </a:fld>
            <a:endParaRPr lang="en-US" dirty="0"/>
          </a:p>
        </p:txBody>
      </p:sp>
      <p:sp>
        <p:nvSpPr>
          <p:cNvPr id="5" name="Footer Placeholder 4">
            <a:extLst>
              <a:ext uri="{FF2B5EF4-FFF2-40B4-BE49-F238E27FC236}">
                <a16:creationId xmlns:a16="http://schemas.microsoft.com/office/drawing/2014/main" id="{9F1849E7-8E94-3B02-239C-AAB481596BFD}"/>
              </a:ext>
            </a:extLst>
          </p:cNvPr>
          <p:cNvSpPr>
            <a:spLocks noGrp="1"/>
          </p:cNvSpPr>
          <p:nvPr>
            <p:ph type="ftr" sz="quarter" idx="11"/>
          </p:nvPr>
        </p:nvSpPr>
        <p:spPr/>
        <p:txBody>
          <a:bodyPr/>
          <a:lstStyle>
            <a:lvl1pPr>
              <a:defRPr>
                <a:solidFill>
                  <a:schemeClr val="accent1"/>
                </a:solidFill>
              </a:defRPr>
            </a:lvl1pPr>
          </a:lstStyle>
          <a:p>
            <a:r>
              <a:rPr lang="en-US"/>
              <a:t>Sample Footer Text</a:t>
            </a:r>
          </a:p>
        </p:txBody>
      </p:sp>
      <p:sp>
        <p:nvSpPr>
          <p:cNvPr id="6" name="Slide Number Placeholder 5">
            <a:extLst>
              <a:ext uri="{FF2B5EF4-FFF2-40B4-BE49-F238E27FC236}">
                <a16:creationId xmlns:a16="http://schemas.microsoft.com/office/drawing/2014/main" id="{70644BD7-C050-D052-8408-65ADAAF674FF}"/>
              </a:ext>
            </a:extLst>
          </p:cNvPr>
          <p:cNvSpPr>
            <a:spLocks noGrp="1"/>
          </p:cNvSpPr>
          <p:nvPr>
            <p:ph type="sldNum" sz="quarter" idx="12"/>
          </p:nvPr>
        </p:nvSpPr>
        <p:spPr/>
        <p:txBody>
          <a:bodyPr/>
          <a:lstStyle>
            <a:lvl1pPr>
              <a:defRPr>
                <a:solidFill>
                  <a:schemeClr val="accent1"/>
                </a:solidFill>
              </a:defRPr>
            </a:lvl1pPr>
          </a:lstStyle>
          <a:p>
            <a:fld id="{84145AC3-CC88-4C8A-A6CE-8D44921B6A23}" type="slidenum">
              <a:rPr lang="en-US" smtClean="0"/>
              <a:pPr/>
              <a:t>‹#›</a:t>
            </a:fld>
            <a:endParaRPr lang="en-US"/>
          </a:p>
        </p:txBody>
      </p:sp>
    </p:spTree>
    <p:extLst>
      <p:ext uri="{BB962C8B-B14F-4D97-AF65-F5344CB8AC3E}">
        <p14:creationId xmlns:p14="http://schemas.microsoft.com/office/powerpoint/2010/main" val="429142868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5BFB69-9245-EC58-F1DE-FEB625BD336A}"/>
              </a:ext>
            </a:extLst>
          </p:cNvPr>
          <p:cNvSpPr>
            <a:spLocks noGrp="1"/>
          </p:cNvSpPr>
          <p:nvPr>
            <p:ph type="title"/>
          </p:nvPr>
        </p:nvSpPr>
        <p:spPr>
          <a:xfrm>
            <a:off x="429768" y="283464"/>
            <a:ext cx="10652760" cy="969264"/>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a:extLst>
              <a:ext uri="{FF2B5EF4-FFF2-40B4-BE49-F238E27FC236}">
                <a16:creationId xmlns:a16="http://schemas.microsoft.com/office/drawing/2014/main" id="{5516AFD5-5144-C460-0CA4-644BC4A93C02}"/>
              </a:ext>
            </a:extLst>
          </p:cNvPr>
          <p:cNvSpPr>
            <a:spLocks noGrp="1"/>
          </p:cNvSpPr>
          <p:nvPr>
            <p:ph type="body" idx="1"/>
          </p:nvPr>
        </p:nvSpPr>
        <p:spPr>
          <a:xfrm>
            <a:off x="429768" y="1380744"/>
            <a:ext cx="10652760" cy="490118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995753E-AF8A-7E04-8A1A-205B755A0215}"/>
              </a:ext>
            </a:extLst>
          </p:cNvPr>
          <p:cNvSpPr>
            <a:spLocks noGrp="1"/>
          </p:cNvSpPr>
          <p:nvPr>
            <p:ph type="dt" sz="half" idx="2"/>
          </p:nvPr>
        </p:nvSpPr>
        <p:spPr>
          <a:xfrm>
            <a:off x="429768" y="6492240"/>
            <a:ext cx="2843784" cy="338328"/>
          </a:xfrm>
          <a:prstGeom prst="rect">
            <a:avLst/>
          </a:prstGeom>
        </p:spPr>
        <p:txBody>
          <a:bodyPr vert="horz" lIns="91440" tIns="45720" rIns="91440" bIns="45720" rtlCol="0" anchor="ctr"/>
          <a:lstStyle>
            <a:lvl1pPr algn="l">
              <a:defRPr sz="800">
                <a:solidFill>
                  <a:schemeClr val="tx1"/>
                </a:solidFill>
              </a:defRPr>
            </a:lvl1pPr>
          </a:lstStyle>
          <a:p>
            <a:fld id="{F7F99000-8DC5-4FAA-962C-D38BB4F2BF7D}" type="datetime1">
              <a:rPr lang="en-US" smtClean="0"/>
              <a:t>11/24/2025</a:t>
            </a:fld>
            <a:endParaRPr lang="en-US" dirty="0"/>
          </a:p>
        </p:txBody>
      </p:sp>
      <p:sp>
        <p:nvSpPr>
          <p:cNvPr id="5" name="Footer Placeholder 4">
            <a:extLst>
              <a:ext uri="{FF2B5EF4-FFF2-40B4-BE49-F238E27FC236}">
                <a16:creationId xmlns:a16="http://schemas.microsoft.com/office/drawing/2014/main" id="{D4E1B7C8-DA74-800B-EE14-A39E9DB32DE4}"/>
              </a:ext>
            </a:extLst>
          </p:cNvPr>
          <p:cNvSpPr>
            <a:spLocks noGrp="1"/>
          </p:cNvSpPr>
          <p:nvPr>
            <p:ph type="ftr" sz="quarter" idx="3"/>
          </p:nvPr>
        </p:nvSpPr>
        <p:spPr>
          <a:xfrm>
            <a:off x="8897112" y="6492240"/>
            <a:ext cx="2660904" cy="338328"/>
          </a:xfrm>
          <a:prstGeom prst="rect">
            <a:avLst/>
          </a:prstGeom>
        </p:spPr>
        <p:txBody>
          <a:bodyPr vert="horz" lIns="91440" tIns="45720" rIns="91440" bIns="45720" rtlCol="0" anchor="ctr"/>
          <a:lstStyle>
            <a:lvl1pPr algn="r">
              <a:defRPr sz="800">
                <a:solidFill>
                  <a:schemeClr val="tx1"/>
                </a:solidFill>
              </a:defRPr>
            </a:lvl1pPr>
          </a:lstStyle>
          <a:p>
            <a:r>
              <a:rPr lang="en-US"/>
              <a:t>Sample Footer Text</a:t>
            </a:r>
            <a:endParaRPr lang="en-US" dirty="0"/>
          </a:p>
        </p:txBody>
      </p:sp>
      <p:sp>
        <p:nvSpPr>
          <p:cNvPr id="6" name="Slide Number Placeholder 5">
            <a:extLst>
              <a:ext uri="{FF2B5EF4-FFF2-40B4-BE49-F238E27FC236}">
                <a16:creationId xmlns:a16="http://schemas.microsoft.com/office/drawing/2014/main" id="{7AC1647D-0DF0-CA1B-F723-EF7B8F508DB7}"/>
              </a:ext>
            </a:extLst>
          </p:cNvPr>
          <p:cNvSpPr>
            <a:spLocks noGrp="1"/>
          </p:cNvSpPr>
          <p:nvPr>
            <p:ph type="sldNum" sz="quarter" idx="4"/>
          </p:nvPr>
        </p:nvSpPr>
        <p:spPr>
          <a:xfrm>
            <a:off x="11649456" y="6492240"/>
            <a:ext cx="457200" cy="338328"/>
          </a:xfrm>
          <a:prstGeom prst="rect">
            <a:avLst/>
          </a:prstGeom>
        </p:spPr>
        <p:txBody>
          <a:bodyPr vert="horz" lIns="91440" tIns="45720" rIns="91440" bIns="45720" rtlCol="0" anchor="ctr"/>
          <a:lstStyle>
            <a:lvl1pPr algn="r">
              <a:defRPr sz="800">
                <a:solidFill>
                  <a:schemeClr val="tx1"/>
                </a:solidFill>
              </a:defRPr>
            </a:lvl1p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756592367"/>
      </p:ext>
    </p:extLst>
  </p:cSld>
  <p:clrMap bg1="lt1" tx1="dk1" bg2="lt2" tx2="dk2" accent1="accent1" accent2="accent2" accent3="accent3" accent4="accent4" accent5="accent5" accent6="accent6" hlink="hlink" folHlink="folHlink"/>
  <p:sldLayoutIdLst>
    <p:sldLayoutId id="2147483803" r:id="rId1"/>
    <p:sldLayoutId id="2147483802" r:id="rId2"/>
    <p:sldLayoutId id="2147483804"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 id="2147483761" r:id="rId12"/>
    <p:sldLayoutId id="2147483762" r:id="rId13"/>
    <p:sldLayoutId id="2147483763" r:id="rId14"/>
    <p:sldLayoutId id="2147483764" r:id="rId15"/>
    <p:sldLayoutId id="2147483765" r:id="rId16"/>
    <p:sldLayoutId id="2147483766" r:id="rId17"/>
    <p:sldLayoutId id="2147483767" r:id="rId18"/>
    <p:sldLayoutId id="2147483768" r:id="rId19"/>
    <p:sldLayoutId id="2147483769" r:id="rId20"/>
    <p:sldLayoutId id="2147483770" r:id="rId21"/>
    <p:sldLayoutId id="2147483771" r:id="rId22"/>
    <p:sldLayoutId id="2147483772" r:id="rId23"/>
    <p:sldLayoutId id="2147483773" r:id="rId24"/>
    <p:sldLayoutId id="2147483774" r:id="rId25"/>
    <p:sldLayoutId id="2147483775" r:id="rId26"/>
    <p:sldLayoutId id="2147483776" r:id="rId27"/>
    <p:sldLayoutId id="2147483777" r:id="rId28"/>
    <p:sldLayoutId id="2147483778" r:id="rId29"/>
    <p:sldLayoutId id="2147483779" r:id="rId30"/>
    <p:sldLayoutId id="2147483780" r:id="rId31"/>
    <p:sldLayoutId id="2147483781" r:id="rId32"/>
    <p:sldLayoutId id="2147483782" r:id="rId33"/>
    <p:sldLayoutId id="2147483783" r:id="rId34"/>
    <p:sldLayoutId id="2147483784" r:id="rId35"/>
    <p:sldLayoutId id="2147483785" r:id="rId36"/>
    <p:sldLayoutId id="2147483786" r:id="rId37"/>
    <p:sldLayoutId id="2147483787" r:id="rId38"/>
    <p:sldLayoutId id="2147483788" r:id="rId39"/>
    <p:sldLayoutId id="2147483789" r:id="rId40"/>
    <p:sldLayoutId id="2147483790" r:id="rId41"/>
    <p:sldLayoutId id="2147483791" r:id="rId42"/>
    <p:sldLayoutId id="2147483792" r:id="rId43"/>
    <p:sldLayoutId id="2147483793" r:id="rId44"/>
    <p:sldLayoutId id="2147483794" r:id="rId45"/>
    <p:sldLayoutId id="2147483795" r:id="rId46"/>
    <p:sldLayoutId id="2147483796" r:id="rId47"/>
    <p:sldLayoutId id="2147483797" r:id="rId48"/>
    <p:sldLayoutId id="2147483798" r:id="rId49"/>
    <p:sldLayoutId id="2147483799" r:id="rId50"/>
    <p:sldLayoutId id="2147483800" r:id="rId51"/>
    <p:sldLayoutId id="2147483801" r:id="rId52"/>
  </p:sldLayoutIdLst>
  <p:hf sldNum="0" hdr="0" ftr="0" dt="0"/>
  <p:txStyles>
    <p:titleStyle>
      <a:lvl1pPr algn="l" defTabSz="914400" rtl="0" eaLnBrk="1" latinLnBrk="0" hangingPunct="1">
        <a:lnSpc>
          <a:spcPct val="90000"/>
        </a:lnSpc>
        <a:spcBef>
          <a:spcPct val="0"/>
        </a:spcBef>
        <a:buNone/>
        <a:defRPr sz="3200" b="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18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369BD-ABF2-3D98-F565-BAF73298A0F4}"/>
              </a:ext>
            </a:extLst>
          </p:cNvPr>
          <p:cNvSpPr>
            <a:spLocks noGrp="1"/>
          </p:cNvSpPr>
          <p:nvPr>
            <p:ph type="ctrTitle"/>
          </p:nvPr>
        </p:nvSpPr>
        <p:spPr>
          <a:xfrm>
            <a:off x="318840" y="214758"/>
            <a:ext cx="5879005" cy="1572768"/>
          </a:xfrm>
        </p:spPr>
        <p:txBody>
          <a:bodyPr anchor="t">
            <a:normAutofit fontScale="90000"/>
          </a:bodyPr>
          <a:lstStyle/>
          <a:p>
            <a:pPr algn="just"/>
            <a:r>
              <a:rPr lang="en-GB" sz="4800" dirty="0"/>
              <a:t>The Struggle for Sexual freedom 1870-1930</a:t>
            </a:r>
          </a:p>
        </p:txBody>
      </p:sp>
      <p:sp>
        <p:nvSpPr>
          <p:cNvPr id="3" name="Subtitle 2">
            <a:extLst>
              <a:ext uri="{FF2B5EF4-FFF2-40B4-BE49-F238E27FC236}">
                <a16:creationId xmlns:a16="http://schemas.microsoft.com/office/drawing/2014/main" id="{1B563818-B89D-D5A4-6D71-F582582459AE}"/>
              </a:ext>
            </a:extLst>
          </p:cNvPr>
          <p:cNvSpPr>
            <a:spLocks noGrp="1"/>
          </p:cNvSpPr>
          <p:nvPr>
            <p:ph type="subTitle" idx="1"/>
          </p:nvPr>
        </p:nvSpPr>
        <p:spPr>
          <a:xfrm>
            <a:off x="114959" y="1475544"/>
            <a:ext cx="6242307" cy="4923669"/>
          </a:xfrm>
        </p:spPr>
        <p:txBody>
          <a:bodyPr anchor="b">
            <a:normAutofit/>
          </a:bodyPr>
          <a:lstStyle/>
          <a:p>
            <a:pPr algn="just"/>
            <a:r>
              <a:rPr lang="en-GB" dirty="0"/>
              <a:t>This presentation will include: </a:t>
            </a:r>
          </a:p>
          <a:p>
            <a:pPr marL="285750" indent="-285750" algn="just">
              <a:buFontTx/>
              <a:buChar char="-"/>
            </a:pPr>
            <a:r>
              <a:rPr lang="en-GB" dirty="0"/>
              <a:t>An introduction: This focuses on the historical context, time frame, key terms and historiography – Lydia and Lottie</a:t>
            </a:r>
          </a:p>
          <a:p>
            <a:pPr marL="285750" indent="-285750" algn="just">
              <a:buFontTx/>
              <a:buChar char="-"/>
            </a:pPr>
            <a:r>
              <a:rPr lang="en-GB" dirty="0"/>
              <a:t>Sections 1-4: We have each chosen readings from the seminar list and have created our own slides highlighting the key arguments and historiographical positioning of our texts.</a:t>
            </a:r>
          </a:p>
          <a:p>
            <a:pPr marL="285750" indent="-285750" algn="just">
              <a:buFontTx/>
              <a:buChar char="-"/>
            </a:pPr>
            <a:r>
              <a:rPr lang="en-GB" dirty="0"/>
              <a:t>A conclusion- This is a summary of the overall historiographical positioning, key takeaways and final comments- All </a:t>
            </a:r>
          </a:p>
        </p:txBody>
      </p:sp>
      <p:pic>
        <p:nvPicPr>
          <p:cNvPr id="10" name="Picture Placeholder 9">
            <a:extLst>
              <a:ext uri="{FF2B5EF4-FFF2-40B4-BE49-F238E27FC236}">
                <a16:creationId xmlns:a16="http://schemas.microsoft.com/office/drawing/2014/main" id="{4CC95CDB-6D6A-9EEB-B8BF-BBC5CD0B0EE9}"/>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8878" r="18878"/>
          <a:stretch/>
        </p:blipFill>
        <p:spPr>
          <a:xfrm>
            <a:off x="6516688" y="0"/>
            <a:ext cx="5675312" cy="6399213"/>
          </a:xfrm>
        </p:spPr>
      </p:pic>
      <p:sp>
        <p:nvSpPr>
          <p:cNvPr id="4" name="TextBox 3">
            <a:extLst>
              <a:ext uri="{FF2B5EF4-FFF2-40B4-BE49-F238E27FC236}">
                <a16:creationId xmlns:a16="http://schemas.microsoft.com/office/drawing/2014/main" id="{650FEE81-DB04-B514-0A6C-CD4551AE3F3D}"/>
              </a:ext>
            </a:extLst>
          </p:cNvPr>
          <p:cNvSpPr txBox="1"/>
          <p:nvPr/>
        </p:nvSpPr>
        <p:spPr>
          <a:xfrm>
            <a:off x="8567802" y="6488668"/>
            <a:ext cx="2467628" cy="369332"/>
          </a:xfrm>
          <a:prstGeom prst="rect">
            <a:avLst/>
          </a:prstGeom>
          <a:noFill/>
        </p:spPr>
        <p:txBody>
          <a:bodyPr wrap="square" rtlCol="0">
            <a:spAutoFit/>
          </a:bodyPr>
          <a:lstStyle/>
          <a:p>
            <a:r>
              <a:rPr lang="en-GB" dirty="0"/>
              <a:t>Power point: Lydia</a:t>
            </a:r>
          </a:p>
        </p:txBody>
      </p:sp>
    </p:spTree>
    <p:extLst>
      <p:ext uri="{BB962C8B-B14F-4D97-AF65-F5344CB8AC3E}">
        <p14:creationId xmlns:p14="http://schemas.microsoft.com/office/powerpoint/2010/main" val="15381425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5E2CB02-ECFA-2962-0E00-9F11BA4D59E4}"/>
              </a:ext>
            </a:extLst>
          </p:cNvPr>
          <p:cNvSpPr txBox="1"/>
          <p:nvPr/>
        </p:nvSpPr>
        <p:spPr>
          <a:xfrm>
            <a:off x="215900" y="-12700"/>
            <a:ext cx="11976100" cy="6617196"/>
          </a:xfrm>
          <a:prstGeom prst="rect">
            <a:avLst/>
          </a:prstGeom>
          <a:noFill/>
        </p:spPr>
        <p:txBody>
          <a:bodyPr wrap="square" rtlCol="0">
            <a:spAutoFit/>
          </a:bodyPr>
          <a:lstStyle/>
          <a:p>
            <a:r>
              <a:rPr lang="en-US" sz="2400" b="1" i="1" dirty="0">
                <a:latin typeface="Times New Roman"/>
                <a:cs typeface="Times New Roman"/>
              </a:rPr>
              <a:t>Free Love and Victorian Feminism: The Drivers </a:t>
            </a:r>
            <a:r>
              <a:rPr lang="en-US" sz="2400" b="1" i="1" dirty="0" err="1">
                <a:latin typeface="Times New Roman"/>
                <a:cs typeface="Times New Roman"/>
              </a:rPr>
              <a:t>Matrimonials</a:t>
            </a:r>
            <a:r>
              <a:rPr lang="en-US" sz="2400" b="1" i="1" dirty="0">
                <a:latin typeface="Times New Roman"/>
                <a:cs typeface="Times New Roman"/>
              </a:rPr>
              <a:t> of Elizabeth Wolstenholme and Ben Elmy, </a:t>
            </a:r>
            <a:r>
              <a:rPr lang="en-US" sz="2400" b="1" dirty="0">
                <a:latin typeface="Times New Roman"/>
                <a:cs typeface="Times New Roman"/>
              </a:rPr>
              <a:t>by Sandra Stanley Holton</a:t>
            </a:r>
          </a:p>
          <a:p>
            <a:endParaRPr lang="en-US" dirty="0">
              <a:latin typeface="Times New Roman"/>
              <a:cs typeface="Times New Roman"/>
            </a:endParaRPr>
          </a:p>
          <a:p>
            <a:r>
              <a:rPr lang="en-US" sz="2000" b="1" dirty="0">
                <a:latin typeface="Times New Roman"/>
                <a:ea typeface="+mn-lt"/>
                <a:cs typeface="Times New Roman"/>
              </a:rPr>
              <a:t>Brief Overview:</a:t>
            </a:r>
          </a:p>
          <a:p>
            <a:r>
              <a:rPr lang="en-US" sz="2000" dirty="0">
                <a:latin typeface="Times New Roman"/>
                <a:ea typeface="+mn-lt"/>
                <a:cs typeface="+mn-lt"/>
              </a:rPr>
              <a:t>Holton shows how the personal relationship between feminist Elizabeth Wolstenholme and Ben Elmy. Rooted in </a:t>
            </a:r>
            <a:r>
              <a:rPr lang="en-US" sz="2000" i="1" dirty="0">
                <a:latin typeface="Times New Roman"/>
                <a:ea typeface="+mn-lt"/>
                <a:cs typeface="+mn-lt"/>
              </a:rPr>
              <a:t>free love</a:t>
            </a:r>
            <a:r>
              <a:rPr lang="en-US" sz="2000" dirty="0">
                <a:latin typeface="Times New Roman"/>
                <a:ea typeface="+mn-lt"/>
                <a:cs typeface="+mn-lt"/>
              </a:rPr>
              <a:t> ideal and this became a political act that revealed major fault lines within Victorian feminism.</a:t>
            </a:r>
            <a:endParaRPr lang="en-US" sz="2000" dirty="0">
              <a:latin typeface="Times New Roman"/>
            </a:endParaRPr>
          </a:p>
          <a:p>
            <a:endParaRPr lang="en-US" sz="2000" dirty="0">
              <a:latin typeface="Times New Roman"/>
              <a:cs typeface="Times New Roman"/>
            </a:endParaRPr>
          </a:p>
          <a:p>
            <a:r>
              <a:rPr lang="en-US" sz="2000" b="1" dirty="0">
                <a:latin typeface="Times New Roman"/>
                <a:ea typeface="+mn-lt"/>
                <a:cs typeface="+mn-lt"/>
              </a:rPr>
              <a:t>Core Points: </a:t>
            </a:r>
          </a:p>
          <a:p>
            <a:pPr marL="285750" indent="-285750">
              <a:buFont typeface="Calibri"/>
              <a:buChar char="-"/>
            </a:pPr>
            <a:r>
              <a:rPr lang="en-US" sz="2000" b="1" dirty="0">
                <a:latin typeface="Times New Roman"/>
                <a:ea typeface="+mn-lt"/>
                <a:cs typeface="+mn-lt"/>
              </a:rPr>
              <a:t>Free Love as Protest:</a:t>
            </a:r>
            <a:r>
              <a:rPr lang="en-US" sz="2000" dirty="0">
                <a:latin typeface="Times New Roman"/>
                <a:ea typeface="+mn-lt"/>
                <a:cs typeface="+mn-lt"/>
              </a:rPr>
              <a:t> Their choice to cohabit without marriage challenged Victorian marriage laws, especially coverture, and embodied their belief in women’s autonomy. </a:t>
            </a:r>
            <a:endParaRPr lang="en-US" sz="2000" dirty="0">
              <a:latin typeface="Aptos" panose="020B0004020202020204"/>
              <a:ea typeface="+mn-lt"/>
              <a:cs typeface="+mn-lt"/>
            </a:endParaRPr>
          </a:p>
          <a:p>
            <a:pPr marL="285750" indent="-285750">
              <a:buFont typeface="Calibri"/>
              <a:buChar char="-"/>
            </a:pPr>
            <a:r>
              <a:rPr lang="en-US" sz="2000" b="1" dirty="0">
                <a:latin typeface="Times New Roman"/>
                <a:ea typeface="+mn-lt"/>
                <a:cs typeface="+mn-lt"/>
              </a:rPr>
              <a:t>Public Backlash:</a:t>
            </a:r>
            <a:r>
              <a:rPr lang="en-US" sz="2000" dirty="0">
                <a:latin typeface="Times New Roman"/>
                <a:ea typeface="+mn-lt"/>
                <a:cs typeface="+mn-lt"/>
              </a:rPr>
              <a:t> When Elizabeth became pregnant, pressure from the feminist movement and wider society forced the couple into a civil marriage. Here we see the limits of radicalism under scrutiny in practice.  </a:t>
            </a:r>
            <a:endParaRPr lang="en-US" sz="2000" dirty="0">
              <a:latin typeface="Aptos" panose="020B0004020202020204"/>
              <a:ea typeface="+mn-lt"/>
              <a:cs typeface="+mn-lt"/>
            </a:endParaRPr>
          </a:p>
          <a:p>
            <a:pPr marL="285750" indent="-285750">
              <a:buFont typeface="Calibri"/>
              <a:buChar char="-"/>
            </a:pPr>
            <a:r>
              <a:rPr lang="en-US" sz="2000" b="1" dirty="0">
                <a:latin typeface="Times New Roman"/>
                <a:ea typeface="+mn-lt"/>
                <a:cs typeface="+mn-lt"/>
              </a:rPr>
              <a:t>Movement Tensions:</a:t>
            </a:r>
            <a:r>
              <a:rPr lang="en-US" sz="2000" dirty="0">
                <a:latin typeface="Times New Roman"/>
                <a:ea typeface="+mn-lt"/>
                <a:cs typeface="+mn-lt"/>
              </a:rPr>
              <a:t> Their case highlights internal divisions between radical feminists who questioned marriage itself and moderates who </a:t>
            </a:r>
            <a:r>
              <a:rPr lang="en-US" sz="2000" dirty="0" err="1">
                <a:latin typeface="Times New Roman"/>
                <a:ea typeface="+mn-lt"/>
                <a:cs typeface="+mn-lt"/>
              </a:rPr>
              <a:t>prioritised</a:t>
            </a:r>
            <a:r>
              <a:rPr lang="en-US" sz="2000" dirty="0">
                <a:latin typeface="Times New Roman"/>
                <a:ea typeface="+mn-lt"/>
                <a:cs typeface="+mn-lt"/>
              </a:rPr>
              <a:t> respectability for political strategy. </a:t>
            </a:r>
            <a:endParaRPr lang="en-US" sz="2000" dirty="0">
              <a:latin typeface="Aptos" panose="020B0004020202020204"/>
              <a:ea typeface="+mn-lt"/>
              <a:cs typeface="+mn-lt"/>
            </a:endParaRPr>
          </a:p>
          <a:p>
            <a:pPr marL="285750" indent="-285750">
              <a:buFont typeface="Calibri"/>
              <a:buChar char="-"/>
            </a:pPr>
            <a:r>
              <a:rPr lang="en-US" sz="2000" b="1" dirty="0">
                <a:latin typeface="Times New Roman"/>
                <a:ea typeface="+mn-lt"/>
                <a:cs typeface="+mn-lt"/>
              </a:rPr>
              <a:t>Holton's interpretation:</a:t>
            </a:r>
            <a:r>
              <a:rPr lang="en-US" sz="2000" dirty="0">
                <a:latin typeface="Times New Roman"/>
                <a:ea typeface="+mn-lt"/>
                <a:cs typeface="+mn-lt"/>
              </a:rPr>
              <a:t> Holton uses this relationship to show that early feminism extended beyond suffrage, encompassing debates about sexuality, the state, and personal freedom.</a:t>
            </a:r>
            <a:endParaRPr lang="en-US" sz="2000" dirty="0"/>
          </a:p>
          <a:p>
            <a:endParaRPr lang="en-US" sz="2000" dirty="0">
              <a:latin typeface="Times New Roman"/>
              <a:ea typeface="+mn-lt"/>
              <a:cs typeface="+mn-lt"/>
            </a:endParaRPr>
          </a:p>
          <a:p>
            <a:r>
              <a:rPr lang="en-US" sz="2000" b="1" dirty="0">
                <a:latin typeface="Times New Roman"/>
                <a:ea typeface="+mn-lt"/>
                <a:cs typeface="+mn-lt"/>
              </a:rPr>
              <a:t>Takeaway: </a:t>
            </a:r>
            <a:endParaRPr lang="en-US" sz="2000" dirty="0">
              <a:latin typeface="Times New Roman"/>
              <a:ea typeface="+mn-lt"/>
              <a:cs typeface="Times New Roman"/>
            </a:endParaRPr>
          </a:p>
          <a:p>
            <a:r>
              <a:rPr lang="en-US" sz="2000" dirty="0">
                <a:latin typeface="Times New Roman"/>
                <a:ea typeface="+mn-lt"/>
                <a:cs typeface="+mn-lt"/>
              </a:rPr>
              <a:t>The Wolstenholme–Elmy union illustrates how deeply intertwined the personal and political were in Victorian feminism, and how radical ideals could be constrained by social pressures and movement politics.</a:t>
            </a:r>
            <a:endParaRPr lang="en-US" sz="2000" dirty="0">
              <a:latin typeface="Times New Roman"/>
              <a:cs typeface="Times New Roman"/>
            </a:endParaRPr>
          </a:p>
          <a:p>
            <a:endParaRPr lang="en-GB" dirty="0"/>
          </a:p>
        </p:txBody>
      </p:sp>
      <p:sp>
        <p:nvSpPr>
          <p:cNvPr id="5" name="TextBox 4">
            <a:extLst>
              <a:ext uri="{FF2B5EF4-FFF2-40B4-BE49-F238E27FC236}">
                <a16:creationId xmlns:a16="http://schemas.microsoft.com/office/drawing/2014/main" id="{29C17F65-5CC2-8ECD-4F25-47A2DC78BFF5}"/>
              </a:ext>
            </a:extLst>
          </p:cNvPr>
          <p:cNvSpPr txBox="1"/>
          <p:nvPr/>
        </p:nvSpPr>
        <p:spPr>
          <a:xfrm>
            <a:off x="3365500" y="6273225"/>
            <a:ext cx="6070600" cy="584775"/>
          </a:xfrm>
          <a:prstGeom prst="rect">
            <a:avLst/>
          </a:prstGeom>
          <a:noFill/>
        </p:spPr>
        <p:txBody>
          <a:bodyPr wrap="square" rtlCol="0">
            <a:spAutoFit/>
          </a:bodyPr>
          <a:lstStyle/>
          <a:p>
            <a:r>
              <a:rPr lang="en-GB" sz="3200" dirty="0"/>
              <a:t>Section 3- Lottie Casey</a:t>
            </a:r>
          </a:p>
        </p:txBody>
      </p:sp>
    </p:spTree>
    <p:extLst>
      <p:ext uri="{BB962C8B-B14F-4D97-AF65-F5344CB8AC3E}">
        <p14:creationId xmlns:p14="http://schemas.microsoft.com/office/powerpoint/2010/main" val="963125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28B0806-E9E1-C142-CDB2-7EFAC5C4E63A}"/>
              </a:ext>
            </a:extLst>
          </p:cNvPr>
          <p:cNvSpPr txBox="1"/>
          <p:nvPr/>
        </p:nvSpPr>
        <p:spPr>
          <a:xfrm>
            <a:off x="0" y="-13196"/>
            <a:ext cx="12192000" cy="6340197"/>
          </a:xfrm>
          <a:prstGeom prst="rect">
            <a:avLst/>
          </a:prstGeom>
          <a:noFill/>
        </p:spPr>
        <p:txBody>
          <a:bodyPr wrap="square" rtlCol="0">
            <a:spAutoFit/>
          </a:bodyPr>
          <a:lstStyle/>
          <a:p>
            <a:pPr>
              <a:buNone/>
            </a:pPr>
            <a:r>
              <a:rPr lang="en-US" sz="3200" b="1" i="1" dirty="0">
                <a:latin typeface="Times New Roman"/>
                <a:ea typeface="+mn-lt"/>
                <a:cs typeface="+mn-lt"/>
              </a:rPr>
              <a:t>Outspoken Women: An Anthology of Women’s Writing on Sex, 1870-1969, </a:t>
            </a:r>
            <a:r>
              <a:rPr lang="en-US" sz="3200" b="1" dirty="0">
                <a:latin typeface="Times New Roman"/>
                <a:ea typeface="+mn-lt"/>
                <a:cs typeface="+mn-lt"/>
              </a:rPr>
              <a:t>by Lesley A. Hall</a:t>
            </a:r>
            <a:endParaRPr lang="en-US" sz="3200" b="1" dirty="0">
              <a:latin typeface="Times New Roman"/>
              <a:ea typeface="+mn-lt"/>
              <a:cs typeface="Times New Roman"/>
            </a:endParaRPr>
          </a:p>
          <a:p>
            <a:pPr>
              <a:buNone/>
            </a:pPr>
            <a:endParaRPr lang="en-US" i="1" dirty="0">
              <a:latin typeface="Times New Roman"/>
              <a:ea typeface="+mn-lt"/>
              <a:cs typeface="+mn-lt"/>
            </a:endParaRPr>
          </a:p>
          <a:p>
            <a:pPr>
              <a:buNone/>
            </a:pPr>
            <a:r>
              <a:rPr lang="en-US" b="1" dirty="0">
                <a:latin typeface="Times New Roman"/>
                <a:ea typeface="+mn-lt"/>
                <a:cs typeface="+mn-lt"/>
              </a:rPr>
              <a:t>Brief Overview:</a:t>
            </a:r>
            <a:endParaRPr lang="en-US" dirty="0">
              <a:latin typeface="Times New Roman"/>
              <a:ea typeface="+mn-lt"/>
              <a:cs typeface="Times New Roman"/>
            </a:endParaRPr>
          </a:p>
          <a:p>
            <a:pPr>
              <a:buNone/>
            </a:pPr>
            <a:r>
              <a:rPr lang="en-US" dirty="0">
                <a:latin typeface="Times New Roman"/>
                <a:ea typeface="+mn-lt"/>
                <a:cs typeface="+mn-lt"/>
              </a:rPr>
              <a:t> Hall showcases how women across a century wrote boldly about sex, challenging social taboos and asserting their authority over sexual knowledge and experience.</a:t>
            </a:r>
            <a:endParaRPr lang="en-US" dirty="0">
              <a:latin typeface="Times New Roman"/>
              <a:cs typeface="Times New Roman"/>
            </a:endParaRPr>
          </a:p>
          <a:p>
            <a:pPr>
              <a:buNone/>
            </a:pPr>
            <a:endParaRPr lang="en-US" dirty="0">
              <a:latin typeface="Times New Roman"/>
              <a:ea typeface="+mn-lt"/>
              <a:cs typeface="+mn-lt"/>
            </a:endParaRPr>
          </a:p>
          <a:p>
            <a:pPr>
              <a:buNone/>
            </a:pPr>
            <a:r>
              <a:rPr lang="en-US" b="1" dirty="0">
                <a:latin typeface="Times New Roman"/>
                <a:ea typeface="+mn-lt"/>
                <a:cs typeface="+mn-lt"/>
              </a:rPr>
              <a:t>Key Points: </a:t>
            </a:r>
            <a:endParaRPr lang="en-US" dirty="0">
              <a:latin typeface="Times New Roman"/>
              <a:ea typeface="+mn-lt"/>
              <a:cs typeface="Times New Roman"/>
            </a:endParaRPr>
          </a:p>
          <a:p>
            <a:pPr>
              <a:buFont typeface="Calibri" panose="020B0604020202020204" pitchFamily="34" charset="0"/>
              <a:buChar char="-"/>
            </a:pPr>
            <a:r>
              <a:rPr lang="en-US" b="1" dirty="0">
                <a:latin typeface="Times New Roman"/>
                <a:ea typeface="+mn-lt"/>
                <a:cs typeface="+mn-lt"/>
              </a:rPr>
              <a:t>Wide Historical Span (1870-1969):</a:t>
            </a:r>
            <a:r>
              <a:rPr lang="en-US" dirty="0">
                <a:latin typeface="Times New Roman"/>
                <a:ea typeface="+mn-lt"/>
                <a:cs typeface="+mn-lt"/>
              </a:rPr>
              <a:t> Includes Victorian feminists, interwar reformers, medical professionals, activists, and post-war modernists. </a:t>
            </a:r>
            <a:endParaRPr lang="en-US" dirty="0">
              <a:latin typeface="Times New Roman"/>
              <a:ea typeface="+mn-lt"/>
              <a:cs typeface="Times New Roman"/>
            </a:endParaRPr>
          </a:p>
          <a:p>
            <a:pPr>
              <a:buFont typeface="Calibri" panose="020B0604020202020204" pitchFamily="34" charset="0"/>
              <a:buChar char="-"/>
            </a:pPr>
            <a:r>
              <a:rPr lang="en-US" b="1" dirty="0">
                <a:latin typeface="Times New Roman"/>
                <a:ea typeface="+mn-lt"/>
                <a:cs typeface="+mn-lt"/>
              </a:rPr>
              <a:t>Themes Covered:</a:t>
            </a:r>
            <a:r>
              <a:rPr lang="en-US" dirty="0">
                <a:latin typeface="Times New Roman"/>
                <a:ea typeface="+mn-lt"/>
                <a:cs typeface="+mn-lt"/>
              </a:rPr>
              <a:t> Sexual desire, marriage, contraception, sexual double standards, lesbianism, reproductive rights, and pleasure. </a:t>
            </a:r>
            <a:endParaRPr lang="en-US" dirty="0">
              <a:latin typeface="Times New Roman"/>
              <a:ea typeface="+mn-lt"/>
              <a:cs typeface="Times New Roman"/>
            </a:endParaRPr>
          </a:p>
          <a:p>
            <a:pPr>
              <a:buFont typeface="Calibri" panose="020B0604020202020204" pitchFamily="34" charset="0"/>
              <a:buChar char="-"/>
            </a:pPr>
            <a:r>
              <a:rPr lang="en-US" b="1" dirty="0">
                <a:latin typeface="Times New Roman"/>
                <a:ea typeface="+mn-lt"/>
                <a:cs typeface="+mn-lt"/>
              </a:rPr>
              <a:t>Breaking Silence:</a:t>
            </a:r>
            <a:r>
              <a:rPr lang="en-US" dirty="0">
                <a:latin typeface="Times New Roman"/>
                <a:ea typeface="+mn-lt"/>
                <a:cs typeface="+mn-lt"/>
              </a:rPr>
              <a:t> Women’s writings confront restrictive sexual norms, exposing how silence and ignorance harmed women’s autonomy. </a:t>
            </a:r>
            <a:endParaRPr lang="en-US" dirty="0">
              <a:latin typeface="Times New Roman"/>
              <a:ea typeface="+mn-lt"/>
              <a:cs typeface="Times New Roman"/>
            </a:endParaRPr>
          </a:p>
          <a:p>
            <a:pPr>
              <a:buFont typeface="Calibri" panose="020B0604020202020204" pitchFamily="34" charset="0"/>
              <a:buChar char="-"/>
            </a:pPr>
            <a:r>
              <a:rPr lang="en-US" b="1" dirty="0">
                <a:latin typeface="Times New Roman"/>
                <a:ea typeface="+mn-lt"/>
                <a:cs typeface="+mn-lt"/>
              </a:rPr>
              <a:t>Diverse Voices:</a:t>
            </a:r>
            <a:r>
              <a:rPr lang="en-US" dirty="0">
                <a:latin typeface="Times New Roman"/>
                <a:ea typeface="+mn-lt"/>
                <a:cs typeface="+mn-lt"/>
              </a:rPr>
              <a:t> Mix of radical and conservative perspectives shows that women debated sexuality among themselves, not just against patriarchy. </a:t>
            </a:r>
            <a:endParaRPr lang="en-US" dirty="0">
              <a:latin typeface="Times New Roman"/>
              <a:ea typeface="+mn-lt"/>
              <a:cs typeface="Times New Roman"/>
            </a:endParaRPr>
          </a:p>
          <a:p>
            <a:pPr>
              <a:buFont typeface="Calibri" panose="020B0604020202020204" pitchFamily="34" charset="0"/>
              <a:buChar char="-"/>
            </a:pPr>
            <a:r>
              <a:rPr lang="en-US" b="1" dirty="0">
                <a:latin typeface="Times New Roman"/>
                <a:ea typeface="+mn-lt"/>
                <a:cs typeface="+mn-lt"/>
              </a:rPr>
              <a:t>Cultural Impact:</a:t>
            </a:r>
            <a:r>
              <a:rPr lang="en-US" dirty="0">
                <a:latin typeface="Times New Roman"/>
                <a:ea typeface="+mn-lt"/>
                <a:cs typeface="+mn-lt"/>
              </a:rPr>
              <a:t> Demonstrates how women’s writing helped shift public discourse on sex, from moral purity frameworks to more open, rights-based, and experiential understandings.</a:t>
            </a:r>
            <a:endParaRPr lang="en-US" dirty="0">
              <a:latin typeface="Times New Roman"/>
              <a:cs typeface="Times New Roman"/>
            </a:endParaRPr>
          </a:p>
          <a:p>
            <a:pPr>
              <a:buNone/>
            </a:pPr>
            <a:endParaRPr lang="en-US" b="1" dirty="0">
              <a:latin typeface="Times New Roman"/>
              <a:ea typeface="+mn-lt"/>
              <a:cs typeface="+mn-lt"/>
            </a:endParaRPr>
          </a:p>
          <a:p>
            <a:pPr>
              <a:buNone/>
            </a:pPr>
            <a:r>
              <a:rPr lang="en-US" b="1" dirty="0">
                <a:latin typeface="Times New Roman"/>
                <a:ea typeface="+mn-lt"/>
                <a:cs typeface="+mn-lt"/>
              </a:rPr>
              <a:t>Takeaway:</a:t>
            </a:r>
            <a:r>
              <a:rPr lang="en-US" dirty="0">
                <a:latin typeface="Times New Roman"/>
                <a:ea typeface="+mn-lt"/>
                <a:cs typeface="+mn-lt"/>
              </a:rPr>
              <a:t> It reveals a long, rich tradition of women speaking openly about sex. Women were redefining sexual knowledge and challenging the power structures that sought to silence them.</a:t>
            </a:r>
            <a:endParaRPr lang="en-US" dirty="0">
              <a:latin typeface="Times New Roman"/>
              <a:cs typeface="Times New Roman"/>
            </a:endParaRPr>
          </a:p>
          <a:p>
            <a:endParaRPr lang="en-GB" dirty="0"/>
          </a:p>
        </p:txBody>
      </p:sp>
      <p:sp>
        <p:nvSpPr>
          <p:cNvPr id="5" name="TextBox 4">
            <a:extLst>
              <a:ext uri="{FF2B5EF4-FFF2-40B4-BE49-F238E27FC236}">
                <a16:creationId xmlns:a16="http://schemas.microsoft.com/office/drawing/2014/main" id="{67A87D57-BF51-8233-0FAB-B2AFB82D682A}"/>
              </a:ext>
            </a:extLst>
          </p:cNvPr>
          <p:cNvSpPr txBox="1"/>
          <p:nvPr/>
        </p:nvSpPr>
        <p:spPr>
          <a:xfrm>
            <a:off x="3898900" y="6159500"/>
            <a:ext cx="4572000" cy="584775"/>
          </a:xfrm>
          <a:prstGeom prst="rect">
            <a:avLst/>
          </a:prstGeom>
          <a:noFill/>
        </p:spPr>
        <p:txBody>
          <a:bodyPr wrap="square" rtlCol="0">
            <a:spAutoFit/>
          </a:bodyPr>
          <a:lstStyle/>
          <a:p>
            <a:r>
              <a:rPr lang="en-GB" sz="3200" dirty="0"/>
              <a:t>Section 3: Lottie Casey</a:t>
            </a:r>
          </a:p>
        </p:txBody>
      </p:sp>
    </p:spTree>
    <p:extLst>
      <p:ext uri="{BB962C8B-B14F-4D97-AF65-F5344CB8AC3E}">
        <p14:creationId xmlns:p14="http://schemas.microsoft.com/office/powerpoint/2010/main" val="18926464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BACF593-7AF9-3CE8-6EE6-80EFBBBC1B20}"/>
              </a:ext>
            </a:extLst>
          </p:cNvPr>
          <p:cNvSpPr txBox="1"/>
          <p:nvPr/>
        </p:nvSpPr>
        <p:spPr>
          <a:xfrm>
            <a:off x="0" y="0"/>
            <a:ext cx="12192000" cy="6463308"/>
          </a:xfrm>
          <a:prstGeom prst="rect">
            <a:avLst/>
          </a:prstGeom>
          <a:noFill/>
        </p:spPr>
        <p:txBody>
          <a:bodyPr wrap="square" rtlCol="0">
            <a:spAutoFit/>
          </a:bodyPr>
          <a:lstStyle/>
          <a:p>
            <a:pPr>
              <a:buNone/>
            </a:pPr>
            <a:r>
              <a:rPr lang="en-US" sz="2600" b="1" i="1" dirty="0">
                <a:latin typeface="Times New Roman"/>
                <a:ea typeface="+mn-lt"/>
                <a:cs typeface="+mn-lt"/>
              </a:rPr>
              <a:t>The Real Facts of Life: Feminism and the Politics of Sexuality c 1850-1940, </a:t>
            </a:r>
            <a:r>
              <a:rPr lang="en-US" sz="2600" b="1" dirty="0">
                <a:latin typeface="Times New Roman"/>
                <a:ea typeface="+mn-lt"/>
                <a:cs typeface="+mn-lt"/>
              </a:rPr>
              <a:t>by Margaret Jackson</a:t>
            </a:r>
            <a:endParaRPr lang="en-US" sz="2600" b="1" dirty="0">
              <a:latin typeface="Times New Roman"/>
              <a:cs typeface="Times New Roman"/>
            </a:endParaRPr>
          </a:p>
          <a:p>
            <a:pPr>
              <a:buNone/>
            </a:pPr>
            <a:endParaRPr lang="en-US" sz="2000" b="1" dirty="0">
              <a:latin typeface="Times New Roman"/>
              <a:ea typeface="+mn-lt"/>
              <a:cs typeface="+mn-lt"/>
            </a:endParaRPr>
          </a:p>
          <a:p>
            <a:pPr>
              <a:buNone/>
            </a:pPr>
            <a:r>
              <a:rPr lang="en-US" b="1" dirty="0">
                <a:latin typeface="Times New Roman"/>
                <a:ea typeface="+mn-lt"/>
                <a:cs typeface="+mn-lt"/>
              </a:rPr>
              <a:t>Brief Overview:</a:t>
            </a:r>
          </a:p>
          <a:p>
            <a:pPr>
              <a:buNone/>
            </a:pPr>
            <a:r>
              <a:rPr lang="en-US" dirty="0">
                <a:latin typeface="Times New Roman"/>
                <a:ea typeface="+mn-lt"/>
                <a:cs typeface="+mn-lt"/>
              </a:rPr>
              <a:t>Jackson maps how feminists from the mid-19th to early 20th century reshaped debates on sexuality, challenging dominant Victorian values and redefining women’s sexual autonomy.</a:t>
            </a:r>
            <a:endParaRPr lang="en-US" dirty="0">
              <a:latin typeface="Times New Roman"/>
              <a:cs typeface="Times New Roman"/>
            </a:endParaRPr>
          </a:p>
          <a:p>
            <a:pPr>
              <a:buNone/>
            </a:pPr>
            <a:endParaRPr lang="en-US" dirty="0">
              <a:latin typeface="Times New Roman"/>
              <a:ea typeface="+mn-lt"/>
              <a:cs typeface="+mn-lt"/>
            </a:endParaRPr>
          </a:p>
          <a:p>
            <a:pPr>
              <a:buNone/>
            </a:pPr>
            <a:r>
              <a:rPr lang="en-US" b="1" dirty="0">
                <a:latin typeface="Times New Roman"/>
                <a:ea typeface="+mn-lt"/>
                <a:cs typeface="+mn-lt"/>
              </a:rPr>
              <a:t>Key Points: </a:t>
            </a:r>
            <a:endParaRPr lang="en-US" dirty="0">
              <a:latin typeface="Times New Roman"/>
              <a:ea typeface="+mn-lt"/>
              <a:cs typeface="Times New Roman"/>
            </a:endParaRPr>
          </a:p>
          <a:p>
            <a:pPr>
              <a:buFont typeface="Calibri" panose="020B0604020202020204" pitchFamily="34" charset="0"/>
              <a:buChar char="-"/>
            </a:pPr>
            <a:r>
              <a:rPr lang="en-US" b="1" dirty="0">
                <a:latin typeface="Times New Roman"/>
                <a:ea typeface="+mn-lt"/>
                <a:cs typeface="+mn-lt"/>
              </a:rPr>
              <a:t>Victorian Sexual Ideology:</a:t>
            </a:r>
            <a:r>
              <a:rPr lang="en-US" dirty="0">
                <a:latin typeface="Times New Roman"/>
                <a:ea typeface="+mn-lt"/>
                <a:cs typeface="+mn-lt"/>
              </a:rPr>
              <a:t> Society framed women as passive, moral guardians. Sexuality was controlled through marriage, purity norms, and limited reproductive knowledge. </a:t>
            </a:r>
            <a:endParaRPr lang="en-US" dirty="0">
              <a:latin typeface="Times New Roman"/>
              <a:ea typeface="+mn-lt"/>
              <a:cs typeface="Times New Roman"/>
            </a:endParaRPr>
          </a:p>
          <a:p>
            <a:pPr>
              <a:buFont typeface="Calibri" panose="020B0604020202020204" pitchFamily="34" charset="0"/>
              <a:buChar char="-"/>
            </a:pPr>
            <a:r>
              <a:rPr lang="en-US" b="1" dirty="0">
                <a:latin typeface="Times New Roman"/>
                <a:ea typeface="+mn-lt"/>
                <a:cs typeface="+mn-lt"/>
              </a:rPr>
              <a:t>Feminist Interventions:</a:t>
            </a:r>
            <a:r>
              <a:rPr lang="en-US" dirty="0">
                <a:latin typeface="Times New Roman"/>
                <a:ea typeface="+mn-lt"/>
                <a:cs typeface="+mn-lt"/>
              </a:rPr>
              <a:t> Early feminists contested sexual double standards, campaigned for marital reform, access to birth control, and protection from male violence. </a:t>
            </a:r>
            <a:endParaRPr lang="en-US" dirty="0">
              <a:latin typeface="Times New Roman"/>
              <a:ea typeface="+mn-lt"/>
              <a:cs typeface="Times New Roman"/>
            </a:endParaRPr>
          </a:p>
          <a:p>
            <a:pPr>
              <a:buFont typeface="Calibri" panose="020B0604020202020204" pitchFamily="34" charset="0"/>
              <a:buChar char="-"/>
            </a:pPr>
            <a:r>
              <a:rPr lang="en-US" b="1" dirty="0">
                <a:latin typeface="Times New Roman"/>
                <a:ea typeface="+mn-lt"/>
                <a:cs typeface="+mn-lt"/>
              </a:rPr>
              <a:t>Changing Strategies (1850-1940):</a:t>
            </a:r>
            <a:r>
              <a:rPr lang="en-US" dirty="0">
                <a:latin typeface="Times New Roman"/>
                <a:ea typeface="+mn-lt"/>
                <a:cs typeface="+mn-lt"/>
              </a:rPr>
              <a:t> Approaches evolved from moral purity campaigns to more radical demands for sexual freedom, contraception, and recognition of women’s desire. </a:t>
            </a:r>
            <a:endParaRPr lang="en-US" dirty="0">
              <a:latin typeface="Times New Roman"/>
              <a:ea typeface="+mn-lt"/>
              <a:cs typeface="Times New Roman"/>
            </a:endParaRPr>
          </a:p>
          <a:p>
            <a:pPr>
              <a:buFont typeface="Calibri" panose="020B0604020202020204" pitchFamily="34" charset="0"/>
              <a:buChar char="-"/>
            </a:pPr>
            <a:r>
              <a:rPr lang="en-US" b="1" dirty="0">
                <a:latin typeface="Times New Roman"/>
                <a:ea typeface="+mn-lt"/>
                <a:cs typeface="+mn-lt"/>
              </a:rPr>
              <a:t>Key Debates:</a:t>
            </a:r>
            <a:r>
              <a:rPr lang="en-US" dirty="0">
                <a:latin typeface="Times New Roman"/>
                <a:ea typeface="+mn-lt"/>
                <a:cs typeface="+mn-lt"/>
              </a:rPr>
              <a:t> Prostitution regulation, marital rape, reproductive rights, motherhood, and the emergence of sexology shaped feminist thinking and internal disagreements. </a:t>
            </a:r>
            <a:endParaRPr lang="en-US" dirty="0">
              <a:latin typeface="Times New Roman"/>
              <a:ea typeface="+mn-lt"/>
              <a:cs typeface="Times New Roman"/>
            </a:endParaRPr>
          </a:p>
          <a:p>
            <a:pPr>
              <a:buFont typeface="Calibri" panose="020B0604020202020204" pitchFamily="34" charset="0"/>
              <a:buChar char="-"/>
            </a:pPr>
            <a:r>
              <a:rPr lang="en-US" b="1" dirty="0">
                <a:latin typeface="Times New Roman"/>
                <a:ea typeface="+mn-lt"/>
                <a:cs typeface="+mn-lt"/>
              </a:rPr>
              <a:t>Jackson's Interpretation:</a:t>
            </a:r>
            <a:r>
              <a:rPr lang="en-US" dirty="0">
                <a:latin typeface="Times New Roman"/>
                <a:ea typeface="+mn-lt"/>
                <a:cs typeface="+mn-lt"/>
              </a:rPr>
              <a:t> Jackson shows feminism was never solely about political rights; it sought to transform sexual relations, bodily autonomy, and women’s lived experience.</a:t>
            </a:r>
            <a:endParaRPr lang="en-US" dirty="0">
              <a:latin typeface="Times New Roman"/>
              <a:cs typeface="Times New Roman"/>
            </a:endParaRPr>
          </a:p>
          <a:p>
            <a:pPr>
              <a:buNone/>
            </a:pPr>
            <a:endParaRPr lang="en-US" b="1" dirty="0">
              <a:latin typeface="Times New Roman"/>
              <a:ea typeface="+mn-lt"/>
              <a:cs typeface="+mn-lt"/>
            </a:endParaRPr>
          </a:p>
          <a:p>
            <a:pPr>
              <a:buNone/>
            </a:pPr>
            <a:r>
              <a:rPr lang="en-US" b="1" dirty="0">
                <a:latin typeface="Times New Roman"/>
                <a:ea typeface="+mn-lt"/>
                <a:cs typeface="+mn-lt"/>
              </a:rPr>
              <a:t>Takeaway:</a:t>
            </a:r>
            <a:r>
              <a:rPr lang="en-US" dirty="0">
                <a:latin typeface="Times New Roman"/>
                <a:ea typeface="+mn-lt"/>
                <a:cs typeface="+mn-lt"/>
              </a:rPr>
              <a:t> Feminism between 1850 and 1940 was a sustained challenge to sexual oppression, reshaping public discourse and laying foundations for modern understandings of gender, power, and sexuality.</a:t>
            </a:r>
            <a:endParaRPr lang="en-US" dirty="0">
              <a:latin typeface="Times New Roman"/>
              <a:cs typeface="Times New Roman"/>
            </a:endParaRPr>
          </a:p>
          <a:p>
            <a:endParaRPr lang="en-GB" dirty="0"/>
          </a:p>
        </p:txBody>
      </p:sp>
      <p:sp>
        <p:nvSpPr>
          <p:cNvPr id="5" name="TextBox 4">
            <a:extLst>
              <a:ext uri="{FF2B5EF4-FFF2-40B4-BE49-F238E27FC236}">
                <a16:creationId xmlns:a16="http://schemas.microsoft.com/office/drawing/2014/main" id="{78669C70-2C01-5E16-B886-9FDF925E79DD}"/>
              </a:ext>
            </a:extLst>
          </p:cNvPr>
          <p:cNvSpPr txBox="1"/>
          <p:nvPr/>
        </p:nvSpPr>
        <p:spPr>
          <a:xfrm>
            <a:off x="3454400" y="6198969"/>
            <a:ext cx="5156200" cy="646331"/>
          </a:xfrm>
          <a:prstGeom prst="rect">
            <a:avLst/>
          </a:prstGeom>
          <a:noFill/>
        </p:spPr>
        <p:txBody>
          <a:bodyPr wrap="square" rtlCol="0">
            <a:spAutoFit/>
          </a:bodyPr>
          <a:lstStyle/>
          <a:p>
            <a:r>
              <a:rPr lang="en-GB" sz="3600" dirty="0"/>
              <a:t>Section 3: Lottie Casey</a:t>
            </a:r>
          </a:p>
        </p:txBody>
      </p:sp>
    </p:spTree>
    <p:extLst>
      <p:ext uri="{BB962C8B-B14F-4D97-AF65-F5344CB8AC3E}">
        <p14:creationId xmlns:p14="http://schemas.microsoft.com/office/powerpoint/2010/main" val="4187802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2F1B4C8-C715-AC70-8C64-03E39ACE7FCB}"/>
              </a:ext>
            </a:extLst>
          </p:cNvPr>
          <p:cNvSpPr txBox="1"/>
          <p:nvPr/>
        </p:nvSpPr>
        <p:spPr>
          <a:xfrm>
            <a:off x="0" y="0"/>
            <a:ext cx="12029684" cy="10341293"/>
          </a:xfrm>
          <a:prstGeom prst="rect">
            <a:avLst/>
          </a:prstGeom>
          <a:noFill/>
        </p:spPr>
        <p:txBody>
          <a:bodyPr wrap="square" rtlCol="0">
            <a:spAutoFit/>
          </a:bodyPr>
          <a:lstStyle/>
          <a:p>
            <a:pPr fontAlgn="base"/>
            <a:r>
              <a:rPr lang="en-GB" i="1" dirty="0"/>
              <a:t>Outspoken Women: An Anthology of Women’s Writing on Sex 1870-1969</a:t>
            </a:r>
            <a:r>
              <a:rPr lang="en-GB" dirty="0"/>
              <a:t> </a:t>
            </a:r>
            <a:r>
              <a:rPr lang="en-GB" i="1" dirty="0"/>
              <a:t>(Victorian Women 1870 -1901)</a:t>
            </a:r>
            <a:r>
              <a:rPr lang="en-GB" dirty="0"/>
              <a:t> </a:t>
            </a:r>
          </a:p>
          <a:p>
            <a:pPr fontAlgn="base"/>
            <a:endParaRPr lang="en-GB" dirty="0"/>
          </a:p>
          <a:p>
            <a:pPr fontAlgn="base"/>
            <a:r>
              <a:rPr lang="en-GB" b="1" i="1" dirty="0"/>
              <a:t>Key sexual‑related concerns for Victorian women</a:t>
            </a:r>
            <a:r>
              <a:rPr lang="en-GB" dirty="0"/>
              <a:t> </a:t>
            </a:r>
          </a:p>
          <a:p>
            <a:pPr fontAlgn="base"/>
            <a:r>
              <a:rPr lang="en-GB" b="1" i="1" dirty="0"/>
              <a:t>Legal double standards </a:t>
            </a:r>
            <a:r>
              <a:rPr lang="en-GB" i="1" dirty="0"/>
              <a:t>– Men could divorce on simple adultery while women had to prove adultery plus cruelty, abandonment, sodomy or incest, leaving wives trapped in unhappy marriages. ” The wife is the husband’s property, and by marriage she</a:t>
            </a:r>
            <a:r>
              <a:rPr lang="en-GB" dirty="0"/>
              <a:t> </a:t>
            </a:r>
            <a:r>
              <a:rPr lang="en-GB" i="1" dirty="0"/>
              <a:t>has lost the right of control over her own body. The English marriage law</a:t>
            </a:r>
            <a:r>
              <a:rPr lang="en-GB" dirty="0"/>
              <a:t> </a:t>
            </a:r>
            <a:r>
              <a:rPr lang="en-GB" i="1" dirty="0"/>
              <a:t>sweeps away all the tenderness, all the grace, all the generosity of love, and</a:t>
            </a:r>
            <a:r>
              <a:rPr lang="en-GB" dirty="0"/>
              <a:t> </a:t>
            </a:r>
            <a:r>
              <a:rPr lang="en-GB" i="1" dirty="0"/>
              <a:t>transforms conjugal affection into a hard and brutal legal right” Annie Besant (1882)</a:t>
            </a:r>
            <a:r>
              <a:rPr lang="en-GB" dirty="0"/>
              <a:t> </a:t>
            </a:r>
          </a:p>
          <a:p>
            <a:pPr fontAlgn="base"/>
            <a:r>
              <a:rPr lang="en-GB" dirty="0"/>
              <a:t> </a:t>
            </a:r>
            <a:br>
              <a:rPr lang="en-GB" dirty="0"/>
            </a:br>
            <a:r>
              <a:rPr lang="en-GB" b="1" i="1" dirty="0"/>
              <a:t>Marital rape </a:t>
            </a:r>
            <a:r>
              <a:rPr lang="en-GB" i="1" dirty="0"/>
              <a:t>– The law treated any conjugal violence by a husband as legal, effectively denying women protection from sexual assault within marriage.  </a:t>
            </a:r>
            <a:r>
              <a:rPr lang="en-GB" dirty="0"/>
              <a:t> </a:t>
            </a:r>
          </a:p>
          <a:p>
            <a:pPr fontAlgn="base"/>
            <a:r>
              <a:rPr lang="en-GB" i="1" dirty="0"/>
              <a:t>“force or constraint is recognised by the law as rape, in all</a:t>
            </a:r>
            <a:r>
              <a:rPr lang="en-GB" dirty="0"/>
              <a:t> </a:t>
            </a:r>
            <a:r>
              <a:rPr lang="en-GB" i="1" dirty="0"/>
              <a:t>cases save that of marriage . . . no rape can be committed by a husband</a:t>
            </a:r>
            <a:r>
              <a:rPr lang="en-GB" dirty="0"/>
              <a:t> </a:t>
            </a:r>
            <a:r>
              <a:rPr lang="en-GB" i="1" dirty="0"/>
              <a:t>on a wife; the consent given in marriage is held to cover the life, and if –</a:t>
            </a:r>
            <a:r>
              <a:rPr lang="en-GB" dirty="0"/>
              <a:t> </a:t>
            </a:r>
            <a:r>
              <a:rPr lang="en-GB" i="1" dirty="0"/>
              <a:t>as sometimes occurs – a miscarriage or premature confinement be brought</a:t>
            </a:r>
            <a:r>
              <a:rPr lang="en-GB" dirty="0"/>
              <a:t> </a:t>
            </a:r>
            <a:r>
              <a:rPr lang="en-GB" i="1" dirty="0"/>
              <a:t>on by the husband’s selfish passions, no offence is committed in the [14]</a:t>
            </a:r>
            <a:r>
              <a:rPr lang="en-GB" dirty="0"/>
              <a:t> </a:t>
            </a:r>
            <a:r>
              <a:rPr lang="en-GB" i="1" dirty="0"/>
              <a:t>eye of the law” Annie Besant (1882)</a:t>
            </a:r>
            <a:r>
              <a:rPr lang="en-GB" dirty="0"/>
              <a:t> </a:t>
            </a:r>
          </a:p>
          <a:p>
            <a:pPr fontAlgn="base"/>
            <a:br>
              <a:rPr lang="en-GB" dirty="0"/>
            </a:br>
            <a:r>
              <a:rPr lang="en-GB" b="1" i="1" dirty="0"/>
              <a:t>Prostitution and the Contagious Diseases Acts </a:t>
            </a:r>
            <a:r>
              <a:rPr lang="en-GB" i="1" dirty="0"/>
              <a:t>– Women were subjected to compulsory medical examinations and criminalisation even when not prostitutes; activists led by Josephine Butler’s Ladies’ National Association demanded repeal. </a:t>
            </a:r>
            <a:r>
              <a:rPr lang="en-GB" dirty="0"/>
              <a:t> </a:t>
            </a:r>
          </a:p>
          <a:p>
            <a:pPr fontAlgn="base"/>
            <a:r>
              <a:rPr lang="en-GB" dirty="0"/>
              <a:t> </a:t>
            </a:r>
            <a:br>
              <a:rPr lang="en-GB" dirty="0"/>
            </a:br>
            <a:r>
              <a:rPr lang="en-GB" b="1" i="1" dirty="0"/>
              <a:t>Sexual double standard </a:t>
            </a:r>
            <a:r>
              <a:rPr lang="en-GB" i="1" dirty="0"/>
              <a:t>– Society excused male immorality while harshly judging female sexuality, a theme repeatedly attacked by reformers.  “The root of the evil is the unequal standard in morality… a large section of female society has been told off… while the male profligate can desire.”  Josephine Butler (1879)</a:t>
            </a:r>
            <a:r>
              <a:rPr lang="en-GB" dirty="0"/>
              <a:t> </a:t>
            </a:r>
          </a:p>
          <a:p>
            <a:pPr fontAlgn="base"/>
            <a:endParaRPr lang="en-GB" dirty="0"/>
          </a:p>
          <a:p>
            <a:pPr fontAlgn="base"/>
            <a:endParaRPr lang="en-GB" dirty="0"/>
          </a:p>
          <a:p>
            <a:pPr fontAlgn="base"/>
            <a:r>
              <a:rPr lang="en-GB" dirty="0"/>
              <a:t> </a:t>
            </a:r>
          </a:p>
          <a:p>
            <a:pPr fontAlgn="base"/>
            <a:endParaRPr lang="en-GB" dirty="0"/>
          </a:p>
          <a:p>
            <a:pPr fontAlgn="base"/>
            <a:r>
              <a:rPr lang="en-GB" dirty="0"/>
              <a:t> </a:t>
            </a:r>
          </a:p>
          <a:p>
            <a:pPr fontAlgn="base"/>
            <a:r>
              <a:rPr lang="en-GB" dirty="0"/>
              <a:t> </a:t>
            </a:r>
          </a:p>
          <a:p>
            <a:pPr fontAlgn="base"/>
            <a:r>
              <a:rPr lang="en-GB" dirty="0"/>
              <a:t> </a:t>
            </a:r>
          </a:p>
          <a:p>
            <a:pPr fontAlgn="base"/>
            <a:r>
              <a:rPr lang="en-GB" dirty="0"/>
              <a:t> </a:t>
            </a:r>
          </a:p>
          <a:p>
            <a:pPr fontAlgn="base"/>
            <a:r>
              <a:rPr lang="en-GB" dirty="0"/>
              <a:t> </a:t>
            </a:r>
          </a:p>
          <a:p>
            <a:pPr fontAlgn="base"/>
            <a:r>
              <a:rPr lang="en-GB" dirty="0"/>
              <a:t> </a:t>
            </a:r>
          </a:p>
          <a:p>
            <a:pPr fontAlgn="base"/>
            <a:r>
              <a:rPr lang="en-GB" dirty="0"/>
              <a:t> </a:t>
            </a:r>
          </a:p>
          <a:p>
            <a:pPr fontAlgn="base"/>
            <a:r>
              <a:rPr lang="en-GB" dirty="0"/>
              <a:t> </a:t>
            </a:r>
          </a:p>
          <a:p>
            <a:endParaRPr lang="en-GB" dirty="0"/>
          </a:p>
        </p:txBody>
      </p:sp>
      <p:sp>
        <p:nvSpPr>
          <p:cNvPr id="6" name="TextBox 5">
            <a:extLst>
              <a:ext uri="{FF2B5EF4-FFF2-40B4-BE49-F238E27FC236}">
                <a16:creationId xmlns:a16="http://schemas.microsoft.com/office/drawing/2014/main" id="{81F88E94-F2E9-FED6-D0C9-762774F763B9}"/>
              </a:ext>
            </a:extLst>
          </p:cNvPr>
          <p:cNvSpPr txBox="1"/>
          <p:nvPr/>
        </p:nvSpPr>
        <p:spPr>
          <a:xfrm>
            <a:off x="3903858" y="6273225"/>
            <a:ext cx="4851400" cy="584775"/>
          </a:xfrm>
          <a:prstGeom prst="rect">
            <a:avLst/>
          </a:prstGeom>
          <a:noFill/>
        </p:spPr>
        <p:txBody>
          <a:bodyPr wrap="square" rtlCol="0">
            <a:spAutoFit/>
          </a:bodyPr>
          <a:lstStyle/>
          <a:p>
            <a:r>
              <a:rPr lang="en-GB" sz="3200" dirty="0"/>
              <a:t>Section 4: Gisele Melki</a:t>
            </a:r>
          </a:p>
        </p:txBody>
      </p:sp>
    </p:spTree>
    <p:extLst>
      <p:ext uri="{BB962C8B-B14F-4D97-AF65-F5344CB8AC3E}">
        <p14:creationId xmlns:p14="http://schemas.microsoft.com/office/powerpoint/2010/main" val="15118582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9B33CC9-A9B8-F1A5-49C0-7D00AC4D800F}"/>
              </a:ext>
            </a:extLst>
          </p:cNvPr>
          <p:cNvSpPr txBox="1"/>
          <p:nvPr/>
        </p:nvSpPr>
        <p:spPr>
          <a:xfrm>
            <a:off x="0" y="-215900"/>
            <a:ext cx="12293600" cy="6463308"/>
          </a:xfrm>
          <a:prstGeom prst="rect">
            <a:avLst/>
          </a:prstGeom>
          <a:noFill/>
        </p:spPr>
        <p:txBody>
          <a:bodyPr wrap="square" rtlCol="0">
            <a:spAutoFit/>
          </a:bodyPr>
          <a:lstStyle/>
          <a:p>
            <a:pPr fontAlgn="base"/>
            <a:r>
              <a:rPr lang="en-GB" dirty="0"/>
              <a:t> </a:t>
            </a:r>
            <a:br>
              <a:rPr lang="en-GB" dirty="0"/>
            </a:br>
            <a:r>
              <a:rPr lang="en-GB" b="1" i="1" dirty="0"/>
              <a:t>Birth‑control and sexual health</a:t>
            </a:r>
            <a:r>
              <a:rPr lang="en-GB" i="1" dirty="0"/>
              <a:t> – The Malthusian League and feminists such as Annie Besant and Elizabeth Blackwell argued that contraception protected women’s health, reduced unwanted pregnancies and allowed “healthy sexual relations.”  </a:t>
            </a:r>
            <a:r>
              <a:rPr lang="en-GB" dirty="0"/>
              <a:t> </a:t>
            </a:r>
          </a:p>
          <a:p>
            <a:pPr fontAlgn="base"/>
            <a:r>
              <a:rPr lang="en-GB" dirty="0"/>
              <a:t> </a:t>
            </a:r>
            <a:br>
              <a:rPr lang="en-GB" dirty="0"/>
            </a:br>
            <a:r>
              <a:rPr lang="en-GB" b="1" i="1" dirty="0"/>
              <a:t>Sexual education </a:t>
            </a:r>
            <a:r>
              <a:rPr lang="en-GB" i="1" dirty="0"/>
              <a:t>– Both “social‑purity” and “free‑thought” groups, though differed in many discourses pertaining to women, called for enlightened instruction for youth, opposing the notion that ignorance equated to innocence. - Sexual knowledge as “healthy knowledge”. Yet, as the “social purity” perspectives were heavily religious, this sexual knowledge differed slightly in content </a:t>
            </a:r>
            <a:r>
              <a:rPr lang="en-GB" dirty="0"/>
              <a:t> </a:t>
            </a:r>
          </a:p>
          <a:p>
            <a:pPr fontAlgn="base"/>
            <a:r>
              <a:rPr lang="en-GB" dirty="0"/>
              <a:t> </a:t>
            </a:r>
            <a:br>
              <a:rPr lang="en-GB" dirty="0"/>
            </a:br>
            <a:r>
              <a:rPr lang="en-GB" b="1" i="1" dirty="0"/>
              <a:t>Marital dissatisfaction </a:t>
            </a:r>
            <a:r>
              <a:rPr lang="en-GB" i="1" dirty="0"/>
              <a:t>– Writers like Edith Lees Ellis and Ellice Hopkins described marriage as a “bitter disappointment” and warned that women’s “lower moral standard” forced them into unhealthy or exploitative sexual arrangements</a:t>
            </a:r>
            <a:r>
              <a:rPr lang="en-GB" dirty="0"/>
              <a:t> </a:t>
            </a:r>
          </a:p>
          <a:p>
            <a:pPr fontAlgn="base"/>
            <a:r>
              <a:rPr lang="en-GB" i="1" dirty="0"/>
              <a:t>Social Purity VS Contraception</a:t>
            </a:r>
            <a:r>
              <a:rPr lang="en-GB" dirty="0"/>
              <a:t> </a:t>
            </a:r>
          </a:p>
          <a:p>
            <a:pPr fontAlgn="base"/>
            <a:r>
              <a:rPr lang="en-GB" i="1" dirty="0"/>
              <a:t>Both groups advocated for what they saw as women’s sexual liberty. The “social‑purity” campaign presented itself as a moral regeneration of Victorian society, seeking to eradicate prostitution and the double standard that punished women while excusing men. Yet, other feminists argued that true regeneration required women’s control over their own bodies. (Malthusian League)</a:t>
            </a:r>
            <a:r>
              <a:rPr lang="en-GB" dirty="0"/>
              <a:t> </a:t>
            </a:r>
          </a:p>
          <a:p>
            <a:pPr fontAlgn="base"/>
            <a:r>
              <a:rPr lang="en-GB" i="1" dirty="0"/>
              <a:t>Other women apart of the social purity group feared contraception would ‘incite’ further exploitation of women’s bodies by lustful men – Contraception empowered men to take further advantage of women – to “degrade” them sexually</a:t>
            </a:r>
            <a:r>
              <a:rPr lang="en-GB" dirty="0"/>
              <a:t> </a:t>
            </a:r>
          </a:p>
          <a:p>
            <a:pPr fontAlgn="base"/>
            <a:r>
              <a:rPr lang="en-GB" dirty="0"/>
              <a:t> </a:t>
            </a:r>
          </a:p>
          <a:p>
            <a:endParaRPr lang="en-GB" dirty="0"/>
          </a:p>
        </p:txBody>
      </p:sp>
      <p:sp>
        <p:nvSpPr>
          <p:cNvPr id="5" name="TextBox 4">
            <a:extLst>
              <a:ext uri="{FF2B5EF4-FFF2-40B4-BE49-F238E27FC236}">
                <a16:creationId xmlns:a16="http://schemas.microsoft.com/office/drawing/2014/main" id="{C3C7D428-FE1B-3373-EE14-7A7447EC1174}"/>
              </a:ext>
            </a:extLst>
          </p:cNvPr>
          <p:cNvSpPr txBox="1"/>
          <p:nvPr/>
        </p:nvSpPr>
        <p:spPr>
          <a:xfrm>
            <a:off x="3905250" y="6072426"/>
            <a:ext cx="4483100" cy="861774"/>
          </a:xfrm>
          <a:prstGeom prst="rect">
            <a:avLst/>
          </a:prstGeom>
          <a:noFill/>
        </p:spPr>
        <p:txBody>
          <a:bodyPr wrap="square" rtlCol="0">
            <a:spAutoFit/>
          </a:bodyPr>
          <a:lstStyle/>
          <a:p>
            <a:r>
              <a:rPr lang="en-GB" sz="3200" dirty="0"/>
              <a:t>Section 4: Gisele Melki</a:t>
            </a:r>
          </a:p>
          <a:p>
            <a:endParaRPr lang="en-GB" dirty="0"/>
          </a:p>
        </p:txBody>
      </p:sp>
    </p:spTree>
    <p:extLst>
      <p:ext uri="{BB962C8B-B14F-4D97-AF65-F5344CB8AC3E}">
        <p14:creationId xmlns:p14="http://schemas.microsoft.com/office/powerpoint/2010/main" val="3044785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5E65F15-7CE2-3FCB-5E5A-C6FE834F4F6C}"/>
              </a:ext>
            </a:extLst>
          </p:cNvPr>
          <p:cNvSpPr txBox="1"/>
          <p:nvPr/>
        </p:nvSpPr>
        <p:spPr>
          <a:xfrm>
            <a:off x="0" y="165100"/>
            <a:ext cx="12192000" cy="6186309"/>
          </a:xfrm>
          <a:prstGeom prst="rect">
            <a:avLst/>
          </a:prstGeom>
          <a:noFill/>
        </p:spPr>
        <p:txBody>
          <a:bodyPr wrap="square" rtlCol="0">
            <a:spAutoFit/>
          </a:bodyPr>
          <a:lstStyle/>
          <a:p>
            <a:pPr fontAlgn="base"/>
            <a:endParaRPr lang="en-GB" dirty="0"/>
          </a:p>
          <a:p>
            <a:pPr fontAlgn="base"/>
            <a:r>
              <a:rPr lang="en-GB" dirty="0"/>
              <a:t> </a:t>
            </a:r>
          </a:p>
          <a:p>
            <a:pPr fontAlgn="base"/>
            <a:r>
              <a:rPr lang="en-GB" i="1" dirty="0"/>
              <a:t>“We cannot degrade women without degrading men. We find wherever</a:t>
            </a:r>
            <a:r>
              <a:rPr lang="en-GB" dirty="0"/>
              <a:t> </a:t>
            </a:r>
            <a:r>
              <a:rPr lang="en-GB" i="1" dirty="0"/>
              <a:t>woman has been regarded merely as the instrument of man’s pleasure or</a:t>
            </a:r>
            <a:r>
              <a:rPr lang="en-GB" dirty="0"/>
              <a:t> </a:t>
            </a:r>
            <a:r>
              <a:rPr lang="en-GB" i="1" dirty="0"/>
              <a:t>gain, there, men are low and mean and sensual, and I was going to say</a:t>
            </a:r>
            <a:r>
              <a:rPr lang="en-GB" dirty="0"/>
              <a:t> </a:t>
            </a:r>
            <a:r>
              <a:rPr lang="en-GB" i="1" dirty="0"/>
              <a:t>devilish . . . . And I was also going to say that I thanked God it was so,</a:t>
            </a:r>
            <a:r>
              <a:rPr lang="en-GB" dirty="0"/>
              <a:t> </a:t>
            </a:r>
            <a:r>
              <a:rPr lang="en-GB" i="1" dirty="0"/>
              <a:t>because justice is the foundation of all real improvement.” - Catherine Booth </a:t>
            </a:r>
            <a:r>
              <a:rPr lang="en-GB" dirty="0"/>
              <a:t> </a:t>
            </a:r>
          </a:p>
          <a:p>
            <a:pPr fontAlgn="base"/>
            <a:r>
              <a:rPr lang="en-GB" dirty="0"/>
              <a:t> </a:t>
            </a:r>
          </a:p>
          <a:p>
            <a:pPr fontAlgn="base"/>
            <a:r>
              <a:rPr lang="en-GB" i="1" dirty="0"/>
              <a:t>Divorce: Female autonomy in marriage</a:t>
            </a:r>
            <a:r>
              <a:rPr lang="en-GB" dirty="0"/>
              <a:t> </a:t>
            </a:r>
          </a:p>
          <a:p>
            <a:pPr fontAlgn="base"/>
            <a:r>
              <a:rPr lang="en-GB" i="1" dirty="0"/>
              <a:t>Differential divorce statutes made the marriage contract a one‑sided shield for men and a prison for women. </a:t>
            </a:r>
            <a:r>
              <a:rPr lang="en-GB" dirty="0"/>
              <a:t> </a:t>
            </a:r>
          </a:p>
          <a:p>
            <a:pPr fontAlgn="base"/>
            <a:r>
              <a:rPr lang="en-GB" i="1" dirty="0"/>
              <a:t>A husband could keep any number of mistresses without jeopardising his right to a divorce, whereas a wife could obtain freedom only if the husband’s adultery was coupled with an additional offence</a:t>
            </a:r>
            <a:r>
              <a:rPr lang="en-GB" dirty="0"/>
              <a:t> </a:t>
            </a:r>
          </a:p>
          <a:p>
            <a:pPr fontAlgn="base"/>
            <a:r>
              <a:rPr lang="en-GB" i="1" dirty="0"/>
              <a:t>There was a consensus among feminists that the divorce law exposed the Victorian marital structure as fundamentally gender‑biased. It protected male privilege while rendering women legally powerless over their own bodies and futures</a:t>
            </a:r>
            <a:r>
              <a:rPr lang="en-GB" dirty="0"/>
              <a:t> </a:t>
            </a:r>
          </a:p>
          <a:p>
            <a:pPr fontAlgn="base"/>
            <a:endParaRPr lang="en-GB" dirty="0"/>
          </a:p>
          <a:p>
            <a:pPr fontAlgn="base"/>
            <a:r>
              <a:rPr lang="en-GB" i="1" dirty="0"/>
              <a:t>Middle Ground between social purity movement and pro-contraception movement</a:t>
            </a:r>
            <a:r>
              <a:rPr lang="en-GB" dirty="0"/>
              <a:t> </a:t>
            </a:r>
          </a:p>
          <a:p>
            <a:pPr fontAlgn="base"/>
            <a:r>
              <a:rPr lang="en-GB" i="1" dirty="0"/>
              <a:t>While the social purity movement opposed ‘free love’</a:t>
            </a:r>
            <a:r>
              <a:rPr lang="en-GB" b="1" i="1" dirty="0"/>
              <a:t> </a:t>
            </a:r>
            <a:r>
              <a:rPr lang="en-GB" i="1" dirty="0"/>
              <a:t>to preserve a moral order, it also recognised that the importance of lawful divorce for women’s freedom. The push for divorce reform was not an endorsement of unrestricted sexual activity but to ensure women could leave intolerable marriages without having to abandon structures of social purity. </a:t>
            </a:r>
            <a:r>
              <a:rPr lang="en-GB" dirty="0"/>
              <a:t> </a:t>
            </a:r>
          </a:p>
          <a:p>
            <a:pPr fontAlgn="base"/>
            <a:endParaRPr lang="en-GB" dirty="0"/>
          </a:p>
          <a:p>
            <a:endParaRPr lang="en-GB" dirty="0"/>
          </a:p>
        </p:txBody>
      </p:sp>
      <p:sp>
        <p:nvSpPr>
          <p:cNvPr id="7" name="TextBox 6">
            <a:extLst>
              <a:ext uri="{FF2B5EF4-FFF2-40B4-BE49-F238E27FC236}">
                <a16:creationId xmlns:a16="http://schemas.microsoft.com/office/drawing/2014/main" id="{8464D669-E0FE-6EF4-253F-1188465A18E4}"/>
              </a:ext>
            </a:extLst>
          </p:cNvPr>
          <p:cNvSpPr txBox="1"/>
          <p:nvPr/>
        </p:nvSpPr>
        <p:spPr>
          <a:xfrm>
            <a:off x="3302000" y="6108700"/>
            <a:ext cx="4762500" cy="861774"/>
          </a:xfrm>
          <a:prstGeom prst="rect">
            <a:avLst/>
          </a:prstGeom>
          <a:noFill/>
        </p:spPr>
        <p:txBody>
          <a:bodyPr wrap="square" rtlCol="0">
            <a:spAutoFit/>
          </a:bodyPr>
          <a:lstStyle/>
          <a:p>
            <a:r>
              <a:rPr lang="en-GB" sz="3200" dirty="0"/>
              <a:t>Section 4: Gisele Melki</a:t>
            </a:r>
          </a:p>
          <a:p>
            <a:endParaRPr lang="en-GB" dirty="0"/>
          </a:p>
        </p:txBody>
      </p:sp>
    </p:spTree>
    <p:extLst>
      <p:ext uri="{BB962C8B-B14F-4D97-AF65-F5344CB8AC3E}">
        <p14:creationId xmlns:p14="http://schemas.microsoft.com/office/powerpoint/2010/main" val="618879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0C601-05E4-7CA3-7039-592023A97C97}"/>
              </a:ext>
            </a:extLst>
          </p:cNvPr>
          <p:cNvSpPr>
            <a:spLocks noGrp="1"/>
          </p:cNvSpPr>
          <p:nvPr>
            <p:ph type="ctrTitle"/>
          </p:nvPr>
        </p:nvSpPr>
        <p:spPr>
          <a:xfrm>
            <a:off x="455167" y="138175"/>
            <a:ext cx="11019021" cy="1665225"/>
          </a:xfrm>
        </p:spPr>
        <p:txBody>
          <a:bodyPr>
            <a:normAutofit fontScale="90000"/>
          </a:bodyPr>
          <a:lstStyle/>
          <a:p>
            <a:pPr algn="ctr"/>
            <a:r>
              <a:rPr lang="en-GB" sz="4000" dirty="0"/>
              <a:t>Introduction:</a:t>
            </a:r>
            <a:br>
              <a:rPr lang="en-GB" sz="4000" dirty="0"/>
            </a:br>
            <a:r>
              <a:rPr lang="en-GB" sz="4000" dirty="0"/>
              <a:t>The struggle for sexual freedom</a:t>
            </a:r>
            <a:br>
              <a:rPr lang="en-GB" sz="4000" dirty="0"/>
            </a:br>
            <a:endParaRPr lang="en-GB" sz="4000" dirty="0"/>
          </a:p>
        </p:txBody>
      </p:sp>
      <p:sp>
        <p:nvSpPr>
          <p:cNvPr id="5" name="TextBox 4">
            <a:extLst>
              <a:ext uri="{FF2B5EF4-FFF2-40B4-BE49-F238E27FC236}">
                <a16:creationId xmlns:a16="http://schemas.microsoft.com/office/drawing/2014/main" id="{7CFA17FC-C550-4E07-8FA9-43098004F4BD}"/>
              </a:ext>
            </a:extLst>
          </p:cNvPr>
          <p:cNvSpPr txBox="1"/>
          <p:nvPr/>
        </p:nvSpPr>
        <p:spPr>
          <a:xfrm>
            <a:off x="50800" y="843787"/>
            <a:ext cx="12141200" cy="7848302"/>
          </a:xfrm>
          <a:prstGeom prst="rect">
            <a:avLst/>
          </a:prstGeom>
          <a:noFill/>
        </p:spPr>
        <p:txBody>
          <a:bodyPr wrap="square" rtlCol="0">
            <a:spAutoFit/>
          </a:bodyPr>
          <a:lstStyle/>
          <a:p>
            <a:endParaRPr lang="en-GB" dirty="0"/>
          </a:p>
          <a:p>
            <a:r>
              <a:rPr lang="en-GB" dirty="0"/>
              <a:t>This presentation examines women’s struggles for sexual freedom between 1870 and 1930, a period marked by rapid social, political and moral change in Britain. During these decades, women challenged Victorian sexual norms, the double standard, and the legal and social systems that limited their bodily autonomy.</a:t>
            </a:r>
          </a:p>
          <a:p>
            <a:endParaRPr lang="en-GB" dirty="0"/>
          </a:p>
          <a:p>
            <a:r>
              <a:rPr lang="en-GB" dirty="0"/>
              <a:t>The presentation will provide historical context for the era, including key legislative, social and cultural developments, and unpack the historiographical debates and significance. </a:t>
            </a:r>
          </a:p>
          <a:p>
            <a:endParaRPr lang="en-GB" dirty="0"/>
          </a:p>
          <a:p>
            <a:r>
              <a:rPr lang="en-GB" dirty="0"/>
              <a:t>Lydia – Studied Lucy Bland’s, Purifying the Public world: Feminist </a:t>
            </a:r>
            <a:r>
              <a:rPr lang="en-GB" dirty="0" err="1"/>
              <a:t>Vigiliantes</a:t>
            </a:r>
            <a:r>
              <a:rPr lang="en-GB" dirty="0"/>
              <a:t> Prostitution and public surveillance and Chapter 7 Speaking of sex, Banishing the beast: English feminism and sexual morality 1885-1914. – I provide historical context, a summary, the historiographical contribution and an overview. </a:t>
            </a:r>
          </a:p>
          <a:p>
            <a:endParaRPr lang="en-GB" dirty="0"/>
          </a:p>
          <a:p>
            <a:r>
              <a:rPr lang="en-GB" dirty="0"/>
              <a:t>Su- read Laura Schwartz’s Article, ‘Freethought, Free Love and Feminism in England 1850-1885’. And Sheila </a:t>
            </a:r>
            <a:r>
              <a:rPr lang="en-GB" dirty="0" err="1"/>
              <a:t>Jeffrys</a:t>
            </a:r>
            <a:r>
              <a:rPr lang="en-GB" dirty="0"/>
              <a:t>’ Chapter, ‘Feminism and Social Purity’ in The Spinster and her Enemies. </a:t>
            </a:r>
          </a:p>
          <a:p>
            <a:endParaRPr lang="en-GB" dirty="0"/>
          </a:p>
          <a:p>
            <a:r>
              <a:rPr lang="en-GB" dirty="0"/>
              <a:t>Lottie- looked at </a:t>
            </a:r>
            <a:r>
              <a:rPr lang="en-US" dirty="0">
                <a:cs typeface="Times New Roman"/>
              </a:rPr>
              <a:t>Free Love and Victorian Feminism: The Drivers </a:t>
            </a:r>
            <a:r>
              <a:rPr lang="en-US" dirty="0" err="1">
                <a:cs typeface="Times New Roman"/>
              </a:rPr>
              <a:t>Matrimonials</a:t>
            </a:r>
            <a:r>
              <a:rPr lang="en-US" dirty="0">
                <a:cs typeface="Times New Roman"/>
              </a:rPr>
              <a:t> of Elizabeth Wolstenholme and Ben Elmy, by Sandra Stanley Holton, </a:t>
            </a:r>
            <a:r>
              <a:rPr lang="en-US" dirty="0">
                <a:ea typeface="+mn-lt"/>
                <a:cs typeface="+mn-lt"/>
              </a:rPr>
              <a:t>Outspoken Women: An Anthology of Women’s Writing on Sex, 1870-1969, by Lesley A. Hall</a:t>
            </a:r>
            <a:r>
              <a:rPr lang="en-US" dirty="0">
                <a:ea typeface="+mn-lt"/>
                <a:cs typeface="Times New Roman"/>
              </a:rPr>
              <a:t> and </a:t>
            </a:r>
            <a:r>
              <a:rPr lang="en-US" dirty="0">
                <a:ea typeface="+mn-lt"/>
                <a:cs typeface="+mn-lt"/>
              </a:rPr>
              <a:t>The Real Facts of Life: Feminism and the Politics of Sexuality c 1850-1940, by Margaret Jackson</a:t>
            </a:r>
          </a:p>
          <a:p>
            <a:endParaRPr lang="en-US" dirty="0">
              <a:ea typeface="+mn-lt"/>
              <a:cs typeface="+mn-lt"/>
            </a:endParaRPr>
          </a:p>
          <a:p>
            <a:r>
              <a:rPr lang="en-US" dirty="0">
                <a:ea typeface="+mn-lt"/>
                <a:cs typeface="+mn-lt"/>
              </a:rPr>
              <a:t>Gisele – did </a:t>
            </a:r>
            <a:r>
              <a:rPr lang="en-GB" dirty="0"/>
              <a:t>Outspoken Women: An Anthology of Women’s Writing on Sex 1870-1969 (Victorian Women 1870 -1901) </a:t>
            </a:r>
          </a:p>
          <a:p>
            <a:endParaRPr lang="en-US" dirty="0">
              <a:cs typeface="Times New Roman"/>
            </a:endParaRPr>
          </a:p>
          <a:p>
            <a:endParaRPr lang="en-US" b="1" dirty="0">
              <a:latin typeface="Times New Roman"/>
              <a:cs typeface="Times New Roman"/>
            </a:endParaRP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608089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67BD345F-0735-365C-F337-60E1FACC6051}"/>
              </a:ext>
            </a:extLst>
          </p:cNvPr>
          <p:cNvSpPr txBox="1"/>
          <p:nvPr/>
        </p:nvSpPr>
        <p:spPr>
          <a:xfrm>
            <a:off x="0" y="3185931"/>
            <a:ext cx="12325612" cy="3170099"/>
          </a:xfrm>
          <a:prstGeom prst="rect">
            <a:avLst/>
          </a:prstGeom>
          <a:noFill/>
        </p:spPr>
        <p:txBody>
          <a:bodyPr wrap="square" rtlCol="0">
            <a:spAutoFit/>
          </a:bodyPr>
          <a:lstStyle/>
          <a:p>
            <a:r>
              <a:rPr lang="en-GB" sz="2000" b="1" dirty="0"/>
              <a:t>Summary: </a:t>
            </a:r>
            <a:r>
              <a:rPr lang="en-GB" dirty="0"/>
              <a:t>She argues that feminist reformers sought to </a:t>
            </a:r>
            <a:r>
              <a:rPr lang="en-GB" i="1" dirty="0"/>
              <a:t>purify public life</a:t>
            </a:r>
            <a:r>
              <a:rPr lang="en-GB" dirty="0"/>
              <a:t> but often did so through strategies that reinforced surveillance and social control rather than expanding women’s sexual autonomy.</a:t>
            </a:r>
          </a:p>
          <a:p>
            <a:endParaRPr lang="en-GB" dirty="0"/>
          </a:p>
          <a:p>
            <a:r>
              <a:rPr lang="en-GB" dirty="0"/>
              <a:t>Bland shows that many campaigners framed the fight against prostitution as a struggle to protect women from male exploitation. However, this often meant supporting controls that restricted women’s movement and moral choices. Feminists believed that transforming sexuality required reshaping public morality, not granting individual freedom.</a:t>
            </a:r>
          </a:p>
          <a:p>
            <a:r>
              <a:rPr lang="en-GB" dirty="0"/>
              <a:t>feminists pursued a campaign “to reform the male sexual code” (p. 100), insisting that men—not women—must change.</a:t>
            </a:r>
          </a:p>
          <a:p>
            <a:r>
              <a:rPr lang="en-GB" dirty="0"/>
              <a:t>they emphasized “the moral elevation of the community” rather than personal sexual liberty (p. 104)</a:t>
            </a:r>
          </a:p>
          <a:p>
            <a:endParaRPr lang="en-GB" dirty="0"/>
          </a:p>
        </p:txBody>
      </p:sp>
      <p:sp>
        <p:nvSpPr>
          <p:cNvPr id="2" name="TextBox 1">
            <a:extLst>
              <a:ext uri="{FF2B5EF4-FFF2-40B4-BE49-F238E27FC236}">
                <a16:creationId xmlns:a16="http://schemas.microsoft.com/office/drawing/2014/main" id="{C87F105E-6755-D262-8872-634D4F68679D}"/>
              </a:ext>
            </a:extLst>
          </p:cNvPr>
          <p:cNvSpPr txBox="1"/>
          <p:nvPr/>
        </p:nvSpPr>
        <p:spPr>
          <a:xfrm>
            <a:off x="189830" y="902268"/>
            <a:ext cx="11448789" cy="369332"/>
          </a:xfrm>
          <a:prstGeom prst="rect">
            <a:avLst/>
          </a:prstGeom>
          <a:noFill/>
        </p:spPr>
        <p:txBody>
          <a:bodyPr wrap="square" rtlCol="0">
            <a:spAutoFit/>
          </a:bodyPr>
          <a:lstStyle/>
          <a:p>
            <a:pPr algn="ctr"/>
            <a:r>
              <a:rPr lang="en-GB" dirty="0"/>
              <a:t>Text: Lucy Bland, ‘Purifying the Public world: Feminist </a:t>
            </a:r>
            <a:r>
              <a:rPr lang="en-GB" dirty="0" err="1"/>
              <a:t>Vigiliantes</a:t>
            </a:r>
            <a:r>
              <a:rPr lang="en-GB" dirty="0"/>
              <a:t> Prostitution and public surveillance </a:t>
            </a:r>
          </a:p>
        </p:txBody>
      </p:sp>
      <p:sp>
        <p:nvSpPr>
          <p:cNvPr id="3" name="TextBox 2">
            <a:extLst>
              <a:ext uri="{FF2B5EF4-FFF2-40B4-BE49-F238E27FC236}">
                <a16:creationId xmlns:a16="http://schemas.microsoft.com/office/drawing/2014/main" id="{5F5D8571-C2DA-8337-8076-48606379E26D}"/>
              </a:ext>
            </a:extLst>
          </p:cNvPr>
          <p:cNvSpPr txBox="1"/>
          <p:nvPr/>
        </p:nvSpPr>
        <p:spPr>
          <a:xfrm>
            <a:off x="0" y="1611636"/>
            <a:ext cx="12325612" cy="1508105"/>
          </a:xfrm>
          <a:prstGeom prst="rect">
            <a:avLst/>
          </a:prstGeom>
          <a:noFill/>
        </p:spPr>
        <p:txBody>
          <a:bodyPr wrap="square" rtlCol="0">
            <a:spAutoFit/>
          </a:bodyPr>
          <a:lstStyle/>
          <a:p>
            <a:r>
              <a:rPr lang="en-GB" sz="2000" b="1" dirty="0"/>
              <a:t>Context: </a:t>
            </a:r>
            <a:r>
              <a:rPr lang="en-GB" dirty="0"/>
              <a:t>Lucy Bland is a modern British historian of gender and sexuality whose work examines how feminism, morality, and state power interacted in Britain from the Victorian period onward. </a:t>
            </a:r>
          </a:p>
          <a:p>
            <a:endParaRPr lang="en-GB" dirty="0"/>
          </a:p>
          <a:p>
            <a:r>
              <a:rPr lang="en-GB" dirty="0"/>
              <a:t>Writing within contemporary feminist historiography, she reassesses earlier movements by showing how campaigns for women’s protection could also reinforce social surveillance and limited sexual autonomy </a:t>
            </a:r>
          </a:p>
        </p:txBody>
      </p:sp>
      <p:sp>
        <p:nvSpPr>
          <p:cNvPr id="5" name="TextBox 4">
            <a:extLst>
              <a:ext uri="{FF2B5EF4-FFF2-40B4-BE49-F238E27FC236}">
                <a16:creationId xmlns:a16="http://schemas.microsoft.com/office/drawing/2014/main" id="{9F11B8FD-E1A8-F740-5AAF-8FA34571E908}"/>
              </a:ext>
            </a:extLst>
          </p:cNvPr>
          <p:cNvSpPr txBox="1"/>
          <p:nvPr/>
        </p:nvSpPr>
        <p:spPr>
          <a:xfrm>
            <a:off x="2943616" y="144748"/>
            <a:ext cx="10722280" cy="707886"/>
          </a:xfrm>
          <a:prstGeom prst="rect">
            <a:avLst/>
          </a:prstGeom>
          <a:noFill/>
        </p:spPr>
        <p:txBody>
          <a:bodyPr wrap="square" rtlCol="0">
            <a:spAutoFit/>
          </a:bodyPr>
          <a:lstStyle/>
          <a:p>
            <a:r>
              <a:rPr lang="en-GB" sz="4000" dirty="0"/>
              <a:t>Context and summary</a:t>
            </a:r>
          </a:p>
        </p:txBody>
      </p:sp>
      <p:sp>
        <p:nvSpPr>
          <p:cNvPr id="10" name="TextBox 9">
            <a:extLst>
              <a:ext uri="{FF2B5EF4-FFF2-40B4-BE49-F238E27FC236}">
                <a16:creationId xmlns:a16="http://schemas.microsoft.com/office/drawing/2014/main" id="{1592B86D-8B00-43E8-70F1-3E5C05466F1E}"/>
              </a:ext>
            </a:extLst>
          </p:cNvPr>
          <p:cNvSpPr txBox="1"/>
          <p:nvPr/>
        </p:nvSpPr>
        <p:spPr>
          <a:xfrm>
            <a:off x="3721100" y="6129832"/>
            <a:ext cx="5194300" cy="584775"/>
          </a:xfrm>
          <a:prstGeom prst="rect">
            <a:avLst/>
          </a:prstGeom>
          <a:noFill/>
        </p:spPr>
        <p:txBody>
          <a:bodyPr wrap="square" rtlCol="0">
            <a:spAutoFit/>
          </a:bodyPr>
          <a:lstStyle/>
          <a:p>
            <a:r>
              <a:rPr lang="en-GB" sz="3200" dirty="0"/>
              <a:t>Section 1: Lydia Hall </a:t>
            </a:r>
          </a:p>
        </p:txBody>
      </p:sp>
    </p:spTree>
    <p:extLst>
      <p:ext uri="{BB962C8B-B14F-4D97-AF65-F5344CB8AC3E}">
        <p14:creationId xmlns:p14="http://schemas.microsoft.com/office/powerpoint/2010/main" val="3697251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5F36548-6DFB-01CB-854F-6264B1A19D2C}"/>
              </a:ext>
            </a:extLst>
          </p:cNvPr>
          <p:cNvSpPr txBox="1"/>
          <p:nvPr/>
        </p:nvSpPr>
        <p:spPr>
          <a:xfrm>
            <a:off x="0" y="636198"/>
            <a:ext cx="12192000" cy="5416868"/>
          </a:xfrm>
          <a:prstGeom prst="rect">
            <a:avLst/>
          </a:prstGeom>
          <a:noFill/>
        </p:spPr>
        <p:txBody>
          <a:bodyPr wrap="square" rtlCol="0">
            <a:spAutoFit/>
          </a:bodyPr>
          <a:lstStyle/>
          <a:p>
            <a:endParaRPr lang="en-GB" dirty="0"/>
          </a:p>
          <a:p>
            <a:r>
              <a:rPr lang="en-GB" sz="2000" b="1" dirty="0"/>
              <a:t>Historiography</a:t>
            </a:r>
            <a:r>
              <a:rPr lang="en-GB" dirty="0"/>
              <a:t>: Bland challenges earlier historians who celebrated purity reform as straightforwardly emancipatory. She argues it both challenged and reinforced patriarchal sexual morality—a position influencing later scholarship.</a:t>
            </a:r>
          </a:p>
          <a:p>
            <a:br>
              <a:rPr lang="en-GB" dirty="0"/>
            </a:br>
            <a:r>
              <a:rPr lang="en-GB" dirty="0"/>
              <a:t>- feminist vigilance work “subverted male control while reproducing many of its assumptions” (p. 111).</a:t>
            </a:r>
          </a:p>
          <a:p>
            <a:endParaRPr lang="en-GB" dirty="0"/>
          </a:p>
          <a:p>
            <a:r>
              <a:rPr lang="en-GB" dirty="0"/>
              <a:t>, Bland demonstrates that reformers wanted not expanded sexual choice but a universal code of restraint.</a:t>
            </a:r>
            <a:br>
              <a:rPr lang="en-GB" dirty="0"/>
            </a:br>
            <a:r>
              <a:rPr lang="en-GB" dirty="0"/>
              <a:t>Their ideal was not freedom but a society where both sexes adhered to “the single standard of chastity” (p. 101).</a:t>
            </a:r>
          </a:p>
          <a:p>
            <a:endParaRPr lang="en-GB" dirty="0"/>
          </a:p>
          <a:p>
            <a:r>
              <a:rPr lang="en-GB" sz="2000" b="1" dirty="0"/>
              <a:t>Overview</a:t>
            </a:r>
            <a:r>
              <a:rPr lang="en-GB" dirty="0"/>
              <a:t>: Bland’s chapter shows that the feminist struggle against prostitution in the 1880s was not primarily a movement for sexual liberation but a campaign to:</a:t>
            </a:r>
          </a:p>
          <a:p>
            <a:r>
              <a:rPr lang="en-GB" dirty="0"/>
              <a:t>- discipline men’s sexuality,</a:t>
            </a:r>
          </a:p>
          <a:p>
            <a:r>
              <a:rPr lang="en-GB" dirty="0"/>
              <a:t>- protect women within a conservative moral framework,</a:t>
            </a:r>
          </a:p>
          <a:p>
            <a:r>
              <a:rPr lang="en-GB" dirty="0"/>
              <a:t>- reform the nation’s public character.</a:t>
            </a:r>
          </a:p>
          <a:p>
            <a:r>
              <a:rPr lang="en-GB" dirty="0"/>
              <a:t>These efforts helped place sexuality at the </a:t>
            </a:r>
            <a:r>
              <a:rPr lang="en-GB" dirty="0" err="1"/>
              <a:t>center</a:t>
            </a:r>
            <a:r>
              <a:rPr lang="en-GB" dirty="0"/>
              <a:t> of feminist politics, but they also constructed new systems of surveillance and control</a:t>
            </a:r>
          </a:p>
          <a:p>
            <a:endParaRPr lang="en-GB" dirty="0"/>
          </a:p>
          <a:p>
            <a:r>
              <a:rPr lang="en-GB" dirty="0"/>
              <a:t>This is a paradox that Bland identifies as central to Victorian sexual reform.</a:t>
            </a:r>
          </a:p>
        </p:txBody>
      </p:sp>
      <p:sp>
        <p:nvSpPr>
          <p:cNvPr id="6" name="TextBox 5">
            <a:extLst>
              <a:ext uri="{FF2B5EF4-FFF2-40B4-BE49-F238E27FC236}">
                <a16:creationId xmlns:a16="http://schemas.microsoft.com/office/drawing/2014/main" id="{D5F99CC1-F27F-1C7E-3F75-8D7258E333FC}"/>
              </a:ext>
            </a:extLst>
          </p:cNvPr>
          <p:cNvSpPr txBox="1"/>
          <p:nvPr/>
        </p:nvSpPr>
        <p:spPr>
          <a:xfrm>
            <a:off x="2066794" y="234013"/>
            <a:ext cx="10584493" cy="707886"/>
          </a:xfrm>
          <a:prstGeom prst="rect">
            <a:avLst/>
          </a:prstGeom>
          <a:noFill/>
        </p:spPr>
        <p:txBody>
          <a:bodyPr wrap="square" rtlCol="0">
            <a:spAutoFit/>
          </a:bodyPr>
          <a:lstStyle/>
          <a:p>
            <a:r>
              <a:rPr lang="en-GB" sz="4000" dirty="0"/>
              <a:t>Historiography and overview: </a:t>
            </a:r>
          </a:p>
        </p:txBody>
      </p:sp>
      <p:sp>
        <p:nvSpPr>
          <p:cNvPr id="7" name="TextBox 6">
            <a:extLst>
              <a:ext uri="{FF2B5EF4-FFF2-40B4-BE49-F238E27FC236}">
                <a16:creationId xmlns:a16="http://schemas.microsoft.com/office/drawing/2014/main" id="{84D83D98-DE0C-FED8-1B8E-9F6147015A32}"/>
              </a:ext>
            </a:extLst>
          </p:cNvPr>
          <p:cNvSpPr txBox="1"/>
          <p:nvPr/>
        </p:nvSpPr>
        <p:spPr>
          <a:xfrm>
            <a:off x="3930389" y="6162863"/>
            <a:ext cx="5210828" cy="584775"/>
          </a:xfrm>
          <a:prstGeom prst="rect">
            <a:avLst/>
          </a:prstGeom>
          <a:noFill/>
        </p:spPr>
        <p:txBody>
          <a:bodyPr wrap="square" rtlCol="0">
            <a:spAutoFit/>
          </a:bodyPr>
          <a:lstStyle/>
          <a:p>
            <a:r>
              <a:rPr lang="en-GB" sz="3200" dirty="0">
                <a:latin typeface="+mj-lt"/>
              </a:rPr>
              <a:t>Section 1: Lydia Hall</a:t>
            </a:r>
          </a:p>
        </p:txBody>
      </p:sp>
    </p:spTree>
    <p:extLst>
      <p:ext uri="{BB962C8B-B14F-4D97-AF65-F5344CB8AC3E}">
        <p14:creationId xmlns:p14="http://schemas.microsoft.com/office/powerpoint/2010/main" val="3687563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004770A-0843-41A4-49B0-29E68DC3D329}"/>
              </a:ext>
            </a:extLst>
          </p:cNvPr>
          <p:cNvSpPr>
            <a:spLocks noGrp="1"/>
          </p:cNvSpPr>
          <p:nvPr>
            <p:ph type="ctrTitle"/>
          </p:nvPr>
        </p:nvSpPr>
        <p:spPr>
          <a:xfrm>
            <a:off x="442293" y="180624"/>
            <a:ext cx="11019021" cy="871561"/>
          </a:xfrm>
        </p:spPr>
        <p:txBody>
          <a:bodyPr>
            <a:normAutofit/>
          </a:bodyPr>
          <a:lstStyle/>
          <a:p>
            <a:pPr algn="ctr"/>
            <a:r>
              <a:rPr lang="en-GB" sz="4000" dirty="0"/>
              <a:t>Context and summary:</a:t>
            </a:r>
          </a:p>
        </p:txBody>
      </p:sp>
      <p:sp>
        <p:nvSpPr>
          <p:cNvPr id="5" name="TextBox 4">
            <a:extLst>
              <a:ext uri="{FF2B5EF4-FFF2-40B4-BE49-F238E27FC236}">
                <a16:creationId xmlns:a16="http://schemas.microsoft.com/office/drawing/2014/main" id="{B3A4A513-1695-8475-2F4B-0DF1A7CCC7E9}"/>
              </a:ext>
            </a:extLst>
          </p:cNvPr>
          <p:cNvSpPr txBox="1"/>
          <p:nvPr/>
        </p:nvSpPr>
        <p:spPr>
          <a:xfrm>
            <a:off x="61441" y="1554414"/>
            <a:ext cx="12039600" cy="4247317"/>
          </a:xfrm>
          <a:prstGeom prst="rect">
            <a:avLst/>
          </a:prstGeom>
          <a:noFill/>
        </p:spPr>
        <p:txBody>
          <a:bodyPr wrap="square" rtlCol="0">
            <a:spAutoFit/>
          </a:bodyPr>
          <a:lstStyle/>
          <a:p>
            <a:pPr lvl="0" eaLnBrk="0" fontAlgn="base" hangingPunct="0">
              <a:spcBef>
                <a:spcPct val="0"/>
              </a:spcBef>
              <a:spcAft>
                <a:spcPct val="0"/>
              </a:spcAft>
              <a:buFontTx/>
              <a:buChar char="•"/>
            </a:pPr>
            <a:r>
              <a:rPr lang="en-GB" b="1" dirty="0"/>
              <a:t>Context</a:t>
            </a:r>
            <a:r>
              <a:rPr lang="en-GB" dirty="0"/>
              <a:t>:</a:t>
            </a:r>
            <a:r>
              <a:rPr lang="en-GB" i="1" dirty="0"/>
              <a:t> </a:t>
            </a:r>
            <a:r>
              <a:rPr lang="en-GB" dirty="0"/>
              <a:t>Banishing the Beast was written in the late 1980s and published in 1995. It was written at a time when feminist scholarship was increasingly re-evaluating the history of sexuality through the lenses of social control, gender power, and the influence of sexology. </a:t>
            </a:r>
          </a:p>
          <a:p>
            <a:endParaRPr lang="en-GB" b="1" dirty="0"/>
          </a:p>
          <a:p>
            <a:pPr lvl="0" eaLnBrk="0" fontAlgn="base" hangingPunct="0">
              <a:spcBef>
                <a:spcPct val="0"/>
              </a:spcBef>
              <a:spcAft>
                <a:spcPct val="0"/>
              </a:spcAft>
              <a:buFontTx/>
              <a:buChar char="•"/>
            </a:pPr>
            <a:r>
              <a:rPr lang="en-GB" b="1" dirty="0"/>
              <a:t>Summary: </a:t>
            </a:r>
            <a:r>
              <a:rPr lang="en-US" altLang="en-US" dirty="0">
                <a:latin typeface="Arial" panose="020B0604020202020204" pitchFamily="34" charset="0"/>
              </a:rPr>
              <a:t>In Chapter 7, Bland explores how early English feminists discussed sex explicitly — not just as a moral danger, but as a topic deserving debate, education, and reform.</a:t>
            </a:r>
          </a:p>
          <a:p>
            <a:pPr lvl="0" eaLnBrk="0" fontAlgn="base" hangingPunct="0">
              <a:spcBef>
                <a:spcPct val="0"/>
              </a:spcBef>
              <a:spcAft>
                <a:spcPct val="0"/>
              </a:spcAft>
              <a:buFontTx/>
              <a:buChar char="•"/>
            </a:pPr>
            <a:endParaRPr lang="en-US" altLang="en-US" dirty="0">
              <a:latin typeface="Arial" panose="020B0604020202020204" pitchFamily="34" charset="0"/>
            </a:endParaRPr>
          </a:p>
          <a:p>
            <a:pPr lvl="0" eaLnBrk="0" fontAlgn="base" hangingPunct="0">
              <a:spcBef>
                <a:spcPct val="0"/>
              </a:spcBef>
              <a:spcAft>
                <a:spcPct val="0"/>
              </a:spcAft>
              <a:buFontTx/>
              <a:buChar char="•"/>
            </a:pPr>
            <a:r>
              <a:rPr lang="en-US" altLang="en-US" dirty="0">
                <a:latin typeface="Arial" panose="020B0604020202020204" pitchFamily="34" charset="0"/>
              </a:rPr>
              <a:t>She argues that feminists challenged the double standard of sexual morality by calling out male privilege in sexual matters: they insisted women should have sexual knowledge and choice, not just be protected or silenced.</a:t>
            </a:r>
          </a:p>
          <a:p>
            <a:pPr lvl="0" eaLnBrk="0" fontAlgn="base" hangingPunct="0">
              <a:spcBef>
                <a:spcPct val="0"/>
              </a:spcBef>
              <a:spcAft>
                <a:spcPct val="0"/>
              </a:spcAft>
              <a:buFontTx/>
              <a:buChar char="•"/>
            </a:pPr>
            <a:endParaRPr lang="en-US" altLang="en-US" dirty="0">
              <a:latin typeface="Arial" panose="020B0604020202020204" pitchFamily="34" charset="0"/>
            </a:endParaRPr>
          </a:p>
          <a:p>
            <a:pPr lvl="0" eaLnBrk="0" fontAlgn="base" hangingPunct="0">
              <a:spcBef>
                <a:spcPct val="0"/>
              </a:spcBef>
              <a:spcAft>
                <a:spcPct val="0"/>
              </a:spcAft>
              <a:buFontTx/>
              <a:buChar char="•"/>
            </a:pPr>
            <a:r>
              <a:rPr lang="en-US" altLang="en-US" dirty="0">
                <a:latin typeface="Arial" panose="020B0604020202020204" pitchFamily="34" charset="0"/>
              </a:rPr>
              <a:t>Bland also shows that many feminists remained cautious: they embraced sexual reform (e.g., sex education, birth control) but were often worried about appearing “too radical” or undermining social respectability.</a:t>
            </a:r>
          </a:p>
          <a:p>
            <a:pPr lvl="0" eaLnBrk="0" fontAlgn="base" hangingPunct="0">
              <a:spcBef>
                <a:spcPct val="0"/>
              </a:spcBef>
              <a:spcAft>
                <a:spcPct val="0"/>
              </a:spcAft>
              <a:buFontTx/>
              <a:buChar char="•"/>
            </a:pPr>
            <a:endParaRPr lang="en-US" altLang="en-US" dirty="0">
              <a:latin typeface="Arial" panose="020B0604020202020204" pitchFamily="34" charset="0"/>
            </a:endParaRPr>
          </a:p>
          <a:p>
            <a:pPr lvl="0" eaLnBrk="0" fontAlgn="base" hangingPunct="0">
              <a:spcBef>
                <a:spcPct val="0"/>
              </a:spcBef>
              <a:spcAft>
                <a:spcPct val="0"/>
              </a:spcAft>
              <a:buFontTx/>
              <a:buChar char="•"/>
            </a:pPr>
            <a:r>
              <a:rPr lang="en-US" dirty="0">
                <a:latin typeface="Arial" panose="020B0604020202020204" pitchFamily="34" charset="0"/>
              </a:rPr>
              <a:t>She also </a:t>
            </a:r>
            <a:r>
              <a:rPr lang="en-GB" dirty="0"/>
              <a:t>highlights class tensions: working-class women and middle-class feminists had different stakes in “speaking of sex,” since class shaped whether sexual freedom meant protection, respectability, or liberation.</a:t>
            </a:r>
            <a:r>
              <a:rPr lang="en-GB" b="1" dirty="0"/>
              <a:t> </a:t>
            </a:r>
          </a:p>
        </p:txBody>
      </p:sp>
      <p:sp>
        <p:nvSpPr>
          <p:cNvPr id="2" name="TextBox 1">
            <a:extLst>
              <a:ext uri="{FF2B5EF4-FFF2-40B4-BE49-F238E27FC236}">
                <a16:creationId xmlns:a16="http://schemas.microsoft.com/office/drawing/2014/main" id="{C209E021-BB29-7969-DAAD-E7D714110355}"/>
              </a:ext>
            </a:extLst>
          </p:cNvPr>
          <p:cNvSpPr txBox="1"/>
          <p:nvPr/>
        </p:nvSpPr>
        <p:spPr>
          <a:xfrm>
            <a:off x="-6786" y="811666"/>
            <a:ext cx="12221517" cy="369332"/>
          </a:xfrm>
          <a:prstGeom prst="rect">
            <a:avLst/>
          </a:prstGeom>
          <a:noFill/>
        </p:spPr>
        <p:txBody>
          <a:bodyPr wrap="square" rtlCol="0">
            <a:spAutoFit/>
          </a:bodyPr>
          <a:lstStyle/>
          <a:p>
            <a:r>
              <a:rPr lang="en-GB" dirty="0"/>
              <a:t>Text: Chapter 7 Speaking of sex, Banishing the beast: English feminism and sexual morality 1885-1914- Lucy Bland</a:t>
            </a:r>
          </a:p>
        </p:txBody>
      </p:sp>
      <p:sp>
        <p:nvSpPr>
          <p:cNvPr id="6" name="TextBox 5">
            <a:extLst>
              <a:ext uri="{FF2B5EF4-FFF2-40B4-BE49-F238E27FC236}">
                <a16:creationId xmlns:a16="http://schemas.microsoft.com/office/drawing/2014/main" id="{14B14B4A-9FAD-2FEA-6A2C-68486B82316E}"/>
              </a:ext>
            </a:extLst>
          </p:cNvPr>
          <p:cNvSpPr txBox="1"/>
          <p:nvPr/>
        </p:nvSpPr>
        <p:spPr>
          <a:xfrm>
            <a:off x="3517900" y="6175147"/>
            <a:ext cx="4610100" cy="584775"/>
          </a:xfrm>
          <a:prstGeom prst="rect">
            <a:avLst/>
          </a:prstGeom>
          <a:noFill/>
        </p:spPr>
        <p:txBody>
          <a:bodyPr wrap="square" rtlCol="0">
            <a:spAutoFit/>
          </a:bodyPr>
          <a:lstStyle/>
          <a:p>
            <a:r>
              <a:rPr lang="en-GB" sz="3200" dirty="0"/>
              <a:t>Section 1: Lydia Hall </a:t>
            </a:r>
          </a:p>
        </p:txBody>
      </p:sp>
    </p:spTree>
    <p:extLst>
      <p:ext uri="{BB962C8B-B14F-4D97-AF65-F5344CB8AC3E}">
        <p14:creationId xmlns:p14="http://schemas.microsoft.com/office/powerpoint/2010/main" val="4286356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D79172B-650A-0037-6551-291FCD283798}"/>
              </a:ext>
            </a:extLst>
          </p:cNvPr>
          <p:cNvSpPr>
            <a:spLocks noGrp="1"/>
          </p:cNvSpPr>
          <p:nvPr>
            <p:ph type="ctrTitle"/>
          </p:nvPr>
        </p:nvSpPr>
        <p:spPr>
          <a:xfrm>
            <a:off x="429766" y="57994"/>
            <a:ext cx="11019021" cy="871561"/>
          </a:xfrm>
        </p:spPr>
        <p:txBody>
          <a:bodyPr>
            <a:normAutofit/>
          </a:bodyPr>
          <a:lstStyle/>
          <a:p>
            <a:pPr algn="ctr"/>
            <a:r>
              <a:rPr lang="en-GB" sz="4000" dirty="0"/>
              <a:t>Historiography and Overview</a:t>
            </a:r>
          </a:p>
        </p:txBody>
      </p:sp>
      <p:sp>
        <p:nvSpPr>
          <p:cNvPr id="5" name="TextBox 4">
            <a:extLst>
              <a:ext uri="{FF2B5EF4-FFF2-40B4-BE49-F238E27FC236}">
                <a16:creationId xmlns:a16="http://schemas.microsoft.com/office/drawing/2014/main" id="{8D8DCF63-E43C-4EF1-555F-62A40B0D2E96}"/>
              </a:ext>
            </a:extLst>
          </p:cNvPr>
          <p:cNvSpPr txBox="1"/>
          <p:nvPr/>
        </p:nvSpPr>
        <p:spPr>
          <a:xfrm>
            <a:off x="0" y="677218"/>
            <a:ext cx="12395950" cy="5970865"/>
          </a:xfrm>
          <a:prstGeom prst="rect">
            <a:avLst/>
          </a:prstGeom>
          <a:noFill/>
        </p:spPr>
        <p:txBody>
          <a:bodyPr wrap="square" rtlCol="0">
            <a:spAutoFit/>
          </a:bodyPr>
          <a:lstStyle/>
          <a:p>
            <a:pPr lvl="0" eaLnBrk="0" fontAlgn="base" hangingPunct="0">
              <a:spcBef>
                <a:spcPct val="0"/>
              </a:spcBef>
              <a:spcAft>
                <a:spcPct val="0"/>
              </a:spcAft>
              <a:buFontTx/>
              <a:buChar char="•"/>
            </a:pPr>
            <a:r>
              <a:rPr lang="en-GB" sz="2000" dirty="0"/>
              <a:t>Historiography</a:t>
            </a:r>
            <a:r>
              <a:rPr lang="en-GB" dirty="0"/>
              <a:t>:</a:t>
            </a:r>
          </a:p>
          <a:p>
            <a:pPr lvl="0" eaLnBrk="0" fontAlgn="base" hangingPunct="0">
              <a:spcBef>
                <a:spcPct val="0"/>
              </a:spcBef>
              <a:spcAft>
                <a:spcPct val="0"/>
              </a:spcAft>
              <a:buFontTx/>
              <a:buChar char="•"/>
            </a:pPr>
            <a:r>
              <a:rPr lang="en-US" altLang="en-US" dirty="0">
                <a:latin typeface="Arial" panose="020B0604020202020204" pitchFamily="34" charset="0"/>
              </a:rPr>
              <a:t> Bland challenges older historiography that portrayed first-wave feminism as uniformly conservative on sex. She shows a more complex picture: some feminists were very forward-thinking, even if they couched reforms in moral language.</a:t>
            </a:r>
          </a:p>
          <a:p>
            <a:pPr lvl="0" eaLnBrk="0" fontAlgn="base" hangingPunct="0">
              <a:spcBef>
                <a:spcPct val="0"/>
              </a:spcBef>
              <a:spcAft>
                <a:spcPct val="0"/>
              </a:spcAft>
              <a:buFontTx/>
              <a:buChar char="•"/>
            </a:pPr>
            <a:r>
              <a:rPr lang="en-US" altLang="en-US" dirty="0">
                <a:latin typeface="Arial" panose="020B0604020202020204" pitchFamily="34" charset="0"/>
              </a:rPr>
              <a:t>Her work contributes to debates about how early feminists interacted with scientific discourses (e.g. Havelock Ellis and sexologists). Bland argues they selectively used scientific arguments to legitimize sexual reform.</a:t>
            </a:r>
          </a:p>
          <a:p>
            <a:pPr lvl="0" eaLnBrk="0" fontAlgn="base" hangingPunct="0">
              <a:spcBef>
                <a:spcPct val="0"/>
              </a:spcBef>
              <a:spcAft>
                <a:spcPct val="0"/>
              </a:spcAft>
              <a:buFontTx/>
              <a:buChar char="•"/>
            </a:pPr>
            <a:endParaRPr lang="en-US" altLang="en-US" dirty="0">
              <a:latin typeface="Arial" panose="020B0604020202020204" pitchFamily="34" charset="0"/>
            </a:endParaRPr>
          </a:p>
          <a:p>
            <a:pPr lvl="0" eaLnBrk="0" fontAlgn="base" hangingPunct="0">
              <a:spcBef>
                <a:spcPct val="0"/>
              </a:spcBef>
              <a:spcAft>
                <a:spcPct val="0"/>
              </a:spcAft>
              <a:buFontTx/>
              <a:buChar char="•"/>
            </a:pPr>
            <a:r>
              <a:rPr lang="en-US" altLang="en-US" dirty="0">
                <a:latin typeface="Arial" panose="020B0604020202020204" pitchFamily="34" charset="0"/>
              </a:rPr>
              <a:t>She engages with scholarship about how feminists balanced the need for social respectability with their critique of sexual norms. This adds nuance to debates about whether first-wave feminists were “radical” or “safe.”</a:t>
            </a:r>
          </a:p>
          <a:p>
            <a:pPr lvl="0" eaLnBrk="0" fontAlgn="base" hangingPunct="0">
              <a:spcBef>
                <a:spcPct val="0"/>
              </a:spcBef>
              <a:spcAft>
                <a:spcPct val="0"/>
              </a:spcAft>
              <a:buFontTx/>
              <a:buChar char="•"/>
            </a:pPr>
            <a:endParaRPr lang="en-US" altLang="en-US" dirty="0">
              <a:latin typeface="Arial" panose="020B0604020202020204" pitchFamily="34" charset="0"/>
            </a:endParaRPr>
          </a:p>
          <a:p>
            <a:pPr lvl="0" eaLnBrk="0" fontAlgn="base" hangingPunct="0">
              <a:spcBef>
                <a:spcPct val="0"/>
              </a:spcBef>
              <a:spcAft>
                <a:spcPct val="0"/>
              </a:spcAft>
              <a:buFontTx/>
              <a:buChar char="•"/>
            </a:pPr>
            <a:r>
              <a:rPr lang="en-US" altLang="en-US" dirty="0">
                <a:latin typeface="Arial" panose="020B0604020202020204" pitchFamily="34" charset="0"/>
              </a:rPr>
              <a:t>Classed perspectives on sexuality: Bland’s chapter raises historiographical issues about class: not all women experienced sexual “reform” the same way, and class shaped their access to and interest in sexual freedom.</a:t>
            </a:r>
          </a:p>
          <a:p>
            <a:endParaRPr lang="en-GB" dirty="0"/>
          </a:p>
          <a:p>
            <a:r>
              <a:rPr lang="en-GB" sz="2000" dirty="0"/>
              <a:t>Overview: </a:t>
            </a:r>
            <a:r>
              <a:rPr lang="en-GB" dirty="0"/>
              <a:t>Bland highlights the increase in </a:t>
            </a:r>
          </a:p>
          <a:p>
            <a:r>
              <a:rPr lang="en-GB" dirty="0"/>
              <a:t>Elevation of public morality,</a:t>
            </a:r>
          </a:p>
          <a:p>
            <a:r>
              <a:rPr lang="en-GB" dirty="0"/>
              <a:t>Protection of  women through discipline rather than autonomy,</a:t>
            </a:r>
          </a:p>
          <a:p>
            <a:r>
              <a:rPr lang="en-GB" dirty="0"/>
              <a:t>Respectability as the basis for political legitimacy.</a:t>
            </a:r>
          </a:p>
          <a:p>
            <a:endParaRPr lang="en-GB" dirty="0"/>
          </a:p>
          <a:p>
            <a:r>
              <a:rPr lang="en-GB" dirty="0"/>
              <a:t>Lucy Bland argues, these strategies helped place sexuality at the centre of feminist politics, but they also reproduced new hierarchies of class, authority and surveillance. </a:t>
            </a:r>
          </a:p>
          <a:p>
            <a:endParaRPr lang="en-GB" dirty="0"/>
          </a:p>
          <a:p>
            <a:endParaRPr lang="en-GB" dirty="0"/>
          </a:p>
        </p:txBody>
      </p:sp>
      <p:sp>
        <p:nvSpPr>
          <p:cNvPr id="3" name="TextBox 2">
            <a:extLst>
              <a:ext uri="{FF2B5EF4-FFF2-40B4-BE49-F238E27FC236}">
                <a16:creationId xmlns:a16="http://schemas.microsoft.com/office/drawing/2014/main" id="{853242D9-2FE3-4A0E-7F70-2392517CFD12}"/>
              </a:ext>
            </a:extLst>
          </p:cNvPr>
          <p:cNvSpPr txBox="1"/>
          <p:nvPr/>
        </p:nvSpPr>
        <p:spPr>
          <a:xfrm>
            <a:off x="4244410" y="6189341"/>
            <a:ext cx="4086790" cy="861774"/>
          </a:xfrm>
          <a:prstGeom prst="rect">
            <a:avLst/>
          </a:prstGeom>
          <a:noFill/>
        </p:spPr>
        <p:txBody>
          <a:bodyPr wrap="square" rtlCol="0">
            <a:spAutoFit/>
          </a:bodyPr>
          <a:lstStyle/>
          <a:p>
            <a:r>
              <a:rPr lang="en-GB" sz="3200" dirty="0"/>
              <a:t>Section 1: Lydia Hall </a:t>
            </a:r>
          </a:p>
          <a:p>
            <a:endParaRPr lang="en-GB" dirty="0"/>
          </a:p>
        </p:txBody>
      </p:sp>
    </p:spTree>
    <p:extLst>
      <p:ext uri="{BB962C8B-B14F-4D97-AF65-F5344CB8AC3E}">
        <p14:creationId xmlns:p14="http://schemas.microsoft.com/office/powerpoint/2010/main" val="1434224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7827F-E85F-3AD6-F017-4E505EED78C6}"/>
              </a:ext>
            </a:extLst>
          </p:cNvPr>
          <p:cNvSpPr>
            <a:spLocks noGrp="1"/>
          </p:cNvSpPr>
          <p:nvPr>
            <p:ph type="ctrTitle"/>
          </p:nvPr>
        </p:nvSpPr>
        <p:spPr>
          <a:xfrm>
            <a:off x="3444136" y="218234"/>
            <a:ext cx="12192000" cy="4325112"/>
          </a:xfrm>
        </p:spPr>
        <p:txBody>
          <a:bodyPr>
            <a:normAutofit/>
          </a:bodyPr>
          <a:lstStyle/>
          <a:p>
            <a:r>
              <a:rPr lang="en-GB" sz="4000" dirty="0"/>
              <a:t>Conclusions: </a:t>
            </a:r>
            <a:br>
              <a:rPr lang="en-GB" sz="4000" dirty="0"/>
            </a:br>
            <a:br>
              <a:rPr lang="en-GB" sz="4000" dirty="0"/>
            </a:br>
            <a:endParaRPr lang="en-GB" sz="4000" dirty="0"/>
          </a:p>
        </p:txBody>
      </p:sp>
      <p:sp>
        <p:nvSpPr>
          <p:cNvPr id="4" name="TextBox 3">
            <a:extLst>
              <a:ext uri="{FF2B5EF4-FFF2-40B4-BE49-F238E27FC236}">
                <a16:creationId xmlns:a16="http://schemas.microsoft.com/office/drawing/2014/main" id="{F6FE15D6-CF0B-A01C-42CD-614A6D4D4499}"/>
              </a:ext>
            </a:extLst>
          </p:cNvPr>
          <p:cNvSpPr txBox="1"/>
          <p:nvPr/>
        </p:nvSpPr>
        <p:spPr>
          <a:xfrm>
            <a:off x="-97066" y="932287"/>
            <a:ext cx="12098565" cy="5262979"/>
          </a:xfrm>
          <a:prstGeom prst="rect">
            <a:avLst/>
          </a:prstGeom>
          <a:noFill/>
        </p:spPr>
        <p:txBody>
          <a:bodyPr wrap="square" rtlCol="0">
            <a:spAutoFit/>
          </a:bodyPr>
          <a:lstStyle/>
          <a:p>
            <a:pPr marL="571500" indent="-571500">
              <a:buFontTx/>
              <a:buChar char="-"/>
            </a:pPr>
            <a:r>
              <a:rPr lang="en-GB" sz="2400" dirty="0"/>
              <a:t>The struggle for women’s sexual freedom between 1870 and 1930 was not a straightforward march toward liberation, but a complex attempt to renegotiate sexual power in a society deeply rooted in Victorian moral codes.</a:t>
            </a:r>
          </a:p>
          <a:p>
            <a:pPr marL="571500" indent="-571500">
              <a:buFontTx/>
              <a:buChar char="-"/>
            </a:pPr>
            <a:endParaRPr lang="en-GB" sz="2400" dirty="0"/>
          </a:p>
          <a:p>
            <a:pPr marL="571500" indent="-571500">
              <a:buFontTx/>
              <a:buChar char="-"/>
            </a:pPr>
            <a:r>
              <a:rPr lang="en-GB" sz="2400" dirty="0"/>
              <a:t> Reformers challenged the sexual double standard, demanded access to sexual knowledge, and sought to redefine women as moral and political subjects rather than passive victims. </a:t>
            </a:r>
          </a:p>
          <a:p>
            <a:pPr marL="571500" indent="-571500">
              <a:buFontTx/>
              <a:buChar char="-"/>
            </a:pPr>
            <a:endParaRPr lang="en-GB" sz="2400" dirty="0"/>
          </a:p>
          <a:p>
            <a:pPr marL="571500" indent="-571500">
              <a:buFontTx/>
              <a:buChar char="-"/>
            </a:pPr>
            <a:r>
              <a:rPr lang="en-GB" sz="2400" dirty="0"/>
              <a:t>Bland uses both chapters to show that late-Victorian feminism fought to reshape sexual morality but did so in ways that reinforced respectability, social control, and class-based authority. </a:t>
            </a:r>
          </a:p>
          <a:p>
            <a:pPr marL="571500" indent="-571500">
              <a:buFontTx/>
              <a:buChar char="-"/>
            </a:pPr>
            <a:endParaRPr lang="en-GB" sz="2400" dirty="0"/>
          </a:p>
          <a:p>
            <a:pPr marL="571500" indent="-571500">
              <a:buFontTx/>
              <a:buChar char="-"/>
            </a:pPr>
            <a:r>
              <a:rPr lang="en-GB" sz="2400" dirty="0"/>
              <a:t>This reveals that sexual reform was not a simple march toward liberation but a deeply ambivalent transformation of power.</a:t>
            </a:r>
          </a:p>
        </p:txBody>
      </p:sp>
      <p:sp>
        <p:nvSpPr>
          <p:cNvPr id="5" name="TextBox 4">
            <a:extLst>
              <a:ext uri="{FF2B5EF4-FFF2-40B4-BE49-F238E27FC236}">
                <a16:creationId xmlns:a16="http://schemas.microsoft.com/office/drawing/2014/main" id="{6A11E748-D920-1285-4CE9-75F695B3E706}"/>
              </a:ext>
            </a:extLst>
          </p:cNvPr>
          <p:cNvSpPr txBox="1"/>
          <p:nvPr/>
        </p:nvSpPr>
        <p:spPr>
          <a:xfrm>
            <a:off x="3857934" y="6195266"/>
            <a:ext cx="4188564" cy="584775"/>
          </a:xfrm>
          <a:prstGeom prst="rect">
            <a:avLst/>
          </a:prstGeom>
          <a:noFill/>
        </p:spPr>
        <p:txBody>
          <a:bodyPr wrap="square" rtlCol="0">
            <a:spAutoFit/>
          </a:bodyPr>
          <a:lstStyle/>
          <a:p>
            <a:r>
              <a:rPr lang="en-GB" sz="3200" dirty="0"/>
              <a:t>Section 1: Lydia Hall</a:t>
            </a:r>
          </a:p>
        </p:txBody>
      </p:sp>
    </p:spTree>
    <p:extLst>
      <p:ext uri="{BB962C8B-B14F-4D97-AF65-F5344CB8AC3E}">
        <p14:creationId xmlns:p14="http://schemas.microsoft.com/office/powerpoint/2010/main" val="2239359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34A7832-6505-656D-37D6-36AA5F891CF8}"/>
              </a:ext>
            </a:extLst>
          </p:cNvPr>
          <p:cNvSpPr txBox="1"/>
          <p:nvPr/>
        </p:nvSpPr>
        <p:spPr>
          <a:xfrm>
            <a:off x="457200" y="206156"/>
            <a:ext cx="11544300" cy="6217087"/>
          </a:xfrm>
          <a:prstGeom prst="rect">
            <a:avLst/>
          </a:prstGeom>
          <a:noFill/>
        </p:spPr>
        <p:txBody>
          <a:bodyPr wrap="square" rtlCol="0">
            <a:spAutoFit/>
          </a:bodyPr>
          <a:lstStyle/>
          <a:p>
            <a:r>
              <a:rPr lang="en-GB" sz="2000" dirty="0"/>
              <a:t>Text: Laura Schwartz’s Article, ‘Freethought, Free Love and Feminism in England 1850-1885’. </a:t>
            </a:r>
          </a:p>
          <a:p>
            <a:endParaRPr lang="en-GB" sz="2000" dirty="0"/>
          </a:p>
          <a:p>
            <a:r>
              <a:rPr lang="en-GB" sz="2000" dirty="0"/>
              <a:t>Summary</a:t>
            </a:r>
          </a:p>
          <a:p>
            <a:r>
              <a:rPr lang="en-GB" sz="2000" dirty="0"/>
              <a:t>· Discussing new forms of heterosexual relationships.</a:t>
            </a:r>
          </a:p>
          <a:p>
            <a:r>
              <a:rPr lang="en-GB" sz="2000" dirty="0"/>
              <a:t>· Questions religious dominance in society.</a:t>
            </a:r>
          </a:p>
          <a:p>
            <a:r>
              <a:rPr lang="en-GB" sz="2000" dirty="0"/>
              <a:t>· Started radical discussion of sexuality, divorce, monogamy, and free love.</a:t>
            </a:r>
          </a:p>
          <a:p>
            <a:r>
              <a:rPr lang="en-GB" sz="2000" dirty="0"/>
              <a:t>· Focuses on Elizabeth Wolstenholme’s free union with Ben Elmy.</a:t>
            </a:r>
          </a:p>
          <a:p>
            <a:r>
              <a:rPr lang="en-GB" sz="2000" dirty="0"/>
              <a:t>· Argues that Freethinkers were a development from Owenite radical thought. Key arguments</a:t>
            </a:r>
          </a:p>
          <a:p>
            <a:r>
              <a:rPr lang="en-GB" sz="2000" dirty="0"/>
              <a:t>· Origins of the women’s movement – women involved in the English Women’s Journal – same circles as women in freethinking groups.</a:t>
            </a:r>
          </a:p>
          <a:p>
            <a:r>
              <a:rPr lang="en-GB" sz="2000" dirty="0"/>
              <a:t>· Key texts such as Richard Carlile’s What is Love? – encouraged couples into free unions over marriage.</a:t>
            </a:r>
          </a:p>
          <a:p>
            <a:r>
              <a:rPr lang="en-GB" sz="2000" dirty="0"/>
              <a:t>· Freethinkers protected women that wanted to separate and divorce their abusive husbands – valuing themselves over ‘social respectability’.</a:t>
            </a:r>
          </a:p>
          <a:p>
            <a:r>
              <a:rPr lang="en-GB" sz="2000" dirty="0"/>
              <a:t>· In response to sexual double standards – women called for greater self-control of men. Key historiographical debates related to text</a:t>
            </a:r>
          </a:p>
          <a:p>
            <a:r>
              <a:rPr lang="en-GB" sz="2000" dirty="0"/>
              <a:t>· The breadth of the freethinking movement has not been explored in scholarly fields much.</a:t>
            </a:r>
          </a:p>
          <a:p>
            <a:r>
              <a:rPr lang="en-GB" sz="2000" dirty="0"/>
              <a:t>· Historians tended to believe that radical ideas of marriage and love amongst feminists by the second half of the 19th century had disappeared - Schwartz argues against this.</a:t>
            </a:r>
          </a:p>
          <a:p>
            <a:endParaRPr lang="en-GB" dirty="0"/>
          </a:p>
        </p:txBody>
      </p:sp>
      <p:sp>
        <p:nvSpPr>
          <p:cNvPr id="5" name="TextBox 4">
            <a:extLst>
              <a:ext uri="{FF2B5EF4-FFF2-40B4-BE49-F238E27FC236}">
                <a16:creationId xmlns:a16="http://schemas.microsoft.com/office/drawing/2014/main" id="{A8A0D9D4-69A1-8EFE-778C-C6FBDDE04E05}"/>
              </a:ext>
            </a:extLst>
          </p:cNvPr>
          <p:cNvSpPr txBox="1"/>
          <p:nvPr/>
        </p:nvSpPr>
        <p:spPr>
          <a:xfrm>
            <a:off x="4394200" y="6220957"/>
            <a:ext cx="6184900" cy="861774"/>
          </a:xfrm>
          <a:prstGeom prst="rect">
            <a:avLst/>
          </a:prstGeom>
          <a:noFill/>
        </p:spPr>
        <p:txBody>
          <a:bodyPr wrap="square" rtlCol="0">
            <a:spAutoFit/>
          </a:bodyPr>
          <a:lstStyle/>
          <a:p>
            <a:r>
              <a:rPr lang="en-GB" sz="3200" dirty="0"/>
              <a:t>Section 2: Su Yu</a:t>
            </a:r>
          </a:p>
          <a:p>
            <a:endParaRPr lang="en-GB" dirty="0"/>
          </a:p>
        </p:txBody>
      </p:sp>
    </p:spTree>
    <p:extLst>
      <p:ext uri="{BB962C8B-B14F-4D97-AF65-F5344CB8AC3E}">
        <p14:creationId xmlns:p14="http://schemas.microsoft.com/office/powerpoint/2010/main" val="812914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DB959B2-39A7-9C64-D80B-DBD179C6EE02}"/>
              </a:ext>
            </a:extLst>
          </p:cNvPr>
          <p:cNvSpPr txBox="1"/>
          <p:nvPr/>
        </p:nvSpPr>
        <p:spPr>
          <a:xfrm>
            <a:off x="431800" y="177799"/>
            <a:ext cx="11074400" cy="6217087"/>
          </a:xfrm>
          <a:prstGeom prst="rect">
            <a:avLst/>
          </a:prstGeom>
          <a:noFill/>
        </p:spPr>
        <p:txBody>
          <a:bodyPr wrap="square" rtlCol="0">
            <a:spAutoFit/>
          </a:bodyPr>
          <a:lstStyle/>
          <a:p>
            <a:r>
              <a:rPr lang="en-GB" sz="2000" dirty="0"/>
              <a:t>Text: Sheila </a:t>
            </a:r>
            <a:r>
              <a:rPr lang="en-GB" sz="2000" dirty="0" err="1"/>
              <a:t>Jeffrys</a:t>
            </a:r>
            <a:r>
              <a:rPr lang="en-GB" sz="2000" dirty="0"/>
              <a:t>’ Chapter, ‘Feminism and Social Purity’ in The Spinster and her Enemies. </a:t>
            </a:r>
          </a:p>
          <a:p>
            <a:endParaRPr lang="en-GB" sz="2000" dirty="0"/>
          </a:p>
          <a:p>
            <a:r>
              <a:rPr lang="en-GB" sz="2000" dirty="0"/>
              <a:t>Summary</a:t>
            </a:r>
          </a:p>
          <a:p>
            <a:r>
              <a:rPr lang="en-GB" sz="2000" dirty="0"/>
              <a:t>· Two main elements of the social purity movement: religion and the C.D. Acts.</a:t>
            </a:r>
          </a:p>
          <a:p>
            <a:r>
              <a:rPr lang="en-GB" sz="2000" dirty="0"/>
              <a:t>· Led to formation of groups like the ‘Moral Reform Union’ – believed that education would lead to greater morality – main objective was to transform the sexual morality of men.</a:t>
            </a:r>
          </a:p>
          <a:p>
            <a:r>
              <a:rPr lang="en-GB" sz="2000" dirty="0"/>
              <a:t>· After the 1900s social purity movements seemed to move away from feminism, becoming more conservative and nationalistic.</a:t>
            </a:r>
          </a:p>
          <a:p>
            <a:endParaRPr lang="en-GB" sz="2000" dirty="0"/>
          </a:p>
          <a:p>
            <a:r>
              <a:rPr lang="en-GB" sz="2000" dirty="0"/>
              <a:t>o Women in this movement naturally turned towards suffrage campaigns. Key arguments</a:t>
            </a:r>
          </a:p>
          <a:p>
            <a:r>
              <a:rPr lang="en-GB" sz="2000" dirty="0"/>
              <a:t>· Aims of social purity was eliminating prostitution and preventing sexual violence against women.</a:t>
            </a:r>
          </a:p>
          <a:p>
            <a:r>
              <a:rPr lang="en-GB" sz="2000" dirty="0"/>
              <a:t>· Argued against the idea that prostitution was necessary because of the nature of male sexuality.</a:t>
            </a:r>
          </a:p>
          <a:p>
            <a:r>
              <a:rPr lang="en-GB" sz="2000" dirty="0"/>
              <a:t>· Significance of figures like Jane Ellice Hopkins in the 1880s – started purity organisations, setting up refuges for sex workers, other preventative and rescue work. Key historiographical debates related to text</a:t>
            </a:r>
          </a:p>
          <a:p>
            <a:r>
              <a:rPr lang="en-GB" sz="2000" dirty="0"/>
              <a:t>· Historians tended to see social purity as ‘evangelical, anti-sex, and repressive’. Or also, social purity as a form of ‘moral panic’.</a:t>
            </a:r>
          </a:p>
          <a:p>
            <a:endParaRPr lang="en-GB" dirty="0"/>
          </a:p>
        </p:txBody>
      </p:sp>
      <p:sp>
        <p:nvSpPr>
          <p:cNvPr id="5" name="TextBox 4">
            <a:extLst>
              <a:ext uri="{FF2B5EF4-FFF2-40B4-BE49-F238E27FC236}">
                <a16:creationId xmlns:a16="http://schemas.microsoft.com/office/drawing/2014/main" id="{D6A9A0E7-DD84-09BF-AA0C-12B58FAF85AF}"/>
              </a:ext>
            </a:extLst>
          </p:cNvPr>
          <p:cNvSpPr txBox="1"/>
          <p:nvPr/>
        </p:nvSpPr>
        <p:spPr>
          <a:xfrm>
            <a:off x="4000500" y="6260525"/>
            <a:ext cx="6604000" cy="584775"/>
          </a:xfrm>
          <a:prstGeom prst="rect">
            <a:avLst/>
          </a:prstGeom>
          <a:noFill/>
        </p:spPr>
        <p:txBody>
          <a:bodyPr wrap="square" rtlCol="0">
            <a:spAutoFit/>
          </a:bodyPr>
          <a:lstStyle/>
          <a:p>
            <a:r>
              <a:rPr lang="en-GB" sz="3200" dirty="0"/>
              <a:t>Section 2: Su Yu</a:t>
            </a:r>
          </a:p>
        </p:txBody>
      </p:sp>
    </p:spTree>
    <p:extLst>
      <p:ext uri="{BB962C8B-B14F-4D97-AF65-F5344CB8AC3E}">
        <p14:creationId xmlns:p14="http://schemas.microsoft.com/office/powerpoint/2010/main" val="2621083704"/>
      </p:ext>
    </p:extLst>
  </p:cSld>
  <p:clrMapOvr>
    <a:masterClrMapping/>
  </p:clrMapOvr>
</p:sld>
</file>

<file path=ppt/theme/theme1.xml><?xml version="1.0" encoding="utf-8"?>
<a:theme xmlns:a="http://schemas.openxmlformats.org/drawingml/2006/main" name="Oasis">
  <a:themeElements>
    <a:clrScheme name="Oasis">
      <a:dk1>
        <a:srgbClr val="131313"/>
      </a:dk1>
      <a:lt1>
        <a:sysClr val="window" lastClr="FFFFFF"/>
      </a:lt1>
      <a:dk2>
        <a:srgbClr val="2D2A27"/>
      </a:dk2>
      <a:lt2>
        <a:srgbClr val="F0EBE6"/>
      </a:lt2>
      <a:accent1>
        <a:srgbClr val="9F7667"/>
      </a:accent1>
      <a:accent2>
        <a:srgbClr val="BE8856"/>
      </a:accent2>
      <a:accent3>
        <a:srgbClr val="BD9075"/>
      </a:accent3>
      <a:accent4>
        <a:srgbClr val="939081"/>
      </a:accent4>
      <a:accent5>
        <a:srgbClr val="A16D4C"/>
      </a:accent5>
      <a:accent6>
        <a:srgbClr val="8C8662"/>
      </a:accent6>
      <a:hlink>
        <a:srgbClr val="A57361"/>
      </a:hlink>
      <a:folHlink>
        <a:srgbClr val="8C8662"/>
      </a:folHlink>
    </a:clrScheme>
    <a:fontScheme name="Oasis Fonts">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asis" id="{F87D57D1-6595-40EA-BD1E-F0C34D0EF910}" vid="{ECA7DBCD-4BC8-40F2-8EF4-7A6D942FA19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1134</TotalTime>
  <Words>3190</Words>
  <Application>Microsoft Office PowerPoint</Application>
  <PresentationFormat>Widescreen</PresentationFormat>
  <Paragraphs>197</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Aptos</vt:lpstr>
      <vt:lpstr>Arial</vt:lpstr>
      <vt:lpstr>Calibri</vt:lpstr>
      <vt:lpstr>Neue Haas Grotesk Text Pro</vt:lpstr>
      <vt:lpstr>Times New Roman</vt:lpstr>
      <vt:lpstr>Oasis</vt:lpstr>
      <vt:lpstr>The Struggle for Sexual freedom 1870-1930</vt:lpstr>
      <vt:lpstr>Introduction: The struggle for sexual freedom </vt:lpstr>
      <vt:lpstr>PowerPoint Presentation</vt:lpstr>
      <vt:lpstr>PowerPoint Presentation</vt:lpstr>
      <vt:lpstr>Context and summary:</vt:lpstr>
      <vt:lpstr>Historiography and Overview</vt:lpstr>
      <vt:lpstr>Conclusions: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Lydia Hall</dc:creator>
  <cp:lastModifiedBy>Lydia Hall</cp:lastModifiedBy>
  <cp:revision>1</cp:revision>
  <dcterms:created xsi:type="dcterms:W3CDTF">2025-11-24T20:19:09Z</dcterms:created>
  <dcterms:modified xsi:type="dcterms:W3CDTF">2025-11-25T15:15:31Z</dcterms:modified>
</cp:coreProperties>
</file>