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Birth of the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WL </a:t>
            </a:r>
            <a:r>
              <a:rPr lang="en-GB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Week 11</a:t>
            </a:r>
          </a:p>
        </p:txBody>
      </p:sp>
    </p:spTree>
    <p:extLst>
      <p:ext uri="{BB962C8B-B14F-4D97-AF65-F5344CB8AC3E}">
        <p14:creationId xmlns:p14="http://schemas.microsoft.com/office/powerpoint/2010/main" val="1792605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seminar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gain an overview of the gender norms in post-war Britain, against which the WLM was reacting.</a:t>
            </a:r>
          </a:p>
          <a:p>
            <a:r>
              <a:rPr lang="en-GB" dirty="0"/>
              <a:t>To gain an overview of the political landscape of Britain in the 1960s, to which the WLM responded.</a:t>
            </a:r>
          </a:p>
          <a:p>
            <a:r>
              <a:rPr lang="en-GB" dirty="0"/>
              <a:t>To get an overview of what the WLM looked like and fought for.</a:t>
            </a:r>
          </a:p>
          <a:p>
            <a:r>
              <a:rPr lang="en-GB" dirty="0"/>
              <a:t>To explore what drives social change – why do social movements emerge in particular historical moments?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1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Timeline of the Women's Liberation Movement, Sisterhood and After website</a:t>
            </a:r>
            <a:r>
              <a:rPr lang="en-GB" dirty="0" smtClean="0"/>
              <a:t>: http</a:t>
            </a:r>
            <a:r>
              <a:rPr lang="en-GB" dirty="0"/>
              <a:t>://www.bl.uk/sisterhood/timeline</a:t>
            </a:r>
          </a:p>
          <a:p>
            <a:r>
              <a:rPr lang="en-GB" dirty="0"/>
              <a:t>BBC archive on 'Second Wave Feminism': http://www.bbc.co.uk/archive/70sfeminism/</a:t>
            </a:r>
          </a:p>
        </p:txBody>
      </p:sp>
    </p:spTree>
    <p:extLst>
      <p:ext uri="{BB962C8B-B14F-4D97-AF65-F5344CB8AC3E}">
        <p14:creationId xmlns:p14="http://schemas.microsoft.com/office/powerpoint/2010/main" val="72118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Demands of the Women's Liberation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1970, Oxford</a:t>
            </a:r>
            <a:endParaRPr lang="en-GB" dirty="0"/>
          </a:p>
          <a:p>
            <a:r>
              <a:rPr lang="en-GB" dirty="0"/>
              <a:t>1. Equal pay</a:t>
            </a:r>
          </a:p>
          <a:p>
            <a:r>
              <a:rPr lang="en-GB" dirty="0"/>
              <a:t>2. Equal educational and job opportunities</a:t>
            </a:r>
          </a:p>
          <a:p>
            <a:r>
              <a:rPr lang="en-GB" dirty="0"/>
              <a:t>3. Free contraception and abortion on demand</a:t>
            </a:r>
          </a:p>
          <a:p>
            <a:r>
              <a:rPr lang="en-GB" dirty="0"/>
              <a:t>4. Free 24-hour </a:t>
            </a:r>
            <a:r>
              <a:rPr lang="en-GB" dirty="0" smtClean="0"/>
              <a:t>nurseries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3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Demands of the Women's Liberation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1974, Edinburgh</a:t>
            </a:r>
            <a:endParaRPr lang="en-GB" dirty="0"/>
          </a:p>
          <a:p>
            <a:r>
              <a:rPr lang="en-GB" dirty="0"/>
              <a:t>6. Legal and financial independence for all women</a:t>
            </a:r>
          </a:p>
          <a:p>
            <a:r>
              <a:rPr lang="en-GB" dirty="0"/>
              <a:t>7. The right to a self-defined sexuality. An end to discrimination against lesbians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417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Demands of the Women's Liberation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1978, Birmingham</a:t>
            </a:r>
            <a:endParaRPr lang="en-GB" dirty="0"/>
          </a:p>
          <a:p>
            <a:r>
              <a:rPr lang="en-GB" dirty="0"/>
              <a:t>8. </a:t>
            </a:r>
            <a:r>
              <a:rPr lang="en-GB"/>
              <a:t>Freedom for all women from intimidation by the threat or use of violence or sexual coercion regardless of marital status; and an end to the laws, assumptions and institutions which perpetuate male dominance and aggression to women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297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20</TotalTime>
  <Words>224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Garamond</vt:lpstr>
      <vt:lpstr>Savon</vt:lpstr>
      <vt:lpstr>The Birth of the  WL M</vt:lpstr>
      <vt:lpstr>Aims of the seminar</vt:lpstr>
      <vt:lpstr>Useful resources</vt:lpstr>
      <vt:lpstr>Demands of the Women's Liberation Movement</vt:lpstr>
      <vt:lpstr>Demands of the Women's Liberation Movement</vt:lpstr>
      <vt:lpstr>Demands of the Women's Liberation Movement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Birth of the  WL M</dc:title>
  <dc:creator>Laura Schwartz</dc:creator>
  <cp:lastModifiedBy>Laura Schwartz</cp:lastModifiedBy>
  <cp:revision>5</cp:revision>
  <dcterms:created xsi:type="dcterms:W3CDTF">2016-01-10T20:14:51Z</dcterms:created>
  <dcterms:modified xsi:type="dcterms:W3CDTF">2016-01-10T20:34:54Z</dcterms:modified>
</cp:coreProperties>
</file>