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95EC7-73F3-4132-38C5-A494C02AE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5D6CE-D7D5-57E7-19AB-C9931AE758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C7837-97DA-B97A-3276-8A05B8191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4A735-E385-714F-63B5-7F56B03EA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B9229-BAFD-6D38-1AF8-27A9D6DF0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95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8330F-309A-76BE-7A33-63BE85FCC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97997C-7A5D-8053-A62E-0856C56A4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8DEE3-427E-6DC5-86A4-FA0B5901A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E8B76-B469-E152-7D3F-2C287565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3B650-91E5-8F5A-E082-83CC9A2E3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5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7A044A-A061-2D93-A7F2-115965C322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1B2CBF-2A0D-D495-082C-025828D6D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A1743-C391-F44A-BBAB-D4A49AFB2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8DFB0-D0E6-F6BD-7926-40E6DD00B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1E426-DA7F-8856-2769-8434506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64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3D64B-4DB2-0EBB-4238-6BAB472D4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F694D-3734-8639-B138-1C06F825E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7976E-311D-33D1-EA43-6DB67D7AD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8C1E3-D77B-2840-8280-1A491029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C6937-D17F-AE13-A9F0-38D93833E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40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D15F9-425E-44B5-7E6B-E3ECBA94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2F0B8-AE7A-0977-5E8D-1A6D906E2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2AD8B-7570-0831-1A80-B8A715BC9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5CF6A-3CFB-1ED6-E3DD-D4DD3D100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F6B5B-925E-3FEA-ABD5-505DDBAD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69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1BAD-5781-9426-ECB4-BE31F7A2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CC727-A70F-29C7-9E38-0DA0269A64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DA88DA-F305-1187-44F7-2F0E52720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0A061-65BD-93E8-F0FA-4107B7DD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3D3A76-EB0C-3D39-41E4-7E6C0D0E6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99BFA-E67B-1801-B8B5-830071D72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384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D58C6-B8F2-2EB9-1A9F-92C3B14CF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3DF499-633B-CD47-5432-AEB13FF43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A3A7A1-0862-5D09-6CA2-19AD5CFFCF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5A6177-D08B-B9A8-9A12-D9EB768FD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E87AA9-85C2-254E-9D34-EA45C64C23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88BC2C-A857-7FEF-BF3F-AF06FFD9B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96BDC0-32E9-610D-63AC-C79791ABA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228B1E-6F81-FADF-2520-13B649A05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88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B127-ABB9-85C4-454A-E07932EF9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2670B4-1603-DB0F-5FC3-EC92E9BB8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BCE20-4FBE-7A54-9E3E-2FDFEBECB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D942D-251E-4D70-5722-79C877B9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953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B76988-9FDA-E346-DB19-126347D60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A3FC86-EC21-1AE8-3289-02C489A1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31FD5D-DC02-6C39-5E4C-2197652E4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88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F0B61-A3BB-367A-718A-52833BE67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F0D87-48E2-9F85-8677-FEB5CDE7D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F306EE-CE51-1710-E968-F47EB57804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AB4694-49E4-61B0-16EC-5FD21F6C3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9CF2E3-BA10-71EF-6BC2-2FF85676C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C702DE-1771-748A-42E9-E1A485D3F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58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DCE5D-7F7F-9B7E-DF53-1840792A0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E8EF65-3D7A-A900-621F-B017F80D4E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58A75-BADB-6DC4-9329-1A1EC3116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BEE011-6BDD-1116-BA25-937CF7D57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FA578-028F-AFD3-18C1-929557470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67019-E7B8-67EE-6EE6-BFB83C401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51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D0A94-3E40-6793-0FE2-9EE9304A9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C1F37-77BD-B7E4-DE6F-DCEF3E1CB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FC083-F7A6-3D22-61FC-3EAFB9903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EE26FE-DA94-4086-8357-614B0CBDE4C4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8FA4F-B5F7-640F-4B67-B1A36C364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56327-E15D-94E8-5CA1-2A48C3060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15DD8C-5BD9-40D5-B6DA-88A40D7D4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24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4A3753-EF6C-3A72-14E3-380F217EC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2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Peplow, Simon</dc:creator>
  <cp:lastModifiedBy>Peplow, Simon</cp:lastModifiedBy>
  <cp:revision>1</cp:revision>
  <dcterms:created xsi:type="dcterms:W3CDTF">2025-02-13T09:23:11Z</dcterms:created>
  <dcterms:modified xsi:type="dcterms:W3CDTF">2025-02-13T09:24:03Z</dcterms:modified>
</cp:coreProperties>
</file>