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40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77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41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8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0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71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82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01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56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F7582-59C0-3B4A-94D9-1841CE7A847E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336DA-970A-324C-8E40-B7160F366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8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400" y="0"/>
            <a:ext cx="45105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76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302" y="0"/>
            <a:ext cx="6865278" cy="686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971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2018-10-24T09:45:23Z</dcterms:created>
  <dcterms:modified xsi:type="dcterms:W3CDTF">2019-10-23T09:07:04Z</dcterms:modified>
</cp:coreProperties>
</file>