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4"/>
  </p:sldMasterIdLst>
  <p:notesMasterIdLst>
    <p:notesMasterId r:id="rId14"/>
  </p:notesMasterIdLst>
  <p:handoutMasterIdLst>
    <p:handoutMasterId r:id="rId15"/>
  </p:handoutMasterIdLst>
  <p:sldIdLst>
    <p:sldId id="306" r:id="rId5"/>
    <p:sldId id="308" r:id="rId6"/>
    <p:sldId id="309" r:id="rId7"/>
    <p:sldId id="310" r:id="rId8"/>
    <p:sldId id="311" r:id="rId9"/>
    <p:sldId id="263" r:id="rId10"/>
    <p:sldId id="261" r:id="rId11"/>
    <p:sldId id="262" r:id="rId12"/>
    <p:sldId id="312" r:id="rId13"/>
  </p:sldIdLst>
  <p:sldSz cx="12192000" cy="6858000"/>
  <p:notesSz cx="6858000" cy="9144000"/>
  <p:defaultTextStyle>
    <a:defPPr rtl="0">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92" userDrawn="1">
          <p15:clr>
            <a:srgbClr val="A4A3A4"/>
          </p15:clr>
        </p15:guide>
        <p15:guide id="2" pos="7056" userDrawn="1">
          <p15:clr>
            <a:srgbClr val="A4A3A4"/>
          </p15:clr>
        </p15:guide>
        <p15:guide id="3" orient="horz" pos="3168"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7E810C-79CD-431B-8312-7F7FC0E985B0}" v="3" dt="2024-10-20T12:15:37.4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7" autoAdjust="0"/>
    <p:restoredTop sz="85000" autoAdjust="0"/>
  </p:normalViewPr>
  <p:slideViewPr>
    <p:cSldViewPr snapToGrid="0">
      <p:cViewPr varScale="1">
        <p:scale>
          <a:sx n="102" d="100"/>
          <a:sy n="102" d="100"/>
        </p:scale>
        <p:origin x="1088" y="184"/>
      </p:cViewPr>
      <p:guideLst>
        <p:guide orient="horz" pos="1392"/>
        <p:guide pos="7056"/>
        <p:guide orient="horz" pos="316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379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7B86346-59A2-4282-9A64-05524C79D8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161D54C-AFC8-47F5-B030-A8ED60D0880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536B27D-C1ED-4C55-9062-2279210E96ED}" type="datetime1">
              <a:rPr lang="en-GB" smtClean="0"/>
              <a:t>20/10/2024</a:t>
            </a:fld>
            <a:endParaRPr lang="en-GB" dirty="0"/>
          </a:p>
        </p:txBody>
      </p:sp>
      <p:sp>
        <p:nvSpPr>
          <p:cNvPr id="4" name="Footer Placeholder 3">
            <a:extLst>
              <a:ext uri="{FF2B5EF4-FFF2-40B4-BE49-F238E27FC236}">
                <a16:creationId xmlns:a16="http://schemas.microsoft.com/office/drawing/2014/main" id="{B43D8396-DC49-433C-84C0-BD573781E57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ECDA06B3-9442-49D9-BE03-080DCCEA199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EC5AD26-F754-4E27-9D95-B069583ABB63}" type="slidenum">
              <a:rPr lang="en-GB" smtClean="0"/>
              <a:t>‹#›</a:t>
            </a:fld>
            <a:endParaRPr lang="en-GB"/>
          </a:p>
        </p:txBody>
      </p:sp>
    </p:spTree>
    <p:extLst>
      <p:ext uri="{BB962C8B-B14F-4D97-AF65-F5344CB8AC3E}">
        <p14:creationId xmlns:p14="http://schemas.microsoft.com/office/powerpoint/2010/main" val="4122084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61EAF8-BEF3-4EDD-99CF-6435314FE1C9}" type="datetime1">
              <a:rPr lang="en-GB" smtClean="0"/>
              <a:pPr/>
              <a:t>20/10/2024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Quarter level</a:t>
            </a:r>
          </a:p>
          <a:p>
            <a:pPr lvl="4" rtl="0"/>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5939589-3E79-4C82-AA4A-FE78234FAA59}" type="slidenum">
              <a:rPr lang="en-GB" noProof="0" smtClean="0"/>
              <a:t>‹#›</a:t>
            </a:fld>
            <a:endParaRPr lang="en-GB" noProof="0"/>
          </a:p>
        </p:txBody>
      </p:sp>
    </p:spTree>
    <p:extLst>
      <p:ext uri="{BB962C8B-B14F-4D97-AF65-F5344CB8AC3E}">
        <p14:creationId xmlns:p14="http://schemas.microsoft.com/office/powerpoint/2010/main" val="219496896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D5939589-3E79-4C82-AA4A-FE78234FAA59}" type="slidenum">
              <a:rPr lang="en-GB" smtClean="0"/>
              <a:t>1</a:t>
            </a:fld>
            <a:endParaRPr lang="en-GB"/>
          </a:p>
        </p:txBody>
      </p:sp>
    </p:spTree>
    <p:extLst>
      <p:ext uri="{BB962C8B-B14F-4D97-AF65-F5344CB8AC3E}">
        <p14:creationId xmlns:p14="http://schemas.microsoft.com/office/powerpoint/2010/main" val="686272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D5939589-3E79-4C82-AA4A-FE78234FAA59}" type="slidenum">
              <a:rPr lang="en-GB" smtClean="0"/>
              <a:t>2</a:t>
            </a:fld>
            <a:endParaRPr lang="en-GB"/>
          </a:p>
        </p:txBody>
      </p:sp>
    </p:spTree>
    <p:extLst>
      <p:ext uri="{BB962C8B-B14F-4D97-AF65-F5344CB8AC3E}">
        <p14:creationId xmlns:p14="http://schemas.microsoft.com/office/powerpoint/2010/main" val="493016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D5939589-3E79-4C82-AA4A-FE78234FAA59}" type="slidenum">
              <a:rPr lang="en-GB" noProof="0" smtClean="0"/>
              <a:t>3</a:t>
            </a:fld>
            <a:endParaRPr lang="en-GB" noProof="0"/>
          </a:p>
        </p:txBody>
      </p:sp>
    </p:spTree>
    <p:extLst>
      <p:ext uri="{BB962C8B-B14F-4D97-AF65-F5344CB8AC3E}">
        <p14:creationId xmlns:p14="http://schemas.microsoft.com/office/powerpoint/2010/main" val="2647870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D5939589-3E79-4C82-AA4A-FE78234FAA59}" type="slidenum">
              <a:rPr lang="en-GB" noProof="0" smtClean="0"/>
              <a:t>5</a:t>
            </a:fld>
            <a:endParaRPr lang="en-GB" noProof="0"/>
          </a:p>
        </p:txBody>
      </p:sp>
    </p:spTree>
    <p:extLst>
      <p:ext uri="{BB962C8B-B14F-4D97-AF65-F5344CB8AC3E}">
        <p14:creationId xmlns:p14="http://schemas.microsoft.com/office/powerpoint/2010/main" val="161092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a:p>
        </p:txBody>
      </p:sp>
      <p:sp>
        <p:nvSpPr>
          <p:cNvPr id="4" name="Slide Number Placeholder 3"/>
          <p:cNvSpPr>
            <a:spLocks noGrp="1"/>
          </p:cNvSpPr>
          <p:nvPr>
            <p:ph type="sldNum" sz="quarter" idx="10"/>
          </p:nvPr>
        </p:nvSpPr>
        <p:spPr/>
        <p:txBody>
          <a:bodyPr rtlCol="0"/>
          <a:lstStyle/>
          <a:p>
            <a:pPr rtl="0"/>
            <a:fld id="{5257B995-136A-4A15-87A5-26420C3C1021}" type="slidenum">
              <a:rPr lang="en-GB" smtClean="0"/>
              <a:pPr rtl="0"/>
              <a:t>6</a:t>
            </a:fld>
            <a:endParaRPr lang="en-GB"/>
          </a:p>
        </p:txBody>
      </p:sp>
    </p:spTree>
    <p:extLst>
      <p:ext uri="{BB962C8B-B14F-4D97-AF65-F5344CB8AC3E}">
        <p14:creationId xmlns:p14="http://schemas.microsoft.com/office/powerpoint/2010/main" val="732057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a:p>
        </p:txBody>
      </p:sp>
      <p:sp>
        <p:nvSpPr>
          <p:cNvPr id="4" name="Slide Number Placeholder 3"/>
          <p:cNvSpPr>
            <a:spLocks noGrp="1"/>
          </p:cNvSpPr>
          <p:nvPr>
            <p:ph type="sldNum" sz="quarter" idx="10"/>
          </p:nvPr>
        </p:nvSpPr>
        <p:spPr/>
        <p:txBody>
          <a:bodyPr rtlCol="0"/>
          <a:lstStyle/>
          <a:p>
            <a:pPr rtl="0"/>
            <a:fld id="{5257B995-136A-4A15-87A5-26420C3C1021}" type="slidenum">
              <a:rPr lang="en-GB" smtClean="0"/>
              <a:pPr rtl="0"/>
              <a:t>7</a:t>
            </a:fld>
            <a:endParaRPr lang="en-GB"/>
          </a:p>
        </p:txBody>
      </p:sp>
    </p:spTree>
    <p:extLst>
      <p:ext uri="{BB962C8B-B14F-4D97-AF65-F5344CB8AC3E}">
        <p14:creationId xmlns:p14="http://schemas.microsoft.com/office/powerpoint/2010/main" val="3937284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GB"/>
          </a:p>
        </p:txBody>
      </p:sp>
      <p:sp>
        <p:nvSpPr>
          <p:cNvPr id="4" name="Slide Number Placeholder 3"/>
          <p:cNvSpPr>
            <a:spLocks noGrp="1"/>
          </p:cNvSpPr>
          <p:nvPr>
            <p:ph type="sldNum" sz="quarter" idx="10"/>
          </p:nvPr>
        </p:nvSpPr>
        <p:spPr/>
        <p:txBody>
          <a:bodyPr rtlCol="0"/>
          <a:lstStyle/>
          <a:p>
            <a:pPr rtl="0"/>
            <a:fld id="{5257B995-136A-4A15-87A5-26420C3C1021}" type="slidenum">
              <a:rPr lang="en-GB" smtClean="0"/>
              <a:pPr rtl="0"/>
              <a:t>8</a:t>
            </a:fld>
            <a:endParaRPr lang="en-GB"/>
          </a:p>
        </p:txBody>
      </p:sp>
    </p:spTree>
    <p:extLst>
      <p:ext uri="{BB962C8B-B14F-4D97-AF65-F5344CB8AC3E}">
        <p14:creationId xmlns:p14="http://schemas.microsoft.com/office/powerpoint/2010/main" val="3822894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rtlCol="0" anchor="b"/>
          <a:lstStyle>
            <a:lvl1pPr algn="l">
              <a:defRPr sz="6000" b="1" i="0" cap="all" baseline="0"/>
            </a:lvl1pPr>
          </a:lstStyle>
          <a:p>
            <a:pPr rtl="0"/>
            <a:r>
              <a:rPr lang="en-US" noProof="0"/>
              <a:t>Click to edit Master title style</a:t>
            </a:r>
            <a:endParaRPr lang="en-GB" noProof="0"/>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rtlCol="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9780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rtlCol="0"/>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1444752" y="1681163"/>
            <a:ext cx="4553712"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noProof="0"/>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1444752" y="2505075"/>
            <a:ext cx="4553712" cy="3684588"/>
          </a:xfrm>
        </p:spPr>
        <p:txBody>
          <a:bodyPr rtlCol="0">
            <a:normAutofit/>
          </a:bodyPr>
          <a:lstStyle>
            <a:lvl1pPr>
              <a:defRPr sz="2000"/>
            </a:lvl1pPr>
            <a:lvl2pPr>
              <a:defRPr sz="1800"/>
            </a:lvl2pPr>
            <a:lvl3pPr>
              <a:defRPr sz="1600"/>
            </a:lvl3pPr>
            <a:lvl4pPr>
              <a:defRPr sz="1400"/>
            </a:lvl4pPr>
            <a:lvl5pPr>
              <a:defRPr sz="1400"/>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784848" y="1681163"/>
            <a:ext cx="4553712"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noProof="0"/>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784848" y="2505075"/>
            <a:ext cx="4553712" cy="3684588"/>
          </a:xfrm>
        </p:spPr>
        <p:txBody>
          <a:bodyPr rtlCol="0">
            <a:normAutofit/>
          </a:bodyPr>
          <a:lstStyle>
            <a:lvl1pPr>
              <a:defRPr sz="2000"/>
            </a:lvl1pPr>
            <a:lvl2pPr>
              <a:defRPr sz="1800"/>
            </a:lvl2pPr>
            <a:lvl3pPr>
              <a:defRPr sz="1600"/>
            </a:lvl3pPr>
            <a:lvl4pPr>
              <a:defRPr sz="1400"/>
            </a:lvl4pPr>
            <a:lvl5pPr>
              <a:defRPr sz="1400"/>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12" name="Graphic 15">
            <a:extLst>
              <a:ext uri="{FF2B5EF4-FFF2-40B4-BE49-F238E27FC236}">
                <a16:creationId xmlns:a16="http://schemas.microsoft.com/office/drawing/2014/main" id="{A9475260-301F-4744-B1DA-7B00F6FB4342}"/>
              </a:ext>
            </a:extLst>
          </p:cNvPr>
          <p:cNvSpPr/>
          <p:nvPr userDrawn="1"/>
        </p:nvSpPr>
        <p:spPr>
          <a:xfrm>
            <a:off x="10508317" y="492206"/>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pPr rtl="0"/>
            <a:endParaRPr lang="en-GB" noProof="0"/>
          </a:p>
        </p:txBody>
      </p:sp>
      <p:sp>
        <p:nvSpPr>
          <p:cNvPr id="14" name="Graphic 16">
            <a:extLst>
              <a:ext uri="{FF2B5EF4-FFF2-40B4-BE49-F238E27FC236}">
                <a16:creationId xmlns:a16="http://schemas.microsoft.com/office/drawing/2014/main" id="{9BBD3F4B-0836-48C5-AC68-747456D1DD50}"/>
              </a:ext>
            </a:extLst>
          </p:cNvPr>
          <p:cNvSpPr/>
          <p:nvPr userDrawn="1"/>
        </p:nvSpPr>
        <p:spPr>
          <a:xfrm>
            <a:off x="11477944" y="105558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pPr rtl="0"/>
            <a:endParaRPr lang="en-GB" noProof="0"/>
          </a:p>
        </p:txBody>
      </p:sp>
      <p:sp>
        <p:nvSpPr>
          <p:cNvPr id="16" name="Graphic 14">
            <a:extLst>
              <a:ext uri="{FF2B5EF4-FFF2-40B4-BE49-F238E27FC236}">
                <a16:creationId xmlns:a16="http://schemas.microsoft.com/office/drawing/2014/main" id="{9B4398D5-99F4-4F83-AA77-9B4177648CAF}"/>
              </a:ext>
            </a:extLst>
          </p:cNvPr>
          <p:cNvSpPr/>
          <p:nvPr userDrawn="1"/>
        </p:nvSpPr>
        <p:spPr>
          <a:xfrm>
            <a:off x="11241555" y="44663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pPr rtl="0"/>
            <a:endParaRPr lang="en-GB" noProof="0"/>
          </a:p>
        </p:txBody>
      </p:sp>
    </p:spTree>
    <p:extLst>
      <p:ext uri="{BB962C8B-B14F-4D97-AF65-F5344CB8AC3E}">
        <p14:creationId xmlns:p14="http://schemas.microsoft.com/office/powerpoint/2010/main" val="937595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rtlCol="0"/>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1444752" y="1681163"/>
            <a:ext cx="2834640"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noProof="0"/>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1444752" y="2505075"/>
            <a:ext cx="2834640" cy="3684588"/>
          </a:xfrm>
        </p:spPr>
        <p:txBody>
          <a:bodyPr rtlCol="0">
            <a:normAutofit/>
          </a:bodyPr>
          <a:lstStyle>
            <a:lvl1pPr>
              <a:defRPr sz="2000"/>
            </a:lvl1pPr>
            <a:lvl2pPr>
              <a:defRPr sz="1800"/>
            </a:lvl2pPr>
            <a:lvl3pPr>
              <a:defRPr sz="1600"/>
            </a:lvl3pPr>
            <a:lvl4pPr>
              <a:defRPr sz="1400"/>
            </a:lvl4pPr>
            <a:lvl5pPr>
              <a:defRPr sz="1400"/>
            </a:lvl5pPr>
          </a:lstStyle>
          <a:p>
            <a:pPr lvl="0" rtl="0"/>
            <a:r>
              <a:rPr lang="en-US" noProof="0"/>
              <a:t>Click to edit Master text styles</a:t>
            </a:r>
          </a:p>
          <a:p>
            <a:pPr lvl="1" rtl="0"/>
            <a:r>
              <a:rPr lang="en-US" noProof="0"/>
              <a:t>Second level</a:t>
            </a:r>
          </a:p>
          <a:p>
            <a:pPr lvl="2" rtl="0"/>
            <a:r>
              <a:rPr lang="en-US" noProof="0"/>
              <a:t>Third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4983480" y="1681163"/>
            <a:ext cx="2834640"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noProof="0"/>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4983480" y="2505075"/>
            <a:ext cx="2834640" cy="3684588"/>
          </a:xfrm>
        </p:spPr>
        <p:txBody>
          <a:bodyPr rtlCol="0">
            <a:normAutofit/>
          </a:bodyPr>
          <a:lstStyle>
            <a:lvl1pPr>
              <a:defRPr sz="2000"/>
            </a:lvl1pPr>
            <a:lvl2pPr>
              <a:defRPr sz="1800"/>
            </a:lvl2pPr>
            <a:lvl3pPr>
              <a:defRPr sz="1600"/>
            </a:lvl3pPr>
            <a:lvl4pPr>
              <a:defRPr sz="1400"/>
            </a:lvl4pPr>
            <a:lvl5pPr>
              <a:defRPr sz="1400"/>
            </a:lvl5pPr>
          </a:lstStyle>
          <a:p>
            <a:pPr lvl="0" rtl="0"/>
            <a:r>
              <a:rPr lang="en-US" noProof="0"/>
              <a:t>Click to edit Master text styles</a:t>
            </a:r>
          </a:p>
          <a:p>
            <a:pPr lvl="1" rtl="0"/>
            <a:r>
              <a:rPr lang="en-US" noProof="0"/>
              <a:t>Second level</a:t>
            </a:r>
          </a:p>
          <a:p>
            <a:pPr lvl="2" rtl="0"/>
            <a:r>
              <a:rPr lang="en-US" noProof="0"/>
              <a:t>Third level</a:t>
            </a:r>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12" name="Graphic 15">
            <a:extLst>
              <a:ext uri="{FF2B5EF4-FFF2-40B4-BE49-F238E27FC236}">
                <a16:creationId xmlns:a16="http://schemas.microsoft.com/office/drawing/2014/main" id="{A9475260-301F-4744-B1DA-7B00F6FB4342}"/>
              </a:ext>
            </a:extLst>
          </p:cNvPr>
          <p:cNvSpPr/>
          <p:nvPr userDrawn="1"/>
        </p:nvSpPr>
        <p:spPr>
          <a:xfrm>
            <a:off x="10508317" y="492206"/>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pPr rtl="0"/>
            <a:endParaRPr lang="en-GB" noProof="0"/>
          </a:p>
        </p:txBody>
      </p:sp>
      <p:sp>
        <p:nvSpPr>
          <p:cNvPr id="14" name="Graphic 16">
            <a:extLst>
              <a:ext uri="{FF2B5EF4-FFF2-40B4-BE49-F238E27FC236}">
                <a16:creationId xmlns:a16="http://schemas.microsoft.com/office/drawing/2014/main" id="{9BBD3F4B-0836-48C5-AC68-747456D1DD50}"/>
              </a:ext>
            </a:extLst>
          </p:cNvPr>
          <p:cNvSpPr/>
          <p:nvPr userDrawn="1"/>
        </p:nvSpPr>
        <p:spPr>
          <a:xfrm>
            <a:off x="11477944" y="105558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pPr rtl="0"/>
            <a:endParaRPr lang="en-GB" noProof="0"/>
          </a:p>
        </p:txBody>
      </p:sp>
      <p:sp>
        <p:nvSpPr>
          <p:cNvPr id="16" name="Graphic 14">
            <a:extLst>
              <a:ext uri="{FF2B5EF4-FFF2-40B4-BE49-F238E27FC236}">
                <a16:creationId xmlns:a16="http://schemas.microsoft.com/office/drawing/2014/main" id="{9B4398D5-99F4-4F83-AA77-9B4177648CAF}"/>
              </a:ext>
            </a:extLst>
          </p:cNvPr>
          <p:cNvSpPr/>
          <p:nvPr userDrawn="1"/>
        </p:nvSpPr>
        <p:spPr>
          <a:xfrm>
            <a:off x="11241555" y="44663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pPr rtl="0"/>
            <a:endParaRPr lang="en-GB" noProof="0"/>
          </a:p>
        </p:txBody>
      </p:sp>
      <p:sp>
        <p:nvSpPr>
          <p:cNvPr id="15" name="Text Placeholder 4">
            <a:extLst>
              <a:ext uri="{FF2B5EF4-FFF2-40B4-BE49-F238E27FC236}">
                <a16:creationId xmlns:a16="http://schemas.microsoft.com/office/drawing/2014/main" id="{2D693B15-7265-4478-9579-62FCD5222D04}"/>
              </a:ext>
            </a:extLst>
          </p:cNvPr>
          <p:cNvSpPr>
            <a:spLocks noGrp="1"/>
          </p:cNvSpPr>
          <p:nvPr>
            <p:ph type="body" sz="quarter" idx="13"/>
          </p:nvPr>
        </p:nvSpPr>
        <p:spPr>
          <a:xfrm>
            <a:off x="8531352" y="1769269"/>
            <a:ext cx="2834640"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noProof="0"/>
              <a:t>Click to edit Master text styles</a:t>
            </a:r>
          </a:p>
        </p:txBody>
      </p:sp>
      <p:sp>
        <p:nvSpPr>
          <p:cNvPr id="17" name="Content Placeholder 5">
            <a:extLst>
              <a:ext uri="{FF2B5EF4-FFF2-40B4-BE49-F238E27FC236}">
                <a16:creationId xmlns:a16="http://schemas.microsoft.com/office/drawing/2014/main" id="{48F9E92F-BB16-4896-A47F-6497C3D705B9}"/>
              </a:ext>
            </a:extLst>
          </p:cNvPr>
          <p:cNvSpPr>
            <a:spLocks noGrp="1"/>
          </p:cNvSpPr>
          <p:nvPr>
            <p:ph sz="quarter" idx="14"/>
          </p:nvPr>
        </p:nvSpPr>
        <p:spPr>
          <a:xfrm>
            <a:off x="8531352" y="2593181"/>
            <a:ext cx="2834640" cy="3684588"/>
          </a:xfrm>
        </p:spPr>
        <p:txBody>
          <a:bodyPr rtlCol="0">
            <a:normAutofit/>
          </a:bodyPr>
          <a:lstStyle>
            <a:lvl1pPr>
              <a:defRPr sz="2000"/>
            </a:lvl1pPr>
            <a:lvl2pPr>
              <a:defRPr sz="1800"/>
            </a:lvl2pPr>
            <a:lvl3pPr>
              <a:defRPr sz="1600"/>
            </a:lvl3pPr>
            <a:lvl4pPr>
              <a:defRPr sz="1400"/>
            </a:lvl4pPr>
            <a:lvl5pPr>
              <a:defRPr sz="1400"/>
            </a:lvl5pPr>
          </a:lstStyle>
          <a:p>
            <a:pPr lvl="0" rtl="0"/>
            <a:r>
              <a:rPr lang="en-US" noProof="0"/>
              <a:t>Click to edit Master text styles</a:t>
            </a:r>
          </a:p>
          <a:p>
            <a:pPr lvl="1" rtl="0"/>
            <a:r>
              <a:rPr lang="en-US" noProof="0"/>
              <a:t>Second level</a:t>
            </a:r>
          </a:p>
          <a:p>
            <a:pPr lvl="2" rtl="0"/>
            <a:r>
              <a:rPr lang="en-US" noProof="0"/>
              <a:t>Third level</a:t>
            </a:r>
          </a:p>
        </p:txBody>
      </p:sp>
    </p:spTree>
    <p:extLst>
      <p:ext uri="{BB962C8B-B14F-4D97-AF65-F5344CB8AC3E}">
        <p14:creationId xmlns:p14="http://schemas.microsoft.com/office/powerpoint/2010/main" val="23730798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hasCustomPrompt="1"/>
          </p:nvPr>
        </p:nvSpPr>
        <p:spPr>
          <a:xfrm>
            <a:off x="6391656" y="804672"/>
            <a:ext cx="4434840" cy="886968"/>
          </a:xfrm>
        </p:spPr>
        <p:txBody>
          <a:bodyPr rtlCol="0" anchor="b"/>
          <a:lstStyle>
            <a:lvl1pPr algn="l">
              <a:defRPr sz="5400" b="0" i="0" cap="none" baseline="0"/>
            </a:lvl1pPr>
          </a:lstStyle>
          <a:p>
            <a:pPr rtl="0"/>
            <a:r>
              <a:rPr lang="en-GB" noProof="0"/>
              <a:t>Title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6391654" y="1801368"/>
            <a:ext cx="4434840" cy="4754880"/>
          </a:xfrm>
        </p:spPr>
        <p:txBody>
          <a:bodyPr rtlCol="0">
            <a:normAutofit/>
          </a:bodyPr>
          <a:lstStyle>
            <a:lvl1pPr marL="0" indent="0" algn="l">
              <a:lnSpc>
                <a:spcPct val="110000"/>
              </a:lnSpc>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a:xfrm rot="16200000">
            <a:off x="9811512" y="1591056"/>
            <a:ext cx="3547872" cy="365125"/>
          </a:xfrm>
        </p:spPr>
        <p:txBody>
          <a:bodyPr rtlCol="0"/>
          <a:lstStyle>
            <a:lvl1pPr>
              <a:defRPr>
                <a:solidFill>
                  <a:schemeClr val="accent2"/>
                </a:solidFill>
              </a:defRPr>
            </a:lvl1pPr>
          </a:lstStyle>
          <a:p>
            <a:pPr rtl="0"/>
            <a:r>
              <a:rPr lang="en-GB" noProof="0"/>
              <a:t>Presentation Title</a:t>
            </a:r>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rtlCol="0"/>
          <a:lstStyle>
            <a:lvl1pPr>
              <a:defRPr>
                <a:solidFill>
                  <a:schemeClr val="accent2"/>
                </a:solidFill>
              </a:defRPr>
            </a:lvl1pPr>
          </a:lstStyle>
          <a:p>
            <a:pPr rtl="0"/>
            <a:fld id="{D8DA9DAA-006C-4F4B-980E-E3DF019B24E2}" type="slidenum">
              <a:rPr lang="en-GB" noProof="0" smtClean="0"/>
              <a:pPr/>
              <a:t>‹#›</a:t>
            </a:fld>
            <a:endParaRPr lang="en-GB" noProof="0"/>
          </a:p>
        </p:txBody>
      </p:sp>
      <p:cxnSp>
        <p:nvCxnSpPr>
          <p:cNvPr id="7" name="Straight Connector 6">
            <a:extLst>
              <a:ext uri="{FF2B5EF4-FFF2-40B4-BE49-F238E27FC236}">
                <a16:creationId xmlns:a16="http://schemas.microsoft.com/office/drawing/2014/main" id="{6939C974-0ED4-4915-BBF7-1FB00C18AD45}"/>
              </a:ext>
            </a:extLst>
          </p:cNvPr>
          <p:cNvCxnSpPr>
            <a:cxnSpLocks/>
          </p:cNvCxnSpPr>
          <p:nvPr userDrawn="1"/>
        </p:nvCxnSpPr>
        <p:spPr>
          <a:xfrm>
            <a:off x="11586162" y="3619272"/>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515930B2-E36D-4D05-A6B3-CA1BF61D50CC}"/>
              </a:ext>
            </a:extLst>
          </p:cNvPr>
          <p:cNvSpPr/>
          <p:nvPr userDrawn="1"/>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13" name="Picture Placeholder 12">
            <a:extLst>
              <a:ext uri="{FF2B5EF4-FFF2-40B4-BE49-F238E27FC236}">
                <a16:creationId xmlns:a16="http://schemas.microsoft.com/office/drawing/2014/main" id="{9CEC7E0F-60E8-418B-978D-C607C82E97F7}"/>
              </a:ext>
            </a:extLst>
          </p:cNvPr>
          <p:cNvSpPr>
            <a:spLocks noGrp="1"/>
          </p:cNvSpPr>
          <p:nvPr>
            <p:ph type="pic" sz="quarter" idx="13"/>
          </p:nvPr>
        </p:nvSpPr>
        <p:spPr>
          <a:xfrm>
            <a:off x="283464" y="3108960"/>
            <a:ext cx="5221224" cy="3447288"/>
          </a:xfrm>
        </p:spPr>
        <p:txBody>
          <a:bodyPr rtlCol="0" anchor="ctr"/>
          <a:lstStyle>
            <a:lvl1pPr algn="ctr">
              <a:buNone/>
              <a:defRPr>
                <a:solidFill>
                  <a:schemeClr val="bg1"/>
                </a:solidFill>
              </a:defRPr>
            </a:lvl1pPr>
          </a:lstStyle>
          <a:p>
            <a:pPr rtl="0"/>
            <a:r>
              <a:rPr lang="en-US" noProof="0"/>
              <a:t>Click icon to add picture</a:t>
            </a:r>
            <a:endParaRPr lang="en-GB" noProof="0"/>
          </a:p>
        </p:txBody>
      </p:sp>
      <p:sp>
        <p:nvSpPr>
          <p:cNvPr id="10" name="Picture Placeholder 12">
            <a:extLst>
              <a:ext uri="{FF2B5EF4-FFF2-40B4-BE49-F238E27FC236}">
                <a16:creationId xmlns:a16="http://schemas.microsoft.com/office/drawing/2014/main" id="{F146D6C1-343E-4F97-A565-55BBB15F4C77}"/>
              </a:ext>
            </a:extLst>
          </p:cNvPr>
          <p:cNvSpPr>
            <a:spLocks noGrp="1"/>
          </p:cNvSpPr>
          <p:nvPr>
            <p:ph type="pic" sz="quarter" idx="14"/>
          </p:nvPr>
        </p:nvSpPr>
        <p:spPr>
          <a:xfrm>
            <a:off x="283464" y="301752"/>
            <a:ext cx="2459736" cy="2505456"/>
          </a:xfrm>
        </p:spPr>
        <p:txBody>
          <a:bodyPr rtlCol="0" anchor="ctr"/>
          <a:lstStyle>
            <a:lvl1pPr algn="ctr">
              <a:buNone/>
              <a:defRPr>
                <a:solidFill>
                  <a:schemeClr val="bg1"/>
                </a:solidFill>
              </a:defRPr>
            </a:lvl1pPr>
          </a:lstStyle>
          <a:p>
            <a:pPr rtl="0"/>
            <a:r>
              <a:rPr lang="en-US" noProof="0"/>
              <a:t>Click icon to add picture</a:t>
            </a:r>
            <a:endParaRPr lang="en-GB" noProof="0"/>
          </a:p>
        </p:txBody>
      </p:sp>
      <p:sp>
        <p:nvSpPr>
          <p:cNvPr id="11" name="Picture Placeholder 12">
            <a:extLst>
              <a:ext uri="{FF2B5EF4-FFF2-40B4-BE49-F238E27FC236}">
                <a16:creationId xmlns:a16="http://schemas.microsoft.com/office/drawing/2014/main" id="{BA123E2D-4554-47D5-B0EC-0C47EDB41626}"/>
              </a:ext>
            </a:extLst>
          </p:cNvPr>
          <p:cNvSpPr>
            <a:spLocks noGrp="1"/>
          </p:cNvSpPr>
          <p:nvPr>
            <p:ph type="pic" sz="quarter" idx="15"/>
          </p:nvPr>
        </p:nvSpPr>
        <p:spPr>
          <a:xfrm>
            <a:off x="3044952" y="301752"/>
            <a:ext cx="2459736" cy="2505456"/>
          </a:xfrm>
        </p:spPr>
        <p:txBody>
          <a:bodyPr rtlCol="0" anchor="ctr"/>
          <a:lstStyle>
            <a:lvl1pPr algn="ctr">
              <a:buNone/>
              <a:defRPr>
                <a:solidFill>
                  <a:schemeClr val="bg1"/>
                </a:solidFill>
              </a:defRPr>
            </a:lvl1pPr>
          </a:lstStyle>
          <a:p>
            <a:pPr rtl="0"/>
            <a:r>
              <a:rPr lang="en-US" noProof="0"/>
              <a:t>Click icon to add picture</a:t>
            </a:r>
            <a:endParaRPr lang="en-GB" noProof="0"/>
          </a:p>
        </p:txBody>
      </p:sp>
    </p:spTree>
    <p:extLst>
      <p:ext uri="{BB962C8B-B14F-4D97-AF65-F5344CB8AC3E}">
        <p14:creationId xmlns:p14="http://schemas.microsoft.com/office/powerpoint/2010/main" val="12578914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Only">
    <p:bg>
      <p:bgPr>
        <a:gradFill>
          <a:gsLst>
            <a:gs pos="100000">
              <a:schemeClr val="accent4"/>
            </a:gs>
            <a:gs pos="0">
              <a:schemeClr val="accent2"/>
            </a:gs>
          </a:gsLst>
          <a:lin ang="8100000" scaled="1"/>
        </a:gradFill>
        <a:effectLst/>
      </p:bgPr>
    </p:bg>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3186EA6A-5CD5-4DF7-9C8A-EDFAF28A80D9}"/>
              </a:ext>
            </a:extLst>
          </p:cNvPr>
          <p:cNvSpPr>
            <a:spLocks noGrp="1"/>
          </p:cNvSpPr>
          <p:nvPr>
            <p:ph type="pic" sz="quarter" idx="14"/>
          </p:nvPr>
        </p:nvSpPr>
        <p:spPr>
          <a:xfrm>
            <a:off x="1777111" y="407499"/>
            <a:ext cx="1952279" cy="1952279"/>
          </a:xfrm>
          <a:custGeom>
            <a:avLst/>
            <a:gdLst>
              <a:gd name="connsiteX0" fmla="*/ 976140 w 1952279"/>
              <a:gd name="connsiteY0" fmla="*/ 0 h 1952279"/>
              <a:gd name="connsiteX1" fmla="*/ 1952279 w 1952279"/>
              <a:gd name="connsiteY1" fmla="*/ 976140 h 1952279"/>
              <a:gd name="connsiteX2" fmla="*/ 976140 w 1952279"/>
              <a:gd name="connsiteY2" fmla="*/ 1952279 h 1952279"/>
              <a:gd name="connsiteX3" fmla="*/ 0 w 1952279"/>
              <a:gd name="connsiteY3" fmla="*/ 976140 h 1952279"/>
              <a:gd name="connsiteX4" fmla="*/ 976140 w 1952279"/>
              <a:gd name="connsiteY4" fmla="*/ 0 h 1952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2279" h="1952279">
                <a:moveTo>
                  <a:pt x="976140" y="0"/>
                </a:moveTo>
                <a:cubicBezTo>
                  <a:pt x="1515247" y="0"/>
                  <a:pt x="1952279" y="437033"/>
                  <a:pt x="1952279" y="976140"/>
                </a:cubicBezTo>
                <a:cubicBezTo>
                  <a:pt x="1952279" y="1515246"/>
                  <a:pt x="1515247" y="1952279"/>
                  <a:pt x="976140" y="1952279"/>
                </a:cubicBezTo>
                <a:cubicBezTo>
                  <a:pt x="437033" y="1952279"/>
                  <a:pt x="0" y="1515246"/>
                  <a:pt x="0" y="976140"/>
                </a:cubicBezTo>
                <a:cubicBezTo>
                  <a:pt x="0" y="437033"/>
                  <a:pt x="437033" y="0"/>
                  <a:pt x="976140" y="0"/>
                </a:cubicBezTo>
                <a:close/>
              </a:path>
            </a:pathLst>
          </a:custGeom>
        </p:spPr>
        <p:txBody>
          <a:bodyPr wrap="square" rtlCol="0" anchor="ctr">
            <a:noAutofit/>
          </a:bodyPr>
          <a:lstStyle>
            <a:lvl1pPr algn="ctr">
              <a:buNone/>
              <a:defRPr sz="1800">
                <a:solidFill>
                  <a:schemeClr val="bg1"/>
                </a:solidFill>
              </a:defRPr>
            </a:lvl1pPr>
          </a:lstStyle>
          <a:p>
            <a:pPr rtl="0"/>
            <a:r>
              <a:rPr lang="en-US" noProof="0"/>
              <a:t>Click icon to add picture</a:t>
            </a:r>
            <a:endParaRPr lang="en-GB" noProof="0"/>
          </a:p>
        </p:txBody>
      </p:sp>
      <p:sp>
        <p:nvSpPr>
          <p:cNvPr id="32" name="Picture Placeholder 31">
            <a:extLst>
              <a:ext uri="{FF2B5EF4-FFF2-40B4-BE49-F238E27FC236}">
                <a16:creationId xmlns:a16="http://schemas.microsoft.com/office/drawing/2014/main" id="{83D5117F-F235-498D-99A5-9DE2D665576C}"/>
              </a:ext>
            </a:extLst>
          </p:cNvPr>
          <p:cNvSpPr>
            <a:spLocks noGrp="1"/>
          </p:cNvSpPr>
          <p:nvPr>
            <p:ph type="pic" sz="quarter" idx="15"/>
          </p:nvPr>
        </p:nvSpPr>
        <p:spPr>
          <a:xfrm>
            <a:off x="3528345" y="1972581"/>
            <a:ext cx="2290065" cy="2273502"/>
          </a:xfrm>
          <a:custGeom>
            <a:avLst/>
            <a:gdLst>
              <a:gd name="connsiteX0" fmla="*/ 1145032 w 2290065"/>
              <a:gd name="connsiteY0" fmla="*/ 0 h 2273502"/>
              <a:gd name="connsiteX1" fmla="*/ 2290065 w 2290065"/>
              <a:gd name="connsiteY1" fmla="*/ 1145033 h 2273502"/>
              <a:gd name="connsiteX2" fmla="*/ 1375797 w 2290065"/>
              <a:gd name="connsiteY2" fmla="*/ 2266803 h 2273502"/>
              <a:gd name="connsiteX3" fmla="*/ 1331903 w 2290065"/>
              <a:gd name="connsiteY3" fmla="*/ 2273502 h 2273502"/>
              <a:gd name="connsiteX4" fmla="*/ 958162 w 2290065"/>
              <a:gd name="connsiteY4" fmla="*/ 2273502 h 2273502"/>
              <a:gd name="connsiteX5" fmla="*/ 914268 w 2290065"/>
              <a:gd name="connsiteY5" fmla="*/ 2266803 h 2273502"/>
              <a:gd name="connsiteX6" fmla="*/ 5911 w 2290065"/>
              <a:gd name="connsiteY6" fmla="*/ 1262106 h 2273502"/>
              <a:gd name="connsiteX7" fmla="*/ 0 w 2290065"/>
              <a:gd name="connsiteY7" fmla="*/ 1145053 h 2273502"/>
              <a:gd name="connsiteX8" fmla="*/ 0 w 2290065"/>
              <a:gd name="connsiteY8" fmla="*/ 1145014 h 2273502"/>
              <a:gd name="connsiteX9" fmla="*/ 5911 w 2290065"/>
              <a:gd name="connsiteY9" fmla="*/ 1027960 h 2273502"/>
              <a:gd name="connsiteX10" fmla="*/ 1145032 w 2290065"/>
              <a:gd name="connsiteY10" fmla="*/ 0 h 2273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90065" h="2273502">
                <a:moveTo>
                  <a:pt x="1145032" y="0"/>
                </a:moveTo>
                <a:cubicBezTo>
                  <a:pt x="1777417" y="0"/>
                  <a:pt x="2290065" y="512649"/>
                  <a:pt x="2290065" y="1145033"/>
                </a:cubicBezTo>
                <a:cubicBezTo>
                  <a:pt x="2290065" y="1698370"/>
                  <a:pt x="1897569" y="2160033"/>
                  <a:pt x="1375797" y="2266803"/>
                </a:cubicBezTo>
                <a:lnTo>
                  <a:pt x="1331903" y="2273502"/>
                </a:lnTo>
                <a:lnTo>
                  <a:pt x="958162" y="2273502"/>
                </a:lnTo>
                <a:lnTo>
                  <a:pt x="914268" y="2266803"/>
                </a:lnTo>
                <a:cubicBezTo>
                  <a:pt x="429765" y="2167660"/>
                  <a:pt x="56730" y="1762511"/>
                  <a:pt x="5911" y="1262106"/>
                </a:cubicBezTo>
                <a:lnTo>
                  <a:pt x="0" y="1145053"/>
                </a:lnTo>
                <a:lnTo>
                  <a:pt x="0" y="1145014"/>
                </a:lnTo>
                <a:lnTo>
                  <a:pt x="5911" y="1027960"/>
                </a:lnTo>
                <a:cubicBezTo>
                  <a:pt x="64548" y="450571"/>
                  <a:pt x="552172" y="0"/>
                  <a:pt x="1145032" y="0"/>
                </a:cubicBezTo>
                <a:close/>
              </a:path>
            </a:pathLst>
          </a:custGeom>
        </p:spPr>
        <p:txBody>
          <a:bodyPr wrap="square" rtlCol="0" anchor="ctr">
            <a:noAutofit/>
          </a:bodyPr>
          <a:lstStyle>
            <a:lvl1pPr algn="ctr">
              <a:buNone/>
              <a:defRPr sz="1800">
                <a:solidFill>
                  <a:schemeClr val="bg1"/>
                </a:solidFill>
              </a:defRPr>
            </a:lvl1pPr>
          </a:lstStyle>
          <a:p>
            <a:pPr rtl="0"/>
            <a:r>
              <a:rPr lang="en-US" noProof="0"/>
              <a:t>Click icon to add picture</a:t>
            </a:r>
            <a:endParaRPr lang="en-GB" noProof="0"/>
          </a:p>
        </p:txBody>
      </p:sp>
      <p:sp>
        <p:nvSpPr>
          <p:cNvPr id="31" name="Picture Placeholder 30">
            <a:extLst>
              <a:ext uri="{FF2B5EF4-FFF2-40B4-BE49-F238E27FC236}">
                <a16:creationId xmlns:a16="http://schemas.microsoft.com/office/drawing/2014/main" id="{E1E0A794-F1D3-4628-B5B1-9D48AB34C3D4}"/>
              </a:ext>
            </a:extLst>
          </p:cNvPr>
          <p:cNvSpPr>
            <a:spLocks noGrp="1"/>
          </p:cNvSpPr>
          <p:nvPr>
            <p:ph type="pic" sz="quarter" idx="16"/>
          </p:nvPr>
        </p:nvSpPr>
        <p:spPr>
          <a:xfrm>
            <a:off x="5579539" y="4386312"/>
            <a:ext cx="3119293" cy="2462810"/>
          </a:xfrm>
          <a:custGeom>
            <a:avLst/>
            <a:gdLst>
              <a:gd name="connsiteX0" fmla="*/ 1559647 w 3119293"/>
              <a:gd name="connsiteY0" fmla="*/ 0 h 2462810"/>
              <a:gd name="connsiteX1" fmla="*/ 3119293 w 3119293"/>
              <a:gd name="connsiteY1" fmla="*/ 1559647 h 2462810"/>
              <a:gd name="connsiteX2" fmla="*/ 2852930 w 3119293"/>
              <a:gd name="connsiteY2" fmla="*/ 2431660 h 2462810"/>
              <a:gd name="connsiteX3" fmla="*/ 2829636 w 3119293"/>
              <a:gd name="connsiteY3" fmla="*/ 2462810 h 2462810"/>
              <a:gd name="connsiteX4" fmla="*/ 289658 w 3119293"/>
              <a:gd name="connsiteY4" fmla="*/ 2462810 h 2462810"/>
              <a:gd name="connsiteX5" fmla="*/ 266363 w 3119293"/>
              <a:gd name="connsiteY5" fmla="*/ 2431660 h 2462810"/>
              <a:gd name="connsiteX6" fmla="*/ 0 w 3119293"/>
              <a:gd name="connsiteY6" fmla="*/ 1559647 h 2462810"/>
              <a:gd name="connsiteX7" fmla="*/ 1559647 w 3119293"/>
              <a:gd name="connsiteY7" fmla="*/ 0 h 2462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9293" h="2462810">
                <a:moveTo>
                  <a:pt x="1559647" y="0"/>
                </a:moveTo>
                <a:cubicBezTo>
                  <a:pt x="2421016" y="0"/>
                  <a:pt x="3119293" y="698278"/>
                  <a:pt x="3119293" y="1559647"/>
                </a:cubicBezTo>
                <a:cubicBezTo>
                  <a:pt x="3119293" y="1882660"/>
                  <a:pt x="3021098" y="2182739"/>
                  <a:pt x="2852930" y="2431660"/>
                </a:cubicBezTo>
                <a:lnTo>
                  <a:pt x="2829636" y="2462810"/>
                </a:lnTo>
                <a:lnTo>
                  <a:pt x="289658" y="2462810"/>
                </a:lnTo>
                <a:lnTo>
                  <a:pt x="266363" y="2431660"/>
                </a:lnTo>
                <a:cubicBezTo>
                  <a:pt x="98195" y="2182739"/>
                  <a:pt x="0" y="1882660"/>
                  <a:pt x="0" y="1559647"/>
                </a:cubicBezTo>
                <a:cubicBezTo>
                  <a:pt x="0" y="698278"/>
                  <a:pt x="698278" y="0"/>
                  <a:pt x="1559647" y="0"/>
                </a:cubicBezTo>
                <a:close/>
              </a:path>
            </a:pathLst>
          </a:custGeom>
        </p:spPr>
        <p:txBody>
          <a:bodyPr wrap="square" rtlCol="0" anchor="ctr">
            <a:noAutofit/>
          </a:bodyPr>
          <a:lstStyle>
            <a:lvl1pPr algn="ctr">
              <a:buNone/>
              <a:defRPr sz="1800">
                <a:solidFill>
                  <a:schemeClr val="bg1"/>
                </a:solidFill>
              </a:defRPr>
            </a:lvl1pPr>
          </a:lstStyle>
          <a:p>
            <a:pPr rtl="0"/>
            <a:r>
              <a:rPr lang="en-US" noProof="0"/>
              <a:t>Click icon to add picture</a:t>
            </a:r>
            <a:endParaRPr lang="en-GB" noProof="0"/>
          </a:p>
        </p:txBody>
      </p:sp>
      <p:sp>
        <p:nvSpPr>
          <p:cNvPr id="30" name="Picture Placeholder 29">
            <a:extLst>
              <a:ext uri="{FF2B5EF4-FFF2-40B4-BE49-F238E27FC236}">
                <a16:creationId xmlns:a16="http://schemas.microsoft.com/office/drawing/2014/main" id="{B8D3F45B-B631-47D3-A33C-71CEC2B3602C}"/>
              </a:ext>
            </a:extLst>
          </p:cNvPr>
          <p:cNvSpPr>
            <a:spLocks noGrp="1"/>
          </p:cNvSpPr>
          <p:nvPr>
            <p:ph type="pic" sz="quarter" idx="17"/>
          </p:nvPr>
        </p:nvSpPr>
        <p:spPr>
          <a:xfrm>
            <a:off x="1092905" y="4018982"/>
            <a:ext cx="3854161" cy="2839018"/>
          </a:xfrm>
          <a:custGeom>
            <a:avLst/>
            <a:gdLst>
              <a:gd name="connsiteX0" fmla="*/ 1927061 w 3854161"/>
              <a:gd name="connsiteY0" fmla="*/ 0 h 2839018"/>
              <a:gd name="connsiteX1" fmla="*/ 1927101 w 3854161"/>
              <a:gd name="connsiteY1" fmla="*/ 0 h 2839018"/>
              <a:gd name="connsiteX2" fmla="*/ 2124114 w 3854161"/>
              <a:gd name="connsiteY2" fmla="*/ 9948 h 2839018"/>
              <a:gd name="connsiteX3" fmla="*/ 3854161 w 3854161"/>
              <a:gd name="connsiteY3" fmla="*/ 1927080 h 2839018"/>
              <a:gd name="connsiteX4" fmla="*/ 3702722 w 3854161"/>
              <a:gd name="connsiteY4" fmla="*/ 2677187 h 2839018"/>
              <a:gd name="connsiteX5" fmla="*/ 3624763 w 3854161"/>
              <a:gd name="connsiteY5" fmla="*/ 2839018 h 2839018"/>
              <a:gd name="connsiteX6" fmla="*/ 229398 w 3854161"/>
              <a:gd name="connsiteY6" fmla="*/ 2839018 h 2839018"/>
              <a:gd name="connsiteX7" fmla="*/ 151440 w 3854161"/>
              <a:gd name="connsiteY7" fmla="*/ 2677187 h 2839018"/>
              <a:gd name="connsiteX8" fmla="*/ 0 w 3854161"/>
              <a:gd name="connsiteY8" fmla="*/ 1927080 h 2839018"/>
              <a:gd name="connsiteX9" fmla="*/ 1730048 w 3854161"/>
              <a:gd name="connsiteY9" fmla="*/ 9948 h 28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4161" h="2839018">
                <a:moveTo>
                  <a:pt x="1927061" y="0"/>
                </a:moveTo>
                <a:lnTo>
                  <a:pt x="1927101" y="0"/>
                </a:lnTo>
                <a:lnTo>
                  <a:pt x="2124114" y="9948"/>
                </a:lnTo>
                <a:cubicBezTo>
                  <a:pt x="3095856" y="108634"/>
                  <a:pt x="3854161" y="929301"/>
                  <a:pt x="3854161" y="1927080"/>
                </a:cubicBezTo>
                <a:cubicBezTo>
                  <a:pt x="3854161" y="2193154"/>
                  <a:pt x="3800237" y="2446634"/>
                  <a:pt x="3702722" y="2677187"/>
                </a:cubicBezTo>
                <a:lnTo>
                  <a:pt x="3624763" y="2839018"/>
                </a:lnTo>
                <a:lnTo>
                  <a:pt x="229398" y="2839018"/>
                </a:lnTo>
                <a:lnTo>
                  <a:pt x="151440" y="2677187"/>
                </a:lnTo>
                <a:cubicBezTo>
                  <a:pt x="53924" y="2446634"/>
                  <a:pt x="0" y="2193154"/>
                  <a:pt x="0" y="1927080"/>
                </a:cubicBezTo>
                <a:cubicBezTo>
                  <a:pt x="0" y="929301"/>
                  <a:pt x="758305" y="108634"/>
                  <a:pt x="1730048" y="9948"/>
                </a:cubicBezTo>
                <a:close/>
              </a:path>
            </a:pathLst>
          </a:custGeom>
        </p:spPr>
        <p:txBody>
          <a:bodyPr wrap="square" rtlCol="0" anchor="ctr">
            <a:noAutofit/>
          </a:bodyPr>
          <a:lstStyle>
            <a:lvl1pPr algn="ctr">
              <a:buNone/>
              <a:defRPr sz="1800">
                <a:solidFill>
                  <a:schemeClr val="bg1"/>
                </a:solidFill>
              </a:defRPr>
            </a:lvl1pPr>
          </a:lstStyle>
          <a:p>
            <a:pPr rtl="0"/>
            <a:r>
              <a:rPr lang="en-US" noProof="0"/>
              <a:t>Click icon to add picture</a:t>
            </a:r>
            <a:endParaRPr lang="en-GB" noProof="0"/>
          </a:p>
        </p:txBody>
      </p:sp>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a:xfrm>
            <a:off x="5760720" y="585216"/>
            <a:ext cx="5276088" cy="2276856"/>
          </a:xfrm>
        </p:spPr>
        <p:txBody>
          <a:bodyPr rtlCol="0" anchor="b"/>
          <a:lstStyle>
            <a:lvl1pPr algn="r">
              <a:defRPr sz="4800" b="1" cap="all" spc="400" baseline="0">
                <a:solidFill>
                  <a:schemeClr val="bg1"/>
                </a:solidFill>
              </a:defRPr>
            </a:lvl1pPr>
          </a:lstStyle>
          <a:p>
            <a:pPr rtl="0"/>
            <a:r>
              <a:rPr lang="en-US" noProof="0"/>
              <a:t>Click to edit Master title style</a:t>
            </a:r>
            <a:endParaRPr lang="en-GB" noProof="0"/>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a:xfrm>
            <a:off x="658368" y="201168"/>
            <a:ext cx="2743200" cy="365125"/>
          </a:xfrm>
        </p:spPr>
        <p:txBody>
          <a:bodyPr rtlCol="0"/>
          <a:lstStyle>
            <a:lvl1pPr>
              <a:defRPr>
                <a:solidFill>
                  <a:schemeClr val="bg1"/>
                </a:solidFill>
              </a:defRPr>
            </a:lvl1pPr>
          </a:lstStyle>
          <a:p>
            <a:pPr rtl="0"/>
            <a:r>
              <a:rPr lang="en-GB" noProof="0"/>
              <a:t>9/3/20XX</a:t>
            </a:r>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a:xfrm rot="16200000">
            <a:off x="-548640" y="1938528"/>
            <a:ext cx="2788920" cy="365125"/>
          </a:xfrm>
        </p:spPr>
        <p:txBody>
          <a:bodyPr rtlCol="0"/>
          <a:lstStyle>
            <a:lvl1pPr>
              <a:defRPr>
                <a:solidFill>
                  <a:schemeClr val="bg1"/>
                </a:solidFill>
              </a:defRPr>
            </a:lvl1pPr>
          </a:lstStyle>
          <a:p>
            <a:pPr rtl="0"/>
            <a:r>
              <a:rPr lang="en-GB" noProof="0"/>
              <a:t>Presentation Title</a:t>
            </a:r>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a:xfrm>
            <a:off x="8610600" y="201168"/>
            <a:ext cx="2743200" cy="365125"/>
          </a:xfrm>
        </p:spPr>
        <p:txBody>
          <a:bodyPr rtlCol="0"/>
          <a:lstStyle>
            <a:lvl1pPr>
              <a:defRPr>
                <a:solidFill>
                  <a:schemeClr val="bg1"/>
                </a:solidFill>
              </a:defRPr>
            </a:lvl1pPr>
          </a:lstStyle>
          <a:p>
            <a:pPr rtl="0"/>
            <a:fld id="{D8DA9DAA-006C-4F4B-980E-E3DF019B24E2}" type="slidenum">
              <a:rPr lang="en-GB" noProof="0" smtClean="0"/>
              <a:pPr/>
              <a:t>‹#›</a:t>
            </a:fld>
            <a:endParaRPr lang="en-GB" noProof="0"/>
          </a:p>
        </p:txBody>
      </p:sp>
      <p:sp>
        <p:nvSpPr>
          <p:cNvPr id="8" name="Graphic 32">
            <a:extLst>
              <a:ext uri="{FF2B5EF4-FFF2-40B4-BE49-F238E27FC236}">
                <a16:creationId xmlns:a16="http://schemas.microsoft.com/office/drawing/2014/main" id="{846CD0EA-B0AA-4845-81A5-4ADD7C58B12F}"/>
              </a:ext>
            </a:extLst>
          </p:cNvPr>
          <p:cNvSpPr/>
          <p:nvPr userDrawn="1"/>
        </p:nvSpPr>
        <p:spPr>
          <a:xfrm>
            <a:off x="1472366" y="1859534"/>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pPr rtl="0"/>
            <a:endParaRPr lang="en-GB" noProof="0"/>
          </a:p>
        </p:txBody>
      </p:sp>
      <p:sp>
        <p:nvSpPr>
          <p:cNvPr id="10" name="Graphic 33">
            <a:extLst>
              <a:ext uri="{FF2B5EF4-FFF2-40B4-BE49-F238E27FC236}">
                <a16:creationId xmlns:a16="http://schemas.microsoft.com/office/drawing/2014/main" id="{0E97A0CB-7CB1-47F0-BD48-EEECBAC39CD2}"/>
              </a:ext>
            </a:extLst>
          </p:cNvPr>
          <p:cNvSpPr/>
          <p:nvPr userDrawn="1"/>
        </p:nvSpPr>
        <p:spPr>
          <a:xfrm>
            <a:off x="2014523" y="3146867"/>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pPr rtl="0"/>
            <a:endParaRPr lang="en-GB" noProof="0"/>
          </a:p>
        </p:txBody>
      </p:sp>
      <p:sp>
        <p:nvSpPr>
          <p:cNvPr id="12" name="Graphic 31">
            <a:extLst>
              <a:ext uri="{FF2B5EF4-FFF2-40B4-BE49-F238E27FC236}">
                <a16:creationId xmlns:a16="http://schemas.microsoft.com/office/drawing/2014/main" id="{477816C9-06CB-4BC5-B26B-6A2877BD941A}"/>
              </a:ext>
            </a:extLst>
          </p:cNvPr>
          <p:cNvSpPr/>
          <p:nvPr userDrawn="1"/>
        </p:nvSpPr>
        <p:spPr>
          <a:xfrm>
            <a:off x="5404920" y="4508295"/>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pPr rtl="0"/>
            <a:endParaRPr lang="en-GB" noProof="0"/>
          </a:p>
        </p:txBody>
      </p:sp>
      <p:cxnSp>
        <p:nvCxnSpPr>
          <p:cNvPr id="14" name="Straight Connector 13">
            <a:extLst>
              <a:ext uri="{FF2B5EF4-FFF2-40B4-BE49-F238E27FC236}">
                <a16:creationId xmlns:a16="http://schemas.microsoft.com/office/drawing/2014/main" id="{13AE7F8D-AE68-4A83-BAB5-3A97D473CE3C}"/>
              </a:ext>
            </a:extLst>
          </p:cNvPr>
          <p:cNvCxnSpPr>
            <a:cxnSpLocks/>
          </p:cNvCxnSpPr>
          <p:nvPr userDrawn="1"/>
        </p:nvCxnSpPr>
        <p:spPr>
          <a:xfrm>
            <a:off x="856114" y="3503032"/>
            <a:ext cx="0" cy="334609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A928810C-E773-43AE-A2A1-4073955CC8DA}"/>
              </a:ext>
            </a:extLst>
          </p:cNvPr>
          <p:cNvSpPr>
            <a:spLocks noGrp="1"/>
          </p:cNvSpPr>
          <p:nvPr>
            <p:ph type="body" sz="quarter" idx="13"/>
          </p:nvPr>
        </p:nvSpPr>
        <p:spPr>
          <a:xfrm>
            <a:off x="5760720" y="3127248"/>
            <a:ext cx="5276088" cy="1124712"/>
          </a:xfrm>
        </p:spPr>
        <p:txBody>
          <a:bodyPr rtlCol="0"/>
          <a:lstStyle>
            <a:lvl1pPr marL="0" indent="0" algn="r">
              <a:buNone/>
              <a:defRPr sz="1800">
                <a:solidFill>
                  <a:schemeClr val="bg1"/>
                </a:solidFill>
              </a:defRPr>
            </a:lvl1pPr>
          </a:lstStyle>
          <a:p>
            <a:pPr lvl="0" rtl="0"/>
            <a:r>
              <a:rPr lang="en-US" noProof="0"/>
              <a:t>Click to edit Master text styles</a:t>
            </a:r>
          </a:p>
        </p:txBody>
      </p:sp>
    </p:spTree>
    <p:extLst>
      <p:ext uri="{BB962C8B-B14F-4D97-AF65-F5344CB8AC3E}">
        <p14:creationId xmlns:p14="http://schemas.microsoft.com/office/powerpoint/2010/main" val="3010451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rtlCol="0"/>
          <a:lstStyle/>
          <a:p>
            <a:pPr rtl="0"/>
            <a:r>
              <a:rPr lang="en-US" noProof="0"/>
              <a:t>Click to edit Master title style</a:t>
            </a:r>
            <a:endParaRPr lang="en-GB" noProof="0"/>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rtlCol="0"/>
          <a:lstStyle/>
          <a:p>
            <a:pPr rtl="0"/>
            <a:r>
              <a:rPr lang="en-GB" noProof="0"/>
              <a:t>9/3/20XX</a:t>
            </a:r>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rtlCol="0"/>
          <a:lstStyle/>
          <a:p>
            <a:pPr rtl="0"/>
            <a:r>
              <a:rPr lang="en-GB" noProof="0"/>
              <a:t>Presentation Title</a:t>
            </a:r>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rtlCol="0"/>
          <a:lstStyle/>
          <a:p>
            <a:pPr rtl="0"/>
            <a:fld id="{D8DA9DAA-006C-4F4B-980E-E3DF019B24E2}" type="slidenum">
              <a:rPr lang="en-GB" noProof="0" smtClean="0"/>
              <a:t>‹#›</a:t>
            </a:fld>
            <a:endParaRPr lang="en-GB" noProof="0"/>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3291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rtlCol="0"/>
          <a:lstStyle/>
          <a:p>
            <a:pPr rtl="0"/>
            <a:r>
              <a:rPr lang="en-GB" noProof="0"/>
              <a:t>9/3/20XX</a:t>
            </a:r>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rtlCol="0"/>
          <a:lstStyle/>
          <a:p>
            <a:pPr rtl="0"/>
            <a:r>
              <a:rPr lang="en-GB" noProof="0"/>
              <a:t>Presentation Title</a:t>
            </a:r>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rtlCol="0"/>
          <a:lstStyle/>
          <a:p>
            <a:pPr rtl="0"/>
            <a:fld id="{D8DA9DAA-006C-4F4B-980E-E3DF019B24E2}" type="slidenum">
              <a:rPr lang="en-GB" noProof="0" smtClean="0"/>
              <a:t>‹#›</a:t>
            </a:fld>
            <a:endParaRPr lang="en-GB" noProof="0"/>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08676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rtlCol="0" anchor="b"/>
          <a:lstStyle>
            <a:lvl1pPr>
              <a:defRPr sz="3200"/>
            </a:lvl1pPr>
          </a:lstStyle>
          <a:p>
            <a:pPr rtl="0"/>
            <a:r>
              <a:rPr lang="en-US" noProof="0"/>
              <a:t>Click to edit Master title style</a:t>
            </a:r>
            <a:endParaRPr lang="en-GB" noProof="0"/>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noProof="0"/>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rtlCol="0"/>
          <a:lstStyle/>
          <a:p>
            <a:pPr rtl="0"/>
            <a:r>
              <a:rPr lang="en-GB" noProof="0"/>
              <a:t>9/3/20XX</a:t>
            </a:r>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rtlCol="0"/>
          <a:lstStyle/>
          <a:p>
            <a:pPr rtl="0"/>
            <a:r>
              <a:rPr lang="en-GB" noProof="0"/>
              <a:t>Presentation Title</a:t>
            </a:r>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rtlCol="0"/>
          <a:lstStyle/>
          <a:p>
            <a:pPr rtl="0"/>
            <a:fld id="{D8DA9DAA-006C-4F4B-980E-E3DF019B24E2}" type="slidenum">
              <a:rPr lang="en-GB" noProof="0" smtClean="0"/>
              <a:t>‹#›</a:t>
            </a:fld>
            <a:endParaRPr lang="en-GB" noProof="0"/>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6805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rtlCol="0" anchor="b"/>
          <a:lstStyle>
            <a:lvl1pPr>
              <a:defRPr sz="3200"/>
            </a:lvl1pPr>
          </a:lstStyle>
          <a:p>
            <a:pPr rtl="0"/>
            <a:r>
              <a:rPr lang="en-US" noProof="0"/>
              <a:t>Click to edit Master title style</a:t>
            </a:r>
            <a:endParaRPr lang="en-GB" noProof="0"/>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n-US" noProof="0"/>
              <a:t>Click icon to add picture</a:t>
            </a:r>
            <a:endParaRPr lang="en-GB" noProof="0"/>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US" noProof="0"/>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rtlCol="0"/>
          <a:lstStyle/>
          <a:p>
            <a:pPr rtl="0"/>
            <a:r>
              <a:rPr lang="en-GB" noProof="0"/>
              <a:t>9/3/20XX</a:t>
            </a:r>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rtlCol="0"/>
          <a:lstStyle/>
          <a:p>
            <a:pPr rtl="0"/>
            <a:r>
              <a:rPr lang="en-GB" noProof="0"/>
              <a:t>Presentation Title</a:t>
            </a:r>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rtlCol="0"/>
          <a:lstStyle/>
          <a:p>
            <a:pPr rtl="0"/>
            <a:fld id="{D8DA9DAA-006C-4F4B-980E-E3DF019B24E2}" type="slidenum">
              <a:rPr lang="en-GB" noProof="0" smtClean="0"/>
              <a:t>‹#›</a:t>
            </a:fld>
            <a:endParaRPr lang="en-GB" noProof="0"/>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0775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2 Slide">
    <p:bg>
      <p:bgPr>
        <a:gradFill>
          <a:gsLst>
            <a:gs pos="100000">
              <a:schemeClr val="accent4"/>
            </a:gs>
            <a:gs pos="0">
              <a:schemeClr val="accent2"/>
            </a:gs>
          </a:gsLst>
          <a:lin ang="27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298448" y="594360"/>
            <a:ext cx="6272784" cy="2843784"/>
          </a:xfrm>
        </p:spPr>
        <p:txBody>
          <a:bodyPr rtlCol="0" anchor="b"/>
          <a:lstStyle>
            <a:lvl1pPr algn="l">
              <a:defRPr sz="5400" b="1" i="0" cap="all" baseline="0">
                <a:solidFill>
                  <a:schemeClr val="bg1"/>
                </a:solidFill>
              </a:defRPr>
            </a:lvl1pPr>
          </a:lstStyle>
          <a:p>
            <a:pPr rtl="0"/>
            <a:r>
              <a:rPr lang="en-US" noProof="0"/>
              <a:t>Click to edit Master title style</a:t>
            </a:r>
            <a:endParaRPr lang="en-GB" noProof="0"/>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5641848" y="4700016"/>
            <a:ext cx="5093208" cy="1197864"/>
          </a:xfrm>
        </p:spPr>
        <p:txBody>
          <a:bodyPr rtlCol="0">
            <a:normAutofit/>
          </a:bodyPr>
          <a:lstStyle>
            <a:lvl1pPr marL="0" indent="0" algn="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cxnSp>
        <p:nvCxnSpPr>
          <p:cNvPr id="9" name="Straight Connector 8">
            <a:extLst>
              <a:ext uri="{FF2B5EF4-FFF2-40B4-BE49-F238E27FC236}">
                <a16:creationId xmlns:a16="http://schemas.microsoft.com/office/drawing/2014/main" id="{8E825845-66DD-4B77-A729-CD97D156FE6C}"/>
              </a:ext>
            </a:extLst>
          </p:cNvPr>
          <p:cNvCxnSpPr>
            <a:cxnSpLocks/>
          </p:cNvCxnSpPr>
          <p:nvPr userDrawn="1"/>
        </p:nvCxnSpPr>
        <p:spPr>
          <a:xfrm>
            <a:off x="1301262" y="3496322"/>
            <a:ext cx="0" cy="335280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19" name="Graphic 12">
            <a:extLst>
              <a:ext uri="{FF2B5EF4-FFF2-40B4-BE49-F238E27FC236}">
                <a16:creationId xmlns:a16="http://schemas.microsoft.com/office/drawing/2014/main" id="{818B4386-1FCF-4ACE-BE25-AF9CC5E2256F}"/>
              </a:ext>
            </a:extLst>
          </p:cNvPr>
          <p:cNvSpPr/>
          <p:nvPr userDrawn="1"/>
        </p:nvSpPr>
        <p:spPr>
          <a:xfrm>
            <a:off x="8217780" y="29738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pPr rtl="0"/>
            <a:endParaRPr lang="en-GB" noProof="0"/>
          </a:p>
        </p:txBody>
      </p:sp>
      <p:sp>
        <p:nvSpPr>
          <p:cNvPr id="21" name="Graphic 13">
            <a:extLst>
              <a:ext uri="{FF2B5EF4-FFF2-40B4-BE49-F238E27FC236}">
                <a16:creationId xmlns:a16="http://schemas.microsoft.com/office/drawing/2014/main" id="{19319560-50ED-4963-A2CF-74663239D426}"/>
              </a:ext>
            </a:extLst>
          </p:cNvPr>
          <p:cNvSpPr/>
          <p:nvPr userDrawn="1"/>
        </p:nvSpPr>
        <p:spPr>
          <a:xfrm>
            <a:off x="7859002" y="2744546"/>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solidFill>
            <a:schemeClr val="bg1"/>
          </a:solidFill>
          <a:ln w="603" cap="flat">
            <a:noFill/>
            <a:prstDash val="solid"/>
            <a:miter/>
          </a:ln>
        </p:spPr>
        <p:txBody>
          <a:bodyPr rtlCol="0" anchor="ctr"/>
          <a:lstStyle/>
          <a:p>
            <a:pPr rtl="0"/>
            <a:endParaRPr lang="en-GB" noProof="0"/>
          </a:p>
        </p:txBody>
      </p:sp>
      <p:sp>
        <p:nvSpPr>
          <p:cNvPr id="23" name="Graphic 15">
            <a:extLst>
              <a:ext uri="{FF2B5EF4-FFF2-40B4-BE49-F238E27FC236}">
                <a16:creationId xmlns:a16="http://schemas.microsoft.com/office/drawing/2014/main" id="{E5ABBDAD-943D-48F3-9C80-B29C48966C79}"/>
              </a:ext>
            </a:extLst>
          </p:cNvPr>
          <p:cNvSpPr/>
          <p:nvPr userDrawn="1"/>
        </p:nvSpPr>
        <p:spPr>
          <a:xfrm>
            <a:off x="7843462" y="3198265"/>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p>
            <a:pPr rtl="0"/>
            <a:endParaRPr lang="en-GB" noProof="0"/>
          </a:p>
        </p:txBody>
      </p:sp>
    </p:spTree>
    <p:extLst>
      <p:ext uri="{BB962C8B-B14F-4D97-AF65-F5344CB8AC3E}">
        <p14:creationId xmlns:p14="http://schemas.microsoft.com/office/powerpoint/2010/main" val="2137906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Only">
    <p:bg>
      <p:bgPr>
        <a:gradFill>
          <a:gsLst>
            <a:gs pos="100000">
              <a:schemeClr val="accent4"/>
            </a:gs>
            <a:gs pos="0">
              <a:schemeClr val="accent2"/>
            </a:gs>
          </a:gsLst>
          <a:lin ang="8100000" scaled="1"/>
        </a:gra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34120D15-E48C-4FBE-BB95-24DB36D9F458}"/>
              </a:ext>
            </a:extLst>
          </p:cNvPr>
          <p:cNvSpPr>
            <a:spLocks noGrp="1"/>
          </p:cNvSpPr>
          <p:nvPr>
            <p:ph type="pic" sz="quarter" idx="14"/>
          </p:nvPr>
        </p:nvSpPr>
        <p:spPr>
          <a:xfrm>
            <a:off x="1366432" y="2530058"/>
            <a:ext cx="3707972" cy="3707971"/>
          </a:xfrm>
          <a:custGeom>
            <a:avLst/>
            <a:gdLst>
              <a:gd name="connsiteX0" fmla="*/ 1853986 w 3707972"/>
              <a:gd name="connsiteY0" fmla="*/ 0 h 3707971"/>
              <a:gd name="connsiteX1" fmla="*/ 3707972 w 3707972"/>
              <a:gd name="connsiteY1" fmla="*/ 1853986 h 3707971"/>
              <a:gd name="connsiteX2" fmla="*/ 2043545 w 3707972"/>
              <a:gd name="connsiteY2" fmla="*/ 3698400 h 3707971"/>
              <a:gd name="connsiteX3" fmla="*/ 1854006 w 3707972"/>
              <a:gd name="connsiteY3" fmla="*/ 3707971 h 3707971"/>
              <a:gd name="connsiteX4" fmla="*/ 1853966 w 3707972"/>
              <a:gd name="connsiteY4" fmla="*/ 3707971 h 3707971"/>
              <a:gd name="connsiteX5" fmla="*/ 1664427 w 3707972"/>
              <a:gd name="connsiteY5" fmla="*/ 3698400 h 3707971"/>
              <a:gd name="connsiteX6" fmla="*/ 0 w 3707972"/>
              <a:gd name="connsiteY6" fmla="*/ 1853986 h 3707971"/>
              <a:gd name="connsiteX7" fmla="*/ 1853986 w 3707972"/>
              <a:gd name="connsiteY7" fmla="*/ 0 h 3707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7972" h="3707971">
                <a:moveTo>
                  <a:pt x="1853986" y="0"/>
                </a:moveTo>
                <a:cubicBezTo>
                  <a:pt x="2877914" y="0"/>
                  <a:pt x="3707972" y="830058"/>
                  <a:pt x="3707972" y="1853986"/>
                </a:cubicBezTo>
                <a:cubicBezTo>
                  <a:pt x="3707972" y="2813919"/>
                  <a:pt x="2978429" y="3603458"/>
                  <a:pt x="2043545" y="3698400"/>
                </a:cubicBezTo>
                <a:lnTo>
                  <a:pt x="1854006" y="3707971"/>
                </a:lnTo>
                <a:lnTo>
                  <a:pt x="1853966" y="3707971"/>
                </a:lnTo>
                <a:lnTo>
                  <a:pt x="1664427" y="3698400"/>
                </a:lnTo>
                <a:cubicBezTo>
                  <a:pt x="729543" y="3603458"/>
                  <a:pt x="0" y="2813919"/>
                  <a:pt x="0" y="1853986"/>
                </a:cubicBezTo>
                <a:cubicBezTo>
                  <a:pt x="0" y="830058"/>
                  <a:pt x="830058" y="0"/>
                  <a:pt x="1853986" y="0"/>
                </a:cubicBezTo>
                <a:close/>
              </a:path>
            </a:pathLst>
          </a:custGeom>
        </p:spPr>
        <p:txBody>
          <a:bodyPr wrap="square" rtlCol="0" anchor="ctr">
            <a:noAutofit/>
          </a:bodyPr>
          <a:lstStyle>
            <a:lvl1pPr algn="ctr">
              <a:buNone/>
              <a:defRPr sz="1600" b="1">
                <a:solidFill>
                  <a:schemeClr val="bg1"/>
                </a:solidFill>
              </a:defRPr>
            </a:lvl1pPr>
          </a:lstStyle>
          <a:p>
            <a:pPr rtl="0"/>
            <a:r>
              <a:rPr lang="en-US" noProof="0"/>
              <a:t>Click icon to add picture</a:t>
            </a:r>
            <a:endParaRPr lang="en-GB" noProof="0"/>
          </a:p>
        </p:txBody>
      </p:sp>
      <p:sp>
        <p:nvSpPr>
          <p:cNvPr id="2" name="Title 1">
            <a:extLst>
              <a:ext uri="{FF2B5EF4-FFF2-40B4-BE49-F238E27FC236}">
                <a16:creationId xmlns:a16="http://schemas.microsoft.com/office/drawing/2014/main" id="{E969F227-D21C-48B3-828A-6BFA9585E82F}"/>
              </a:ext>
            </a:extLst>
          </p:cNvPr>
          <p:cNvSpPr>
            <a:spLocks noGrp="1"/>
          </p:cNvSpPr>
          <p:nvPr>
            <p:ph type="title" hasCustomPrompt="1"/>
          </p:nvPr>
        </p:nvSpPr>
        <p:spPr>
          <a:xfrm>
            <a:off x="5202936" y="585216"/>
            <a:ext cx="5833872" cy="2276856"/>
          </a:xfrm>
        </p:spPr>
        <p:txBody>
          <a:bodyPr rtlCol="0" anchor="b"/>
          <a:lstStyle>
            <a:lvl1pPr algn="r">
              <a:defRPr sz="6000" b="1" cap="all" spc="400" baseline="0">
                <a:solidFill>
                  <a:schemeClr val="bg1"/>
                </a:solidFill>
              </a:defRPr>
            </a:lvl1pPr>
          </a:lstStyle>
          <a:p>
            <a:pPr rtl="0"/>
            <a:r>
              <a:rPr lang="en-GB" noProof="0"/>
              <a:t>Title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a:xfrm>
            <a:off x="658368" y="201168"/>
            <a:ext cx="2743200" cy="365125"/>
          </a:xfrm>
        </p:spPr>
        <p:txBody>
          <a:bodyPr rtlCol="0"/>
          <a:lstStyle>
            <a:lvl1pPr>
              <a:defRPr>
                <a:solidFill>
                  <a:schemeClr val="bg1"/>
                </a:solidFill>
              </a:defRPr>
            </a:lvl1pPr>
          </a:lstStyle>
          <a:p>
            <a:pPr rtl="0"/>
            <a:r>
              <a:rPr lang="en-GB" noProof="0"/>
              <a:t>9/3/20XX</a:t>
            </a:r>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a:xfrm rot="16200000">
            <a:off x="-548640" y="1938528"/>
            <a:ext cx="2788920" cy="365125"/>
          </a:xfrm>
        </p:spPr>
        <p:txBody>
          <a:bodyPr rtlCol="0"/>
          <a:lstStyle>
            <a:lvl1pPr>
              <a:defRPr>
                <a:solidFill>
                  <a:schemeClr val="bg1"/>
                </a:solidFill>
              </a:defRPr>
            </a:lvl1pPr>
          </a:lstStyle>
          <a:p>
            <a:pPr rtl="0"/>
            <a:r>
              <a:rPr lang="en-GB" noProof="0"/>
              <a:t>Presentation Title</a:t>
            </a:r>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a:xfrm>
            <a:off x="8610600" y="201168"/>
            <a:ext cx="2743200" cy="365125"/>
          </a:xfrm>
        </p:spPr>
        <p:txBody>
          <a:bodyPr rtlCol="0"/>
          <a:lstStyle>
            <a:lvl1pPr>
              <a:defRPr>
                <a:solidFill>
                  <a:schemeClr val="bg1"/>
                </a:solidFill>
              </a:defRPr>
            </a:lvl1pPr>
          </a:lstStyle>
          <a:p>
            <a:pPr rtl="0"/>
            <a:fld id="{D8DA9DAA-006C-4F4B-980E-E3DF019B24E2}" type="slidenum">
              <a:rPr lang="en-GB" noProof="0" smtClean="0"/>
              <a:pPr/>
              <a:t>‹#›</a:t>
            </a:fld>
            <a:endParaRPr lang="en-GB" noProof="0"/>
          </a:p>
        </p:txBody>
      </p:sp>
      <p:cxnSp>
        <p:nvCxnSpPr>
          <p:cNvPr id="14" name="Straight Connector 13">
            <a:extLst>
              <a:ext uri="{FF2B5EF4-FFF2-40B4-BE49-F238E27FC236}">
                <a16:creationId xmlns:a16="http://schemas.microsoft.com/office/drawing/2014/main" id="{13AE7F8D-AE68-4A83-BAB5-3A97D473CE3C}"/>
              </a:ext>
            </a:extLst>
          </p:cNvPr>
          <p:cNvCxnSpPr>
            <a:cxnSpLocks/>
          </p:cNvCxnSpPr>
          <p:nvPr userDrawn="1"/>
        </p:nvCxnSpPr>
        <p:spPr>
          <a:xfrm>
            <a:off x="856114" y="3503032"/>
            <a:ext cx="0" cy="334609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A928810C-E773-43AE-A2A1-4073955CC8DA}"/>
              </a:ext>
            </a:extLst>
          </p:cNvPr>
          <p:cNvSpPr>
            <a:spLocks noGrp="1"/>
          </p:cNvSpPr>
          <p:nvPr>
            <p:ph type="body" sz="quarter" idx="13"/>
          </p:nvPr>
        </p:nvSpPr>
        <p:spPr>
          <a:xfrm>
            <a:off x="5202936" y="3127248"/>
            <a:ext cx="5833872" cy="3118104"/>
          </a:xfrm>
        </p:spPr>
        <p:txBody>
          <a:bodyPr rtlCol="0"/>
          <a:lstStyle>
            <a:lvl1pPr marL="0" indent="0" algn="r">
              <a:buNone/>
              <a:defRPr sz="1800">
                <a:solidFill>
                  <a:schemeClr val="bg1"/>
                </a:solidFill>
              </a:defRPr>
            </a:lvl1pPr>
          </a:lstStyle>
          <a:p>
            <a:pPr lvl="0" rtl="0"/>
            <a:r>
              <a:rPr lang="en-US" noProof="0"/>
              <a:t>Click to edit Master text styles</a:t>
            </a:r>
          </a:p>
        </p:txBody>
      </p:sp>
      <p:sp>
        <p:nvSpPr>
          <p:cNvPr id="11" name="Graphic 12">
            <a:extLst>
              <a:ext uri="{FF2B5EF4-FFF2-40B4-BE49-F238E27FC236}">
                <a16:creationId xmlns:a16="http://schemas.microsoft.com/office/drawing/2014/main" id="{EA1B6985-3E5A-40F4-9268-D4AB3BBF8C91}"/>
              </a:ext>
            </a:extLst>
          </p:cNvPr>
          <p:cNvSpPr/>
          <p:nvPr userDrawn="1"/>
        </p:nvSpPr>
        <p:spPr>
          <a:xfrm>
            <a:off x="4745394" y="276027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pPr rtl="0"/>
            <a:endParaRPr lang="en-GB" noProof="0"/>
          </a:p>
        </p:txBody>
      </p:sp>
      <p:sp>
        <p:nvSpPr>
          <p:cNvPr id="13" name="Graphic 13">
            <a:extLst>
              <a:ext uri="{FF2B5EF4-FFF2-40B4-BE49-F238E27FC236}">
                <a16:creationId xmlns:a16="http://schemas.microsoft.com/office/drawing/2014/main" id="{338BC906-9D03-4280-85E8-21A81BC21D73}"/>
              </a:ext>
            </a:extLst>
          </p:cNvPr>
          <p:cNvSpPr/>
          <p:nvPr userDrawn="1"/>
        </p:nvSpPr>
        <p:spPr>
          <a:xfrm>
            <a:off x="4386614" y="253098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pPr rtl="0"/>
            <a:endParaRPr lang="en-GB" noProof="0"/>
          </a:p>
        </p:txBody>
      </p:sp>
      <p:sp>
        <p:nvSpPr>
          <p:cNvPr id="17" name="Graphic 15">
            <a:extLst>
              <a:ext uri="{FF2B5EF4-FFF2-40B4-BE49-F238E27FC236}">
                <a16:creationId xmlns:a16="http://schemas.microsoft.com/office/drawing/2014/main" id="{C5C06D53-C9F6-47E8-BFE1-B8193A1AED8B}"/>
              </a:ext>
            </a:extLst>
          </p:cNvPr>
          <p:cNvSpPr/>
          <p:nvPr userDrawn="1"/>
        </p:nvSpPr>
        <p:spPr>
          <a:xfrm>
            <a:off x="1669987" y="603157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pPr rtl="0"/>
            <a:endParaRPr lang="en-GB" noProof="0"/>
          </a:p>
        </p:txBody>
      </p:sp>
    </p:spTree>
    <p:extLst>
      <p:ext uri="{BB962C8B-B14F-4D97-AF65-F5344CB8AC3E}">
        <p14:creationId xmlns:p14="http://schemas.microsoft.com/office/powerpoint/2010/main" val="2490768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62FC6D8-DD87-4B93-8491-43C84EE63FE2}"/>
              </a:ext>
            </a:extLst>
          </p:cNvPr>
          <p:cNvSpPr>
            <a:spLocks noGrp="1"/>
          </p:cNvSpPr>
          <p:nvPr>
            <p:ph type="pic" sz="quarter" idx="13"/>
          </p:nvPr>
        </p:nvSpPr>
        <p:spPr>
          <a:xfrm>
            <a:off x="7451965" y="1665520"/>
            <a:ext cx="4266960" cy="4266968"/>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txBody>
          <a:bodyPr wrap="square" rtlCol="0" anchor="ctr">
            <a:noAutofit/>
          </a:bodyPr>
          <a:lstStyle>
            <a:lvl1pPr algn="ctr">
              <a:buNone/>
              <a:defRPr/>
            </a:lvl1pPr>
          </a:lstStyle>
          <a:p>
            <a:pPr rtl="0"/>
            <a:r>
              <a:rPr lang="en-US" noProof="0"/>
              <a:t>Click icon to add picture</a:t>
            </a:r>
            <a:endParaRPr lang="en-GB" noProof="0"/>
          </a:p>
        </p:txBody>
      </p:sp>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a:xfrm>
            <a:off x="804672" y="1335024"/>
            <a:ext cx="6190488" cy="1179576"/>
          </a:xfrm>
        </p:spPr>
        <p:txBody>
          <a:bodyPr lIns="91440" tIns="45720" rIns="91440" bIns="45720" rtlCol="0" anchor="b"/>
          <a:lstStyle>
            <a:lvl1pPr>
              <a:defRPr sz="5400"/>
            </a:lvl1pPr>
          </a:lstStyle>
          <a:p>
            <a:pPr rtl="0"/>
            <a:r>
              <a:rPr lang="en-US" noProof="0"/>
              <a:t>Click to edit Master title style</a:t>
            </a:r>
            <a:endParaRPr lang="en-GB" noProof="0"/>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a:xfrm>
            <a:off x="850392" y="2825496"/>
            <a:ext cx="6190488" cy="3346704"/>
          </a:xfrm>
        </p:spPr>
        <p:txBody>
          <a:bodyPr rtlCol="0"/>
          <a:lstStyle>
            <a:lvl1pPr marL="0" indent="0">
              <a:lnSpc>
                <a:spcPct val="110000"/>
              </a:lnSpc>
              <a:buNone/>
              <a:defRPr sz="2000"/>
            </a:lvl1pPr>
            <a:lvl2pPr marL="228600">
              <a:defRPr sz="1800"/>
            </a:lvl2pPr>
            <a:lvl3pPr marL="457200">
              <a:defRPr sz="1600"/>
            </a:lvl3pPr>
            <a:lvl4pPr marL="685800">
              <a:defRPr sz="1400"/>
            </a:lvl4pPr>
            <a:lvl5pPr>
              <a:defRPr sz="1400"/>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rtlCol="0"/>
          <a:lstStyle>
            <a:lvl1pPr>
              <a:defRPr>
                <a:solidFill>
                  <a:schemeClr val="accent2"/>
                </a:solidFill>
              </a:defRPr>
            </a:lvl1pPr>
          </a:lstStyle>
          <a:p>
            <a:pPr rtl="0"/>
            <a:r>
              <a:rPr lang="en-GB" noProof="0"/>
              <a:t>9/3/20XX</a:t>
            </a:r>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a:xfrm>
            <a:off x="7964424" y="621792"/>
            <a:ext cx="4114800" cy="365125"/>
          </a:xfrm>
        </p:spPr>
        <p:txBody>
          <a:bodyPr rtlCol="0"/>
          <a:lstStyle>
            <a:lvl1pPr>
              <a:defRPr baseline="0">
                <a:solidFill>
                  <a:schemeClr val="accent2"/>
                </a:solidFill>
              </a:defRPr>
            </a:lvl1pPr>
          </a:lstStyle>
          <a:p>
            <a:pPr rtl="0"/>
            <a:r>
              <a:rPr lang="en-GB" noProof="0"/>
              <a:t>Presentation Title</a:t>
            </a:r>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rtlCol="0"/>
          <a:lstStyle>
            <a:lvl1pPr>
              <a:defRPr>
                <a:solidFill>
                  <a:schemeClr val="accent2"/>
                </a:solidFill>
              </a:defRPr>
            </a:lvl1pPr>
          </a:lstStyle>
          <a:p>
            <a:pPr rtl="0"/>
            <a:fld id="{D8DA9DAA-006C-4F4B-980E-E3DF019B24E2}" type="slidenum">
              <a:rPr lang="en-GB" noProof="0" smtClean="0"/>
              <a:pPr/>
              <a:t>‹#›</a:t>
            </a:fld>
            <a:endParaRPr lang="en-GB" noProof="0"/>
          </a:p>
        </p:txBody>
      </p:sp>
      <p:cxnSp>
        <p:nvCxnSpPr>
          <p:cNvPr id="9" name="Straight Connector 8">
            <a:extLst>
              <a:ext uri="{FF2B5EF4-FFF2-40B4-BE49-F238E27FC236}">
                <a16:creationId xmlns:a16="http://schemas.microsoft.com/office/drawing/2014/main" id="{FA8B3D0E-ED3F-46FA-AE79-5FEFDE9168E3}"/>
              </a:ext>
            </a:extLst>
          </p:cNvPr>
          <p:cNvCxnSpPr>
            <a:cxnSpLocks/>
          </p:cNvCxnSpPr>
          <p:nvPr userDrawn="1"/>
        </p:nvCxnSpPr>
        <p:spPr>
          <a:xfrm>
            <a:off x="0" y="806470"/>
            <a:ext cx="7903723" cy="0"/>
          </a:xfrm>
          <a:prstGeom prst="line">
            <a:avLst/>
          </a:prstGeom>
          <a:ln w="25400" cap="sq">
            <a:gradFill flip="none" rotWithShape="1">
              <a:gsLst>
                <a:gs pos="0">
                  <a:schemeClr val="accent2"/>
                </a:gs>
                <a:gs pos="100000">
                  <a:schemeClr val="accent4"/>
                </a:gs>
              </a:gsLst>
              <a:lin ang="10800000" scaled="1"/>
              <a:tileRect/>
            </a:gradFill>
            <a:bevel/>
          </a:ln>
        </p:spPr>
        <p:style>
          <a:lnRef idx="1">
            <a:schemeClr val="accent1"/>
          </a:lnRef>
          <a:fillRef idx="0">
            <a:schemeClr val="accent1"/>
          </a:fillRef>
          <a:effectRef idx="0">
            <a:schemeClr val="accent1"/>
          </a:effectRef>
          <a:fontRef idx="minor">
            <a:schemeClr val="tx1"/>
          </a:fontRef>
        </p:style>
      </p:cxnSp>
      <p:sp>
        <p:nvSpPr>
          <p:cNvPr id="17" name="Graphic 10">
            <a:extLst>
              <a:ext uri="{FF2B5EF4-FFF2-40B4-BE49-F238E27FC236}">
                <a16:creationId xmlns:a16="http://schemas.microsoft.com/office/drawing/2014/main" id="{AAD06B87-D9B2-4F94-B734-A8F039A2033F}"/>
              </a:ext>
            </a:extLst>
          </p:cNvPr>
          <p:cNvSpPr/>
          <p:nvPr userDrawn="1"/>
        </p:nvSpPr>
        <p:spPr>
          <a:xfrm>
            <a:off x="11281590" y="2070656"/>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pPr rtl="0"/>
            <a:endParaRPr lang="en-GB" noProof="0"/>
          </a:p>
        </p:txBody>
      </p:sp>
      <p:sp>
        <p:nvSpPr>
          <p:cNvPr id="19" name="Graphic 11">
            <a:extLst>
              <a:ext uri="{FF2B5EF4-FFF2-40B4-BE49-F238E27FC236}">
                <a16:creationId xmlns:a16="http://schemas.microsoft.com/office/drawing/2014/main" id="{BB13A13C-36EA-4B13-9175-C5FE95B34D33}"/>
              </a:ext>
            </a:extLst>
          </p:cNvPr>
          <p:cNvSpPr/>
          <p:nvPr userDrawn="1"/>
        </p:nvSpPr>
        <p:spPr>
          <a:xfrm>
            <a:off x="10969280" y="178001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pPr rtl="0"/>
            <a:endParaRPr lang="en-GB" noProof="0"/>
          </a:p>
        </p:txBody>
      </p:sp>
    </p:spTree>
    <p:extLst>
      <p:ext uri="{BB962C8B-B14F-4D97-AF65-F5344CB8AC3E}">
        <p14:creationId xmlns:p14="http://schemas.microsoft.com/office/powerpoint/2010/main" val="1897111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Section Header">
    <p:bg>
      <p:bgPr>
        <a:gradFill>
          <a:gsLst>
            <a:gs pos="100000">
              <a:schemeClr val="accent4"/>
            </a:gs>
            <a:gs pos="0">
              <a:schemeClr val="accent2"/>
            </a:gs>
          </a:gsLst>
          <a:lin ang="27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463040"/>
            <a:ext cx="9144000" cy="2340864"/>
          </a:xfrm>
        </p:spPr>
        <p:txBody>
          <a:bodyPr rtlCol="0" anchor="b">
            <a:normAutofit/>
          </a:bodyPr>
          <a:lstStyle>
            <a:lvl1pPr algn="ctr">
              <a:defRPr sz="6000" b="1" i="0" cap="all" baseline="0">
                <a:solidFill>
                  <a:schemeClr val="bg1"/>
                </a:solidFill>
              </a:defRPr>
            </a:lvl1pPr>
          </a:lstStyle>
          <a:p>
            <a:pPr rtl="0"/>
            <a:r>
              <a:rPr lang="en-US" noProof="0"/>
              <a:t>Click to edit Master title style</a:t>
            </a:r>
            <a:endParaRPr lang="en-GB" noProof="0"/>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7048" y="3858768"/>
            <a:ext cx="9144000" cy="1325880"/>
          </a:xfrm>
        </p:spPr>
        <p:txBody>
          <a:bodyPr rtlCol="0">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sp>
        <p:nvSpPr>
          <p:cNvPr id="4" name="Graphic 12">
            <a:extLst>
              <a:ext uri="{FF2B5EF4-FFF2-40B4-BE49-F238E27FC236}">
                <a16:creationId xmlns:a16="http://schemas.microsoft.com/office/drawing/2014/main" id="{8A41917E-4B97-447C-98AB-970D625F1DE6}"/>
              </a:ext>
            </a:extLst>
          </p:cNvPr>
          <p:cNvSpPr/>
          <p:nvPr userDrawn="1"/>
        </p:nvSpPr>
        <p:spPr>
          <a:xfrm>
            <a:off x="10772266" y="3054359"/>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pPr rtl="0"/>
            <a:endParaRPr lang="en-GB" noProof="0"/>
          </a:p>
        </p:txBody>
      </p:sp>
      <p:sp>
        <p:nvSpPr>
          <p:cNvPr id="5" name="Graphic 13">
            <a:extLst>
              <a:ext uri="{FF2B5EF4-FFF2-40B4-BE49-F238E27FC236}">
                <a16:creationId xmlns:a16="http://schemas.microsoft.com/office/drawing/2014/main" id="{3B3FD238-4561-4AF8-A1F1-185B0CAFE2AC}"/>
              </a:ext>
            </a:extLst>
          </p:cNvPr>
          <p:cNvSpPr/>
          <p:nvPr userDrawn="1"/>
        </p:nvSpPr>
        <p:spPr>
          <a:xfrm>
            <a:off x="10724364" y="2515838"/>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pPr rtl="0"/>
            <a:endParaRPr lang="en-GB" noProof="0"/>
          </a:p>
        </p:txBody>
      </p:sp>
      <p:sp>
        <p:nvSpPr>
          <p:cNvPr id="6" name="Graphic 15">
            <a:extLst>
              <a:ext uri="{FF2B5EF4-FFF2-40B4-BE49-F238E27FC236}">
                <a16:creationId xmlns:a16="http://schemas.microsoft.com/office/drawing/2014/main" id="{BAB9414C-AE69-4648-873E-9CE6B2DF8A71}"/>
              </a:ext>
            </a:extLst>
          </p:cNvPr>
          <p:cNvSpPr/>
          <p:nvPr userDrawn="1"/>
        </p:nvSpPr>
        <p:spPr>
          <a:xfrm>
            <a:off x="11024834" y="278757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pPr rtl="0"/>
            <a:endParaRPr lang="en-GB" noProof="0"/>
          </a:p>
        </p:txBody>
      </p:sp>
      <p:sp>
        <p:nvSpPr>
          <p:cNvPr id="7" name="Graphic 22">
            <a:extLst>
              <a:ext uri="{FF2B5EF4-FFF2-40B4-BE49-F238E27FC236}">
                <a16:creationId xmlns:a16="http://schemas.microsoft.com/office/drawing/2014/main" id="{3BF75235-4E6E-4184-82A5-EE6FE7993BBC}"/>
              </a:ext>
            </a:extLst>
          </p:cNvPr>
          <p:cNvSpPr/>
          <p:nvPr userDrawn="1"/>
        </p:nvSpPr>
        <p:spPr>
          <a:xfrm>
            <a:off x="1261869" y="2633448"/>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chemeClr val="bg1"/>
          </a:solidFill>
          <a:ln w="646" cap="flat">
            <a:noFill/>
            <a:prstDash val="solid"/>
            <a:miter/>
          </a:ln>
        </p:spPr>
        <p:txBody>
          <a:bodyPr rtlCol="0" anchor="ctr"/>
          <a:lstStyle/>
          <a:p>
            <a:pPr rtl="0"/>
            <a:endParaRPr lang="en-GB" noProof="0"/>
          </a:p>
        </p:txBody>
      </p:sp>
      <p:sp>
        <p:nvSpPr>
          <p:cNvPr id="11" name="Graphic 21">
            <a:extLst>
              <a:ext uri="{FF2B5EF4-FFF2-40B4-BE49-F238E27FC236}">
                <a16:creationId xmlns:a16="http://schemas.microsoft.com/office/drawing/2014/main" id="{E66FE37C-2F4B-42DA-BFF6-92DD00BDC49B}"/>
              </a:ext>
            </a:extLst>
          </p:cNvPr>
          <p:cNvSpPr/>
          <p:nvPr userDrawn="1"/>
        </p:nvSpPr>
        <p:spPr>
          <a:xfrm>
            <a:off x="1064053" y="3083338"/>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chemeClr val="bg1"/>
          </a:solidFill>
          <a:ln w="469" cap="flat">
            <a:noFill/>
            <a:prstDash val="solid"/>
            <a:miter/>
          </a:ln>
        </p:spPr>
        <p:txBody>
          <a:bodyPr rtlCol="0" anchor="ctr"/>
          <a:lstStyle/>
          <a:p>
            <a:pPr rtl="0"/>
            <a:endParaRPr lang="en-GB" noProof="0"/>
          </a:p>
        </p:txBody>
      </p:sp>
      <p:sp>
        <p:nvSpPr>
          <p:cNvPr id="13" name="Graphic 23">
            <a:extLst>
              <a:ext uri="{FF2B5EF4-FFF2-40B4-BE49-F238E27FC236}">
                <a16:creationId xmlns:a16="http://schemas.microsoft.com/office/drawing/2014/main" id="{DDD38822-731A-48DA-A8A0-FBBAF7A6D65D}"/>
              </a:ext>
            </a:extLst>
          </p:cNvPr>
          <p:cNvSpPr/>
          <p:nvPr userDrawn="1"/>
        </p:nvSpPr>
        <p:spPr>
          <a:xfrm>
            <a:off x="1413405" y="3492870"/>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chemeClr val="bg1"/>
          </a:solidFill>
          <a:ln w="516" cap="flat">
            <a:noFill/>
            <a:prstDash val="solid"/>
            <a:miter/>
          </a:ln>
        </p:spPr>
        <p:txBody>
          <a:bodyPr rtlCol="0" anchor="ctr"/>
          <a:lstStyle/>
          <a:p>
            <a:pPr rtl="0"/>
            <a:endParaRPr lang="en-GB" noProof="0"/>
          </a:p>
        </p:txBody>
      </p:sp>
    </p:spTree>
    <p:extLst>
      <p:ext uri="{BB962C8B-B14F-4D97-AF65-F5344CB8AC3E}">
        <p14:creationId xmlns:p14="http://schemas.microsoft.com/office/powerpoint/2010/main" val="3442482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rtlCol="0"/>
          <a:lstStyle>
            <a:lvl1pPr>
              <a:defRPr sz="5400"/>
            </a:lvl1pPr>
          </a:lstStyle>
          <a:p>
            <a:pPr rtl="0"/>
            <a:r>
              <a:rPr lang="en-US" noProof="0"/>
              <a:t>Click to edit Master title style</a:t>
            </a:r>
            <a:endParaRPr lang="en-GB" noProof="0"/>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rtlCol="0"/>
          <a:lstStyle/>
          <a:p>
            <a:pPr rtl="0"/>
            <a:fld id="{D8DA9DAA-006C-4F4B-980E-E3DF019B24E2}" type="slidenum">
              <a:rPr lang="en-GB" noProof="0" smtClean="0"/>
              <a:t>‹#›</a:t>
            </a:fld>
            <a:endParaRPr lang="en-GB" noProof="0"/>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1745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6391656" y="841248"/>
            <a:ext cx="4434840" cy="3236976"/>
          </a:xfrm>
        </p:spPr>
        <p:txBody>
          <a:bodyPr rtlCol="0" anchor="b"/>
          <a:lstStyle>
            <a:lvl1pPr algn="l">
              <a:lnSpc>
                <a:spcPct val="110000"/>
              </a:lnSpc>
              <a:spcBef>
                <a:spcPts val="1000"/>
              </a:spcBef>
              <a:defRPr sz="3600" b="0" i="0" cap="none" baseline="0"/>
            </a:lvl1pPr>
          </a:lstStyle>
          <a:p>
            <a:pPr rtl="0"/>
            <a:r>
              <a:rPr lang="en-US" noProof="0"/>
              <a:t>Click to edit Master title style</a:t>
            </a:r>
            <a:endParaRPr lang="en-GB" noProof="0"/>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6391655" y="4498848"/>
            <a:ext cx="4434835" cy="510474"/>
          </a:xfrm>
        </p:spPr>
        <p:txBody>
          <a:bodyPr rtlCol="0"/>
          <a:lstStyle>
            <a:lvl1pPr marL="0" indent="0" algn="l">
              <a:lnSpc>
                <a:spcPct val="110000"/>
              </a:lnSpc>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a:xfrm rot="16200000">
            <a:off x="9811512" y="1591056"/>
            <a:ext cx="3547872" cy="365125"/>
          </a:xfrm>
        </p:spPr>
        <p:txBody>
          <a:bodyPr rtlCol="0"/>
          <a:lstStyle>
            <a:lvl1pPr>
              <a:defRPr>
                <a:solidFill>
                  <a:schemeClr val="accent2"/>
                </a:solidFill>
              </a:defRPr>
            </a:lvl1pPr>
          </a:lstStyle>
          <a:p>
            <a:pPr rtl="0"/>
            <a:r>
              <a:rPr lang="en-GB" noProof="0"/>
              <a:t>Presentation Title</a:t>
            </a:r>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rtlCol="0"/>
          <a:lstStyle>
            <a:lvl1pPr>
              <a:defRPr>
                <a:solidFill>
                  <a:schemeClr val="accent2"/>
                </a:solidFill>
              </a:defRPr>
            </a:lvl1pPr>
          </a:lstStyle>
          <a:p>
            <a:pPr rtl="0"/>
            <a:fld id="{D8DA9DAA-006C-4F4B-980E-E3DF019B24E2}" type="slidenum">
              <a:rPr lang="en-GB" noProof="0" smtClean="0"/>
              <a:pPr/>
              <a:t>‹#›</a:t>
            </a:fld>
            <a:endParaRPr lang="en-GB" noProof="0"/>
          </a:p>
        </p:txBody>
      </p:sp>
      <p:cxnSp>
        <p:nvCxnSpPr>
          <p:cNvPr id="7" name="Straight Connector 6">
            <a:extLst>
              <a:ext uri="{FF2B5EF4-FFF2-40B4-BE49-F238E27FC236}">
                <a16:creationId xmlns:a16="http://schemas.microsoft.com/office/drawing/2014/main" id="{6939C974-0ED4-4915-BBF7-1FB00C18AD45}"/>
              </a:ext>
            </a:extLst>
          </p:cNvPr>
          <p:cNvCxnSpPr>
            <a:cxnSpLocks/>
          </p:cNvCxnSpPr>
          <p:nvPr userDrawn="1"/>
        </p:nvCxnSpPr>
        <p:spPr>
          <a:xfrm>
            <a:off x="11586162" y="3619272"/>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515930B2-E36D-4D05-A6B3-CA1BF61D50CC}"/>
              </a:ext>
            </a:extLst>
          </p:cNvPr>
          <p:cNvSpPr/>
          <p:nvPr userDrawn="1"/>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13" name="Picture Placeholder 12">
            <a:extLst>
              <a:ext uri="{FF2B5EF4-FFF2-40B4-BE49-F238E27FC236}">
                <a16:creationId xmlns:a16="http://schemas.microsoft.com/office/drawing/2014/main" id="{9CEC7E0F-60E8-418B-978D-C607C82E97F7}"/>
              </a:ext>
            </a:extLst>
          </p:cNvPr>
          <p:cNvSpPr>
            <a:spLocks noGrp="1"/>
          </p:cNvSpPr>
          <p:nvPr>
            <p:ph type="pic" sz="quarter" idx="13"/>
          </p:nvPr>
        </p:nvSpPr>
        <p:spPr>
          <a:xfrm>
            <a:off x="283464" y="301752"/>
            <a:ext cx="5221224" cy="6263640"/>
          </a:xfrm>
        </p:spPr>
        <p:txBody>
          <a:bodyPr rtlCol="0" anchor="ctr"/>
          <a:lstStyle>
            <a:lvl1pPr algn="ctr">
              <a:buNone/>
              <a:defRPr>
                <a:solidFill>
                  <a:schemeClr val="bg1"/>
                </a:solidFill>
              </a:defRPr>
            </a:lvl1pPr>
          </a:lstStyle>
          <a:p>
            <a:pPr rtl="0"/>
            <a:r>
              <a:rPr lang="en-US" noProof="0"/>
              <a:t>Click icon to add picture</a:t>
            </a:r>
            <a:endParaRPr lang="en-GB" noProof="0"/>
          </a:p>
        </p:txBody>
      </p:sp>
    </p:spTree>
    <p:extLst>
      <p:ext uri="{BB962C8B-B14F-4D97-AF65-F5344CB8AC3E}">
        <p14:creationId xmlns:p14="http://schemas.microsoft.com/office/powerpoint/2010/main" val="1299048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3_Title and Content">
    <p:bg>
      <p:bgPr>
        <a:gradFill>
          <a:gsLst>
            <a:gs pos="100000">
              <a:schemeClr val="accent4"/>
            </a:gs>
            <a:gs pos="0">
              <a:schemeClr val="accent2"/>
            </a:gs>
          </a:gsLst>
          <a:lin ang="189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hasCustomPrompt="1"/>
          </p:nvPr>
        </p:nvSpPr>
        <p:spPr>
          <a:xfrm>
            <a:off x="576072" y="365125"/>
            <a:ext cx="10771632" cy="1325563"/>
          </a:xfrm>
        </p:spPr>
        <p:txBody>
          <a:bodyPr rtlCol="0"/>
          <a:lstStyle>
            <a:lvl1pPr>
              <a:defRPr sz="5400" b="1" cap="all" baseline="0">
                <a:solidFill>
                  <a:schemeClr val="bg1"/>
                </a:solidFill>
              </a:defRPr>
            </a:lvl1pPr>
          </a:lstStyle>
          <a:p>
            <a:pPr rtl="0"/>
            <a:r>
              <a:rPr lang="en-GB" noProof="0"/>
              <a:t>Title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a:xfrm>
            <a:off x="576072" y="1825625"/>
            <a:ext cx="10771632" cy="4351338"/>
          </a:xfrm>
        </p:spPr>
        <p:txBody>
          <a:bodyPr rtlCol="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a:xfrm>
            <a:off x="658368" y="6356350"/>
            <a:ext cx="2743200" cy="365125"/>
          </a:xfrm>
        </p:spPr>
        <p:txBody>
          <a:bodyPr rtlCol="0"/>
          <a:lstStyle>
            <a:lvl1pPr>
              <a:defRPr>
                <a:solidFill>
                  <a:schemeClr val="bg1"/>
                </a:solidFill>
              </a:defRPr>
            </a:lvl1pPr>
          </a:lstStyle>
          <a:p>
            <a:pPr rtl="0"/>
            <a:r>
              <a:rPr lang="en-GB" noProof="0"/>
              <a:t>9/3/20XX</a:t>
            </a:r>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a:xfrm>
            <a:off x="8503920" y="841248"/>
            <a:ext cx="3630168" cy="365125"/>
          </a:xfrm>
        </p:spPr>
        <p:txBody>
          <a:bodyPr rtlCol="0"/>
          <a:lstStyle>
            <a:lvl1pPr>
              <a:defRPr>
                <a:solidFill>
                  <a:schemeClr val="bg1"/>
                </a:solidFill>
              </a:defRPr>
            </a:lvl1pPr>
          </a:lstStyle>
          <a:p>
            <a:pPr rtl="0"/>
            <a:r>
              <a:rPr lang="en-GB" noProof="0"/>
              <a:t>Presentation Title</a:t>
            </a:r>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rtlCol="0"/>
          <a:lstStyle>
            <a:lvl1pPr>
              <a:defRPr>
                <a:solidFill>
                  <a:schemeClr val="bg1"/>
                </a:solidFill>
              </a:defRPr>
            </a:lvl1pPr>
          </a:lstStyle>
          <a:p>
            <a:pPr rtl="0"/>
            <a:fld id="{D8DA9DAA-006C-4F4B-980E-E3DF019B24E2}" type="slidenum">
              <a:rPr lang="en-GB" noProof="0" smtClean="0"/>
              <a:pPr/>
              <a:t>‹#›</a:t>
            </a:fld>
            <a:endParaRPr lang="en-GB" noProof="0"/>
          </a:p>
        </p:txBody>
      </p:sp>
      <p:sp>
        <p:nvSpPr>
          <p:cNvPr id="9" name="Graphic 22">
            <a:extLst>
              <a:ext uri="{FF2B5EF4-FFF2-40B4-BE49-F238E27FC236}">
                <a16:creationId xmlns:a16="http://schemas.microsoft.com/office/drawing/2014/main" id="{4EADA2ED-8A8C-4D17-8798-F26BF3B4CE25}"/>
              </a:ext>
            </a:extLst>
          </p:cNvPr>
          <p:cNvSpPr/>
          <p:nvPr userDrawn="1"/>
        </p:nvSpPr>
        <p:spPr>
          <a:xfrm>
            <a:off x="11202264" y="344083"/>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chemeClr val="bg1"/>
          </a:solidFill>
          <a:ln w="646" cap="flat">
            <a:noFill/>
            <a:prstDash val="solid"/>
            <a:miter/>
          </a:ln>
        </p:spPr>
        <p:txBody>
          <a:bodyPr rtlCol="0" anchor="ctr"/>
          <a:lstStyle/>
          <a:p>
            <a:pPr rtl="0"/>
            <a:endParaRPr lang="en-GB" noProof="0"/>
          </a:p>
        </p:txBody>
      </p:sp>
      <p:sp>
        <p:nvSpPr>
          <p:cNvPr id="11" name="Graphic 23">
            <a:extLst>
              <a:ext uri="{FF2B5EF4-FFF2-40B4-BE49-F238E27FC236}">
                <a16:creationId xmlns:a16="http://schemas.microsoft.com/office/drawing/2014/main" id="{54AB3A25-6605-4446-9E53-ACEECD25E27B}"/>
              </a:ext>
            </a:extLst>
          </p:cNvPr>
          <p:cNvSpPr/>
          <p:nvPr userDrawn="1"/>
        </p:nvSpPr>
        <p:spPr>
          <a:xfrm>
            <a:off x="11563141" y="590910"/>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chemeClr val="bg1"/>
          </a:solidFill>
          <a:ln w="516" cap="flat">
            <a:noFill/>
            <a:prstDash val="solid"/>
            <a:miter/>
          </a:ln>
        </p:spPr>
        <p:txBody>
          <a:bodyPr rtlCol="0" anchor="ctr"/>
          <a:lstStyle/>
          <a:p>
            <a:pPr rtl="0"/>
            <a:endParaRPr lang="en-GB" noProof="0"/>
          </a:p>
        </p:txBody>
      </p:sp>
    </p:spTree>
    <p:extLst>
      <p:ext uri="{BB962C8B-B14F-4D97-AF65-F5344CB8AC3E}">
        <p14:creationId xmlns:p14="http://schemas.microsoft.com/office/powerpoint/2010/main" val="122263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rtlCol="0"/>
          <a:lstStyle/>
          <a:p>
            <a:pPr rtl="0"/>
            <a:r>
              <a:rPr lang="en-US" noProof="0"/>
              <a:t>Click to edit Master title style</a:t>
            </a:r>
            <a:endParaRPr lang="en-GB" noProof="0"/>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1444752" y="1825625"/>
            <a:ext cx="4553712" cy="4351338"/>
          </a:xfrm>
        </p:spPr>
        <p:txBody>
          <a:bodyPr rtlCol="0">
            <a:normAutofit/>
          </a:bodyPr>
          <a:lstStyle>
            <a:lvl1pPr>
              <a:defRPr sz="2400"/>
            </a:lvl1pPr>
            <a:lvl2pPr>
              <a:defRPr sz="2000"/>
            </a:lvl2pPr>
            <a:lvl3pPr>
              <a:defRPr sz="1800"/>
            </a:lvl3pPr>
            <a:lvl4pPr>
              <a:defRPr sz="1600"/>
            </a:lvl4pPr>
            <a:lvl5pPr>
              <a:defRPr sz="1600"/>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784848" y="1825625"/>
            <a:ext cx="4553712" cy="4351338"/>
          </a:xfrm>
        </p:spPr>
        <p:txBody>
          <a:bodyPr rtlCol="0">
            <a:normAutofit/>
          </a:bodyPr>
          <a:lstStyle>
            <a:lvl1pPr>
              <a:defRPr sz="2400"/>
            </a:lvl1pPr>
            <a:lvl2pPr>
              <a:defRPr sz="2000"/>
            </a:lvl2pPr>
            <a:lvl3pPr>
              <a:defRPr sz="1800"/>
            </a:lvl3pPr>
            <a:lvl4pPr>
              <a:defRPr sz="1600"/>
            </a:lvl4pPr>
            <a:lvl5pPr>
              <a:defRPr sz="1600"/>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10" name="Graphic 15">
            <a:extLst>
              <a:ext uri="{FF2B5EF4-FFF2-40B4-BE49-F238E27FC236}">
                <a16:creationId xmlns:a16="http://schemas.microsoft.com/office/drawing/2014/main" id="{D8685329-C6A1-4CB4-8AAE-150D0341F6A2}"/>
              </a:ext>
            </a:extLst>
          </p:cNvPr>
          <p:cNvSpPr/>
          <p:nvPr userDrawn="1"/>
        </p:nvSpPr>
        <p:spPr>
          <a:xfrm>
            <a:off x="10508317" y="492206"/>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pPr rtl="0"/>
            <a:endParaRPr lang="en-GB" noProof="0"/>
          </a:p>
        </p:txBody>
      </p:sp>
      <p:sp>
        <p:nvSpPr>
          <p:cNvPr id="12" name="Graphic 16">
            <a:extLst>
              <a:ext uri="{FF2B5EF4-FFF2-40B4-BE49-F238E27FC236}">
                <a16:creationId xmlns:a16="http://schemas.microsoft.com/office/drawing/2014/main" id="{83CE1DAA-30A3-41AE-8AE1-A7EE5C48A6F3}"/>
              </a:ext>
            </a:extLst>
          </p:cNvPr>
          <p:cNvSpPr/>
          <p:nvPr userDrawn="1"/>
        </p:nvSpPr>
        <p:spPr>
          <a:xfrm>
            <a:off x="11477944" y="105558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pPr rtl="0"/>
            <a:endParaRPr lang="en-GB" noProof="0"/>
          </a:p>
        </p:txBody>
      </p:sp>
      <p:sp>
        <p:nvSpPr>
          <p:cNvPr id="14" name="Graphic 14">
            <a:extLst>
              <a:ext uri="{FF2B5EF4-FFF2-40B4-BE49-F238E27FC236}">
                <a16:creationId xmlns:a16="http://schemas.microsoft.com/office/drawing/2014/main" id="{065162DD-7ACB-4F9C-90DD-24C743035892}"/>
              </a:ext>
            </a:extLst>
          </p:cNvPr>
          <p:cNvSpPr/>
          <p:nvPr userDrawn="1"/>
        </p:nvSpPr>
        <p:spPr>
          <a:xfrm>
            <a:off x="11241555" y="44663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pPr rtl="0"/>
            <a:endParaRPr lang="en-GB" noProof="0"/>
          </a:p>
        </p:txBody>
      </p:sp>
    </p:spTree>
    <p:extLst>
      <p:ext uri="{BB962C8B-B14F-4D97-AF65-F5344CB8AC3E}">
        <p14:creationId xmlns:p14="http://schemas.microsoft.com/office/powerpoint/2010/main" val="1205288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en-GB" noProof="0"/>
              <a:t>Click to edit Master text styles</a:t>
            </a:r>
          </a:p>
          <a:p>
            <a:pPr lvl="1" rtl="0"/>
            <a:r>
              <a:rPr lang="en-GB" noProof="0"/>
              <a:t>Second level</a:t>
            </a:r>
          </a:p>
          <a:p>
            <a:pPr lvl="2" rtl="0"/>
            <a:r>
              <a:rPr lang="en-GB" noProof="0"/>
              <a:t>Third level</a:t>
            </a:r>
          </a:p>
          <a:p>
            <a:pPr lvl="3" rtl="0"/>
            <a:r>
              <a:rPr lang="en-GB" noProof="0"/>
              <a:t>Quarter level</a:t>
            </a:r>
          </a:p>
          <a:p>
            <a:pPr lvl="4" rtl="0"/>
            <a:r>
              <a:rPr lang="en-GB" noProof="0"/>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pPr rtl="0"/>
            <a:r>
              <a:rPr lang="en-GB" noProof="0"/>
              <a:t>9/3/20XX</a:t>
            </a:r>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pPr rtl="0"/>
            <a:r>
              <a:rPr lang="en-GB" noProof="0"/>
              <a:t>Presentation Title</a:t>
            </a:r>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pPr rtl="0"/>
            <a:fld id="{D8DA9DAA-006C-4F4B-980E-E3DF019B24E2}" type="slidenum">
              <a:rPr lang="en-GB" noProof="0" smtClean="0"/>
              <a:t>‹#›</a:t>
            </a:fld>
            <a:endParaRPr lang="en-GB" noProof="0"/>
          </a:p>
        </p:txBody>
      </p:sp>
    </p:spTree>
    <p:extLst>
      <p:ext uri="{BB962C8B-B14F-4D97-AF65-F5344CB8AC3E}">
        <p14:creationId xmlns:p14="http://schemas.microsoft.com/office/powerpoint/2010/main" val="1999713800"/>
      </p:ext>
    </p:extLst>
  </p:cSld>
  <p:clrMap bg1="lt1" tx1="dk1" bg2="lt2" tx2="dk2" accent1="accent1" accent2="accent2" accent3="accent3" accent4="accent4" accent5="accent5" accent6="accent6" hlink="hlink" folHlink="folHlink"/>
  <p:sldLayoutIdLst>
    <p:sldLayoutId id="2147483697" r:id="rId1"/>
    <p:sldLayoutId id="2147483708" r:id="rId2"/>
    <p:sldLayoutId id="2147483717" r:id="rId3"/>
    <p:sldLayoutId id="2147483710" r:id="rId4"/>
    <p:sldLayoutId id="2147483709" r:id="rId5"/>
    <p:sldLayoutId id="2147483698" r:id="rId6"/>
    <p:sldLayoutId id="2147483713" r:id="rId7"/>
    <p:sldLayoutId id="2147483712" r:id="rId8"/>
    <p:sldLayoutId id="2147483700" r:id="rId9"/>
    <p:sldLayoutId id="2147483701" r:id="rId10"/>
    <p:sldLayoutId id="2147483716" r:id="rId11"/>
    <p:sldLayoutId id="2147483714" r:id="rId12"/>
    <p:sldLayoutId id="2147483715" r:id="rId13"/>
    <p:sldLayoutId id="2147483702" r:id="rId14"/>
    <p:sldLayoutId id="2147483703" r:id="rId15"/>
    <p:sldLayoutId id="2147483704" r:id="rId16"/>
    <p:sldLayoutId id="2147483705" r:id="rId17"/>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9968B-2619-4F71-AB00-4C493E120805}"/>
              </a:ext>
            </a:extLst>
          </p:cNvPr>
          <p:cNvSpPr>
            <a:spLocks noGrp="1"/>
          </p:cNvSpPr>
          <p:nvPr>
            <p:ph type="ctrTitle"/>
          </p:nvPr>
        </p:nvSpPr>
        <p:spPr>
          <a:xfrm>
            <a:off x="1218237" y="145180"/>
            <a:ext cx="7203867" cy="3159493"/>
          </a:xfrm>
        </p:spPr>
        <p:txBody>
          <a:bodyPr rtlCol="0"/>
          <a:lstStyle/>
          <a:p>
            <a:pPr rtl="0"/>
            <a:r>
              <a:rPr lang="en-GB" dirty="0"/>
              <a:t>Medicinal Plants: Exploration</a:t>
            </a:r>
          </a:p>
        </p:txBody>
      </p:sp>
    </p:spTree>
    <p:extLst>
      <p:ext uri="{BB962C8B-B14F-4D97-AF65-F5344CB8AC3E}">
        <p14:creationId xmlns:p14="http://schemas.microsoft.com/office/powerpoint/2010/main" val="114769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15FF41-AFA4-4D25-AB42-AB034F4B4FEC}"/>
              </a:ext>
            </a:extLst>
          </p:cNvPr>
          <p:cNvSpPr>
            <a:spLocks noGrp="1"/>
          </p:cNvSpPr>
          <p:nvPr>
            <p:ph type="title"/>
          </p:nvPr>
        </p:nvSpPr>
        <p:spPr>
          <a:xfrm>
            <a:off x="839788" y="457200"/>
            <a:ext cx="3932237" cy="1600200"/>
          </a:xfrm>
        </p:spPr>
        <p:txBody>
          <a:bodyPr rtlCol="0" anchor="b">
            <a:normAutofit/>
          </a:bodyPr>
          <a:lstStyle/>
          <a:p>
            <a:pPr rtl="0"/>
            <a:r>
              <a:rPr lang="en-GB" dirty="0"/>
              <a:t>Overview</a:t>
            </a:r>
          </a:p>
        </p:txBody>
      </p:sp>
      <p:pic>
        <p:nvPicPr>
          <p:cNvPr id="8" name="Picture Placeholder 7" descr="Compass">
            <a:extLst>
              <a:ext uri="{FF2B5EF4-FFF2-40B4-BE49-F238E27FC236}">
                <a16:creationId xmlns:a16="http://schemas.microsoft.com/office/drawing/2014/main" id="{B53D1AAB-32B2-4F04-828F-AB1C758AF004}"/>
              </a:ext>
            </a:extLst>
          </p:cNvPr>
          <p:cNvPicPr>
            <a:picLocks noGrp="1" noChangeAspect="1"/>
          </p:cNvPicPr>
          <p:nvPr>
            <p:ph idx="1"/>
          </p:nvPr>
        </p:nvPicPr>
        <p:blipFill>
          <a:blip r:embed="rId3"/>
          <a:srcRect r="15463" b="-2"/>
          <a:stretch/>
        </p:blipFill>
        <p:spPr>
          <a:xfrm>
            <a:off x="6418140" y="136526"/>
            <a:ext cx="5602266" cy="4423600"/>
          </a:xfrm>
          <a:noFill/>
        </p:spPr>
      </p:pic>
      <p:sp>
        <p:nvSpPr>
          <p:cNvPr id="30" name="Text Placeholder 3">
            <a:extLst>
              <a:ext uri="{FF2B5EF4-FFF2-40B4-BE49-F238E27FC236}">
                <a16:creationId xmlns:a16="http://schemas.microsoft.com/office/drawing/2014/main" id="{F1A1A603-A675-EF31-0ACF-68CAD94CA23B}"/>
              </a:ext>
            </a:extLst>
          </p:cNvPr>
          <p:cNvSpPr>
            <a:spLocks noGrp="1"/>
          </p:cNvSpPr>
          <p:nvPr>
            <p:ph type="body" sz="half" idx="2"/>
          </p:nvPr>
        </p:nvSpPr>
        <p:spPr>
          <a:xfrm>
            <a:off x="839788" y="2057399"/>
            <a:ext cx="5489760" cy="4189021"/>
          </a:xfrm>
        </p:spPr>
        <p:txBody>
          <a:bodyPr/>
          <a:lstStyle/>
          <a:p>
            <a:endParaRPr lang="en-US" dirty="0"/>
          </a:p>
          <a:p>
            <a:r>
              <a:rPr lang="en-US" dirty="0"/>
              <a:t>In the exploration of the Americas, European explorers were in search for New World treasures that would advance their medical practices, diet, and fashion.</a:t>
            </a:r>
          </a:p>
          <a:p>
            <a:endParaRPr lang="en-US" dirty="0"/>
          </a:p>
          <a:p>
            <a:r>
              <a:rPr lang="en-US" dirty="0"/>
              <a:t>However, the introduction of new crop into the Old World was proved no easy feat as there were numerous issues surrounding the ecology of New World plants, the rejection of indigenous practices, and the acceptance of these plants into the existing Galenic-Christian European medical framework.</a:t>
            </a:r>
          </a:p>
        </p:txBody>
      </p:sp>
      <p:sp>
        <p:nvSpPr>
          <p:cNvPr id="11" name="Slide Number Placeholder 10">
            <a:extLst>
              <a:ext uri="{FF2B5EF4-FFF2-40B4-BE49-F238E27FC236}">
                <a16:creationId xmlns:a16="http://schemas.microsoft.com/office/drawing/2014/main" id="{56AE2454-CE9A-4A6B-AB5A-349E0D967654}"/>
              </a:ext>
            </a:extLst>
          </p:cNvPr>
          <p:cNvSpPr>
            <a:spLocks noGrp="1"/>
          </p:cNvSpPr>
          <p:nvPr>
            <p:ph type="sldNum" sz="quarter" idx="12"/>
          </p:nvPr>
        </p:nvSpPr>
        <p:spPr>
          <a:xfrm>
            <a:off x="8610600" y="6356350"/>
            <a:ext cx="2743200" cy="365125"/>
          </a:xfrm>
        </p:spPr>
        <p:txBody>
          <a:bodyPr rtlCol="0" anchor="ctr">
            <a:normAutofit/>
          </a:bodyPr>
          <a:lstStyle/>
          <a:p>
            <a:pPr rtl="0">
              <a:spcAft>
                <a:spcPts val="600"/>
              </a:spcAft>
            </a:pPr>
            <a:fld id="{D8DA9DAA-006C-4F4B-980E-E3DF019B24E2}" type="slidenum">
              <a:rPr lang="en-GB" smtClean="0"/>
              <a:pPr rtl="0">
                <a:spcAft>
                  <a:spcPts val="600"/>
                </a:spcAft>
              </a:pPr>
              <a:t>2</a:t>
            </a:fld>
            <a:endParaRPr lang="en-GB"/>
          </a:p>
        </p:txBody>
      </p:sp>
    </p:spTree>
    <p:extLst>
      <p:ext uri="{BB962C8B-B14F-4D97-AF65-F5344CB8AC3E}">
        <p14:creationId xmlns:p14="http://schemas.microsoft.com/office/powerpoint/2010/main" val="365334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94BE2-E722-719B-2B61-E4AD0B801241}"/>
              </a:ext>
            </a:extLst>
          </p:cNvPr>
          <p:cNvSpPr>
            <a:spLocks noGrp="1"/>
          </p:cNvSpPr>
          <p:nvPr>
            <p:ph type="title"/>
          </p:nvPr>
        </p:nvSpPr>
        <p:spPr>
          <a:xfrm>
            <a:off x="754292" y="273133"/>
            <a:ext cx="11244889" cy="1583811"/>
          </a:xfrm>
        </p:spPr>
        <p:txBody>
          <a:bodyPr>
            <a:noAutofit/>
          </a:bodyPr>
          <a:lstStyle/>
          <a:p>
            <a:r>
              <a:rPr lang="en-GB" sz="3200" dirty="0"/>
              <a:t>Andrew Wear:</a:t>
            </a:r>
            <a:br>
              <a:rPr lang="en-GB" sz="3200" dirty="0"/>
            </a:br>
            <a:r>
              <a:rPr lang="en-GB" sz="3200" dirty="0"/>
              <a:t>Cartier, Champlain, and the Fruits of the New </a:t>
            </a:r>
            <a:br>
              <a:rPr lang="en-GB" sz="3200" dirty="0"/>
            </a:br>
            <a:r>
              <a:rPr lang="en-GB" sz="3200" dirty="0"/>
              <a:t>World: Botanical Exchange in the                 </a:t>
            </a:r>
            <a:br>
              <a:rPr lang="en-GB" sz="3200" dirty="0"/>
            </a:br>
            <a:r>
              <a:rPr lang="en-GB" sz="3200" dirty="0"/>
              <a:t>16th and 17th Centuries </a:t>
            </a:r>
          </a:p>
        </p:txBody>
      </p:sp>
      <p:sp>
        <p:nvSpPr>
          <p:cNvPr id="3" name="Content Placeholder 2">
            <a:extLst>
              <a:ext uri="{FF2B5EF4-FFF2-40B4-BE49-F238E27FC236}">
                <a16:creationId xmlns:a16="http://schemas.microsoft.com/office/drawing/2014/main" id="{46DE5236-136C-321E-8947-F8465A157B6B}"/>
              </a:ext>
            </a:extLst>
          </p:cNvPr>
          <p:cNvSpPr>
            <a:spLocks noGrp="1"/>
          </p:cNvSpPr>
          <p:nvPr>
            <p:ph sz="half" idx="1"/>
          </p:nvPr>
        </p:nvSpPr>
        <p:spPr>
          <a:xfrm>
            <a:off x="689811" y="1928196"/>
            <a:ext cx="11373852" cy="5167312"/>
          </a:xfrm>
        </p:spPr>
        <p:txBody>
          <a:bodyPr>
            <a:normAutofit fontScale="92500" lnSpcReduction="20000"/>
          </a:bodyPr>
          <a:lstStyle/>
          <a:p>
            <a:r>
              <a:rPr lang="en-GB" dirty="0"/>
              <a:t>There was some French romanticism regarding Cartier’s views on the American climate being compared to the garden of Eden, and the plants within it having outlandish cure-all properties.</a:t>
            </a:r>
          </a:p>
          <a:p>
            <a:r>
              <a:rPr lang="en-GB" dirty="0"/>
              <a:t>Although there were issues surrounding the survival of certain plants in the voyage from the Americas, French explorers Cartier and Champlain remained instrumental in transporting New World plants to Europe, tending the plants in nurseries.</a:t>
            </a:r>
          </a:p>
          <a:p>
            <a:r>
              <a:rPr lang="en-GB" dirty="0"/>
              <a:t>Gardeners played an important role in the cultivation and preservation of plants in the Old World, often inquiring those who had been to the New World about the climate.</a:t>
            </a:r>
          </a:p>
          <a:p>
            <a:r>
              <a:rPr lang="en-GB" dirty="0"/>
              <a:t>There were many comparisons drawn between Old and New World plants in order for the Europeans to make sense of, understand, and categorise the new plants.</a:t>
            </a:r>
          </a:p>
          <a:p>
            <a:r>
              <a:rPr lang="en-GB" dirty="0"/>
              <a:t>New World plants became fashionable in that they were transforming the European diet with many new recipes borne from an abundance of American plants.</a:t>
            </a:r>
          </a:p>
          <a:p>
            <a:r>
              <a:rPr lang="en-GB" i="1" dirty="0"/>
              <a:t>“Cartier surely thought he had found a New World panacea to rival the rarities of the Indies, and his new conifer became known as the '</a:t>
            </a:r>
            <a:r>
              <a:rPr lang="en-GB" i="1" dirty="0" err="1"/>
              <a:t>Arbre</a:t>
            </a:r>
            <a:r>
              <a:rPr lang="en-GB" i="1" dirty="0"/>
              <a:t> de vie' or Tree of Life.” </a:t>
            </a:r>
            <a:r>
              <a:rPr lang="en-GB" dirty="0"/>
              <a:t>[p.36]</a:t>
            </a:r>
            <a:endParaRPr lang="en-GB" i="1"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666058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0AA95-2237-FA48-7858-DBEBAC8048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E9014C-C8D6-D363-C273-700CDE39C42B}"/>
              </a:ext>
            </a:extLst>
          </p:cNvPr>
          <p:cNvSpPr>
            <a:spLocks noGrp="1"/>
          </p:cNvSpPr>
          <p:nvPr>
            <p:ph type="title"/>
          </p:nvPr>
        </p:nvSpPr>
        <p:spPr>
          <a:xfrm>
            <a:off x="806116" y="365125"/>
            <a:ext cx="10515600" cy="1325563"/>
          </a:xfrm>
        </p:spPr>
        <p:txBody>
          <a:bodyPr>
            <a:noAutofit/>
          </a:bodyPr>
          <a:lstStyle/>
          <a:p>
            <a:r>
              <a:rPr lang="en-GB" sz="2800" dirty="0"/>
              <a:t>Teresa </a:t>
            </a:r>
            <a:r>
              <a:rPr lang="en-GB" sz="2800" dirty="0" err="1"/>
              <a:t>Huguet</a:t>
            </a:r>
            <a:r>
              <a:rPr lang="en-GB" sz="2800" dirty="0"/>
              <a:t>-Termes: New World Materia Medica in</a:t>
            </a:r>
            <a:br>
              <a:rPr lang="en-GB" sz="2800" dirty="0"/>
            </a:br>
            <a:r>
              <a:rPr lang="en-GB" sz="2800" dirty="0"/>
              <a:t> Spanish Renaissance Medicine:</a:t>
            </a:r>
            <a:br>
              <a:rPr lang="en-GB" sz="2800" dirty="0"/>
            </a:br>
            <a:r>
              <a:rPr lang="en-GB" sz="2800" dirty="0"/>
              <a:t> From Scholarly Reception to Practical Impact</a:t>
            </a:r>
          </a:p>
        </p:txBody>
      </p:sp>
      <p:sp>
        <p:nvSpPr>
          <p:cNvPr id="3" name="Content Placeholder 2">
            <a:extLst>
              <a:ext uri="{FF2B5EF4-FFF2-40B4-BE49-F238E27FC236}">
                <a16:creationId xmlns:a16="http://schemas.microsoft.com/office/drawing/2014/main" id="{65656F10-82AD-6EC3-2B64-7250B58533BF}"/>
              </a:ext>
            </a:extLst>
          </p:cNvPr>
          <p:cNvSpPr>
            <a:spLocks noGrp="1"/>
          </p:cNvSpPr>
          <p:nvPr>
            <p:ph sz="half" idx="1"/>
          </p:nvPr>
        </p:nvSpPr>
        <p:spPr>
          <a:xfrm>
            <a:off x="838199" y="1889793"/>
            <a:ext cx="11262757" cy="4735596"/>
          </a:xfrm>
        </p:spPr>
        <p:txBody>
          <a:bodyPr>
            <a:normAutofit fontScale="25000" lnSpcReduction="20000"/>
          </a:bodyPr>
          <a:lstStyle/>
          <a:p>
            <a:r>
              <a:rPr lang="en-GB" sz="8000" dirty="0"/>
              <a:t>Much of the motivation regarding exploration was economic gain from both the medicinal qualities of New World plants but also the culinary that could be traded in the Old World.</a:t>
            </a:r>
          </a:p>
          <a:p>
            <a:r>
              <a:rPr lang="en-GB" sz="8000" dirty="0"/>
              <a:t>There were a few issues regarding the integration of American drugs into European Galenic medicine such as the cynicism of physicians and the reluctance to accept indigenous practices.</a:t>
            </a:r>
          </a:p>
          <a:p>
            <a:r>
              <a:rPr lang="en-GB" sz="8000" dirty="0"/>
              <a:t>Despite the scepticism of some physicians, American drugs were imported into Spain in large quantities and theorised to be used by the non-elite, mentioning the role of women as healers.</a:t>
            </a:r>
          </a:p>
          <a:p>
            <a:r>
              <a:rPr lang="en-GB" sz="8000" dirty="0"/>
              <a:t>Whereas other physicians such as </a:t>
            </a:r>
            <a:r>
              <a:rPr lang="en-GB" sz="8000" dirty="0" err="1"/>
              <a:t>Monardes</a:t>
            </a:r>
            <a:r>
              <a:rPr lang="en-GB" sz="8000" dirty="0"/>
              <a:t> promoted American drugs for economic gain- his contributions (alongside that of merchants and apothecaries) in the promotion of these drugs allowed for widespread knowledge and translations of information to spread throughout Europe.</a:t>
            </a:r>
          </a:p>
          <a:p>
            <a:r>
              <a:rPr lang="en-GB" sz="8000" dirty="0"/>
              <a:t>As the underground use of New World drugs became more popular amongst the lower classes, both the elite and non-elite normalised and quickly accepted the use of these drugs.</a:t>
            </a:r>
          </a:p>
          <a:p>
            <a:r>
              <a:rPr lang="en-GB" sz="8000" dirty="0"/>
              <a:t>"</a:t>
            </a:r>
            <a:r>
              <a:rPr lang="en-GB" sz="8000" i="1" dirty="0"/>
              <a:t>Many of the species were soon introduced, but acceptance there was another story."​ </a:t>
            </a:r>
            <a:r>
              <a:rPr lang="en-GB" sz="8000" dirty="0"/>
              <a:t>[p.361]</a:t>
            </a:r>
            <a:endParaRPr lang="en-GB" sz="8000" i="1" dirty="0"/>
          </a:p>
          <a:p>
            <a:endParaRPr lang="en-GB" dirty="0"/>
          </a:p>
        </p:txBody>
      </p:sp>
    </p:spTree>
    <p:extLst>
      <p:ext uri="{BB962C8B-B14F-4D97-AF65-F5344CB8AC3E}">
        <p14:creationId xmlns:p14="http://schemas.microsoft.com/office/powerpoint/2010/main" val="4105197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50F4B-40BA-B6D1-93DD-29A50E70E9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C2E91F-7DBF-7D66-87F9-633EC1E3F6A7}"/>
              </a:ext>
            </a:extLst>
          </p:cNvPr>
          <p:cNvSpPr>
            <a:spLocks noGrp="1"/>
          </p:cNvSpPr>
          <p:nvPr>
            <p:ph type="title"/>
          </p:nvPr>
        </p:nvSpPr>
        <p:spPr/>
        <p:txBody>
          <a:bodyPr>
            <a:noAutofit/>
          </a:bodyPr>
          <a:lstStyle/>
          <a:p>
            <a:r>
              <a:rPr lang="en-GB" sz="3200" dirty="0"/>
              <a:t>Victoria Dickenson: The early modern debate about foreign drugs: localism versus universalism in medicine</a:t>
            </a:r>
          </a:p>
        </p:txBody>
      </p:sp>
      <p:sp>
        <p:nvSpPr>
          <p:cNvPr id="3" name="Content Placeholder 2">
            <a:extLst>
              <a:ext uri="{FF2B5EF4-FFF2-40B4-BE49-F238E27FC236}">
                <a16:creationId xmlns:a16="http://schemas.microsoft.com/office/drawing/2014/main" id="{CC514D19-5791-DA07-4F89-4BE8AC30A64D}"/>
              </a:ext>
            </a:extLst>
          </p:cNvPr>
          <p:cNvSpPr>
            <a:spLocks noGrp="1"/>
          </p:cNvSpPr>
          <p:nvPr>
            <p:ph sz="half" idx="1"/>
          </p:nvPr>
        </p:nvSpPr>
        <p:spPr>
          <a:xfrm>
            <a:off x="838199" y="1690688"/>
            <a:ext cx="10840453" cy="5167311"/>
          </a:xfrm>
        </p:spPr>
        <p:txBody>
          <a:bodyPr>
            <a:normAutofit fontScale="92500" lnSpcReduction="20000"/>
          </a:bodyPr>
          <a:lstStyle/>
          <a:p>
            <a:r>
              <a:rPr lang="en-GB" dirty="0"/>
              <a:t>Religion played an important role in medicine with a firm and prevailing belief in God’s intervention when it came down to succumbing to a disease and in the recovery of a disease.</a:t>
            </a:r>
          </a:p>
          <a:p>
            <a:r>
              <a:rPr lang="en-GB" dirty="0"/>
              <a:t>Religion and the four </a:t>
            </a:r>
            <a:r>
              <a:rPr lang="en-GB" dirty="0" err="1"/>
              <a:t>humors</a:t>
            </a:r>
            <a:r>
              <a:rPr lang="en-GB" dirty="0"/>
              <a:t> complemented one another, and this contributed to the search for God-given therapeutic plants that would acceptably remedy disease.</a:t>
            </a:r>
          </a:p>
          <a:p>
            <a:r>
              <a:rPr lang="en-GB" dirty="0"/>
              <a:t>There are criticisms regarding the historical focus of how New World medicine has impacted Europeans but ignores the impact on native populations hence, the voices of indigenous people are left unheard and marginalised.</a:t>
            </a:r>
          </a:p>
          <a:p>
            <a:r>
              <a:rPr lang="en-GB" dirty="0"/>
              <a:t>There were many arguments against the use of New World remedies such as; the belief that medicines were only effective in their native climates, the drugs becoming a threat to national identity, the cost of the drugs, and the rejection of indigenous practices.</a:t>
            </a:r>
          </a:p>
          <a:p>
            <a:r>
              <a:rPr lang="en-GB" dirty="0"/>
              <a:t>Merchants and apothecaries utilised the fashionable and commercial appeal of labelling foreign drugs as </a:t>
            </a:r>
            <a:r>
              <a:rPr lang="en-GB" i="1" dirty="0"/>
              <a:t>‘exotic’</a:t>
            </a:r>
            <a:r>
              <a:rPr lang="en-GB" dirty="0"/>
              <a:t> to sell them and make a financial profit.</a:t>
            </a:r>
          </a:p>
          <a:p>
            <a:r>
              <a:rPr lang="en-GB" i="1" dirty="0"/>
              <a:t>"merchants and medical men were creating a demand among patients, however poor, for expensive foreign drugs“ </a:t>
            </a:r>
            <a:r>
              <a:rPr lang="en-GB" dirty="0"/>
              <a:t>[p.151]</a:t>
            </a:r>
            <a:endParaRPr lang="en-GB" i="1" dirty="0"/>
          </a:p>
        </p:txBody>
      </p:sp>
    </p:spTree>
    <p:extLst>
      <p:ext uri="{BB962C8B-B14F-4D97-AF65-F5344CB8AC3E}">
        <p14:creationId xmlns:p14="http://schemas.microsoft.com/office/powerpoint/2010/main" val="3338145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555" y="332265"/>
            <a:ext cx="10446707" cy="1538381"/>
          </a:xfrm>
        </p:spPr>
        <p:txBody>
          <a:bodyPr rtlCol="0"/>
          <a:lstStyle/>
          <a:p>
            <a:pPr rtl="0"/>
            <a:r>
              <a:rPr lang="en-GB" sz="2400" dirty="0"/>
              <a:t>Cook, Harold J. </a:t>
            </a:r>
            <a:r>
              <a:rPr lang="en-GB" sz="2400" i="1" dirty="0"/>
              <a:t>‘Physicians and Natural History.’ </a:t>
            </a:r>
            <a:r>
              <a:rPr lang="en-GB" sz="2400" dirty="0"/>
              <a:t>(1996). pp. 91- 105</a:t>
            </a:r>
            <a:br>
              <a:rPr lang="en-GB" sz="2400" dirty="0"/>
            </a:br>
            <a:r>
              <a:rPr lang="en-GB" sz="1800" dirty="0"/>
              <a:t>"Through the lens of observation and inquiry, physicians transformed their practice by intertwining the study of nature with medicine, laying the groundwork for both empirical science and modern botany.“ - Harold J. Cook (1996).</a:t>
            </a:r>
          </a:p>
        </p:txBody>
      </p:sp>
      <p:sp>
        <p:nvSpPr>
          <p:cNvPr id="3" name="Rectangle 1">
            <a:extLst>
              <a:ext uri="{FF2B5EF4-FFF2-40B4-BE49-F238E27FC236}">
                <a16:creationId xmlns:a16="http://schemas.microsoft.com/office/drawing/2014/main" id="{0A77C940-5B22-AB51-0F34-93D7169FC762}"/>
              </a:ext>
            </a:extLst>
          </p:cNvPr>
          <p:cNvSpPr>
            <a:spLocks noGrp="1" noChangeArrowheads="1"/>
          </p:cNvSpPr>
          <p:nvPr>
            <p:ph idx="1"/>
          </p:nvPr>
        </p:nvSpPr>
        <p:spPr bwMode="auto">
          <a:xfrm>
            <a:off x="989555" y="1870646"/>
            <a:ext cx="10960275" cy="4745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1" i="0" u="none" strike="noStrike" cap="none" normalizeH="0" baseline="0" dirty="0">
                <a:ln>
                  <a:noFill/>
                </a:ln>
                <a:solidFill>
                  <a:schemeClr val="tx1"/>
                </a:solidFill>
                <a:effectLst/>
                <a:latin typeface="Arial" panose="020B0604020202020204" pitchFamily="34" charset="0"/>
              </a:rPr>
              <a:t>Empirical Shift in Medical Knowledge</a:t>
            </a:r>
            <a:r>
              <a:rPr kumimoji="0" lang="en-US" altLang="en-US" sz="16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None/>
              <a:tabLst/>
            </a:pPr>
            <a:r>
              <a:rPr lang="en-GB" sz="1600" dirty="0"/>
              <a:t>Early modern European physicians shifted from philosophical reasoning to empirical observation, influenced </a:t>
            </a:r>
          </a:p>
          <a:p>
            <a:pPr marL="0" marR="0" lvl="0" indent="0" algn="l" defTabSz="914400" rtl="0" eaLnBrk="0" fontAlgn="base" latinLnBrk="0" hangingPunct="0">
              <a:lnSpc>
                <a:spcPct val="100000"/>
              </a:lnSpc>
              <a:spcBef>
                <a:spcPct val="0"/>
              </a:spcBef>
              <a:spcAft>
                <a:spcPct val="0"/>
              </a:spcAft>
              <a:buClrTx/>
              <a:buSzTx/>
              <a:buNone/>
              <a:tabLst/>
            </a:pPr>
            <a:r>
              <a:rPr lang="en-GB" sz="1600" dirty="0"/>
              <a:t>by Bacon and Galileo, focusing on the study of plants, animals, and minerals for effective disease treatment.</a:t>
            </a:r>
          </a:p>
          <a:p>
            <a:pPr marR="0" lvl="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1" i="0" u="none" strike="noStrike" cap="none" normalizeH="0" baseline="0" dirty="0">
                <a:ln>
                  <a:noFill/>
                </a:ln>
                <a:solidFill>
                  <a:schemeClr val="tx1"/>
                </a:solidFill>
                <a:effectLst/>
                <a:latin typeface="Arial" panose="020B0604020202020204" pitchFamily="34" charset="0"/>
              </a:rPr>
              <a:t>Professionalization of Medicine</a:t>
            </a:r>
            <a:r>
              <a:rPr kumimoji="0" lang="en-US" altLang="en-US" sz="16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None/>
              <a:tabLst/>
            </a:pPr>
            <a:r>
              <a:rPr lang="en-GB" sz="1600" dirty="0"/>
              <a:t>Physicians with MD degrees spearheaded the shift toward empirical inquiry in natural history. Their rigorous </a:t>
            </a:r>
          </a:p>
          <a:p>
            <a:pPr marL="0" marR="0" lvl="0" indent="0" algn="l" defTabSz="914400" rtl="0" eaLnBrk="0" fontAlgn="base" latinLnBrk="0" hangingPunct="0">
              <a:lnSpc>
                <a:spcPct val="100000"/>
              </a:lnSpc>
              <a:spcBef>
                <a:spcPct val="0"/>
              </a:spcBef>
              <a:spcAft>
                <a:spcPct val="0"/>
              </a:spcAft>
              <a:buClrTx/>
              <a:buSzTx/>
              <a:buNone/>
              <a:tabLst/>
            </a:pPr>
            <a:r>
              <a:rPr lang="en-GB" sz="1600" dirty="0"/>
              <a:t>training in natural sciences set them apart from other practitioners and enhanced their authority, facilitating </a:t>
            </a:r>
          </a:p>
          <a:p>
            <a:pPr marL="0" marR="0" lvl="0" indent="0" algn="l" defTabSz="914400" rtl="0" eaLnBrk="0" fontAlgn="base" latinLnBrk="0" hangingPunct="0">
              <a:lnSpc>
                <a:spcPct val="100000"/>
              </a:lnSpc>
              <a:spcBef>
                <a:spcPct val="0"/>
              </a:spcBef>
              <a:spcAft>
                <a:spcPct val="0"/>
              </a:spcAft>
              <a:buClrTx/>
              <a:buSzTx/>
              <a:buNone/>
              <a:tabLst/>
            </a:pPr>
            <a:r>
              <a:rPr lang="en-GB" sz="1600" dirty="0"/>
              <a:t>a deeper integration of natural philosophy into medical practice.</a:t>
            </a:r>
          </a:p>
          <a:p>
            <a:pPr marR="0" lvl="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1" i="0" u="none" strike="noStrike" cap="none" normalizeH="0" baseline="0" dirty="0">
                <a:ln>
                  <a:noFill/>
                </a:ln>
                <a:solidFill>
                  <a:schemeClr val="tx1"/>
                </a:solidFill>
                <a:effectLst/>
                <a:latin typeface="Arial" panose="020B0604020202020204" pitchFamily="34" charset="0"/>
              </a:rPr>
              <a:t>Role of Physicians as Naturalists</a:t>
            </a:r>
            <a:r>
              <a:rPr kumimoji="0" lang="en-US" altLang="en-US" sz="16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None/>
              <a:tabLst/>
            </a:pPr>
            <a:r>
              <a:rPr lang="en-GB" sz="1600" dirty="0"/>
              <a:t>Physicians like Christopher Merrett integrated medical practice with natural history, reclaiming ancient </a:t>
            </a:r>
          </a:p>
          <a:p>
            <a:pPr marL="0" marR="0" lvl="0" indent="0" algn="l" defTabSz="914400" rtl="0" eaLnBrk="0" fontAlgn="base" latinLnBrk="0" hangingPunct="0">
              <a:lnSpc>
                <a:spcPct val="100000"/>
              </a:lnSpc>
              <a:spcBef>
                <a:spcPct val="0"/>
              </a:spcBef>
              <a:spcAft>
                <a:spcPct val="0"/>
              </a:spcAft>
              <a:buClrTx/>
              <a:buSzTx/>
              <a:buNone/>
              <a:tabLst/>
            </a:pPr>
            <a:r>
              <a:rPr lang="en-GB" sz="1600" dirty="0"/>
              <a:t>medicinal knowledge. His debates on remedies like theriac and true rhubarb laid the foundation for </a:t>
            </a:r>
          </a:p>
          <a:p>
            <a:pPr marL="0" marR="0" lvl="0" indent="0" algn="l" defTabSz="914400" rtl="0" eaLnBrk="0" fontAlgn="base" latinLnBrk="0" hangingPunct="0">
              <a:lnSpc>
                <a:spcPct val="100000"/>
              </a:lnSpc>
              <a:spcBef>
                <a:spcPct val="0"/>
              </a:spcBef>
              <a:spcAft>
                <a:spcPct val="0"/>
              </a:spcAft>
              <a:buClrTx/>
              <a:buSzTx/>
              <a:buNone/>
              <a:tabLst/>
            </a:pPr>
            <a:r>
              <a:rPr lang="en-GB" sz="1600" dirty="0"/>
              <a:t>modern botany and the classification of medicinal plants.</a:t>
            </a:r>
          </a:p>
          <a:p>
            <a:pPr defTabSz="914400" eaLnBrk="0" fontAlgn="base" hangingPunct="0">
              <a:spcBef>
                <a:spcPct val="0"/>
              </a:spcBef>
              <a:spcAft>
                <a:spcPct val="0"/>
              </a:spcAft>
              <a:buClrTx/>
              <a:buSzTx/>
              <a:buFont typeface="Arial" panose="020B0604020202020204" pitchFamily="34" charset="0"/>
              <a:buChar char="•"/>
            </a:pPr>
            <a:r>
              <a:rPr kumimoji="0" lang="en-US" altLang="en-US" sz="1600" b="1" i="0" u="none" strike="noStrike" cap="none" normalizeH="0" baseline="0" dirty="0">
                <a:ln>
                  <a:noFill/>
                </a:ln>
                <a:solidFill>
                  <a:schemeClr val="tx1"/>
                </a:solidFill>
                <a:effectLst/>
                <a:latin typeface="Arial" panose="020B0604020202020204" pitchFamily="34" charset="0"/>
              </a:rPr>
              <a:t>Interdisciplinary Integration and Education</a:t>
            </a:r>
            <a:r>
              <a:rPr kumimoji="0" lang="en-US" altLang="en-US" sz="16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None/>
              <a:tabLst/>
            </a:pPr>
            <a:r>
              <a:rPr lang="en-GB" sz="1600" dirty="0"/>
              <a:t>The mid-17</a:t>
            </a:r>
            <a:r>
              <a:rPr lang="en-GB" sz="1600" baseline="30000" dirty="0"/>
              <a:t>th</a:t>
            </a:r>
            <a:r>
              <a:rPr lang="en-GB" sz="1600" dirty="0"/>
              <a:t> century saw a pivotal change in medical education, with anatomy and chemistry becoming </a:t>
            </a:r>
          </a:p>
          <a:p>
            <a:pPr marL="0" marR="0" lvl="0" indent="0" algn="l" defTabSz="914400" rtl="0" eaLnBrk="0" fontAlgn="base" latinLnBrk="0" hangingPunct="0">
              <a:lnSpc>
                <a:spcPct val="100000"/>
              </a:lnSpc>
              <a:spcBef>
                <a:spcPct val="0"/>
              </a:spcBef>
              <a:spcAft>
                <a:spcPct val="0"/>
              </a:spcAft>
              <a:buClrTx/>
              <a:buSzTx/>
              <a:buNone/>
              <a:tabLst/>
            </a:pPr>
            <a:r>
              <a:rPr lang="en-GB" sz="1600" dirty="0"/>
              <a:t>key subjects. Pioneers like Andreas Vesalius promoted empirical studies of the human body, moving away </a:t>
            </a:r>
          </a:p>
          <a:p>
            <a:pPr marL="0" marR="0" lvl="0" indent="0" algn="l" defTabSz="914400" rtl="0" eaLnBrk="0" fontAlgn="base" latinLnBrk="0" hangingPunct="0">
              <a:lnSpc>
                <a:spcPct val="100000"/>
              </a:lnSpc>
              <a:spcBef>
                <a:spcPct val="0"/>
              </a:spcBef>
              <a:spcAft>
                <a:spcPct val="0"/>
              </a:spcAft>
              <a:buClrTx/>
              <a:buSzTx/>
              <a:buNone/>
              <a:tabLst/>
            </a:pPr>
            <a:r>
              <a:rPr lang="en-GB" sz="1600" dirty="0"/>
              <a:t>from ancient texts and improving the understanding of health and disease</a:t>
            </a:r>
          </a:p>
          <a:p>
            <a:pPr marR="0" lvl="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00" b="1" i="0" u="none" strike="noStrike" cap="none" normalizeH="0" baseline="0" dirty="0">
                <a:ln>
                  <a:noFill/>
                </a:ln>
                <a:solidFill>
                  <a:schemeClr val="tx1"/>
                </a:solidFill>
                <a:effectLst/>
                <a:latin typeface="Arial" panose="020B0604020202020204" pitchFamily="34" charset="0"/>
              </a:rPr>
              <a:t>Formation of Scientific Societies and Impact on Knowledge</a:t>
            </a:r>
            <a:r>
              <a:rPr kumimoji="0" lang="en-US" altLang="en-US" sz="16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GB" sz="1600" dirty="0"/>
              <a:t>The formation of scientific societies like the Royal Society of London highlighted the link between medicine </a:t>
            </a:r>
          </a:p>
          <a:p>
            <a:pPr marL="0" marR="0" lvl="0" indent="0" algn="l" defTabSz="914400" rtl="0" eaLnBrk="0" fontAlgn="base" latinLnBrk="0" hangingPunct="0">
              <a:lnSpc>
                <a:spcPct val="100000"/>
              </a:lnSpc>
              <a:spcBef>
                <a:spcPct val="0"/>
              </a:spcBef>
              <a:spcAft>
                <a:spcPct val="0"/>
              </a:spcAft>
              <a:buClrTx/>
              <a:buSzTx/>
              <a:buFontTx/>
              <a:buNone/>
              <a:tabLst/>
            </a:pPr>
            <a:r>
              <a:rPr lang="en-GB" sz="1600" dirty="0"/>
              <a:t>and natural philosophy. Physicians were key to these societies, advancing empirical science and the </a:t>
            </a:r>
          </a:p>
          <a:p>
            <a:pPr marL="0" marR="0" lvl="0" indent="0" algn="l" defTabSz="914400" rtl="0" eaLnBrk="0" fontAlgn="base" latinLnBrk="0" hangingPunct="0">
              <a:lnSpc>
                <a:spcPct val="100000"/>
              </a:lnSpc>
              <a:spcBef>
                <a:spcPct val="0"/>
              </a:spcBef>
              <a:spcAft>
                <a:spcPct val="0"/>
              </a:spcAft>
              <a:buClrTx/>
              <a:buSzTx/>
              <a:buFontTx/>
              <a:buNone/>
              <a:tabLst/>
            </a:pPr>
            <a:r>
              <a:rPr lang="en-GB" sz="1600" dirty="0"/>
              <a:t>scientific method, which enhanced natural history and improved medical practice.</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874418B1-C406-F478-034F-966DD8B71845}"/>
              </a:ext>
            </a:extLst>
          </p:cNvPr>
          <p:cNvSpPr>
            <a:spLocks noGrp="1" noChangeArrowheads="1"/>
          </p:cNvSpPr>
          <p:nvPr>
            <p:ph idx="1"/>
          </p:nvPr>
        </p:nvSpPr>
        <p:spPr bwMode="auto">
          <a:xfrm>
            <a:off x="789140" y="1907851"/>
            <a:ext cx="11402860" cy="4662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50" b="1" i="0" u="none" strike="noStrike" cap="none" normalizeH="0" baseline="0" dirty="0">
                <a:ln>
                  <a:noFill/>
                </a:ln>
                <a:solidFill>
                  <a:schemeClr val="tx1"/>
                </a:solidFill>
                <a:effectLst/>
                <a:latin typeface="Arial" panose="020B0604020202020204" pitchFamily="34" charset="0"/>
              </a:rPr>
              <a:t>Material Culture and Social Power</a:t>
            </a:r>
            <a:r>
              <a:rPr kumimoji="0" lang="en-US" altLang="en-US" sz="165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Objects used by Caribbean healers, like Antonio de Salinas, are not just tools; they symbolize authority and success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within the healing community. These materials reflect social relationships and convey meaning in their specific contexts.</a:t>
            </a:r>
          </a:p>
          <a:p>
            <a:pPr marR="0" lvl="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50" b="1" i="0" u="none" strike="noStrike" cap="none" normalizeH="0" baseline="0" dirty="0">
                <a:ln>
                  <a:noFill/>
                </a:ln>
                <a:solidFill>
                  <a:schemeClr val="tx1"/>
                </a:solidFill>
                <a:effectLst/>
                <a:latin typeface="Arial" panose="020B0604020202020204" pitchFamily="34" charset="0"/>
              </a:rPr>
              <a:t>Cultural Intersections in Healing</a:t>
            </a:r>
            <a:r>
              <a:rPr kumimoji="0" lang="en-US" altLang="en-US" sz="165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The practices of Caribbean healers blend elements from African, European, and indigenous cultures. This fusion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creates unique healing methods that adapt to local needs, highlighting complexities of cultural exchanges in the region.</a:t>
            </a:r>
          </a:p>
          <a:p>
            <a:pPr marR="0" lvl="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50" b="1" i="0" u="none" strike="noStrike" cap="none" normalizeH="0" baseline="0" dirty="0">
                <a:ln>
                  <a:noFill/>
                </a:ln>
                <a:solidFill>
                  <a:schemeClr val="tx1"/>
                </a:solidFill>
                <a:effectLst/>
                <a:latin typeface="Arial" panose="020B0604020202020204" pitchFamily="34" charset="0"/>
              </a:rPr>
              <a:t>Healing as Protection</a:t>
            </a:r>
            <a:r>
              <a:rPr kumimoji="0" lang="en-US" altLang="en-US" sz="165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Many healing items, such as protective bags, are designed to ward off illnesses and other dangers, illustrating how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communities address health threats. These bags functioned as both therapeutic and protective tools, indicating a deep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understanding of the risks posed by epidemics.</a:t>
            </a:r>
          </a:p>
          <a:p>
            <a:pPr marR="0" lvl="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50" b="1" i="0" u="none" strike="noStrike" cap="none" normalizeH="0" baseline="0" dirty="0">
                <a:ln>
                  <a:noFill/>
                </a:ln>
                <a:solidFill>
                  <a:schemeClr val="tx1"/>
                </a:solidFill>
                <a:effectLst/>
                <a:latin typeface="Arial" panose="020B0604020202020204" pitchFamily="34" charset="0"/>
              </a:rPr>
              <a:t>Evolving Knowledge and Practices</a:t>
            </a:r>
            <a:r>
              <a:rPr kumimoji="0" lang="en-US" altLang="en-US" sz="165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Healers like Alejandro </a:t>
            </a:r>
            <a:r>
              <a:rPr kumimoji="0" lang="en-US" altLang="en-US" sz="1650" b="0" i="0" u="none" strike="noStrike" cap="none" normalizeH="0" baseline="0" dirty="0" err="1">
                <a:ln>
                  <a:noFill/>
                </a:ln>
                <a:solidFill>
                  <a:schemeClr val="tx1"/>
                </a:solidFill>
                <a:effectLst/>
                <a:latin typeface="Arial" panose="020B0604020202020204" pitchFamily="34" charset="0"/>
              </a:rPr>
              <a:t>Matamba</a:t>
            </a:r>
            <a:r>
              <a:rPr kumimoji="0" lang="en-US" altLang="en-US" sz="1650" b="0" i="0" u="none" strike="noStrike" cap="none" normalizeH="0" baseline="0" dirty="0">
                <a:ln>
                  <a:noFill/>
                </a:ln>
                <a:solidFill>
                  <a:schemeClr val="tx1"/>
                </a:solidFill>
                <a:effectLst/>
                <a:latin typeface="Arial" panose="020B0604020202020204" pitchFamily="34" charset="0"/>
              </a:rPr>
              <a:t> showcase the adaptability of Caribbean healing practices. Their work reflects a rich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dialogue between different medical traditions and the local context, demonstrating how knowledge is shaped by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experience and interaction.</a:t>
            </a:r>
          </a:p>
          <a:p>
            <a:pPr marR="0" lvl="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650" b="1" i="0" u="none" strike="noStrike" cap="none" normalizeH="0" baseline="0" dirty="0">
                <a:ln>
                  <a:noFill/>
                </a:ln>
                <a:solidFill>
                  <a:schemeClr val="tx1"/>
                </a:solidFill>
                <a:effectLst/>
                <a:latin typeface="Arial" panose="020B0604020202020204" pitchFamily="34" charset="0"/>
              </a:rPr>
              <a:t>Rethinking Historical Narratives</a:t>
            </a:r>
            <a:r>
              <a:rPr kumimoji="0" lang="en-US" altLang="en-US" sz="165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The history of Caribbean healing substances challenges traditional categorizations as </a:t>
            </a:r>
            <a:r>
              <a:rPr lang="en-US" altLang="en-US" sz="1650" dirty="0">
                <a:latin typeface="Arial" panose="020B0604020202020204" pitchFamily="34" charset="0"/>
              </a:rPr>
              <a:t>i</a:t>
            </a:r>
            <a:r>
              <a:rPr kumimoji="0" lang="en-US" altLang="en-US" sz="1650" b="0" i="0" u="none" strike="noStrike" cap="none" normalizeH="0" baseline="0" dirty="0">
                <a:ln>
                  <a:noFill/>
                </a:ln>
                <a:solidFill>
                  <a:schemeClr val="tx1"/>
                </a:solidFill>
                <a:effectLst/>
                <a:latin typeface="Arial" panose="020B0604020202020204" pitchFamily="34" charset="0"/>
              </a:rPr>
              <a:t>nstead of viewing these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practices through a narrow lens of European or African origins, we should recognize the diverse influences and </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50" b="0" i="0" u="none" strike="noStrike" cap="none" normalizeH="0" baseline="0" dirty="0">
                <a:ln>
                  <a:noFill/>
                </a:ln>
                <a:solidFill>
                  <a:schemeClr val="tx1"/>
                </a:solidFill>
                <a:effectLst/>
                <a:latin typeface="Arial" panose="020B0604020202020204" pitchFamily="34" charset="0"/>
              </a:rPr>
              <a:t>innovations that define Caribbean healing.</a:t>
            </a:r>
          </a:p>
        </p:txBody>
      </p:sp>
      <p:sp>
        <p:nvSpPr>
          <p:cNvPr id="4" name="Rectangle 2">
            <a:extLst>
              <a:ext uri="{FF2B5EF4-FFF2-40B4-BE49-F238E27FC236}">
                <a16:creationId xmlns:a16="http://schemas.microsoft.com/office/drawing/2014/main" id="{C2DA5C07-AB0C-F01C-E3CA-4BDBE3C9492D}"/>
              </a:ext>
            </a:extLst>
          </p:cNvPr>
          <p:cNvSpPr>
            <a:spLocks noGrp="1" noChangeArrowheads="1"/>
          </p:cNvSpPr>
          <p:nvPr>
            <p:ph type="title"/>
          </p:nvPr>
        </p:nvSpPr>
        <p:spPr bwMode="auto">
          <a:xfrm>
            <a:off x="789140" y="218085"/>
            <a:ext cx="12088100"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sz="2400" b="0" i="0" u="none" strike="noStrike" cap="none" normalizeH="0" baseline="0" dirty="0">
                <a:ln>
                  <a:noFill/>
                </a:ln>
                <a:solidFill>
                  <a:schemeClr val="tx1"/>
                </a:solidFill>
                <a:effectLst/>
                <a:latin typeface="+mn-lt"/>
              </a:rPr>
              <a:t>Gómez, Pablo F. ‘</a:t>
            </a:r>
            <a:r>
              <a:rPr lang="en-GB" sz="2400" i="1" dirty="0">
                <a:latin typeface="+mn-lt"/>
              </a:rPr>
              <a:t>The experiential Caribbean: creating knowledge </a:t>
            </a:r>
            <a:br>
              <a:rPr lang="en-GB" sz="2400" i="1" dirty="0">
                <a:latin typeface="+mn-lt"/>
              </a:rPr>
            </a:br>
            <a:r>
              <a:rPr lang="en-GB" sz="2400" i="1" dirty="0">
                <a:latin typeface="+mn-lt"/>
              </a:rPr>
              <a:t>and healing in the early modern Atlantic</a:t>
            </a:r>
            <a:r>
              <a:rPr lang="en-US" sz="2400" dirty="0">
                <a:solidFill>
                  <a:schemeClr val="tx1"/>
                </a:solidFill>
                <a:latin typeface="+mn-lt"/>
              </a:rPr>
              <a:t>’. (</a:t>
            </a:r>
            <a:r>
              <a:rPr kumimoji="0" lang="en-US" altLang="en-US" sz="2400" b="0" i="0" u="none" strike="noStrike" cap="none" normalizeH="0" baseline="0" dirty="0">
                <a:ln>
                  <a:noFill/>
                </a:ln>
                <a:solidFill>
                  <a:schemeClr val="tx1"/>
                </a:solidFill>
                <a:effectLst/>
                <a:latin typeface="+mn-lt"/>
              </a:rPr>
              <a:t>2017). </a:t>
            </a:r>
            <a:r>
              <a:rPr lang="en-US" altLang="en-US" sz="2400" dirty="0">
                <a:solidFill>
                  <a:schemeClr val="tx1"/>
                </a:solidFill>
                <a:latin typeface="+mn-lt"/>
              </a:rPr>
              <a:t>p</a:t>
            </a:r>
            <a:r>
              <a:rPr kumimoji="0" lang="en-US" altLang="en-US" sz="2400" b="0" i="0" u="none" strike="noStrike" cap="none" normalizeH="0" baseline="0" dirty="0">
                <a:ln>
                  <a:noFill/>
                </a:ln>
                <a:solidFill>
                  <a:schemeClr val="tx1"/>
                </a:solidFill>
                <a:effectLst/>
                <a:latin typeface="+mn-lt"/>
              </a:rPr>
              <a:t>p.118-144.</a:t>
            </a:r>
            <a:br>
              <a:rPr kumimoji="0" lang="en-US" altLang="en-US" sz="2400" b="0" i="0" u="none" strike="noStrike" cap="none" normalizeH="0" baseline="0" dirty="0">
                <a:ln>
                  <a:noFill/>
                </a:ln>
                <a:solidFill>
                  <a:schemeClr val="tx1"/>
                </a:solidFill>
                <a:effectLst/>
                <a:latin typeface="+mn-lt"/>
              </a:rPr>
            </a:br>
            <a:r>
              <a:rPr lang="en-GB" sz="1800" dirty="0">
                <a:latin typeface="+mn-lt"/>
              </a:rPr>
              <a:t>"Caribbean healing practices represent a complex interplay of local knowledge, cultural </a:t>
            </a:r>
            <a:br>
              <a:rPr lang="en-GB" sz="1800" dirty="0">
                <a:latin typeface="+mn-lt"/>
              </a:rPr>
            </a:br>
            <a:r>
              <a:rPr lang="en-GB" sz="1800" dirty="0">
                <a:latin typeface="+mn-lt"/>
              </a:rPr>
              <a:t>exchange, and the materiality of objects used in health and illness.“ – Pablo F. Gomez (2017)</a:t>
            </a:r>
            <a:endParaRPr kumimoji="0" lang="en-US" altLang="en-US" sz="18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826717" y="917508"/>
            <a:ext cx="10976975" cy="5506122"/>
          </a:xfrm>
        </p:spPr>
        <p:txBody>
          <a:bodyPr rtlCol="0">
            <a:normAutofit fontScale="62500" lnSpcReduction="20000"/>
          </a:bodyPr>
          <a:lstStyle/>
          <a:p>
            <a:pPr marL="0" indent="0">
              <a:buNone/>
            </a:pPr>
            <a:r>
              <a:rPr lang="en-GB" sz="3400" b="1" dirty="0"/>
              <a:t>Similarities:</a:t>
            </a:r>
            <a:endParaRPr lang="en-GB" sz="3400" dirty="0"/>
          </a:p>
          <a:p>
            <a:pPr>
              <a:buFont typeface="Arial" panose="020B0604020202020204" pitchFamily="34" charset="0"/>
              <a:buChar char="•"/>
            </a:pPr>
            <a:r>
              <a:rPr lang="en-GB" sz="3400" b="1" dirty="0"/>
              <a:t>Cultural and Knowledge Integration</a:t>
            </a:r>
            <a:r>
              <a:rPr lang="en-GB" sz="3400" dirty="0"/>
              <a:t>: Cook and Gomez both emphasize the blending of different knowledge systems. Cook discusses the integration of natural philosophy into medical practice, while Gomez highlights the fusion of African, European, and indigenous healing practices in the Caribbean.</a:t>
            </a:r>
          </a:p>
          <a:p>
            <a:pPr>
              <a:buFont typeface="Arial" panose="020B0604020202020204" pitchFamily="34" charset="0"/>
              <a:buChar char="•"/>
            </a:pPr>
            <a:r>
              <a:rPr lang="en-GB" sz="3400" b="1" dirty="0"/>
              <a:t>Role of Practitioners</a:t>
            </a:r>
            <a:r>
              <a:rPr lang="en-GB" sz="3400" dirty="0"/>
              <a:t>: They both also underline the significant role of practitioners (physicians in Europe, healers in the Caribbean) in shaping and advancing medical or healing knowledge. Both groups adapt and evolve practices in response to their environments.</a:t>
            </a:r>
          </a:p>
          <a:p>
            <a:pPr marL="0" indent="0">
              <a:buNone/>
            </a:pPr>
            <a:r>
              <a:rPr lang="en-GB" sz="3400" b="1" dirty="0"/>
              <a:t>Differences:</a:t>
            </a:r>
            <a:endParaRPr lang="en-GB" sz="3400" dirty="0"/>
          </a:p>
          <a:p>
            <a:pPr>
              <a:buFont typeface="Arial" panose="020B0604020202020204" pitchFamily="34" charset="0"/>
              <a:buChar char="•"/>
            </a:pPr>
            <a:r>
              <a:rPr lang="en-GB" sz="3400" b="1" dirty="0"/>
              <a:t>Focus on Material Culture vs. Empirical Science</a:t>
            </a:r>
            <a:r>
              <a:rPr lang="en-GB" sz="3400" dirty="0"/>
              <a:t>: Gomez focuses on the symbolic and social importance of objects in Caribbean healing practices, such as protective bags, which convey authority and function as protective tools. In contrast, Cook emphasizes the rise of empirical science and professionalization in European medicine, with less focus on the symbolic or cultural value of medical tools.</a:t>
            </a:r>
          </a:p>
          <a:p>
            <a:pPr>
              <a:buFont typeface="Arial" panose="020B0604020202020204" pitchFamily="34" charset="0"/>
              <a:buChar char="•"/>
            </a:pPr>
            <a:r>
              <a:rPr lang="en-GB" sz="3400" b="1" dirty="0"/>
              <a:t>Historical Narratives</a:t>
            </a:r>
            <a:r>
              <a:rPr lang="en-GB" sz="3400" dirty="0"/>
              <a:t>: Gomez challenges traditional historical views, asking for a broader understanding of Caribbean healing as shaped by multiple cultural influences. Cook, however, is more concerned with detailing the development of empirical methodologies and professional societies in European medical history.</a:t>
            </a:r>
          </a:p>
          <a:p>
            <a:pPr marL="0" indent="0" rtl="0">
              <a:buNone/>
            </a:pP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1B753-7672-F9E2-C1DA-80F7CAB0B5BA}"/>
              </a:ext>
            </a:extLst>
          </p:cNvPr>
          <p:cNvSpPr>
            <a:spLocks noGrp="1"/>
          </p:cNvSpPr>
          <p:nvPr>
            <p:ph type="title"/>
          </p:nvPr>
        </p:nvSpPr>
        <p:spPr/>
        <p:txBody>
          <a:bodyPr/>
          <a:lstStyle/>
          <a:p>
            <a:r>
              <a:rPr lang="en-GB" dirty="0"/>
              <a:t>Questions:</a:t>
            </a:r>
          </a:p>
        </p:txBody>
      </p:sp>
      <p:sp>
        <p:nvSpPr>
          <p:cNvPr id="3" name="Content Placeholder 2">
            <a:extLst>
              <a:ext uri="{FF2B5EF4-FFF2-40B4-BE49-F238E27FC236}">
                <a16:creationId xmlns:a16="http://schemas.microsoft.com/office/drawing/2014/main" id="{742F312D-92DE-A6D8-5FD0-7F8DBA5FD61F}"/>
              </a:ext>
            </a:extLst>
          </p:cNvPr>
          <p:cNvSpPr>
            <a:spLocks noGrp="1"/>
          </p:cNvSpPr>
          <p:nvPr>
            <p:ph idx="1"/>
          </p:nvPr>
        </p:nvSpPr>
        <p:spPr/>
        <p:txBody>
          <a:bodyPr/>
          <a:lstStyle/>
          <a:p>
            <a:r>
              <a:rPr lang="en-GB" dirty="0"/>
              <a:t>What were the main motivations behind exploration, and which was the most important?</a:t>
            </a:r>
          </a:p>
          <a:p>
            <a:r>
              <a:rPr kumimoji="0" lang="en-US" altLang="en-US" sz="2800" b="0" i="0" u="none" strike="noStrike" cap="none" normalizeH="0" baseline="0" dirty="0">
                <a:ln>
                  <a:noFill/>
                </a:ln>
                <a:solidFill>
                  <a:schemeClr val="tx1"/>
                </a:solidFill>
                <a:effectLst/>
                <a:latin typeface="Arial" panose="020B0604020202020204" pitchFamily="34" charset="0"/>
              </a:rPr>
              <a:t>In what ways did Indigenous knowledge and practices influence European perceptions of medicinal plants found in the New World?</a:t>
            </a:r>
          </a:p>
          <a:p>
            <a:r>
              <a:rPr kumimoji="0" lang="en-US" altLang="en-US" sz="2800" b="0" i="0" u="none" strike="noStrike" cap="none" normalizeH="0" baseline="0" dirty="0">
                <a:ln>
                  <a:noFill/>
                </a:ln>
                <a:solidFill>
                  <a:schemeClr val="tx1"/>
                </a:solidFill>
                <a:effectLst/>
                <a:latin typeface="Arial" panose="020B0604020202020204" pitchFamily="34" charset="0"/>
              </a:rPr>
              <a:t>How did the introduction of new medicinal plants from the colonies alter European medicine?</a:t>
            </a:r>
            <a:endParaRPr lang="en-GB" dirty="0"/>
          </a:p>
        </p:txBody>
      </p:sp>
      <p:sp>
        <p:nvSpPr>
          <p:cNvPr id="4" name="Slide Number Placeholder 3">
            <a:extLst>
              <a:ext uri="{FF2B5EF4-FFF2-40B4-BE49-F238E27FC236}">
                <a16:creationId xmlns:a16="http://schemas.microsoft.com/office/drawing/2014/main" id="{B654F110-6BD2-2D92-65C1-0143C773CF39}"/>
              </a:ext>
            </a:extLst>
          </p:cNvPr>
          <p:cNvSpPr>
            <a:spLocks noGrp="1"/>
          </p:cNvSpPr>
          <p:nvPr>
            <p:ph type="sldNum" sz="quarter" idx="12"/>
          </p:nvPr>
        </p:nvSpPr>
        <p:spPr/>
        <p:txBody>
          <a:bodyPr/>
          <a:lstStyle/>
          <a:p>
            <a:pPr rtl="0"/>
            <a:fld id="{D8DA9DAA-006C-4F4B-980E-E3DF019B24E2}" type="slidenum">
              <a:rPr lang="en-GB" noProof="0" smtClean="0"/>
              <a:t>9</a:t>
            </a:fld>
            <a:endParaRPr lang="en-GB" noProof="0"/>
          </a:p>
        </p:txBody>
      </p:sp>
    </p:spTree>
    <p:extLst>
      <p:ext uri="{BB962C8B-B14F-4D97-AF65-F5344CB8AC3E}">
        <p14:creationId xmlns:p14="http://schemas.microsoft.com/office/powerpoint/2010/main" val="915021606"/>
      </p:ext>
    </p:extLst>
  </p:cSld>
  <p:clrMapOvr>
    <a:masterClrMapping/>
  </p:clrMapOvr>
</p:sld>
</file>

<file path=ppt/theme/theme1.xml><?xml version="1.0" encoding="utf-8"?>
<a:theme xmlns:a="http://schemas.openxmlformats.org/drawingml/2006/main" name="GradientUnivers">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48167186_TF89338750_Win32" id="{41E8F413-9A18-4BDF-B28A-7CD5BF285DD4}" vid="{F5763C4E-78C1-4EFB-B9F5-2F4B07C76D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9919F73-B6C2-4A43-95E2-833EC48925FE}">
  <ds:schemaRefs>
    <ds:schemaRef ds:uri="http://www.w3.org/XML/1998/namespace"/>
    <ds:schemaRef ds:uri="http://schemas.microsoft.com/office/2006/documentManagement/types"/>
    <ds:schemaRef ds:uri="http://schemas.microsoft.com/office/2006/metadata/properties"/>
    <ds:schemaRef ds:uri="http://schemas.openxmlformats.org/package/2006/metadata/core-properties"/>
    <ds:schemaRef ds:uri="71af3243-3dd4-4a8d-8c0d-dd76da1f02a5"/>
    <ds:schemaRef ds:uri="http://purl.org/dc/elements/1.1/"/>
    <ds:schemaRef ds:uri="16c05727-aa75-4e4a-9b5f-8a80a1165891"/>
    <ds:schemaRef ds:uri="http://schemas.microsoft.com/office/infopath/2007/PartnerControls"/>
    <ds:schemaRef ds:uri="http://purl.org/dc/dcmitype/"/>
    <ds:schemaRef ds:uri="http://purl.org/dc/terms/"/>
  </ds:schemaRefs>
</ds:datastoreItem>
</file>

<file path=customXml/itemProps2.xml><?xml version="1.0" encoding="utf-8"?>
<ds:datastoreItem xmlns:ds="http://schemas.openxmlformats.org/officeDocument/2006/customXml" ds:itemID="{ABC329F5-30EE-4BF7-AA2A-B837B51416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C8E00D1-8EA3-4E42-801D-0253E1EAFC2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Galaxy presentation</Template>
  <TotalTime>463</TotalTime>
  <Words>1564</Words>
  <Application>Microsoft Macintosh PowerPoint</Application>
  <PresentationFormat>Widescreen</PresentationFormat>
  <Paragraphs>88</Paragraphs>
  <Slides>9</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Univers</vt:lpstr>
      <vt:lpstr>GradientUnivers</vt:lpstr>
      <vt:lpstr>Medicinal Plants: Exploration</vt:lpstr>
      <vt:lpstr>Overview</vt:lpstr>
      <vt:lpstr>Andrew Wear: Cartier, Champlain, and the Fruits of the New  World: Botanical Exchange in the                  16th and 17th Centuries </vt:lpstr>
      <vt:lpstr>Teresa Huguet-Termes: New World Materia Medica in  Spanish Renaissance Medicine:  From Scholarly Reception to Practical Impact</vt:lpstr>
      <vt:lpstr>Victoria Dickenson: The early modern debate about foreign drugs: localism versus universalism in medicine</vt:lpstr>
      <vt:lpstr>Cook, Harold J. ‘Physicians and Natural History.’ (1996). pp. 91- 105 "Through the lens of observation and inquiry, physicians transformed their practice by intertwining the study of nature with medicine, laying the groundwork for both empirical science and modern botany.“ - Harold J. Cook (1996).</vt:lpstr>
      <vt:lpstr>Gómez, Pablo F. ‘The experiential Caribbean: creating knowledge  and healing in the early modern Atlantic’. (2017). pp.118-144. "Caribbean healing practices represent a complex interplay of local knowledge, cultural  exchange, and the materiality of objects used in health and illness.“ – Pablo F. Gomez (2017) </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KULAR, RAMAN (UG)</dc:creator>
  <cp:lastModifiedBy>Smith, Elise</cp:lastModifiedBy>
  <cp:revision>2</cp:revision>
  <dcterms:created xsi:type="dcterms:W3CDTF">2024-10-19T00:11:02Z</dcterms:created>
  <dcterms:modified xsi:type="dcterms:W3CDTF">2024-10-20T17:22:42Z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