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0" r:id="rId1"/>
  </p:sldMasterIdLst>
  <p:notesMasterIdLst>
    <p:notesMasterId r:id="rId19"/>
  </p:notesMasterIdLst>
  <p:sldIdLst>
    <p:sldId id="258" r:id="rId2"/>
    <p:sldId id="257" r:id="rId3"/>
    <p:sldId id="273" r:id="rId4"/>
    <p:sldId id="274" r:id="rId5"/>
    <p:sldId id="272" r:id="rId6"/>
    <p:sldId id="260" r:id="rId7"/>
    <p:sldId id="261" r:id="rId8"/>
    <p:sldId id="262" r:id="rId9"/>
    <p:sldId id="263" r:id="rId10"/>
    <p:sldId id="264" r:id="rId11"/>
    <p:sldId id="265" r:id="rId12"/>
    <p:sldId id="266" r:id="rId13"/>
    <p:sldId id="267" r:id="rId14"/>
    <p:sldId id="268" r:id="rId15"/>
    <p:sldId id="269" r:id="rId16"/>
    <p:sldId id="271" r:id="rId17"/>
    <p:sldId id="270"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701400C-CD82-5147-A0CC-D5BA1C18F990}" v="38" dt="2021-12-02T16:15:05.63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50"/>
  </p:normalViewPr>
  <p:slideViewPr>
    <p:cSldViewPr snapToGrid="0" snapToObjects="1">
      <p:cViewPr varScale="1">
        <p:scale>
          <a:sx n="120" d="100"/>
          <a:sy n="120" d="100"/>
        </p:scale>
        <p:origin x="256" y="184"/>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FFAT, MACKENZIE (UG)" userId="ffbd1149-6392-415a-8de8-9eba9a27e8de" providerId="ADAL" clId="{B701400C-CD82-5147-A0CC-D5BA1C18F990}"/>
    <pc:docChg chg="undo redo custSel addSld delSld modSld">
      <pc:chgData name="MOFFAT, MACKENZIE (UG)" userId="ffbd1149-6392-415a-8de8-9eba9a27e8de" providerId="ADAL" clId="{B701400C-CD82-5147-A0CC-D5BA1C18F990}" dt="2021-12-02T16:15:17.630" v="2952" actId="1076"/>
      <pc:docMkLst>
        <pc:docMk/>
      </pc:docMkLst>
      <pc:sldChg chg="addSp delSp modSp mod setBg setClrOvrMap">
        <pc:chgData name="MOFFAT, MACKENZIE (UG)" userId="ffbd1149-6392-415a-8de8-9eba9a27e8de" providerId="ADAL" clId="{B701400C-CD82-5147-A0CC-D5BA1C18F990}" dt="2021-12-02T16:08:37.117" v="2896" actId="20577"/>
        <pc:sldMkLst>
          <pc:docMk/>
          <pc:sldMk cId="1287416628" sldId="257"/>
        </pc:sldMkLst>
        <pc:spChg chg="mod">
          <ac:chgData name="MOFFAT, MACKENZIE (UG)" userId="ffbd1149-6392-415a-8de8-9eba9a27e8de" providerId="ADAL" clId="{B701400C-CD82-5147-A0CC-D5BA1C18F990}" dt="2021-12-02T13:17:30.431" v="1742" actId="113"/>
          <ac:spMkLst>
            <pc:docMk/>
            <pc:sldMk cId="1287416628" sldId="257"/>
            <ac:spMk id="2" creationId="{009ABEF7-DE1A-E246-8217-9AB3D8E6D8C4}"/>
          </ac:spMkLst>
        </pc:spChg>
        <pc:spChg chg="add del mod">
          <ac:chgData name="MOFFAT, MACKENZIE (UG)" userId="ffbd1149-6392-415a-8de8-9eba9a27e8de" providerId="ADAL" clId="{B701400C-CD82-5147-A0CC-D5BA1C18F990}" dt="2021-12-02T11:32:56.401" v="257" actId="26606"/>
          <ac:spMkLst>
            <pc:docMk/>
            <pc:sldMk cId="1287416628" sldId="257"/>
            <ac:spMk id="3" creationId="{1EEF91B1-6F56-1041-BE2B-551CF5CE98F4}"/>
          </ac:spMkLst>
        </pc:spChg>
        <pc:spChg chg="add del">
          <ac:chgData name="MOFFAT, MACKENZIE (UG)" userId="ffbd1149-6392-415a-8de8-9eba9a27e8de" providerId="ADAL" clId="{B701400C-CD82-5147-A0CC-D5BA1C18F990}" dt="2021-12-02T11:32:56.401" v="257" actId="26606"/>
          <ac:spMkLst>
            <pc:docMk/>
            <pc:sldMk cId="1287416628" sldId="257"/>
            <ac:spMk id="4" creationId="{9940C00A-8E23-074B-8E90-62BABF9F2E1E}"/>
          </ac:spMkLst>
        </pc:spChg>
        <pc:spChg chg="add del mod">
          <ac:chgData name="MOFFAT, MACKENZIE (UG)" userId="ffbd1149-6392-415a-8de8-9eba9a27e8de" providerId="ADAL" clId="{B701400C-CD82-5147-A0CC-D5BA1C18F990}" dt="2021-12-02T11:37:01.209" v="369"/>
          <ac:spMkLst>
            <pc:docMk/>
            <pc:sldMk cId="1287416628" sldId="257"/>
            <ac:spMk id="5" creationId="{67E01B0F-118B-4F46-9EBF-2BACB1AB9BB4}"/>
          </ac:spMkLst>
        </pc:spChg>
        <pc:spChg chg="add del mod">
          <ac:chgData name="MOFFAT, MACKENZIE (UG)" userId="ffbd1149-6392-415a-8de8-9eba9a27e8de" providerId="ADAL" clId="{B701400C-CD82-5147-A0CC-D5BA1C18F990}" dt="2021-12-02T11:49:37.216" v="483" actId="478"/>
          <ac:spMkLst>
            <pc:docMk/>
            <pc:sldMk cId="1287416628" sldId="257"/>
            <ac:spMk id="7" creationId="{12325581-7864-EA45-B5DB-6BE1A1B8AB23}"/>
          </ac:spMkLst>
        </pc:spChg>
        <pc:spChg chg="add mod">
          <ac:chgData name="MOFFAT, MACKENZIE (UG)" userId="ffbd1149-6392-415a-8de8-9eba9a27e8de" providerId="ADAL" clId="{B701400C-CD82-5147-A0CC-D5BA1C18F990}" dt="2021-12-02T13:21:37.927" v="1883" actId="1076"/>
          <ac:spMkLst>
            <pc:docMk/>
            <pc:sldMk cId="1287416628" sldId="257"/>
            <ac:spMk id="8" creationId="{5B60881D-C231-D143-A8DE-884E365ECDA4}"/>
          </ac:spMkLst>
        </pc:spChg>
        <pc:spChg chg="add del">
          <ac:chgData name="MOFFAT, MACKENZIE (UG)" userId="ffbd1149-6392-415a-8de8-9eba9a27e8de" providerId="ADAL" clId="{B701400C-CD82-5147-A0CC-D5BA1C18F990}" dt="2021-12-02T11:32:37.694" v="244" actId="26606"/>
          <ac:spMkLst>
            <pc:docMk/>
            <pc:sldMk cId="1287416628" sldId="257"/>
            <ac:spMk id="9" creationId="{8D8B8BFF-ABC6-4302-9767-D2ADEE381FA8}"/>
          </ac:spMkLst>
        </pc:spChg>
        <pc:spChg chg="add mod">
          <ac:chgData name="MOFFAT, MACKENZIE (UG)" userId="ffbd1149-6392-415a-8de8-9eba9a27e8de" providerId="ADAL" clId="{B701400C-CD82-5147-A0CC-D5BA1C18F990}" dt="2021-12-02T13:18:42.920" v="1760" actId="313"/>
          <ac:spMkLst>
            <pc:docMk/>
            <pc:sldMk cId="1287416628" sldId="257"/>
            <ac:spMk id="10" creationId="{07FF3436-63CD-D341-8A06-8EA70BEC3C6F}"/>
          </ac:spMkLst>
        </pc:spChg>
        <pc:spChg chg="add mod">
          <ac:chgData name="MOFFAT, MACKENZIE (UG)" userId="ffbd1149-6392-415a-8de8-9eba9a27e8de" providerId="ADAL" clId="{B701400C-CD82-5147-A0CC-D5BA1C18F990}" dt="2021-12-02T16:08:37.117" v="2896" actId="20577"/>
          <ac:spMkLst>
            <pc:docMk/>
            <pc:sldMk cId="1287416628" sldId="257"/>
            <ac:spMk id="12" creationId="{608236BE-0FDA-7845-81B1-6026D0089DE2}"/>
          </ac:spMkLst>
        </pc:spChg>
        <pc:spChg chg="add del">
          <ac:chgData name="MOFFAT, MACKENZIE (UG)" userId="ffbd1149-6392-415a-8de8-9eba9a27e8de" providerId="ADAL" clId="{B701400C-CD82-5147-A0CC-D5BA1C18F990}" dt="2021-12-02T11:32:37.694" v="244" actId="26606"/>
          <ac:spMkLst>
            <pc:docMk/>
            <pc:sldMk cId="1287416628" sldId="257"/>
            <ac:spMk id="13" creationId="{BB17FFD2-DBC7-4ABB-B2A0-7E18EC1B8074}"/>
          </ac:spMkLst>
        </pc:spChg>
        <pc:spChg chg="add del">
          <ac:chgData name="MOFFAT, MACKENZIE (UG)" userId="ffbd1149-6392-415a-8de8-9eba9a27e8de" providerId="ADAL" clId="{B701400C-CD82-5147-A0CC-D5BA1C18F990}" dt="2021-12-02T11:32:37.694" v="244" actId="26606"/>
          <ac:spMkLst>
            <pc:docMk/>
            <pc:sldMk cId="1287416628" sldId="257"/>
            <ac:spMk id="15" creationId="{7AFFF3F7-4395-4F19-BC12-8940796BE3CD}"/>
          </ac:spMkLst>
        </pc:spChg>
        <pc:spChg chg="add del">
          <ac:chgData name="MOFFAT, MACKENZIE (UG)" userId="ffbd1149-6392-415a-8de8-9eba9a27e8de" providerId="ADAL" clId="{B701400C-CD82-5147-A0CC-D5BA1C18F990}" dt="2021-12-02T11:32:37.694" v="244" actId="26606"/>
          <ac:spMkLst>
            <pc:docMk/>
            <pc:sldMk cId="1287416628" sldId="257"/>
            <ac:spMk id="17" creationId="{92806DFD-E192-42CC-B190-3C4C95B8FF4E}"/>
          </ac:spMkLst>
        </pc:spChg>
        <pc:spChg chg="add del">
          <ac:chgData name="MOFFAT, MACKENZIE (UG)" userId="ffbd1149-6392-415a-8de8-9eba9a27e8de" providerId="ADAL" clId="{B701400C-CD82-5147-A0CC-D5BA1C18F990}" dt="2021-12-02T11:32:37.694" v="244" actId="26606"/>
          <ac:spMkLst>
            <pc:docMk/>
            <pc:sldMk cId="1287416628" sldId="257"/>
            <ac:spMk id="19" creationId="{0BFD2628-8E1E-4A9C-8CC0-A04332683126}"/>
          </ac:spMkLst>
        </pc:spChg>
        <pc:spChg chg="add del">
          <ac:chgData name="MOFFAT, MACKENZIE (UG)" userId="ffbd1149-6392-415a-8de8-9eba9a27e8de" providerId="ADAL" clId="{B701400C-CD82-5147-A0CC-D5BA1C18F990}" dt="2021-12-02T11:32:37.694" v="244" actId="26606"/>
          <ac:spMkLst>
            <pc:docMk/>
            <pc:sldMk cId="1287416628" sldId="257"/>
            <ac:spMk id="21" creationId="{D0DAE048-BF8A-4A95-8DBC-D3A926B94CD6}"/>
          </ac:spMkLst>
        </pc:spChg>
        <pc:spChg chg="add del">
          <ac:chgData name="MOFFAT, MACKENZIE (UG)" userId="ffbd1149-6392-415a-8de8-9eba9a27e8de" providerId="ADAL" clId="{B701400C-CD82-5147-A0CC-D5BA1C18F990}" dt="2021-12-02T11:32:38.479" v="246" actId="26606"/>
          <ac:spMkLst>
            <pc:docMk/>
            <pc:sldMk cId="1287416628" sldId="257"/>
            <ac:spMk id="23" creationId="{3C38C329-05C1-44E0-942C-D7A60A7F2810}"/>
          </ac:spMkLst>
        </pc:spChg>
        <pc:spChg chg="add del">
          <ac:chgData name="MOFFAT, MACKENZIE (UG)" userId="ffbd1149-6392-415a-8de8-9eba9a27e8de" providerId="ADAL" clId="{B701400C-CD82-5147-A0CC-D5BA1C18F990}" dt="2021-12-02T11:32:38.479" v="246" actId="26606"/>
          <ac:spMkLst>
            <pc:docMk/>
            <pc:sldMk cId="1287416628" sldId="257"/>
            <ac:spMk id="25" creationId="{DA98F3A3-687B-4002-93F2-58E8590DC79F}"/>
          </ac:spMkLst>
        </pc:spChg>
        <pc:spChg chg="add del">
          <ac:chgData name="MOFFAT, MACKENZIE (UG)" userId="ffbd1149-6392-415a-8de8-9eba9a27e8de" providerId="ADAL" clId="{B701400C-CD82-5147-A0CC-D5BA1C18F990}" dt="2021-12-02T11:32:38.479" v="246" actId="26606"/>
          <ac:spMkLst>
            <pc:docMk/>
            <pc:sldMk cId="1287416628" sldId="257"/>
            <ac:spMk id="26" creationId="{27A1367E-049C-45E5-9C32-CC32DCEAEF94}"/>
          </ac:spMkLst>
        </pc:spChg>
        <pc:spChg chg="add del">
          <ac:chgData name="MOFFAT, MACKENZIE (UG)" userId="ffbd1149-6392-415a-8de8-9eba9a27e8de" providerId="ADAL" clId="{B701400C-CD82-5147-A0CC-D5BA1C18F990}" dt="2021-12-02T11:32:38.479" v="246" actId="26606"/>
          <ac:spMkLst>
            <pc:docMk/>
            <pc:sldMk cId="1287416628" sldId="257"/>
            <ac:spMk id="27" creationId="{16E2DAB7-48CB-400E-9ED2-FB1762BE03D9}"/>
          </ac:spMkLst>
        </pc:spChg>
        <pc:spChg chg="add del">
          <ac:chgData name="MOFFAT, MACKENZIE (UG)" userId="ffbd1149-6392-415a-8de8-9eba9a27e8de" providerId="ADAL" clId="{B701400C-CD82-5147-A0CC-D5BA1C18F990}" dt="2021-12-02T11:32:40.938" v="248" actId="26606"/>
          <ac:spMkLst>
            <pc:docMk/>
            <pc:sldMk cId="1287416628" sldId="257"/>
            <ac:spMk id="29" creationId="{8F3CF990-ACB8-443A-BB74-D36EC8A00B02}"/>
          </ac:spMkLst>
        </pc:spChg>
        <pc:spChg chg="add del">
          <ac:chgData name="MOFFAT, MACKENZIE (UG)" userId="ffbd1149-6392-415a-8de8-9eba9a27e8de" providerId="ADAL" clId="{B701400C-CD82-5147-A0CC-D5BA1C18F990}" dt="2021-12-02T11:32:40.938" v="248" actId="26606"/>
          <ac:spMkLst>
            <pc:docMk/>
            <pc:sldMk cId="1287416628" sldId="257"/>
            <ac:spMk id="32" creationId="{A0B5529D-5CAA-4BF2-B5C9-34705E7661F9}"/>
          </ac:spMkLst>
        </pc:spChg>
        <pc:spChg chg="add del">
          <ac:chgData name="MOFFAT, MACKENZIE (UG)" userId="ffbd1149-6392-415a-8de8-9eba9a27e8de" providerId="ADAL" clId="{B701400C-CD82-5147-A0CC-D5BA1C18F990}" dt="2021-12-02T11:32:40.938" v="248" actId="26606"/>
          <ac:spMkLst>
            <pc:docMk/>
            <pc:sldMk cId="1287416628" sldId="257"/>
            <ac:spMk id="33" creationId="{FBD68200-BC03-4015-860B-CD5C30CD76B8}"/>
          </ac:spMkLst>
        </pc:spChg>
        <pc:spChg chg="add del">
          <ac:chgData name="MOFFAT, MACKENZIE (UG)" userId="ffbd1149-6392-415a-8de8-9eba9a27e8de" providerId="ADAL" clId="{B701400C-CD82-5147-A0CC-D5BA1C18F990}" dt="2021-12-02T11:32:40.938" v="248" actId="26606"/>
          <ac:spMkLst>
            <pc:docMk/>
            <pc:sldMk cId="1287416628" sldId="257"/>
            <ac:spMk id="34" creationId="{332A6F87-AC28-4AA8-B8A6-AEBC67BD0D64}"/>
          </ac:spMkLst>
        </pc:spChg>
        <pc:spChg chg="add del">
          <ac:chgData name="MOFFAT, MACKENZIE (UG)" userId="ffbd1149-6392-415a-8de8-9eba9a27e8de" providerId="ADAL" clId="{B701400C-CD82-5147-A0CC-D5BA1C18F990}" dt="2021-12-02T11:32:46.336" v="250" actId="26606"/>
          <ac:spMkLst>
            <pc:docMk/>
            <pc:sldMk cId="1287416628" sldId="257"/>
            <ac:spMk id="36" creationId="{E5C12349-62E6-4BD7-9794-8785CD02DF1E}"/>
          </ac:spMkLst>
        </pc:spChg>
        <pc:spChg chg="add del">
          <ac:chgData name="MOFFAT, MACKENZIE (UG)" userId="ffbd1149-6392-415a-8de8-9eba9a27e8de" providerId="ADAL" clId="{B701400C-CD82-5147-A0CC-D5BA1C18F990}" dt="2021-12-02T11:32:46.336" v="250" actId="26606"/>
          <ac:spMkLst>
            <pc:docMk/>
            <pc:sldMk cId="1287416628" sldId="257"/>
            <ac:spMk id="39" creationId="{92806DFD-E192-42CC-B190-3C4C95B8FF4E}"/>
          </ac:spMkLst>
        </pc:spChg>
        <pc:spChg chg="add del">
          <ac:chgData name="MOFFAT, MACKENZIE (UG)" userId="ffbd1149-6392-415a-8de8-9eba9a27e8de" providerId="ADAL" clId="{B701400C-CD82-5147-A0CC-D5BA1C18F990}" dt="2021-12-02T11:32:46.336" v="250" actId="26606"/>
          <ac:spMkLst>
            <pc:docMk/>
            <pc:sldMk cId="1287416628" sldId="257"/>
            <ac:spMk id="40" creationId="{761FE168-5946-42F5-93BC-ED1F218474DB}"/>
          </ac:spMkLst>
        </pc:spChg>
        <pc:spChg chg="add del">
          <ac:chgData name="MOFFAT, MACKENZIE (UG)" userId="ffbd1149-6392-415a-8de8-9eba9a27e8de" providerId="ADAL" clId="{B701400C-CD82-5147-A0CC-D5BA1C18F990}" dt="2021-12-02T11:32:52.566" v="252" actId="26606"/>
          <ac:spMkLst>
            <pc:docMk/>
            <pc:sldMk cId="1287416628" sldId="257"/>
            <ac:spMk id="44" creationId="{7BA5DE79-30D1-4A10-8DB9-0A6E523A9723}"/>
          </ac:spMkLst>
        </pc:spChg>
        <pc:spChg chg="add del">
          <ac:chgData name="MOFFAT, MACKENZIE (UG)" userId="ffbd1149-6392-415a-8de8-9eba9a27e8de" providerId="ADAL" clId="{B701400C-CD82-5147-A0CC-D5BA1C18F990}" dt="2021-12-02T11:32:52.566" v="252" actId="26606"/>
          <ac:spMkLst>
            <pc:docMk/>
            <pc:sldMk cId="1287416628" sldId="257"/>
            <ac:spMk id="45" creationId="{9ABD0D63-D23F-4AE7-8270-4185EF9C1C25}"/>
          </ac:spMkLst>
        </pc:spChg>
        <pc:spChg chg="add del">
          <ac:chgData name="MOFFAT, MACKENZIE (UG)" userId="ffbd1149-6392-415a-8de8-9eba9a27e8de" providerId="ADAL" clId="{B701400C-CD82-5147-A0CC-D5BA1C18F990}" dt="2021-12-02T11:32:52.566" v="252" actId="26606"/>
          <ac:spMkLst>
            <pc:docMk/>
            <pc:sldMk cId="1287416628" sldId="257"/>
            <ac:spMk id="46" creationId="{72168E9E-94E9-4BE3-B88C-C8A468117753}"/>
          </ac:spMkLst>
        </pc:spChg>
        <pc:spChg chg="add del">
          <ac:chgData name="MOFFAT, MACKENZIE (UG)" userId="ffbd1149-6392-415a-8de8-9eba9a27e8de" providerId="ADAL" clId="{B701400C-CD82-5147-A0CC-D5BA1C18F990}" dt="2021-12-02T11:32:52.566" v="252" actId="26606"/>
          <ac:spMkLst>
            <pc:docMk/>
            <pc:sldMk cId="1287416628" sldId="257"/>
            <ac:spMk id="47" creationId="{12107AC1-AA0D-4097-B03D-FD3C632AB886}"/>
          </ac:spMkLst>
        </pc:spChg>
        <pc:spChg chg="add del">
          <ac:chgData name="MOFFAT, MACKENZIE (UG)" userId="ffbd1149-6392-415a-8de8-9eba9a27e8de" providerId="ADAL" clId="{B701400C-CD82-5147-A0CC-D5BA1C18F990}" dt="2021-12-02T11:32:52.566" v="252" actId="26606"/>
          <ac:spMkLst>
            <pc:docMk/>
            <pc:sldMk cId="1287416628" sldId="257"/>
            <ac:spMk id="48" creationId="{7C8D231A-EC46-4736-B00F-76D307082204}"/>
          </ac:spMkLst>
        </pc:spChg>
        <pc:spChg chg="add del">
          <ac:chgData name="MOFFAT, MACKENZIE (UG)" userId="ffbd1149-6392-415a-8de8-9eba9a27e8de" providerId="ADAL" clId="{B701400C-CD82-5147-A0CC-D5BA1C18F990}" dt="2021-12-02T11:32:52.566" v="252" actId="26606"/>
          <ac:spMkLst>
            <pc:docMk/>
            <pc:sldMk cId="1287416628" sldId="257"/>
            <ac:spMk id="49" creationId="{3C38C329-05C1-44E0-942C-D7A60A7F2810}"/>
          </ac:spMkLst>
        </pc:spChg>
        <pc:spChg chg="add del">
          <ac:chgData name="MOFFAT, MACKENZIE (UG)" userId="ffbd1149-6392-415a-8de8-9eba9a27e8de" providerId="ADAL" clId="{B701400C-CD82-5147-A0CC-D5BA1C18F990}" dt="2021-12-02T11:32:52.566" v="252" actId="26606"/>
          <ac:spMkLst>
            <pc:docMk/>
            <pc:sldMk cId="1287416628" sldId="257"/>
            <ac:spMk id="51" creationId="{60DFF115-119D-479E-9D15-475C47026639}"/>
          </ac:spMkLst>
        </pc:spChg>
        <pc:spChg chg="add del">
          <ac:chgData name="MOFFAT, MACKENZIE (UG)" userId="ffbd1149-6392-415a-8de8-9eba9a27e8de" providerId="ADAL" clId="{B701400C-CD82-5147-A0CC-D5BA1C18F990}" dt="2021-12-02T11:32:52.566" v="252" actId="26606"/>
          <ac:spMkLst>
            <pc:docMk/>
            <pc:sldMk cId="1287416628" sldId="257"/>
            <ac:spMk id="52" creationId="{DA98F3A3-687B-4002-93F2-58E8590DC79F}"/>
          </ac:spMkLst>
        </pc:spChg>
        <pc:spChg chg="add del">
          <ac:chgData name="MOFFAT, MACKENZIE (UG)" userId="ffbd1149-6392-415a-8de8-9eba9a27e8de" providerId="ADAL" clId="{B701400C-CD82-5147-A0CC-D5BA1C18F990}" dt="2021-12-02T11:32:52.566" v="252" actId="26606"/>
          <ac:spMkLst>
            <pc:docMk/>
            <pc:sldMk cId="1287416628" sldId="257"/>
            <ac:spMk id="53" creationId="{27A1367E-049C-45E5-9C32-CC32DCEAEF94}"/>
          </ac:spMkLst>
        </pc:spChg>
        <pc:spChg chg="add del">
          <ac:chgData name="MOFFAT, MACKENZIE (UG)" userId="ffbd1149-6392-415a-8de8-9eba9a27e8de" providerId="ADAL" clId="{B701400C-CD82-5147-A0CC-D5BA1C18F990}" dt="2021-12-02T11:32:52.566" v="252" actId="26606"/>
          <ac:spMkLst>
            <pc:docMk/>
            <pc:sldMk cId="1287416628" sldId="257"/>
            <ac:spMk id="54" creationId="{7E1CAA8C-D8F1-4D3B-87B4-4B17F3E28819}"/>
          </ac:spMkLst>
        </pc:spChg>
        <pc:spChg chg="add del">
          <ac:chgData name="MOFFAT, MACKENZIE (UG)" userId="ffbd1149-6392-415a-8de8-9eba9a27e8de" providerId="ADAL" clId="{B701400C-CD82-5147-A0CC-D5BA1C18F990}" dt="2021-12-02T11:32:52.566" v="252" actId="26606"/>
          <ac:spMkLst>
            <pc:docMk/>
            <pc:sldMk cId="1287416628" sldId="257"/>
            <ac:spMk id="55" creationId="{9940C00A-8E23-074B-8E90-62BABF9F2E1E}"/>
          </ac:spMkLst>
        </pc:spChg>
        <pc:spChg chg="add del">
          <ac:chgData name="MOFFAT, MACKENZIE (UG)" userId="ffbd1149-6392-415a-8de8-9eba9a27e8de" providerId="ADAL" clId="{B701400C-CD82-5147-A0CC-D5BA1C18F990}" dt="2021-12-02T11:32:55.281" v="254" actId="26606"/>
          <ac:spMkLst>
            <pc:docMk/>
            <pc:sldMk cId="1287416628" sldId="257"/>
            <ac:spMk id="57" creationId="{E5C12349-62E6-4BD7-9794-8785CD02DF1E}"/>
          </ac:spMkLst>
        </pc:spChg>
        <pc:spChg chg="add del">
          <ac:chgData name="MOFFAT, MACKENZIE (UG)" userId="ffbd1149-6392-415a-8de8-9eba9a27e8de" providerId="ADAL" clId="{B701400C-CD82-5147-A0CC-D5BA1C18F990}" dt="2021-12-02T11:32:55.281" v="254" actId="26606"/>
          <ac:spMkLst>
            <pc:docMk/>
            <pc:sldMk cId="1287416628" sldId="257"/>
            <ac:spMk id="60" creationId="{92806DFD-E192-42CC-B190-3C4C95B8FF4E}"/>
          </ac:spMkLst>
        </pc:spChg>
        <pc:spChg chg="add del">
          <ac:chgData name="MOFFAT, MACKENZIE (UG)" userId="ffbd1149-6392-415a-8de8-9eba9a27e8de" providerId="ADAL" clId="{B701400C-CD82-5147-A0CC-D5BA1C18F990}" dt="2021-12-02T11:32:55.281" v="254" actId="26606"/>
          <ac:spMkLst>
            <pc:docMk/>
            <pc:sldMk cId="1287416628" sldId="257"/>
            <ac:spMk id="61" creationId="{761FE168-5946-42F5-93BC-ED1F218474DB}"/>
          </ac:spMkLst>
        </pc:spChg>
        <pc:spChg chg="add del">
          <ac:chgData name="MOFFAT, MACKENZIE (UG)" userId="ffbd1149-6392-415a-8de8-9eba9a27e8de" providerId="ADAL" clId="{B701400C-CD82-5147-A0CC-D5BA1C18F990}" dt="2021-12-02T11:32:55.281" v="254" actId="26606"/>
          <ac:spMkLst>
            <pc:docMk/>
            <pc:sldMk cId="1287416628" sldId="257"/>
            <ac:spMk id="62" creationId="{1EEF91B1-6F56-1041-BE2B-551CF5CE98F4}"/>
          </ac:spMkLst>
        </pc:spChg>
        <pc:spChg chg="add del">
          <ac:chgData name="MOFFAT, MACKENZIE (UG)" userId="ffbd1149-6392-415a-8de8-9eba9a27e8de" providerId="ADAL" clId="{B701400C-CD82-5147-A0CC-D5BA1C18F990}" dt="2021-12-02T11:32:56.339" v="256" actId="26606"/>
          <ac:spMkLst>
            <pc:docMk/>
            <pc:sldMk cId="1287416628" sldId="257"/>
            <ac:spMk id="66" creationId="{7BA5DE79-30D1-4A10-8DB9-0A6E523A9723}"/>
          </ac:spMkLst>
        </pc:spChg>
        <pc:spChg chg="add del">
          <ac:chgData name="MOFFAT, MACKENZIE (UG)" userId="ffbd1149-6392-415a-8de8-9eba9a27e8de" providerId="ADAL" clId="{B701400C-CD82-5147-A0CC-D5BA1C18F990}" dt="2021-12-02T11:32:56.339" v="256" actId="26606"/>
          <ac:spMkLst>
            <pc:docMk/>
            <pc:sldMk cId="1287416628" sldId="257"/>
            <ac:spMk id="67" creationId="{9ABD0D63-D23F-4AE7-8270-4185EF9C1C25}"/>
          </ac:spMkLst>
        </pc:spChg>
        <pc:spChg chg="add del">
          <ac:chgData name="MOFFAT, MACKENZIE (UG)" userId="ffbd1149-6392-415a-8de8-9eba9a27e8de" providerId="ADAL" clId="{B701400C-CD82-5147-A0CC-D5BA1C18F990}" dt="2021-12-02T11:32:56.339" v="256" actId="26606"/>
          <ac:spMkLst>
            <pc:docMk/>
            <pc:sldMk cId="1287416628" sldId="257"/>
            <ac:spMk id="68" creationId="{72168E9E-94E9-4BE3-B88C-C8A468117753}"/>
          </ac:spMkLst>
        </pc:spChg>
        <pc:spChg chg="add del">
          <ac:chgData name="MOFFAT, MACKENZIE (UG)" userId="ffbd1149-6392-415a-8de8-9eba9a27e8de" providerId="ADAL" clId="{B701400C-CD82-5147-A0CC-D5BA1C18F990}" dt="2021-12-02T11:32:56.339" v="256" actId="26606"/>
          <ac:spMkLst>
            <pc:docMk/>
            <pc:sldMk cId="1287416628" sldId="257"/>
            <ac:spMk id="69" creationId="{12107AC1-AA0D-4097-B03D-FD3C632AB886}"/>
          </ac:spMkLst>
        </pc:spChg>
        <pc:spChg chg="add del">
          <ac:chgData name="MOFFAT, MACKENZIE (UG)" userId="ffbd1149-6392-415a-8de8-9eba9a27e8de" providerId="ADAL" clId="{B701400C-CD82-5147-A0CC-D5BA1C18F990}" dt="2021-12-02T11:32:56.339" v="256" actId="26606"/>
          <ac:spMkLst>
            <pc:docMk/>
            <pc:sldMk cId="1287416628" sldId="257"/>
            <ac:spMk id="70" creationId="{7C8D231A-EC46-4736-B00F-76D307082204}"/>
          </ac:spMkLst>
        </pc:spChg>
        <pc:spChg chg="add del">
          <ac:chgData name="MOFFAT, MACKENZIE (UG)" userId="ffbd1149-6392-415a-8de8-9eba9a27e8de" providerId="ADAL" clId="{B701400C-CD82-5147-A0CC-D5BA1C18F990}" dt="2021-12-02T11:32:56.339" v="256" actId="26606"/>
          <ac:spMkLst>
            <pc:docMk/>
            <pc:sldMk cId="1287416628" sldId="257"/>
            <ac:spMk id="71" creationId="{3C38C329-05C1-44E0-942C-D7A60A7F2810}"/>
          </ac:spMkLst>
        </pc:spChg>
        <pc:spChg chg="add del">
          <ac:chgData name="MOFFAT, MACKENZIE (UG)" userId="ffbd1149-6392-415a-8de8-9eba9a27e8de" providerId="ADAL" clId="{B701400C-CD82-5147-A0CC-D5BA1C18F990}" dt="2021-12-02T11:32:56.339" v="256" actId="26606"/>
          <ac:spMkLst>
            <pc:docMk/>
            <pc:sldMk cId="1287416628" sldId="257"/>
            <ac:spMk id="73" creationId="{60DFF115-119D-479E-9D15-475C47026639}"/>
          </ac:spMkLst>
        </pc:spChg>
        <pc:spChg chg="add del">
          <ac:chgData name="MOFFAT, MACKENZIE (UG)" userId="ffbd1149-6392-415a-8de8-9eba9a27e8de" providerId="ADAL" clId="{B701400C-CD82-5147-A0CC-D5BA1C18F990}" dt="2021-12-02T11:32:56.339" v="256" actId="26606"/>
          <ac:spMkLst>
            <pc:docMk/>
            <pc:sldMk cId="1287416628" sldId="257"/>
            <ac:spMk id="74" creationId="{DA98F3A3-687B-4002-93F2-58E8590DC79F}"/>
          </ac:spMkLst>
        </pc:spChg>
        <pc:spChg chg="add del">
          <ac:chgData name="MOFFAT, MACKENZIE (UG)" userId="ffbd1149-6392-415a-8de8-9eba9a27e8de" providerId="ADAL" clId="{B701400C-CD82-5147-A0CC-D5BA1C18F990}" dt="2021-12-02T11:32:56.339" v="256" actId="26606"/>
          <ac:spMkLst>
            <pc:docMk/>
            <pc:sldMk cId="1287416628" sldId="257"/>
            <ac:spMk id="75" creationId="{27A1367E-049C-45E5-9C32-CC32DCEAEF94}"/>
          </ac:spMkLst>
        </pc:spChg>
        <pc:spChg chg="add del">
          <ac:chgData name="MOFFAT, MACKENZIE (UG)" userId="ffbd1149-6392-415a-8de8-9eba9a27e8de" providerId="ADAL" clId="{B701400C-CD82-5147-A0CC-D5BA1C18F990}" dt="2021-12-02T11:32:56.339" v="256" actId="26606"/>
          <ac:spMkLst>
            <pc:docMk/>
            <pc:sldMk cId="1287416628" sldId="257"/>
            <ac:spMk id="76" creationId="{7E1CAA8C-D8F1-4D3B-87B4-4B17F3E28819}"/>
          </ac:spMkLst>
        </pc:spChg>
        <pc:spChg chg="add del">
          <ac:chgData name="MOFFAT, MACKENZIE (UG)" userId="ffbd1149-6392-415a-8de8-9eba9a27e8de" providerId="ADAL" clId="{B701400C-CD82-5147-A0CC-D5BA1C18F990}" dt="2021-12-02T11:32:56.339" v="256" actId="26606"/>
          <ac:spMkLst>
            <pc:docMk/>
            <pc:sldMk cId="1287416628" sldId="257"/>
            <ac:spMk id="77" creationId="{9940C00A-8E23-074B-8E90-62BABF9F2E1E}"/>
          </ac:spMkLst>
        </pc:spChg>
        <pc:spChg chg="add mod">
          <ac:chgData name="MOFFAT, MACKENZIE (UG)" userId="ffbd1149-6392-415a-8de8-9eba9a27e8de" providerId="ADAL" clId="{B701400C-CD82-5147-A0CC-D5BA1C18F990}" dt="2021-12-02T11:58:34.024" v="569" actId="1036"/>
          <ac:spMkLst>
            <pc:docMk/>
            <pc:sldMk cId="1287416628" sldId="257"/>
            <ac:spMk id="78" creationId="{E43FF431-DA38-A849-AE16-6CEB8562ADC1}"/>
          </ac:spMkLst>
        </pc:spChg>
        <pc:spChg chg="add">
          <ac:chgData name="MOFFAT, MACKENZIE (UG)" userId="ffbd1149-6392-415a-8de8-9eba9a27e8de" providerId="ADAL" clId="{B701400C-CD82-5147-A0CC-D5BA1C18F990}" dt="2021-12-02T11:32:56.401" v="257" actId="26606"/>
          <ac:spMkLst>
            <pc:docMk/>
            <pc:sldMk cId="1287416628" sldId="257"/>
            <ac:spMk id="79" creationId="{E5C12349-62E6-4BD7-9794-8785CD02DF1E}"/>
          </ac:spMkLst>
        </pc:spChg>
        <pc:spChg chg="add">
          <ac:chgData name="MOFFAT, MACKENZIE (UG)" userId="ffbd1149-6392-415a-8de8-9eba9a27e8de" providerId="ADAL" clId="{B701400C-CD82-5147-A0CC-D5BA1C18F990}" dt="2021-12-02T11:32:56.401" v="257" actId="26606"/>
          <ac:spMkLst>
            <pc:docMk/>
            <pc:sldMk cId="1287416628" sldId="257"/>
            <ac:spMk id="82" creationId="{92806DFD-E192-42CC-B190-3C4C95B8FF4E}"/>
          </ac:spMkLst>
        </pc:spChg>
        <pc:spChg chg="add">
          <ac:chgData name="MOFFAT, MACKENZIE (UG)" userId="ffbd1149-6392-415a-8de8-9eba9a27e8de" providerId="ADAL" clId="{B701400C-CD82-5147-A0CC-D5BA1C18F990}" dt="2021-12-02T11:32:56.401" v="257" actId="26606"/>
          <ac:spMkLst>
            <pc:docMk/>
            <pc:sldMk cId="1287416628" sldId="257"/>
            <ac:spMk id="83" creationId="{761FE168-5946-42F5-93BC-ED1F218474DB}"/>
          </ac:spMkLst>
        </pc:spChg>
        <pc:spChg chg="add del">
          <ac:chgData name="MOFFAT, MACKENZIE (UG)" userId="ffbd1149-6392-415a-8de8-9eba9a27e8de" providerId="ADAL" clId="{B701400C-CD82-5147-A0CC-D5BA1C18F990}" dt="2021-12-02T11:38:42.990" v="441" actId="478"/>
          <ac:spMkLst>
            <pc:docMk/>
            <pc:sldMk cId="1287416628" sldId="257"/>
            <ac:spMk id="84" creationId="{1EEF91B1-6F56-1041-BE2B-551CF5CE98F4}"/>
          </ac:spMkLst>
        </pc:spChg>
        <pc:picChg chg="add del">
          <ac:chgData name="MOFFAT, MACKENZIE (UG)" userId="ffbd1149-6392-415a-8de8-9eba9a27e8de" providerId="ADAL" clId="{B701400C-CD82-5147-A0CC-D5BA1C18F990}" dt="2021-12-02T11:32:37.694" v="244" actId="26606"/>
          <ac:picMkLst>
            <pc:docMk/>
            <pc:sldMk cId="1287416628" sldId="257"/>
            <ac:picMk id="11" creationId="{D5F431FD-989C-4F7B-9EF1-BDED51AED4CF}"/>
          </ac:picMkLst>
        </pc:picChg>
        <pc:picChg chg="add del">
          <ac:chgData name="MOFFAT, MACKENZIE (UG)" userId="ffbd1149-6392-415a-8de8-9eba9a27e8de" providerId="ADAL" clId="{B701400C-CD82-5147-A0CC-D5BA1C18F990}" dt="2021-12-02T11:32:38.479" v="246" actId="26606"/>
          <ac:picMkLst>
            <pc:docMk/>
            <pc:sldMk cId="1287416628" sldId="257"/>
            <ac:picMk id="24" creationId="{A40E99DB-69B1-42D9-9A2E-A196302E0CAC}"/>
          </ac:picMkLst>
        </pc:picChg>
        <pc:picChg chg="add del">
          <ac:chgData name="MOFFAT, MACKENZIE (UG)" userId="ffbd1149-6392-415a-8de8-9eba9a27e8de" providerId="ADAL" clId="{B701400C-CD82-5147-A0CC-D5BA1C18F990}" dt="2021-12-02T11:32:40.938" v="248" actId="26606"/>
          <ac:picMkLst>
            <pc:docMk/>
            <pc:sldMk cId="1287416628" sldId="257"/>
            <ac:picMk id="30" creationId="{00B98862-BEE1-44FB-A335-A1B9106B445E}"/>
          </ac:picMkLst>
        </pc:picChg>
        <pc:picChg chg="add del">
          <ac:chgData name="MOFFAT, MACKENZIE (UG)" userId="ffbd1149-6392-415a-8de8-9eba9a27e8de" providerId="ADAL" clId="{B701400C-CD82-5147-A0CC-D5BA1C18F990}" dt="2021-12-02T11:32:40.938" v="248" actId="26606"/>
          <ac:picMkLst>
            <pc:docMk/>
            <pc:sldMk cId="1287416628" sldId="257"/>
            <ac:picMk id="31" creationId="{7185CF21-0594-48C0-9F3E-254D6BCE9D9B}"/>
          </ac:picMkLst>
        </pc:picChg>
        <pc:picChg chg="add del">
          <ac:chgData name="MOFFAT, MACKENZIE (UG)" userId="ffbd1149-6392-415a-8de8-9eba9a27e8de" providerId="ADAL" clId="{B701400C-CD82-5147-A0CC-D5BA1C18F990}" dt="2021-12-02T11:32:46.336" v="250" actId="26606"/>
          <ac:picMkLst>
            <pc:docMk/>
            <pc:sldMk cId="1287416628" sldId="257"/>
            <ac:picMk id="37" creationId="{DF2C9459-3C4B-453D-B2C2-AD0679BF0DC5}"/>
          </ac:picMkLst>
        </pc:picChg>
        <pc:picChg chg="add del">
          <ac:chgData name="MOFFAT, MACKENZIE (UG)" userId="ffbd1149-6392-415a-8de8-9eba9a27e8de" providerId="ADAL" clId="{B701400C-CD82-5147-A0CC-D5BA1C18F990}" dt="2021-12-02T11:32:46.336" v="250" actId="26606"/>
          <ac:picMkLst>
            <pc:docMk/>
            <pc:sldMk cId="1287416628" sldId="257"/>
            <ac:picMk id="38" creationId="{4DB48376-A646-4B75-9776-453930C415D4}"/>
          </ac:picMkLst>
        </pc:picChg>
        <pc:picChg chg="add del">
          <ac:chgData name="MOFFAT, MACKENZIE (UG)" userId="ffbd1149-6392-415a-8de8-9eba9a27e8de" providerId="ADAL" clId="{B701400C-CD82-5147-A0CC-D5BA1C18F990}" dt="2021-12-02T11:32:52.566" v="252" actId="26606"/>
          <ac:picMkLst>
            <pc:docMk/>
            <pc:sldMk cId="1287416628" sldId="257"/>
            <ac:picMk id="42" creationId="{3DBBA26C-89C3-411F-9753-606A413F89AF}"/>
          </ac:picMkLst>
        </pc:picChg>
        <pc:picChg chg="add del">
          <ac:chgData name="MOFFAT, MACKENZIE (UG)" userId="ffbd1149-6392-415a-8de8-9eba9a27e8de" providerId="ADAL" clId="{B701400C-CD82-5147-A0CC-D5BA1C18F990}" dt="2021-12-02T11:32:52.566" v="252" actId="26606"/>
          <ac:picMkLst>
            <pc:docMk/>
            <pc:sldMk cId="1287416628" sldId="257"/>
            <ac:picMk id="43" creationId="{EEAD2215-6311-4D1C-B6B5-F57CB6BFCBCA}"/>
          </ac:picMkLst>
        </pc:picChg>
        <pc:picChg chg="add del">
          <ac:chgData name="MOFFAT, MACKENZIE (UG)" userId="ffbd1149-6392-415a-8de8-9eba9a27e8de" providerId="ADAL" clId="{B701400C-CD82-5147-A0CC-D5BA1C18F990}" dt="2021-12-02T11:32:52.566" v="252" actId="26606"/>
          <ac:picMkLst>
            <pc:docMk/>
            <pc:sldMk cId="1287416628" sldId="257"/>
            <ac:picMk id="50" creationId="{A40E99DB-69B1-42D9-9A2E-A196302E0CAC}"/>
          </ac:picMkLst>
        </pc:picChg>
        <pc:picChg chg="add del">
          <ac:chgData name="MOFFAT, MACKENZIE (UG)" userId="ffbd1149-6392-415a-8de8-9eba9a27e8de" providerId="ADAL" clId="{B701400C-CD82-5147-A0CC-D5BA1C18F990}" dt="2021-12-02T11:32:55.281" v="254" actId="26606"/>
          <ac:picMkLst>
            <pc:docMk/>
            <pc:sldMk cId="1287416628" sldId="257"/>
            <ac:picMk id="58" creationId="{DF2C9459-3C4B-453D-B2C2-AD0679BF0DC5}"/>
          </ac:picMkLst>
        </pc:picChg>
        <pc:picChg chg="add del">
          <ac:chgData name="MOFFAT, MACKENZIE (UG)" userId="ffbd1149-6392-415a-8de8-9eba9a27e8de" providerId="ADAL" clId="{B701400C-CD82-5147-A0CC-D5BA1C18F990}" dt="2021-12-02T11:32:55.281" v="254" actId="26606"/>
          <ac:picMkLst>
            <pc:docMk/>
            <pc:sldMk cId="1287416628" sldId="257"/>
            <ac:picMk id="59" creationId="{4DB48376-A646-4B75-9776-453930C415D4}"/>
          </ac:picMkLst>
        </pc:picChg>
        <pc:picChg chg="add del">
          <ac:chgData name="MOFFAT, MACKENZIE (UG)" userId="ffbd1149-6392-415a-8de8-9eba9a27e8de" providerId="ADAL" clId="{B701400C-CD82-5147-A0CC-D5BA1C18F990}" dt="2021-12-02T11:32:56.339" v="256" actId="26606"/>
          <ac:picMkLst>
            <pc:docMk/>
            <pc:sldMk cId="1287416628" sldId="257"/>
            <ac:picMk id="64" creationId="{3DBBA26C-89C3-411F-9753-606A413F89AF}"/>
          </ac:picMkLst>
        </pc:picChg>
        <pc:picChg chg="add del">
          <ac:chgData name="MOFFAT, MACKENZIE (UG)" userId="ffbd1149-6392-415a-8de8-9eba9a27e8de" providerId="ADAL" clId="{B701400C-CD82-5147-A0CC-D5BA1C18F990}" dt="2021-12-02T11:32:56.339" v="256" actId="26606"/>
          <ac:picMkLst>
            <pc:docMk/>
            <pc:sldMk cId="1287416628" sldId="257"/>
            <ac:picMk id="65" creationId="{EEAD2215-6311-4D1C-B6B5-F57CB6BFCBCA}"/>
          </ac:picMkLst>
        </pc:picChg>
        <pc:picChg chg="add del">
          <ac:chgData name="MOFFAT, MACKENZIE (UG)" userId="ffbd1149-6392-415a-8de8-9eba9a27e8de" providerId="ADAL" clId="{B701400C-CD82-5147-A0CC-D5BA1C18F990}" dt="2021-12-02T11:32:56.339" v="256" actId="26606"/>
          <ac:picMkLst>
            <pc:docMk/>
            <pc:sldMk cId="1287416628" sldId="257"/>
            <ac:picMk id="72" creationId="{A40E99DB-69B1-42D9-9A2E-A196302E0CAC}"/>
          </ac:picMkLst>
        </pc:picChg>
        <pc:picChg chg="add">
          <ac:chgData name="MOFFAT, MACKENZIE (UG)" userId="ffbd1149-6392-415a-8de8-9eba9a27e8de" providerId="ADAL" clId="{B701400C-CD82-5147-A0CC-D5BA1C18F990}" dt="2021-12-02T11:32:56.401" v="257" actId="26606"/>
          <ac:picMkLst>
            <pc:docMk/>
            <pc:sldMk cId="1287416628" sldId="257"/>
            <ac:picMk id="80" creationId="{DF2C9459-3C4B-453D-B2C2-AD0679BF0DC5}"/>
          </ac:picMkLst>
        </pc:picChg>
        <pc:picChg chg="add">
          <ac:chgData name="MOFFAT, MACKENZIE (UG)" userId="ffbd1149-6392-415a-8de8-9eba9a27e8de" providerId="ADAL" clId="{B701400C-CD82-5147-A0CC-D5BA1C18F990}" dt="2021-12-02T11:32:56.401" v="257" actId="26606"/>
          <ac:picMkLst>
            <pc:docMk/>
            <pc:sldMk cId="1287416628" sldId="257"/>
            <ac:picMk id="81" creationId="{4DB48376-A646-4B75-9776-453930C415D4}"/>
          </ac:picMkLst>
        </pc:picChg>
      </pc:sldChg>
      <pc:sldChg chg="addSp delSp modSp mod">
        <pc:chgData name="MOFFAT, MACKENZIE (UG)" userId="ffbd1149-6392-415a-8de8-9eba9a27e8de" providerId="ADAL" clId="{B701400C-CD82-5147-A0CC-D5BA1C18F990}" dt="2021-12-02T16:15:17.630" v="2952" actId="1076"/>
        <pc:sldMkLst>
          <pc:docMk/>
          <pc:sldMk cId="778484124" sldId="258"/>
        </pc:sldMkLst>
        <pc:spChg chg="mod">
          <ac:chgData name="MOFFAT, MACKENZIE (UG)" userId="ffbd1149-6392-415a-8de8-9eba9a27e8de" providerId="ADAL" clId="{B701400C-CD82-5147-A0CC-D5BA1C18F990}" dt="2021-12-02T11:31:33.044" v="206" actId="14100"/>
          <ac:spMkLst>
            <pc:docMk/>
            <pc:sldMk cId="778484124" sldId="258"/>
            <ac:spMk id="2" creationId="{DCCDAE55-C30E-4742-A3E6-012E62840AA7}"/>
          </ac:spMkLst>
        </pc:spChg>
        <pc:spChg chg="add del mod">
          <ac:chgData name="MOFFAT, MACKENZIE (UG)" userId="ffbd1149-6392-415a-8de8-9eba9a27e8de" providerId="ADAL" clId="{B701400C-CD82-5147-A0CC-D5BA1C18F990}" dt="2021-12-02T16:15:08.814" v="2948"/>
          <ac:spMkLst>
            <pc:docMk/>
            <pc:sldMk cId="778484124" sldId="258"/>
            <ac:spMk id="3" creationId="{05F06647-D314-E748-921A-7B41B7941ED0}"/>
          </ac:spMkLst>
        </pc:spChg>
        <pc:spChg chg="add mod">
          <ac:chgData name="MOFFAT, MACKENZIE (UG)" userId="ffbd1149-6392-415a-8de8-9eba9a27e8de" providerId="ADAL" clId="{B701400C-CD82-5147-A0CC-D5BA1C18F990}" dt="2021-12-02T11:31:55.764" v="242" actId="1076"/>
          <ac:spMkLst>
            <pc:docMk/>
            <pc:sldMk cId="778484124" sldId="258"/>
            <ac:spMk id="5" creationId="{66985865-4F30-4D42-8042-C3983D1BF44B}"/>
          </ac:spMkLst>
        </pc:spChg>
        <pc:spChg chg="mod">
          <ac:chgData name="MOFFAT, MACKENZIE (UG)" userId="ffbd1149-6392-415a-8de8-9eba9a27e8de" providerId="ADAL" clId="{B701400C-CD82-5147-A0CC-D5BA1C18F990}" dt="2021-12-02T16:15:14.915" v="2950" actId="1036"/>
          <ac:spMkLst>
            <pc:docMk/>
            <pc:sldMk cId="778484124" sldId="258"/>
            <ac:spMk id="8" creationId="{796230E7-B558-864D-AE44-C7AACDA35CB3}"/>
          </ac:spMkLst>
        </pc:spChg>
        <pc:picChg chg="mod">
          <ac:chgData name="MOFFAT, MACKENZIE (UG)" userId="ffbd1149-6392-415a-8de8-9eba9a27e8de" providerId="ADAL" clId="{B701400C-CD82-5147-A0CC-D5BA1C18F990}" dt="2021-12-02T16:15:17.630" v="2952" actId="1076"/>
          <ac:picMkLst>
            <pc:docMk/>
            <pc:sldMk cId="778484124" sldId="258"/>
            <ac:picMk id="26" creationId="{C44C985A-5813-4EC3-BC48-E9F048ADEBFD}"/>
          </ac:picMkLst>
        </pc:picChg>
      </pc:sldChg>
      <pc:sldChg chg="addSp modSp mod setBg">
        <pc:chgData name="MOFFAT, MACKENZIE (UG)" userId="ffbd1149-6392-415a-8de8-9eba9a27e8de" providerId="ADAL" clId="{B701400C-CD82-5147-A0CC-D5BA1C18F990}" dt="2021-12-01T13:54:59.463" v="146" actId="1037"/>
        <pc:sldMkLst>
          <pc:docMk/>
          <pc:sldMk cId="2619236236" sldId="260"/>
        </pc:sldMkLst>
        <pc:spChg chg="mod">
          <ac:chgData name="MOFFAT, MACKENZIE (UG)" userId="ffbd1149-6392-415a-8de8-9eba9a27e8de" providerId="ADAL" clId="{B701400C-CD82-5147-A0CC-D5BA1C18F990}" dt="2021-12-01T13:54:59.463" v="146" actId="1037"/>
          <ac:spMkLst>
            <pc:docMk/>
            <pc:sldMk cId="2619236236" sldId="260"/>
            <ac:spMk id="2" creationId="{64368719-91AB-1345-B39D-C8C2A871A2BF}"/>
          </ac:spMkLst>
        </pc:spChg>
        <pc:spChg chg="mod">
          <ac:chgData name="MOFFAT, MACKENZIE (UG)" userId="ffbd1149-6392-415a-8de8-9eba9a27e8de" providerId="ADAL" clId="{B701400C-CD82-5147-A0CC-D5BA1C18F990}" dt="2021-12-01T13:54:59.463" v="146" actId="1037"/>
          <ac:spMkLst>
            <pc:docMk/>
            <pc:sldMk cId="2619236236" sldId="260"/>
            <ac:spMk id="3" creationId="{E52CCF53-6A5D-1149-8663-25F9095649A5}"/>
          </ac:spMkLst>
        </pc:spChg>
        <pc:spChg chg="add">
          <ac:chgData name="MOFFAT, MACKENZIE (UG)" userId="ffbd1149-6392-415a-8de8-9eba9a27e8de" providerId="ADAL" clId="{B701400C-CD82-5147-A0CC-D5BA1C18F990}" dt="2021-12-01T13:48:49.753" v="23" actId="26606"/>
          <ac:spMkLst>
            <pc:docMk/>
            <pc:sldMk cId="2619236236" sldId="260"/>
            <ac:spMk id="71" creationId="{A3885F13-793A-495D-BA2B-0F4570AD1192}"/>
          </ac:spMkLst>
        </pc:spChg>
        <pc:spChg chg="add">
          <ac:chgData name="MOFFAT, MACKENZIE (UG)" userId="ffbd1149-6392-415a-8de8-9eba9a27e8de" providerId="ADAL" clId="{B701400C-CD82-5147-A0CC-D5BA1C18F990}" dt="2021-12-01T13:48:49.753" v="23" actId="26606"/>
          <ac:spMkLst>
            <pc:docMk/>
            <pc:sldMk cId="2619236236" sldId="260"/>
            <ac:spMk id="77" creationId="{4FD1765F-44EA-48C7-8AB7-1ED4F6FBC9DD}"/>
          </ac:spMkLst>
        </pc:spChg>
        <pc:spChg chg="add">
          <ac:chgData name="MOFFAT, MACKENZIE (UG)" userId="ffbd1149-6392-415a-8de8-9eba9a27e8de" providerId="ADAL" clId="{B701400C-CD82-5147-A0CC-D5BA1C18F990}" dt="2021-12-01T13:48:49.753" v="23" actId="26606"/>
          <ac:spMkLst>
            <pc:docMk/>
            <pc:sldMk cId="2619236236" sldId="260"/>
            <ac:spMk id="79" creationId="{1FF7857D-E98E-495B-B8A4-3FC6B1D4C4DD}"/>
          </ac:spMkLst>
        </pc:spChg>
        <pc:spChg chg="add">
          <ac:chgData name="MOFFAT, MACKENZIE (UG)" userId="ffbd1149-6392-415a-8de8-9eba9a27e8de" providerId="ADAL" clId="{B701400C-CD82-5147-A0CC-D5BA1C18F990}" dt="2021-12-01T13:48:49.753" v="23" actId="26606"/>
          <ac:spMkLst>
            <pc:docMk/>
            <pc:sldMk cId="2619236236" sldId="260"/>
            <ac:spMk id="81" creationId="{0DBA3E57-5CD6-4B46-9194-26E82DA3846E}"/>
          </ac:spMkLst>
        </pc:spChg>
        <pc:spChg chg="add">
          <ac:chgData name="MOFFAT, MACKENZIE (UG)" userId="ffbd1149-6392-415a-8de8-9eba9a27e8de" providerId="ADAL" clId="{B701400C-CD82-5147-A0CC-D5BA1C18F990}" dt="2021-12-01T13:48:49.753" v="23" actId="26606"/>
          <ac:spMkLst>
            <pc:docMk/>
            <pc:sldMk cId="2619236236" sldId="260"/>
            <ac:spMk id="83" creationId="{A77E94FA-15D7-48DE-9ADF-C2B27A66370D}"/>
          </ac:spMkLst>
        </pc:spChg>
        <pc:picChg chg="add">
          <ac:chgData name="MOFFAT, MACKENZIE (UG)" userId="ffbd1149-6392-415a-8de8-9eba9a27e8de" providerId="ADAL" clId="{B701400C-CD82-5147-A0CC-D5BA1C18F990}" dt="2021-12-01T13:48:49.753" v="23" actId="26606"/>
          <ac:picMkLst>
            <pc:docMk/>
            <pc:sldMk cId="2619236236" sldId="260"/>
            <ac:picMk id="73" creationId="{3752DAF3-DBE0-46F2-98F0-8413B042227F}"/>
          </ac:picMkLst>
        </pc:picChg>
        <pc:picChg chg="add">
          <ac:chgData name="MOFFAT, MACKENZIE (UG)" userId="ffbd1149-6392-415a-8de8-9eba9a27e8de" providerId="ADAL" clId="{B701400C-CD82-5147-A0CC-D5BA1C18F990}" dt="2021-12-01T13:48:49.753" v="23" actId="26606"/>
          <ac:picMkLst>
            <pc:docMk/>
            <pc:sldMk cId="2619236236" sldId="260"/>
            <ac:picMk id="75" creationId="{0C958BEF-C417-4034-A07A-4FC9FD946776}"/>
          </ac:picMkLst>
        </pc:picChg>
        <pc:picChg chg="mod">
          <ac:chgData name="MOFFAT, MACKENZIE (UG)" userId="ffbd1149-6392-415a-8de8-9eba9a27e8de" providerId="ADAL" clId="{B701400C-CD82-5147-A0CC-D5BA1C18F990}" dt="2021-12-01T13:48:49.753" v="23" actId="26606"/>
          <ac:picMkLst>
            <pc:docMk/>
            <pc:sldMk cId="2619236236" sldId="260"/>
            <ac:picMk id="2050" creationId="{102087AC-47DC-F640-AA7A-2EF1DFC19AF6}"/>
          </ac:picMkLst>
        </pc:picChg>
      </pc:sldChg>
      <pc:sldChg chg="addSp delSp modSp mod setBg">
        <pc:chgData name="MOFFAT, MACKENZIE (UG)" userId="ffbd1149-6392-415a-8de8-9eba9a27e8de" providerId="ADAL" clId="{B701400C-CD82-5147-A0CC-D5BA1C18F990}" dt="2021-12-01T13:55:04.530" v="147" actId="1076"/>
        <pc:sldMkLst>
          <pc:docMk/>
          <pc:sldMk cId="183122429" sldId="261"/>
        </pc:sldMkLst>
        <pc:spChg chg="mod">
          <ac:chgData name="MOFFAT, MACKENZIE (UG)" userId="ffbd1149-6392-415a-8de8-9eba9a27e8de" providerId="ADAL" clId="{B701400C-CD82-5147-A0CC-D5BA1C18F990}" dt="2021-12-01T13:49:14.689" v="28" actId="1076"/>
          <ac:spMkLst>
            <pc:docMk/>
            <pc:sldMk cId="183122429" sldId="261"/>
            <ac:spMk id="2" creationId="{FF3D7468-B067-FD49-B82B-BC73172EDCF8}"/>
          </ac:spMkLst>
        </pc:spChg>
        <pc:spChg chg="mod">
          <ac:chgData name="MOFFAT, MACKENZIE (UG)" userId="ffbd1149-6392-415a-8de8-9eba9a27e8de" providerId="ADAL" clId="{B701400C-CD82-5147-A0CC-D5BA1C18F990}" dt="2021-12-01T13:55:04.530" v="147" actId="1076"/>
          <ac:spMkLst>
            <pc:docMk/>
            <pc:sldMk cId="183122429" sldId="261"/>
            <ac:spMk id="3" creationId="{4E318410-FEE7-D749-B736-8C35ADB49FE6}"/>
          </ac:spMkLst>
        </pc:spChg>
        <pc:spChg chg="add del">
          <ac:chgData name="MOFFAT, MACKENZIE (UG)" userId="ffbd1149-6392-415a-8de8-9eba9a27e8de" providerId="ADAL" clId="{B701400C-CD82-5147-A0CC-D5BA1C18F990}" dt="2021-12-01T13:49:07.192" v="27" actId="26606"/>
          <ac:spMkLst>
            <pc:docMk/>
            <pc:sldMk cId="183122429" sldId="261"/>
            <ac:spMk id="71" creationId="{A3885F13-793A-495D-BA2B-0F4570AD1192}"/>
          </ac:spMkLst>
        </pc:spChg>
        <pc:spChg chg="add del">
          <ac:chgData name="MOFFAT, MACKENZIE (UG)" userId="ffbd1149-6392-415a-8de8-9eba9a27e8de" providerId="ADAL" clId="{B701400C-CD82-5147-A0CC-D5BA1C18F990}" dt="2021-12-01T13:49:07.192" v="27" actId="26606"/>
          <ac:spMkLst>
            <pc:docMk/>
            <pc:sldMk cId="183122429" sldId="261"/>
            <ac:spMk id="77" creationId="{4FD1765F-44EA-48C7-8AB7-1ED4F6FBC9DD}"/>
          </ac:spMkLst>
        </pc:spChg>
        <pc:spChg chg="add del">
          <ac:chgData name="MOFFAT, MACKENZIE (UG)" userId="ffbd1149-6392-415a-8de8-9eba9a27e8de" providerId="ADAL" clId="{B701400C-CD82-5147-A0CC-D5BA1C18F990}" dt="2021-12-01T13:49:07.192" v="27" actId="26606"/>
          <ac:spMkLst>
            <pc:docMk/>
            <pc:sldMk cId="183122429" sldId="261"/>
            <ac:spMk id="79" creationId="{1FF7857D-E98E-495B-B8A4-3FC6B1D4C4DD}"/>
          </ac:spMkLst>
        </pc:spChg>
        <pc:spChg chg="add del">
          <ac:chgData name="MOFFAT, MACKENZIE (UG)" userId="ffbd1149-6392-415a-8de8-9eba9a27e8de" providerId="ADAL" clId="{B701400C-CD82-5147-A0CC-D5BA1C18F990}" dt="2021-12-01T13:49:07.192" v="27" actId="26606"/>
          <ac:spMkLst>
            <pc:docMk/>
            <pc:sldMk cId="183122429" sldId="261"/>
            <ac:spMk id="81" creationId="{0DBA3E57-5CD6-4B46-9194-26E82DA3846E}"/>
          </ac:spMkLst>
        </pc:spChg>
        <pc:spChg chg="add del">
          <ac:chgData name="MOFFAT, MACKENZIE (UG)" userId="ffbd1149-6392-415a-8de8-9eba9a27e8de" providerId="ADAL" clId="{B701400C-CD82-5147-A0CC-D5BA1C18F990}" dt="2021-12-01T13:49:07.192" v="27" actId="26606"/>
          <ac:spMkLst>
            <pc:docMk/>
            <pc:sldMk cId="183122429" sldId="261"/>
            <ac:spMk id="83" creationId="{A77E94FA-15D7-48DE-9ADF-C2B27A66370D}"/>
          </ac:spMkLst>
        </pc:spChg>
        <pc:picChg chg="add del">
          <ac:chgData name="MOFFAT, MACKENZIE (UG)" userId="ffbd1149-6392-415a-8de8-9eba9a27e8de" providerId="ADAL" clId="{B701400C-CD82-5147-A0CC-D5BA1C18F990}" dt="2021-12-01T13:49:07.192" v="27" actId="26606"/>
          <ac:picMkLst>
            <pc:docMk/>
            <pc:sldMk cId="183122429" sldId="261"/>
            <ac:picMk id="73" creationId="{3752DAF3-DBE0-46F2-98F0-8413B042227F}"/>
          </ac:picMkLst>
        </pc:picChg>
        <pc:picChg chg="add del">
          <ac:chgData name="MOFFAT, MACKENZIE (UG)" userId="ffbd1149-6392-415a-8de8-9eba9a27e8de" providerId="ADAL" clId="{B701400C-CD82-5147-A0CC-D5BA1C18F990}" dt="2021-12-01T13:49:07.192" v="27" actId="26606"/>
          <ac:picMkLst>
            <pc:docMk/>
            <pc:sldMk cId="183122429" sldId="261"/>
            <ac:picMk id="75" creationId="{0C958BEF-C417-4034-A07A-4FC9FD946776}"/>
          </ac:picMkLst>
        </pc:picChg>
        <pc:picChg chg="mod">
          <ac:chgData name="MOFFAT, MACKENZIE (UG)" userId="ffbd1149-6392-415a-8de8-9eba9a27e8de" providerId="ADAL" clId="{B701400C-CD82-5147-A0CC-D5BA1C18F990}" dt="2021-12-01T13:49:07.192" v="27" actId="26606"/>
          <ac:picMkLst>
            <pc:docMk/>
            <pc:sldMk cId="183122429" sldId="261"/>
            <ac:picMk id="1026" creationId="{0ADD0BA2-515D-244D-998D-05A6CD0E89C7}"/>
          </ac:picMkLst>
        </pc:picChg>
      </pc:sldChg>
      <pc:sldChg chg="addSp delSp modSp mod setBg">
        <pc:chgData name="MOFFAT, MACKENZIE (UG)" userId="ffbd1149-6392-415a-8de8-9eba9a27e8de" providerId="ADAL" clId="{B701400C-CD82-5147-A0CC-D5BA1C18F990}" dt="2021-12-01T13:55:37.821" v="155" actId="20577"/>
        <pc:sldMkLst>
          <pc:docMk/>
          <pc:sldMk cId="2869184612" sldId="262"/>
        </pc:sldMkLst>
        <pc:spChg chg="mod">
          <ac:chgData name="MOFFAT, MACKENZIE (UG)" userId="ffbd1149-6392-415a-8de8-9eba9a27e8de" providerId="ADAL" clId="{B701400C-CD82-5147-A0CC-D5BA1C18F990}" dt="2021-12-01T13:55:21.446" v="150" actId="1076"/>
          <ac:spMkLst>
            <pc:docMk/>
            <pc:sldMk cId="2869184612" sldId="262"/>
            <ac:spMk id="2" creationId="{84AD28F6-2E22-9B4E-B3CC-E5D6FCF4DA01}"/>
          </ac:spMkLst>
        </pc:spChg>
        <pc:spChg chg="mod">
          <ac:chgData name="MOFFAT, MACKENZIE (UG)" userId="ffbd1149-6392-415a-8de8-9eba9a27e8de" providerId="ADAL" clId="{B701400C-CD82-5147-A0CC-D5BA1C18F990}" dt="2021-12-01T13:55:37.821" v="155" actId="20577"/>
          <ac:spMkLst>
            <pc:docMk/>
            <pc:sldMk cId="2869184612" sldId="262"/>
            <ac:spMk id="3" creationId="{B26206D4-7CB0-2248-AFF9-079D7EAF150F}"/>
          </ac:spMkLst>
        </pc:spChg>
        <pc:spChg chg="add del">
          <ac:chgData name="MOFFAT, MACKENZIE (UG)" userId="ffbd1149-6392-415a-8de8-9eba9a27e8de" providerId="ADAL" clId="{B701400C-CD82-5147-A0CC-D5BA1C18F990}" dt="2021-12-01T13:49:34.842" v="31" actId="26606"/>
          <ac:spMkLst>
            <pc:docMk/>
            <pc:sldMk cId="2869184612" sldId="262"/>
            <ac:spMk id="71" creationId="{A3885F13-793A-495D-BA2B-0F4570AD1192}"/>
          </ac:spMkLst>
        </pc:spChg>
        <pc:spChg chg="add del">
          <ac:chgData name="MOFFAT, MACKENZIE (UG)" userId="ffbd1149-6392-415a-8de8-9eba9a27e8de" providerId="ADAL" clId="{B701400C-CD82-5147-A0CC-D5BA1C18F990}" dt="2021-12-01T13:49:34.842" v="31" actId="26606"/>
          <ac:spMkLst>
            <pc:docMk/>
            <pc:sldMk cId="2869184612" sldId="262"/>
            <ac:spMk id="77" creationId="{4FD1765F-44EA-48C7-8AB7-1ED4F6FBC9DD}"/>
          </ac:spMkLst>
        </pc:spChg>
        <pc:spChg chg="add del">
          <ac:chgData name="MOFFAT, MACKENZIE (UG)" userId="ffbd1149-6392-415a-8de8-9eba9a27e8de" providerId="ADAL" clId="{B701400C-CD82-5147-A0CC-D5BA1C18F990}" dt="2021-12-01T13:49:34.842" v="31" actId="26606"/>
          <ac:spMkLst>
            <pc:docMk/>
            <pc:sldMk cId="2869184612" sldId="262"/>
            <ac:spMk id="79" creationId="{1FF7857D-E98E-495B-B8A4-3FC6B1D4C4DD}"/>
          </ac:spMkLst>
        </pc:spChg>
        <pc:spChg chg="add del">
          <ac:chgData name="MOFFAT, MACKENZIE (UG)" userId="ffbd1149-6392-415a-8de8-9eba9a27e8de" providerId="ADAL" clId="{B701400C-CD82-5147-A0CC-D5BA1C18F990}" dt="2021-12-01T13:49:34.842" v="31" actId="26606"/>
          <ac:spMkLst>
            <pc:docMk/>
            <pc:sldMk cId="2869184612" sldId="262"/>
            <ac:spMk id="81" creationId="{0DBA3E57-5CD6-4B46-9194-26E82DA3846E}"/>
          </ac:spMkLst>
        </pc:spChg>
        <pc:spChg chg="add del">
          <ac:chgData name="MOFFAT, MACKENZIE (UG)" userId="ffbd1149-6392-415a-8de8-9eba9a27e8de" providerId="ADAL" clId="{B701400C-CD82-5147-A0CC-D5BA1C18F990}" dt="2021-12-01T13:49:34.842" v="31" actId="26606"/>
          <ac:spMkLst>
            <pc:docMk/>
            <pc:sldMk cId="2869184612" sldId="262"/>
            <ac:spMk id="83" creationId="{A77E94FA-15D7-48DE-9ADF-C2B27A66370D}"/>
          </ac:spMkLst>
        </pc:spChg>
        <pc:picChg chg="add del">
          <ac:chgData name="MOFFAT, MACKENZIE (UG)" userId="ffbd1149-6392-415a-8de8-9eba9a27e8de" providerId="ADAL" clId="{B701400C-CD82-5147-A0CC-D5BA1C18F990}" dt="2021-12-01T13:49:34.842" v="31" actId="26606"/>
          <ac:picMkLst>
            <pc:docMk/>
            <pc:sldMk cId="2869184612" sldId="262"/>
            <ac:picMk id="73" creationId="{3752DAF3-DBE0-46F2-98F0-8413B042227F}"/>
          </ac:picMkLst>
        </pc:picChg>
        <pc:picChg chg="add del">
          <ac:chgData name="MOFFAT, MACKENZIE (UG)" userId="ffbd1149-6392-415a-8de8-9eba9a27e8de" providerId="ADAL" clId="{B701400C-CD82-5147-A0CC-D5BA1C18F990}" dt="2021-12-01T13:49:34.842" v="31" actId="26606"/>
          <ac:picMkLst>
            <pc:docMk/>
            <pc:sldMk cId="2869184612" sldId="262"/>
            <ac:picMk id="75" creationId="{0C958BEF-C417-4034-A07A-4FC9FD946776}"/>
          </ac:picMkLst>
        </pc:picChg>
        <pc:picChg chg="mod">
          <ac:chgData name="MOFFAT, MACKENZIE (UG)" userId="ffbd1149-6392-415a-8de8-9eba9a27e8de" providerId="ADAL" clId="{B701400C-CD82-5147-A0CC-D5BA1C18F990}" dt="2021-12-01T13:49:34.842" v="31" actId="26606"/>
          <ac:picMkLst>
            <pc:docMk/>
            <pc:sldMk cId="2869184612" sldId="262"/>
            <ac:picMk id="3074" creationId="{C8C38456-5B22-994A-8543-6B0F164D3E27}"/>
          </ac:picMkLst>
        </pc:picChg>
      </pc:sldChg>
      <pc:sldChg chg="addSp modSp mod setBg">
        <pc:chgData name="MOFFAT, MACKENZIE (UG)" userId="ffbd1149-6392-415a-8de8-9eba9a27e8de" providerId="ADAL" clId="{B701400C-CD82-5147-A0CC-D5BA1C18F990}" dt="2021-12-01T13:51:00.054" v="74" actId="1076"/>
        <pc:sldMkLst>
          <pc:docMk/>
          <pc:sldMk cId="2050796562" sldId="263"/>
        </pc:sldMkLst>
        <pc:spChg chg="mod">
          <ac:chgData name="MOFFAT, MACKENZIE (UG)" userId="ffbd1149-6392-415a-8de8-9eba9a27e8de" providerId="ADAL" clId="{B701400C-CD82-5147-A0CC-D5BA1C18F990}" dt="2021-12-01T13:50:50.658" v="72" actId="1076"/>
          <ac:spMkLst>
            <pc:docMk/>
            <pc:sldMk cId="2050796562" sldId="263"/>
            <ac:spMk id="2" creationId="{431D9BF3-969D-A145-9B5F-2260822B96DE}"/>
          </ac:spMkLst>
        </pc:spChg>
        <pc:spChg chg="mod">
          <ac:chgData name="MOFFAT, MACKENZIE (UG)" userId="ffbd1149-6392-415a-8de8-9eba9a27e8de" providerId="ADAL" clId="{B701400C-CD82-5147-A0CC-D5BA1C18F990}" dt="2021-12-01T13:51:00.054" v="74" actId="1076"/>
          <ac:spMkLst>
            <pc:docMk/>
            <pc:sldMk cId="2050796562" sldId="263"/>
            <ac:spMk id="3" creationId="{3DD3DDAC-E4B7-154D-9C68-3D4DC3E349BA}"/>
          </ac:spMkLst>
        </pc:spChg>
        <pc:spChg chg="add">
          <ac:chgData name="MOFFAT, MACKENZIE (UG)" userId="ffbd1149-6392-415a-8de8-9eba9a27e8de" providerId="ADAL" clId="{B701400C-CD82-5147-A0CC-D5BA1C18F990}" dt="2021-12-01T13:50:22.006" v="67" actId="26606"/>
          <ac:spMkLst>
            <pc:docMk/>
            <pc:sldMk cId="2050796562" sldId="263"/>
            <ac:spMk id="71" creationId="{A3885F13-793A-495D-BA2B-0F4570AD1192}"/>
          </ac:spMkLst>
        </pc:spChg>
        <pc:spChg chg="add">
          <ac:chgData name="MOFFAT, MACKENZIE (UG)" userId="ffbd1149-6392-415a-8de8-9eba9a27e8de" providerId="ADAL" clId="{B701400C-CD82-5147-A0CC-D5BA1C18F990}" dt="2021-12-01T13:50:22.006" v="67" actId="26606"/>
          <ac:spMkLst>
            <pc:docMk/>
            <pc:sldMk cId="2050796562" sldId="263"/>
            <ac:spMk id="77" creationId="{4FD1765F-44EA-48C7-8AB7-1ED4F6FBC9DD}"/>
          </ac:spMkLst>
        </pc:spChg>
        <pc:spChg chg="add">
          <ac:chgData name="MOFFAT, MACKENZIE (UG)" userId="ffbd1149-6392-415a-8de8-9eba9a27e8de" providerId="ADAL" clId="{B701400C-CD82-5147-A0CC-D5BA1C18F990}" dt="2021-12-01T13:50:22.006" v="67" actId="26606"/>
          <ac:spMkLst>
            <pc:docMk/>
            <pc:sldMk cId="2050796562" sldId="263"/>
            <ac:spMk id="79" creationId="{1FF7857D-E98E-495B-B8A4-3FC6B1D4C4DD}"/>
          </ac:spMkLst>
        </pc:spChg>
        <pc:spChg chg="add">
          <ac:chgData name="MOFFAT, MACKENZIE (UG)" userId="ffbd1149-6392-415a-8de8-9eba9a27e8de" providerId="ADAL" clId="{B701400C-CD82-5147-A0CC-D5BA1C18F990}" dt="2021-12-01T13:50:22.006" v="67" actId="26606"/>
          <ac:spMkLst>
            <pc:docMk/>
            <pc:sldMk cId="2050796562" sldId="263"/>
            <ac:spMk id="81" creationId="{0DBA3E57-5CD6-4B46-9194-26E82DA3846E}"/>
          </ac:spMkLst>
        </pc:spChg>
        <pc:spChg chg="add">
          <ac:chgData name="MOFFAT, MACKENZIE (UG)" userId="ffbd1149-6392-415a-8de8-9eba9a27e8de" providerId="ADAL" clId="{B701400C-CD82-5147-A0CC-D5BA1C18F990}" dt="2021-12-01T13:50:22.006" v="67" actId="26606"/>
          <ac:spMkLst>
            <pc:docMk/>
            <pc:sldMk cId="2050796562" sldId="263"/>
            <ac:spMk id="83" creationId="{A77E94FA-15D7-48DE-9ADF-C2B27A66370D}"/>
          </ac:spMkLst>
        </pc:spChg>
        <pc:picChg chg="add">
          <ac:chgData name="MOFFAT, MACKENZIE (UG)" userId="ffbd1149-6392-415a-8de8-9eba9a27e8de" providerId="ADAL" clId="{B701400C-CD82-5147-A0CC-D5BA1C18F990}" dt="2021-12-01T13:50:22.006" v="67" actId="26606"/>
          <ac:picMkLst>
            <pc:docMk/>
            <pc:sldMk cId="2050796562" sldId="263"/>
            <ac:picMk id="73" creationId="{3752DAF3-DBE0-46F2-98F0-8413B042227F}"/>
          </ac:picMkLst>
        </pc:picChg>
        <pc:picChg chg="add">
          <ac:chgData name="MOFFAT, MACKENZIE (UG)" userId="ffbd1149-6392-415a-8de8-9eba9a27e8de" providerId="ADAL" clId="{B701400C-CD82-5147-A0CC-D5BA1C18F990}" dt="2021-12-01T13:50:22.006" v="67" actId="26606"/>
          <ac:picMkLst>
            <pc:docMk/>
            <pc:sldMk cId="2050796562" sldId="263"/>
            <ac:picMk id="75" creationId="{0C958BEF-C417-4034-A07A-4FC9FD946776}"/>
          </ac:picMkLst>
        </pc:picChg>
        <pc:picChg chg="mod">
          <ac:chgData name="MOFFAT, MACKENZIE (UG)" userId="ffbd1149-6392-415a-8de8-9eba9a27e8de" providerId="ADAL" clId="{B701400C-CD82-5147-A0CC-D5BA1C18F990}" dt="2021-12-01T13:50:22.006" v="67" actId="26606"/>
          <ac:picMkLst>
            <pc:docMk/>
            <pc:sldMk cId="2050796562" sldId="263"/>
            <ac:picMk id="5122" creationId="{DA2B0C58-CE14-684E-9B92-E7C440B05C69}"/>
          </ac:picMkLst>
        </pc:picChg>
      </pc:sldChg>
      <pc:sldChg chg="addSp delSp modSp mod setBg">
        <pc:chgData name="MOFFAT, MACKENZIE (UG)" userId="ffbd1149-6392-415a-8de8-9eba9a27e8de" providerId="ADAL" clId="{B701400C-CD82-5147-A0CC-D5BA1C18F990}" dt="2021-12-01T13:51:10.214" v="79" actId="26606"/>
        <pc:sldMkLst>
          <pc:docMk/>
          <pc:sldMk cId="2719410058" sldId="264"/>
        </pc:sldMkLst>
        <pc:spChg chg="mod">
          <ac:chgData name="MOFFAT, MACKENZIE (UG)" userId="ffbd1149-6392-415a-8de8-9eba9a27e8de" providerId="ADAL" clId="{B701400C-CD82-5147-A0CC-D5BA1C18F990}" dt="2021-12-01T13:51:10.214" v="79" actId="26606"/>
          <ac:spMkLst>
            <pc:docMk/>
            <pc:sldMk cId="2719410058" sldId="264"/>
            <ac:spMk id="2" creationId="{11E9D097-B781-1941-A170-CD43414270FE}"/>
          </ac:spMkLst>
        </pc:spChg>
        <pc:spChg chg="add del mod">
          <ac:chgData name="MOFFAT, MACKENZIE (UG)" userId="ffbd1149-6392-415a-8de8-9eba9a27e8de" providerId="ADAL" clId="{B701400C-CD82-5147-A0CC-D5BA1C18F990}" dt="2021-12-01T13:51:10.214" v="79" actId="26606"/>
          <ac:spMkLst>
            <pc:docMk/>
            <pc:sldMk cId="2719410058" sldId="264"/>
            <ac:spMk id="3" creationId="{5D2F0FAD-8341-DA4D-9424-39517A370FAF}"/>
          </ac:spMkLst>
        </pc:spChg>
        <pc:spChg chg="add del">
          <ac:chgData name="MOFFAT, MACKENZIE (UG)" userId="ffbd1149-6392-415a-8de8-9eba9a27e8de" providerId="ADAL" clId="{B701400C-CD82-5147-A0CC-D5BA1C18F990}" dt="2021-12-01T13:51:08.454" v="76" actId="26606"/>
          <ac:spMkLst>
            <pc:docMk/>
            <pc:sldMk cId="2719410058" sldId="264"/>
            <ac:spMk id="8" creationId="{8F3CF990-ACB8-443A-BB74-D36EC8A00B02}"/>
          </ac:spMkLst>
        </pc:spChg>
        <pc:spChg chg="add del">
          <ac:chgData name="MOFFAT, MACKENZIE (UG)" userId="ffbd1149-6392-415a-8de8-9eba9a27e8de" providerId="ADAL" clId="{B701400C-CD82-5147-A0CC-D5BA1C18F990}" dt="2021-12-01T13:51:10.163" v="78" actId="26606"/>
          <ac:spMkLst>
            <pc:docMk/>
            <pc:sldMk cId="2719410058" sldId="264"/>
            <ac:spMk id="9" creationId="{936FA072-D541-4EE8-9DC6-513AAB2B95D4}"/>
          </ac:spMkLst>
        </pc:spChg>
        <pc:spChg chg="add del">
          <ac:chgData name="MOFFAT, MACKENZIE (UG)" userId="ffbd1149-6392-415a-8de8-9eba9a27e8de" providerId="ADAL" clId="{B701400C-CD82-5147-A0CC-D5BA1C18F990}" dt="2021-12-01T13:51:08.454" v="76" actId="26606"/>
          <ac:spMkLst>
            <pc:docMk/>
            <pc:sldMk cId="2719410058" sldId="264"/>
            <ac:spMk id="10" creationId="{2601900C-265D-4146-A578-477541E3DF28}"/>
          </ac:spMkLst>
        </pc:spChg>
        <pc:spChg chg="add del">
          <ac:chgData name="MOFFAT, MACKENZIE (UG)" userId="ffbd1149-6392-415a-8de8-9eba9a27e8de" providerId="ADAL" clId="{B701400C-CD82-5147-A0CC-D5BA1C18F990}" dt="2021-12-01T13:51:10.163" v="78" actId="26606"/>
          <ac:spMkLst>
            <pc:docMk/>
            <pc:sldMk cId="2719410058" sldId="264"/>
            <ac:spMk id="13" creationId="{27A27B9E-2573-4972-8BC6-6FC372B9F644}"/>
          </ac:spMkLst>
        </pc:spChg>
        <pc:spChg chg="add del">
          <ac:chgData name="MOFFAT, MACKENZIE (UG)" userId="ffbd1149-6392-415a-8de8-9eba9a27e8de" providerId="ADAL" clId="{B701400C-CD82-5147-A0CC-D5BA1C18F990}" dt="2021-12-01T13:51:08.454" v="76" actId="26606"/>
          <ac:spMkLst>
            <pc:docMk/>
            <pc:sldMk cId="2719410058" sldId="264"/>
            <ac:spMk id="14" creationId="{65F94F98-3A57-49AA-838E-91AAF600B6EE}"/>
          </ac:spMkLst>
        </pc:spChg>
        <pc:spChg chg="add del">
          <ac:chgData name="MOFFAT, MACKENZIE (UG)" userId="ffbd1149-6392-415a-8de8-9eba9a27e8de" providerId="ADAL" clId="{B701400C-CD82-5147-A0CC-D5BA1C18F990}" dt="2021-12-01T13:51:10.163" v="78" actId="26606"/>
          <ac:spMkLst>
            <pc:docMk/>
            <pc:sldMk cId="2719410058" sldId="264"/>
            <ac:spMk id="15" creationId="{A2684A4E-2FEB-456B-BFC9-4FEA3CCD5697}"/>
          </ac:spMkLst>
        </pc:spChg>
        <pc:spChg chg="add">
          <ac:chgData name="MOFFAT, MACKENZIE (UG)" userId="ffbd1149-6392-415a-8de8-9eba9a27e8de" providerId="ADAL" clId="{B701400C-CD82-5147-A0CC-D5BA1C18F990}" dt="2021-12-01T13:51:10.214" v="79" actId="26606"/>
          <ac:spMkLst>
            <pc:docMk/>
            <pc:sldMk cId="2719410058" sldId="264"/>
            <ac:spMk id="17" creationId="{936FA072-D541-4EE8-9DC6-513AAB2B95D4}"/>
          </ac:spMkLst>
        </pc:spChg>
        <pc:spChg chg="add del">
          <ac:chgData name="MOFFAT, MACKENZIE (UG)" userId="ffbd1149-6392-415a-8de8-9eba9a27e8de" providerId="ADAL" clId="{B701400C-CD82-5147-A0CC-D5BA1C18F990}" dt="2021-12-01T13:51:08.454" v="76" actId="26606"/>
          <ac:spMkLst>
            <pc:docMk/>
            <pc:sldMk cId="2719410058" sldId="264"/>
            <ac:spMk id="18" creationId="{41F8C064-2DC5-4758-B49C-76BFF64052AF}"/>
          </ac:spMkLst>
        </pc:spChg>
        <pc:spChg chg="add del">
          <ac:chgData name="MOFFAT, MACKENZIE (UG)" userId="ffbd1149-6392-415a-8de8-9eba9a27e8de" providerId="ADAL" clId="{B701400C-CD82-5147-A0CC-D5BA1C18F990}" dt="2021-12-01T13:51:08.454" v="76" actId="26606"/>
          <ac:spMkLst>
            <pc:docMk/>
            <pc:sldMk cId="2719410058" sldId="264"/>
            <ac:spMk id="20" creationId="{FBD68200-BC03-4015-860B-CD5C30CD76B8}"/>
          </ac:spMkLst>
        </pc:spChg>
        <pc:spChg chg="add">
          <ac:chgData name="MOFFAT, MACKENZIE (UG)" userId="ffbd1149-6392-415a-8de8-9eba9a27e8de" providerId="ADAL" clId="{B701400C-CD82-5147-A0CC-D5BA1C18F990}" dt="2021-12-01T13:51:10.214" v="79" actId="26606"/>
          <ac:spMkLst>
            <pc:docMk/>
            <pc:sldMk cId="2719410058" sldId="264"/>
            <ac:spMk id="21" creationId="{27A27B9E-2573-4972-8BC6-6FC372B9F644}"/>
          </ac:spMkLst>
        </pc:spChg>
        <pc:spChg chg="add del">
          <ac:chgData name="MOFFAT, MACKENZIE (UG)" userId="ffbd1149-6392-415a-8de8-9eba9a27e8de" providerId="ADAL" clId="{B701400C-CD82-5147-A0CC-D5BA1C18F990}" dt="2021-12-01T13:51:08.454" v="76" actId="26606"/>
          <ac:spMkLst>
            <pc:docMk/>
            <pc:sldMk cId="2719410058" sldId="264"/>
            <ac:spMk id="22" creationId="{A0B5529D-5CAA-4BF2-B5C9-34705E7661F9}"/>
          </ac:spMkLst>
        </pc:spChg>
        <pc:spChg chg="add">
          <ac:chgData name="MOFFAT, MACKENZIE (UG)" userId="ffbd1149-6392-415a-8de8-9eba9a27e8de" providerId="ADAL" clId="{B701400C-CD82-5147-A0CC-D5BA1C18F990}" dt="2021-12-01T13:51:10.214" v="79" actId="26606"/>
          <ac:spMkLst>
            <pc:docMk/>
            <pc:sldMk cId="2719410058" sldId="264"/>
            <ac:spMk id="23" creationId="{A2684A4E-2FEB-456B-BFC9-4FEA3CCD5697}"/>
          </ac:spMkLst>
        </pc:spChg>
        <pc:spChg chg="add del">
          <ac:chgData name="MOFFAT, MACKENZIE (UG)" userId="ffbd1149-6392-415a-8de8-9eba9a27e8de" providerId="ADAL" clId="{B701400C-CD82-5147-A0CC-D5BA1C18F990}" dt="2021-12-01T13:51:08.454" v="76" actId="26606"/>
          <ac:spMkLst>
            <pc:docMk/>
            <pc:sldMk cId="2719410058" sldId="264"/>
            <ac:spMk id="24" creationId="{332A6F87-AC28-4AA8-B8A6-AEBC67BD0D64}"/>
          </ac:spMkLst>
        </pc:spChg>
        <pc:graphicFrameChg chg="add del">
          <ac:chgData name="MOFFAT, MACKENZIE (UG)" userId="ffbd1149-6392-415a-8de8-9eba9a27e8de" providerId="ADAL" clId="{B701400C-CD82-5147-A0CC-D5BA1C18F990}" dt="2021-12-01T13:51:10.163" v="78" actId="26606"/>
          <ac:graphicFrameMkLst>
            <pc:docMk/>
            <pc:sldMk cId="2719410058" sldId="264"/>
            <ac:graphicFrameMk id="5" creationId="{AAAD16C0-B703-44B5-9E7D-07FF2B0BDE46}"/>
          </ac:graphicFrameMkLst>
        </pc:graphicFrameChg>
        <pc:graphicFrameChg chg="add">
          <ac:chgData name="MOFFAT, MACKENZIE (UG)" userId="ffbd1149-6392-415a-8de8-9eba9a27e8de" providerId="ADAL" clId="{B701400C-CD82-5147-A0CC-D5BA1C18F990}" dt="2021-12-01T13:51:10.214" v="79" actId="26606"/>
          <ac:graphicFrameMkLst>
            <pc:docMk/>
            <pc:sldMk cId="2719410058" sldId="264"/>
            <ac:graphicFrameMk id="25" creationId="{E96758DE-7938-4234-88F8-4227AE0999E7}"/>
          </ac:graphicFrameMkLst>
        </pc:graphicFrameChg>
        <pc:picChg chg="add del">
          <ac:chgData name="MOFFAT, MACKENZIE (UG)" userId="ffbd1149-6392-415a-8de8-9eba9a27e8de" providerId="ADAL" clId="{B701400C-CD82-5147-A0CC-D5BA1C18F990}" dt="2021-12-01T13:51:10.163" v="78" actId="26606"/>
          <ac:picMkLst>
            <pc:docMk/>
            <pc:sldMk cId="2719410058" sldId="264"/>
            <ac:picMk id="11" creationId="{2BD4AA0B-889E-42F1-8C61-06B590988062}"/>
          </ac:picMkLst>
        </pc:picChg>
        <pc:picChg chg="add del">
          <ac:chgData name="MOFFAT, MACKENZIE (UG)" userId="ffbd1149-6392-415a-8de8-9eba9a27e8de" providerId="ADAL" clId="{B701400C-CD82-5147-A0CC-D5BA1C18F990}" dt="2021-12-01T13:51:08.454" v="76" actId="26606"/>
          <ac:picMkLst>
            <pc:docMk/>
            <pc:sldMk cId="2719410058" sldId="264"/>
            <ac:picMk id="12" creationId="{00B98862-BEE1-44FB-A335-A1B9106B445E}"/>
          </ac:picMkLst>
        </pc:picChg>
        <pc:picChg chg="add del">
          <ac:chgData name="MOFFAT, MACKENZIE (UG)" userId="ffbd1149-6392-415a-8de8-9eba9a27e8de" providerId="ADAL" clId="{B701400C-CD82-5147-A0CC-D5BA1C18F990}" dt="2021-12-01T13:51:08.454" v="76" actId="26606"/>
          <ac:picMkLst>
            <pc:docMk/>
            <pc:sldMk cId="2719410058" sldId="264"/>
            <ac:picMk id="16" creationId="{7185CF21-0594-48C0-9F3E-254D6BCE9D9B}"/>
          </ac:picMkLst>
        </pc:picChg>
        <pc:picChg chg="add">
          <ac:chgData name="MOFFAT, MACKENZIE (UG)" userId="ffbd1149-6392-415a-8de8-9eba9a27e8de" providerId="ADAL" clId="{B701400C-CD82-5147-A0CC-D5BA1C18F990}" dt="2021-12-01T13:51:10.214" v="79" actId="26606"/>
          <ac:picMkLst>
            <pc:docMk/>
            <pc:sldMk cId="2719410058" sldId="264"/>
            <ac:picMk id="19" creationId="{2BD4AA0B-889E-42F1-8C61-06B590988062}"/>
          </ac:picMkLst>
        </pc:picChg>
      </pc:sldChg>
      <pc:sldChg chg="addSp modSp mod setBg">
        <pc:chgData name="MOFFAT, MACKENZIE (UG)" userId="ffbd1149-6392-415a-8de8-9eba9a27e8de" providerId="ADAL" clId="{B701400C-CD82-5147-A0CC-D5BA1C18F990}" dt="2021-12-01T13:51:49.057" v="87" actId="1036"/>
        <pc:sldMkLst>
          <pc:docMk/>
          <pc:sldMk cId="1725201437" sldId="266"/>
        </pc:sldMkLst>
        <pc:spChg chg="mod">
          <ac:chgData name="MOFFAT, MACKENZIE (UG)" userId="ffbd1149-6392-415a-8de8-9eba9a27e8de" providerId="ADAL" clId="{B701400C-CD82-5147-A0CC-D5BA1C18F990}" dt="2021-12-01T13:51:41.881" v="82" actId="1076"/>
          <ac:spMkLst>
            <pc:docMk/>
            <pc:sldMk cId="1725201437" sldId="266"/>
            <ac:spMk id="2" creationId="{34DEA584-AE0F-9645-B78B-EEE8CAE096EB}"/>
          </ac:spMkLst>
        </pc:spChg>
        <pc:spChg chg="mod">
          <ac:chgData name="MOFFAT, MACKENZIE (UG)" userId="ffbd1149-6392-415a-8de8-9eba9a27e8de" providerId="ADAL" clId="{B701400C-CD82-5147-A0CC-D5BA1C18F990}" dt="2021-12-01T13:51:49.057" v="87" actId="1036"/>
          <ac:spMkLst>
            <pc:docMk/>
            <pc:sldMk cId="1725201437" sldId="266"/>
            <ac:spMk id="3" creationId="{D782F271-0B0E-CB47-9C64-52C319DA8B40}"/>
          </ac:spMkLst>
        </pc:spChg>
        <pc:spChg chg="add">
          <ac:chgData name="MOFFAT, MACKENZIE (UG)" userId="ffbd1149-6392-415a-8de8-9eba9a27e8de" providerId="ADAL" clId="{B701400C-CD82-5147-A0CC-D5BA1C18F990}" dt="2021-12-01T13:51:34.388" v="80" actId="26606"/>
          <ac:spMkLst>
            <pc:docMk/>
            <pc:sldMk cId="1725201437" sldId="266"/>
            <ac:spMk id="73" creationId="{A3885F13-793A-495D-BA2B-0F4570AD1192}"/>
          </ac:spMkLst>
        </pc:spChg>
        <pc:spChg chg="add">
          <ac:chgData name="MOFFAT, MACKENZIE (UG)" userId="ffbd1149-6392-415a-8de8-9eba9a27e8de" providerId="ADAL" clId="{B701400C-CD82-5147-A0CC-D5BA1C18F990}" dt="2021-12-01T13:51:34.388" v="80" actId="26606"/>
          <ac:spMkLst>
            <pc:docMk/>
            <pc:sldMk cId="1725201437" sldId="266"/>
            <ac:spMk id="79" creationId="{4FD1765F-44EA-48C7-8AB7-1ED4F6FBC9DD}"/>
          </ac:spMkLst>
        </pc:spChg>
        <pc:spChg chg="add">
          <ac:chgData name="MOFFAT, MACKENZIE (UG)" userId="ffbd1149-6392-415a-8de8-9eba9a27e8de" providerId="ADAL" clId="{B701400C-CD82-5147-A0CC-D5BA1C18F990}" dt="2021-12-01T13:51:34.388" v="80" actId="26606"/>
          <ac:spMkLst>
            <pc:docMk/>
            <pc:sldMk cId="1725201437" sldId="266"/>
            <ac:spMk id="81" creationId="{1FF7857D-E98E-495B-B8A4-3FC6B1D4C4DD}"/>
          </ac:spMkLst>
        </pc:spChg>
        <pc:spChg chg="add">
          <ac:chgData name="MOFFAT, MACKENZIE (UG)" userId="ffbd1149-6392-415a-8de8-9eba9a27e8de" providerId="ADAL" clId="{B701400C-CD82-5147-A0CC-D5BA1C18F990}" dt="2021-12-01T13:51:34.388" v="80" actId="26606"/>
          <ac:spMkLst>
            <pc:docMk/>
            <pc:sldMk cId="1725201437" sldId="266"/>
            <ac:spMk id="83" creationId="{0DBA3E57-5CD6-4B46-9194-26E82DA3846E}"/>
          </ac:spMkLst>
        </pc:spChg>
        <pc:spChg chg="add">
          <ac:chgData name="MOFFAT, MACKENZIE (UG)" userId="ffbd1149-6392-415a-8de8-9eba9a27e8de" providerId="ADAL" clId="{B701400C-CD82-5147-A0CC-D5BA1C18F990}" dt="2021-12-01T13:51:34.388" v="80" actId="26606"/>
          <ac:spMkLst>
            <pc:docMk/>
            <pc:sldMk cId="1725201437" sldId="266"/>
            <ac:spMk id="85" creationId="{A77E94FA-15D7-48DE-9ADF-C2B27A66370D}"/>
          </ac:spMkLst>
        </pc:spChg>
        <pc:picChg chg="add">
          <ac:chgData name="MOFFAT, MACKENZIE (UG)" userId="ffbd1149-6392-415a-8de8-9eba9a27e8de" providerId="ADAL" clId="{B701400C-CD82-5147-A0CC-D5BA1C18F990}" dt="2021-12-01T13:51:34.388" v="80" actId="26606"/>
          <ac:picMkLst>
            <pc:docMk/>
            <pc:sldMk cId="1725201437" sldId="266"/>
            <ac:picMk id="75" creationId="{3752DAF3-DBE0-46F2-98F0-8413B042227F}"/>
          </ac:picMkLst>
        </pc:picChg>
        <pc:picChg chg="add">
          <ac:chgData name="MOFFAT, MACKENZIE (UG)" userId="ffbd1149-6392-415a-8de8-9eba9a27e8de" providerId="ADAL" clId="{B701400C-CD82-5147-A0CC-D5BA1C18F990}" dt="2021-12-01T13:51:34.388" v="80" actId="26606"/>
          <ac:picMkLst>
            <pc:docMk/>
            <pc:sldMk cId="1725201437" sldId="266"/>
            <ac:picMk id="77" creationId="{0C958BEF-C417-4034-A07A-4FC9FD946776}"/>
          </ac:picMkLst>
        </pc:picChg>
        <pc:picChg chg="mod">
          <ac:chgData name="MOFFAT, MACKENZIE (UG)" userId="ffbd1149-6392-415a-8de8-9eba9a27e8de" providerId="ADAL" clId="{B701400C-CD82-5147-A0CC-D5BA1C18F990}" dt="2021-12-01T13:51:34.388" v="80" actId="26606"/>
          <ac:picMkLst>
            <pc:docMk/>
            <pc:sldMk cId="1725201437" sldId="266"/>
            <ac:picMk id="6148" creationId="{BAE9675D-CAD2-9C4F-8ADD-293E156F184C}"/>
          </ac:picMkLst>
        </pc:picChg>
      </pc:sldChg>
      <pc:sldChg chg="addSp modSp mod setBg">
        <pc:chgData name="MOFFAT, MACKENZIE (UG)" userId="ffbd1149-6392-415a-8de8-9eba9a27e8de" providerId="ADAL" clId="{B701400C-CD82-5147-A0CC-D5BA1C18F990}" dt="2021-12-01T13:52:18.214" v="90" actId="1076"/>
        <pc:sldMkLst>
          <pc:docMk/>
          <pc:sldMk cId="3390186521" sldId="267"/>
        </pc:sldMkLst>
        <pc:spChg chg="mod">
          <ac:chgData name="MOFFAT, MACKENZIE (UG)" userId="ffbd1149-6392-415a-8de8-9eba9a27e8de" providerId="ADAL" clId="{B701400C-CD82-5147-A0CC-D5BA1C18F990}" dt="2021-12-01T13:52:18.214" v="90" actId="1076"/>
          <ac:spMkLst>
            <pc:docMk/>
            <pc:sldMk cId="3390186521" sldId="267"/>
            <ac:spMk id="2" creationId="{AC884705-F2F8-1848-BC71-9BE41F9716B9}"/>
          </ac:spMkLst>
        </pc:spChg>
        <pc:spChg chg="mod">
          <ac:chgData name="MOFFAT, MACKENZIE (UG)" userId="ffbd1149-6392-415a-8de8-9eba9a27e8de" providerId="ADAL" clId="{B701400C-CD82-5147-A0CC-D5BA1C18F990}" dt="2021-12-01T13:52:08.011" v="89" actId="403"/>
          <ac:spMkLst>
            <pc:docMk/>
            <pc:sldMk cId="3390186521" sldId="267"/>
            <ac:spMk id="3" creationId="{04195397-A56B-A440-B989-17C917500661}"/>
          </ac:spMkLst>
        </pc:spChg>
        <pc:spChg chg="add">
          <ac:chgData name="MOFFAT, MACKENZIE (UG)" userId="ffbd1149-6392-415a-8de8-9eba9a27e8de" providerId="ADAL" clId="{B701400C-CD82-5147-A0CC-D5BA1C18F990}" dt="2021-12-01T13:51:59.755" v="88" actId="26606"/>
          <ac:spMkLst>
            <pc:docMk/>
            <pc:sldMk cId="3390186521" sldId="267"/>
            <ac:spMk id="71" creationId="{A3885F13-793A-495D-BA2B-0F4570AD1192}"/>
          </ac:spMkLst>
        </pc:spChg>
        <pc:spChg chg="add">
          <ac:chgData name="MOFFAT, MACKENZIE (UG)" userId="ffbd1149-6392-415a-8de8-9eba9a27e8de" providerId="ADAL" clId="{B701400C-CD82-5147-A0CC-D5BA1C18F990}" dt="2021-12-01T13:51:59.755" v="88" actId="26606"/>
          <ac:spMkLst>
            <pc:docMk/>
            <pc:sldMk cId="3390186521" sldId="267"/>
            <ac:spMk id="77" creationId="{4FD1765F-44EA-48C7-8AB7-1ED4F6FBC9DD}"/>
          </ac:spMkLst>
        </pc:spChg>
        <pc:spChg chg="add">
          <ac:chgData name="MOFFAT, MACKENZIE (UG)" userId="ffbd1149-6392-415a-8de8-9eba9a27e8de" providerId="ADAL" clId="{B701400C-CD82-5147-A0CC-D5BA1C18F990}" dt="2021-12-01T13:51:59.755" v="88" actId="26606"/>
          <ac:spMkLst>
            <pc:docMk/>
            <pc:sldMk cId="3390186521" sldId="267"/>
            <ac:spMk id="79" creationId="{1FF7857D-E98E-495B-B8A4-3FC6B1D4C4DD}"/>
          </ac:spMkLst>
        </pc:spChg>
        <pc:spChg chg="add">
          <ac:chgData name="MOFFAT, MACKENZIE (UG)" userId="ffbd1149-6392-415a-8de8-9eba9a27e8de" providerId="ADAL" clId="{B701400C-CD82-5147-A0CC-D5BA1C18F990}" dt="2021-12-01T13:51:59.755" v="88" actId="26606"/>
          <ac:spMkLst>
            <pc:docMk/>
            <pc:sldMk cId="3390186521" sldId="267"/>
            <ac:spMk id="81" creationId="{0DBA3E57-5CD6-4B46-9194-26E82DA3846E}"/>
          </ac:spMkLst>
        </pc:spChg>
        <pc:spChg chg="add">
          <ac:chgData name="MOFFAT, MACKENZIE (UG)" userId="ffbd1149-6392-415a-8de8-9eba9a27e8de" providerId="ADAL" clId="{B701400C-CD82-5147-A0CC-D5BA1C18F990}" dt="2021-12-01T13:51:59.755" v="88" actId="26606"/>
          <ac:spMkLst>
            <pc:docMk/>
            <pc:sldMk cId="3390186521" sldId="267"/>
            <ac:spMk id="83" creationId="{A77E94FA-15D7-48DE-9ADF-C2B27A66370D}"/>
          </ac:spMkLst>
        </pc:spChg>
        <pc:picChg chg="add">
          <ac:chgData name="MOFFAT, MACKENZIE (UG)" userId="ffbd1149-6392-415a-8de8-9eba9a27e8de" providerId="ADAL" clId="{B701400C-CD82-5147-A0CC-D5BA1C18F990}" dt="2021-12-01T13:51:59.755" v="88" actId="26606"/>
          <ac:picMkLst>
            <pc:docMk/>
            <pc:sldMk cId="3390186521" sldId="267"/>
            <ac:picMk id="73" creationId="{3752DAF3-DBE0-46F2-98F0-8413B042227F}"/>
          </ac:picMkLst>
        </pc:picChg>
        <pc:picChg chg="add">
          <ac:chgData name="MOFFAT, MACKENZIE (UG)" userId="ffbd1149-6392-415a-8de8-9eba9a27e8de" providerId="ADAL" clId="{B701400C-CD82-5147-A0CC-D5BA1C18F990}" dt="2021-12-01T13:51:59.755" v="88" actId="26606"/>
          <ac:picMkLst>
            <pc:docMk/>
            <pc:sldMk cId="3390186521" sldId="267"/>
            <ac:picMk id="75" creationId="{0C958BEF-C417-4034-A07A-4FC9FD946776}"/>
          </ac:picMkLst>
        </pc:picChg>
        <pc:picChg chg="mod">
          <ac:chgData name="MOFFAT, MACKENZIE (UG)" userId="ffbd1149-6392-415a-8de8-9eba9a27e8de" providerId="ADAL" clId="{B701400C-CD82-5147-A0CC-D5BA1C18F990}" dt="2021-12-01T13:51:59.755" v="88" actId="26606"/>
          <ac:picMkLst>
            <pc:docMk/>
            <pc:sldMk cId="3390186521" sldId="267"/>
            <ac:picMk id="7170" creationId="{A2064AAC-89D2-1B4F-BBAB-DC3E44BABDA8}"/>
          </ac:picMkLst>
        </pc:picChg>
      </pc:sldChg>
      <pc:sldChg chg="addSp modSp mod setBg">
        <pc:chgData name="MOFFAT, MACKENZIE (UG)" userId="ffbd1149-6392-415a-8de8-9eba9a27e8de" providerId="ADAL" clId="{B701400C-CD82-5147-A0CC-D5BA1C18F990}" dt="2021-12-01T13:52:42.369" v="108" actId="1035"/>
        <pc:sldMkLst>
          <pc:docMk/>
          <pc:sldMk cId="1797452969" sldId="268"/>
        </pc:sldMkLst>
        <pc:spChg chg="mod">
          <ac:chgData name="MOFFAT, MACKENZIE (UG)" userId="ffbd1149-6392-415a-8de8-9eba9a27e8de" providerId="ADAL" clId="{B701400C-CD82-5147-A0CC-D5BA1C18F990}" dt="2021-12-01T13:52:42.369" v="108" actId="1035"/>
          <ac:spMkLst>
            <pc:docMk/>
            <pc:sldMk cId="1797452969" sldId="268"/>
            <ac:spMk id="2" creationId="{86BA3EC9-CDA2-1647-AE00-DCC651DCBF87}"/>
          </ac:spMkLst>
        </pc:spChg>
        <pc:spChg chg="mod">
          <ac:chgData name="MOFFAT, MACKENZIE (UG)" userId="ffbd1149-6392-415a-8de8-9eba9a27e8de" providerId="ADAL" clId="{B701400C-CD82-5147-A0CC-D5BA1C18F990}" dt="2021-12-01T13:52:36.859" v="97" actId="1035"/>
          <ac:spMkLst>
            <pc:docMk/>
            <pc:sldMk cId="1797452969" sldId="268"/>
            <ac:spMk id="3" creationId="{C3CAC298-64F7-7146-81C2-9467F7576AB2}"/>
          </ac:spMkLst>
        </pc:spChg>
        <pc:spChg chg="add">
          <ac:chgData name="MOFFAT, MACKENZIE (UG)" userId="ffbd1149-6392-415a-8de8-9eba9a27e8de" providerId="ADAL" clId="{B701400C-CD82-5147-A0CC-D5BA1C18F990}" dt="2021-12-01T13:52:24.399" v="91" actId="26606"/>
          <ac:spMkLst>
            <pc:docMk/>
            <pc:sldMk cId="1797452969" sldId="268"/>
            <ac:spMk id="71" creationId="{A3885F13-793A-495D-BA2B-0F4570AD1192}"/>
          </ac:spMkLst>
        </pc:spChg>
        <pc:spChg chg="add">
          <ac:chgData name="MOFFAT, MACKENZIE (UG)" userId="ffbd1149-6392-415a-8de8-9eba9a27e8de" providerId="ADAL" clId="{B701400C-CD82-5147-A0CC-D5BA1C18F990}" dt="2021-12-01T13:52:24.399" v="91" actId="26606"/>
          <ac:spMkLst>
            <pc:docMk/>
            <pc:sldMk cId="1797452969" sldId="268"/>
            <ac:spMk id="77" creationId="{4FD1765F-44EA-48C7-8AB7-1ED4F6FBC9DD}"/>
          </ac:spMkLst>
        </pc:spChg>
        <pc:spChg chg="add">
          <ac:chgData name="MOFFAT, MACKENZIE (UG)" userId="ffbd1149-6392-415a-8de8-9eba9a27e8de" providerId="ADAL" clId="{B701400C-CD82-5147-A0CC-D5BA1C18F990}" dt="2021-12-01T13:52:24.399" v="91" actId="26606"/>
          <ac:spMkLst>
            <pc:docMk/>
            <pc:sldMk cId="1797452969" sldId="268"/>
            <ac:spMk id="79" creationId="{1FF7857D-E98E-495B-B8A4-3FC6B1D4C4DD}"/>
          </ac:spMkLst>
        </pc:spChg>
        <pc:spChg chg="add">
          <ac:chgData name="MOFFAT, MACKENZIE (UG)" userId="ffbd1149-6392-415a-8de8-9eba9a27e8de" providerId="ADAL" clId="{B701400C-CD82-5147-A0CC-D5BA1C18F990}" dt="2021-12-01T13:52:24.399" v="91" actId="26606"/>
          <ac:spMkLst>
            <pc:docMk/>
            <pc:sldMk cId="1797452969" sldId="268"/>
            <ac:spMk id="81" creationId="{0DBA3E57-5CD6-4B46-9194-26E82DA3846E}"/>
          </ac:spMkLst>
        </pc:spChg>
        <pc:spChg chg="add">
          <ac:chgData name="MOFFAT, MACKENZIE (UG)" userId="ffbd1149-6392-415a-8de8-9eba9a27e8de" providerId="ADAL" clId="{B701400C-CD82-5147-A0CC-D5BA1C18F990}" dt="2021-12-01T13:52:24.399" v="91" actId="26606"/>
          <ac:spMkLst>
            <pc:docMk/>
            <pc:sldMk cId="1797452969" sldId="268"/>
            <ac:spMk id="83" creationId="{A77E94FA-15D7-48DE-9ADF-C2B27A66370D}"/>
          </ac:spMkLst>
        </pc:spChg>
        <pc:picChg chg="add">
          <ac:chgData name="MOFFAT, MACKENZIE (UG)" userId="ffbd1149-6392-415a-8de8-9eba9a27e8de" providerId="ADAL" clId="{B701400C-CD82-5147-A0CC-D5BA1C18F990}" dt="2021-12-01T13:52:24.399" v="91" actId="26606"/>
          <ac:picMkLst>
            <pc:docMk/>
            <pc:sldMk cId="1797452969" sldId="268"/>
            <ac:picMk id="73" creationId="{3752DAF3-DBE0-46F2-98F0-8413B042227F}"/>
          </ac:picMkLst>
        </pc:picChg>
        <pc:picChg chg="add">
          <ac:chgData name="MOFFAT, MACKENZIE (UG)" userId="ffbd1149-6392-415a-8de8-9eba9a27e8de" providerId="ADAL" clId="{B701400C-CD82-5147-A0CC-D5BA1C18F990}" dt="2021-12-01T13:52:24.399" v="91" actId="26606"/>
          <ac:picMkLst>
            <pc:docMk/>
            <pc:sldMk cId="1797452969" sldId="268"/>
            <ac:picMk id="75" creationId="{0C958BEF-C417-4034-A07A-4FC9FD946776}"/>
          </ac:picMkLst>
        </pc:picChg>
        <pc:picChg chg="mod">
          <ac:chgData name="MOFFAT, MACKENZIE (UG)" userId="ffbd1149-6392-415a-8de8-9eba9a27e8de" providerId="ADAL" clId="{B701400C-CD82-5147-A0CC-D5BA1C18F990}" dt="2021-12-01T13:52:24.399" v="91" actId="26606"/>
          <ac:picMkLst>
            <pc:docMk/>
            <pc:sldMk cId="1797452969" sldId="268"/>
            <ac:picMk id="4098" creationId="{A0587D3A-2BDB-A744-95FA-B904F917FB8F}"/>
          </ac:picMkLst>
        </pc:picChg>
      </pc:sldChg>
      <pc:sldChg chg="addSp modSp mod setBg">
        <pc:chgData name="MOFFAT, MACKENZIE (UG)" userId="ffbd1149-6392-415a-8de8-9eba9a27e8de" providerId="ADAL" clId="{B701400C-CD82-5147-A0CC-D5BA1C18F990}" dt="2021-12-02T15:26:34.252" v="2490" actId="313"/>
        <pc:sldMkLst>
          <pc:docMk/>
          <pc:sldMk cId="884442764" sldId="270"/>
        </pc:sldMkLst>
        <pc:spChg chg="mod">
          <ac:chgData name="MOFFAT, MACKENZIE (UG)" userId="ffbd1149-6392-415a-8de8-9eba9a27e8de" providerId="ADAL" clId="{B701400C-CD82-5147-A0CC-D5BA1C18F990}" dt="2021-12-01T13:53:42.114" v="124" actId="20577"/>
          <ac:spMkLst>
            <pc:docMk/>
            <pc:sldMk cId="884442764" sldId="270"/>
            <ac:spMk id="2" creationId="{636B06FD-A749-0A47-89BC-0665A40CE118}"/>
          </ac:spMkLst>
        </pc:spChg>
        <pc:spChg chg="mod">
          <ac:chgData name="MOFFAT, MACKENZIE (UG)" userId="ffbd1149-6392-415a-8de8-9eba9a27e8de" providerId="ADAL" clId="{B701400C-CD82-5147-A0CC-D5BA1C18F990}" dt="2021-12-02T15:26:34.252" v="2490" actId="313"/>
          <ac:spMkLst>
            <pc:docMk/>
            <pc:sldMk cId="884442764" sldId="270"/>
            <ac:spMk id="3" creationId="{5D1CEACE-4868-694F-8034-AA2E0CFD395A}"/>
          </ac:spMkLst>
        </pc:spChg>
        <pc:spChg chg="add">
          <ac:chgData name="MOFFAT, MACKENZIE (UG)" userId="ffbd1149-6392-415a-8de8-9eba9a27e8de" providerId="ADAL" clId="{B701400C-CD82-5147-A0CC-D5BA1C18F990}" dt="2021-12-01T13:52:58.213" v="111" actId="26606"/>
          <ac:spMkLst>
            <pc:docMk/>
            <pc:sldMk cId="884442764" sldId="270"/>
            <ac:spMk id="71" creationId="{A3885F13-793A-495D-BA2B-0F4570AD1192}"/>
          </ac:spMkLst>
        </pc:spChg>
        <pc:spChg chg="add">
          <ac:chgData name="MOFFAT, MACKENZIE (UG)" userId="ffbd1149-6392-415a-8de8-9eba9a27e8de" providerId="ADAL" clId="{B701400C-CD82-5147-A0CC-D5BA1C18F990}" dt="2021-12-01T13:52:58.213" v="111" actId="26606"/>
          <ac:spMkLst>
            <pc:docMk/>
            <pc:sldMk cId="884442764" sldId="270"/>
            <ac:spMk id="77" creationId="{4FD1765F-44EA-48C7-8AB7-1ED4F6FBC9DD}"/>
          </ac:spMkLst>
        </pc:spChg>
        <pc:spChg chg="add">
          <ac:chgData name="MOFFAT, MACKENZIE (UG)" userId="ffbd1149-6392-415a-8de8-9eba9a27e8de" providerId="ADAL" clId="{B701400C-CD82-5147-A0CC-D5BA1C18F990}" dt="2021-12-01T13:52:58.213" v="111" actId="26606"/>
          <ac:spMkLst>
            <pc:docMk/>
            <pc:sldMk cId="884442764" sldId="270"/>
            <ac:spMk id="79" creationId="{1FF7857D-E98E-495B-B8A4-3FC6B1D4C4DD}"/>
          </ac:spMkLst>
        </pc:spChg>
        <pc:spChg chg="add">
          <ac:chgData name="MOFFAT, MACKENZIE (UG)" userId="ffbd1149-6392-415a-8de8-9eba9a27e8de" providerId="ADAL" clId="{B701400C-CD82-5147-A0CC-D5BA1C18F990}" dt="2021-12-01T13:52:58.213" v="111" actId="26606"/>
          <ac:spMkLst>
            <pc:docMk/>
            <pc:sldMk cId="884442764" sldId="270"/>
            <ac:spMk id="81" creationId="{0DBA3E57-5CD6-4B46-9194-26E82DA3846E}"/>
          </ac:spMkLst>
        </pc:spChg>
        <pc:spChg chg="add">
          <ac:chgData name="MOFFAT, MACKENZIE (UG)" userId="ffbd1149-6392-415a-8de8-9eba9a27e8de" providerId="ADAL" clId="{B701400C-CD82-5147-A0CC-D5BA1C18F990}" dt="2021-12-01T13:52:58.213" v="111" actId="26606"/>
          <ac:spMkLst>
            <pc:docMk/>
            <pc:sldMk cId="884442764" sldId="270"/>
            <ac:spMk id="83" creationId="{A77E94FA-15D7-48DE-9ADF-C2B27A66370D}"/>
          </ac:spMkLst>
        </pc:spChg>
        <pc:picChg chg="add">
          <ac:chgData name="MOFFAT, MACKENZIE (UG)" userId="ffbd1149-6392-415a-8de8-9eba9a27e8de" providerId="ADAL" clId="{B701400C-CD82-5147-A0CC-D5BA1C18F990}" dt="2021-12-01T13:52:58.213" v="111" actId="26606"/>
          <ac:picMkLst>
            <pc:docMk/>
            <pc:sldMk cId="884442764" sldId="270"/>
            <ac:picMk id="73" creationId="{3752DAF3-DBE0-46F2-98F0-8413B042227F}"/>
          </ac:picMkLst>
        </pc:picChg>
        <pc:picChg chg="add">
          <ac:chgData name="MOFFAT, MACKENZIE (UG)" userId="ffbd1149-6392-415a-8de8-9eba9a27e8de" providerId="ADAL" clId="{B701400C-CD82-5147-A0CC-D5BA1C18F990}" dt="2021-12-01T13:52:58.213" v="111" actId="26606"/>
          <ac:picMkLst>
            <pc:docMk/>
            <pc:sldMk cId="884442764" sldId="270"/>
            <ac:picMk id="75" creationId="{0C958BEF-C417-4034-A07A-4FC9FD946776}"/>
          </ac:picMkLst>
        </pc:picChg>
        <pc:picChg chg="mod">
          <ac:chgData name="MOFFAT, MACKENZIE (UG)" userId="ffbd1149-6392-415a-8de8-9eba9a27e8de" providerId="ADAL" clId="{B701400C-CD82-5147-A0CC-D5BA1C18F990}" dt="2021-12-01T13:52:58.213" v="111" actId="26606"/>
          <ac:picMkLst>
            <pc:docMk/>
            <pc:sldMk cId="884442764" sldId="270"/>
            <ac:picMk id="8194" creationId="{2C6CB80D-1805-9144-80F5-976BBEDCE124}"/>
          </ac:picMkLst>
        </pc:picChg>
      </pc:sldChg>
      <pc:sldChg chg="addSp modSp mod setBg">
        <pc:chgData name="MOFFAT, MACKENZIE (UG)" userId="ffbd1149-6392-415a-8de8-9eba9a27e8de" providerId="ADAL" clId="{B701400C-CD82-5147-A0CC-D5BA1C18F990}" dt="2021-12-01T13:52:54.185" v="110" actId="1076"/>
        <pc:sldMkLst>
          <pc:docMk/>
          <pc:sldMk cId="1676795363" sldId="271"/>
        </pc:sldMkLst>
        <pc:spChg chg="mod">
          <ac:chgData name="MOFFAT, MACKENZIE (UG)" userId="ffbd1149-6392-415a-8de8-9eba9a27e8de" providerId="ADAL" clId="{B701400C-CD82-5147-A0CC-D5BA1C18F990}" dt="2021-12-01T13:52:54.185" v="110" actId="1076"/>
          <ac:spMkLst>
            <pc:docMk/>
            <pc:sldMk cId="1676795363" sldId="271"/>
            <ac:spMk id="2" creationId="{C513593C-315C-6043-BC09-D3811D7CB20D}"/>
          </ac:spMkLst>
        </pc:spChg>
        <pc:spChg chg="mod">
          <ac:chgData name="MOFFAT, MACKENZIE (UG)" userId="ffbd1149-6392-415a-8de8-9eba9a27e8de" providerId="ADAL" clId="{B701400C-CD82-5147-A0CC-D5BA1C18F990}" dt="2021-12-01T13:52:49.654" v="109" actId="26606"/>
          <ac:spMkLst>
            <pc:docMk/>
            <pc:sldMk cId="1676795363" sldId="271"/>
            <ac:spMk id="3" creationId="{78E55343-2F3A-8B4D-95B6-61E333FAFE19}"/>
          </ac:spMkLst>
        </pc:spChg>
        <pc:spChg chg="add">
          <ac:chgData name="MOFFAT, MACKENZIE (UG)" userId="ffbd1149-6392-415a-8de8-9eba9a27e8de" providerId="ADAL" clId="{B701400C-CD82-5147-A0CC-D5BA1C18F990}" dt="2021-12-01T13:52:49.654" v="109" actId="26606"/>
          <ac:spMkLst>
            <pc:docMk/>
            <pc:sldMk cId="1676795363" sldId="271"/>
            <ac:spMk id="71" creationId="{A3885F13-793A-495D-BA2B-0F4570AD1192}"/>
          </ac:spMkLst>
        </pc:spChg>
        <pc:spChg chg="add">
          <ac:chgData name="MOFFAT, MACKENZIE (UG)" userId="ffbd1149-6392-415a-8de8-9eba9a27e8de" providerId="ADAL" clId="{B701400C-CD82-5147-A0CC-D5BA1C18F990}" dt="2021-12-01T13:52:49.654" v="109" actId="26606"/>
          <ac:spMkLst>
            <pc:docMk/>
            <pc:sldMk cId="1676795363" sldId="271"/>
            <ac:spMk id="77" creationId="{4FD1765F-44EA-48C7-8AB7-1ED4F6FBC9DD}"/>
          </ac:spMkLst>
        </pc:spChg>
        <pc:spChg chg="add">
          <ac:chgData name="MOFFAT, MACKENZIE (UG)" userId="ffbd1149-6392-415a-8de8-9eba9a27e8de" providerId="ADAL" clId="{B701400C-CD82-5147-A0CC-D5BA1C18F990}" dt="2021-12-01T13:52:49.654" v="109" actId="26606"/>
          <ac:spMkLst>
            <pc:docMk/>
            <pc:sldMk cId="1676795363" sldId="271"/>
            <ac:spMk id="79" creationId="{1FF7857D-E98E-495B-B8A4-3FC6B1D4C4DD}"/>
          </ac:spMkLst>
        </pc:spChg>
        <pc:spChg chg="add">
          <ac:chgData name="MOFFAT, MACKENZIE (UG)" userId="ffbd1149-6392-415a-8de8-9eba9a27e8de" providerId="ADAL" clId="{B701400C-CD82-5147-A0CC-D5BA1C18F990}" dt="2021-12-01T13:52:49.654" v="109" actId="26606"/>
          <ac:spMkLst>
            <pc:docMk/>
            <pc:sldMk cId="1676795363" sldId="271"/>
            <ac:spMk id="81" creationId="{0DBA3E57-5CD6-4B46-9194-26E82DA3846E}"/>
          </ac:spMkLst>
        </pc:spChg>
        <pc:spChg chg="add">
          <ac:chgData name="MOFFAT, MACKENZIE (UG)" userId="ffbd1149-6392-415a-8de8-9eba9a27e8de" providerId="ADAL" clId="{B701400C-CD82-5147-A0CC-D5BA1C18F990}" dt="2021-12-01T13:52:49.654" v="109" actId="26606"/>
          <ac:spMkLst>
            <pc:docMk/>
            <pc:sldMk cId="1676795363" sldId="271"/>
            <ac:spMk id="83" creationId="{A77E94FA-15D7-48DE-9ADF-C2B27A66370D}"/>
          </ac:spMkLst>
        </pc:spChg>
        <pc:picChg chg="add">
          <ac:chgData name="MOFFAT, MACKENZIE (UG)" userId="ffbd1149-6392-415a-8de8-9eba9a27e8de" providerId="ADAL" clId="{B701400C-CD82-5147-A0CC-D5BA1C18F990}" dt="2021-12-01T13:52:49.654" v="109" actId="26606"/>
          <ac:picMkLst>
            <pc:docMk/>
            <pc:sldMk cId="1676795363" sldId="271"/>
            <ac:picMk id="73" creationId="{3752DAF3-DBE0-46F2-98F0-8413B042227F}"/>
          </ac:picMkLst>
        </pc:picChg>
        <pc:picChg chg="add">
          <ac:chgData name="MOFFAT, MACKENZIE (UG)" userId="ffbd1149-6392-415a-8de8-9eba9a27e8de" providerId="ADAL" clId="{B701400C-CD82-5147-A0CC-D5BA1C18F990}" dt="2021-12-01T13:52:49.654" v="109" actId="26606"/>
          <ac:picMkLst>
            <pc:docMk/>
            <pc:sldMk cId="1676795363" sldId="271"/>
            <ac:picMk id="75" creationId="{0C958BEF-C417-4034-A07A-4FC9FD946776}"/>
          </ac:picMkLst>
        </pc:picChg>
        <pc:picChg chg="mod">
          <ac:chgData name="MOFFAT, MACKENZIE (UG)" userId="ffbd1149-6392-415a-8de8-9eba9a27e8de" providerId="ADAL" clId="{B701400C-CD82-5147-A0CC-D5BA1C18F990}" dt="2021-12-01T13:52:49.654" v="109" actId="26606"/>
          <ac:picMkLst>
            <pc:docMk/>
            <pc:sldMk cId="1676795363" sldId="271"/>
            <ac:picMk id="9218" creationId="{FAB8AC9B-D2A0-6244-AEC4-5B14F73745CC}"/>
          </ac:picMkLst>
        </pc:picChg>
      </pc:sldChg>
      <pc:sldChg chg="addSp delSp add del setBg delDesignElem">
        <pc:chgData name="MOFFAT, MACKENZIE (UG)" userId="ffbd1149-6392-415a-8de8-9eba9a27e8de" providerId="ADAL" clId="{B701400C-CD82-5147-A0CC-D5BA1C18F990}" dt="2021-12-02T13:13:41.359" v="1450"/>
        <pc:sldMkLst>
          <pc:docMk/>
          <pc:sldMk cId="847907179" sldId="273"/>
        </pc:sldMkLst>
        <pc:spChg chg="add del">
          <ac:chgData name="MOFFAT, MACKENZIE (UG)" userId="ffbd1149-6392-415a-8de8-9eba9a27e8de" providerId="ADAL" clId="{B701400C-CD82-5147-A0CC-D5BA1C18F990}" dt="2021-12-02T13:13:41.359" v="1450"/>
          <ac:spMkLst>
            <pc:docMk/>
            <pc:sldMk cId="847907179" sldId="273"/>
            <ac:spMk id="79" creationId="{E5C12349-62E6-4BD7-9794-8785CD02DF1E}"/>
          </ac:spMkLst>
        </pc:spChg>
        <pc:spChg chg="add del">
          <ac:chgData name="MOFFAT, MACKENZIE (UG)" userId="ffbd1149-6392-415a-8de8-9eba9a27e8de" providerId="ADAL" clId="{B701400C-CD82-5147-A0CC-D5BA1C18F990}" dt="2021-12-02T13:13:41.359" v="1450"/>
          <ac:spMkLst>
            <pc:docMk/>
            <pc:sldMk cId="847907179" sldId="273"/>
            <ac:spMk id="82" creationId="{92806DFD-E192-42CC-B190-3C4C95B8FF4E}"/>
          </ac:spMkLst>
        </pc:spChg>
        <pc:spChg chg="add del">
          <ac:chgData name="MOFFAT, MACKENZIE (UG)" userId="ffbd1149-6392-415a-8de8-9eba9a27e8de" providerId="ADAL" clId="{B701400C-CD82-5147-A0CC-D5BA1C18F990}" dt="2021-12-02T13:13:41.359" v="1450"/>
          <ac:spMkLst>
            <pc:docMk/>
            <pc:sldMk cId="847907179" sldId="273"/>
            <ac:spMk id="83" creationId="{761FE168-5946-42F5-93BC-ED1F218474DB}"/>
          </ac:spMkLst>
        </pc:spChg>
        <pc:picChg chg="add del">
          <ac:chgData name="MOFFAT, MACKENZIE (UG)" userId="ffbd1149-6392-415a-8de8-9eba9a27e8de" providerId="ADAL" clId="{B701400C-CD82-5147-A0CC-D5BA1C18F990}" dt="2021-12-02T13:13:41.359" v="1450"/>
          <ac:picMkLst>
            <pc:docMk/>
            <pc:sldMk cId="847907179" sldId="273"/>
            <ac:picMk id="80" creationId="{DF2C9459-3C4B-453D-B2C2-AD0679BF0DC5}"/>
          </ac:picMkLst>
        </pc:picChg>
        <pc:picChg chg="add del">
          <ac:chgData name="MOFFAT, MACKENZIE (UG)" userId="ffbd1149-6392-415a-8de8-9eba9a27e8de" providerId="ADAL" clId="{B701400C-CD82-5147-A0CC-D5BA1C18F990}" dt="2021-12-02T13:13:41.359" v="1450"/>
          <ac:picMkLst>
            <pc:docMk/>
            <pc:sldMk cId="847907179" sldId="273"/>
            <ac:picMk id="81" creationId="{4DB48376-A646-4B75-9776-453930C415D4}"/>
          </ac:picMkLst>
        </pc:picChg>
      </pc:sldChg>
      <pc:sldChg chg="addSp delSp modSp new add del mod setBg">
        <pc:chgData name="MOFFAT, MACKENZIE (UG)" userId="ffbd1149-6392-415a-8de8-9eba9a27e8de" providerId="ADAL" clId="{B701400C-CD82-5147-A0CC-D5BA1C18F990}" dt="2021-12-02T16:13:57.995" v="2940" actId="20577"/>
        <pc:sldMkLst>
          <pc:docMk/>
          <pc:sldMk cId="3922345480" sldId="273"/>
        </pc:sldMkLst>
        <pc:spChg chg="del mod">
          <ac:chgData name="MOFFAT, MACKENZIE (UG)" userId="ffbd1149-6392-415a-8de8-9eba9a27e8de" providerId="ADAL" clId="{B701400C-CD82-5147-A0CC-D5BA1C18F990}" dt="2021-12-02T13:14:08.500" v="1457" actId="478"/>
          <ac:spMkLst>
            <pc:docMk/>
            <pc:sldMk cId="3922345480" sldId="273"/>
            <ac:spMk id="2" creationId="{D7CFFEA8-6B92-304C-80E7-DD2F09C696E7}"/>
          </ac:spMkLst>
        </pc:spChg>
        <pc:spChg chg="del mod">
          <ac:chgData name="MOFFAT, MACKENZIE (UG)" userId="ffbd1149-6392-415a-8de8-9eba9a27e8de" providerId="ADAL" clId="{B701400C-CD82-5147-A0CC-D5BA1C18F990}" dt="2021-12-02T13:14:10.033" v="1458" actId="478"/>
          <ac:spMkLst>
            <pc:docMk/>
            <pc:sldMk cId="3922345480" sldId="273"/>
            <ac:spMk id="3" creationId="{A1BE31E1-7179-5548-9774-EF177D820A03}"/>
          </ac:spMkLst>
        </pc:spChg>
        <pc:spChg chg="add">
          <ac:chgData name="MOFFAT, MACKENZIE (UG)" userId="ffbd1149-6392-415a-8de8-9eba9a27e8de" providerId="ADAL" clId="{B701400C-CD82-5147-A0CC-D5BA1C18F990}" dt="2021-12-02T13:13:47.444" v="1452" actId="26606"/>
          <ac:spMkLst>
            <pc:docMk/>
            <pc:sldMk cId="3922345480" sldId="273"/>
            <ac:spMk id="8" creationId="{E5C12349-62E6-4BD7-9794-8785CD02DF1E}"/>
          </ac:spMkLst>
        </pc:spChg>
        <pc:spChg chg="add del mod">
          <ac:chgData name="MOFFAT, MACKENZIE (UG)" userId="ffbd1149-6392-415a-8de8-9eba9a27e8de" providerId="ADAL" clId="{B701400C-CD82-5147-A0CC-D5BA1C18F990}" dt="2021-12-02T13:14:05.290" v="1456"/>
          <ac:spMkLst>
            <pc:docMk/>
            <pc:sldMk cId="3922345480" sldId="273"/>
            <ac:spMk id="9" creationId="{D6AD3939-2208-BD48-8F70-71DEC88D7693}"/>
          </ac:spMkLst>
        </pc:spChg>
        <pc:spChg chg="add del mod">
          <ac:chgData name="MOFFAT, MACKENZIE (UG)" userId="ffbd1149-6392-415a-8de8-9eba9a27e8de" providerId="ADAL" clId="{B701400C-CD82-5147-A0CC-D5BA1C18F990}" dt="2021-12-02T13:14:05.290" v="1456"/>
          <ac:spMkLst>
            <pc:docMk/>
            <pc:sldMk cId="3922345480" sldId="273"/>
            <ac:spMk id="11" creationId="{02F31541-4D1B-7740-B032-D48946CF95B3}"/>
          </ac:spMkLst>
        </pc:spChg>
        <pc:spChg chg="add del mod">
          <ac:chgData name="MOFFAT, MACKENZIE (UG)" userId="ffbd1149-6392-415a-8de8-9eba9a27e8de" providerId="ADAL" clId="{B701400C-CD82-5147-A0CC-D5BA1C18F990}" dt="2021-12-02T13:14:05.290" v="1456"/>
          <ac:spMkLst>
            <pc:docMk/>
            <pc:sldMk cId="3922345480" sldId="273"/>
            <ac:spMk id="13" creationId="{9E69171C-1165-7546-95B6-370A88F9C3F4}"/>
          </ac:spMkLst>
        </pc:spChg>
        <pc:spChg chg="add">
          <ac:chgData name="MOFFAT, MACKENZIE (UG)" userId="ffbd1149-6392-415a-8de8-9eba9a27e8de" providerId="ADAL" clId="{B701400C-CD82-5147-A0CC-D5BA1C18F990}" dt="2021-12-02T13:13:47.444" v="1452" actId="26606"/>
          <ac:spMkLst>
            <pc:docMk/>
            <pc:sldMk cId="3922345480" sldId="273"/>
            <ac:spMk id="14" creationId="{92806DFD-E192-42CC-B190-3C4C95B8FF4E}"/>
          </ac:spMkLst>
        </pc:spChg>
        <pc:spChg chg="add del mod">
          <ac:chgData name="MOFFAT, MACKENZIE (UG)" userId="ffbd1149-6392-415a-8de8-9eba9a27e8de" providerId="ADAL" clId="{B701400C-CD82-5147-A0CC-D5BA1C18F990}" dt="2021-12-02T13:14:05.290" v="1456"/>
          <ac:spMkLst>
            <pc:docMk/>
            <pc:sldMk cId="3922345480" sldId="273"/>
            <ac:spMk id="15" creationId="{525A75CB-A68A-0B44-8849-50443C7A1763}"/>
          </ac:spMkLst>
        </pc:spChg>
        <pc:spChg chg="add">
          <ac:chgData name="MOFFAT, MACKENZIE (UG)" userId="ffbd1149-6392-415a-8de8-9eba9a27e8de" providerId="ADAL" clId="{B701400C-CD82-5147-A0CC-D5BA1C18F990}" dt="2021-12-02T13:13:47.444" v="1452" actId="26606"/>
          <ac:spMkLst>
            <pc:docMk/>
            <pc:sldMk cId="3922345480" sldId="273"/>
            <ac:spMk id="16" creationId="{761FE168-5946-42F5-93BC-ED1F218474DB}"/>
          </ac:spMkLst>
        </pc:spChg>
        <pc:spChg chg="add del mod">
          <ac:chgData name="MOFFAT, MACKENZIE (UG)" userId="ffbd1149-6392-415a-8de8-9eba9a27e8de" providerId="ADAL" clId="{B701400C-CD82-5147-A0CC-D5BA1C18F990}" dt="2021-12-02T13:14:05.290" v="1456"/>
          <ac:spMkLst>
            <pc:docMk/>
            <pc:sldMk cId="3922345480" sldId="273"/>
            <ac:spMk id="17" creationId="{A4A39F22-B5C8-CA4C-82EA-83066E973313}"/>
          </ac:spMkLst>
        </pc:spChg>
        <pc:spChg chg="add mod">
          <ac:chgData name="MOFFAT, MACKENZIE (UG)" userId="ffbd1149-6392-415a-8de8-9eba9a27e8de" providerId="ADAL" clId="{B701400C-CD82-5147-A0CC-D5BA1C18F990}" dt="2021-12-02T13:22:10.018" v="1903" actId="1076"/>
          <ac:spMkLst>
            <pc:docMk/>
            <pc:sldMk cId="3922345480" sldId="273"/>
            <ac:spMk id="18" creationId="{7E7D3492-DCAE-0B41-A190-279175FEE269}"/>
          </ac:spMkLst>
        </pc:spChg>
        <pc:spChg chg="add mod">
          <ac:chgData name="MOFFAT, MACKENZIE (UG)" userId="ffbd1149-6392-415a-8de8-9eba9a27e8de" providerId="ADAL" clId="{B701400C-CD82-5147-A0CC-D5BA1C18F990}" dt="2021-12-02T13:22:08.417" v="1901" actId="14100"/>
          <ac:spMkLst>
            <pc:docMk/>
            <pc:sldMk cId="3922345480" sldId="273"/>
            <ac:spMk id="19" creationId="{1D6D2E04-C0E4-764C-810C-FAE93442E9E3}"/>
          </ac:spMkLst>
        </pc:spChg>
        <pc:spChg chg="add mod">
          <ac:chgData name="MOFFAT, MACKENZIE (UG)" userId="ffbd1149-6392-415a-8de8-9eba9a27e8de" providerId="ADAL" clId="{B701400C-CD82-5147-A0CC-D5BA1C18F990}" dt="2021-12-02T13:19:39.394" v="1778" actId="20577"/>
          <ac:spMkLst>
            <pc:docMk/>
            <pc:sldMk cId="3922345480" sldId="273"/>
            <ac:spMk id="20" creationId="{BFFD5ED9-BEEA-9045-8861-5061D1A0C83E}"/>
          </ac:spMkLst>
        </pc:spChg>
        <pc:spChg chg="add mod">
          <ac:chgData name="MOFFAT, MACKENZIE (UG)" userId="ffbd1149-6392-415a-8de8-9eba9a27e8de" providerId="ADAL" clId="{B701400C-CD82-5147-A0CC-D5BA1C18F990}" dt="2021-12-02T13:14:10.962" v="1459"/>
          <ac:spMkLst>
            <pc:docMk/>
            <pc:sldMk cId="3922345480" sldId="273"/>
            <ac:spMk id="21" creationId="{B6CFD486-463A-BB4E-BCA0-B34AE3C91AF9}"/>
          </ac:spMkLst>
        </pc:spChg>
        <pc:spChg chg="add mod">
          <ac:chgData name="MOFFAT, MACKENZIE (UG)" userId="ffbd1149-6392-415a-8de8-9eba9a27e8de" providerId="ADAL" clId="{B701400C-CD82-5147-A0CC-D5BA1C18F990}" dt="2021-12-02T16:13:57.995" v="2940" actId="20577"/>
          <ac:spMkLst>
            <pc:docMk/>
            <pc:sldMk cId="3922345480" sldId="273"/>
            <ac:spMk id="22" creationId="{55DF7882-4500-BF45-8B44-E636E2AEDBF5}"/>
          </ac:spMkLst>
        </pc:spChg>
        <pc:picChg chg="add">
          <ac:chgData name="MOFFAT, MACKENZIE (UG)" userId="ffbd1149-6392-415a-8de8-9eba9a27e8de" providerId="ADAL" clId="{B701400C-CD82-5147-A0CC-D5BA1C18F990}" dt="2021-12-02T13:13:47.444" v="1452" actId="26606"/>
          <ac:picMkLst>
            <pc:docMk/>
            <pc:sldMk cId="3922345480" sldId="273"/>
            <ac:picMk id="10" creationId="{DF2C9459-3C4B-453D-B2C2-AD0679BF0DC5}"/>
          </ac:picMkLst>
        </pc:picChg>
        <pc:picChg chg="add">
          <ac:chgData name="MOFFAT, MACKENZIE (UG)" userId="ffbd1149-6392-415a-8de8-9eba9a27e8de" providerId="ADAL" clId="{B701400C-CD82-5147-A0CC-D5BA1C18F990}" dt="2021-12-02T13:13:47.444" v="1452" actId="26606"/>
          <ac:picMkLst>
            <pc:docMk/>
            <pc:sldMk cId="3922345480" sldId="273"/>
            <ac:picMk id="12" creationId="{4DB48376-A646-4B75-9776-453930C415D4}"/>
          </ac:picMkLst>
        </pc:picChg>
      </pc:sldChg>
      <pc:sldChg chg="addSp delSp modSp new mod setBg">
        <pc:chgData name="MOFFAT, MACKENZIE (UG)" userId="ffbd1149-6392-415a-8de8-9eba9a27e8de" providerId="ADAL" clId="{B701400C-CD82-5147-A0CC-D5BA1C18F990}" dt="2021-12-02T15:36:43.679" v="2895" actId="1035"/>
        <pc:sldMkLst>
          <pc:docMk/>
          <pc:sldMk cId="3868284336" sldId="274"/>
        </pc:sldMkLst>
        <pc:spChg chg="del mod">
          <ac:chgData name="MOFFAT, MACKENZIE (UG)" userId="ffbd1149-6392-415a-8de8-9eba9a27e8de" providerId="ADAL" clId="{B701400C-CD82-5147-A0CC-D5BA1C18F990}" dt="2021-12-02T15:25:13.239" v="2487" actId="478"/>
          <ac:spMkLst>
            <pc:docMk/>
            <pc:sldMk cId="3868284336" sldId="274"/>
            <ac:spMk id="2" creationId="{1A297995-55C5-1A44-BB92-ADDC307CA0B4}"/>
          </ac:spMkLst>
        </pc:spChg>
        <pc:spChg chg="add del">
          <ac:chgData name="MOFFAT, MACKENZIE (UG)" userId="ffbd1149-6392-415a-8de8-9eba9a27e8de" providerId="ADAL" clId="{B701400C-CD82-5147-A0CC-D5BA1C18F990}" dt="2021-12-02T15:24:02.769" v="2482" actId="26606"/>
          <ac:spMkLst>
            <pc:docMk/>
            <pc:sldMk cId="3868284336" sldId="274"/>
            <ac:spMk id="3" creationId="{D46F4035-58E8-3A4E-91BF-3DEC82800B93}"/>
          </ac:spMkLst>
        </pc:spChg>
        <pc:spChg chg="add del">
          <ac:chgData name="MOFFAT, MACKENZIE (UG)" userId="ffbd1149-6392-415a-8de8-9eba9a27e8de" providerId="ADAL" clId="{B701400C-CD82-5147-A0CC-D5BA1C18F990}" dt="2021-12-02T15:24:00.734" v="2479" actId="26606"/>
          <ac:spMkLst>
            <pc:docMk/>
            <pc:sldMk cId="3868284336" sldId="274"/>
            <ac:spMk id="12" creationId="{7BA5DE79-30D1-4A10-8DB9-0A6E523A9723}"/>
          </ac:spMkLst>
        </pc:spChg>
        <pc:spChg chg="add del">
          <ac:chgData name="MOFFAT, MACKENZIE (UG)" userId="ffbd1149-6392-415a-8de8-9eba9a27e8de" providerId="ADAL" clId="{B701400C-CD82-5147-A0CC-D5BA1C18F990}" dt="2021-12-02T15:24:00.734" v="2479" actId="26606"/>
          <ac:spMkLst>
            <pc:docMk/>
            <pc:sldMk cId="3868284336" sldId="274"/>
            <ac:spMk id="14" creationId="{9ABD0D63-D23F-4AE7-8270-4185EF9C1C25}"/>
          </ac:spMkLst>
        </pc:spChg>
        <pc:spChg chg="add del">
          <ac:chgData name="MOFFAT, MACKENZIE (UG)" userId="ffbd1149-6392-415a-8de8-9eba9a27e8de" providerId="ADAL" clId="{B701400C-CD82-5147-A0CC-D5BA1C18F990}" dt="2021-12-02T15:24:00.734" v="2479" actId="26606"/>
          <ac:spMkLst>
            <pc:docMk/>
            <pc:sldMk cId="3868284336" sldId="274"/>
            <ac:spMk id="16" creationId="{72168E9E-94E9-4BE3-B88C-C8A468117753}"/>
          </ac:spMkLst>
        </pc:spChg>
        <pc:spChg chg="add del">
          <ac:chgData name="MOFFAT, MACKENZIE (UG)" userId="ffbd1149-6392-415a-8de8-9eba9a27e8de" providerId="ADAL" clId="{B701400C-CD82-5147-A0CC-D5BA1C18F990}" dt="2021-12-02T15:24:00.734" v="2479" actId="26606"/>
          <ac:spMkLst>
            <pc:docMk/>
            <pc:sldMk cId="3868284336" sldId="274"/>
            <ac:spMk id="18" creationId="{12107AC1-AA0D-4097-B03D-FD3C632AB886}"/>
          </ac:spMkLst>
        </pc:spChg>
        <pc:spChg chg="add del">
          <ac:chgData name="MOFFAT, MACKENZIE (UG)" userId="ffbd1149-6392-415a-8de8-9eba9a27e8de" providerId="ADAL" clId="{B701400C-CD82-5147-A0CC-D5BA1C18F990}" dt="2021-12-02T15:24:00.734" v="2479" actId="26606"/>
          <ac:spMkLst>
            <pc:docMk/>
            <pc:sldMk cId="3868284336" sldId="274"/>
            <ac:spMk id="20" creationId="{7C8D231A-EC46-4736-B00F-76D307082204}"/>
          </ac:spMkLst>
        </pc:spChg>
        <pc:spChg chg="add del">
          <ac:chgData name="MOFFAT, MACKENZIE (UG)" userId="ffbd1149-6392-415a-8de8-9eba9a27e8de" providerId="ADAL" clId="{B701400C-CD82-5147-A0CC-D5BA1C18F990}" dt="2021-12-02T15:24:00.734" v="2479" actId="26606"/>
          <ac:spMkLst>
            <pc:docMk/>
            <pc:sldMk cId="3868284336" sldId="274"/>
            <ac:spMk id="22" creationId="{92806DFD-E192-42CC-B190-3C4C95B8FF4E}"/>
          </ac:spMkLst>
        </pc:spChg>
        <pc:spChg chg="add del">
          <ac:chgData name="MOFFAT, MACKENZIE (UG)" userId="ffbd1149-6392-415a-8de8-9eba9a27e8de" providerId="ADAL" clId="{B701400C-CD82-5147-A0CC-D5BA1C18F990}" dt="2021-12-02T15:24:00.734" v="2479" actId="26606"/>
          <ac:spMkLst>
            <pc:docMk/>
            <pc:sldMk cId="3868284336" sldId="274"/>
            <ac:spMk id="24" creationId="{558A0B6A-DEC0-46AC-8D12-B6E45FCD1EA2}"/>
          </ac:spMkLst>
        </pc:spChg>
        <pc:spChg chg="add del">
          <ac:chgData name="MOFFAT, MACKENZIE (UG)" userId="ffbd1149-6392-415a-8de8-9eba9a27e8de" providerId="ADAL" clId="{B701400C-CD82-5147-A0CC-D5BA1C18F990}" dt="2021-12-02T15:24:02.743" v="2481" actId="26606"/>
          <ac:spMkLst>
            <pc:docMk/>
            <pc:sldMk cId="3868284336" sldId="274"/>
            <ac:spMk id="28" creationId="{3C38C329-05C1-44E0-942C-D7A60A7F2810}"/>
          </ac:spMkLst>
        </pc:spChg>
        <pc:spChg chg="add del">
          <ac:chgData name="MOFFAT, MACKENZIE (UG)" userId="ffbd1149-6392-415a-8de8-9eba9a27e8de" providerId="ADAL" clId="{B701400C-CD82-5147-A0CC-D5BA1C18F990}" dt="2021-12-02T15:24:02.743" v="2481" actId="26606"/>
          <ac:spMkLst>
            <pc:docMk/>
            <pc:sldMk cId="3868284336" sldId="274"/>
            <ac:spMk id="30" creationId="{DA98F3A3-687B-4002-93F2-58E8590DC79F}"/>
          </ac:spMkLst>
        </pc:spChg>
        <pc:spChg chg="add del">
          <ac:chgData name="MOFFAT, MACKENZIE (UG)" userId="ffbd1149-6392-415a-8de8-9eba9a27e8de" providerId="ADAL" clId="{B701400C-CD82-5147-A0CC-D5BA1C18F990}" dt="2021-12-02T15:24:02.743" v="2481" actId="26606"/>
          <ac:spMkLst>
            <pc:docMk/>
            <pc:sldMk cId="3868284336" sldId="274"/>
            <ac:spMk id="31" creationId="{27A1367E-049C-45E5-9C32-CC32DCEAEF94}"/>
          </ac:spMkLst>
        </pc:spChg>
        <pc:spChg chg="add del">
          <ac:chgData name="MOFFAT, MACKENZIE (UG)" userId="ffbd1149-6392-415a-8de8-9eba9a27e8de" providerId="ADAL" clId="{B701400C-CD82-5147-A0CC-D5BA1C18F990}" dt="2021-12-02T15:24:02.743" v="2481" actId="26606"/>
          <ac:spMkLst>
            <pc:docMk/>
            <pc:sldMk cId="3868284336" sldId="274"/>
            <ac:spMk id="32" creationId="{16E2DAB7-48CB-400E-9ED2-FB1762BE03D9}"/>
          </ac:spMkLst>
        </pc:spChg>
        <pc:spChg chg="add del">
          <ac:chgData name="MOFFAT, MACKENZIE (UG)" userId="ffbd1149-6392-415a-8de8-9eba9a27e8de" providerId="ADAL" clId="{B701400C-CD82-5147-A0CC-D5BA1C18F990}" dt="2021-12-02T15:24:02.743" v="2481" actId="26606"/>
          <ac:spMkLst>
            <pc:docMk/>
            <pc:sldMk cId="3868284336" sldId="274"/>
            <ac:spMk id="33" creationId="{D46F4035-58E8-3A4E-91BF-3DEC82800B93}"/>
          </ac:spMkLst>
        </pc:spChg>
        <pc:spChg chg="add mod">
          <ac:chgData name="MOFFAT, MACKENZIE (UG)" userId="ffbd1149-6392-415a-8de8-9eba9a27e8de" providerId="ADAL" clId="{B701400C-CD82-5147-A0CC-D5BA1C18F990}" dt="2021-12-02T15:30:09.693" v="2530" actId="1035"/>
          <ac:spMkLst>
            <pc:docMk/>
            <pc:sldMk cId="3868284336" sldId="274"/>
            <ac:spMk id="34" creationId="{4969016E-F2E0-5445-8D29-D57F8344B701}"/>
          </ac:spMkLst>
        </pc:spChg>
        <pc:spChg chg="add del">
          <ac:chgData name="MOFFAT, MACKENZIE (UG)" userId="ffbd1149-6392-415a-8de8-9eba9a27e8de" providerId="ADAL" clId="{B701400C-CD82-5147-A0CC-D5BA1C18F990}" dt="2021-12-02T15:25:03.452" v="2485" actId="26606"/>
          <ac:spMkLst>
            <pc:docMk/>
            <pc:sldMk cId="3868284336" sldId="274"/>
            <ac:spMk id="35" creationId="{8F3CF990-ACB8-443A-BB74-D36EC8A00B02}"/>
          </ac:spMkLst>
        </pc:spChg>
        <pc:spChg chg="add del">
          <ac:chgData name="MOFFAT, MACKENZIE (UG)" userId="ffbd1149-6392-415a-8de8-9eba9a27e8de" providerId="ADAL" clId="{B701400C-CD82-5147-A0CC-D5BA1C18F990}" dt="2021-12-02T15:25:03.452" v="2485" actId="26606"/>
          <ac:spMkLst>
            <pc:docMk/>
            <pc:sldMk cId="3868284336" sldId="274"/>
            <ac:spMk id="38" creationId="{A0B5529D-5CAA-4BF2-B5C9-34705E7661F9}"/>
          </ac:spMkLst>
        </pc:spChg>
        <pc:spChg chg="add del">
          <ac:chgData name="MOFFAT, MACKENZIE (UG)" userId="ffbd1149-6392-415a-8de8-9eba9a27e8de" providerId="ADAL" clId="{B701400C-CD82-5147-A0CC-D5BA1C18F990}" dt="2021-12-02T15:25:03.452" v="2485" actId="26606"/>
          <ac:spMkLst>
            <pc:docMk/>
            <pc:sldMk cId="3868284336" sldId="274"/>
            <ac:spMk id="39" creationId="{FBD68200-BC03-4015-860B-CD5C30CD76B8}"/>
          </ac:spMkLst>
        </pc:spChg>
        <pc:spChg chg="add del">
          <ac:chgData name="MOFFAT, MACKENZIE (UG)" userId="ffbd1149-6392-415a-8de8-9eba9a27e8de" providerId="ADAL" clId="{B701400C-CD82-5147-A0CC-D5BA1C18F990}" dt="2021-12-02T15:25:03.452" v="2485" actId="26606"/>
          <ac:spMkLst>
            <pc:docMk/>
            <pc:sldMk cId="3868284336" sldId="274"/>
            <ac:spMk id="40" creationId="{332A6F87-AC28-4AA8-B8A6-AEBC67BD0D64}"/>
          </ac:spMkLst>
        </pc:spChg>
        <pc:spChg chg="add del mod">
          <ac:chgData name="MOFFAT, MACKENZIE (UG)" userId="ffbd1149-6392-415a-8de8-9eba9a27e8de" providerId="ADAL" clId="{B701400C-CD82-5147-A0CC-D5BA1C18F990}" dt="2021-12-02T15:25:16.609" v="2488" actId="478"/>
          <ac:spMkLst>
            <pc:docMk/>
            <pc:sldMk cId="3868284336" sldId="274"/>
            <ac:spMk id="41" creationId="{D46F4035-58E8-3A4E-91BF-3DEC82800B93}"/>
          </ac:spMkLst>
        </pc:spChg>
        <pc:spChg chg="add mod">
          <ac:chgData name="MOFFAT, MACKENZIE (UG)" userId="ffbd1149-6392-415a-8de8-9eba9a27e8de" providerId="ADAL" clId="{B701400C-CD82-5147-A0CC-D5BA1C18F990}" dt="2021-12-02T15:36:43.679" v="2895" actId="1035"/>
          <ac:spMkLst>
            <pc:docMk/>
            <pc:sldMk cId="3868284336" sldId="274"/>
            <ac:spMk id="42" creationId="{19BA30E3-26BE-CB48-9BF5-A56503D55C0F}"/>
          </ac:spMkLst>
        </pc:spChg>
        <pc:spChg chg="add del mod">
          <ac:chgData name="MOFFAT, MACKENZIE (UG)" userId="ffbd1149-6392-415a-8de8-9eba9a27e8de" providerId="ADAL" clId="{B701400C-CD82-5147-A0CC-D5BA1C18F990}" dt="2021-12-02T15:30:28.597" v="2542"/>
          <ac:spMkLst>
            <pc:docMk/>
            <pc:sldMk cId="3868284336" sldId="274"/>
            <ac:spMk id="43" creationId="{89F47E03-118E-DC41-A1B2-626A3A9858E8}"/>
          </ac:spMkLst>
        </pc:spChg>
        <pc:spChg chg="add mod">
          <ac:chgData name="MOFFAT, MACKENZIE (UG)" userId="ffbd1149-6392-415a-8de8-9eba9a27e8de" providerId="ADAL" clId="{B701400C-CD82-5147-A0CC-D5BA1C18F990}" dt="2021-12-02T15:36:05.416" v="2892" actId="20577"/>
          <ac:spMkLst>
            <pc:docMk/>
            <pc:sldMk cId="3868284336" sldId="274"/>
            <ac:spMk id="44" creationId="{B0220690-1842-994C-87BC-699EE3087352}"/>
          </ac:spMkLst>
        </pc:spChg>
        <pc:spChg chg="add del">
          <ac:chgData name="MOFFAT, MACKENZIE (UG)" userId="ffbd1149-6392-415a-8de8-9eba9a27e8de" providerId="ADAL" clId="{B701400C-CD82-5147-A0CC-D5BA1C18F990}" dt="2021-12-02T15:25:03.452" v="2485" actId="26606"/>
          <ac:spMkLst>
            <pc:docMk/>
            <pc:sldMk cId="3868284336" sldId="274"/>
            <ac:spMk id="46" creationId="{E5C12349-62E6-4BD7-9794-8785CD02DF1E}"/>
          </ac:spMkLst>
        </pc:spChg>
        <pc:spChg chg="add del">
          <ac:chgData name="MOFFAT, MACKENZIE (UG)" userId="ffbd1149-6392-415a-8de8-9eba9a27e8de" providerId="ADAL" clId="{B701400C-CD82-5147-A0CC-D5BA1C18F990}" dt="2021-12-02T15:25:03.452" v="2485" actId="26606"/>
          <ac:spMkLst>
            <pc:docMk/>
            <pc:sldMk cId="3868284336" sldId="274"/>
            <ac:spMk id="52" creationId="{92806DFD-E192-42CC-B190-3C4C95B8FF4E}"/>
          </ac:spMkLst>
        </pc:spChg>
        <pc:spChg chg="add del">
          <ac:chgData name="MOFFAT, MACKENZIE (UG)" userId="ffbd1149-6392-415a-8de8-9eba9a27e8de" providerId="ADAL" clId="{B701400C-CD82-5147-A0CC-D5BA1C18F990}" dt="2021-12-02T15:25:03.452" v="2485" actId="26606"/>
          <ac:spMkLst>
            <pc:docMk/>
            <pc:sldMk cId="3868284336" sldId="274"/>
            <ac:spMk id="54" creationId="{761FE168-5946-42F5-93BC-ED1F218474DB}"/>
          </ac:spMkLst>
        </pc:spChg>
        <pc:picChg chg="add del">
          <ac:chgData name="MOFFAT, MACKENZIE (UG)" userId="ffbd1149-6392-415a-8de8-9eba9a27e8de" providerId="ADAL" clId="{B701400C-CD82-5147-A0CC-D5BA1C18F990}" dt="2021-12-02T15:24:00.734" v="2479" actId="26606"/>
          <ac:picMkLst>
            <pc:docMk/>
            <pc:sldMk cId="3868284336" sldId="274"/>
            <ac:picMk id="8" creationId="{3DBBA26C-89C3-411F-9753-606A413F89AF}"/>
          </ac:picMkLst>
        </pc:picChg>
        <pc:picChg chg="add del">
          <ac:chgData name="MOFFAT, MACKENZIE (UG)" userId="ffbd1149-6392-415a-8de8-9eba9a27e8de" providerId="ADAL" clId="{B701400C-CD82-5147-A0CC-D5BA1C18F990}" dt="2021-12-02T15:24:00.734" v="2479" actId="26606"/>
          <ac:picMkLst>
            <pc:docMk/>
            <pc:sldMk cId="3868284336" sldId="274"/>
            <ac:picMk id="10" creationId="{EEAD2215-6311-4D1C-B6B5-F57CB6BFCBCA}"/>
          </ac:picMkLst>
        </pc:picChg>
        <pc:picChg chg="add del">
          <ac:chgData name="MOFFAT, MACKENZIE (UG)" userId="ffbd1149-6392-415a-8de8-9eba9a27e8de" providerId="ADAL" clId="{B701400C-CD82-5147-A0CC-D5BA1C18F990}" dt="2021-12-02T15:24:00.734" v="2479" actId="26606"/>
          <ac:picMkLst>
            <pc:docMk/>
            <pc:sldMk cId="3868284336" sldId="274"/>
            <ac:picMk id="26" creationId="{8C1A506D-EB69-4549-9782-F0EBB2A9AE9C}"/>
          </ac:picMkLst>
        </pc:picChg>
        <pc:picChg chg="add del">
          <ac:chgData name="MOFFAT, MACKENZIE (UG)" userId="ffbd1149-6392-415a-8de8-9eba9a27e8de" providerId="ADAL" clId="{B701400C-CD82-5147-A0CC-D5BA1C18F990}" dt="2021-12-02T15:24:02.743" v="2481" actId="26606"/>
          <ac:picMkLst>
            <pc:docMk/>
            <pc:sldMk cId="3868284336" sldId="274"/>
            <ac:picMk id="29" creationId="{A40E99DB-69B1-42D9-9A2E-A196302E0CAC}"/>
          </ac:picMkLst>
        </pc:picChg>
        <pc:picChg chg="add del">
          <ac:chgData name="MOFFAT, MACKENZIE (UG)" userId="ffbd1149-6392-415a-8de8-9eba9a27e8de" providerId="ADAL" clId="{B701400C-CD82-5147-A0CC-D5BA1C18F990}" dt="2021-12-02T15:25:03.452" v="2485" actId="26606"/>
          <ac:picMkLst>
            <pc:docMk/>
            <pc:sldMk cId="3868284336" sldId="274"/>
            <ac:picMk id="36" creationId="{00B98862-BEE1-44FB-A335-A1B9106B445E}"/>
          </ac:picMkLst>
        </pc:picChg>
        <pc:picChg chg="add del">
          <ac:chgData name="MOFFAT, MACKENZIE (UG)" userId="ffbd1149-6392-415a-8de8-9eba9a27e8de" providerId="ADAL" clId="{B701400C-CD82-5147-A0CC-D5BA1C18F990}" dt="2021-12-02T15:25:03.452" v="2485" actId="26606"/>
          <ac:picMkLst>
            <pc:docMk/>
            <pc:sldMk cId="3868284336" sldId="274"/>
            <ac:picMk id="37" creationId="{7185CF21-0594-48C0-9F3E-254D6BCE9D9B}"/>
          </ac:picMkLst>
        </pc:picChg>
        <pc:picChg chg="add del">
          <ac:chgData name="MOFFAT, MACKENZIE (UG)" userId="ffbd1149-6392-415a-8de8-9eba9a27e8de" providerId="ADAL" clId="{B701400C-CD82-5147-A0CC-D5BA1C18F990}" dt="2021-12-02T15:25:03.452" v="2485" actId="26606"/>
          <ac:picMkLst>
            <pc:docMk/>
            <pc:sldMk cId="3868284336" sldId="274"/>
            <ac:picMk id="48" creationId="{DF2C9459-3C4B-453D-B2C2-AD0679BF0DC5}"/>
          </ac:picMkLst>
        </pc:picChg>
        <pc:picChg chg="add del">
          <ac:chgData name="MOFFAT, MACKENZIE (UG)" userId="ffbd1149-6392-415a-8de8-9eba9a27e8de" providerId="ADAL" clId="{B701400C-CD82-5147-A0CC-D5BA1C18F990}" dt="2021-12-02T15:25:03.452" v="2485" actId="26606"/>
          <ac:picMkLst>
            <pc:docMk/>
            <pc:sldMk cId="3868284336" sldId="274"/>
            <ac:picMk id="50" creationId="{4DB48376-A646-4B75-9776-453930C415D4}"/>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A08CE9-E012-4757-A400-E1895A9B9903}"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2B8DBA4D-5C8F-49F6-A3CD-A0D93BA90DFA}">
      <dgm:prSet/>
      <dgm:spPr/>
      <dgm:t>
        <a:bodyPr/>
        <a:lstStyle/>
        <a:p>
          <a:r>
            <a:rPr lang="en-US"/>
            <a:t>1) Different immunities were markers of race not species</a:t>
          </a:r>
        </a:p>
      </dgm:t>
    </dgm:pt>
    <dgm:pt modelId="{AE72C25D-4095-4CDF-BC6C-A20EDC97F21A}" type="parTrans" cxnId="{7443669F-26B4-457C-9965-DF487A2D00B1}">
      <dgm:prSet/>
      <dgm:spPr/>
      <dgm:t>
        <a:bodyPr/>
        <a:lstStyle/>
        <a:p>
          <a:endParaRPr lang="en-US"/>
        </a:p>
      </dgm:t>
    </dgm:pt>
    <dgm:pt modelId="{B6EA2AA9-0EDB-4EC5-B79C-8D6B14C40723}" type="sibTrans" cxnId="{7443669F-26B4-457C-9965-DF487A2D00B1}">
      <dgm:prSet/>
      <dgm:spPr/>
      <dgm:t>
        <a:bodyPr/>
        <a:lstStyle/>
        <a:p>
          <a:endParaRPr lang="en-US"/>
        </a:p>
      </dgm:t>
    </dgm:pt>
    <dgm:pt modelId="{C07CCDFD-64C5-4FEA-8C47-7EFC78D7CB4D}">
      <dgm:prSet/>
      <dgm:spPr/>
      <dgm:t>
        <a:bodyPr/>
        <a:lstStyle/>
        <a:p>
          <a:r>
            <a:rPr lang="en-US"/>
            <a:t>2) immunity is innate </a:t>
          </a:r>
        </a:p>
      </dgm:t>
    </dgm:pt>
    <dgm:pt modelId="{82A873A7-0062-4D59-8E3F-C7BAA94FA908}" type="parTrans" cxnId="{F703E3CF-43F7-4DCF-9796-84F710E339DC}">
      <dgm:prSet/>
      <dgm:spPr/>
      <dgm:t>
        <a:bodyPr/>
        <a:lstStyle/>
        <a:p>
          <a:endParaRPr lang="en-US"/>
        </a:p>
      </dgm:t>
    </dgm:pt>
    <dgm:pt modelId="{76820727-5E09-4804-B08A-0EC9CD5CF32B}" type="sibTrans" cxnId="{F703E3CF-43F7-4DCF-9796-84F710E339DC}">
      <dgm:prSet/>
      <dgm:spPr/>
      <dgm:t>
        <a:bodyPr/>
        <a:lstStyle/>
        <a:p>
          <a:endParaRPr lang="en-US"/>
        </a:p>
      </dgm:t>
    </dgm:pt>
    <dgm:pt modelId="{7A582D0D-CB8A-4141-B8AB-5049F94D54A0}">
      <dgm:prSet/>
      <dgm:spPr/>
      <dgm:t>
        <a:bodyPr/>
        <a:lstStyle/>
        <a:p>
          <a:r>
            <a:rPr lang="en-US"/>
            <a:t>3) immunity doesn’t explain race </a:t>
          </a:r>
        </a:p>
      </dgm:t>
    </dgm:pt>
    <dgm:pt modelId="{3159F664-DC23-4A99-8DC2-5FA4E32731C7}" type="parTrans" cxnId="{DCE159CC-C6E1-4F99-AFF7-1CAB9E01BA70}">
      <dgm:prSet/>
      <dgm:spPr/>
      <dgm:t>
        <a:bodyPr/>
        <a:lstStyle/>
        <a:p>
          <a:endParaRPr lang="en-US"/>
        </a:p>
      </dgm:t>
    </dgm:pt>
    <dgm:pt modelId="{F2F3EE86-2C07-4329-80B3-B62A8D9095D6}" type="sibTrans" cxnId="{DCE159CC-C6E1-4F99-AFF7-1CAB9E01BA70}">
      <dgm:prSet/>
      <dgm:spPr/>
      <dgm:t>
        <a:bodyPr/>
        <a:lstStyle/>
        <a:p>
          <a:endParaRPr lang="en-US"/>
        </a:p>
      </dgm:t>
    </dgm:pt>
    <dgm:pt modelId="{9A3A7036-AD1E-4847-81AA-881F93373BEF}" type="pres">
      <dgm:prSet presAssocID="{49A08CE9-E012-4757-A400-E1895A9B9903}" presName="linear" presStyleCnt="0">
        <dgm:presLayoutVars>
          <dgm:animLvl val="lvl"/>
          <dgm:resizeHandles val="exact"/>
        </dgm:presLayoutVars>
      </dgm:prSet>
      <dgm:spPr/>
    </dgm:pt>
    <dgm:pt modelId="{AA4B28C6-CF6F-474D-AA28-0C6878B809C9}" type="pres">
      <dgm:prSet presAssocID="{2B8DBA4D-5C8F-49F6-A3CD-A0D93BA90DFA}" presName="parentText" presStyleLbl="node1" presStyleIdx="0" presStyleCnt="3">
        <dgm:presLayoutVars>
          <dgm:chMax val="0"/>
          <dgm:bulletEnabled val="1"/>
        </dgm:presLayoutVars>
      </dgm:prSet>
      <dgm:spPr/>
    </dgm:pt>
    <dgm:pt modelId="{EB5C93E6-D371-BE4E-B148-D84052856468}" type="pres">
      <dgm:prSet presAssocID="{B6EA2AA9-0EDB-4EC5-B79C-8D6B14C40723}" presName="spacer" presStyleCnt="0"/>
      <dgm:spPr/>
    </dgm:pt>
    <dgm:pt modelId="{3C6424B3-075C-BE40-8A78-FA8F0538C336}" type="pres">
      <dgm:prSet presAssocID="{C07CCDFD-64C5-4FEA-8C47-7EFC78D7CB4D}" presName="parentText" presStyleLbl="node1" presStyleIdx="1" presStyleCnt="3">
        <dgm:presLayoutVars>
          <dgm:chMax val="0"/>
          <dgm:bulletEnabled val="1"/>
        </dgm:presLayoutVars>
      </dgm:prSet>
      <dgm:spPr/>
    </dgm:pt>
    <dgm:pt modelId="{E49F5138-AE9F-EC41-B424-22FAD5C8ABB5}" type="pres">
      <dgm:prSet presAssocID="{76820727-5E09-4804-B08A-0EC9CD5CF32B}" presName="spacer" presStyleCnt="0"/>
      <dgm:spPr/>
    </dgm:pt>
    <dgm:pt modelId="{F6C0DB6F-5BC7-CF4F-AC1E-EB225D95141D}" type="pres">
      <dgm:prSet presAssocID="{7A582D0D-CB8A-4141-B8AB-5049F94D54A0}" presName="parentText" presStyleLbl="node1" presStyleIdx="2" presStyleCnt="3">
        <dgm:presLayoutVars>
          <dgm:chMax val="0"/>
          <dgm:bulletEnabled val="1"/>
        </dgm:presLayoutVars>
      </dgm:prSet>
      <dgm:spPr/>
    </dgm:pt>
  </dgm:ptLst>
  <dgm:cxnLst>
    <dgm:cxn modelId="{B4CFAF1A-A379-9F4E-8987-BDAA332CC4ED}" type="presOf" srcId="{C07CCDFD-64C5-4FEA-8C47-7EFC78D7CB4D}" destId="{3C6424B3-075C-BE40-8A78-FA8F0538C336}" srcOrd="0" destOrd="0" presId="urn:microsoft.com/office/officeart/2005/8/layout/vList2"/>
    <dgm:cxn modelId="{1A5A3630-0E49-3A4C-B4F4-E413B31ADEB5}" type="presOf" srcId="{49A08CE9-E012-4757-A400-E1895A9B9903}" destId="{9A3A7036-AD1E-4847-81AA-881F93373BEF}" srcOrd="0" destOrd="0" presId="urn:microsoft.com/office/officeart/2005/8/layout/vList2"/>
    <dgm:cxn modelId="{8D64723D-B874-DB4E-A327-93991754BCBD}" type="presOf" srcId="{7A582D0D-CB8A-4141-B8AB-5049F94D54A0}" destId="{F6C0DB6F-5BC7-CF4F-AC1E-EB225D95141D}" srcOrd="0" destOrd="0" presId="urn:microsoft.com/office/officeart/2005/8/layout/vList2"/>
    <dgm:cxn modelId="{9FE98566-BAF1-4541-8261-B66D5905E218}" type="presOf" srcId="{2B8DBA4D-5C8F-49F6-A3CD-A0D93BA90DFA}" destId="{AA4B28C6-CF6F-474D-AA28-0C6878B809C9}" srcOrd="0" destOrd="0" presId="urn:microsoft.com/office/officeart/2005/8/layout/vList2"/>
    <dgm:cxn modelId="{7443669F-26B4-457C-9965-DF487A2D00B1}" srcId="{49A08CE9-E012-4757-A400-E1895A9B9903}" destId="{2B8DBA4D-5C8F-49F6-A3CD-A0D93BA90DFA}" srcOrd="0" destOrd="0" parTransId="{AE72C25D-4095-4CDF-BC6C-A20EDC97F21A}" sibTransId="{B6EA2AA9-0EDB-4EC5-B79C-8D6B14C40723}"/>
    <dgm:cxn modelId="{DCE159CC-C6E1-4F99-AFF7-1CAB9E01BA70}" srcId="{49A08CE9-E012-4757-A400-E1895A9B9903}" destId="{7A582D0D-CB8A-4141-B8AB-5049F94D54A0}" srcOrd="2" destOrd="0" parTransId="{3159F664-DC23-4A99-8DC2-5FA4E32731C7}" sibTransId="{F2F3EE86-2C07-4329-80B3-B62A8D9095D6}"/>
    <dgm:cxn modelId="{F703E3CF-43F7-4DCF-9796-84F710E339DC}" srcId="{49A08CE9-E012-4757-A400-E1895A9B9903}" destId="{C07CCDFD-64C5-4FEA-8C47-7EFC78D7CB4D}" srcOrd="1" destOrd="0" parTransId="{82A873A7-0062-4D59-8E3F-C7BAA94FA908}" sibTransId="{76820727-5E09-4804-B08A-0EC9CD5CF32B}"/>
    <dgm:cxn modelId="{1B20EB1C-5313-8D4B-9C63-DAAC5117DF5A}" type="presParOf" srcId="{9A3A7036-AD1E-4847-81AA-881F93373BEF}" destId="{AA4B28C6-CF6F-474D-AA28-0C6878B809C9}" srcOrd="0" destOrd="0" presId="urn:microsoft.com/office/officeart/2005/8/layout/vList2"/>
    <dgm:cxn modelId="{38488BB1-0717-854E-8FFF-1B3A2B8F9B29}" type="presParOf" srcId="{9A3A7036-AD1E-4847-81AA-881F93373BEF}" destId="{EB5C93E6-D371-BE4E-B148-D84052856468}" srcOrd="1" destOrd="0" presId="urn:microsoft.com/office/officeart/2005/8/layout/vList2"/>
    <dgm:cxn modelId="{94DDD7D7-A707-1B40-91BF-6B1AE85428C5}" type="presParOf" srcId="{9A3A7036-AD1E-4847-81AA-881F93373BEF}" destId="{3C6424B3-075C-BE40-8A78-FA8F0538C336}" srcOrd="2" destOrd="0" presId="urn:microsoft.com/office/officeart/2005/8/layout/vList2"/>
    <dgm:cxn modelId="{D770C11A-26B4-6F44-BA86-95A879DEBE6B}" type="presParOf" srcId="{9A3A7036-AD1E-4847-81AA-881F93373BEF}" destId="{E49F5138-AE9F-EC41-B424-22FAD5C8ABB5}" srcOrd="3" destOrd="0" presId="urn:microsoft.com/office/officeart/2005/8/layout/vList2"/>
    <dgm:cxn modelId="{7CFA0081-400F-EA43-86B3-374D2B681BF4}" type="presParOf" srcId="{9A3A7036-AD1E-4847-81AA-881F93373BEF}" destId="{F6C0DB6F-5BC7-CF4F-AC1E-EB225D95141D}" srcOrd="4"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4B28C6-CF6F-474D-AA28-0C6878B809C9}">
      <dsp:nvSpPr>
        <dsp:cNvPr id="0" name=""/>
        <dsp:cNvSpPr/>
      </dsp:nvSpPr>
      <dsp:spPr>
        <a:xfrm>
          <a:off x="0" y="80713"/>
          <a:ext cx="5295778" cy="1790100"/>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a:t>1) Different immunities were markers of race not species</a:t>
          </a:r>
        </a:p>
      </dsp:txBody>
      <dsp:txXfrm>
        <a:off x="87385" y="168098"/>
        <a:ext cx="5121008" cy="1615330"/>
      </dsp:txXfrm>
    </dsp:sp>
    <dsp:sp modelId="{3C6424B3-075C-BE40-8A78-FA8F0538C336}">
      <dsp:nvSpPr>
        <dsp:cNvPr id="0" name=""/>
        <dsp:cNvSpPr/>
      </dsp:nvSpPr>
      <dsp:spPr>
        <a:xfrm>
          <a:off x="0" y="1968734"/>
          <a:ext cx="5295778" cy="1790100"/>
        </a:xfrm>
        <a:prstGeom prst="roundRect">
          <a:avLst/>
        </a:prstGeom>
        <a:solidFill>
          <a:schemeClr val="accent2">
            <a:hueOff val="1327892"/>
            <a:satOff val="4567"/>
            <a:lumOff val="-88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a:t>2) immunity is innate </a:t>
          </a:r>
        </a:p>
      </dsp:txBody>
      <dsp:txXfrm>
        <a:off x="87385" y="2056119"/>
        <a:ext cx="5121008" cy="1615330"/>
      </dsp:txXfrm>
    </dsp:sp>
    <dsp:sp modelId="{F6C0DB6F-5BC7-CF4F-AC1E-EB225D95141D}">
      <dsp:nvSpPr>
        <dsp:cNvPr id="0" name=""/>
        <dsp:cNvSpPr/>
      </dsp:nvSpPr>
      <dsp:spPr>
        <a:xfrm>
          <a:off x="0" y="3856754"/>
          <a:ext cx="5295778" cy="1790100"/>
        </a:xfrm>
        <a:prstGeom prst="roundRect">
          <a:avLst/>
        </a:prstGeom>
        <a:solidFill>
          <a:schemeClr val="accent2">
            <a:hueOff val="2655785"/>
            <a:satOff val="9135"/>
            <a:lumOff val="-176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a:t>3) immunity doesn’t explain race </a:t>
          </a:r>
        </a:p>
      </dsp:txBody>
      <dsp:txXfrm>
        <a:off x="87385" y="3944139"/>
        <a:ext cx="5121008" cy="161533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F79A6B-0604-D940-971E-BBD365BD36FE}" type="datetimeFigureOut">
              <a:rPr lang="en-GB" smtClean="0"/>
              <a:t>02/12/2021</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DA8C29-904A-E74B-AEDF-72B9D41A2593}" type="slidenum">
              <a:rPr lang="en-GB" smtClean="0"/>
              <a:t>‹#›</a:t>
            </a:fld>
            <a:endParaRPr/>
          </a:p>
        </p:txBody>
      </p:sp>
    </p:spTree>
    <p:extLst>
      <p:ext uri="{BB962C8B-B14F-4D97-AF65-F5344CB8AC3E}">
        <p14:creationId xmlns:p14="http://schemas.microsoft.com/office/powerpoint/2010/main" val="1925453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dirty="0"/>
          </a:p>
        </p:txBody>
      </p:sp>
      <p:sp>
        <p:nvSpPr>
          <p:cNvPr id="4" name="Slide Number Placeholder 3"/>
          <p:cNvSpPr>
            <a:spLocks noGrp="1"/>
          </p:cNvSpPr>
          <p:nvPr>
            <p:ph type="sldNum" sz="quarter" idx="5"/>
          </p:nvPr>
        </p:nvSpPr>
        <p:spPr/>
        <p:txBody>
          <a:bodyPr/>
          <a:lstStyle/>
          <a:p>
            <a:fld id="{38DA8C29-904A-E74B-AEDF-72B9D41A2593}" type="slidenum">
              <a:rPr lang="en-GB" smtClean="0"/>
              <a:t>2</a:t>
            </a:fld>
            <a:endParaRPr lang="en-GB"/>
          </a:p>
        </p:txBody>
      </p:sp>
    </p:spTree>
    <p:extLst>
      <p:ext uri="{BB962C8B-B14F-4D97-AF65-F5344CB8AC3E}">
        <p14:creationId xmlns:p14="http://schemas.microsoft.com/office/powerpoint/2010/main" val="25006927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6DF3B28-8C00-CE43-BEAA-12687CFA9DC4}" type="slidenum">
              <a:rPr lang="en-US" smtClean="0"/>
              <a:t>6</a:t>
            </a:fld>
            <a:endParaRPr lang="en-US"/>
          </a:p>
        </p:txBody>
      </p:sp>
    </p:spTree>
    <p:extLst>
      <p:ext uri="{BB962C8B-B14F-4D97-AF65-F5344CB8AC3E}">
        <p14:creationId xmlns:p14="http://schemas.microsoft.com/office/powerpoint/2010/main" val="13786773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dirty="0"/>
          </a:p>
        </p:txBody>
      </p:sp>
      <p:sp>
        <p:nvSpPr>
          <p:cNvPr id="4" name="Slide Number Placeholder 3"/>
          <p:cNvSpPr>
            <a:spLocks noGrp="1"/>
          </p:cNvSpPr>
          <p:nvPr>
            <p:ph type="sldNum" sz="quarter" idx="5"/>
          </p:nvPr>
        </p:nvSpPr>
        <p:spPr/>
        <p:txBody>
          <a:bodyPr/>
          <a:lstStyle/>
          <a:p>
            <a:fld id="{38DA8C29-904A-E74B-AEDF-72B9D41A2593}" type="slidenum">
              <a:rPr lang="en-GB" smtClean="0"/>
              <a:t>12</a:t>
            </a:fld>
            <a:endParaRPr lang="en-GB"/>
          </a:p>
        </p:txBody>
      </p:sp>
    </p:spTree>
    <p:extLst>
      <p:ext uri="{BB962C8B-B14F-4D97-AF65-F5344CB8AC3E}">
        <p14:creationId xmlns:p14="http://schemas.microsoft.com/office/powerpoint/2010/main" val="22331863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007533" y="0"/>
            <a:ext cx="7934348"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8941881"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611808" y="3428998"/>
            <a:ext cx="5518066" cy="2268559"/>
          </a:xfrm>
        </p:spPr>
        <p:txBody>
          <a:bodyPr anchor="t">
            <a:normAutofit/>
          </a:bodyPr>
          <a:lstStyle>
            <a:lvl1pPr algn="r">
              <a:defRPr sz="6000"/>
            </a:lvl1pPr>
          </a:lstStyle>
          <a:p>
            <a:r>
              <a:rPr lang="en-US" dirty="0"/>
              <a:t>Click to edit Master title style</a:t>
            </a:r>
          </a:p>
        </p:txBody>
      </p:sp>
      <p:sp>
        <p:nvSpPr>
          <p:cNvPr id="3" name="Subtitle 2"/>
          <p:cNvSpPr>
            <a:spLocks noGrp="1"/>
          </p:cNvSpPr>
          <p:nvPr>
            <p:ph type="subTitle" idx="1"/>
          </p:nvPr>
        </p:nvSpPr>
        <p:spPr>
          <a:xfrm>
            <a:off x="2772274" y="2268786"/>
            <a:ext cx="5357600" cy="1160213"/>
          </a:xfrm>
        </p:spPr>
        <p:txBody>
          <a:bodyPr tIns="0" anchor="b">
            <a:normAutofit/>
          </a:bodyPr>
          <a:lstStyle>
            <a:lvl1pPr marL="0" indent="0" algn="r">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0C1AC477-4A3B-2D4E-BBDC-CBD62CF5A634}" type="datetimeFigureOut">
              <a:rPr lang="en-GB" smtClean="0"/>
              <a:t>02/12/2021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rIns="45720"/>
          <a:lstStyle/>
          <a:p>
            <a:fld id="{A2ACCA2B-FCDE-C34E-8547-C20044CE34F5}" type="slidenum">
              <a:rPr lang="en-GB" smtClean="0"/>
              <a:t>‹#›</a:t>
            </a:fld>
            <a:endParaRPr lang="en-GB"/>
          </a:p>
        </p:txBody>
      </p:sp>
      <p:sp>
        <p:nvSpPr>
          <p:cNvPr id="13" name="TextBox 12"/>
          <p:cNvSpPr txBox="1"/>
          <p:nvPr/>
        </p:nvSpPr>
        <p:spPr>
          <a:xfrm>
            <a:off x="2191282" y="3262852"/>
            <a:ext cx="415636" cy="461665"/>
          </a:xfrm>
          <a:prstGeom prst="rect">
            <a:avLst/>
          </a:prstGeom>
          <a:noFill/>
        </p:spPr>
        <p:txBody>
          <a:bodyPr wrap="square" rtlCol="0">
            <a:spAutoFit/>
          </a:bodyPr>
          <a:lstStyle/>
          <a:p>
            <a:pPr algn="r"/>
            <a:r>
              <a:rPr lang="en-US" sz="2400" dirty="0">
                <a:solidFill>
                  <a:schemeClr val="accent6"/>
                </a:solidFill>
                <a:latin typeface="Wingdings 3" panose="05040102010807070707" pitchFamily="18" charset="2"/>
              </a:rPr>
              <a:t>z</a:t>
            </a:r>
            <a:endParaRPr lang="en-US" sz="24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431073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4" name="Rectangle 1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a:off x="2194236"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11808" y="808056"/>
            <a:ext cx="7954091" cy="1077229"/>
          </a:xfrm>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0C1AC477-4A3B-2D4E-BBDC-CBD62CF5A634}" type="datetimeFigureOut">
              <a:rPr lang="en-GB" smtClean="0"/>
              <a:t>02/12/2021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ACCA2B-FCDE-C34E-8547-C20044CE34F5}" type="slidenum">
              <a:rPr lang="en-GB" smtClean="0"/>
              <a:t>‹#›</a:t>
            </a:fld>
            <a:endParaRPr lang="en-GB"/>
          </a:p>
        </p:txBody>
      </p:sp>
    </p:spTree>
    <p:extLst>
      <p:ext uri="{BB962C8B-B14F-4D97-AF65-F5344CB8AC3E}">
        <p14:creationId xmlns:p14="http://schemas.microsoft.com/office/powerpoint/2010/main" val="3944134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5" name="Rectangle 1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rot="5400000">
            <a:off x="10337141" y="416061"/>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Vertical Title 1"/>
          <p:cNvSpPr>
            <a:spLocks noGrp="1"/>
          </p:cNvSpPr>
          <p:nvPr>
            <p:ph type="title" orient="vert"/>
          </p:nvPr>
        </p:nvSpPr>
        <p:spPr>
          <a:xfrm>
            <a:off x="9239380" y="805818"/>
            <a:ext cx="1326519" cy="5244126"/>
          </a:xfrm>
        </p:spPr>
        <p:txBody>
          <a:bodyPr vert="eaVert"/>
          <a:lstStyle>
            <a:lvl1pPr algn="l">
              <a:defRPr/>
            </a:lvl1pPr>
          </a:lstStyle>
          <a:p>
            <a:r>
              <a:rPr lang="en-US" dirty="0"/>
              <a:t>Click to edit Master title style</a:t>
            </a:r>
          </a:p>
        </p:txBody>
      </p:sp>
      <p:sp>
        <p:nvSpPr>
          <p:cNvPr id="3" name="Vertical Text Placeholder 2"/>
          <p:cNvSpPr>
            <a:spLocks noGrp="1"/>
          </p:cNvSpPr>
          <p:nvPr>
            <p:ph type="body" orient="vert" idx="1"/>
          </p:nvPr>
        </p:nvSpPr>
        <p:spPr>
          <a:xfrm>
            <a:off x="2608751" y="970410"/>
            <a:ext cx="6466903" cy="5079534"/>
          </a:xfrm>
        </p:spPr>
        <p:txBody>
          <a:bodyPr vert="eaVe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0C1AC477-4A3B-2D4E-BBDC-CBD62CF5A634}" type="datetimeFigureOut">
              <a:rPr lang="en-GB" smtClean="0"/>
              <a:t>02/12/2021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ACCA2B-FCDE-C34E-8547-C20044CE34F5}" type="slidenum">
              <a:rPr lang="en-GB" smtClean="0"/>
              <a:t>‹#›</a:t>
            </a:fld>
            <a:endParaRPr lang="en-GB"/>
          </a:p>
        </p:txBody>
      </p:sp>
    </p:spTree>
    <p:extLst>
      <p:ext uri="{BB962C8B-B14F-4D97-AF65-F5344CB8AC3E}">
        <p14:creationId xmlns:p14="http://schemas.microsoft.com/office/powerpoint/2010/main" val="132322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9" name="Rectangle 2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nchor="ct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0C1AC477-4A3B-2D4E-BBDC-CBD62CF5A634}" type="datetimeFigureOut">
              <a:rPr lang="en-GB" smtClean="0"/>
              <a:t>02/12/2021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ACCA2B-FCDE-C34E-8547-C20044CE34F5}" type="slidenum">
              <a:rPr lang="en-GB" smtClean="0"/>
              <a:t>‹#›</a:t>
            </a:fld>
            <a:endParaRPr lang="en-GB"/>
          </a:p>
        </p:txBody>
      </p:sp>
      <p:sp>
        <p:nvSpPr>
          <p:cNvPr id="7" name="TextBox 6"/>
          <p:cNvSpPr txBox="1"/>
          <p:nvPr/>
        </p:nvSpPr>
        <p:spPr>
          <a:xfrm>
            <a:off x="2194943"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1465373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4" name="Rectangle 2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TextBox 10"/>
          <p:cNvSpPr txBox="1"/>
          <p:nvPr/>
        </p:nvSpPr>
        <p:spPr>
          <a:xfrm>
            <a:off x="2191843" y="296258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3147254"/>
            <a:ext cx="7956560" cy="1424746"/>
          </a:xfrm>
        </p:spPr>
        <p:txBody>
          <a:bodyPr anchor="t">
            <a:normAutofit/>
          </a:bodyPr>
          <a:lstStyle>
            <a:lvl1pPr algn="r">
              <a:defRPr sz="3200"/>
            </a:lvl1pPr>
          </a:lstStyle>
          <a:p>
            <a:r>
              <a:rPr lang="en-US" dirty="0"/>
              <a:t>Click to edit Master title style</a:t>
            </a:r>
          </a:p>
        </p:txBody>
      </p:sp>
      <p:sp>
        <p:nvSpPr>
          <p:cNvPr id="3" name="Text Placeholder 2"/>
          <p:cNvSpPr>
            <a:spLocks noGrp="1"/>
          </p:cNvSpPr>
          <p:nvPr>
            <p:ph type="body" idx="1"/>
          </p:nvPr>
        </p:nvSpPr>
        <p:spPr>
          <a:xfrm>
            <a:off x="2773968" y="2268786"/>
            <a:ext cx="7791931" cy="878468"/>
          </a:xfrm>
        </p:spPr>
        <p:txBody>
          <a:bodyPr tIns="0" anchor="b">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p:txBody>
          <a:bodyPr/>
          <a:lstStyle/>
          <a:p>
            <a:fld id="{0C1AC477-4A3B-2D4E-BBDC-CBD62CF5A634}" type="datetimeFigureOut">
              <a:rPr lang="en-GB" smtClean="0"/>
              <a:t>02/12/2021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ACCA2B-FCDE-C34E-8547-C20044CE34F5}" type="slidenum">
              <a:rPr lang="en-GB" smtClean="0"/>
              <a:t>‹#›</a:t>
            </a:fld>
            <a:endParaRPr lang="en-GB"/>
          </a:p>
        </p:txBody>
      </p:sp>
    </p:spTree>
    <p:extLst>
      <p:ext uri="{BB962C8B-B14F-4D97-AF65-F5344CB8AC3E}">
        <p14:creationId xmlns:p14="http://schemas.microsoft.com/office/powerpoint/2010/main" val="37146364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6" name="Rectangle 25"/>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609873" y="805817"/>
            <a:ext cx="7950984" cy="1081705"/>
          </a:xfrm>
        </p:spPr>
        <p:txBody>
          <a:bodyPr/>
          <a:lstStyle/>
          <a:p>
            <a:r>
              <a:rPr lang="en-US" dirty="0"/>
              <a:t>Click to edit Master title style</a:t>
            </a:r>
          </a:p>
        </p:txBody>
      </p:sp>
      <p:sp>
        <p:nvSpPr>
          <p:cNvPr id="3" name="Content Placeholder 2"/>
          <p:cNvSpPr>
            <a:spLocks noGrp="1"/>
          </p:cNvSpPr>
          <p:nvPr>
            <p:ph sz="half" idx="1"/>
          </p:nvPr>
        </p:nvSpPr>
        <p:spPr>
          <a:xfrm>
            <a:off x="2605374" y="2052116"/>
            <a:ext cx="3891960" cy="399782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666636" y="2052114"/>
            <a:ext cx="3894222" cy="3997829"/>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0C1AC477-4A3B-2D4E-BBDC-CBD62CF5A634}" type="datetimeFigureOut">
              <a:rPr lang="en-GB" smtClean="0"/>
              <a:t>02/12/2021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2ACCA2B-FCDE-C34E-8547-C20044CE34F5}" type="slidenum">
              <a:rPr lang="en-GB" smtClean="0"/>
              <a:t>‹#›</a:t>
            </a:fld>
            <a:endParaRPr lang="en-GB"/>
          </a:p>
        </p:txBody>
      </p:sp>
      <p:sp>
        <p:nvSpPr>
          <p:cNvPr id="10" name="TextBox 9"/>
          <p:cNvSpPr txBox="1"/>
          <p:nvPr/>
        </p:nvSpPr>
        <p:spPr>
          <a:xfrm>
            <a:off x="2196172" y="641223"/>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230152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0" name="Rectangle 19"/>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TextBox 11"/>
          <p:cNvSpPr txBox="1"/>
          <p:nvPr/>
        </p:nvSpPr>
        <p:spPr>
          <a:xfrm>
            <a:off x="2193650" y="636424"/>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805818"/>
            <a:ext cx="7956560" cy="1078348"/>
          </a:xfrm>
        </p:spPr>
        <p:txBody>
          <a:bodyPr/>
          <a:lstStyle/>
          <a:p>
            <a:r>
              <a:rPr lang="en-US" dirty="0"/>
              <a:t>Click to edit Master title style</a:t>
            </a:r>
          </a:p>
        </p:txBody>
      </p:sp>
      <p:sp>
        <p:nvSpPr>
          <p:cNvPr id="3" name="Text Placeholder 2"/>
          <p:cNvSpPr>
            <a:spLocks noGrp="1"/>
          </p:cNvSpPr>
          <p:nvPr>
            <p:ph type="body" idx="1"/>
          </p:nvPr>
        </p:nvSpPr>
        <p:spPr>
          <a:xfrm>
            <a:off x="2609285" y="2052115"/>
            <a:ext cx="3896467"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2609285" y="2851331"/>
            <a:ext cx="3893623" cy="3071434"/>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666634" y="2052115"/>
            <a:ext cx="3899798"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666635" y="2851331"/>
            <a:ext cx="3899798" cy="3071434"/>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0C1AC477-4A3B-2D4E-BBDC-CBD62CF5A634}" type="datetimeFigureOut">
              <a:rPr lang="en-GB" smtClean="0"/>
              <a:t>02/12/2021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2ACCA2B-FCDE-C34E-8547-C20044CE34F5}" type="slidenum">
              <a:rPr lang="en-GB" smtClean="0"/>
              <a:t>‹#›</a:t>
            </a:fld>
            <a:endParaRPr lang="en-GB"/>
          </a:p>
        </p:txBody>
      </p:sp>
    </p:spTree>
    <p:extLst>
      <p:ext uri="{BB962C8B-B14F-4D97-AF65-F5344CB8AC3E}">
        <p14:creationId xmlns:p14="http://schemas.microsoft.com/office/powerpoint/2010/main" val="31348057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Rectangle 12"/>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0C1AC477-4A3B-2D4E-BBDC-CBD62CF5A634}" type="datetimeFigureOut">
              <a:rPr lang="en-GB" smtClean="0"/>
              <a:t>02/12/2021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2ACCA2B-FCDE-C34E-8547-C20044CE34F5}" type="slidenum">
              <a:rPr lang="en-GB" smtClean="0"/>
              <a:t>‹#›</a:t>
            </a:fld>
            <a:endParaRPr lang="en-GB"/>
          </a:p>
        </p:txBody>
      </p:sp>
      <p:sp>
        <p:nvSpPr>
          <p:cNvPr id="8" name="TextBox 7"/>
          <p:cNvSpPr txBox="1"/>
          <p:nvPr/>
        </p:nvSpPr>
        <p:spPr>
          <a:xfrm>
            <a:off x="2196172" y="64122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15385375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ectangle 11"/>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0C1AC477-4A3B-2D4E-BBDC-CBD62CF5A634}" type="datetimeFigureOut">
              <a:rPr lang="en-GB" smtClean="0"/>
              <a:t>02/12/2021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2ACCA2B-FCDE-C34E-8547-C20044CE34F5}" type="slidenum">
              <a:rPr lang="en-GB" smtClean="0"/>
              <a:t>‹#›</a:t>
            </a:fld>
            <a:endParaRPr lang="en-GB"/>
          </a:p>
        </p:txBody>
      </p:sp>
    </p:spTree>
    <p:extLst>
      <p:ext uri="{BB962C8B-B14F-4D97-AF65-F5344CB8AC3E}">
        <p14:creationId xmlns:p14="http://schemas.microsoft.com/office/powerpoint/2010/main" val="2833002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5" name="Rectangle 2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TextBox 9"/>
          <p:cNvSpPr txBox="1"/>
          <p:nvPr/>
        </p:nvSpPr>
        <p:spPr>
          <a:xfrm>
            <a:off x="1554154"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0323" y="1282451"/>
            <a:ext cx="2664361" cy="1903241"/>
          </a:xfrm>
        </p:spPr>
        <p:txBody>
          <a:bodyPr anchor="b">
            <a:normAutofit/>
          </a:bodyPr>
          <a:lstStyle>
            <a:lvl1pPr algn="l">
              <a:defRPr sz="2400"/>
            </a:lvl1pPr>
          </a:lstStyle>
          <a:p>
            <a:r>
              <a:rPr lang="en-US" dirty="0"/>
              <a:t>Click to edit Master title style</a:t>
            </a:r>
          </a:p>
        </p:txBody>
      </p:sp>
      <p:sp>
        <p:nvSpPr>
          <p:cNvPr id="3" name="Content Placeholder 2"/>
          <p:cNvSpPr>
            <a:spLocks noGrp="1"/>
          </p:cNvSpPr>
          <p:nvPr>
            <p:ph idx="1"/>
          </p:nvPr>
        </p:nvSpPr>
        <p:spPr>
          <a:xfrm>
            <a:off x="5120154" y="805818"/>
            <a:ext cx="5446278" cy="5244126"/>
          </a:xfrm>
        </p:spPr>
        <p:txBody>
          <a:bodyPr anchor="ct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1970322" y="3186154"/>
            <a:ext cx="2664361" cy="2386397"/>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p:txBody>
          <a:bodyPr/>
          <a:lstStyle/>
          <a:p>
            <a:fld id="{0C1AC477-4A3B-2D4E-BBDC-CBD62CF5A634}" type="datetimeFigureOut">
              <a:rPr lang="en-GB" smtClean="0"/>
              <a:t>02/12/2021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2ACCA2B-FCDE-C34E-8547-C20044CE34F5}" type="slidenum">
              <a:rPr lang="en-GB" smtClean="0"/>
              <a:t>‹#›</a:t>
            </a:fld>
            <a:endParaRPr lang="en-GB"/>
          </a:p>
        </p:txBody>
      </p:sp>
    </p:spTree>
    <p:extLst>
      <p:ext uri="{BB962C8B-B14F-4D97-AF65-F5344CB8AC3E}">
        <p14:creationId xmlns:p14="http://schemas.microsoft.com/office/powerpoint/2010/main" val="12341921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9" name="Rectangle 1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6747062" y="3229"/>
            <a:ext cx="4629734" cy="6858000"/>
          </a:xfr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10" name="TextBox 9"/>
          <p:cNvSpPr txBox="1"/>
          <p:nvPr/>
        </p:nvSpPr>
        <p:spPr>
          <a:xfrm>
            <a:off x="1554686"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1241" y="1282452"/>
            <a:ext cx="3970986" cy="1900473"/>
          </a:xfrm>
        </p:spPr>
        <p:txBody>
          <a:bodyPr anchor="b">
            <a:normAutofit/>
          </a:bodyPr>
          <a:lstStyle>
            <a:lvl1pPr algn="l">
              <a:defRPr sz="3200"/>
            </a:lvl1pPr>
          </a:lstStyle>
          <a:p>
            <a:r>
              <a:rPr lang="en-US" dirty="0"/>
              <a:t>Click to edit Master title style</a:t>
            </a:r>
          </a:p>
        </p:txBody>
      </p:sp>
      <p:sp>
        <p:nvSpPr>
          <p:cNvPr id="4" name="Text Placeholder 3"/>
          <p:cNvSpPr>
            <a:spLocks noGrp="1"/>
          </p:cNvSpPr>
          <p:nvPr>
            <p:ph type="body" sz="half" idx="2"/>
          </p:nvPr>
        </p:nvSpPr>
        <p:spPr>
          <a:xfrm>
            <a:off x="1970322" y="3182928"/>
            <a:ext cx="3971874" cy="2386394"/>
          </a:xfrm>
        </p:spPr>
        <p:txBody>
          <a:bodyPr>
            <a:normAutofit/>
          </a:bodyPr>
          <a:lstStyle>
            <a:lvl1pPr marL="0" indent="0" algn="l">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p:txBody>
          <a:bodyPr/>
          <a:lstStyle/>
          <a:p>
            <a:fld id="{0C1AC477-4A3B-2D4E-BBDC-CBD62CF5A634}" type="datetimeFigureOut">
              <a:rPr lang="en-GB" smtClean="0"/>
              <a:t>02/12/2021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2ACCA2B-FCDE-C34E-8547-C20044CE34F5}" type="slidenum">
              <a:rPr lang="en-GB" smtClean="0"/>
              <a:t>‹#›</a:t>
            </a:fld>
            <a:endParaRPr lang="en-GB"/>
          </a:p>
        </p:txBody>
      </p:sp>
    </p:spTree>
    <p:extLst>
      <p:ext uri="{BB962C8B-B14F-4D97-AF65-F5344CB8AC3E}">
        <p14:creationId xmlns:p14="http://schemas.microsoft.com/office/powerpoint/2010/main" val="4131263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8" name="Picture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831794" y="2105202"/>
            <a:ext cx="9360205" cy="4752798"/>
          </a:xfrm>
          <a:prstGeom prst="rect">
            <a:avLst/>
          </a:prstGeom>
        </p:spPr>
      </p:pic>
      <p:pic>
        <p:nvPicPr>
          <p:cNvPr id="15" name="Picture 1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8" name="Rectangle 7"/>
          <p:cNvSpPr/>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611808" y="808056"/>
            <a:ext cx="7958331" cy="1077229"/>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2773599" y="2052116"/>
            <a:ext cx="7796540" cy="399782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Eigth level</a:t>
            </a:r>
          </a:p>
          <a:p>
            <a:pPr lvl="8"/>
            <a:r>
              <a:rPr lang="en-US" dirty="0"/>
              <a:t>Ninth level</a:t>
            </a:r>
          </a:p>
        </p:txBody>
      </p:sp>
      <p:sp>
        <p:nvSpPr>
          <p:cNvPr id="4" name="Date Placeholder 3"/>
          <p:cNvSpPr>
            <a:spLocks noGrp="1"/>
          </p:cNvSpPr>
          <p:nvPr>
            <p:ph type="dt" sz="half" idx="2"/>
          </p:nvPr>
        </p:nvSpPr>
        <p:spPr>
          <a:xfrm rot="5400000">
            <a:off x="-810065" y="5270604"/>
            <a:ext cx="2662729" cy="182880"/>
          </a:xfrm>
          <a:prstGeom prst="rect">
            <a:avLst/>
          </a:prstGeom>
        </p:spPr>
        <p:txBody>
          <a:bodyPr vert="horz" lIns="91440" tIns="18288" rIns="91440" bIns="45720" rtlCol="0" anchor="t"/>
          <a:lstStyle>
            <a:lvl1pPr algn="r">
              <a:defRPr sz="800">
                <a:solidFill>
                  <a:schemeClr val="tx1">
                    <a:tint val="75000"/>
                  </a:schemeClr>
                </a:solidFill>
                <a:latin typeface="+mn-lt"/>
              </a:defRPr>
            </a:lvl1pPr>
          </a:lstStyle>
          <a:p>
            <a:fld id="{0C1AC477-4A3B-2D4E-BBDC-CBD62CF5A634}" type="datetimeFigureOut">
              <a:rPr lang="en-GB" smtClean="0"/>
              <a:t>02/12/2021</a:t>
            </a:fld>
            <a:endParaRPr lang="en-GB"/>
          </a:p>
        </p:txBody>
      </p:sp>
      <p:sp>
        <p:nvSpPr>
          <p:cNvPr id="5" name="Footer Placeholder 4"/>
          <p:cNvSpPr>
            <a:spLocks noGrp="1"/>
          </p:cNvSpPr>
          <p:nvPr>
            <p:ph type="ftr" sz="quarter" idx="3"/>
          </p:nvPr>
        </p:nvSpPr>
        <p:spPr>
          <a:xfrm rot="5400000">
            <a:off x="-2237130" y="3661144"/>
            <a:ext cx="5885352" cy="179176"/>
          </a:xfrm>
          <a:prstGeom prst="rect">
            <a:avLst/>
          </a:prstGeom>
        </p:spPr>
        <p:txBody>
          <a:bodyPr vert="horz" lIns="91440" tIns="45720" rIns="91440" bIns="18288" rtlCol="0" anchor="b"/>
          <a:lstStyle>
            <a:lvl1pPr algn="r">
              <a:defRPr sz="8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58407" y="164592"/>
            <a:ext cx="636727" cy="322851"/>
          </a:xfrm>
          <a:prstGeom prst="rect">
            <a:avLst/>
          </a:prstGeom>
        </p:spPr>
        <p:txBody>
          <a:bodyPr vert="horz" lIns="91440" tIns="45720" rIns="45720" bIns="45720" rtlCol="0" anchor="ctr"/>
          <a:lstStyle>
            <a:lvl1pPr algn="r">
              <a:defRPr sz="1800">
                <a:solidFill>
                  <a:schemeClr val="tx1">
                    <a:tint val="75000"/>
                  </a:schemeClr>
                </a:solidFill>
              </a:defRPr>
            </a:lvl1pPr>
          </a:lstStyle>
          <a:p>
            <a:fld id="{A2ACCA2B-FCDE-C34E-8547-C20044CE34F5}" type="slidenum">
              <a:rPr lang="en-GB" smtClean="0"/>
              <a:t>‹#›</a:t>
            </a:fld>
            <a:endParaRPr lang="en-GB"/>
          </a:p>
        </p:txBody>
      </p:sp>
      <p:sp>
        <p:nvSpPr>
          <p:cNvPr id="57" name="Rectangle 56"/>
          <p:cNvSpPr/>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804642875"/>
      </p:ext>
    </p:extLst>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r" defTabSz="914400" rtl="0" eaLnBrk="1" latinLnBrk="0" hangingPunct="1">
        <a:lnSpc>
          <a:spcPct val="90000"/>
        </a:lnSpc>
        <a:spcBef>
          <a:spcPct val="0"/>
        </a:spcBef>
        <a:buNone/>
        <a:defRPr sz="3400" b="0" i="0" kern="1200" cap="none">
          <a:solidFill>
            <a:schemeClr val="tx1"/>
          </a:solidFill>
          <a:effectLst/>
          <a:latin typeface="+mj-lt"/>
          <a:ea typeface="+mj-ea"/>
          <a:cs typeface="+mj-cs"/>
        </a:defRPr>
      </a:lvl1pPr>
    </p:titleStyle>
    <p:bodyStyle>
      <a:lvl1pPr marL="344488" indent="-344488" algn="l" defTabSz="914400" rtl="0" eaLnBrk="1" latinLnBrk="0" hangingPunct="1">
        <a:lnSpc>
          <a:spcPct val="120000"/>
        </a:lnSpc>
        <a:spcBef>
          <a:spcPts val="10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3.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3.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3.pn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3" descr="Close-up of an agave plant">
            <a:extLst>
              <a:ext uri="{FF2B5EF4-FFF2-40B4-BE49-F238E27FC236}">
                <a16:creationId xmlns:a16="http://schemas.microsoft.com/office/drawing/2014/main" id="{C44C985A-5813-4EC3-BC48-E9F048ADEBFD}"/>
              </a:ext>
            </a:extLst>
          </p:cNvPr>
          <p:cNvPicPr>
            <a:picLocks noChangeAspect="1"/>
          </p:cNvPicPr>
          <p:nvPr/>
        </p:nvPicPr>
        <p:blipFill rotWithShape="1">
          <a:blip r:embed="rId2">
            <a:alphaModFix amt="55000"/>
          </a:blip>
          <a:srcRect/>
          <a:stretch/>
        </p:blipFill>
        <p:spPr>
          <a:xfrm>
            <a:off x="0" y="0"/>
            <a:ext cx="12191980" cy="6857990"/>
          </a:xfrm>
          <a:prstGeom prst="rect">
            <a:avLst/>
          </a:prstGeom>
        </p:spPr>
      </p:pic>
      <p:sp>
        <p:nvSpPr>
          <p:cNvPr id="2" name="Title 1">
            <a:extLst>
              <a:ext uri="{FF2B5EF4-FFF2-40B4-BE49-F238E27FC236}">
                <a16:creationId xmlns:a16="http://schemas.microsoft.com/office/drawing/2014/main" id="{DCCDAE55-C30E-4742-A3E6-012E62840AA7}"/>
              </a:ext>
            </a:extLst>
          </p:cNvPr>
          <p:cNvSpPr>
            <a:spLocks noGrp="1"/>
          </p:cNvSpPr>
          <p:nvPr>
            <p:ph type="ctrTitle"/>
          </p:nvPr>
        </p:nvSpPr>
        <p:spPr>
          <a:xfrm>
            <a:off x="2442412" y="3461089"/>
            <a:ext cx="5715000" cy="2982360"/>
          </a:xfrm>
        </p:spPr>
        <p:txBody>
          <a:bodyPr>
            <a:normAutofit/>
          </a:bodyPr>
          <a:lstStyle/>
          <a:p>
            <a:pPr algn="l"/>
            <a:r>
              <a:rPr lang="en-GB" sz="4000" dirty="0"/>
              <a:t>Evolution, Anthropology, and Racial Science</a:t>
            </a:r>
            <a:br>
              <a:rPr lang="en-GB" sz="4000" dirty="0"/>
            </a:br>
            <a:endParaRPr lang="en-US" sz="4000" dirty="0"/>
          </a:p>
        </p:txBody>
      </p:sp>
      <p:sp>
        <p:nvSpPr>
          <p:cNvPr id="8" name="Title 1">
            <a:extLst>
              <a:ext uri="{FF2B5EF4-FFF2-40B4-BE49-F238E27FC236}">
                <a16:creationId xmlns:a16="http://schemas.microsoft.com/office/drawing/2014/main" id="{796230E7-B558-864D-AE44-C7AACDA35CB3}"/>
              </a:ext>
            </a:extLst>
          </p:cNvPr>
          <p:cNvSpPr txBox="1">
            <a:spLocks/>
          </p:cNvSpPr>
          <p:nvPr/>
        </p:nvSpPr>
        <p:spPr>
          <a:xfrm>
            <a:off x="2442411" y="2688531"/>
            <a:ext cx="3766915" cy="1197935"/>
          </a:xfrm>
          <a:prstGeom prst="rect">
            <a:avLst/>
          </a:prstGeom>
        </p:spPr>
        <p:txBody>
          <a:bodyPr vert="horz" lIns="91440" tIns="45720" rIns="91440" bIns="45720" rtlCol="0" anchor="t">
            <a:normAutofit fontScale="97500"/>
          </a:bodyPr>
          <a:lstStyle>
            <a:lvl1pPr algn="r" defTabSz="914400" rtl="0" eaLnBrk="1" latinLnBrk="0" hangingPunct="1">
              <a:lnSpc>
                <a:spcPct val="90000"/>
              </a:lnSpc>
              <a:spcBef>
                <a:spcPct val="0"/>
              </a:spcBef>
              <a:buNone/>
              <a:defRPr sz="6000" b="0" i="0" kern="1200" cap="none">
                <a:solidFill>
                  <a:schemeClr val="tx1"/>
                </a:solidFill>
                <a:effectLst/>
                <a:latin typeface="+mj-lt"/>
                <a:ea typeface="+mj-ea"/>
                <a:cs typeface="+mj-cs"/>
              </a:defRPr>
            </a:lvl1pPr>
          </a:lstStyle>
          <a:p>
            <a:pPr algn="l"/>
            <a:r>
              <a:rPr lang="en-GB" sz="4400" dirty="0">
                <a:solidFill>
                  <a:srgbClr val="92D050"/>
                </a:solidFill>
              </a:rPr>
              <a:t>Week 9:</a:t>
            </a:r>
            <a:endParaRPr lang="en-US" sz="4400" dirty="0">
              <a:solidFill>
                <a:srgbClr val="92D050"/>
              </a:solidFill>
            </a:endParaRPr>
          </a:p>
        </p:txBody>
      </p:sp>
      <p:sp>
        <p:nvSpPr>
          <p:cNvPr id="5" name="Title 1">
            <a:extLst>
              <a:ext uri="{FF2B5EF4-FFF2-40B4-BE49-F238E27FC236}">
                <a16:creationId xmlns:a16="http://schemas.microsoft.com/office/drawing/2014/main" id="{66985865-4F30-4D42-8042-C3983D1BF44B}"/>
              </a:ext>
            </a:extLst>
          </p:cNvPr>
          <p:cNvSpPr txBox="1">
            <a:spLocks/>
          </p:cNvSpPr>
          <p:nvPr/>
        </p:nvSpPr>
        <p:spPr>
          <a:xfrm>
            <a:off x="2442412" y="4825864"/>
            <a:ext cx="5715000" cy="2982360"/>
          </a:xfrm>
          <a:prstGeom prst="rect">
            <a:avLst/>
          </a:prstGeom>
        </p:spPr>
        <p:txBody>
          <a:bodyPr vert="horz" lIns="91440" tIns="45720" rIns="91440" bIns="45720" rtlCol="0" anchor="t">
            <a:normAutofit/>
          </a:bodyPr>
          <a:lstStyle>
            <a:lvl1pPr algn="r" defTabSz="914400" rtl="0" eaLnBrk="1" latinLnBrk="0" hangingPunct="1">
              <a:lnSpc>
                <a:spcPct val="90000"/>
              </a:lnSpc>
              <a:spcBef>
                <a:spcPct val="0"/>
              </a:spcBef>
              <a:buNone/>
              <a:defRPr sz="6000" b="0" i="0" kern="1200" cap="none">
                <a:solidFill>
                  <a:schemeClr val="tx1"/>
                </a:solidFill>
                <a:effectLst/>
                <a:latin typeface="+mj-lt"/>
                <a:ea typeface="+mj-ea"/>
                <a:cs typeface="+mj-cs"/>
              </a:defRPr>
            </a:lvl1pPr>
          </a:lstStyle>
          <a:p>
            <a:pPr algn="l"/>
            <a:r>
              <a:rPr lang="en-GB" sz="2400" dirty="0"/>
              <a:t>By Mackenzie and Emily</a:t>
            </a:r>
            <a:br>
              <a:rPr lang="en-GB" sz="2400" dirty="0"/>
            </a:br>
            <a:endParaRPr lang="en-US" sz="2400" dirty="0"/>
          </a:p>
        </p:txBody>
      </p:sp>
    </p:spTree>
    <p:extLst>
      <p:ext uri="{BB962C8B-B14F-4D97-AF65-F5344CB8AC3E}">
        <p14:creationId xmlns:p14="http://schemas.microsoft.com/office/powerpoint/2010/main" val="7784841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2"/>
          <a:stretch/>
        </a:blipFill>
        <a:effectLst/>
      </p:bgPr>
    </p:bg>
    <p:spTree>
      <p:nvGrpSpPr>
        <p:cNvPr id="1" name=""/>
        <p:cNvGrpSpPr/>
        <p:nvPr/>
      </p:nvGrpSpPr>
      <p:grpSpPr>
        <a:xfrm>
          <a:off x="0" y="0"/>
          <a:ext cx="0" cy="0"/>
          <a:chOff x="0" y="0"/>
          <a:chExt cx="0" cy="0"/>
        </a:xfrm>
      </p:grpSpPr>
      <p:sp>
        <p:nvSpPr>
          <p:cNvPr id="17" name="Rectangle 8">
            <a:extLst>
              <a:ext uri="{FF2B5EF4-FFF2-40B4-BE49-F238E27FC236}">
                <a16:creationId xmlns:a16="http://schemas.microsoft.com/office/drawing/2014/main" id="{936FA072-D541-4EE8-9DC6-513AAB2B9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7533" y="-1"/>
            <a:ext cx="11184467"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0">
            <a:extLst>
              <a:ext uri="{FF2B5EF4-FFF2-40B4-BE49-F238E27FC236}">
                <a16:creationId xmlns:a16="http://schemas.microsoft.com/office/drawing/2014/main" id="{2BD4AA0B-889E-42F1-8C61-06B59098806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21" name="Rectangle 12">
            <a:extLst>
              <a:ext uri="{FF2B5EF4-FFF2-40B4-BE49-F238E27FC236}">
                <a16:creationId xmlns:a16="http://schemas.microsoft.com/office/drawing/2014/main" id="{27A27B9E-2573-4972-8BC6-6FC372B9F6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14">
            <a:extLst>
              <a:ext uri="{FF2B5EF4-FFF2-40B4-BE49-F238E27FC236}">
                <a16:creationId xmlns:a16="http://schemas.microsoft.com/office/drawing/2014/main" id="{A2684A4E-2FEB-456B-BFC9-4FEA3CCD56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1E9D097-B781-1941-A170-CD43414270FE}"/>
              </a:ext>
            </a:extLst>
          </p:cNvPr>
          <p:cNvSpPr>
            <a:spLocks noGrp="1"/>
          </p:cNvSpPr>
          <p:nvPr>
            <p:ph type="title"/>
          </p:nvPr>
        </p:nvSpPr>
        <p:spPr>
          <a:xfrm>
            <a:off x="1808936" y="2811270"/>
            <a:ext cx="3473753" cy="1770045"/>
          </a:xfrm>
        </p:spPr>
        <p:txBody>
          <a:bodyPr>
            <a:normAutofit/>
          </a:bodyPr>
          <a:lstStyle/>
          <a:p>
            <a:pPr algn="l"/>
            <a:r>
              <a:rPr lang="en-US" u="sng"/>
              <a:t>Darwin's conclusion </a:t>
            </a:r>
            <a:endParaRPr lang="en-US" u="sng" dirty="0"/>
          </a:p>
        </p:txBody>
      </p:sp>
      <p:graphicFrame>
        <p:nvGraphicFramePr>
          <p:cNvPr id="25" name="Content Placeholder 2">
            <a:extLst>
              <a:ext uri="{FF2B5EF4-FFF2-40B4-BE49-F238E27FC236}">
                <a16:creationId xmlns:a16="http://schemas.microsoft.com/office/drawing/2014/main" id="{E96758DE-7938-4234-88F8-4227AE0999E7}"/>
              </a:ext>
            </a:extLst>
          </p:cNvPr>
          <p:cNvGraphicFramePr>
            <a:graphicFrameLocks noGrp="1"/>
          </p:cNvGraphicFramePr>
          <p:nvPr>
            <p:ph idx="1"/>
            <p:extLst>
              <p:ext uri="{D42A27DB-BD31-4B8C-83A1-F6EECF244321}">
                <p14:modId xmlns:p14="http://schemas.microsoft.com/office/powerpoint/2010/main" val="354971719"/>
              </p:ext>
            </p:extLst>
          </p:nvPr>
        </p:nvGraphicFramePr>
        <p:xfrm>
          <a:off x="6280264" y="550974"/>
          <a:ext cx="5295778" cy="572756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7194100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6AA2A-C5F8-CD42-85BE-EFA5AFA98D2A}"/>
              </a:ext>
            </a:extLst>
          </p:cNvPr>
          <p:cNvSpPr>
            <a:spLocks noGrp="1"/>
          </p:cNvSpPr>
          <p:nvPr>
            <p:ph type="ctrTitle"/>
          </p:nvPr>
        </p:nvSpPr>
        <p:spPr>
          <a:xfrm>
            <a:off x="2487458" y="2554400"/>
            <a:ext cx="9144000" cy="2387600"/>
          </a:xfrm>
        </p:spPr>
        <p:txBody>
          <a:bodyPr>
            <a:normAutofit/>
          </a:bodyPr>
          <a:lstStyle/>
          <a:p>
            <a:pPr algn="l"/>
            <a:r>
              <a:rPr lang="en-US" dirty="0">
                <a:solidFill>
                  <a:srgbClr val="92D050"/>
                </a:solidFill>
              </a:rPr>
              <a:t>Thomas F Glick </a:t>
            </a:r>
            <a:br>
              <a:rPr lang="en-US" dirty="0"/>
            </a:br>
            <a:r>
              <a:rPr lang="en-US" sz="3600" i="1" dirty="0"/>
              <a:t>Anthropology of race across </a:t>
            </a:r>
            <a:br>
              <a:rPr lang="en-US" sz="3600" i="1" dirty="0"/>
            </a:br>
            <a:r>
              <a:rPr lang="en-US" sz="3600" i="1" dirty="0"/>
              <a:t>Darwinian revolution </a:t>
            </a:r>
          </a:p>
        </p:txBody>
      </p:sp>
    </p:spTree>
    <p:extLst>
      <p:ext uri="{BB962C8B-B14F-4D97-AF65-F5344CB8AC3E}">
        <p14:creationId xmlns:p14="http://schemas.microsoft.com/office/powerpoint/2010/main" val="35673745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3"/>
          <a:stretch/>
        </a:blip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A3885F13-793A-495D-BA2B-0F4570AD11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9867" cy="68552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5" name="Picture 74">
            <a:extLst>
              <a:ext uri="{FF2B5EF4-FFF2-40B4-BE49-F238E27FC236}">
                <a16:creationId xmlns:a16="http://schemas.microsoft.com/office/drawing/2014/main" id="{3752DAF3-DBE0-46F2-98F0-8413B042227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2831794" y="2105202"/>
            <a:ext cx="9360205" cy="4752798"/>
          </a:xfrm>
          <a:prstGeom prst="rect">
            <a:avLst/>
          </a:prstGeom>
        </p:spPr>
      </p:pic>
      <p:pic>
        <p:nvPicPr>
          <p:cNvPr id="77" name="Picture 76">
            <a:extLst>
              <a:ext uri="{FF2B5EF4-FFF2-40B4-BE49-F238E27FC236}">
                <a16:creationId xmlns:a16="http://schemas.microsoft.com/office/drawing/2014/main" id="{0C958BEF-C417-4034-A07A-4FC9FD94677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alphaModFix/>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79" name="Rectangle 78">
            <a:extLst>
              <a:ext uri="{FF2B5EF4-FFF2-40B4-BE49-F238E27FC236}">
                <a16:creationId xmlns:a16="http://schemas.microsoft.com/office/drawing/2014/main" id="{4FD1765F-44EA-48C7-8AB7-1ED4F6FBC9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1FF7857D-E98E-495B-B8A4-3FC6B1D4C4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a:extLst>
              <a:ext uri="{FF2B5EF4-FFF2-40B4-BE49-F238E27FC236}">
                <a16:creationId xmlns:a16="http://schemas.microsoft.com/office/drawing/2014/main" id="{0DBA3E57-5CD6-4B46-9194-26E82DA384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7533" y="0"/>
            <a:ext cx="10378001"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4DEA584-AE0F-9645-B78B-EEE8CAE096EB}"/>
              </a:ext>
            </a:extLst>
          </p:cNvPr>
          <p:cNvSpPr>
            <a:spLocks noGrp="1"/>
          </p:cNvSpPr>
          <p:nvPr>
            <p:ph type="title"/>
          </p:nvPr>
        </p:nvSpPr>
        <p:spPr>
          <a:xfrm>
            <a:off x="2687704" y="1566587"/>
            <a:ext cx="4384865" cy="1077229"/>
          </a:xfrm>
        </p:spPr>
        <p:txBody>
          <a:bodyPr>
            <a:normAutofit/>
          </a:bodyPr>
          <a:lstStyle/>
          <a:p>
            <a:pPr algn="l"/>
            <a:r>
              <a:rPr lang="en-US" u="sng" dirty="0"/>
              <a:t>Before Darwin </a:t>
            </a:r>
          </a:p>
        </p:txBody>
      </p:sp>
      <p:sp>
        <p:nvSpPr>
          <p:cNvPr id="3" name="Content Placeholder 2">
            <a:extLst>
              <a:ext uri="{FF2B5EF4-FFF2-40B4-BE49-F238E27FC236}">
                <a16:creationId xmlns:a16="http://schemas.microsoft.com/office/drawing/2014/main" id="{D782F271-0B0E-CB47-9C64-52C319DA8B40}"/>
              </a:ext>
            </a:extLst>
          </p:cNvPr>
          <p:cNvSpPr>
            <a:spLocks noGrp="1"/>
          </p:cNvSpPr>
          <p:nvPr>
            <p:ph idx="1"/>
          </p:nvPr>
        </p:nvSpPr>
        <p:spPr>
          <a:xfrm>
            <a:off x="1883371" y="1966393"/>
            <a:ext cx="4384865" cy="3997828"/>
          </a:xfrm>
        </p:spPr>
        <p:txBody>
          <a:bodyPr>
            <a:normAutofit/>
          </a:bodyPr>
          <a:lstStyle/>
          <a:p>
            <a:pPr lvl="1"/>
            <a:r>
              <a:rPr lang="en-US" dirty="0"/>
              <a:t>America thinkers Morton and Glidden produced the idea of polygenesis which stated that race is from different sites and so we adapt to the environment.  </a:t>
            </a:r>
          </a:p>
          <a:p>
            <a:pPr lvl="1"/>
            <a:r>
              <a:rPr lang="en-US" dirty="0"/>
              <a:t>All humans are descents from Adam and Eve, and so race is a slow adaptation to the environment. </a:t>
            </a:r>
          </a:p>
        </p:txBody>
      </p:sp>
      <p:pic>
        <p:nvPicPr>
          <p:cNvPr id="6148" name="Picture 4" descr="What Adam and Eve Can Teach Us About Love | Time">
            <a:extLst>
              <a:ext uri="{FF2B5EF4-FFF2-40B4-BE49-F238E27FC236}">
                <a16:creationId xmlns:a16="http://schemas.microsoft.com/office/drawing/2014/main" id="{BAE9675D-CAD2-9C4F-8ADD-293E156F184C}"/>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34669" r="17341" b="2"/>
          <a:stretch/>
        </p:blipFill>
        <p:spPr bwMode="auto">
          <a:xfrm>
            <a:off x="7311864" y="647190"/>
            <a:ext cx="3434521" cy="5564283"/>
          </a:xfrm>
          <a:prstGeom prst="rect">
            <a:avLst/>
          </a:prstGeom>
          <a:noFill/>
          <a:ln>
            <a:gradFill flip="none" rotWithShape="1">
              <a:gsLst>
                <a:gs pos="86000">
                  <a:schemeClr val="accent6">
                    <a:lumMod val="67000"/>
                  </a:schemeClr>
                </a:gs>
                <a:gs pos="20000">
                  <a:schemeClr val="accent6">
                    <a:lumMod val="97000"/>
                    <a:lumOff val="3000"/>
                  </a:schemeClr>
                </a:gs>
                <a:gs pos="100000">
                  <a:schemeClr val="accent6">
                    <a:lumMod val="60000"/>
                    <a:lumOff val="40000"/>
                  </a:schemeClr>
                </a:gs>
              </a:gsLst>
              <a:lin ang="16200000" scaled="1"/>
              <a:tileRect/>
            </a:gradFill>
          </a:ln>
          <a:effectLst>
            <a:innerShdw blurRad="127000">
              <a:prstClr val="black">
                <a:alpha val="90000"/>
              </a:prstClr>
            </a:innerShdw>
          </a:effectLst>
          <a:extLst>
            <a:ext uri="{909E8E84-426E-40DD-AFC4-6F175D3DCCD1}">
              <a14:hiddenFill xmlns:a14="http://schemas.microsoft.com/office/drawing/2010/main">
                <a:solidFill>
                  <a:srgbClr val="FFFFFF"/>
                </a:solidFill>
              </a14:hiddenFill>
            </a:ext>
          </a:extLst>
        </p:spPr>
      </p:pic>
      <p:sp>
        <p:nvSpPr>
          <p:cNvPr id="85" name="Rectangle 84">
            <a:extLst>
              <a:ext uri="{FF2B5EF4-FFF2-40B4-BE49-F238E27FC236}">
                <a16:creationId xmlns:a16="http://schemas.microsoft.com/office/drawing/2014/main" id="{A77E94FA-15D7-48DE-9ADF-C2B27A6637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87666" y="-2718"/>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52014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2"/>
          <a:stretch/>
        </a:blip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A3885F13-793A-495D-BA2B-0F4570AD11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9867" cy="68552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3" name="Picture 72">
            <a:extLst>
              <a:ext uri="{FF2B5EF4-FFF2-40B4-BE49-F238E27FC236}">
                <a16:creationId xmlns:a16="http://schemas.microsoft.com/office/drawing/2014/main" id="{3752DAF3-DBE0-46F2-98F0-8413B042227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2831794" y="2105202"/>
            <a:ext cx="9360205" cy="4752798"/>
          </a:xfrm>
          <a:prstGeom prst="rect">
            <a:avLst/>
          </a:prstGeom>
        </p:spPr>
      </p:pic>
      <p:pic>
        <p:nvPicPr>
          <p:cNvPr id="75" name="Picture 74">
            <a:extLst>
              <a:ext uri="{FF2B5EF4-FFF2-40B4-BE49-F238E27FC236}">
                <a16:creationId xmlns:a16="http://schemas.microsoft.com/office/drawing/2014/main" id="{0C958BEF-C417-4034-A07A-4FC9FD94677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alphaModFix/>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77" name="Rectangle 76">
            <a:extLst>
              <a:ext uri="{FF2B5EF4-FFF2-40B4-BE49-F238E27FC236}">
                <a16:creationId xmlns:a16="http://schemas.microsoft.com/office/drawing/2014/main" id="{4FD1765F-44EA-48C7-8AB7-1ED4F6FBC9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1FF7857D-E98E-495B-B8A4-3FC6B1D4C4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0DBA3E57-5CD6-4B46-9194-26E82DA384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7533" y="0"/>
            <a:ext cx="10378001"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884705-F2F8-1848-BC71-9BE41F9716B9}"/>
              </a:ext>
            </a:extLst>
          </p:cNvPr>
          <p:cNvSpPr>
            <a:spLocks noGrp="1"/>
          </p:cNvSpPr>
          <p:nvPr>
            <p:ph type="title"/>
          </p:nvPr>
        </p:nvSpPr>
        <p:spPr>
          <a:xfrm>
            <a:off x="2607424" y="808056"/>
            <a:ext cx="4384865" cy="1077229"/>
          </a:xfrm>
        </p:spPr>
        <p:txBody>
          <a:bodyPr>
            <a:normAutofit/>
          </a:bodyPr>
          <a:lstStyle/>
          <a:p>
            <a:pPr algn="l"/>
            <a:r>
              <a:rPr lang="en-US" u="sng" dirty="0"/>
              <a:t>Darwin's anthropology </a:t>
            </a:r>
          </a:p>
        </p:txBody>
      </p:sp>
      <p:sp>
        <p:nvSpPr>
          <p:cNvPr id="3" name="Content Placeholder 2">
            <a:extLst>
              <a:ext uri="{FF2B5EF4-FFF2-40B4-BE49-F238E27FC236}">
                <a16:creationId xmlns:a16="http://schemas.microsoft.com/office/drawing/2014/main" id="{04195397-A56B-A440-B989-17C917500661}"/>
              </a:ext>
            </a:extLst>
          </p:cNvPr>
          <p:cNvSpPr>
            <a:spLocks noGrp="1"/>
          </p:cNvSpPr>
          <p:nvPr>
            <p:ph idx="1"/>
          </p:nvPr>
        </p:nvSpPr>
        <p:spPr>
          <a:xfrm>
            <a:off x="2287850" y="2052116"/>
            <a:ext cx="4384865" cy="3997828"/>
          </a:xfrm>
        </p:spPr>
        <p:txBody>
          <a:bodyPr>
            <a:normAutofit/>
          </a:bodyPr>
          <a:lstStyle/>
          <a:p>
            <a:pPr>
              <a:lnSpc>
                <a:spcPct val="110000"/>
              </a:lnSpc>
            </a:pPr>
            <a:r>
              <a:rPr lang="en-US" sz="1200" dirty="0"/>
              <a:t>Hobbs and Smith spoke about sympathy being a natural impulse in humans.</a:t>
            </a:r>
          </a:p>
          <a:p>
            <a:pPr>
              <a:lnSpc>
                <a:spcPct val="110000"/>
              </a:lnSpc>
            </a:pPr>
            <a:r>
              <a:rPr lang="en-US" sz="1200" dirty="0"/>
              <a:t>It's developed through natural selection as one of the most important elements of social instinct. </a:t>
            </a:r>
          </a:p>
          <a:p>
            <a:pPr>
              <a:lnSpc>
                <a:spcPct val="110000"/>
              </a:lnSpc>
            </a:pPr>
            <a:r>
              <a:rPr lang="en-US" sz="1200" dirty="0"/>
              <a:t>Darwin wrote about this Decent. Naming the idea “reversive effect evolution” whereby he means that these instincts are developed by struggle. </a:t>
            </a:r>
          </a:p>
          <a:p>
            <a:pPr>
              <a:lnSpc>
                <a:spcPct val="110000"/>
              </a:lnSpc>
            </a:pPr>
            <a:r>
              <a:rPr lang="en-US" sz="1200" dirty="0"/>
              <a:t>Saying that its crucial to note that society does things to harm the best of society… we sent the best men to war! As a result, society degenerates rather than progresses. </a:t>
            </a:r>
          </a:p>
          <a:p>
            <a:pPr>
              <a:lnSpc>
                <a:spcPct val="110000"/>
              </a:lnSpc>
            </a:pPr>
            <a:r>
              <a:rPr lang="en-US" sz="1200" dirty="0"/>
              <a:t>Therefore natural selection acts tentatively. </a:t>
            </a:r>
          </a:p>
          <a:p>
            <a:pPr>
              <a:lnSpc>
                <a:spcPct val="110000"/>
              </a:lnSpc>
            </a:pPr>
            <a:r>
              <a:rPr lang="en-US" sz="1200" dirty="0"/>
              <a:t>There was also the idea that primitive people are much more child like than Europeans. </a:t>
            </a:r>
          </a:p>
          <a:p>
            <a:pPr marL="0" indent="0">
              <a:lnSpc>
                <a:spcPct val="110000"/>
              </a:lnSpc>
              <a:buNone/>
            </a:pPr>
            <a:endParaRPr lang="en-US" sz="1200" dirty="0"/>
          </a:p>
        </p:txBody>
      </p:sp>
      <p:pic>
        <p:nvPicPr>
          <p:cNvPr id="7170" name="Picture 2" descr="The Descent of Man, and Selection in Relation to Sex - Wikipedia">
            <a:extLst>
              <a:ext uri="{FF2B5EF4-FFF2-40B4-BE49-F238E27FC236}">
                <a16:creationId xmlns:a16="http://schemas.microsoft.com/office/drawing/2014/main" id="{A2064AAC-89D2-1B4F-BBAB-DC3E44BABDA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1860" b="1"/>
          <a:stretch/>
        </p:blipFill>
        <p:spPr bwMode="auto">
          <a:xfrm>
            <a:off x="7311864" y="647190"/>
            <a:ext cx="3434521" cy="5564283"/>
          </a:xfrm>
          <a:prstGeom prst="rect">
            <a:avLst/>
          </a:prstGeom>
          <a:noFill/>
          <a:ln>
            <a:gradFill flip="none" rotWithShape="1">
              <a:gsLst>
                <a:gs pos="86000">
                  <a:schemeClr val="accent6">
                    <a:lumMod val="67000"/>
                  </a:schemeClr>
                </a:gs>
                <a:gs pos="20000">
                  <a:schemeClr val="accent6">
                    <a:lumMod val="97000"/>
                    <a:lumOff val="3000"/>
                  </a:schemeClr>
                </a:gs>
                <a:gs pos="100000">
                  <a:schemeClr val="accent6">
                    <a:lumMod val="60000"/>
                    <a:lumOff val="40000"/>
                  </a:schemeClr>
                </a:gs>
              </a:gsLst>
              <a:lin ang="16200000" scaled="1"/>
              <a:tileRect/>
            </a:gradFill>
          </a:ln>
          <a:effectLst>
            <a:innerShdw blurRad="127000">
              <a:prstClr val="black">
                <a:alpha val="90000"/>
              </a:prstClr>
            </a:innerShdw>
          </a:effectLst>
          <a:extLst>
            <a:ext uri="{909E8E84-426E-40DD-AFC4-6F175D3DCCD1}">
              <a14:hiddenFill xmlns:a14="http://schemas.microsoft.com/office/drawing/2010/main">
                <a:solidFill>
                  <a:srgbClr val="FFFFFF"/>
                </a:solidFill>
              </a14:hiddenFill>
            </a:ext>
          </a:extLst>
        </p:spPr>
      </p:pic>
      <p:sp>
        <p:nvSpPr>
          <p:cNvPr id="83" name="Rectangle 82">
            <a:extLst>
              <a:ext uri="{FF2B5EF4-FFF2-40B4-BE49-F238E27FC236}">
                <a16:creationId xmlns:a16="http://schemas.microsoft.com/office/drawing/2014/main" id="{A77E94FA-15D7-48DE-9ADF-C2B27A6637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87666" y="-2718"/>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901865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2"/>
          <a:stretch/>
        </a:blip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A3885F13-793A-495D-BA2B-0F4570AD11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9867" cy="68552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3" name="Picture 72">
            <a:extLst>
              <a:ext uri="{FF2B5EF4-FFF2-40B4-BE49-F238E27FC236}">
                <a16:creationId xmlns:a16="http://schemas.microsoft.com/office/drawing/2014/main" id="{3752DAF3-DBE0-46F2-98F0-8413B042227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2831794" y="2105202"/>
            <a:ext cx="9360205" cy="4752798"/>
          </a:xfrm>
          <a:prstGeom prst="rect">
            <a:avLst/>
          </a:prstGeom>
        </p:spPr>
      </p:pic>
      <p:pic>
        <p:nvPicPr>
          <p:cNvPr id="75" name="Picture 74">
            <a:extLst>
              <a:ext uri="{FF2B5EF4-FFF2-40B4-BE49-F238E27FC236}">
                <a16:creationId xmlns:a16="http://schemas.microsoft.com/office/drawing/2014/main" id="{0C958BEF-C417-4034-A07A-4FC9FD94677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alphaModFix/>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77" name="Rectangle 76">
            <a:extLst>
              <a:ext uri="{FF2B5EF4-FFF2-40B4-BE49-F238E27FC236}">
                <a16:creationId xmlns:a16="http://schemas.microsoft.com/office/drawing/2014/main" id="{4FD1765F-44EA-48C7-8AB7-1ED4F6FBC9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1FF7857D-E98E-495B-B8A4-3FC6B1D4C4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0DBA3E57-5CD6-4B46-9194-26E82DA384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7533" y="0"/>
            <a:ext cx="10378001"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6BA3EC9-CDA2-1647-AE00-DCC651DCBF87}"/>
              </a:ext>
            </a:extLst>
          </p:cNvPr>
          <p:cNvSpPr>
            <a:spLocks noGrp="1"/>
          </p:cNvSpPr>
          <p:nvPr>
            <p:ph type="title"/>
          </p:nvPr>
        </p:nvSpPr>
        <p:spPr>
          <a:xfrm>
            <a:off x="2445013" y="1037609"/>
            <a:ext cx="4384865" cy="1077229"/>
          </a:xfrm>
        </p:spPr>
        <p:txBody>
          <a:bodyPr>
            <a:normAutofit/>
          </a:bodyPr>
          <a:lstStyle/>
          <a:p>
            <a:pPr algn="l"/>
            <a:r>
              <a:rPr lang="en-US" u="sng" dirty="0"/>
              <a:t>Medical ideas abroad </a:t>
            </a:r>
          </a:p>
        </p:txBody>
      </p:sp>
      <p:sp>
        <p:nvSpPr>
          <p:cNvPr id="3" name="Content Placeholder 2">
            <a:extLst>
              <a:ext uri="{FF2B5EF4-FFF2-40B4-BE49-F238E27FC236}">
                <a16:creationId xmlns:a16="http://schemas.microsoft.com/office/drawing/2014/main" id="{C3CAC298-64F7-7146-81C2-9467F7576AB2}"/>
              </a:ext>
            </a:extLst>
          </p:cNvPr>
          <p:cNvSpPr>
            <a:spLocks noGrp="1"/>
          </p:cNvSpPr>
          <p:nvPr>
            <p:ph idx="1"/>
          </p:nvPr>
        </p:nvSpPr>
        <p:spPr>
          <a:xfrm>
            <a:off x="2152230" y="2339678"/>
            <a:ext cx="4384865" cy="3997828"/>
          </a:xfrm>
        </p:spPr>
        <p:txBody>
          <a:bodyPr>
            <a:normAutofit/>
          </a:bodyPr>
          <a:lstStyle/>
          <a:p>
            <a:pPr>
              <a:lnSpc>
                <a:spcPct val="110000"/>
              </a:lnSpc>
            </a:pPr>
            <a:r>
              <a:rPr lang="en-US" sz="1500" dirty="0"/>
              <a:t>America- The accept the racist ideas very well arguing primitive people are fixed at a lower stage of evolution and so are prone to extinction.</a:t>
            </a:r>
          </a:p>
          <a:p>
            <a:pPr>
              <a:lnSpc>
                <a:spcPct val="110000"/>
              </a:lnSpc>
            </a:pPr>
            <a:r>
              <a:rPr lang="en-US" sz="1500" dirty="0"/>
              <a:t>France – Société </a:t>
            </a:r>
            <a:r>
              <a:rPr lang="en-US" sz="1500" dirty="0" err="1"/>
              <a:t>d’anthropalgic</a:t>
            </a:r>
            <a:r>
              <a:rPr lang="en-US" sz="1500" dirty="0"/>
              <a:t> de Paris founded in 1859 took this view. Broca was the main thinker and said that polygenes is caused by hybrids and then these people are infertile. </a:t>
            </a:r>
          </a:p>
          <a:p>
            <a:pPr>
              <a:lnSpc>
                <a:spcPct val="110000"/>
              </a:lnSpc>
            </a:pPr>
            <a:r>
              <a:rPr lang="en-US" sz="1500" dirty="0"/>
              <a:t>Germany- was liberal with ideas and influenced by Virchow. He investigated Jews and called them the national race. 1890 they adopted Darwin's idea of race and perused it. </a:t>
            </a:r>
          </a:p>
          <a:p>
            <a:pPr>
              <a:lnSpc>
                <a:spcPct val="110000"/>
              </a:lnSpc>
            </a:pPr>
            <a:endParaRPr lang="en-US" sz="1500" dirty="0"/>
          </a:p>
          <a:p>
            <a:pPr>
              <a:lnSpc>
                <a:spcPct val="110000"/>
              </a:lnSpc>
            </a:pPr>
            <a:endParaRPr lang="en-US" sz="1500" dirty="0"/>
          </a:p>
          <a:p>
            <a:pPr>
              <a:lnSpc>
                <a:spcPct val="110000"/>
              </a:lnSpc>
            </a:pPr>
            <a:endParaRPr lang="en-US" sz="1500" dirty="0"/>
          </a:p>
        </p:txBody>
      </p:sp>
      <p:pic>
        <p:nvPicPr>
          <p:cNvPr id="4098" name="Picture 2" descr="World Map, Continent And Country Labels by Globe Turner, Llc">
            <a:extLst>
              <a:ext uri="{FF2B5EF4-FFF2-40B4-BE49-F238E27FC236}">
                <a16:creationId xmlns:a16="http://schemas.microsoft.com/office/drawing/2014/main" id="{A0587D3A-2BDB-A744-95FA-B904F917FB8F}"/>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5360" r="27142" b="-1"/>
          <a:stretch/>
        </p:blipFill>
        <p:spPr bwMode="auto">
          <a:xfrm>
            <a:off x="7311864" y="647190"/>
            <a:ext cx="3434521" cy="5564283"/>
          </a:xfrm>
          <a:prstGeom prst="rect">
            <a:avLst/>
          </a:prstGeom>
          <a:noFill/>
          <a:ln>
            <a:gradFill flip="none" rotWithShape="1">
              <a:gsLst>
                <a:gs pos="86000">
                  <a:schemeClr val="accent6">
                    <a:lumMod val="67000"/>
                  </a:schemeClr>
                </a:gs>
                <a:gs pos="20000">
                  <a:schemeClr val="accent6">
                    <a:lumMod val="97000"/>
                    <a:lumOff val="3000"/>
                  </a:schemeClr>
                </a:gs>
                <a:gs pos="100000">
                  <a:schemeClr val="accent6">
                    <a:lumMod val="60000"/>
                    <a:lumOff val="40000"/>
                  </a:schemeClr>
                </a:gs>
              </a:gsLst>
              <a:lin ang="16200000" scaled="1"/>
              <a:tileRect/>
            </a:gradFill>
          </a:ln>
          <a:effectLst>
            <a:innerShdw blurRad="127000">
              <a:prstClr val="black">
                <a:alpha val="90000"/>
              </a:prstClr>
            </a:innerShdw>
          </a:effectLst>
          <a:extLst>
            <a:ext uri="{909E8E84-426E-40DD-AFC4-6F175D3DCCD1}">
              <a14:hiddenFill xmlns:a14="http://schemas.microsoft.com/office/drawing/2010/main">
                <a:solidFill>
                  <a:srgbClr val="FFFFFF"/>
                </a:solidFill>
              </a14:hiddenFill>
            </a:ext>
          </a:extLst>
        </p:spPr>
      </p:pic>
      <p:sp>
        <p:nvSpPr>
          <p:cNvPr id="83" name="Rectangle 82">
            <a:extLst>
              <a:ext uri="{FF2B5EF4-FFF2-40B4-BE49-F238E27FC236}">
                <a16:creationId xmlns:a16="http://schemas.microsoft.com/office/drawing/2014/main" id="{A77E94FA-15D7-48DE-9ADF-C2B27A6637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87666" y="-2718"/>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974529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E512B-61B2-1040-A891-751D6194ED70}"/>
              </a:ext>
            </a:extLst>
          </p:cNvPr>
          <p:cNvSpPr>
            <a:spLocks noGrp="1"/>
          </p:cNvSpPr>
          <p:nvPr>
            <p:ph type="ctrTitle"/>
          </p:nvPr>
        </p:nvSpPr>
        <p:spPr>
          <a:xfrm>
            <a:off x="2480931" y="3429000"/>
            <a:ext cx="6461050" cy="2387600"/>
          </a:xfrm>
        </p:spPr>
        <p:txBody>
          <a:bodyPr>
            <a:normAutofit/>
          </a:bodyPr>
          <a:lstStyle/>
          <a:p>
            <a:pPr algn="l"/>
            <a:r>
              <a:rPr lang="en-US" sz="3600" i="1" dirty="0"/>
              <a:t>The origin of human races and the antiquity of man deduced from the theory of natural selection </a:t>
            </a:r>
            <a:r>
              <a:rPr lang="en-US" sz="3600" dirty="0"/>
              <a:t>(primary)  </a:t>
            </a:r>
          </a:p>
        </p:txBody>
      </p:sp>
      <p:sp>
        <p:nvSpPr>
          <p:cNvPr id="3" name="Subtitle 2">
            <a:extLst>
              <a:ext uri="{FF2B5EF4-FFF2-40B4-BE49-F238E27FC236}">
                <a16:creationId xmlns:a16="http://schemas.microsoft.com/office/drawing/2014/main" id="{EB819672-735A-3D42-ACEE-9D8A480B2574}"/>
              </a:ext>
            </a:extLst>
          </p:cNvPr>
          <p:cNvSpPr>
            <a:spLocks noGrp="1"/>
          </p:cNvSpPr>
          <p:nvPr>
            <p:ph type="subTitle" idx="1"/>
          </p:nvPr>
        </p:nvSpPr>
        <p:spPr>
          <a:xfrm>
            <a:off x="-914401" y="1773238"/>
            <a:ext cx="9144000" cy="1655762"/>
          </a:xfrm>
        </p:spPr>
        <p:txBody>
          <a:bodyPr>
            <a:normAutofit/>
          </a:bodyPr>
          <a:lstStyle/>
          <a:p>
            <a:r>
              <a:rPr lang="en-US" sz="4000" b="1" dirty="0">
                <a:solidFill>
                  <a:srgbClr val="92D050"/>
                </a:solidFill>
              </a:rPr>
              <a:t>Alfred Russell Wallace </a:t>
            </a:r>
          </a:p>
        </p:txBody>
      </p:sp>
    </p:spTree>
    <p:extLst>
      <p:ext uri="{BB962C8B-B14F-4D97-AF65-F5344CB8AC3E}">
        <p14:creationId xmlns:p14="http://schemas.microsoft.com/office/powerpoint/2010/main" val="6020512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2"/>
          <a:stretch/>
        </a:blip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A3885F13-793A-495D-BA2B-0F4570AD11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9867" cy="68552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3" name="Picture 72">
            <a:extLst>
              <a:ext uri="{FF2B5EF4-FFF2-40B4-BE49-F238E27FC236}">
                <a16:creationId xmlns:a16="http://schemas.microsoft.com/office/drawing/2014/main" id="{3752DAF3-DBE0-46F2-98F0-8413B042227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2831794" y="2105202"/>
            <a:ext cx="9360205" cy="4752798"/>
          </a:xfrm>
          <a:prstGeom prst="rect">
            <a:avLst/>
          </a:prstGeom>
        </p:spPr>
      </p:pic>
      <p:pic>
        <p:nvPicPr>
          <p:cNvPr id="75" name="Picture 74">
            <a:extLst>
              <a:ext uri="{FF2B5EF4-FFF2-40B4-BE49-F238E27FC236}">
                <a16:creationId xmlns:a16="http://schemas.microsoft.com/office/drawing/2014/main" id="{0C958BEF-C417-4034-A07A-4FC9FD94677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alphaModFix/>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77" name="Rectangle 76">
            <a:extLst>
              <a:ext uri="{FF2B5EF4-FFF2-40B4-BE49-F238E27FC236}">
                <a16:creationId xmlns:a16="http://schemas.microsoft.com/office/drawing/2014/main" id="{4FD1765F-44EA-48C7-8AB7-1ED4F6FBC9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1FF7857D-E98E-495B-B8A4-3FC6B1D4C4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0DBA3E57-5CD6-4B46-9194-26E82DA384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7533" y="0"/>
            <a:ext cx="10378001"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513593C-315C-6043-BC09-D3811D7CB20D}"/>
              </a:ext>
            </a:extLst>
          </p:cNvPr>
          <p:cNvSpPr>
            <a:spLocks noGrp="1"/>
          </p:cNvSpPr>
          <p:nvPr>
            <p:ph type="title"/>
          </p:nvPr>
        </p:nvSpPr>
        <p:spPr>
          <a:xfrm>
            <a:off x="2607424" y="973528"/>
            <a:ext cx="4384865" cy="1077229"/>
          </a:xfrm>
        </p:spPr>
        <p:txBody>
          <a:bodyPr>
            <a:normAutofit/>
          </a:bodyPr>
          <a:lstStyle/>
          <a:p>
            <a:pPr algn="l"/>
            <a:r>
              <a:rPr lang="en-US" u="sng" dirty="0"/>
              <a:t>An overview of Wallace… </a:t>
            </a:r>
          </a:p>
        </p:txBody>
      </p:sp>
      <p:sp>
        <p:nvSpPr>
          <p:cNvPr id="3" name="Content Placeholder 2">
            <a:extLst>
              <a:ext uri="{FF2B5EF4-FFF2-40B4-BE49-F238E27FC236}">
                <a16:creationId xmlns:a16="http://schemas.microsoft.com/office/drawing/2014/main" id="{78E55343-2F3A-8B4D-95B6-61E333FAFE19}"/>
              </a:ext>
            </a:extLst>
          </p:cNvPr>
          <p:cNvSpPr>
            <a:spLocks noGrp="1"/>
          </p:cNvSpPr>
          <p:nvPr>
            <p:ph idx="1"/>
          </p:nvPr>
        </p:nvSpPr>
        <p:spPr>
          <a:xfrm>
            <a:off x="2287850" y="2052116"/>
            <a:ext cx="4384865" cy="3997828"/>
          </a:xfrm>
        </p:spPr>
        <p:txBody>
          <a:bodyPr>
            <a:normAutofit/>
          </a:bodyPr>
          <a:lstStyle/>
          <a:p>
            <a:pPr>
              <a:lnSpc>
                <a:spcPct val="110000"/>
              </a:lnSpc>
            </a:pPr>
            <a:r>
              <a:rPr lang="en-US" sz="1400"/>
              <a:t>In June 1858 he got a conclusion to the natural selection idea. </a:t>
            </a:r>
          </a:p>
          <a:p>
            <a:pPr>
              <a:lnSpc>
                <a:spcPct val="110000"/>
              </a:lnSpc>
            </a:pPr>
            <a:r>
              <a:rPr lang="en-US" sz="1400"/>
              <a:t>He argued that humans are different to animals because they are in a world where selection is based of mental and moral conditions.</a:t>
            </a:r>
          </a:p>
          <a:p>
            <a:pPr>
              <a:lnSpc>
                <a:spcPct val="110000"/>
              </a:lnSpc>
            </a:pPr>
            <a:r>
              <a:rPr lang="en-US" sz="1400"/>
              <a:t>“the higher must displace the lower and more degraded… this process occurs until a homogenous race exists.  </a:t>
            </a:r>
          </a:p>
          <a:p>
            <a:pPr>
              <a:lnSpc>
                <a:spcPct val="110000"/>
              </a:lnSpc>
            </a:pPr>
            <a:r>
              <a:rPr lang="en-US" sz="1400"/>
              <a:t>He spoke about how we can all agree on antiquity and that we have been on earth since thousands of decades ago. He also noted that we have changed and adapted to the environment.  </a:t>
            </a:r>
          </a:p>
        </p:txBody>
      </p:sp>
      <p:pic>
        <p:nvPicPr>
          <p:cNvPr id="9218" name="Picture 2" descr="Alfred Russel Wallace - Wikipedia">
            <a:extLst>
              <a:ext uri="{FF2B5EF4-FFF2-40B4-BE49-F238E27FC236}">
                <a16:creationId xmlns:a16="http://schemas.microsoft.com/office/drawing/2014/main" id="{FAB8AC9B-D2A0-6244-AEC4-5B14F73745C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9561" r="2" b="2"/>
          <a:stretch/>
        </p:blipFill>
        <p:spPr bwMode="auto">
          <a:xfrm>
            <a:off x="7311864" y="647190"/>
            <a:ext cx="3434521" cy="5564283"/>
          </a:xfrm>
          <a:prstGeom prst="rect">
            <a:avLst/>
          </a:prstGeom>
          <a:noFill/>
          <a:ln>
            <a:gradFill flip="none" rotWithShape="1">
              <a:gsLst>
                <a:gs pos="86000">
                  <a:schemeClr val="accent6">
                    <a:lumMod val="67000"/>
                  </a:schemeClr>
                </a:gs>
                <a:gs pos="20000">
                  <a:schemeClr val="accent6">
                    <a:lumMod val="97000"/>
                    <a:lumOff val="3000"/>
                  </a:schemeClr>
                </a:gs>
                <a:gs pos="100000">
                  <a:schemeClr val="accent6">
                    <a:lumMod val="60000"/>
                    <a:lumOff val="40000"/>
                  </a:schemeClr>
                </a:gs>
              </a:gsLst>
              <a:lin ang="16200000" scaled="1"/>
              <a:tileRect/>
            </a:gradFill>
          </a:ln>
          <a:effectLst>
            <a:innerShdw blurRad="127000">
              <a:prstClr val="black">
                <a:alpha val="90000"/>
              </a:prstClr>
            </a:innerShdw>
          </a:effectLst>
          <a:extLst>
            <a:ext uri="{909E8E84-426E-40DD-AFC4-6F175D3DCCD1}">
              <a14:hiddenFill xmlns:a14="http://schemas.microsoft.com/office/drawing/2010/main">
                <a:solidFill>
                  <a:srgbClr val="FFFFFF"/>
                </a:solidFill>
              </a14:hiddenFill>
            </a:ext>
          </a:extLst>
        </p:spPr>
      </p:pic>
      <p:sp>
        <p:nvSpPr>
          <p:cNvPr id="83" name="Rectangle 82">
            <a:extLst>
              <a:ext uri="{FF2B5EF4-FFF2-40B4-BE49-F238E27FC236}">
                <a16:creationId xmlns:a16="http://schemas.microsoft.com/office/drawing/2014/main" id="{A77E94FA-15D7-48DE-9ADF-C2B27A6637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87666" y="-2718"/>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767953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2"/>
          <a:stretch/>
        </a:blip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A3885F13-793A-495D-BA2B-0F4570AD11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9867" cy="68552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3" name="Picture 72">
            <a:extLst>
              <a:ext uri="{FF2B5EF4-FFF2-40B4-BE49-F238E27FC236}">
                <a16:creationId xmlns:a16="http://schemas.microsoft.com/office/drawing/2014/main" id="{3752DAF3-DBE0-46F2-98F0-8413B042227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2831794" y="2105202"/>
            <a:ext cx="9360205" cy="4752798"/>
          </a:xfrm>
          <a:prstGeom prst="rect">
            <a:avLst/>
          </a:prstGeom>
        </p:spPr>
      </p:pic>
      <p:pic>
        <p:nvPicPr>
          <p:cNvPr id="75" name="Picture 74">
            <a:extLst>
              <a:ext uri="{FF2B5EF4-FFF2-40B4-BE49-F238E27FC236}">
                <a16:creationId xmlns:a16="http://schemas.microsoft.com/office/drawing/2014/main" id="{0C958BEF-C417-4034-A07A-4FC9FD94677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alphaModFix/>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77" name="Rectangle 76">
            <a:extLst>
              <a:ext uri="{FF2B5EF4-FFF2-40B4-BE49-F238E27FC236}">
                <a16:creationId xmlns:a16="http://schemas.microsoft.com/office/drawing/2014/main" id="{4FD1765F-44EA-48C7-8AB7-1ED4F6FBC9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1FF7857D-E98E-495B-B8A4-3FC6B1D4C4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0DBA3E57-5CD6-4B46-9194-26E82DA384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7533" y="0"/>
            <a:ext cx="10378001"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36B06FD-A749-0A47-89BC-0665A40CE118}"/>
              </a:ext>
            </a:extLst>
          </p:cNvPr>
          <p:cNvSpPr>
            <a:spLocks noGrp="1"/>
          </p:cNvSpPr>
          <p:nvPr>
            <p:ph type="title"/>
          </p:nvPr>
        </p:nvSpPr>
        <p:spPr>
          <a:xfrm>
            <a:off x="1768195" y="1027973"/>
            <a:ext cx="4384865" cy="1077229"/>
          </a:xfrm>
        </p:spPr>
        <p:txBody>
          <a:bodyPr>
            <a:normAutofit/>
          </a:bodyPr>
          <a:lstStyle/>
          <a:p>
            <a:pPr algn="l"/>
            <a:r>
              <a:rPr lang="en-US" sz="2900" u="sng" dirty="0"/>
              <a:t>Applying Darwin's natural</a:t>
            </a:r>
            <a:br>
              <a:rPr lang="en-US" sz="2900" u="sng" dirty="0"/>
            </a:br>
            <a:r>
              <a:rPr lang="en-US" sz="2900" u="sng" dirty="0"/>
              <a:t>selection </a:t>
            </a:r>
          </a:p>
        </p:txBody>
      </p:sp>
      <p:sp>
        <p:nvSpPr>
          <p:cNvPr id="3" name="Content Placeholder 2">
            <a:extLst>
              <a:ext uri="{FF2B5EF4-FFF2-40B4-BE49-F238E27FC236}">
                <a16:creationId xmlns:a16="http://schemas.microsoft.com/office/drawing/2014/main" id="{5D1CEACE-4868-694F-8034-AA2E0CFD395A}"/>
              </a:ext>
            </a:extLst>
          </p:cNvPr>
          <p:cNvSpPr>
            <a:spLocks noGrp="1"/>
          </p:cNvSpPr>
          <p:nvPr>
            <p:ph idx="1"/>
          </p:nvPr>
        </p:nvSpPr>
        <p:spPr>
          <a:xfrm>
            <a:off x="1445615" y="1925426"/>
            <a:ext cx="5334355" cy="4633754"/>
          </a:xfrm>
        </p:spPr>
        <p:txBody>
          <a:bodyPr>
            <a:normAutofit lnSpcReduction="10000"/>
          </a:bodyPr>
          <a:lstStyle/>
          <a:p>
            <a:pPr>
              <a:lnSpc>
                <a:spcPct val="110000"/>
              </a:lnSpc>
            </a:pPr>
            <a:r>
              <a:rPr lang="en-US" sz="1200" dirty="0"/>
              <a:t>He tried to see if Darwin's theory of natural selection was true. To do this he looked at situations and how animals would act and then how humans would act.</a:t>
            </a:r>
          </a:p>
          <a:p>
            <a:pPr>
              <a:lnSpc>
                <a:spcPct val="110000"/>
              </a:lnSpc>
            </a:pPr>
            <a:r>
              <a:rPr lang="en-US" sz="1200" dirty="0"/>
              <a:t>He found that if an animal was hurt the rest of the pack would just continue and leave the animal to die. Whereas if this was in a human tribe the other members of the tribe would look after them. Showing that in animals’ the idea of survival of the fittest works.</a:t>
            </a:r>
          </a:p>
          <a:p>
            <a:pPr>
              <a:lnSpc>
                <a:spcPct val="110000"/>
              </a:lnSpc>
            </a:pPr>
            <a:r>
              <a:rPr lang="en-US" sz="1200" dirty="0"/>
              <a:t>He also looked at the environment. By looking at how an animal or human would act if there was a lack of food.  If a fish-eating animal couldn’t get fish, he would hunt other animals, and adapt to what was required of them but to do this only those with stronger teeth and claws would survive, and then those who can adapt to the new food. In humans we would just make new weapons and not change ourselves to be able to hunt differently. Therefore, once again natural selection applies to animals more. </a:t>
            </a:r>
          </a:p>
          <a:p>
            <a:pPr>
              <a:lnSpc>
                <a:spcPct val="110000"/>
              </a:lnSpc>
            </a:pPr>
            <a:r>
              <a:rPr lang="en-US" sz="1200" dirty="0"/>
              <a:t>It became very apparent form this that natural selection inevitable occurs within animals but not humans because we can adapt and have sympathy to one another, so we don’t leave people to die.</a:t>
            </a:r>
          </a:p>
          <a:p>
            <a:pPr>
              <a:lnSpc>
                <a:spcPct val="110000"/>
              </a:lnSpc>
            </a:pPr>
            <a:r>
              <a:rPr lang="en-US" sz="1200" dirty="0"/>
              <a:t>THEREFORE, PHYSICAL FEATURES ARN’T THAT IMPORTANT </a:t>
            </a:r>
          </a:p>
        </p:txBody>
      </p:sp>
      <p:pic>
        <p:nvPicPr>
          <p:cNvPr id="8194" name="Picture 2" descr="Grizzly Bears Catching Salmon | Nature&amp;#39;s Great Events | BBC Earth - YouTube">
            <a:extLst>
              <a:ext uri="{FF2B5EF4-FFF2-40B4-BE49-F238E27FC236}">
                <a16:creationId xmlns:a16="http://schemas.microsoft.com/office/drawing/2014/main" id="{2C6CB80D-1805-9144-80F5-976BBEDCE124}"/>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0135" r="45145" b="-1"/>
          <a:stretch/>
        </p:blipFill>
        <p:spPr bwMode="auto">
          <a:xfrm>
            <a:off x="7311864" y="647190"/>
            <a:ext cx="3434521" cy="5564283"/>
          </a:xfrm>
          <a:prstGeom prst="rect">
            <a:avLst/>
          </a:prstGeom>
          <a:noFill/>
          <a:ln>
            <a:gradFill flip="none" rotWithShape="1">
              <a:gsLst>
                <a:gs pos="86000">
                  <a:schemeClr val="accent6">
                    <a:lumMod val="67000"/>
                  </a:schemeClr>
                </a:gs>
                <a:gs pos="20000">
                  <a:schemeClr val="accent6">
                    <a:lumMod val="97000"/>
                    <a:lumOff val="3000"/>
                  </a:schemeClr>
                </a:gs>
                <a:gs pos="100000">
                  <a:schemeClr val="accent6">
                    <a:lumMod val="60000"/>
                    <a:lumOff val="40000"/>
                  </a:schemeClr>
                </a:gs>
              </a:gsLst>
              <a:lin ang="16200000" scaled="1"/>
              <a:tileRect/>
            </a:gradFill>
          </a:ln>
          <a:effectLst>
            <a:innerShdw blurRad="127000">
              <a:prstClr val="black">
                <a:alpha val="90000"/>
              </a:prstClr>
            </a:innerShdw>
          </a:effectLst>
          <a:extLst>
            <a:ext uri="{909E8E84-426E-40DD-AFC4-6F175D3DCCD1}">
              <a14:hiddenFill xmlns:a14="http://schemas.microsoft.com/office/drawing/2010/main">
                <a:solidFill>
                  <a:srgbClr val="FFFFFF"/>
                </a:solidFill>
              </a14:hiddenFill>
            </a:ext>
          </a:extLst>
        </p:spPr>
      </p:pic>
      <p:sp>
        <p:nvSpPr>
          <p:cNvPr id="83" name="Rectangle 82">
            <a:extLst>
              <a:ext uri="{FF2B5EF4-FFF2-40B4-BE49-F238E27FC236}">
                <a16:creationId xmlns:a16="http://schemas.microsoft.com/office/drawing/2014/main" id="{A77E94FA-15D7-48DE-9ADF-C2B27A6637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87666" y="-2718"/>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4442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3"/>
          <a:stretch/>
        </a:blipFill>
        <a:effectLst/>
      </p:bgPr>
    </p:bg>
    <p:spTree>
      <p:nvGrpSpPr>
        <p:cNvPr id="1" name=""/>
        <p:cNvGrpSpPr/>
        <p:nvPr/>
      </p:nvGrpSpPr>
      <p:grpSpPr>
        <a:xfrm>
          <a:off x="0" y="0"/>
          <a:ext cx="0" cy="0"/>
          <a:chOff x="0" y="0"/>
          <a:chExt cx="0" cy="0"/>
        </a:xfrm>
      </p:grpSpPr>
      <p:sp>
        <p:nvSpPr>
          <p:cNvPr id="79" name="Rectangle 8">
            <a:extLst>
              <a:ext uri="{FF2B5EF4-FFF2-40B4-BE49-F238E27FC236}">
                <a16:creationId xmlns:a16="http://schemas.microsoft.com/office/drawing/2014/main" id="{E5C12349-62E6-4BD7-9794-8785CD02DF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0" name="Picture 10">
            <a:extLst>
              <a:ext uri="{FF2B5EF4-FFF2-40B4-BE49-F238E27FC236}">
                <a16:creationId xmlns:a16="http://schemas.microsoft.com/office/drawing/2014/main" id="{DF2C9459-3C4B-453D-B2C2-AD0679BF0DC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BEBA8EAE-BF5A-486C-A8C5-ECC9F3942E4B}">
                <a14:imgProps xmlns:a14="http://schemas.microsoft.com/office/drawing/2010/main">
                  <a14:imgLayer r:embed="rId5">
                    <a14:imgEffect>
                      <a14:brightnessContrast bright="-65000"/>
                    </a14:imgEffect>
                  </a14:imgLayer>
                </a14:imgProps>
              </a:ext>
              <a:ext uri="{28A0092B-C50C-407E-A947-70E740481C1C}">
                <a14:useLocalDpi xmlns:a14="http://schemas.microsoft.com/office/drawing/2010/main" val="0"/>
              </a:ext>
            </a:extLst>
          </a:blip>
          <a:stretch>
            <a:fillRect/>
          </a:stretch>
        </p:blipFill>
        <p:spPr>
          <a:xfrm>
            <a:off x="2831794" y="2105202"/>
            <a:ext cx="9360205" cy="4752798"/>
          </a:xfrm>
          <a:prstGeom prst="rect">
            <a:avLst/>
          </a:prstGeom>
          <a:noFill/>
          <a:ln>
            <a:noFill/>
          </a:ln>
        </p:spPr>
      </p:pic>
      <p:pic>
        <p:nvPicPr>
          <p:cNvPr id="81" name="Picture 12">
            <a:extLst>
              <a:ext uri="{FF2B5EF4-FFF2-40B4-BE49-F238E27FC236}">
                <a16:creationId xmlns:a16="http://schemas.microsoft.com/office/drawing/2014/main" id="{4DB48376-A646-4B75-9776-453930C41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6">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82" name="Rectangle 14">
            <a:extLst>
              <a:ext uri="{FF2B5EF4-FFF2-40B4-BE49-F238E27FC236}">
                <a16:creationId xmlns:a16="http://schemas.microsoft.com/office/drawing/2014/main" id="{92806DFD-E192-42CC-B190-3C4C95B8FF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959910" cy="6858001"/>
          </a:xfrm>
          <a:prstGeom prst="rect">
            <a:avLst/>
          </a:prstGeom>
          <a:solidFill>
            <a:schemeClr val="bg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ight Triangle 16">
            <a:extLst>
              <a:ext uri="{FF2B5EF4-FFF2-40B4-BE49-F238E27FC236}">
                <a16:creationId xmlns:a16="http://schemas.microsoft.com/office/drawing/2014/main" id="{761FE168-5946-42F5-93BC-ED1F218474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1034540" y="812732"/>
            <a:ext cx="239869" cy="239869"/>
          </a:xfrm>
          <a:prstGeom prst="r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5B60881D-C231-D143-A8DE-884E365ECDA4}"/>
              </a:ext>
            </a:extLst>
          </p:cNvPr>
          <p:cNvSpPr/>
          <p:nvPr/>
        </p:nvSpPr>
        <p:spPr>
          <a:xfrm>
            <a:off x="959911" y="-2"/>
            <a:ext cx="11229955" cy="1077229"/>
          </a:xfrm>
          <a:prstGeom prst="rect">
            <a:avLst/>
          </a:prstGeom>
          <a:solidFill>
            <a:schemeClr val="bg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a:extLst>
              <a:ext uri="{FF2B5EF4-FFF2-40B4-BE49-F238E27FC236}">
                <a16:creationId xmlns:a16="http://schemas.microsoft.com/office/drawing/2014/main" id="{009ABEF7-DE1A-E246-8217-9AB3D8E6D8C4}"/>
              </a:ext>
            </a:extLst>
          </p:cNvPr>
          <p:cNvSpPr>
            <a:spLocks noGrp="1"/>
          </p:cNvSpPr>
          <p:nvPr>
            <p:ph type="title"/>
          </p:nvPr>
        </p:nvSpPr>
        <p:spPr>
          <a:xfrm>
            <a:off x="1428537" y="195542"/>
            <a:ext cx="9020163" cy="1077229"/>
          </a:xfrm>
        </p:spPr>
        <p:txBody>
          <a:bodyPr>
            <a:normAutofit/>
          </a:bodyPr>
          <a:lstStyle/>
          <a:p>
            <a:pPr algn="l"/>
            <a:r>
              <a:rPr lang="en-GB" sz="2400" dirty="0"/>
              <a:t>Michael Banton, </a:t>
            </a:r>
            <a:r>
              <a:rPr lang="en-GB" sz="2400" i="1" dirty="0"/>
              <a:t>Racial Theories </a:t>
            </a:r>
            <a:r>
              <a:rPr lang="en-GB" sz="2400" dirty="0"/>
              <a:t>(Cambridge: Cambridge University Press, 1998), Ch. 4, ‘Race as Subspecies’, pp. 81-116</a:t>
            </a:r>
            <a:endParaRPr lang="en-GB" sz="2400" i="1" dirty="0"/>
          </a:p>
        </p:txBody>
      </p:sp>
      <p:sp>
        <p:nvSpPr>
          <p:cNvPr id="10" name="Rectangle 9">
            <a:extLst>
              <a:ext uri="{FF2B5EF4-FFF2-40B4-BE49-F238E27FC236}">
                <a16:creationId xmlns:a16="http://schemas.microsoft.com/office/drawing/2014/main" id="{07FF3436-63CD-D341-8A06-8EA70BEC3C6F}"/>
              </a:ext>
            </a:extLst>
          </p:cNvPr>
          <p:cNvSpPr/>
          <p:nvPr/>
        </p:nvSpPr>
        <p:spPr>
          <a:xfrm>
            <a:off x="1418097" y="1242309"/>
            <a:ext cx="10313582" cy="646331"/>
          </a:xfrm>
          <a:prstGeom prst="rect">
            <a:avLst/>
          </a:prstGeom>
        </p:spPr>
        <p:txBody>
          <a:bodyPr wrap="square">
            <a:spAutoFit/>
          </a:bodyPr>
          <a:lstStyle/>
          <a:p>
            <a:r>
              <a:rPr lang="en-GB" dirty="0">
                <a:latin typeface="Times" pitchFamily="2" charset="0"/>
                <a:ea typeface="Calibri" panose="020F0502020204030204" pitchFamily="34" charset="0"/>
                <a:cs typeface="Times New Roman" panose="02020603050405020304" pitchFamily="18" charset="0"/>
              </a:rPr>
              <a:t>‘With the recognition that plant and animal populations were distinguished by the gene frequencies they had acquired in the course of evolution… a new foundation was laid for biological science’ (p. 116).</a:t>
            </a:r>
            <a:endParaRPr dirty="0"/>
          </a:p>
        </p:txBody>
      </p:sp>
      <p:sp>
        <p:nvSpPr>
          <p:cNvPr id="78" name="Rectangle 77">
            <a:extLst>
              <a:ext uri="{FF2B5EF4-FFF2-40B4-BE49-F238E27FC236}">
                <a16:creationId xmlns:a16="http://schemas.microsoft.com/office/drawing/2014/main" id="{E43FF431-DA38-A849-AE16-6CEB8562ADC1}"/>
              </a:ext>
            </a:extLst>
          </p:cNvPr>
          <p:cNvSpPr/>
          <p:nvPr/>
        </p:nvSpPr>
        <p:spPr>
          <a:xfrm>
            <a:off x="962045" y="1997045"/>
            <a:ext cx="11229955" cy="65415"/>
          </a:xfrm>
          <a:prstGeom prst="rect">
            <a:avLst/>
          </a:prstGeom>
          <a:solidFill>
            <a:schemeClr val="bg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2" name="Rectangle 11">
            <a:extLst>
              <a:ext uri="{FF2B5EF4-FFF2-40B4-BE49-F238E27FC236}">
                <a16:creationId xmlns:a16="http://schemas.microsoft.com/office/drawing/2014/main" id="{608236BE-0FDA-7845-81B1-6026D0089DE2}"/>
              </a:ext>
            </a:extLst>
          </p:cNvPr>
          <p:cNvSpPr/>
          <p:nvPr/>
        </p:nvSpPr>
        <p:spPr>
          <a:xfrm>
            <a:off x="1428537" y="2322012"/>
            <a:ext cx="9606003" cy="5078313"/>
          </a:xfrm>
          <a:prstGeom prst="rect">
            <a:avLst/>
          </a:prstGeom>
        </p:spPr>
        <p:txBody>
          <a:bodyPr wrap="square">
            <a:spAutoFit/>
          </a:bodyPr>
          <a:lstStyle/>
          <a:p>
            <a:pPr marL="342900" lvl="0" indent="-342900">
              <a:buFont typeface="Symbol" pitchFamily="2" charset="2"/>
              <a:buChar char=""/>
            </a:pPr>
            <a:r>
              <a:rPr lang="en-GB" dirty="0">
                <a:latin typeface="Calibri" panose="020F0502020204030204" pitchFamily="34" charset="0"/>
                <a:ea typeface="Calibri" panose="020F0502020204030204" pitchFamily="34" charset="0"/>
                <a:cs typeface="Times New Roman" panose="02020603050405020304" pitchFamily="18" charset="0"/>
              </a:rPr>
              <a:t>Charles Darwin’s theory of evolution subsumed the two main views of human diversity, prevalent in the 1850s, within a new synthesis which explained both change and continuity.</a:t>
            </a:r>
          </a:p>
          <a:p>
            <a:pPr marL="342900" lvl="0" indent="-342900">
              <a:buFont typeface="Symbol" pitchFamily="2" charset="2"/>
              <a:buChar char=""/>
            </a:pP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itchFamily="2" charset="2"/>
              <a:buChar char=""/>
            </a:pPr>
            <a:r>
              <a:rPr lang="en-GB" dirty="0">
                <a:latin typeface="Calibri" panose="020F0502020204030204" pitchFamily="34" charset="0"/>
                <a:ea typeface="Calibri" panose="020F0502020204030204" pitchFamily="34" charset="0"/>
                <a:cs typeface="Times New Roman" panose="02020603050405020304" pitchFamily="18" charset="0"/>
              </a:rPr>
              <a:t>Darwin was led to his infamous theory of evolution through English economist, cleric and scholar Thomas Robert Malthus in his theory of overpopulation and human competition.</a:t>
            </a:r>
          </a:p>
          <a:p>
            <a:pPr marL="342900" lvl="0" indent="-342900">
              <a:buFont typeface="Symbol" pitchFamily="2" charset="2"/>
              <a:buChar char=""/>
            </a:pP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Symbol" pitchFamily="2" charset="2"/>
              <a:buChar char=""/>
            </a:pPr>
            <a:r>
              <a:rPr lang="en-GB" dirty="0">
                <a:latin typeface="Calibri" panose="020F0502020204030204" pitchFamily="34" charset="0"/>
                <a:cs typeface="Calibri" panose="020F0502020204030204" pitchFamily="34" charset="0"/>
              </a:rPr>
              <a:t>Darwin also worked with a new conception of genealogy and theories of genealogical inheritance that challenged other concepts of the time.</a:t>
            </a:r>
          </a:p>
          <a:p>
            <a:pPr marL="342900" indent="-342900">
              <a:buFont typeface="Symbol" pitchFamily="2" charset="2"/>
              <a:buChar char=""/>
            </a:pPr>
            <a:endParaRPr lang="en-GB" dirty="0">
              <a:latin typeface="Calibri" panose="020F0502020204030204" pitchFamily="34" charset="0"/>
              <a:cs typeface="Calibri" panose="020F0502020204030204" pitchFamily="34" charset="0"/>
            </a:endParaRPr>
          </a:p>
          <a:p>
            <a:pPr marL="342900" indent="-342900">
              <a:buFont typeface="Symbol" pitchFamily="2" charset="2"/>
              <a:buChar char=""/>
            </a:pPr>
            <a:r>
              <a:rPr lang="en-GB" dirty="0">
                <a:latin typeface="Calibri" panose="020F0502020204030204" pitchFamily="34" charset="0"/>
                <a:cs typeface="Calibri" panose="020F0502020204030204" pitchFamily="34" charset="0"/>
              </a:rPr>
              <a:t>His theories were not, however, accepted without resistance and they caused much contention within the field. As Banton puts it, ‘the change-over to a Darwinian mode of explanation was neither simple nor straightforward’ (pp. 88-89).</a:t>
            </a:r>
          </a:p>
          <a:p>
            <a:pPr marL="342900" indent="-342900">
              <a:buFont typeface="Symbol" pitchFamily="2" charset="2"/>
              <a:buChar char=""/>
            </a:pPr>
            <a:endParaRPr lang="en-GB" dirty="0">
              <a:latin typeface="Calibri" panose="020F0502020204030204" pitchFamily="34" charset="0"/>
              <a:cs typeface="Calibri" panose="020F0502020204030204" pitchFamily="34" charset="0"/>
            </a:endParaRPr>
          </a:p>
          <a:p>
            <a:pPr marL="342900" indent="-342900">
              <a:buFont typeface="Symbol" pitchFamily="2" charset="2"/>
              <a:buChar char=""/>
            </a:pPr>
            <a:r>
              <a:rPr lang="en-GB" dirty="0">
                <a:latin typeface="Calibri" panose="020F0502020204030204" pitchFamily="34" charset="0"/>
                <a:cs typeface="Calibri" panose="020F0502020204030204" pitchFamily="34" charset="0"/>
              </a:rPr>
              <a:t>By the time Darwin came to write </a:t>
            </a:r>
            <a:r>
              <a:rPr lang="en-GB" i="1" dirty="0">
                <a:latin typeface="Calibri" panose="020F0502020204030204" pitchFamily="34" charset="0"/>
                <a:cs typeface="Calibri" panose="020F0502020204030204" pitchFamily="34" charset="0"/>
              </a:rPr>
              <a:t>The Descent of Man,</a:t>
            </a:r>
            <a:r>
              <a:rPr lang="en-GB" dirty="0">
                <a:latin typeface="Calibri" panose="020F0502020204030204" pitchFamily="34" charset="0"/>
                <a:cs typeface="Calibri" panose="020F0502020204030204" pitchFamily="34" charset="0"/>
              </a:rPr>
              <a:t> he was following other anthropologists in applying his theories of natural selection in terms of eugenics.</a:t>
            </a:r>
          </a:p>
          <a:p>
            <a:pPr marL="342900" indent="-342900">
              <a:buFont typeface="Symbol" pitchFamily="2" charset="2"/>
              <a:buChar char=""/>
            </a:pPr>
            <a:endParaRPr lang="en-GB" dirty="0">
              <a:latin typeface="Calibri" panose="020F0502020204030204" pitchFamily="34" charset="0"/>
              <a:cs typeface="Calibri" panose="020F0502020204030204" pitchFamily="34" charset="0"/>
            </a:endParaRPr>
          </a:p>
          <a:p>
            <a:pPr marL="342900" indent="-342900">
              <a:buFont typeface="Symbol" pitchFamily="2" charset="2"/>
              <a:buChar char=""/>
            </a:pPr>
            <a:endParaRPr lang="en-GB" dirty="0">
              <a:latin typeface="Calibri" panose="020F0502020204030204" pitchFamily="34" charset="0"/>
              <a:cs typeface="Calibri" panose="020F0502020204030204" pitchFamily="34" charset="0"/>
            </a:endParaRPr>
          </a:p>
          <a:p>
            <a:pPr marL="342900" indent="-342900">
              <a:buFont typeface="Symbol" pitchFamily="2" charset="2"/>
              <a:buChar char=""/>
            </a:pP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874166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stretch/>
        </a:blip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5C12349-62E6-4BD7-9794-8785CD02DF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Picture 9">
            <a:extLst>
              <a:ext uri="{FF2B5EF4-FFF2-40B4-BE49-F238E27FC236}">
                <a16:creationId xmlns:a16="http://schemas.microsoft.com/office/drawing/2014/main" id="{DF2C9459-3C4B-453D-B2C2-AD0679BF0DC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BEBA8EAE-BF5A-486C-A8C5-ECC9F3942E4B}">
                <a14:imgProps xmlns:a14="http://schemas.microsoft.com/office/drawing/2010/main">
                  <a14:imgLayer r:embed="rId4">
                    <a14:imgEffect>
                      <a14:brightnessContrast bright="-65000"/>
                    </a14:imgEffect>
                  </a14:imgLayer>
                </a14:imgProps>
              </a:ext>
              <a:ext uri="{28A0092B-C50C-407E-A947-70E740481C1C}">
                <a14:useLocalDpi xmlns:a14="http://schemas.microsoft.com/office/drawing/2010/main" val="0"/>
              </a:ext>
            </a:extLst>
          </a:blip>
          <a:stretch>
            <a:fillRect/>
          </a:stretch>
        </p:blipFill>
        <p:spPr>
          <a:xfrm>
            <a:off x="2831794" y="2105202"/>
            <a:ext cx="9360205" cy="4752798"/>
          </a:xfrm>
          <a:prstGeom prst="rect">
            <a:avLst/>
          </a:prstGeom>
          <a:noFill/>
          <a:ln>
            <a:noFill/>
          </a:ln>
        </p:spPr>
      </p:pic>
      <p:pic>
        <p:nvPicPr>
          <p:cNvPr id="12" name="Picture 11">
            <a:extLst>
              <a:ext uri="{FF2B5EF4-FFF2-40B4-BE49-F238E27FC236}">
                <a16:creationId xmlns:a16="http://schemas.microsoft.com/office/drawing/2014/main" id="{4DB48376-A646-4B75-9776-453930C41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14" name="Rectangle 13">
            <a:extLst>
              <a:ext uri="{FF2B5EF4-FFF2-40B4-BE49-F238E27FC236}">
                <a16:creationId xmlns:a16="http://schemas.microsoft.com/office/drawing/2014/main" id="{92806DFD-E192-42CC-B190-3C4C95B8FF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959910" cy="6858001"/>
          </a:xfrm>
          <a:prstGeom prst="rect">
            <a:avLst/>
          </a:prstGeom>
          <a:solidFill>
            <a:schemeClr val="bg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Triangle 15">
            <a:extLst>
              <a:ext uri="{FF2B5EF4-FFF2-40B4-BE49-F238E27FC236}">
                <a16:creationId xmlns:a16="http://schemas.microsoft.com/office/drawing/2014/main" id="{761FE168-5946-42F5-93BC-ED1F218474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1034540" y="812732"/>
            <a:ext cx="239869" cy="239869"/>
          </a:xfrm>
          <a:prstGeom prst="r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7E7D3492-DCAE-0B41-A190-279175FEE269}"/>
              </a:ext>
            </a:extLst>
          </p:cNvPr>
          <p:cNvSpPr/>
          <p:nvPr/>
        </p:nvSpPr>
        <p:spPr>
          <a:xfrm>
            <a:off x="959911" y="-2"/>
            <a:ext cx="11229955" cy="1077229"/>
          </a:xfrm>
          <a:prstGeom prst="rect">
            <a:avLst/>
          </a:prstGeom>
          <a:solidFill>
            <a:schemeClr val="bg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9" name="Title 1">
            <a:extLst>
              <a:ext uri="{FF2B5EF4-FFF2-40B4-BE49-F238E27FC236}">
                <a16:creationId xmlns:a16="http://schemas.microsoft.com/office/drawing/2014/main" id="{1D6D2E04-C0E4-764C-810C-FAE93442E9E3}"/>
              </a:ext>
            </a:extLst>
          </p:cNvPr>
          <p:cNvSpPr>
            <a:spLocks noGrp="1"/>
          </p:cNvSpPr>
          <p:nvPr>
            <p:ph type="title"/>
          </p:nvPr>
        </p:nvSpPr>
        <p:spPr>
          <a:xfrm>
            <a:off x="1428537" y="195543"/>
            <a:ext cx="9603870" cy="1077229"/>
          </a:xfrm>
        </p:spPr>
        <p:txBody>
          <a:bodyPr>
            <a:normAutofit/>
          </a:bodyPr>
          <a:lstStyle/>
          <a:p>
            <a:pPr algn="l"/>
            <a:r>
              <a:rPr lang="en-GB" sz="2400" dirty="0"/>
              <a:t>Stephen J. Gould, </a:t>
            </a:r>
            <a:r>
              <a:rPr lang="en-GB" sz="2400" i="1" dirty="0"/>
              <a:t>The Mismeasure of Man </a:t>
            </a:r>
            <a:r>
              <a:rPr lang="en-GB" sz="2400" dirty="0"/>
              <a:t>(New York: Norton,1996), Ch. 3 ‘Measuring Heads’, pp. 105-141</a:t>
            </a:r>
            <a:endParaRPr lang="en-GB" sz="2400" i="1" dirty="0"/>
          </a:p>
        </p:txBody>
      </p:sp>
      <p:sp>
        <p:nvSpPr>
          <p:cNvPr id="20" name="Rectangle 19">
            <a:extLst>
              <a:ext uri="{FF2B5EF4-FFF2-40B4-BE49-F238E27FC236}">
                <a16:creationId xmlns:a16="http://schemas.microsoft.com/office/drawing/2014/main" id="{BFFD5ED9-BEEA-9045-8861-5061D1A0C83E}"/>
              </a:ext>
            </a:extLst>
          </p:cNvPr>
          <p:cNvSpPr/>
          <p:nvPr/>
        </p:nvSpPr>
        <p:spPr>
          <a:xfrm>
            <a:off x="1418097" y="1242309"/>
            <a:ext cx="10313582" cy="615553"/>
          </a:xfrm>
          <a:prstGeom prst="rect">
            <a:avLst/>
          </a:prstGeom>
        </p:spPr>
        <p:txBody>
          <a:bodyPr wrap="square">
            <a:spAutoFit/>
          </a:bodyPr>
          <a:lstStyle/>
          <a:p>
            <a:r>
              <a:rPr lang="en-GB" sz="1700" dirty="0">
                <a:latin typeface="Calibri" panose="020F0502020204030204" pitchFamily="34" charset="0"/>
                <a:cs typeface="Times New Roman" panose="02020603050405020304" pitchFamily="18" charset="0"/>
              </a:rPr>
              <a:t>‘Evolutionary theory swept away the creationist rug that had supported the intense debate between </a:t>
            </a:r>
            <a:r>
              <a:rPr lang="en-GB" sz="1700" dirty="0" err="1">
                <a:latin typeface="Calibri" panose="020F0502020204030204" pitchFamily="34" charset="0"/>
                <a:cs typeface="Times New Roman" panose="02020603050405020304" pitchFamily="18" charset="0"/>
              </a:rPr>
              <a:t>monogenists</a:t>
            </a:r>
            <a:r>
              <a:rPr lang="en-GB" sz="1700" dirty="0">
                <a:latin typeface="Calibri" panose="020F0502020204030204" pitchFamily="34" charset="0"/>
                <a:cs typeface="Times New Roman" panose="02020603050405020304" pitchFamily="18" charset="0"/>
              </a:rPr>
              <a:t> and polygen­ists, but it satisfied both sides by presenting an even better rationale for their shared racism’ (p. 105).</a:t>
            </a:r>
          </a:p>
        </p:txBody>
      </p:sp>
      <p:sp>
        <p:nvSpPr>
          <p:cNvPr id="21" name="Rectangle 20">
            <a:extLst>
              <a:ext uri="{FF2B5EF4-FFF2-40B4-BE49-F238E27FC236}">
                <a16:creationId xmlns:a16="http://schemas.microsoft.com/office/drawing/2014/main" id="{B6CFD486-463A-BB4E-BCA0-B34AE3C91AF9}"/>
              </a:ext>
            </a:extLst>
          </p:cNvPr>
          <p:cNvSpPr/>
          <p:nvPr/>
        </p:nvSpPr>
        <p:spPr>
          <a:xfrm>
            <a:off x="962045" y="1997045"/>
            <a:ext cx="11229955" cy="65415"/>
          </a:xfrm>
          <a:prstGeom prst="rect">
            <a:avLst/>
          </a:prstGeom>
          <a:solidFill>
            <a:schemeClr val="bg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2" name="Rectangle 21">
            <a:extLst>
              <a:ext uri="{FF2B5EF4-FFF2-40B4-BE49-F238E27FC236}">
                <a16:creationId xmlns:a16="http://schemas.microsoft.com/office/drawing/2014/main" id="{55DF7882-4500-BF45-8B44-E636E2AEDBF5}"/>
              </a:ext>
            </a:extLst>
          </p:cNvPr>
          <p:cNvSpPr/>
          <p:nvPr/>
        </p:nvSpPr>
        <p:spPr>
          <a:xfrm>
            <a:off x="1428537" y="2322012"/>
            <a:ext cx="9937668" cy="5355312"/>
          </a:xfrm>
          <a:prstGeom prst="rect">
            <a:avLst/>
          </a:prstGeom>
        </p:spPr>
        <p:txBody>
          <a:bodyPr wrap="square">
            <a:spAutoFit/>
          </a:bodyPr>
          <a:lstStyle/>
          <a:p>
            <a:pPr marL="342900" indent="-342900">
              <a:buFont typeface="Symbol" pitchFamily="2" charset="2"/>
              <a:buChar char=""/>
            </a:pPr>
            <a:r>
              <a:rPr lang="en-GB" dirty="0">
                <a:latin typeface="Calibri" panose="020F0502020204030204" pitchFamily="34" charset="0"/>
                <a:cs typeface="Calibri" panose="020F0502020204030204" pitchFamily="34" charset="0"/>
              </a:rPr>
              <a:t>Charles Darwin’s evolutionary theory provided an anthropological concept that unified polygenists and </a:t>
            </a:r>
            <a:r>
              <a:rPr lang="en-GB" dirty="0" err="1">
                <a:latin typeface="Calibri" panose="020F0502020204030204" pitchFamily="34" charset="0"/>
                <a:cs typeface="Calibri" panose="020F0502020204030204" pitchFamily="34" charset="0"/>
              </a:rPr>
              <a:t>monogenists</a:t>
            </a:r>
            <a:r>
              <a:rPr lang="en-GB" dirty="0">
                <a:latin typeface="Calibri" panose="020F0502020204030204" pitchFamily="34" charset="0"/>
                <a:cs typeface="Calibri" panose="020F0502020204030204" pitchFamily="34" charset="0"/>
              </a:rPr>
              <a:t> alike through providing a theory of racial difference that satisfied both groups.</a:t>
            </a:r>
          </a:p>
          <a:p>
            <a:pPr marL="342900" indent="-342900">
              <a:buFont typeface="Symbol" pitchFamily="2" charset="2"/>
              <a:buChar char=""/>
            </a:pPr>
            <a:endParaRPr lang="en-GB" dirty="0">
              <a:latin typeface="Calibri" panose="020F0502020204030204" pitchFamily="34" charset="0"/>
              <a:cs typeface="Calibri" panose="020F0502020204030204" pitchFamily="34" charset="0"/>
            </a:endParaRPr>
          </a:p>
          <a:p>
            <a:pPr marL="342900" indent="-342900">
              <a:buFont typeface="Symbol" pitchFamily="2" charset="2"/>
              <a:buChar char=""/>
            </a:pPr>
            <a:r>
              <a:rPr lang="en-GB" dirty="0">
                <a:latin typeface="Calibri" panose="020F0502020204030204" pitchFamily="34" charset="0"/>
                <a:cs typeface="Calibri" panose="020F0502020204030204" pitchFamily="34" charset="0"/>
              </a:rPr>
              <a:t>In the nineteenth century there was a new authority that was assigned to statistics and numbers. Academics sought to support their claims of race and racial distinction with numerical data, as if it made them factual.</a:t>
            </a:r>
          </a:p>
          <a:p>
            <a:pPr marL="342900" indent="-342900">
              <a:buFont typeface="Symbol" pitchFamily="2" charset="2"/>
              <a:buChar char=""/>
            </a:pPr>
            <a:endParaRPr lang="en-GB" dirty="0">
              <a:latin typeface="Calibri" panose="020F0502020204030204" pitchFamily="34" charset="0"/>
              <a:cs typeface="Calibri" panose="020F0502020204030204" pitchFamily="34" charset="0"/>
            </a:endParaRPr>
          </a:p>
          <a:p>
            <a:pPr marL="342900" indent="-342900">
              <a:buFont typeface="Symbol" pitchFamily="2" charset="2"/>
              <a:buChar char=""/>
            </a:pPr>
            <a:r>
              <a:rPr lang="en-GB" dirty="0">
                <a:latin typeface="Calibri" panose="020F0502020204030204" pitchFamily="34" charset="0"/>
                <a:cs typeface="Calibri" panose="020F0502020204030204" pitchFamily="34" charset="0"/>
              </a:rPr>
              <a:t>These empirical, data driven “scientific” studies were entirely based upon prior racial prejudice. Before undertaking these anthropological studies there was already a pre-determined outcome in the mind of the those carrying it out; they were already looking for the conclusions which they drew.</a:t>
            </a:r>
          </a:p>
          <a:p>
            <a:pPr marL="342900" indent="-342900">
              <a:buFont typeface="Symbol" pitchFamily="2" charset="2"/>
              <a:buChar char=""/>
            </a:pPr>
            <a:endParaRPr lang="en-GB" dirty="0">
              <a:latin typeface="Calibri" panose="020F0502020204030204" pitchFamily="34" charset="0"/>
              <a:cs typeface="Calibri" panose="020F0502020204030204" pitchFamily="34" charset="0"/>
            </a:endParaRPr>
          </a:p>
          <a:p>
            <a:pPr marL="342900" indent="-342900">
              <a:buFont typeface="Symbol" pitchFamily="2" charset="2"/>
              <a:buChar char=""/>
            </a:pPr>
            <a:r>
              <a:rPr lang="en-GB" dirty="0">
                <a:latin typeface="Calibri" panose="020F0502020204030204" pitchFamily="34" charset="0"/>
                <a:cs typeface="Calibri" panose="020F0502020204030204" pitchFamily="34" charset="0"/>
              </a:rPr>
              <a:t>The groups which craniological and anthropological studies such as these determined to be inferior were interchangeable.</a:t>
            </a:r>
          </a:p>
          <a:p>
            <a:pPr marL="342900" indent="-342900">
              <a:buFont typeface="Symbol" pitchFamily="2" charset="2"/>
              <a:buChar char=""/>
            </a:pPr>
            <a:endParaRPr lang="en-GB" dirty="0">
              <a:latin typeface="Calibri" panose="020F0502020204030204" pitchFamily="34" charset="0"/>
              <a:cs typeface="Calibri" panose="020F0502020204030204" pitchFamily="34" charset="0"/>
            </a:endParaRPr>
          </a:p>
          <a:p>
            <a:pPr marL="342900" indent="-342900">
              <a:buFont typeface="Symbol" pitchFamily="2" charset="2"/>
              <a:buChar char=""/>
            </a:pPr>
            <a:r>
              <a:rPr lang="en-GB" dirty="0">
                <a:latin typeface="Calibri" panose="020F0502020204030204" pitchFamily="34" charset="0"/>
                <a:cs typeface="Calibri" panose="020F0502020204030204" pitchFamily="34" charset="0"/>
              </a:rPr>
              <a:t>Anthropology, and more specifically craniometry, became a public and press sensation in this period.</a:t>
            </a:r>
          </a:p>
          <a:p>
            <a:pPr marL="342900" indent="-342900">
              <a:buFont typeface="Symbol" pitchFamily="2" charset="2"/>
              <a:buChar char=""/>
            </a:pPr>
            <a:endParaRPr lang="en-GB" dirty="0">
              <a:latin typeface="Calibri" panose="020F0502020204030204" pitchFamily="34" charset="0"/>
              <a:cs typeface="Calibri" panose="020F0502020204030204" pitchFamily="34" charset="0"/>
            </a:endParaRPr>
          </a:p>
          <a:p>
            <a:pPr marL="342900" indent="-342900">
              <a:buFont typeface="Symbol" pitchFamily="2" charset="2"/>
              <a:buChar char=""/>
            </a:pPr>
            <a:endParaRPr lang="en-GB" dirty="0">
              <a:latin typeface="Calibri" panose="020F0502020204030204" pitchFamily="34" charset="0"/>
              <a:cs typeface="Calibri" panose="020F0502020204030204" pitchFamily="34" charset="0"/>
            </a:endParaRPr>
          </a:p>
          <a:p>
            <a:pPr marL="342900" indent="-342900">
              <a:buFont typeface="Symbol" pitchFamily="2" charset="2"/>
              <a:buChar char=""/>
            </a:pPr>
            <a:endParaRPr lang="en-GB" b="1" dirty="0">
              <a:latin typeface="Calibri" panose="020F0502020204030204" pitchFamily="34" charset="0"/>
              <a:cs typeface="Calibri" panose="020F0502020204030204" pitchFamily="34" charset="0"/>
            </a:endParaRPr>
          </a:p>
          <a:p>
            <a:pPr marL="342900" indent="-342900">
              <a:buFont typeface="Symbol" pitchFamily="2" charset="2"/>
              <a:buChar char=""/>
            </a:pP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223454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stretch/>
        </a:blipFill>
        <a:effectLst/>
      </p:bgPr>
    </p:bg>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E5C12349-62E6-4BD7-9794-8785CD02DF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48" name="Picture 47">
            <a:extLst>
              <a:ext uri="{FF2B5EF4-FFF2-40B4-BE49-F238E27FC236}">
                <a16:creationId xmlns:a16="http://schemas.microsoft.com/office/drawing/2014/main" id="{DF2C9459-3C4B-453D-B2C2-AD0679BF0DC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BEBA8EAE-BF5A-486C-A8C5-ECC9F3942E4B}">
                <a14:imgProps xmlns:a14="http://schemas.microsoft.com/office/drawing/2010/main">
                  <a14:imgLayer r:embed="rId4">
                    <a14:imgEffect>
                      <a14:brightnessContrast bright="-65000"/>
                    </a14:imgEffect>
                  </a14:imgLayer>
                </a14:imgProps>
              </a:ext>
              <a:ext uri="{28A0092B-C50C-407E-A947-70E740481C1C}">
                <a14:useLocalDpi xmlns:a14="http://schemas.microsoft.com/office/drawing/2010/main" val="0"/>
              </a:ext>
            </a:extLst>
          </a:blip>
          <a:stretch>
            <a:fillRect/>
          </a:stretch>
        </p:blipFill>
        <p:spPr>
          <a:xfrm>
            <a:off x="2831794" y="2105202"/>
            <a:ext cx="9360205" cy="4752798"/>
          </a:xfrm>
          <a:prstGeom prst="rect">
            <a:avLst/>
          </a:prstGeom>
          <a:noFill/>
          <a:ln>
            <a:noFill/>
          </a:ln>
        </p:spPr>
      </p:pic>
      <p:pic>
        <p:nvPicPr>
          <p:cNvPr id="50" name="Picture 49">
            <a:extLst>
              <a:ext uri="{FF2B5EF4-FFF2-40B4-BE49-F238E27FC236}">
                <a16:creationId xmlns:a16="http://schemas.microsoft.com/office/drawing/2014/main" id="{4DB48376-A646-4B75-9776-453930C41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52" name="Rectangle 51">
            <a:extLst>
              <a:ext uri="{FF2B5EF4-FFF2-40B4-BE49-F238E27FC236}">
                <a16:creationId xmlns:a16="http://schemas.microsoft.com/office/drawing/2014/main" id="{92806DFD-E192-42CC-B190-3C4C95B8FF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959910" cy="6858001"/>
          </a:xfrm>
          <a:prstGeom prst="rect">
            <a:avLst/>
          </a:prstGeom>
          <a:solidFill>
            <a:schemeClr val="bg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ight Triangle 53">
            <a:extLst>
              <a:ext uri="{FF2B5EF4-FFF2-40B4-BE49-F238E27FC236}">
                <a16:creationId xmlns:a16="http://schemas.microsoft.com/office/drawing/2014/main" id="{761FE168-5946-42F5-93BC-ED1F218474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1034540" y="812732"/>
            <a:ext cx="239869" cy="239869"/>
          </a:xfrm>
          <a:prstGeom prst="r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969016E-F2E0-5445-8D29-D57F8344B701}"/>
              </a:ext>
            </a:extLst>
          </p:cNvPr>
          <p:cNvSpPr/>
          <p:nvPr/>
        </p:nvSpPr>
        <p:spPr>
          <a:xfrm>
            <a:off x="959911" y="-2"/>
            <a:ext cx="11229955" cy="1077229"/>
          </a:xfrm>
          <a:prstGeom prst="rect">
            <a:avLst/>
          </a:prstGeom>
          <a:solidFill>
            <a:schemeClr val="bg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42" name="Title 1">
            <a:extLst>
              <a:ext uri="{FF2B5EF4-FFF2-40B4-BE49-F238E27FC236}">
                <a16:creationId xmlns:a16="http://schemas.microsoft.com/office/drawing/2014/main" id="{19BA30E3-26BE-CB48-9BF5-A56503D55C0F}"/>
              </a:ext>
            </a:extLst>
          </p:cNvPr>
          <p:cNvSpPr>
            <a:spLocks noGrp="1"/>
          </p:cNvSpPr>
          <p:nvPr>
            <p:ph type="title"/>
          </p:nvPr>
        </p:nvSpPr>
        <p:spPr>
          <a:xfrm>
            <a:off x="1428537" y="355032"/>
            <a:ext cx="9603870" cy="1077229"/>
          </a:xfrm>
        </p:spPr>
        <p:txBody>
          <a:bodyPr>
            <a:normAutofit/>
          </a:bodyPr>
          <a:lstStyle/>
          <a:p>
            <a:pPr algn="l"/>
            <a:r>
              <a:rPr lang="en-GB" sz="2400" dirty="0"/>
              <a:t>Discussion Questions:</a:t>
            </a:r>
            <a:endParaRPr lang="en-GB" sz="2400" i="1" dirty="0"/>
          </a:p>
        </p:txBody>
      </p:sp>
      <p:sp>
        <p:nvSpPr>
          <p:cNvPr id="44" name="Rectangle 43">
            <a:extLst>
              <a:ext uri="{FF2B5EF4-FFF2-40B4-BE49-F238E27FC236}">
                <a16:creationId xmlns:a16="http://schemas.microsoft.com/office/drawing/2014/main" id="{B0220690-1842-994C-87BC-699EE3087352}"/>
              </a:ext>
            </a:extLst>
          </p:cNvPr>
          <p:cNvSpPr/>
          <p:nvPr/>
        </p:nvSpPr>
        <p:spPr>
          <a:xfrm>
            <a:off x="1428537" y="2788166"/>
            <a:ext cx="9937668" cy="2308324"/>
          </a:xfrm>
          <a:prstGeom prst="rect">
            <a:avLst/>
          </a:prstGeom>
        </p:spPr>
        <p:txBody>
          <a:bodyPr wrap="square">
            <a:spAutoFit/>
          </a:bodyPr>
          <a:lstStyle/>
          <a:p>
            <a:pPr marL="342900" indent="-342900">
              <a:buAutoNum type="arabicPeriod"/>
            </a:pPr>
            <a:r>
              <a:rPr lang="en-GB" b="1" dirty="0">
                <a:latin typeface="Calibri" panose="020F0502020204030204" pitchFamily="34" charset="0"/>
                <a:cs typeface="Calibri" panose="020F0502020204030204" pitchFamily="34" charset="0"/>
              </a:rPr>
              <a:t>To what extent was racial science a dominant field within both the academic community and 	wider public sphere?</a:t>
            </a:r>
          </a:p>
          <a:p>
            <a:pPr marL="342900" indent="-342900">
              <a:buAutoNum type="arabicPeriod"/>
            </a:pPr>
            <a:endParaRPr lang="en-GB" b="1" dirty="0">
              <a:latin typeface="Calibri" panose="020F0502020204030204" pitchFamily="34" charset="0"/>
              <a:cs typeface="Calibri" panose="020F0502020204030204" pitchFamily="34" charset="0"/>
            </a:endParaRPr>
          </a:p>
          <a:p>
            <a:pPr marL="342900" indent="-342900">
              <a:buAutoNum type="arabicPeriod"/>
            </a:pPr>
            <a:endParaRPr lang="en-GB" b="1" dirty="0">
              <a:latin typeface="Calibri" panose="020F0502020204030204" pitchFamily="34" charset="0"/>
              <a:cs typeface="Calibri" panose="020F0502020204030204" pitchFamily="34" charset="0"/>
            </a:endParaRPr>
          </a:p>
          <a:p>
            <a:pPr marL="342900" indent="-342900">
              <a:buAutoNum type="arabicPeriod"/>
            </a:pPr>
            <a:r>
              <a:rPr lang="en-GB" b="1" dirty="0">
                <a:latin typeface="Calibri" panose="020F0502020204030204" pitchFamily="34" charset="0"/>
                <a:cs typeface="Calibri" panose="020F0502020204030204" pitchFamily="34" charset="0"/>
              </a:rPr>
              <a:t>How did Darwin’s theory of evolution challenge and unify current anthropological understandings?</a:t>
            </a:r>
          </a:p>
          <a:p>
            <a:pPr marL="342900" indent="-342900">
              <a:buFont typeface="Symbol" pitchFamily="2" charset="2"/>
              <a:buChar char=""/>
            </a:pPr>
            <a:endParaRPr lang="en-GB" dirty="0">
              <a:latin typeface="Calibri" panose="020F0502020204030204" pitchFamily="34" charset="0"/>
              <a:cs typeface="Calibri" panose="020F0502020204030204" pitchFamily="34" charset="0"/>
            </a:endParaRPr>
          </a:p>
          <a:p>
            <a:pPr marL="342900" indent="-342900">
              <a:buFont typeface="Symbol" pitchFamily="2" charset="2"/>
              <a:buChar char=""/>
            </a:pPr>
            <a:endParaRPr lang="en-GB" b="1" dirty="0">
              <a:latin typeface="Calibri" panose="020F0502020204030204" pitchFamily="34" charset="0"/>
              <a:cs typeface="Calibri" panose="020F0502020204030204" pitchFamily="34" charset="0"/>
            </a:endParaRPr>
          </a:p>
          <a:p>
            <a:pPr marL="342900" indent="-342900">
              <a:buFont typeface="Symbol" pitchFamily="2" charset="2"/>
              <a:buChar char=""/>
            </a:pP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682843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6AA2A-C5F8-CD42-85BE-EFA5AFA98D2A}"/>
              </a:ext>
            </a:extLst>
          </p:cNvPr>
          <p:cNvSpPr>
            <a:spLocks noGrp="1"/>
          </p:cNvSpPr>
          <p:nvPr>
            <p:ph type="ctrTitle"/>
          </p:nvPr>
        </p:nvSpPr>
        <p:spPr>
          <a:xfrm>
            <a:off x="2646946" y="2703254"/>
            <a:ext cx="6305668" cy="2387600"/>
          </a:xfrm>
        </p:spPr>
        <p:txBody>
          <a:bodyPr>
            <a:normAutofit fontScale="90000"/>
          </a:bodyPr>
          <a:lstStyle/>
          <a:p>
            <a:pPr algn="l"/>
            <a:r>
              <a:rPr lang="en-US" sz="4800" b="1" dirty="0">
                <a:solidFill>
                  <a:srgbClr val="92D050"/>
                </a:solidFill>
              </a:rPr>
              <a:t>Suman Seth</a:t>
            </a:r>
            <a:br>
              <a:rPr lang="en-US" sz="4800" dirty="0">
                <a:solidFill>
                  <a:srgbClr val="92D050"/>
                </a:solidFill>
              </a:rPr>
            </a:br>
            <a:r>
              <a:rPr lang="en-US" sz="4800" i="1" dirty="0"/>
              <a:t>Constitutional selection: Darwin race and medicine</a:t>
            </a:r>
            <a:endParaRPr lang="en-US" sz="2800" i="1" dirty="0"/>
          </a:p>
        </p:txBody>
      </p:sp>
    </p:spTree>
    <p:extLst>
      <p:ext uri="{BB962C8B-B14F-4D97-AF65-F5344CB8AC3E}">
        <p14:creationId xmlns:p14="http://schemas.microsoft.com/office/powerpoint/2010/main" val="478646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3"/>
          <a:stretch/>
        </a:blip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A3885F13-793A-495D-BA2B-0F4570AD11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9867" cy="68552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3" name="Picture 72">
            <a:extLst>
              <a:ext uri="{FF2B5EF4-FFF2-40B4-BE49-F238E27FC236}">
                <a16:creationId xmlns:a16="http://schemas.microsoft.com/office/drawing/2014/main" id="{3752DAF3-DBE0-46F2-98F0-8413B042227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2831794" y="2105202"/>
            <a:ext cx="9360205" cy="4752798"/>
          </a:xfrm>
          <a:prstGeom prst="rect">
            <a:avLst/>
          </a:prstGeom>
        </p:spPr>
      </p:pic>
      <p:pic>
        <p:nvPicPr>
          <p:cNvPr id="75" name="Picture 74">
            <a:extLst>
              <a:ext uri="{FF2B5EF4-FFF2-40B4-BE49-F238E27FC236}">
                <a16:creationId xmlns:a16="http://schemas.microsoft.com/office/drawing/2014/main" id="{0C958BEF-C417-4034-A07A-4FC9FD94677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alphaModFix/>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77" name="Rectangle 76">
            <a:extLst>
              <a:ext uri="{FF2B5EF4-FFF2-40B4-BE49-F238E27FC236}">
                <a16:creationId xmlns:a16="http://schemas.microsoft.com/office/drawing/2014/main" id="{4FD1765F-44EA-48C7-8AB7-1ED4F6FBC9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1FF7857D-E98E-495B-B8A4-3FC6B1D4C4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0DBA3E57-5CD6-4B46-9194-26E82DA384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7533" y="0"/>
            <a:ext cx="10378001"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4368719-91AB-1345-B39D-C8C2A871A2BF}"/>
              </a:ext>
            </a:extLst>
          </p:cNvPr>
          <p:cNvSpPr>
            <a:spLocks noGrp="1"/>
          </p:cNvSpPr>
          <p:nvPr>
            <p:ph type="title"/>
          </p:nvPr>
        </p:nvSpPr>
        <p:spPr>
          <a:xfrm>
            <a:off x="2352237" y="1385001"/>
            <a:ext cx="4384865" cy="1077229"/>
          </a:xfrm>
        </p:spPr>
        <p:txBody>
          <a:bodyPr>
            <a:normAutofit/>
          </a:bodyPr>
          <a:lstStyle/>
          <a:p>
            <a:pPr algn="l"/>
            <a:r>
              <a:rPr lang="en-GB" u="sng" dirty="0"/>
              <a:t>William Fergusson</a:t>
            </a:r>
            <a:endParaRPr lang="en-US" u="sng" dirty="0"/>
          </a:p>
        </p:txBody>
      </p:sp>
      <p:sp>
        <p:nvSpPr>
          <p:cNvPr id="3" name="Content Placeholder 2">
            <a:extLst>
              <a:ext uri="{FF2B5EF4-FFF2-40B4-BE49-F238E27FC236}">
                <a16:creationId xmlns:a16="http://schemas.microsoft.com/office/drawing/2014/main" id="{E52CCF53-6A5D-1149-8663-25F9095649A5}"/>
              </a:ext>
            </a:extLst>
          </p:cNvPr>
          <p:cNvSpPr>
            <a:spLocks noGrp="1"/>
          </p:cNvSpPr>
          <p:nvPr>
            <p:ph idx="1"/>
          </p:nvPr>
        </p:nvSpPr>
        <p:spPr>
          <a:xfrm>
            <a:off x="2032663" y="2052116"/>
            <a:ext cx="4384865" cy="3997828"/>
          </a:xfrm>
        </p:spPr>
        <p:txBody>
          <a:bodyPr>
            <a:normAutofit/>
          </a:bodyPr>
          <a:lstStyle/>
          <a:p>
            <a:pPr>
              <a:lnSpc>
                <a:spcPct val="110000"/>
              </a:lnSpc>
            </a:pPr>
            <a:r>
              <a:rPr lang="en-US" sz="1500" dirty="0"/>
              <a:t>Darwin read the works of Fergusson who spoke of the  “negros” being immune to the endemic. </a:t>
            </a:r>
          </a:p>
          <a:p>
            <a:pPr>
              <a:lnSpc>
                <a:spcPct val="110000"/>
              </a:lnSpc>
            </a:pPr>
            <a:r>
              <a:rPr lang="en-US" sz="1500" dirty="0"/>
              <a:t>Fergusson wrote about how Europeans with thick skin and dark hair could withstand marsh poison better. </a:t>
            </a:r>
          </a:p>
          <a:p>
            <a:pPr>
              <a:lnSpc>
                <a:spcPct val="110000"/>
              </a:lnSpc>
            </a:pPr>
            <a:r>
              <a:rPr lang="en-US" sz="1500" dirty="0"/>
              <a:t>He then investigated the Austrian aborigine declining and said it was down to 3 things</a:t>
            </a:r>
          </a:p>
          <a:p>
            <a:pPr>
              <a:lnSpc>
                <a:spcPct val="110000"/>
              </a:lnSpc>
            </a:pPr>
            <a:r>
              <a:rPr lang="en-US" sz="1500" dirty="0"/>
              <a:t>1)introduction of spirits </a:t>
            </a:r>
          </a:p>
          <a:p>
            <a:pPr>
              <a:lnSpc>
                <a:spcPct val="110000"/>
              </a:lnSpc>
            </a:pPr>
            <a:r>
              <a:rPr lang="en-US" sz="1500" dirty="0"/>
              <a:t>2)loss of wildlife </a:t>
            </a:r>
          </a:p>
          <a:p>
            <a:pPr>
              <a:lnSpc>
                <a:spcPct val="110000"/>
              </a:lnSpc>
            </a:pPr>
            <a:r>
              <a:rPr lang="en-US" sz="1500" dirty="0"/>
              <a:t>3)European disease </a:t>
            </a:r>
          </a:p>
        </p:txBody>
      </p:sp>
      <p:pic>
        <p:nvPicPr>
          <p:cNvPr id="2050" name="Picture 2">
            <a:extLst>
              <a:ext uri="{FF2B5EF4-FFF2-40B4-BE49-F238E27FC236}">
                <a16:creationId xmlns:a16="http://schemas.microsoft.com/office/drawing/2014/main" id="{102087AC-47DC-F640-AA7A-2EF1DFC19AF6}"/>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5295" r="11657" b="-1"/>
          <a:stretch/>
        </p:blipFill>
        <p:spPr bwMode="auto">
          <a:xfrm>
            <a:off x="7311864" y="647190"/>
            <a:ext cx="3434521" cy="5564283"/>
          </a:xfrm>
          <a:prstGeom prst="rect">
            <a:avLst/>
          </a:prstGeom>
          <a:noFill/>
          <a:ln>
            <a:gradFill flip="none" rotWithShape="1">
              <a:gsLst>
                <a:gs pos="86000">
                  <a:schemeClr val="accent6">
                    <a:lumMod val="67000"/>
                  </a:schemeClr>
                </a:gs>
                <a:gs pos="20000">
                  <a:schemeClr val="accent6">
                    <a:lumMod val="97000"/>
                    <a:lumOff val="3000"/>
                  </a:schemeClr>
                </a:gs>
                <a:gs pos="100000">
                  <a:schemeClr val="accent6">
                    <a:lumMod val="60000"/>
                    <a:lumOff val="40000"/>
                  </a:schemeClr>
                </a:gs>
              </a:gsLst>
              <a:lin ang="16200000" scaled="1"/>
              <a:tileRect/>
            </a:gradFill>
          </a:ln>
          <a:effectLst>
            <a:innerShdw blurRad="127000">
              <a:prstClr val="black">
                <a:alpha val="90000"/>
              </a:prstClr>
            </a:innerShdw>
          </a:effectLst>
          <a:extLst>
            <a:ext uri="{909E8E84-426E-40DD-AFC4-6F175D3DCCD1}">
              <a14:hiddenFill xmlns:a14="http://schemas.microsoft.com/office/drawing/2010/main">
                <a:solidFill>
                  <a:srgbClr val="FFFFFF"/>
                </a:solidFill>
              </a14:hiddenFill>
            </a:ext>
          </a:extLst>
        </p:spPr>
      </p:pic>
      <p:sp>
        <p:nvSpPr>
          <p:cNvPr id="83" name="Rectangle 82">
            <a:extLst>
              <a:ext uri="{FF2B5EF4-FFF2-40B4-BE49-F238E27FC236}">
                <a16:creationId xmlns:a16="http://schemas.microsoft.com/office/drawing/2014/main" id="{A77E94FA-15D7-48DE-9ADF-C2B27A6637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87666" y="-2718"/>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192362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a:stretch/>
        </a:blip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A3885F13-793A-495D-BA2B-0F4570AD11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9867" cy="68552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3" name="Picture 72">
            <a:extLst>
              <a:ext uri="{FF2B5EF4-FFF2-40B4-BE49-F238E27FC236}">
                <a16:creationId xmlns:a16="http://schemas.microsoft.com/office/drawing/2014/main" id="{3752DAF3-DBE0-46F2-98F0-8413B042227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2831794" y="2105202"/>
            <a:ext cx="9360205" cy="4752798"/>
          </a:xfrm>
          <a:prstGeom prst="rect">
            <a:avLst/>
          </a:prstGeom>
        </p:spPr>
      </p:pic>
      <p:pic>
        <p:nvPicPr>
          <p:cNvPr id="75" name="Picture 74">
            <a:extLst>
              <a:ext uri="{FF2B5EF4-FFF2-40B4-BE49-F238E27FC236}">
                <a16:creationId xmlns:a16="http://schemas.microsoft.com/office/drawing/2014/main" id="{0C958BEF-C417-4034-A07A-4FC9FD94677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alphaModFix/>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77" name="Rectangle 76">
            <a:extLst>
              <a:ext uri="{FF2B5EF4-FFF2-40B4-BE49-F238E27FC236}">
                <a16:creationId xmlns:a16="http://schemas.microsoft.com/office/drawing/2014/main" id="{4FD1765F-44EA-48C7-8AB7-1ED4F6FBC9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1FF7857D-E98E-495B-B8A4-3FC6B1D4C4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0DBA3E57-5CD6-4B46-9194-26E82DA384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7533" y="0"/>
            <a:ext cx="10378001"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F3D7468-B067-FD49-B82B-BC73172EDCF8}"/>
              </a:ext>
            </a:extLst>
          </p:cNvPr>
          <p:cNvSpPr>
            <a:spLocks noGrp="1"/>
          </p:cNvSpPr>
          <p:nvPr>
            <p:ph type="title"/>
          </p:nvPr>
        </p:nvSpPr>
        <p:spPr>
          <a:xfrm>
            <a:off x="2287850" y="1246778"/>
            <a:ext cx="4384865" cy="1077229"/>
          </a:xfrm>
        </p:spPr>
        <p:txBody>
          <a:bodyPr>
            <a:normAutofit/>
          </a:bodyPr>
          <a:lstStyle/>
          <a:p>
            <a:pPr algn="l"/>
            <a:r>
              <a:rPr lang="en-US" u="sng" dirty="0"/>
              <a:t>James Prichard</a:t>
            </a:r>
          </a:p>
        </p:txBody>
      </p:sp>
      <p:sp>
        <p:nvSpPr>
          <p:cNvPr id="3" name="Content Placeholder 2">
            <a:extLst>
              <a:ext uri="{FF2B5EF4-FFF2-40B4-BE49-F238E27FC236}">
                <a16:creationId xmlns:a16="http://schemas.microsoft.com/office/drawing/2014/main" id="{4E318410-FEE7-D749-B736-8C35ADB49FE6}"/>
              </a:ext>
            </a:extLst>
          </p:cNvPr>
          <p:cNvSpPr>
            <a:spLocks noGrp="1"/>
          </p:cNvSpPr>
          <p:nvPr>
            <p:ph idx="1"/>
          </p:nvPr>
        </p:nvSpPr>
        <p:spPr>
          <a:xfrm>
            <a:off x="1967380" y="2009586"/>
            <a:ext cx="4384865" cy="3997828"/>
          </a:xfrm>
        </p:spPr>
        <p:txBody>
          <a:bodyPr>
            <a:normAutofit/>
          </a:bodyPr>
          <a:lstStyle/>
          <a:p>
            <a:r>
              <a:rPr lang="en-US" sz="1800" dirty="0"/>
              <a:t>Wrote about the history of man and </a:t>
            </a:r>
            <a:r>
              <a:rPr lang="en-US" sz="1800" dirty="0" err="1"/>
              <a:t>prichardian</a:t>
            </a:r>
            <a:r>
              <a:rPr lang="en-US" sz="1800" dirty="0"/>
              <a:t> paradigm. </a:t>
            </a:r>
          </a:p>
          <a:p>
            <a:r>
              <a:rPr lang="en-US" sz="1800" dirty="0"/>
              <a:t>Which was the idea that different anatomical structures might support the idea that all humans are a different race. </a:t>
            </a:r>
          </a:p>
          <a:p>
            <a:r>
              <a:rPr lang="en-US" sz="1800" dirty="0"/>
              <a:t>He also spoke about immunity and suggested it can be inherited. </a:t>
            </a:r>
          </a:p>
          <a:p>
            <a:r>
              <a:rPr lang="en-US" sz="1800" dirty="0"/>
              <a:t>Therefore, race must have existed since the world began. </a:t>
            </a:r>
          </a:p>
        </p:txBody>
      </p:sp>
      <p:pic>
        <p:nvPicPr>
          <p:cNvPr id="1026" name="Picture 2" descr="James Cowles Prichard - Wikipedia">
            <a:extLst>
              <a:ext uri="{FF2B5EF4-FFF2-40B4-BE49-F238E27FC236}">
                <a16:creationId xmlns:a16="http://schemas.microsoft.com/office/drawing/2014/main" id="{0ADD0BA2-515D-244D-998D-05A6CD0E89C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9891" r="2" b="2"/>
          <a:stretch/>
        </p:blipFill>
        <p:spPr bwMode="auto">
          <a:xfrm>
            <a:off x="7311864" y="647190"/>
            <a:ext cx="3434521" cy="5564283"/>
          </a:xfrm>
          <a:prstGeom prst="rect">
            <a:avLst/>
          </a:prstGeom>
          <a:noFill/>
          <a:ln>
            <a:gradFill flip="none" rotWithShape="1">
              <a:gsLst>
                <a:gs pos="86000">
                  <a:schemeClr val="accent6">
                    <a:lumMod val="67000"/>
                  </a:schemeClr>
                </a:gs>
                <a:gs pos="20000">
                  <a:schemeClr val="accent6">
                    <a:lumMod val="97000"/>
                    <a:lumOff val="3000"/>
                  </a:schemeClr>
                </a:gs>
                <a:gs pos="100000">
                  <a:schemeClr val="accent6">
                    <a:lumMod val="60000"/>
                    <a:lumOff val="40000"/>
                  </a:schemeClr>
                </a:gs>
              </a:gsLst>
              <a:lin ang="16200000" scaled="1"/>
              <a:tileRect/>
            </a:gradFill>
          </a:ln>
          <a:effectLst>
            <a:innerShdw blurRad="127000">
              <a:prstClr val="black">
                <a:alpha val="90000"/>
              </a:prstClr>
            </a:innerShdw>
          </a:effectLst>
          <a:extLst>
            <a:ext uri="{909E8E84-426E-40DD-AFC4-6F175D3DCCD1}">
              <a14:hiddenFill xmlns:a14="http://schemas.microsoft.com/office/drawing/2010/main">
                <a:solidFill>
                  <a:srgbClr val="FFFFFF"/>
                </a:solidFill>
              </a14:hiddenFill>
            </a:ext>
          </a:extLst>
        </p:spPr>
      </p:pic>
      <p:sp>
        <p:nvSpPr>
          <p:cNvPr id="83" name="Rectangle 82">
            <a:extLst>
              <a:ext uri="{FF2B5EF4-FFF2-40B4-BE49-F238E27FC236}">
                <a16:creationId xmlns:a16="http://schemas.microsoft.com/office/drawing/2014/main" id="{A77E94FA-15D7-48DE-9ADF-C2B27A6637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87666" y="-2718"/>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3122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stretch/>
        </a:blip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A3885F13-793A-495D-BA2B-0F4570AD11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9867" cy="68552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3" name="Picture 72">
            <a:extLst>
              <a:ext uri="{FF2B5EF4-FFF2-40B4-BE49-F238E27FC236}">
                <a16:creationId xmlns:a16="http://schemas.microsoft.com/office/drawing/2014/main" id="{3752DAF3-DBE0-46F2-98F0-8413B042227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2831794" y="2105202"/>
            <a:ext cx="9360205" cy="4752798"/>
          </a:xfrm>
          <a:prstGeom prst="rect">
            <a:avLst/>
          </a:prstGeom>
        </p:spPr>
      </p:pic>
      <p:pic>
        <p:nvPicPr>
          <p:cNvPr id="75" name="Picture 74">
            <a:extLst>
              <a:ext uri="{FF2B5EF4-FFF2-40B4-BE49-F238E27FC236}">
                <a16:creationId xmlns:a16="http://schemas.microsoft.com/office/drawing/2014/main" id="{0C958BEF-C417-4034-A07A-4FC9FD94677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alphaModFix/>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77" name="Rectangle 76">
            <a:extLst>
              <a:ext uri="{FF2B5EF4-FFF2-40B4-BE49-F238E27FC236}">
                <a16:creationId xmlns:a16="http://schemas.microsoft.com/office/drawing/2014/main" id="{4FD1765F-44EA-48C7-8AB7-1ED4F6FBC9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1FF7857D-E98E-495B-B8A4-3FC6B1D4C4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0DBA3E57-5CD6-4B46-9194-26E82DA384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7533" y="0"/>
            <a:ext cx="10378001"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4AD28F6-2E22-9B4E-B3CC-E5D6FCF4DA01}"/>
              </a:ext>
            </a:extLst>
          </p:cNvPr>
          <p:cNvSpPr>
            <a:spLocks noGrp="1"/>
          </p:cNvSpPr>
          <p:nvPr>
            <p:ph type="title"/>
          </p:nvPr>
        </p:nvSpPr>
        <p:spPr>
          <a:xfrm>
            <a:off x="1967380" y="1111674"/>
            <a:ext cx="4384865" cy="1077229"/>
          </a:xfrm>
        </p:spPr>
        <p:txBody>
          <a:bodyPr>
            <a:normAutofit/>
          </a:bodyPr>
          <a:lstStyle/>
          <a:p>
            <a:pPr algn="l"/>
            <a:r>
              <a:rPr lang="en-US" u="sng" dirty="0"/>
              <a:t>Back to Darwin </a:t>
            </a:r>
          </a:p>
        </p:txBody>
      </p:sp>
      <p:sp>
        <p:nvSpPr>
          <p:cNvPr id="3" name="Content Placeholder 2">
            <a:extLst>
              <a:ext uri="{FF2B5EF4-FFF2-40B4-BE49-F238E27FC236}">
                <a16:creationId xmlns:a16="http://schemas.microsoft.com/office/drawing/2014/main" id="{B26206D4-7CB0-2248-AFF9-079D7EAF150F}"/>
              </a:ext>
            </a:extLst>
          </p:cNvPr>
          <p:cNvSpPr>
            <a:spLocks noGrp="1"/>
          </p:cNvSpPr>
          <p:nvPr>
            <p:ph idx="1"/>
          </p:nvPr>
        </p:nvSpPr>
        <p:spPr>
          <a:xfrm>
            <a:off x="1646910" y="647190"/>
            <a:ext cx="5277509" cy="7325832"/>
          </a:xfrm>
        </p:spPr>
        <p:txBody>
          <a:bodyPr>
            <a:normAutofit/>
          </a:bodyPr>
          <a:lstStyle/>
          <a:p>
            <a:pPr>
              <a:lnSpc>
                <a:spcPct val="110000"/>
              </a:lnSpc>
            </a:pPr>
            <a:r>
              <a:rPr lang="en-US" sz="1200" dirty="0"/>
              <a:t>From reading these he was left with 2 ideas. </a:t>
            </a:r>
          </a:p>
          <a:p>
            <a:pPr marL="0" indent="0">
              <a:lnSpc>
                <a:spcPct val="110000"/>
              </a:lnSpc>
              <a:buNone/>
            </a:pPr>
            <a:r>
              <a:rPr lang="en-US" sz="1200" dirty="0"/>
              <a:t>    	1) immunity is related to complexion </a:t>
            </a:r>
          </a:p>
          <a:p>
            <a:pPr marL="0" indent="0">
              <a:lnSpc>
                <a:spcPct val="110000"/>
              </a:lnSpc>
              <a:buNone/>
            </a:pPr>
            <a:r>
              <a:rPr lang="en-US" sz="1200" dirty="0"/>
              <a:t>     	2) racial immunity is from origin</a:t>
            </a:r>
          </a:p>
          <a:p>
            <a:pPr>
              <a:lnSpc>
                <a:spcPct val="110000"/>
              </a:lnSpc>
            </a:pPr>
            <a:r>
              <a:rPr lang="en-US" sz="1200" dirty="0"/>
              <a:t>He uses sexual selection as explanation, this stated that those who have the preferred feature (white) would get more mates and thus pass the gene on more. </a:t>
            </a:r>
          </a:p>
          <a:p>
            <a:pPr>
              <a:lnSpc>
                <a:spcPct val="110000"/>
              </a:lnSpc>
            </a:pPr>
            <a:r>
              <a:rPr lang="en-US" sz="1200" dirty="0"/>
              <a:t>People want aesthetic partners and so race is sexual and not natural. </a:t>
            </a:r>
          </a:p>
          <a:p>
            <a:pPr>
              <a:lnSpc>
                <a:spcPct val="110000"/>
              </a:lnSpc>
            </a:pPr>
            <a:r>
              <a:rPr lang="en-US" sz="1200" dirty="0"/>
              <a:t>Darwin used an example of black pigs to explain this: </a:t>
            </a:r>
          </a:p>
          <a:p>
            <a:pPr>
              <a:lnSpc>
                <a:spcPct val="110000"/>
              </a:lnSpc>
            </a:pPr>
            <a:r>
              <a:rPr lang="en-US" sz="1200" dirty="0"/>
              <a:t>Black pigs in Virginia who are exposed to to a certain nut develop red bones, but white pigs lose their hooves and perish. </a:t>
            </a:r>
          </a:p>
          <a:p>
            <a:pPr>
              <a:lnSpc>
                <a:spcPct val="110000"/>
              </a:lnSpc>
            </a:pPr>
            <a:r>
              <a:rPr lang="en-US" sz="1200" dirty="0"/>
              <a:t>This was backed up by </a:t>
            </a:r>
            <a:r>
              <a:rPr lang="en-US" sz="1200" dirty="0" err="1"/>
              <a:t>Olge</a:t>
            </a:r>
            <a:r>
              <a:rPr lang="en-US" sz="1200" dirty="0"/>
              <a:t> who said animals' sense of smell is related to the pigmentation near the nose and therefore differs. </a:t>
            </a:r>
          </a:p>
          <a:p>
            <a:pPr>
              <a:lnSpc>
                <a:spcPct val="110000"/>
              </a:lnSpc>
            </a:pPr>
            <a:r>
              <a:rPr lang="en-US" sz="1200" dirty="0" err="1"/>
              <a:t>Colour</a:t>
            </a:r>
            <a:r>
              <a:rPr lang="en-US" sz="1200" dirty="0"/>
              <a:t> has an impact .</a:t>
            </a:r>
          </a:p>
          <a:p>
            <a:pPr>
              <a:lnSpc>
                <a:spcPct val="110000"/>
              </a:lnSpc>
            </a:pPr>
            <a:endParaRPr lang="en-US" sz="900" dirty="0"/>
          </a:p>
          <a:p>
            <a:pPr>
              <a:lnSpc>
                <a:spcPct val="110000"/>
              </a:lnSpc>
            </a:pPr>
            <a:endParaRPr lang="en-US" sz="900" dirty="0"/>
          </a:p>
        </p:txBody>
      </p:sp>
      <p:pic>
        <p:nvPicPr>
          <p:cNvPr id="3074" name="Picture 2" descr="Charles Darwin - Theory, Book &amp;amp; Quotes - Biography">
            <a:extLst>
              <a:ext uri="{FF2B5EF4-FFF2-40B4-BE49-F238E27FC236}">
                <a16:creationId xmlns:a16="http://schemas.microsoft.com/office/drawing/2014/main" id="{C8C38456-5B22-994A-8543-6B0F164D3E2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3512" r="14765" b="2"/>
          <a:stretch/>
        </p:blipFill>
        <p:spPr bwMode="auto">
          <a:xfrm>
            <a:off x="7311864" y="647190"/>
            <a:ext cx="3434521" cy="5564283"/>
          </a:xfrm>
          <a:prstGeom prst="rect">
            <a:avLst/>
          </a:prstGeom>
          <a:noFill/>
          <a:ln>
            <a:gradFill flip="none" rotWithShape="1">
              <a:gsLst>
                <a:gs pos="86000">
                  <a:schemeClr val="accent6">
                    <a:lumMod val="67000"/>
                  </a:schemeClr>
                </a:gs>
                <a:gs pos="20000">
                  <a:schemeClr val="accent6">
                    <a:lumMod val="97000"/>
                    <a:lumOff val="3000"/>
                  </a:schemeClr>
                </a:gs>
                <a:gs pos="100000">
                  <a:schemeClr val="accent6">
                    <a:lumMod val="60000"/>
                    <a:lumOff val="40000"/>
                  </a:schemeClr>
                </a:gs>
              </a:gsLst>
              <a:lin ang="16200000" scaled="1"/>
              <a:tileRect/>
            </a:gradFill>
          </a:ln>
          <a:effectLst>
            <a:innerShdw blurRad="127000">
              <a:prstClr val="black">
                <a:alpha val="90000"/>
              </a:prstClr>
            </a:innerShdw>
          </a:effectLst>
          <a:extLst>
            <a:ext uri="{909E8E84-426E-40DD-AFC4-6F175D3DCCD1}">
              <a14:hiddenFill xmlns:a14="http://schemas.microsoft.com/office/drawing/2010/main">
                <a:solidFill>
                  <a:srgbClr val="FFFFFF"/>
                </a:solidFill>
              </a14:hiddenFill>
            </a:ext>
          </a:extLst>
        </p:spPr>
      </p:pic>
      <p:sp>
        <p:nvSpPr>
          <p:cNvPr id="83" name="Rectangle 82">
            <a:extLst>
              <a:ext uri="{FF2B5EF4-FFF2-40B4-BE49-F238E27FC236}">
                <a16:creationId xmlns:a16="http://schemas.microsoft.com/office/drawing/2014/main" id="{A77E94FA-15D7-48DE-9ADF-C2B27A6637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87666" y="-2718"/>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691846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a:stretch/>
        </a:blip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A3885F13-793A-495D-BA2B-0F4570AD11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9867" cy="68552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3" name="Picture 72">
            <a:extLst>
              <a:ext uri="{FF2B5EF4-FFF2-40B4-BE49-F238E27FC236}">
                <a16:creationId xmlns:a16="http://schemas.microsoft.com/office/drawing/2014/main" id="{3752DAF3-DBE0-46F2-98F0-8413B042227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2831794" y="2105202"/>
            <a:ext cx="9360205" cy="4752798"/>
          </a:xfrm>
          <a:prstGeom prst="rect">
            <a:avLst/>
          </a:prstGeom>
        </p:spPr>
      </p:pic>
      <p:pic>
        <p:nvPicPr>
          <p:cNvPr id="75" name="Picture 74">
            <a:extLst>
              <a:ext uri="{FF2B5EF4-FFF2-40B4-BE49-F238E27FC236}">
                <a16:creationId xmlns:a16="http://schemas.microsoft.com/office/drawing/2014/main" id="{0C958BEF-C417-4034-A07A-4FC9FD94677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alphaModFix/>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77" name="Rectangle 76">
            <a:extLst>
              <a:ext uri="{FF2B5EF4-FFF2-40B4-BE49-F238E27FC236}">
                <a16:creationId xmlns:a16="http://schemas.microsoft.com/office/drawing/2014/main" id="{4FD1765F-44EA-48C7-8AB7-1ED4F6FBC9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1FF7857D-E98E-495B-B8A4-3FC6B1D4C4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0DBA3E57-5CD6-4B46-9194-26E82DA384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7533" y="0"/>
            <a:ext cx="10378001"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31D9BF3-969D-A145-9B5F-2260822B96DE}"/>
              </a:ext>
            </a:extLst>
          </p:cNvPr>
          <p:cNvSpPr>
            <a:spLocks noGrp="1"/>
          </p:cNvSpPr>
          <p:nvPr>
            <p:ph type="title"/>
          </p:nvPr>
        </p:nvSpPr>
        <p:spPr>
          <a:xfrm>
            <a:off x="2064761" y="1292517"/>
            <a:ext cx="5630751" cy="1077229"/>
          </a:xfrm>
        </p:spPr>
        <p:txBody>
          <a:bodyPr>
            <a:normAutofit/>
          </a:bodyPr>
          <a:lstStyle/>
          <a:p>
            <a:pPr algn="l"/>
            <a:r>
              <a:rPr lang="en-US" u="sng" dirty="0"/>
              <a:t>Further developments. </a:t>
            </a:r>
          </a:p>
        </p:txBody>
      </p:sp>
      <p:sp>
        <p:nvSpPr>
          <p:cNvPr id="3" name="Content Placeholder 2">
            <a:extLst>
              <a:ext uri="{FF2B5EF4-FFF2-40B4-BE49-F238E27FC236}">
                <a16:creationId xmlns:a16="http://schemas.microsoft.com/office/drawing/2014/main" id="{3DD3DDAC-E4B7-154D-9C68-3D4DC3E349BA}"/>
              </a:ext>
            </a:extLst>
          </p:cNvPr>
          <p:cNvSpPr>
            <a:spLocks noGrp="1"/>
          </p:cNvSpPr>
          <p:nvPr>
            <p:ph idx="1"/>
          </p:nvPr>
        </p:nvSpPr>
        <p:spPr>
          <a:xfrm>
            <a:off x="1710068" y="2613600"/>
            <a:ext cx="4384865" cy="3997828"/>
          </a:xfrm>
        </p:spPr>
        <p:txBody>
          <a:bodyPr>
            <a:normAutofit/>
          </a:bodyPr>
          <a:lstStyle/>
          <a:p>
            <a:r>
              <a:rPr lang="en-US" sz="1700" dirty="0"/>
              <a:t>This was then elaborated by Nott and Glidden who spoke about ugliness of the “negro”</a:t>
            </a:r>
          </a:p>
          <a:p>
            <a:r>
              <a:rPr lang="en-US" sz="1700" dirty="0"/>
              <a:t>Knox also speaks about ugliness of race and concludes that race could be habitual. However, this is then developed by looking at language and how it differs from continent to continent and so we must be different species. </a:t>
            </a:r>
          </a:p>
          <a:p>
            <a:r>
              <a:rPr lang="en-US" sz="1700" dirty="0"/>
              <a:t>Nothing much came of this idea it was was just brushed over. </a:t>
            </a:r>
          </a:p>
          <a:p>
            <a:endParaRPr lang="en-US" sz="1700" dirty="0"/>
          </a:p>
          <a:p>
            <a:endParaRPr lang="en-US" sz="1700" dirty="0"/>
          </a:p>
        </p:txBody>
      </p:sp>
      <p:pic>
        <p:nvPicPr>
          <p:cNvPr id="5122" name="Picture 2" descr="The World&amp;#39;s Top 20 Languages—And The Words English Has Borrowed From Them |  Mental Floss">
            <a:extLst>
              <a:ext uri="{FF2B5EF4-FFF2-40B4-BE49-F238E27FC236}">
                <a16:creationId xmlns:a16="http://schemas.microsoft.com/office/drawing/2014/main" id="{DA2B0C58-CE14-684E-9B92-E7C440B05C6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3458" r="31822" b="-1"/>
          <a:stretch/>
        </p:blipFill>
        <p:spPr bwMode="auto">
          <a:xfrm>
            <a:off x="7311864" y="647190"/>
            <a:ext cx="3434521" cy="5564283"/>
          </a:xfrm>
          <a:prstGeom prst="rect">
            <a:avLst/>
          </a:prstGeom>
          <a:noFill/>
          <a:ln>
            <a:gradFill flip="none" rotWithShape="1">
              <a:gsLst>
                <a:gs pos="86000">
                  <a:schemeClr val="accent6">
                    <a:lumMod val="67000"/>
                  </a:schemeClr>
                </a:gs>
                <a:gs pos="20000">
                  <a:schemeClr val="accent6">
                    <a:lumMod val="97000"/>
                    <a:lumOff val="3000"/>
                  </a:schemeClr>
                </a:gs>
                <a:gs pos="100000">
                  <a:schemeClr val="accent6">
                    <a:lumMod val="60000"/>
                    <a:lumOff val="40000"/>
                  </a:schemeClr>
                </a:gs>
              </a:gsLst>
              <a:lin ang="16200000" scaled="1"/>
              <a:tileRect/>
            </a:gradFill>
          </a:ln>
          <a:effectLst>
            <a:innerShdw blurRad="127000">
              <a:prstClr val="black">
                <a:alpha val="90000"/>
              </a:prstClr>
            </a:innerShdw>
          </a:effectLst>
          <a:extLst>
            <a:ext uri="{909E8E84-426E-40DD-AFC4-6F175D3DCCD1}">
              <a14:hiddenFill xmlns:a14="http://schemas.microsoft.com/office/drawing/2010/main">
                <a:solidFill>
                  <a:srgbClr val="FFFFFF"/>
                </a:solidFill>
              </a14:hiddenFill>
            </a:ext>
          </a:extLst>
        </p:spPr>
      </p:pic>
      <p:sp>
        <p:nvSpPr>
          <p:cNvPr id="83" name="Rectangle 82">
            <a:extLst>
              <a:ext uri="{FF2B5EF4-FFF2-40B4-BE49-F238E27FC236}">
                <a16:creationId xmlns:a16="http://schemas.microsoft.com/office/drawing/2014/main" id="{A77E94FA-15D7-48DE-9ADF-C2B27A6637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87666" y="-2718"/>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5079656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adison">
  <a:themeElements>
    <a:clrScheme name="Madison">
      <a:dk1>
        <a:sysClr val="windowText" lastClr="000000"/>
      </a:dk1>
      <a:lt1>
        <a:sysClr val="window" lastClr="FFFFFF"/>
      </a:lt1>
      <a:dk2>
        <a:srgbClr val="1F2D29"/>
      </a:dk2>
      <a:lt2>
        <a:srgbClr val="C5FAEB"/>
      </a:lt2>
      <a:accent1>
        <a:srgbClr val="A1D68B"/>
      </a:accent1>
      <a:accent2>
        <a:srgbClr val="5EC795"/>
      </a:accent2>
      <a:accent3>
        <a:srgbClr val="4DADCF"/>
      </a:accent3>
      <a:accent4>
        <a:srgbClr val="CDB756"/>
      </a:accent4>
      <a:accent5>
        <a:srgbClr val="E29C36"/>
      </a:accent5>
      <a:accent6>
        <a:srgbClr val="8EC0C1"/>
      </a:accent6>
      <a:hlink>
        <a:srgbClr val="6D9D9B"/>
      </a:hlink>
      <a:folHlink>
        <a:srgbClr val="6D8583"/>
      </a:folHlink>
    </a:clrScheme>
    <a:fontScheme name="Madison">
      <a:majorFont>
        <a:latin typeface="Arial" panose="020B0604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dison">
      <a:fillStyleLst>
        <a:solidFill>
          <a:schemeClr val="phClr"/>
        </a:solidFill>
        <a:gradFill rotWithShape="1">
          <a:gsLst>
            <a:gs pos="0">
              <a:schemeClr val="phClr">
                <a:tint val="48000"/>
                <a:alpha val="88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blipFill rotWithShape="1">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Madison" id="{025CB5FB-2DD3-45EE-B6F0-CC461540EB19}" vid="{6AC10936-2DFC-4054-9ADF-B5E2C5F8619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{99D66D44-DC8B-0646-BA88-20A5224F523F}tf16401378</Template>
  <TotalTime>429</TotalTime>
  <Words>1482</Words>
  <Application>Microsoft Macintosh PowerPoint</Application>
  <PresentationFormat>Widescreen</PresentationFormat>
  <Paragraphs>97</Paragraphs>
  <Slides>17</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Calibri</vt:lpstr>
      <vt:lpstr>MS Shell Dlg 2</vt:lpstr>
      <vt:lpstr>Symbol</vt:lpstr>
      <vt:lpstr>Times</vt:lpstr>
      <vt:lpstr>Wingdings</vt:lpstr>
      <vt:lpstr>Wingdings 3</vt:lpstr>
      <vt:lpstr>Madison</vt:lpstr>
      <vt:lpstr>Evolution, Anthropology, and Racial Science </vt:lpstr>
      <vt:lpstr>Michael Banton, Racial Theories (Cambridge: Cambridge University Press, 1998), Ch. 4, ‘Race as Subspecies’, pp. 81-116</vt:lpstr>
      <vt:lpstr>Stephen J. Gould, The Mismeasure of Man (New York: Norton,1996), Ch. 3 ‘Measuring Heads’, pp. 105-141</vt:lpstr>
      <vt:lpstr>Discussion Questions:</vt:lpstr>
      <vt:lpstr>Suman Seth Constitutional selection: Darwin race and medicine</vt:lpstr>
      <vt:lpstr>William Fergusson</vt:lpstr>
      <vt:lpstr>James Prichard</vt:lpstr>
      <vt:lpstr>Back to Darwin </vt:lpstr>
      <vt:lpstr>Further developments. </vt:lpstr>
      <vt:lpstr>Darwin's conclusion </vt:lpstr>
      <vt:lpstr>Thomas F Glick  Anthropology of race across  Darwinian revolution </vt:lpstr>
      <vt:lpstr>Before Darwin </vt:lpstr>
      <vt:lpstr>Darwin's anthropology </vt:lpstr>
      <vt:lpstr>Medical ideas abroad </vt:lpstr>
      <vt:lpstr>The origin of human races and the antiquity of man deduced from the theory of natural selection (primary)  </vt:lpstr>
      <vt:lpstr>An overview of Wallace… </vt:lpstr>
      <vt:lpstr>Applying Darwin's natural selection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Evolution, Anthropology, and Racial Science </dc:title>
  <dc:creator>MOFFAT, MACKENZIE (UG)</dc:creator>
  <cp:lastModifiedBy>MOFFAT, MACKENZIE (UG)</cp:lastModifiedBy>
  <cp:revision>1</cp:revision>
  <dcterms:created xsi:type="dcterms:W3CDTF">2021-12-01T11:32:58Z</dcterms:created>
  <dcterms:modified xsi:type="dcterms:W3CDTF">2021-12-02T16:15:28Z</dcterms:modified>
</cp:coreProperties>
</file>