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4" autoAdjust="0"/>
    <p:restoredTop sz="94661"/>
  </p:normalViewPr>
  <p:slideViewPr>
    <p:cSldViewPr snapToGrid="0">
      <p:cViewPr varScale="1">
        <p:scale>
          <a:sx n="114" d="100"/>
          <a:sy n="114" d="100"/>
        </p:scale>
        <p:origin x="536"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FC89BA-8001-34B7-6648-1C7307DAA8F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B450446E-B3BB-F1A5-4B10-D031CBA900C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815FC1A-8F60-47E0-68D9-3DE92F44F5E1}"/>
              </a:ext>
            </a:extLst>
          </p:cNvPr>
          <p:cNvSpPr>
            <a:spLocks noGrp="1"/>
          </p:cNvSpPr>
          <p:nvPr>
            <p:ph type="dt" sz="half" idx="10"/>
          </p:nvPr>
        </p:nvSpPr>
        <p:spPr/>
        <p:txBody>
          <a:bodyPr/>
          <a:lstStyle/>
          <a:p>
            <a:fld id="{F33A2974-9362-4BC8-97A8-E660B66B23D5}" type="datetimeFigureOut">
              <a:rPr lang="en-GB" smtClean="0"/>
              <a:t>17/02/2025</a:t>
            </a:fld>
            <a:endParaRPr lang="en-GB"/>
          </a:p>
        </p:txBody>
      </p:sp>
      <p:sp>
        <p:nvSpPr>
          <p:cNvPr id="5" name="Footer Placeholder 4">
            <a:extLst>
              <a:ext uri="{FF2B5EF4-FFF2-40B4-BE49-F238E27FC236}">
                <a16:creationId xmlns:a16="http://schemas.microsoft.com/office/drawing/2014/main" id="{ADB99D4D-B91C-89B7-6DBF-18AE7ABC660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379EC73-838C-10EB-527D-8C9C5A0DCCEF}"/>
              </a:ext>
            </a:extLst>
          </p:cNvPr>
          <p:cNvSpPr>
            <a:spLocks noGrp="1"/>
          </p:cNvSpPr>
          <p:nvPr>
            <p:ph type="sldNum" sz="quarter" idx="12"/>
          </p:nvPr>
        </p:nvSpPr>
        <p:spPr/>
        <p:txBody>
          <a:bodyPr/>
          <a:lstStyle/>
          <a:p>
            <a:fld id="{524F4815-4711-4941-A0C2-5EFA994DCBC4}" type="slidenum">
              <a:rPr lang="en-GB" smtClean="0"/>
              <a:t>‹#›</a:t>
            </a:fld>
            <a:endParaRPr lang="en-GB"/>
          </a:p>
        </p:txBody>
      </p:sp>
    </p:spTree>
    <p:extLst>
      <p:ext uri="{BB962C8B-B14F-4D97-AF65-F5344CB8AC3E}">
        <p14:creationId xmlns:p14="http://schemas.microsoft.com/office/powerpoint/2010/main" val="8500570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E04DC-414B-4803-E341-F520106411A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D629BBE-0F5D-25B6-9301-6CC99937273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CE2A24D-276A-19AB-76C1-E7AE0E397720}"/>
              </a:ext>
            </a:extLst>
          </p:cNvPr>
          <p:cNvSpPr>
            <a:spLocks noGrp="1"/>
          </p:cNvSpPr>
          <p:nvPr>
            <p:ph type="dt" sz="half" idx="10"/>
          </p:nvPr>
        </p:nvSpPr>
        <p:spPr/>
        <p:txBody>
          <a:bodyPr/>
          <a:lstStyle/>
          <a:p>
            <a:fld id="{F33A2974-9362-4BC8-97A8-E660B66B23D5}" type="datetimeFigureOut">
              <a:rPr lang="en-GB" smtClean="0"/>
              <a:t>17/02/2025</a:t>
            </a:fld>
            <a:endParaRPr lang="en-GB"/>
          </a:p>
        </p:txBody>
      </p:sp>
      <p:sp>
        <p:nvSpPr>
          <p:cNvPr id="5" name="Footer Placeholder 4">
            <a:extLst>
              <a:ext uri="{FF2B5EF4-FFF2-40B4-BE49-F238E27FC236}">
                <a16:creationId xmlns:a16="http://schemas.microsoft.com/office/drawing/2014/main" id="{79467C74-CAE8-BE43-706A-2B456461247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F368B9E-92FF-5D1E-768C-44571AC76123}"/>
              </a:ext>
            </a:extLst>
          </p:cNvPr>
          <p:cNvSpPr>
            <a:spLocks noGrp="1"/>
          </p:cNvSpPr>
          <p:nvPr>
            <p:ph type="sldNum" sz="quarter" idx="12"/>
          </p:nvPr>
        </p:nvSpPr>
        <p:spPr/>
        <p:txBody>
          <a:bodyPr/>
          <a:lstStyle/>
          <a:p>
            <a:fld id="{524F4815-4711-4941-A0C2-5EFA994DCBC4}" type="slidenum">
              <a:rPr lang="en-GB" smtClean="0"/>
              <a:t>‹#›</a:t>
            </a:fld>
            <a:endParaRPr lang="en-GB"/>
          </a:p>
        </p:txBody>
      </p:sp>
    </p:spTree>
    <p:extLst>
      <p:ext uri="{BB962C8B-B14F-4D97-AF65-F5344CB8AC3E}">
        <p14:creationId xmlns:p14="http://schemas.microsoft.com/office/powerpoint/2010/main" val="1425490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B6F3376-6298-D950-9D13-80B79D92826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2C4F9D3-492C-9F30-2993-9883F8790CB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E6EA262-37BA-3738-2E9F-560511950D26}"/>
              </a:ext>
            </a:extLst>
          </p:cNvPr>
          <p:cNvSpPr>
            <a:spLocks noGrp="1"/>
          </p:cNvSpPr>
          <p:nvPr>
            <p:ph type="dt" sz="half" idx="10"/>
          </p:nvPr>
        </p:nvSpPr>
        <p:spPr/>
        <p:txBody>
          <a:bodyPr/>
          <a:lstStyle/>
          <a:p>
            <a:fld id="{F33A2974-9362-4BC8-97A8-E660B66B23D5}" type="datetimeFigureOut">
              <a:rPr lang="en-GB" smtClean="0"/>
              <a:t>17/02/2025</a:t>
            </a:fld>
            <a:endParaRPr lang="en-GB"/>
          </a:p>
        </p:txBody>
      </p:sp>
      <p:sp>
        <p:nvSpPr>
          <p:cNvPr id="5" name="Footer Placeholder 4">
            <a:extLst>
              <a:ext uri="{FF2B5EF4-FFF2-40B4-BE49-F238E27FC236}">
                <a16:creationId xmlns:a16="http://schemas.microsoft.com/office/drawing/2014/main" id="{F9B539BF-E9A2-6C5A-AB3D-EE0DB586309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B3F5B47-1C25-C1F1-C9CE-AA87C8BC9A3E}"/>
              </a:ext>
            </a:extLst>
          </p:cNvPr>
          <p:cNvSpPr>
            <a:spLocks noGrp="1"/>
          </p:cNvSpPr>
          <p:nvPr>
            <p:ph type="sldNum" sz="quarter" idx="12"/>
          </p:nvPr>
        </p:nvSpPr>
        <p:spPr/>
        <p:txBody>
          <a:bodyPr/>
          <a:lstStyle/>
          <a:p>
            <a:fld id="{524F4815-4711-4941-A0C2-5EFA994DCBC4}" type="slidenum">
              <a:rPr lang="en-GB" smtClean="0"/>
              <a:t>‹#›</a:t>
            </a:fld>
            <a:endParaRPr lang="en-GB"/>
          </a:p>
        </p:txBody>
      </p:sp>
    </p:spTree>
    <p:extLst>
      <p:ext uri="{BB962C8B-B14F-4D97-AF65-F5344CB8AC3E}">
        <p14:creationId xmlns:p14="http://schemas.microsoft.com/office/powerpoint/2010/main" val="21258206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80BB1E-7B1F-DBD9-EF63-0A1756B3B3A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7156D94-193F-D103-0AC4-525BE1F3788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2E58E49-1003-16AA-3E84-50F302EB2CEE}"/>
              </a:ext>
            </a:extLst>
          </p:cNvPr>
          <p:cNvSpPr>
            <a:spLocks noGrp="1"/>
          </p:cNvSpPr>
          <p:nvPr>
            <p:ph type="dt" sz="half" idx="10"/>
          </p:nvPr>
        </p:nvSpPr>
        <p:spPr/>
        <p:txBody>
          <a:bodyPr/>
          <a:lstStyle/>
          <a:p>
            <a:fld id="{F33A2974-9362-4BC8-97A8-E660B66B23D5}" type="datetimeFigureOut">
              <a:rPr lang="en-GB" smtClean="0"/>
              <a:t>17/02/2025</a:t>
            </a:fld>
            <a:endParaRPr lang="en-GB"/>
          </a:p>
        </p:txBody>
      </p:sp>
      <p:sp>
        <p:nvSpPr>
          <p:cNvPr id="5" name="Footer Placeholder 4">
            <a:extLst>
              <a:ext uri="{FF2B5EF4-FFF2-40B4-BE49-F238E27FC236}">
                <a16:creationId xmlns:a16="http://schemas.microsoft.com/office/drawing/2014/main" id="{7161134A-CA47-881B-9876-0B2C1EE360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BC1081A-6C4D-80FA-1F3E-021174AFC5E4}"/>
              </a:ext>
            </a:extLst>
          </p:cNvPr>
          <p:cNvSpPr>
            <a:spLocks noGrp="1"/>
          </p:cNvSpPr>
          <p:nvPr>
            <p:ph type="sldNum" sz="quarter" idx="12"/>
          </p:nvPr>
        </p:nvSpPr>
        <p:spPr/>
        <p:txBody>
          <a:bodyPr/>
          <a:lstStyle/>
          <a:p>
            <a:fld id="{524F4815-4711-4941-A0C2-5EFA994DCBC4}" type="slidenum">
              <a:rPr lang="en-GB" smtClean="0"/>
              <a:t>‹#›</a:t>
            </a:fld>
            <a:endParaRPr lang="en-GB"/>
          </a:p>
        </p:txBody>
      </p:sp>
    </p:spTree>
    <p:extLst>
      <p:ext uri="{BB962C8B-B14F-4D97-AF65-F5344CB8AC3E}">
        <p14:creationId xmlns:p14="http://schemas.microsoft.com/office/powerpoint/2010/main" val="24995731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5E0F1-6751-9721-A7DA-787555C0C7C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9F33E84-7AD5-784F-1DF5-04F6F860A2B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F3331E2-A7EF-CE97-3A43-AA07FC07F4E7}"/>
              </a:ext>
            </a:extLst>
          </p:cNvPr>
          <p:cNvSpPr>
            <a:spLocks noGrp="1"/>
          </p:cNvSpPr>
          <p:nvPr>
            <p:ph type="dt" sz="half" idx="10"/>
          </p:nvPr>
        </p:nvSpPr>
        <p:spPr/>
        <p:txBody>
          <a:bodyPr/>
          <a:lstStyle/>
          <a:p>
            <a:fld id="{F33A2974-9362-4BC8-97A8-E660B66B23D5}" type="datetimeFigureOut">
              <a:rPr lang="en-GB" smtClean="0"/>
              <a:t>17/02/2025</a:t>
            </a:fld>
            <a:endParaRPr lang="en-GB"/>
          </a:p>
        </p:txBody>
      </p:sp>
      <p:sp>
        <p:nvSpPr>
          <p:cNvPr id="5" name="Footer Placeholder 4">
            <a:extLst>
              <a:ext uri="{FF2B5EF4-FFF2-40B4-BE49-F238E27FC236}">
                <a16:creationId xmlns:a16="http://schemas.microsoft.com/office/drawing/2014/main" id="{2E56F31A-4BF3-CD52-A5FD-968065DDCB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0E818E2-B24F-6626-0404-734E270EDC78}"/>
              </a:ext>
            </a:extLst>
          </p:cNvPr>
          <p:cNvSpPr>
            <a:spLocks noGrp="1"/>
          </p:cNvSpPr>
          <p:nvPr>
            <p:ph type="sldNum" sz="quarter" idx="12"/>
          </p:nvPr>
        </p:nvSpPr>
        <p:spPr/>
        <p:txBody>
          <a:bodyPr/>
          <a:lstStyle/>
          <a:p>
            <a:fld id="{524F4815-4711-4941-A0C2-5EFA994DCBC4}" type="slidenum">
              <a:rPr lang="en-GB" smtClean="0"/>
              <a:t>‹#›</a:t>
            </a:fld>
            <a:endParaRPr lang="en-GB"/>
          </a:p>
        </p:txBody>
      </p:sp>
    </p:spTree>
    <p:extLst>
      <p:ext uri="{BB962C8B-B14F-4D97-AF65-F5344CB8AC3E}">
        <p14:creationId xmlns:p14="http://schemas.microsoft.com/office/powerpoint/2010/main" val="19704769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17E2D-8B16-84B4-8C5B-7414D314BAC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9A0380C-5BEA-4FCB-47EC-BED2C33771C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E37415C-7F61-0755-EF33-BD6B1599903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FB2FC6-5733-88E7-888D-893C2FC4FE7D}"/>
              </a:ext>
            </a:extLst>
          </p:cNvPr>
          <p:cNvSpPr>
            <a:spLocks noGrp="1"/>
          </p:cNvSpPr>
          <p:nvPr>
            <p:ph type="dt" sz="half" idx="10"/>
          </p:nvPr>
        </p:nvSpPr>
        <p:spPr/>
        <p:txBody>
          <a:bodyPr/>
          <a:lstStyle/>
          <a:p>
            <a:fld id="{F33A2974-9362-4BC8-97A8-E660B66B23D5}" type="datetimeFigureOut">
              <a:rPr lang="en-GB" smtClean="0"/>
              <a:t>17/02/2025</a:t>
            </a:fld>
            <a:endParaRPr lang="en-GB"/>
          </a:p>
        </p:txBody>
      </p:sp>
      <p:sp>
        <p:nvSpPr>
          <p:cNvPr id="6" name="Footer Placeholder 5">
            <a:extLst>
              <a:ext uri="{FF2B5EF4-FFF2-40B4-BE49-F238E27FC236}">
                <a16:creationId xmlns:a16="http://schemas.microsoft.com/office/drawing/2014/main" id="{4A5DA9E2-C9FE-4705-3201-CF1916D0C43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A94C2EC-29B3-6FAD-B5F6-91BB3C7D6E0F}"/>
              </a:ext>
            </a:extLst>
          </p:cNvPr>
          <p:cNvSpPr>
            <a:spLocks noGrp="1"/>
          </p:cNvSpPr>
          <p:nvPr>
            <p:ph type="sldNum" sz="quarter" idx="12"/>
          </p:nvPr>
        </p:nvSpPr>
        <p:spPr/>
        <p:txBody>
          <a:bodyPr/>
          <a:lstStyle/>
          <a:p>
            <a:fld id="{524F4815-4711-4941-A0C2-5EFA994DCBC4}" type="slidenum">
              <a:rPr lang="en-GB" smtClean="0"/>
              <a:t>‹#›</a:t>
            </a:fld>
            <a:endParaRPr lang="en-GB"/>
          </a:p>
        </p:txBody>
      </p:sp>
    </p:spTree>
    <p:extLst>
      <p:ext uri="{BB962C8B-B14F-4D97-AF65-F5344CB8AC3E}">
        <p14:creationId xmlns:p14="http://schemas.microsoft.com/office/powerpoint/2010/main" val="902871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3E2FE4-CCEA-DC8A-50FE-0879869E4B4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FBAC9F7-9654-002A-E1D0-FC5EBE08879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AE6AD94-F973-30A7-5966-EA2FCFAB63F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963E79B-48C8-EB51-0C18-7FA9C7417B0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2343E61-F744-A526-D41F-ABAA841C6CE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C8EA0CB-D431-ABC4-D0F1-5BEE6101B481}"/>
              </a:ext>
            </a:extLst>
          </p:cNvPr>
          <p:cNvSpPr>
            <a:spLocks noGrp="1"/>
          </p:cNvSpPr>
          <p:nvPr>
            <p:ph type="dt" sz="half" idx="10"/>
          </p:nvPr>
        </p:nvSpPr>
        <p:spPr/>
        <p:txBody>
          <a:bodyPr/>
          <a:lstStyle/>
          <a:p>
            <a:fld id="{F33A2974-9362-4BC8-97A8-E660B66B23D5}" type="datetimeFigureOut">
              <a:rPr lang="en-GB" smtClean="0"/>
              <a:t>17/02/2025</a:t>
            </a:fld>
            <a:endParaRPr lang="en-GB"/>
          </a:p>
        </p:txBody>
      </p:sp>
      <p:sp>
        <p:nvSpPr>
          <p:cNvPr id="8" name="Footer Placeholder 7">
            <a:extLst>
              <a:ext uri="{FF2B5EF4-FFF2-40B4-BE49-F238E27FC236}">
                <a16:creationId xmlns:a16="http://schemas.microsoft.com/office/drawing/2014/main" id="{FA395B14-8D1E-6CFD-31A0-C8526B28EBE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F958DF5-89DF-7A26-F267-BC8D17912E00}"/>
              </a:ext>
            </a:extLst>
          </p:cNvPr>
          <p:cNvSpPr>
            <a:spLocks noGrp="1"/>
          </p:cNvSpPr>
          <p:nvPr>
            <p:ph type="sldNum" sz="quarter" idx="12"/>
          </p:nvPr>
        </p:nvSpPr>
        <p:spPr/>
        <p:txBody>
          <a:bodyPr/>
          <a:lstStyle/>
          <a:p>
            <a:fld id="{524F4815-4711-4941-A0C2-5EFA994DCBC4}" type="slidenum">
              <a:rPr lang="en-GB" smtClean="0"/>
              <a:t>‹#›</a:t>
            </a:fld>
            <a:endParaRPr lang="en-GB"/>
          </a:p>
        </p:txBody>
      </p:sp>
    </p:spTree>
    <p:extLst>
      <p:ext uri="{BB962C8B-B14F-4D97-AF65-F5344CB8AC3E}">
        <p14:creationId xmlns:p14="http://schemas.microsoft.com/office/powerpoint/2010/main" val="1638339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94D73-32F4-7EE5-C504-5BC49D276D5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7A163FB-254D-A011-8ABA-C173AE384B2D}"/>
              </a:ext>
            </a:extLst>
          </p:cNvPr>
          <p:cNvSpPr>
            <a:spLocks noGrp="1"/>
          </p:cNvSpPr>
          <p:nvPr>
            <p:ph type="dt" sz="half" idx="10"/>
          </p:nvPr>
        </p:nvSpPr>
        <p:spPr/>
        <p:txBody>
          <a:bodyPr/>
          <a:lstStyle/>
          <a:p>
            <a:fld id="{F33A2974-9362-4BC8-97A8-E660B66B23D5}" type="datetimeFigureOut">
              <a:rPr lang="en-GB" smtClean="0"/>
              <a:t>17/02/2025</a:t>
            </a:fld>
            <a:endParaRPr lang="en-GB"/>
          </a:p>
        </p:txBody>
      </p:sp>
      <p:sp>
        <p:nvSpPr>
          <p:cNvPr id="4" name="Footer Placeholder 3">
            <a:extLst>
              <a:ext uri="{FF2B5EF4-FFF2-40B4-BE49-F238E27FC236}">
                <a16:creationId xmlns:a16="http://schemas.microsoft.com/office/drawing/2014/main" id="{D8F59C37-9452-453C-AEDA-97691E5FA96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6F48E1A-C52E-E4B5-2C84-872AA7198393}"/>
              </a:ext>
            </a:extLst>
          </p:cNvPr>
          <p:cNvSpPr>
            <a:spLocks noGrp="1"/>
          </p:cNvSpPr>
          <p:nvPr>
            <p:ph type="sldNum" sz="quarter" idx="12"/>
          </p:nvPr>
        </p:nvSpPr>
        <p:spPr/>
        <p:txBody>
          <a:bodyPr/>
          <a:lstStyle/>
          <a:p>
            <a:fld id="{524F4815-4711-4941-A0C2-5EFA994DCBC4}" type="slidenum">
              <a:rPr lang="en-GB" smtClean="0"/>
              <a:t>‹#›</a:t>
            </a:fld>
            <a:endParaRPr lang="en-GB"/>
          </a:p>
        </p:txBody>
      </p:sp>
    </p:spTree>
    <p:extLst>
      <p:ext uri="{BB962C8B-B14F-4D97-AF65-F5344CB8AC3E}">
        <p14:creationId xmlns:p14="http://schemas.microsoft.com/office/powerpoint/2010/main" val="27353255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19392FD-0A37-7261-E62E-EC94C131E966}"/>
              </a:ext>
            </a:extLst>
          </p:cNvPr>
          <p:cNvSpPr>
            <a:spLocks noGrp="1"/>
          </p:cNvSpPr>
          <p:nvPr>
            <p:ph type="dt" sz="half" idx="10"/>
          </p:nvPr>
        </p:nvSpPr>
        <p:spPr/>
        <p:txBody>
          <a:bodyPr/>
          <a:lstStyle/>
          <a:p>
            <a:fld id="{F33A2974-9362-4BC8-97A8-E660B66B23D5}" type="datetimeFigureOut">
              <a:rPr lang="en-GB" smtClean="0"/>
              <a:t>17/02/2025</a:t>
            </a:fld>
            <a:endParaRPr lang="en-GB"/>
          </a:p>
        </p:txBody>
      </p:sp>
      <p:sp>
        <p:nvSpPr>
          <p:cNvPr id="3" name="Footer Placeholder 2">
            <a:extLst>
              <a:ext uri="{FF2B5EF4-FFF2-40B4-BE49-F238E27FC236}">
                <a16:creationId xmlns:a16="http://schemas.microsoft.com/office/drawing/2014/main" id="{7C114FD6-E56F-73E5-068C-720498B9C04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81FF684-E649-BD24-B40D-929ADA27327C}"/>
              </a:ext>
            </a:extLst>
          </p:cNvPr>
          <p:cNvSpPr>
            <a:spLocks noGrp="1"/>
          </p:cNvSpPr>
          <p:nvPr>
            <p:ph type="sldNum" sz="quarter" idx="12"/>
          </p:nvPr>
        </p:nvSpPr>
        <p:spPr/>
        <p:txBody>
          <a:bodyPr/>
          <a:lstStyle/>
          <a:p>
            <a:fld id="{524F4815-4711-4941-A0C2-5EFA994DCBC4}" type="slidenum">
              <a:rPr lang="en-GB" smtClean="0"/>
              <a:t>‹#›</a:t>
            </a:fld>
            <a:endParaRPr lang="en-GB"/>
          </a:p>
        </p:txBody>
      </p:sp>
    </p:spTree>
    <p:extLst>
      <p:ext uri="{BB962C8B-B14F-4D97-AF65-F5344CB8AC3E}">
        <p14:creationId xmlns:p14="http://schemas.microsoft.com/office/powerpoint/2010/main" val="10787541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8CA06E-D2E4-CAF4-1719-5F06CA576C1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69F57C5-B37D-ACA6-2363-B7DF47CDFE3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2EE899F-22E1-6EBC-EAC7-92868EB6D6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4AB62B2-B661-285E-BC76-2303931521CD}"/>
              </a:ext>
            </a:extLst>
          </p:cNvPr>
          <p:cNvSpPr>
            <a:spLocks noGrp="1"/>
          </p:cNvSpPr>
          <p:nvPr>
            <p:ph type="dt" sz="half" idx="10"/>
          </p:nvPr>
        </p:nvSpPr>
        <p:spPr/>
        <p:txBody>
          <a:bodyPr/>
          <a:lstStyle/>
          <a:p>
            <a:fld id="{F33A2974-9362-4BC8-97A8-E660B66B23D5}" type="datetimeFigureOut">
              <a:rPr lang="en-GB" smtClean="0"/>
              <a:t>17/02/2025</a:t>
            </a:fld>
            <a:endParaRPr lang="en-GB"/>
          </a:p>
        </p:txBody>
      </p:sp>
      <p:sp>
        <p:nvSpPr>
          <p:cNvPr id="6" name="Footer Placeholder 5">
            <a:extLst>
              <a:ext uri="{FF2B5EF4-FFF2-40B4-BE49-F238E27FC236}">
                <a16:creationId xmlns:a16="http://schemas.microsoft.com/office/drawing/2014/main" id="{5ACBA122-398C-A6AA-14FB-519D8B852A8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27A55DA-135C-0423-27C4-604DBD41E5C7}"/>
              </a:ext>
            </a:extLst>
          </p:cNvPr>
          <p:cNvSpPr>
            <a:spLocks noGrp="1"/>
          </p:cNvSpPr>
          <p:nvPr>
            <p:ph type="sldNum" sz="quarter" idx="12"/>
          </p:nvPr>
        </p:nvSpPr>
        <p:spPr/>
        <p:txBody>
          <a:bodyPr/>
          <a:lstStyle/>
          <a:p>
            <a:fld id="{524F4815-4711-4941-A0C2-5EFA994DCBC4}" type="slidenum">
              <a:rPr lang="en-GB" smtClean="0"/>
              <a:t>‹#›</a:t>
            </a:fld>
            <a:endParaRPr lang="en-GB"/>
          </a:p>
        </p:txBody>
      </p:sp>
    </p:spTree>
    <p:extLst>
      <p:ext uri="{BB962C8B-B14F-4D97-AF65-F5344CB8AC3E}">
        <p14:creationId xmlns:p14="http://schemas.microsoft.com/office/powerpoint/2010/main" val="39185287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4A21CC-CBDA-0821-DAB8-8F1AAACA76E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06D77D7-0220-B2B5-6C9C-1BF970B2538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20FFBCE-19A9-A0B4-157A-EA31F153F51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AE5B1A7-D5DB-824B-1E6C-DFCE4464715F}"/>
              </a:ext>
            </a:extLst>
          </p:cNvPr>
          <p:cNvSpPr>
            <a:spLocks noGrp="1"/>
          </p:cNvSpPr>
          <p:nvPr>
            <p:ph type="dt" sz="half" idx="10"/>
          </p:nvPr>
        </p:nvSpPr>
        <p:spPr/>
        <p:txBody>
          <a:bodyPr/>
          <a:lstStyle/>
          <a:p>
            <a:fld id="{F33A2974-9362-4BC8-97A8-E660B66B23D5}" type="datetimeFigureOut">
              <a:rPr lang="en-GB" smtClean="0"/>
              <a:t>17/02/2025</a:t>
            </a:fld>
            <a:endParaRPr lang="en-GB"/>
          </a:p>
        </p:txBody>
      </p:sp>
      <p:sp>
        <p:nvSpPr>
          <p:cNvPr id="6" name="Footer Placeholder 5">
            <a:extLst>
              <a:ext uri="{FF2B5EF4-FFF2-40B4-BE49-F238E27FC236}">
                <a16:creationId xmlns:a16="http://schemas.microsoft.com/office/drawing/2014/main" id="{2CBFB012-E2BF-FDCA-B3D1-63943AC6379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7DC328D-7514-2437-3880-94347D00861E}"/>
              </a:ext>
            </a:extLst>
          </p:cNvPr>
          <p:cNvSpPr>
            <a:spLocks noGrp="1"/>
          </p:cNvSpPr>
          <p:nvPr>
            <p:ph type="sldNum" sz="quarter" idx="12"/>
          </p:nvPr>
        </p:nvSpPr>
        <p:spPr/>
        <p:txBody>
          <a:bodyPr/>
          <a:lstStyle/>
          <a:p>
            <a:fld id="{524F4815-4711-4941-A0C2-5EFA994DCBC4}" type="slidenum">
              <a:rPr lang="en-GB" smtClean="0"/>
              <a:t>‹#›</a:t>
            </a:fld>
            <a:endParaRPr lang="en-GB"/>
          </a:p>
        </p:txBody>
      </p:sp>
    </p:spTree>
    <p:extLst>
      <p:ext uri="{BB962C8B-B14F-4D97-AF65-F5344CB8AC3E}">
        <p14:creationId xmlns:p14="http://schemas.microsoft.com/office/powerpoint/2010/main" val="4209382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B795998-35E9-AFE6-2950-468DFE7BF05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73E2360-BA57-62EF-F0BC-49440775122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A497FC5-DA19-9119-83E0-C577DF83AE9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33A2974-9362-4BC8-97A8-E660B66B23D5}" type="datetimeFigureOut">
              <a:rPr lang="en-GB" smtClean="0"/>
              <a:t>17/02/2025</a:t>
            </a:fld>
            <a:endParaRPr lang="en-GB"/>
          </a:p>
        </p:txBody>
      </p:sp>
      <p:sp>
        <p:nvSpPr>
          <p:cNvPr id="5" name="Footer Placeholder 4">
            <a:extLst>
              <a:ext uri="{FF2B5EF4-FFF2-40B4-BE49-F238E27FC236}">
                <a16:creationId xmlns:a16="http://schemas.microsoft.com/office/drawing/2014/main" id="{A6658D61-50F5-CB2F-AE86-7B9C4F14A5B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E2D7CB32-0FB3-A195-91E8-EF5A8B6B05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24F4815-4711-4941-A0C2-5EFA994DCBC4}" type="slidenum">
              <a:rPr lang="en-GB" smtClean="0"/>
              <a:t>‹#›</a:t>
            </a:fld>
            <a:endParaRPr lang="en-GB"/>
          </a:p>
        </p:txBody>
      </p:sp>
    </p:spTree>
    <p:extLst>
      <p:ext uri="{BB962C8B-B14F-4D97-AF65-F5344CB8AC3E}">
        <p14:creationId xmlns:p14="http://schemas.microsoft.com/office/powerpoint/2010/main" val="36980126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erson squatting down and pointing&#10;&#10;AI-generated content may be incorrect.">
            <a:extLst>
              <a:ext uri="{FF2B5EF4-FFF2-40B4-BE49-F238E27FC236}">
                <a16:creationId xmlns:a16="http://schemas.microsoft.com/office/drawing/2014/main" id="{124A7861-F878-18F8-7627-5AEAD0D914D8}"/>
              </a:ext>
            </a:extLst>
          </p:cNvPr>
          <p:cNvPicPr>
            <a:picLocks noChangeAspect="1"/>
          </p:cNvPicPr>
          <p:nvPr/>
        </p:nvPicPr>
        <p:blipFill>
          <a:blip r:embed="rId2"/>
          <a:srcRect t="7806" b="1558"/>
          <a:stretch/>
        </p:blipFill>
        <p:spPr>
          <a:xfrm>
            <a:off x="1" y="10"/>
            <a:ext cx="9669642" cy="6857990"/>
          </a:xfrm>
          <a:prstGeom prst="rect">
            <a:avLst/>
          </a:prstGeom>
        </p:spPr>
      </p:pic>
      <p:sp>
        <p:nvSpPr>
          <p:cNvPr id="11" name="Rectangle 10">
            <a:extLst>
              <a:ext uri="{FF2B5EF4-FFF2-40B4-BE49-F238E27FC236}">
                <a16:creationId xmlns:a16="http://schemas.microsoft.com/office/drawing/2014/main" id="{178FB36B-5BFE-42CA-BC60-1115E0D9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F5EAFEB-DB8A-31D9-9E5F-8F6A42599F80}"/>
              </a:ext>
            </a:extLst>
          </p:cNvPr>
          <p:cNvSpPr>
            <a:spLocks noGrp="1"/>
          </p:cNvSpPr>
          <p:nvPr>
            <p:ph type="ctrTitle"/>
          </p:nvPr>
        </p:nvSpPr>
        <p:spPr>
          <a:xfrm>
            <a:off x="7935402" y="743447"/>
            <a:ext cx="3445765" cy="3692028"/>
          </a:xfrm>
          <a:noFill/>
        </p:spPr>
        <p:txBody>
          <a:bodyPr>
            <a:normAutofit/>
          </a:bodyPr>
          <a:lstStyle/>
          <a:p>
            <a:pPr algn="l"/>
            <a:r>
              <a:rPr lang="en-US" sz="5000" dirty="0">
                <a:solidFill>
                  <a:srgbClr val="C00000"/>
                </a:solidFill>
                <a:latin typeface="Bodoni MT Condensed" panose="02070606080606020203" pitchFamily="18" charset="0"/>
              </a:rPr>
              <a:t>Black Hamlet: The Introductions </a:t>
            </a:r>
            <a:endParaRPr lang="en-GB" sz="5000" dirty="0">
              <a:solidFill>
                <a:srgbClr val="C00000"/>
              </a:solidFill>
              <a:latin typeface="Bodoni MT Condensed" panose="02070606080606020203" pitchFamily="18" charset="0"/>
            </a:endParaRPr>
          </a:p>
        </p:txBody>
      </p:sp>
      <p:sp>
        <p:nvSpPr>
          <p:cNvPr id="3" name="Subtitle 2">
            <a:extLst>
              <a:ext uri="{FF2B5EF4-FFF2-40B4-BE49-F238E27FC236}">
                <a16:creationId xmlns:a16="http://schemas.microsoft.com/office/drawing/2014/main" id="{397BC44C-9A01-C45A-ABB5-297DA863F45E}"/>
              </a:ext>
            </a:extLst>
          </p:cNvPr>
          <p:cNvSpPr>
            <a:spLocks noGrp="1"/>
          </p:cNvSpPr>
          <p:nvPr>
            <p:ph type="subTitle" idx="1"/>
          </p:nvPr>
        </p:nvSpPr>
        <p:spPr>
          <a:xfrm>
            <a:off x="7935403" y="4629234"/>
            <a:ext cx="3445766" cy="1485319"/>
          </a:xfrm>
          <a:noFill/>
        </p:spPr>
        <p:txBody>
          <a:bodyPr>
            <a:normAutofit/>
          </a:bodyPr>
          <a:lstStyle/>
          <a:p>
            <a:pPr algn="l"/>
            <a:r>
              <a:rPr lang="en-US" dirty="0">
                <a:solidFill>
                  <a:srgbClr val="C00000"/>
                </a:solidFill>
                <a:latin typeface="Bodoni MT Condensed" panose="02070606080606020203" pitchFamily="18" charset="0"/>
              </a:rPr>
              <a:t>Saul Dubow and Jacqueline Rose </a:t>
            </a:r>
            <a:endParaRPr lang="en-GB" dirty="0">
              <a:solidFill>
                <a:srgbClr val="C00000"/>
              </a:solidFill>
              <a:latin typeface="Bodoni MT Condensed" panose="02070606080606020203" pitchFamily="18" charset="0"/>
            </a:endParaRPr>
          </a:p>
        </p:txBody>
      </p:sp>
    </p:spTree>
    <p:extLst>
      <p:ext uri="{BB962C8B-B14F-4D97-AF65-F5344CB8AC3E}">
        <p14:creationId xmlns:p14="http://schemas.microsoft.com/office/powerpoint/2010/main" val="19679707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810DC2-9BF0-F6A8-6FA1-C469911420DA}"/>
              </a:ext>
            </a:extLst>
          </p:cNvPr>
          <p:cNvSpPr>
            <a:spLocks noGrp="1"/>
          </p:cNvSpPr>
          <p:nvPr>
            <p:ph type="title"/>
          </p:nvPr>
        </p:nvSpPr>
        <p:spPr/>
        <p:txBody>
          <a:bodyPr>
            <a:normAutofit/>
          </a:bodyPr>
          <a:lstStyle/>
          <a:p>
            <a:r>
              <a:rPr lang="en-US" sz="6000" dirty="0">
                <a:solidFill>
                  <a:srgbClr val="C00000"/>
                </a:solidFill>
                <a:latin typeface="Bodoni MT Condensed" panose="02070606080606020203" pitchFamily="18" charset="0"/>
              </a:rPr>
              <a:t>Introduction: Part One- Saul Dubow </a:t>
            </a:r>
            <a:endParaRPr lang="en-GB" sz="6000" dirty="0">
              <a:solidFill>
                <a:srgbClr val="C00000"/>
              </a:solidFill>
              <a:latin typeface="Bodoni MT Condensed" panose="02070606080606020203" pitchFamily="18" charset="0"/>
            </a:endParaRPr>
          </a:p>
        </p:txBody>
      </p:sp>
      <p:sp>
        <p:nvSpPr>
          <p:cNvPr id="3" name="Content Placeholder 2">
            <a:extLst>
              <a:ext uri="{FF2B5EF4-FFF2-40B4-BE49-F238E27FC236}">
                <a16:creationId xmlns:a16="http://schemas.microsoft.com/office/drawing/2014/main" id="{9594F8BB-91EF-BFD9-190C-88BBF18E62F6}"/>
              </a:ext>
            </a:extLst>
          </p:cNvPr>
          <p:cNvSpPr>
            <a:spLocks noGrp="1"/>
          </p:cNvSpPr>
          <p:nvPr>
            <p:ph idx="1"/>
          </p:nvPr>
        </p:nvSpPr>
        <p:spPr/>
        <p:txBody>
          <a:bodyPr>
            <a:normAutofit fontScale="77500" lnSpcReduction="20000"/>
          </a:bodyPr>
          <a:lstStyle/>
          <a:p>
            <a:pPr marL="514350" indent="-514350">
              <a:buAutoNum type="arabicPeriod"/>
            </a:pPr>
            <a:r>
              <a:rPr lang="en-US" sz="4300" dirty="0">
                <a:latin typeface="Bodoni MT" panose="02070603080606020203" pitchFamily="18" charset="0"/>
              </a:rPr>
              <a:t>1930s significance  </a:t>
            </a:r>
          </a:p>
          <a:p>
            <a:pPr marL="514350" indent="-514350">
              <a:buAutoNum type="arabicPeriod"/>
            </a:pPr>
            <a:r>
              <a:rPr lang="en-US" sz="4300" dirty="0">
                <a:latin typeface="Bodoni MT" panose="02070603080606020203" pitchFamily="18" charset="0"/>
              </a:rPr>
              <a:t>2025 significance </a:t>
            </a:r>
          </a:p>
          <a:p>
            <a:pPr marL="514350" indent="-514350">
              <a:buAutoNum type="arabicPeriod"/>
            </a:pPr>
            <a:r>
              <a:rPr lang="en-US" sz="4300" dirty="0">
                <a:latin typeface="Bodoni MT" panose="02070603080606020203" pitchFamily="18" charset="0"/>
              </a:rPr>
              <a:t>Fallibility of the narrator W J Sachs </a:t>
            </a:r>
          </a:p>
          <a:p>
            <a:pPr marL="514350" indent="-514350">
              <a:buAutoNum type="arabicPeriod"/>
            </a:pPr>
            <a:r>
              <a:rPr lang="en-US" sz="4300" dirty="0">
                <a:latin typeface="Bodoni MT" panose="02070603080606020203" pitchFamily="18" charset="0"/>
              </a:rPr>
              <a:t>Growth of W Sachs</a:t>
            </a:r>
          </a:p>
          <a:p>
            <a:pPr marL="514350" indent="-514350">
              <a:buAutoNum type="arabicPeriod"/>
            </a:pPr>
            <a:r>
              <a:rPr lang="en-US" sz="4300" dirty="0">
                <a:latin typeface="Bodoni MT" panose="02070603080606020203" pitchFamily="18" charset="0"/>
              </a:rPr>
              <a:t>Broader narrative</a:t>
            </a:r>
          </a:p>
          <a:p>
            <a:pPr marL="0" indent="0">
              <a:buNone/>
            </a:pPr>
            <a:endParaRPr lang="en-US" sz="4300" dirty="0">
              <a:latin typeface="Bodoni MT" panose="02070603080606020203" pitchFamily="18" charset="0"/>
            </a:endParaRPr>
          </a:p>
          <a:p>
            <a:pPr marL="0" indent="0" algn="ctr">
              <a:buNone/>
            </a:pPr>
            <a:r>
              <a:rPr lang="en-US" sz="4300" i="1" dirty="0">
                <a:latin typeface="Bodoni MT" panose="02070603080606020203" pitchFamily="18" charset="0"/>
              </a:rPr>
              <a:t>‘The tension lies at the heart of our interpretive difficulties… whose story is this, who is transformed and by who?’ </a:t>
            </a:r>
          </a:p>
          <a:p>
            <a:pPr marL="0" indent="0">
              <a:buNone/>
            </a:pPr>
            <a:endParaRPr lang="en-US" dirty="0"/>
          </a:p>
          <a:p>
            <a:pPr marL="514350" indent="-514350">
              <a:buAutoNum type="arabicPeriod"/>
            </a:pPr>
            <a:endParaRPr lang="en-US" dirty="0"/>
          </a:p>
          <a:p>
            <a:pPr marL="514350" indent="-514350">
              <a:buAutoNum type="arabicPeriod"/>
            </a:pPr>
            <a:endParaRPr lang="en-US" dirty="0"/>
          </a:p>
          <a:p>
            <a:pPr marL="514350" indent="-514350">
              <a:buAutoNum type="arabicPeriod"/>
            </a:pPr>
            <a:endParaRPr lang="en-GB" dirty="0"/>
          </a:p>
        </p:txBody>
      </p:sp>
    </p:spTree>
    <p:extLst>
      <p:ext uri="{BB962C8B-B14F-4D97-AF65-F5344CB8AC3E}">
        <p14:creationId xmlns:p14="http://schemas.microsoft.com/office/powerpoint/2010/main" val="28534141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31085-3C23-D045-C790-69C798C58EFF}"/>
              </a:ext>
            </a:extLst>
          </p:cNvPr>
          <p:cNvSpPr>
            <a:spLocks noGrp="1"/>
          </p:cNvSpPr>
          <p:nvPr>
            <p:ph type="title"/>
          </p:nvPr>
        </p:nvSpPr>
        <p:spPr/>
        <p:txBody>
          <a:bodyPr>
            <a:normAutofit/>
          </a:bodyPr>
          <a:lstStyle/>
          <a:p>
            <a:r>
              <a:rPr lang="en-US" sz="5000" dirty="0">
                <a:solidFill>
                  <a:srgbClr val="C00000"/>
                </a:solidFill>
                <a:latin typeface="Bodoni MT Condensed" panose="02070606080606020203" pitchFamily="18" charset="0"/>
              </a:rPr>
              <a:t>Introduction: Part Two- Jacquline Rose</a:t>
            </a:r>
            <a:endParaRPr lang="en-GB" sz="5000" dirty="0">
              <a:solidFill>
                <a:srgbClr val="C00000"/>
              </a:solidFill>
              <a:latin typeface="Bodoni MT Condensed" panose="02070606080606020203" pitchFamily="18" charset="0"/>
            </a:endParaRPr>
          </a:p>
        </p:txBody>
      </p:sp>
      <p:sp>
        <p:nvSpPr>
          <p:cNvPr id="3" name="Content Placeholder 2">
            <a:extLst>
              <a:ext uri="{FF2B5EF4-FFF2-40B4-BE49-F238E27FC236}">
                <a16:creationId xmlns:a16="http://schemas.microsoft.com/office/drawing/2014/main" id="{25514A26-72F6-3739-6CDA-77639103D065}"/>
              </a:ext>
            </a:extLst>
          </p:cNvPr>
          <p:cNvSpPr>
            <a:spLocks noGrp="1"/>
          </p:cNvSpPr>
          <p:nvPr>
            <p:ph idx="1"/>
          </p:nvPr>
        </p:nvSpPr>
        <p:spPr/>
        <p:txBody>
          <a:bodyPr>
            <a:noAutofit/>
          </a:bodyPr>
          <a:lstStyle/>
          <a:p>
            <a:pPr marL="514350" indent="-514350">
              <a:buAutoNum type="arabicPeriod"/>
            </a:pPr>
            <a:r>
              <a:rPr lang="en-US" dirty="0">
                <a:latin typeface="Bodoni MT" panose="02070603080606020203" pitchFamily="18" charset="0"/>
              </a:rPr>
              <a:t>The Colonial dynamic </a:t>
            </a:r>
          </a:p>
          <a:p>
            <a:pPr marL="514350" indent="-514350">
              <a:buAutoNum type="arabicPeriod"/>
            </a:pPr>
            <a:r>
              <a:rPr lang="en-US" dirty="0">
                <a:latin typeface="Bodoni MT" panose="02070603080606020203" pitchFamily="18" charset="0"/>
              </a:rPr>
              <a:t>Lying and truth in psychoanalysis</a:t>
            </a:r>
          </a:p>
          <a:p>
            <a:pPr marL="514350" indent="-514350">
              <a:buAutoNum type="arabicPeriod"/>
            </a:pPr>
            <a:r>
              <a:rPr lang="en-US" dirty="0">
                <a:latin typeface="Bodoni MT" panose="02070603080606020203" pitchFamily="18" charset="0"/>
              </a:rPr>
              <a:t>The paradox of projection </a:t>
            </a:r>
          </a:p>
          <a:p>
            <a:pPr marL="514350" indent="-514350">
              <a:buAutoNum type="arabicPeriod"/>
            </a:pPr>
            <a:r>
              <a:rPr lang="en-US" dirty="0">
                <a:latin typeface="Bodoni MT" panose="02070603080606020203" pitchFamily="18" charset="0"/>
              </a:rPr>
              <a:t>The significance of Sachs’ positionality</a:t>
            </a:r>
          </a:p>
          <a:p>
            <a:pPr marL="514350" indent="-514350">
              <a:buAutoNum type="arabicPeriod"/>
            </a:pPr>
            <a:r>
              <a:rPr lang="en-US" dirty="0">
                <a:latin typeface="Bodoni MT" panose="02070603080606020203" pitchFamily="18" charset="0"/>
              </a:rPr>
              <a:t>Feminism’s parallel with Black Hamlet </a:t>
            </a:r>
          </a:p>
          <a:p>
            <a:pPr marL="0" indent="0">
              <a:buNone/>
            </a:pPr>
            <a:endParaRPr lang="en-GB" dirty="0">
              <a:latin typeface="Bodoni MT" panose="02070603080606020203" pitchFamily="18" charset="0"/>
            </a:endParaRPr>
          </a:p>
          <a:p>
            <a:pPr marL="0" indent="0" algn="ctr">
              <a:buNone/>
            </a:pPr>
            <a:r>
              <a:rPr lang="en-GB" i="1" dirty="0">
                <a:latin typeface="Bodoni MT" panose="02070603080606020203" pitchFamily="18" charset="0"/>
              </a:rPr>
              <a:t>‘Black Hamlet makes it clear that the analyst who does all this, who most fervently wishes for the patient’s emancipation, locks the patient into the imaginary world of his own demands.’</a:t>
            </a:r>
            <a:endParaRPr lang="en-US" i="1" dirty="0">
              <a:latin typeface="Bodoni MT" panose="02070603080606020203" pitchFamily="18" charset="0"/>
            </a:endParaRPr>
          </a:p>
        </p:txBody>
      </p:sp>
    </p:spTree>
    <p:extLst>
      <p:ext uri="{BB962C8B-B14F-4D97-AF65-F5344CB8AC3E}">
        <p14:creationId xmlns:p14="http://schemas.microsoft.com/office/powerpoint/2010/main" val="19518066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8C3886-E60A-8F20-A8D2-DC42C98A0837}"/>
              </a:ext>
            </a:extLst>
          </p:cNvPr>
          <p:cNvSpPr>
            <a:spLocks noGrp="1"/>
          </p:cNvSpPr>
          <p:nvPr>
            <p:ph type="title"/>
          </p:nvPr>
        </p:nvSpPr>
        <p:spPr/>
        <p:txBody>
          <a:bodyPr>
            <a:normAutofit/>
          </a:bodyPr>
          <a:lstStyle/>
          <a:p>
            <a:r>
              <a:rPr lang="en-US" sz="5000" dirty="0">
                <a:solidFill>
                  <a:srgbClr val="C00000"/>
                </a:solidFill>
                <a:latin typeface="Bodoni MT Condensed" panose="02070606080606020203" pitchFamily="18" charset="0"/>
              </a:rPr>
              <a:t>Three Questions: </a:t>
            </a:r>
            <a:endParaRPr lang="en-GB" sz="5000" dirty="0">
              <a:solidFill>
                <a:srgbClr val="C00000"/>
              </a:solidFill>
              <a:latin typeface="Bodoni MT Condensed" panose="02070606080606020203" pitchFamily="18" charset="0"/>
            </a:endParaRPr>
          </a:p>
        </p:txBody>
      </p:sp>
      <p:sp>
        <p:nvSpPr>
          <p:cNvPr id="3" name="Content Placeholder 2">
            <a:extLst>
              <a:ext uri="{FF2B5EF4-FFF2-40B4-BE49-F238E27FC236}">
                <a16:creationId xmlns:a16="http://schemas.microsoft.com/office/drawing/2014/main" id="{26C5CA2A-D426-24A9-09B7-ED5D5F2ECDD5}"/>
              </a:ext>
            </a:extLst>
          </p:cNvPr>
          <p:cNvSpPr>
            <a:spLocks noGrp="1"/>
          </p:cNvSpPr>
          <p:nvPr>
            <p:ph idx="1"/>
          </p:nvPr>
        </p:nvSpPr>
        <p:spPr/>
        <p:txBody>
          <a:bodyPr/>
          <a:lstStyle/>
          <a:p>
            <a:pPr marL="514350" indent="-514350">
              <a:buAutoNum type="arabicPeriod"/>
            </a:pPr>
            <a:r>
              <a:rPr lang="en-US" sz="3000" dirty="0">
                <a:latin typeface="Bodoni MT" panose="02070603080606020203" pitchFamily="18" charset="0"/>
              </a:rPr>
              <a:t>In what ways does Sachs’ fallibility paradoxically make the source valuable to contemporary historians?  </a:t>
            </a:r>
          </a:p>
          <a:p>
            <a:pPr marL="514350" indent="-514350">
              <a:buAutoNum type="arabicPeriod"/>
            </a:pPr>
            <a:r>
              <a:rPr lang="en-US" sz="3000" dirty="0">
                <a:latin typeface="Bodoni MT" panose="02070603080606020203" pitchFamily="18" charset="0"/>
              </a:rPr>
              <a:t>To what extent does Sach’s psychoanalysis perpetuate colonial racial hierarchies? Or does it do anything to topple them? </a:t>
            </a:r>
          </a:p>
          <a:p>
            <a:pPr marL="514350" indent="-514350">
              <a:buAutoNum type="arabicPeriod"/>
            </a:pPr>
            <a:r>
              <a:rPr lang="en-US" sz="3000" dirty="0">
                <a:latin typeface="Bodoni MT" panose="02070603080606020203" pitchFamily="18" charset="0"/>
              </a:rPr>
              <a:t>What are the differences and similarities between the dynamic of Sachs and </a:t>
            </a:r>
            <a:r>
              <a:rPr lang="en-US" sz="3000" dirty="0" err="1">
                <a:latin typeface="Bodoni MT" panose="02070603080606020203" pitchFamily="18" charset="0"/>
              </a:rPr>
              <a:t>Chavafambira</a:t>
            </a:r>
            <a:r>
              <a:rPr lang="en-US" sz="3000" dirty="0">
                <a:latin typeface="Bodoni MT" panose="02070603080606020203" pitchFamily="18" charset="0"/>
              </a:rPr>
              <a:t>, and that of scientists such as Paul Broca and his research subjects? </a:t>
            </a:r>
          </a:p>
          <a:p>
            <a:pPr marL="514350" indent="-514350">
              <a:buAutoNum type="arabicPeriod"/>
            </a:pPr>
            <a:endParaRPr lang="en-US" dirty="0"/>
          </a:p>
          <a:p>
            <a:pPr marL="514350" indent="-514350">
              <a:buAutoNum type="arabicPeriod"/>
            </a:pPr>
            <a:endParaRPr lang="en-US" dirty="0"/>
          </a:p>
          <a:p>
            <a:pPr marL="514350" indent="-514350">
              <a:buAutoNum type="arabicPeriod"/>
            </a:pPr>
            <a:endParaRPr lang="en-US" dirty="0"/>
          </a:p>
          <a:p>
            <a:pPr marL="514350" indent="-514350">
              <a:buAutoNum type="arabicPeriod"/>
            </a:pPr>
            <a:endParaRPr lang="en-US" dirty="0"/>
          </a:p>
          <a:p>
            <a:pPr marL="514350" indent="-514350">
              <a:buAutoNum type="arabicPeriod"/>
            </a:pPr>
            <a:endParaRPr lang="en-US" dirty="0"/>
          </a:p>
          <a:p>
            <a:pPr marL="514350" indent="-514350">
              <a:buAutoNum type="arabicPeriod"/>
            </a:pPr>
            <a:endParaRPr lang="en-GB" dirty="0"/>
          </a:p>
        </p:txBody>
      </p:sp>
    </p:spTree>
    <p:extLst>
      <p:ext uri="{BB962C8B-B14F-4D97-AF65-F5344CB8AC3E}">
        <p14:creationId xmlns:p14="http://schemas.microsoft.com/office/powerpoint/2010/main" val="6212106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3406</TotalTime>
  <Words>187</Words>
  <Application>Microsoft Macintosh PowerPoint</Application>
  <PresentationFormat>Widescreen</PresentationFormat>
  <Paragraphs>28</Paragraphs>
  <Slides>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Aptos</vt:lpstr>
      <vt:lpstr>Aptos Display</vt:lpstr>
      <vt:lpstr>Arial</vt:lpstr>
      <vt:lpstr>Bodoni MT</vt:lpstr>
      <vt:lpstr>Bodoni MT Condensed</vt:lpstr>
      <vt:lpstr>Office Theme</vt:lpstr>
      <vt:lpstr>Black Hamlet: The Introductions </vt:lpstr>
      <vt:lpstr>Introduction: Part One- Saul Dubow </vt:lpstr>
      <vt:lpstr>Introduction: Part Two- Jacquline Rose</vt:lpstr>
      <vt:lpstr>Three Questions: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MULLEN, PIA (UG)</dc:creator>
  <cp:lastModifiedBy>Smith, Elise</cp:lastModifiedBy>
  <cp:revision>2</cp:revision>
  <dcterms:created xsi:type="dcterms:W3CDTF">2025-02-14T11:16:29Z</dcterms:created>
  <dcterms:modified xsi:type="dcterms:W3CDTF">2025-02-17T08:17:19Z</dcterms:modified>
</cp:coreProperties>
</file>